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8" r:id="rId2"/>
    <p:sldMasterId id="2147483670" r:id="rId3"/>
  </p:sldMasterIdLst>
  <p:notesMasterIdLst>
    <p:notesMasterId r:id="rId28"/>
  </p:notesMasterIdLst>
  <p:sldIdLst>
    <p:sldId id="256" r:id="rId4"/>
    <p:sldId id="257" r:id="rId5"/>
    <p:sldId id="258" r:id="rId6"/>
    <p:sldId id="259" r:id="rId7"/>
    <p:sldId id="260" r:id="rId8"/>
    <p:sldId id="261" r:id="rId9"/>
    <p:sldId id="262" r:id="rId10"/>
    <p:sldId id="263" r:id="rId11"/>
    <p:sldId id="264" r:id="rId12"/>
    <p:sldId id="265" r:id="rId13"/>
    <p:sldId id="267" r:id="rId14"/>
    <p:sldId id="268" r:id="rId15"/>
    <p:sldId id="269" r:id="rId16"/>
    <p:sldId id="270" r:id="rId17"/>
    <p:sldId id="271" r:id="rId18"/>
    <p:sldId id="280" r:id="rId19"/>
    <p:sldId id="272" r:id="rId20"/>
    <p:sldId id="273" r:id="rId21"/>
    <p:sldId id="274" r:id="rId22"/>
    <p:sldId id="275" r:id="rId23"/>
    <p:sldId id="276" r:id="rId24"/>
    <p:sldId id="277" r:id="rId25"/>
    <p:sldId id="279" r:id="rId26"/>
    <p:sldId id="278"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hMhqn6tKXL/IlY4h4rvi8aFB2A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44" autoAdjust="0"/>
  </p:normalViewPr>
  <p:slideViewPr>
    <p:cSldViewPr snapToGrid="0">
      <p:cViewPr varScale="1">
        <p:scale>
          <a:sx n="61" d="100"/>
          <a:sy n="61" d="100"/>
        </p:scale>
        <p:origin x="107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customschemas.google.com/relationships/presentationmetadata" Target="metadata"/><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8788"/>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8788"/>
          </a:xfrm>
          <a:prstGeom prst="rect">
            <a:avLst/>
          </a:prstGeom>
          <a:noFill/>
          <a:ln>
            <a:noFill/>
          </a:ln>
        </p:spPr>
        <p:txBody>
          <a:bodyPr spcFirstLastPara="1" wrap="square" lIns="91425" tIns="45700" rIns="91425" bIns="45700" anchor="t" anchorCtr="0">
            <a:noAutofit/>
          </a:bodyPr>
          <a:lstStyle>
            <a:lvl1pPr marR="0" lvl="0" algn="l"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8787"/>
          </a:xfrm>
          <a:prstGeom prst="rect">
            <a:avLst/>
          </a:prstGeom>
          <a:noFill/>
          <a:ln>
            <a:noFill/>
          </a:ln>
        </p:spPr>
        <p:txBody>
          <a:bodyPr spcFirstLastPara="1" wrap="square" lIns="91425" tIns="45700" rIns="91425" bIns="45700" anchor="b" anchorCtr="0">
            <a:noAutofit/>
          </a:bodyPr>
          <a:lstStyle>
            <a:lvl1pPr marR="0" lvl="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iw-I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200"/>
              <a:buFont typeface="Calibri"/>
              <a:buNone/>
            </a:pPr>
            <a:r>
              <a:rPr lang="iw-IL" dirty="0"/>
              <a:t>חשוב לחזור על הכללים המרכזיים בכל שיעור, על מנת לבסס מרחב בטוח המאפשר שיח רגשי בין ה</a:t>
            </a:r>
            <a:r>
              <a:rPr lang="he-IL" dirty="0"/>
              <a:t>תלמידים</a:t>
            </a:r>
            <a:r>
              <a:rPr lang="iw-IL" dirty="0"/>
              <a:t>.</a:t>
            </a:r>
            <a:r>
              <a:rPr lang="iw-IL" b="0" dirty="0"/>
              <a:t>  </a:t>
            </a:r>
            <a:r>
              <a:rPr lang="iw-IL" b="1" dirty="0"/>
              <a:t> </a:t>
            </a:r>
            <a:endParaRPr dirty="0"/>
          </a:p>
        </p:txBody>
      </p:sp>
      <p:sp>
        <p:nvSpPr>
          <p:cNvPr id="284" name="Google Shape;28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r" rtl="1">
              <a:lnSpc>
                <a:spcPct val="100000"/>
              </a:lnSpc>
              <a:spcBef>
                <a:spcPts val="0"/>
              </a:spcBef>
              <a:spcAft>
                <a:spcPts val="0"/>
              </a:spcAft>
              <a:buClr>
                <a:srgbClr val="000000"/>
              </a:buClr>
              <a:buSzPts val="1400"/>
              <a:buFont typeface="Arial"/>
              <a:buNone/>
            </a:pPr>
            <a:r>
              <a:rPr lang="iw-IL" dirty="0"/>
              <a:t>.</a:t>
            </a:r>
            <a:endParaRPr dirty="0"/>
          </a:p>
        </p:txBody>
      </p:sp>
      <p:sp>
        <p:nvSpPr>
          <p:cNvPr id="313" name="Google Shape;313;p38: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iw-IL"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r" rtl="1">
              <a:lnSpc>
                <a:spcPct val="100000"/>
              </a:lnSpc>
              <a:spcBef>
                <a:spcPts val="0"/>
              </a:spcBef>
              <a:spcAft>
                <a:spcPts val="0"/>
              </a:spcAft>
              <a:buClr>
                <a:srgbClr val="000000"/>
              </a:buClr>
              <a:buSzPts val="1400"/>
              <a:buFont typeface="Arial"/>
              <a:buNone/>
            </a:pPr>
            <a:endParaRPr/>
          </a:p>
        </p:txBody>
      </p:sp>
      <p:sp>
        <p:nvSpPr>
          <p:cNvPr id="320" name="Google Shape;320;p39: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iw-IL"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r" rtl="1">
              <a:lnSpc>
                <a:spcPct val="100000"/>
              </a:lnSpc>
              <a:spcBef>
                <a:spcPts val="0"/>
              </a:spcBef>
              <a:spcAft>
                <a:spcPts val="0"/>
              </a:spcAft>
              <a:buClr>
                <a:srgbClr val="000000"/>
              </a:buClr>
              <a:buSzPts val="1400"/>
              <a:buFont typeface="Arial"/>
              <a:buNone/>
            </a:pPr>
            <a:r>
              <a:rPr lang="iw-IL" dirty="0"/>
              <a:t>ל</a:t>
            </a:r>
            <a:r>
              <a:rPr lang="he-IL" dirty="0"/>
              <a:t>מחנך</a:t>
            </a:r>
            <a:r>
              <a:rPr lang="iw-IL" dirty="0"/>
              <a:t>: לאפשר לתלמידים לענות ולהגדיר הומור ורק לאחר מכן להעלות את ההגדרה.</a:t>
            </a:r>
            <a:endParaRPr dirty="0"/>
          </a:p>
        </p:txBody>
      </p:sp>
      <p:sp>
        <p:nvSpPr>
          <p:cNvPr id="327" name="Google Shape;327;p40: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iw-IL"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r" rtl="1">
              <a:lnSpc>
                <a:spcPct val="100000"/>
              </a:lnSpc>
              <a:spcBef>
                <a:spcPts val="0"/>
              </a:spcBef>
              <a:spcAft>
                <a:spcPts val="0"/>
              </a:spcAft>
              <a:buClr>
                <a:srgbClr val="000000"/>
              </a:buClr>
              <a:buSzPts val="1400"/>
              <a:buFont typeface="Arial"/>
              <a:buNone/>
            </a:pPr>
            <a:r>
              <a:rPr lang="iw-IL" dirty="0"/>
              <a:t>ל</a:t>
            </a:r>
            <a:r>
              <a:rPr lang="he-IL" dirty="0"/>
              <a:t>מחנך</a:t>
            </a:r>
            <a:r>
              <a:rPr lang="iw-IL" dirty="0"/>
              <a:t>: מומלץ לערוך רשימה על הלוח של כל הדברים שמצחיקים את ה</a:t>
            </a:r>
            <a:r>
              <a:rPr lang="he-IL" dirty="0"/>
              <a:t>תלמידים</a:t>
            </a:r>
            <a:r>
              <a:rPr lang="iw-IL" dirty="0"/>
              <a:t>.</a:t>
            </a:r>
            <a:endParaRPr dirty="0"/>
          </a:p>
        </p:txBody>
      </p:sp>
      <p:sp>
        <p:nvSpPr>
          <p:cNvPr id="335" name="Google Shape;335;p41: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iw-IL"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r" rtl="1">
              <a:lnSpc>
                <a:spcPct val="100000"/>
              </a:lnSpc>
              <a:spcBef>
                <a:spcPts val="0"/>
              </a:spcBef>
              <a:spcAft>
                <a:spcPts val="0"/>
              </a:spcAft>
              <a:buClr>
                <a:srgbClr val="000000"/>
              </a:buClr>
              <a:buSzPts val="1400"/>
              <a:buFont typeface="Arial"/>
              <a:buNone/>
            </a:pPr>
            <a:r>
              <a:rPr lang="iw-IL" b="1" dirty="0"/>
              <a:t>ל</a:t>
            </a:r>
            <a:r>
              <a:rPr lang="he-IL" b="1" dirty="0"/>
              <a:t>מחנך</a:t>
            </a:r>
            <a:r>
              <a:rPr lang="iw-IL" b="1" dirty="0"/>
              <a:t>: </a:t>
            </a:r>
            <a:endParaRPr b="0" dirty="0"/>
          </a:p>
          <a:p>
            <a:pPr marL="457200" marR="0" lvl="0" indent="-228600" algn="r" rtl="1">
              <a:lnSpc>
                <a:spcPct val="100000"/>
              </a:lnSpc>
              <a:spcBef>
                <a:spcPts val="0"/>
              </a:spcBef>
              <a:spcAft>
                <a:spcPts val="0"/>
              </a:spcAft>
              <a:buClr>
                <a:srgbClr val="000000"/>
              </a:buClr>
              <a:buSzPts val="1400"/>
              <a:buFont typeface="Arial"/>
              <a:buNone/>
            </a:pPr>
            <a:r>
              <a:rPr lang="iw-IL" b="0" dirty="0"/>
              <a:t>דברים שמפתיעים אותנו - הציור של החתול שנתפס אוכל דג מהמקרר – ציור מפתיע כי אנחנו לא מצפים שחתול יתנהג כפי שהוא מוצג בתמונה</a:t>
            </a:r>
            <a:endParaRPr dirty="0"/>
          </a:p>
          <a:p>
            <a:pPr marL="457200" marR="0" lvl="0" indent="-228600" algn="r" rtl="1">
              <a:lnSpc>
                <a:spcPct val="100000"/>
              </a:lnSpc>
              <a:spcBef>
                <a:spcPts val="0"/>
              </a:spcBef>
              <a:spcAft>
                <a:spcPts val="0"/>
              </a:spcAft>
              <a:buClr>
                <a:srgbClr val="000000"/>
              </a:buClr>
              <a:buSzPts val="1400"/>
              <a:buFont typeface="Arial"/>
              <a:buNone/>
            </a:pPr>
            <a:r>
              <a:rPr lang="iw-IL" b="0" dirty="0"/>
              <a:t>הגזמה – רצתי כל כך מהר שכמעט עפתי, קפצתי כל כך רחוק כאילו יש לי כנפיים.</a:t>
            </a:r>
            <a:endParaRPr b="1" dirty="0"/>
          </a:p>
          <a:p>
            <a:pPr marL="457200" marR="0" lvl="0" indent="-228600" algn="r" rtl="1">
              <a:lnSpc>
                <a:spcPct val="100000"/>
              </a:lnSpc>
              <a:spcBef>
                <a:spcPts val="0"/>
              </a:spcBef>
              <a:spcAft>
                <a:spcPts val="0"/>
              </a:spcAft>
              <a:buClr>
                <a:srgbClr val="000000"/>
              </a:buClr>
              <a:buSzPts val="1400"/>
              <a:buFont typeface="Arial"/>
              <a:buNone/>
            </a:pPr>
            <a:r>
              <a:rPr lang="iw-IL" b="0" dirty="0"/>
              <a:t>שיבושי דיבור – אני צלוע במקום צולע</a:t>
            </a:r>
            <a:endParaRPr dirty="0"/>
          </a:p>
          <a:p>
            <a:pPr marL="457200" marR="0" lvl="0" indent="-228600" algn="r" rtl="1">
              <a:lnSpc>
                <a:spcPct val="100000"/>
              </a:lnSpc>
              <a:spcBef>
                <a:spcPts val="0"/>
              </a:spcBef>
              <a:spcAft>
                <a:spcPts val="0"/>
              </a:spcAft>
              <a:buClr>
                <a:srgbClr val="000000"/>
              </a:buClr>
              <a:buSzPts val="1400"/>
              <a:buFont typeface="Arial"/>
              <a:buNone/>
            </a:pPr>
            <a:r>
              <a:rPr lang="iw-IL" dirty="0"/>
              <a:t>לבקש מה</a:t>
            </a:r>
            <a:r>
              <a:rPr lang="he-IL" dirty="0"/>
              <a:t>תלמידים</a:t>
            </a:r>
            <a:r>
              <a:rPr lang="iw-IL" dirty="0"/>
              <a:t> לתת דוגמאות לכל </a:t>
            </a:r>
            <a:r>
              <a:rPr lang="iw-IL" u="sng" dirty="0"/>
              <a:t>אחד מ 4 הסעיפים. </a:t>
            </a:r>
            <a:endParaRPr u="sng" dirty="0"/>
          </a:p>
        </p:txBody>
      </p:sp>
      <p:sp>
        <p:nvSpPr>
          <p:cNvPr id="342" name="Google Shape;342;p42: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iw-IL"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r" rtl="1">
              <a:lnSpc>
                <a:spcPct val="100000"/>
              </a:lnSpc>
              <a:spcBef>
                <a:spcPts val="0"/>
              </a:spcBef>
              <a:spcAft>
                <a:spcPts val="0"/>
              </a:spcAft>
              <a:buClr>
                <a:srgbClr val="000000"/>
              </a:buClr>
              <a:buSzPts val="1400"/>
              <a:buFont typeface="Arial"/>
              <a:buNone/>
            </a:pPr>
            <a:r>
              <a:rPr lang="iw-IL" dirty="0"/>
              <a:t>ל</a:t>
            </a:r>
            <a:r>
              <a:rPr lang="he-IL" dirty="0"/>
              <a:t>מחנך</a:t>
            </a:r>
            <a:r>
              <a:rPr lang="iw-IL" dirty="0"/>
              <a:t>: </a:t>
            </a:r>
            <a:endParaRPr dirty="0"/>
          </a:p>
          <a:p>
            <a:pPr marL="457200" marR="0" lvl="0" indent="-228600" algn="r" rtl="1">
              <a:lnSpc>
                <a:spcPct val="100000"/>
              </a:lnSpc>
              <a:spcBef>
                <a:spcPts val="0"/>
              </a:spcBef>
              <a:spcAft>
                <a:spcPts val="0"/>
              </a:spcAft>
              <a:buClr>
                <a:srgbClr val="000000"/>
              </a:buClr>
              <a:buSzPts val="1400"/>
              <a:buFont typeface="Arial"/>
              <a:buNone/>
            </a:pPr>
            <a:r>
              <a:rPr lang="iw-IL" dirty="0"/>
              <a:t>1. משחק "הרוח נושבת" – כל מי </a:t>
            </a:r>
            <a:r>
              <a:rPr lang="he-IL" dirty="0"/>
              <a:t>שמסכים</a:t>
            </a:r>
            <a:r>
              <a:rPr lang="iw-IL" dirty="0"/>
              <a:t> עם המשפט, ק</a:t>
            </a:r>
            <a:r>
              <a:rPr lang="he-IL" dirty="0"/>
              <a:t>ם</a:t>
            </a:r>
            <a:r>
              <a:rPr lang="iw-IL" dirty="0"/>
              <a:t> ועובר מהר למקום שהתפנה. </a:t>
            </a:r>
            <a:endParaRPr dirty="0"/>
          </a:p>
          <a:p>
            <a:pPr marL="457200" marR="0" lvl="0" indent="-228600" algn="r" rtl="1">
              <a:lnSpc>
                <a:spcPct val="100000"/>
              </a:lnSpc>
              <a:spcBef>
                <a:spcPts val="0"/>
              </a:spcBef>
              <a:spcAft>
                <a:spcPts val="0"/>
              </a:spcAft>
              <a:buClr>
                <a:srgbClr val="000000"/>
              </a:buClr>
              <a:buSzPts val="1400"/>
              <a:buFont typeface="Arial"/>
              <a:buNone/>
            </a:pPr>
            <a:r>
              <a:rPr lang="iw-IL" dirty="0"/>
              <a:t>2. לאחר החלפת המקום – </a:t>
            </a:r>
            <a:r>
              <a:rPr lang="he-IL" dirty="0"/>
              <a:t>אחד</a:t>
            </a:r>
            <a:r>
              <a:rPr lang="iw-IL" dirty="0"/>
              <a:t> מה</a:t>
            </a:r>
            <a:r>
              <a:rPr lang="he-IL" dirty="0"/>
              <a:t>תלמידים</a:t>
            </a:r>
            <a:r>
              <a:rPr lang="iw-IL" dirty="0"/>
              <a:t> </a:t>
            </a:r>
            <a:r>
              <a:rPr lang="iw-IL" b="1" dirty="0"/>
              <a:t>שמסכימ</a:t>
            </a:r>
            <a:r>
              <a:rPr lang="he-IL" b="1" dirty="0"/>
              <a:t>ים</a:t>
            </a:r>
            <a:r>
              <a:rPr lang="iw-IL" b="1" dirty="0"/>
              <a:t> </a:t>
            </a:r>
            <a:r>
              <a:rPr lang="iw-IL" dirty="0"/>
              <a:t>– </a:t>
            </a:r>
            <a:r>
              <a:rPr lang="he-IL" dirty="0"/>
              <a:t>י</a:t>
            </a:r>
            <a:r>
              <a:rPr lang="iw-IL" dirty="0"/>
              <a:t>תן דוגמא למצב חיים שחוו</a:t>
            </a:r>
            <a:r>
              <a:rPr lang="he-IL" dirty="0"/>
              <a:t>ה</a:t>
            </a:r>
            <a:r>
              <a:rPr lang="iw-IL" dirty="0"/>
              <a:t> שבו המשפט היה נכון. </a:t>
            </a:r>
            <a:r>
              <a:rPr lang="he-IL" dirty="0"/>
              <a:t>אחד</a:t>
            </a:r>
            <a:r>
              <a:rPr lang="iw-IL" dirty="0"/>
              <a:t> מה</a:t>
            </a:r>
            <a:r>
              <a:rPr lang="he-IL" dirty="0"/>
              <a:t>תלמידים</a:t>
            </a:r>
            <a:r>
              <a:rPr lang="iw-IL" dirty="0"/>
              <a:t> </a:t>
            </a:r>
            <a:r>
              <a:rPr lang="iw-IL" b="1" dirty="0"/>
              <a:t>שלא מסכימ</a:t>
            </a:r>
            <a:r>
              <a:rPr lang="he-IL" b="1" dirty="0"/>
              <a:t>ים</a:t>
            </a:r>
            <a:r>
              <a:rPr lang="iw-IL" b="1" dirty="0"/>
              <a:t> </a:t>
            </a:r>
            <a:r>
              <a:rPr lang="he-IL" b="0" dirty="0"/>
              <a:t>י</a:t>
            </a:r>
            <a:r>
              <a:rPr lang="iw-IL" dirty="0"/>
              <a:t>תן דוגמא למצב חיים שבו המשפט לא היה נכון. לדוגמא – רבתי עם </a:t>
            </a:r>
            <a:r>
              <a:rPr lang="he-IL" dirty="0"/>
              <a:t>חבר</a:t>
            </a:r>
            <a:r>
              <a:rPr lang="iw-IL" dirty="0"/>
              <a:t> ואז קרה דבר מצחיק שהפסיק את המריבה. מנגד – אמרתי משהו מצחיק, אבל ה</a:t>
            </a:r>
            <a:r>
              <a:rPr lang="he-IL" dirty="0"/>
              <a:t>חבר</a:t>
            </a:r>
            <a:r>
              <a:rPr lang="iw-IL" dirty="0"/>
              <a:t> נעלב. </a:t>
            </a:r>
            <a:endParaRPr dirty="0"/>
          </a:p>
        </p:txBody>
      </p:sp>
      <p:sp>
        <p:nvSpPr>
          <p:cNvPr id="352" name="Google Shape;352;p43: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iw-IL"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r" rtl="1">
              <a:lnSpc>
                <a:spcPct val="100000"/>
              </a:lnSpc>
              <a:spcBef>
                <a:spcPts val="0"/>
              </a:spcBef>
              <a:spcAft>
                <a:spcPts val="0"/>
              </a:spcAft>
              <a:buClr>
                <a:srgbClr val="000000"/>
              </a:buClr>
              <a:buSzPts val="1400"/>
              <a:buFont typeface="Arial"/>
              <a:buNone/>
            </a:pPr>
            <a:r>
              <a:rPr lang="iw-IL" dirty="0"/>
              <a:t>ל</a:t>
            </a:r>
            <a:r>
              <a:rPr lang="he-IL" dirty="0"/>
              <a:t>מחנך</a:t>
            </a:r>
            <a:r>
              <a:rPr lang="iw-IL" dirty="0"/>
              <a:t>: חשוב לחזור לדוגמאות שהתלמידים נתנו במשחק "הרוח נושבת" שבהן משהו הצחיק רק צד אחד, כדי לחדד את ההמשגה של הומור.</a:t>
            </a:r>
            <a:endParaRPr dirty="0"/>
          </a:p>
        </p:txBody>
      </p:sp>
      <p:sp>
        <p:nvSpPr>
          <p:cNvPr id="360" name="Google Shape;360;p44: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iw-IL"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r" rtl="1">
              <a:lnSpc>
                <a:spcPct val="100000"/>
              </a:lnSpc>
              <a:spcBef>
                <a:spcPts val="0"/>
              </a:spcBef>
              <a:spcAft>
                <a:spcPts val="0"/>
              </a:spcAft>
              <a:buClr>
                <a:srgbClr val="000000"/>
              </a:buClr>
              <a:buSzPts val="1400"/>
              <a:buFont typeface="Arial"/>
              <a:buNone/>
            </a:pPr>
            <a:endParaRPr/>
          </a:p>
        </p:txBody>
      </p:sp>
      <p:sp>
        <p:nvSpPr>
          <p:cNvPr id="368" name="Google Shape;368;p45: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iw-IL"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r" rtl="1">
              <a:lnSpc>
                <a:spcPct val="100000"/>
              </a:lnSpc>
              <a:spcBef>
                <a:spcPts val="0"/>
              </a:spcBef>
              <a:spcAft>
                <a:spcPts val="0"/>
              </a:spcAft>
              <a:buClr>
                <a:srgbClr val="000000"/>
              </a:buClr>
              <a:buSzPts val="1400"/>
              <a:buFont typeface="Arial"/>
              <a:buNone/>
            </a:pPr>
            <a:r>
              <a:rPr lang="iw-IL" dirty="0"/>
              <a:t>ל</a:t>
            </a:r>
            <a:r>
              <a:rPr lang="he-IL" dirty="0"/>
              <a:t>מחנך</a:t>
            </a:r>
            <a:r>
              <a:rPr lang="iw-IL" dirty="0"/>
              <a:t>: </a:t>
            </a:r>
            <a:endParaRPr dirty="0"/>
          </a:p>
          <a:p>
            <a:pPr marL="457200" marR="0" lvl="0" indent="-228600" algn="r" rtl="1">
              <a:lnSpc>
                <a:spcPct val="100000"/>
              </a:lnSpc>
              <a:spcBef>
                <a:spcPts val="0"/>
              </a:spcBef>
              <a:spcAft>
                <a:spcPts val="0"/>
              </a:spcAft>
              <a:buClr>
                <a:srgbClr val="000000"/>
              </a:buClr>
              <a:buSzPts val="1400"/>
              <a:buFont typeface="Arial"/>
              <a:buNone/>
            </a:pPr>
            <a:r>
              <a:rPr lang="iw-IL" dirty="0"/>
              <a:t>1. מומלץ לחלק לקבוצות של 4-5 </a:t>
            </a:r>
            <a:r>
              <a:rPr lang="he-IL" dirty="0"/>
              <a:t>תלמידים</a:t>
            </a:r>
            <a:r>
              <a:rPr lang="iw-IL" dirty="0"/>
              <a:t> בקבוצה. בשיעור הבא ניתן ל</a:t>
            </a:r>
            <a:r>
              <a:rPr lang="he-IL" dirty="0"/>
              <a:t>תלמידים</a:t>
            </a:r>
            <a:r>
              <a:rPr lang="iw-IL" dirty="0"/>
              <a:t> זמן להציג את הפעילויות שהכינו. </a:t>
            </a:r>
            <a:endParaRPr dirty="0"/>
          </a:p>
          <a:p>
            <a:pPr marL="457200" marR="0" lvl="0" indent="-228600" algn="r" rtl="1">
              <a:lnSpc>
                <a:spcPct val="100000"/>
              </a:lnSpc>
              <a:spcBef>
                <a:spcPts val="0"/>
              </a:spcBef>
              <a:spcAft>
                <a:spcPts val="0"/>
              </a:spcAft>
              <a:buClr>
                <a:srgbClr val="000000"/>
              </a:buClr>
              <a:buSzPts val="1400"/>
              <a:buFont typeface="Arial"/>
              <a:buNone/>
            </a:pPr>
            <a:r>
              <a:rPr lang="iw-IL" dirty="0"/>
              <a:t>2. חשוב לבדוק את הפעילויות לפני שה</a:t>
            </a:r>
            <a:r>
              <a:rPr lang="he-IL" dirty="0"/>
              <a:t>תלמידים</a:t>
            </a:r>
            <a:r>
              <a:rPr lang="iw-IL" dirty="0"/>
              <a:t> מציג</a:t>
            </a:r>
            <a:r>
              <a:rPr lang="he-IL" dirty="0"/>
              <a:t>ים</a:t>
            </a:r>
            <a:r>
              <a:rPr lang="iw-IL" dirty="0"/>
              <a:t> אותן. זאת על מנת למנוע פגיעה ב</a:t>
            </a:r>
            <a:r>
              <a:rPr lang="he-IL" dirty="0"/>
              <a:t>תלמידים</a:t>
            </a:r>
            <a:r>
              <a:rPr lang="iw-IL" dirty="0"/>
              <a:t> אחר</a:t>
            </a:r>
            <a:r>
              <a:rPr lang="he-IL" dirty="0"/>
              <a:t>ים</a:t>
            </a:r>
            <a:r>
              <a:rPr lang="iw-IL" dirty="0"/>
              <a:t> או העלאת תכנים לא מותאמים.</a:t>
            </a:r>
            <a:endParaRPr dirty="0"/>
          </a:p>
          <a:p>
            <a:pPr marL="457200" marR="0" lvl="0" indent="-228600" algn="r" rtl="1">
              <a:lnSpc>
                <a:spcPct val="100000"/>
              </a:lnSpc>
              <a:spcBef>
                <a:spcPts val="0"/>
              </a:spcBef>
              <a:spcAft>
                <a:spcPts val="0"/>
              </a:spcAft>
              <a:buClr>
                <a:srgbClr val="000000"/>
              </a:buClr>
              <a:buSzPts val="1400"/>
              <a:buFont typeface="Arial"/>
              <a:buNone/>
            </a:pPr>
            <a:r>
              <a:rPr lang="iw-IL" dirty="0"/>
              <a:t>3. אם ה</a:t>
            </a:r>
            <a:r>
              <a:rPr lang="he-IL" dirty="0"/>
              <a:t>תלמידים</a:t>
            </a:r>
            <a:r>
              <a:rPr lang="iw-IL" dirty="0"/>
              <a:t> לא סיימו את הכנת הפעילות בשיעור זה, יש לבקש מה</a:t>
            </a:r>
            <a:r>
              <a:rPr lang="he-IL" dirty="0"/>
              <a:t>ם</a:t>
            </a:r>
            <a:r>
              <a:rPr lang="iw-IL" dirty="0"/>
              <a:t> לסיימה אחה"צ – כלי המעודד חיזוק הקשרים החברתיים ושיפור האקלים הכיתתי. </a:t>
            </a:r>
            <a:endParaRPr dirty="0"/>
          </a:p>
          <a:p>
            <a:pPr marL="457200" marR="0" lvl="0" indent="-228600" algn="r" rtl="1">
              <a:lnSpc>
                <a:spcPct val="100000"/>
              </a:lnSpc>
              <a:spcBef>
                <a:spcPts val="0"/>
              </a:spcBef>
              <a:spcAft>
                <a:spcPts val="0"/>
              </a:spcAft>
              <a:buClr>
                <a:srgbClr val="000000"/>
              </a:buClr>
              <a:buSzPts val="1400"/>
              <a:buFont typeface="Arial"/>
              <a:buNone/>
            </a:pPr>
            <a:r>
              <a:rPr lang="iw-IL" dirty="0"/>
              <a:t>4. יש להקדיש שיעור נוסף להצגת הפעילויות שה</a:t>
            </a:r>
            <a:r>
              <a:rPr lang="he-IL" dirty="0"/>
              <a:t>תלמידים</a:t>
            </a:r>
            <a:r>
              <a:rPr lang="iw-IL" dirty="0"/>
              <a:t> הכינו ואז לעבור לשיעור השני ביחידה. </a:t>
            </a:r>
            <a:endParaRPr dirty="0"/>
          </a:p>
        </p:txBody>
      </p:sp>
      <p:sp>
        <p:nvSpPr>
          <p:cNvPr id="382" name="Google Shape;382;p47: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iw-IL"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iw-IL" dirty="0"/>
              <a:t>מסכמים שיעור: ה</a:t>
            </a:r>
            <a:r>
              <a:rPr lang="he-IL" dirty="0"/>
              <a:t>מחנך</a:t>
            </a:r>
            <a:r>
              <a:rPr lang="iw-IL" dirty="0"/>
              <a:t> </a:t>
            </a:r>
            <a:r>
              <a:rPr lang="he-IL" dirty="0"/>
              <a:t>י</a:t>
            </a:r>
            <a:r>
              <a:rPr lang="iw-IL" dirty="0"/>
              <a:t>בחר ענן אחד להתייחסות. אח"כ ניתן לאפשר שכל תלמיד</a:t>
            </a:r>
            <a:r>
              <a:rPr lang="he-IL" baseline="0" dirty="0"/>
              <a:t> י</a:t>
            </a:r>
            <a:r>
              <a:rPr lang="iw-IL" dirty="0"/>
              <a:t>בחר משפט שה</a:t>
            </a:r>
            <a:r>
              <a:rPr lang="he-IL" dirty="0"/>
              <a:t>ו</a:t>
            </a:r>
            <a:r>
              <a:rPr lang="iw-IL" dirty="0"/>
              <a:t>א רוצה להתייחס אליו בנוסף. </a:t>
            </a:r>
            <a:endParaRPr dirty="0"/>
          </a:p>
          <a:p>
            <a:pPr marL="0" lvl="0" indent="0" algn="r" rtl="1">
              <a:lnSpc>
                <a:spcPct val="100000"/>
              </a:lnSpc>
              <a:spcBef>
                <a:spcPts val="0"/>
              </a:spcBef>
              <a:spcAft>
                <a:spcPts val="0"/>
              </a:spcAft>
              <a:buSzPts val="1400"/>
              <a:buNone/>
            </a:pPr>
            <a:r>
              <a:rPr lang="iw-IL" dirty="0"/>
              <a:t>נשמע כ- 5 </a:t>
            </a:r>
            <a:r>
              <a:rPr lang="he-IL" dirty="0"/>
              <a:t>תלמידים</a:t>
            </a:r>
            <a:r>
              <a:rPr lang="iw-IL" dirty="0"/>
              <a:t>.</a:t>
            </a:r>
            <a:endParaRPr dirty="0"/>
          </a:p>
        </p:txBody>
      </p:sp>
      <p:sp>
        <p:nvSpPr>
          <p:cNvPr id="403" name="Google Shape;403;p17: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w-IL"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1" eaLnBrk="1" fontAlgn="auto" latinLnBrk="0" hangingPunct="1">
                <a:lnSpc>
                  <a:spcPct val="100000"/>
                </a:lnSpc>
                <a:spcBef>
                  <a:spcPts val="0"/>
                </a:spcBef>
                <a:spcAft>
                  <a:spcPts val="0"/>
                </a:spcAft>
                <a:buClr>
                  <a:srgbClr val="000000"/>
                </a:buClr>
                <a:buSzPts val="1400"/>
                <a:buFont typeface="Arial"/>
                <a:buNone/>
                <a:tabLst/>
                <a:defRPr/>
              </a:pPr>
              <a:t>23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59646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r" rtl="1">
              <a:lnSpc>
                <a:spcPct val="100000"/>
              </a:lnSpc>
              <a:spcBef>
                <a:spcPts val="0"/>
              </a:spcBef>
              <a:spcAft>
                <a:spcPts val="0"/>
              </a:spcAft>
              <a:buClr>
                <a:srgbClr val="000000"/>
              </a:buClr>
              <a:buSzPts val="1400"/>
              <a:buFont typeface="Arial"/>
              <a:buNone/>
            </a:pPr>
            <a:endParaRPr/>
          </a:p>
        </p:txBody>
      </p:sp>
      <p:sp>
        <p:nvSpPr>
          <p:cNvPr id="394" name="Google Shape;394;p49: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iw-IL"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200"/>
              <a:buFont typeface="Calibri"/>
              <a:buNone/>
            </a:pPr>
            <a:endParaRPr sz="1200">
              <a:solidFill>
                <a:srgbClr val="002060"/>
              </a:solidFill>
              <a:latin typeface="Gisha"/>
              <a:ea typeface="Gisha"/>
              <a:cs typeface="Gisha"/>
              <a:sym typeface="Gisha"/>
            </a:endParaRPr>
          </a:p>
        </p:txBody>
      </p:sp>
      <p:sp>
        <p:nvSpPr>
          <p:cNvPr id="190" name="Google Shape;190;p3: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SzPts val="1400"/>
              <a:buNone/>
            </a:pPr>
            <a:fld id="{00000000-1234-1234-1234-123412341234}" type="slidenum">
              <a:rPr lang="iw-IL"/>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r" rtl="1">
              <a:lnSpc>
                <a:spcPct val="107000"/>
              </a:lnSpc>
              <a:spcBef>
                <a:spcPts val="0"/>
              </a:spcBef>
              <a:spcAft>
                <a:spcPts val="0"/>
              </a:spcAft>
              <a:buSzPts val="1400"/>
              <a:buNone/>
            </a:pPr>
            <a:r>
              <a:rPr lang="iw-IL" sz="9600" dirty="0">
                <a:solidFill>
                  <a:schemeClr val="dk1"/>
                </a:solidFill>
                <a:latin typeface="Calibri"/>
                <a:ea typeface="Calibri"/>
                <a:cs typeface="Calibri"/>
                <a:sym typeface="Calibri"/>
              </a:rPr>
              <a:t>שְׂחוֹק וּמִשְׂחָק הם אותו שורש. אומר המהר"ל: כאשר משחקים עם משהו נוצר חיבור עמוק לנושא.</a:t>
            </a:r>
            <a:endParaRPr sz="9600" dirty="0">
              <a:solidFill>
                <a:schemeClr val="dk1"/>
              </a:solidFill>
              <a:latin typeface="Calibri"/>
              <a:ea typeface="Calibri"/>
              <a:cs typeface="Calibri"/>
              <a:sym typeface="Calibri"/>
            </a:endParaRPr>
          </a:p>
          <a:p>
            <a:pPr marL="50800" lvl="0" indent="0" algn="r" rtl="1">
              <a:lnSpc>
                <a:spcPct val="107000"/>
              </a:lnSpc>
              <a:spcBef>
                <a:spcPts val="800"/>
              </a:spcBef>
              <a:spcAft>
                <a:spcPts val="0"/>
              </a:spcAft>
              <a:buSzPts val="1400"/>
              <a:buNone/>
            </a:pPr>
            <a:r>
              <a:rPr lang="iw-IL" sz="9600" dirty="0">
                <a:solidFill>
                  <a:schemeClr val="dk1"/>
                </a:solidFill>
                <a:latin typeface="Calibri"/>
                <a:ea typeface="Calibri"/>
                <a:cs typeface="Calibri"/>
                <a:sym typeface="Calibri"/>
              </a:rPr>
              <a:t>לכן הומור או לשחק עם הדבר יוצר חיבור של האדם לענין</a:t>
            </a:r>
            <a:endParaRPr dirty="0"/>
          </a:p>
          <a:p>
            <a:pPr marL="457200" lvl="0" indent="-228600" algn="r" rtl="1">
              <a:lnSpc>
                <a:spcPct val="107000"/>
              </a:lnSpc>
              <a:spcBef>
                <a:spcPts val="800"/>
              </a:spcBef>
              <a:spcAft>
                <a:spcPts val="0"/>
              </a:spcAft>
              <a:buSzPts val="1400"/>
              <a:buNone/>
            </a:pPr>
            <a:r>
              <a:rPr lang="iw-IL" dirty="0"/>
              <a:t>הרחבה והסבר : עפ"י המהר"ל: </a:t>
            </a:r>
            <a:r>
              <a:rPr lang="iw-IL" sz="1800" dirty="0">
                <a:latin typeface="Calibri"/>
                <a:ea typeface="Calibri"/>
                <a:cs typeface="Calibri"/>
                <a:sym typeface="Calibri"/>
              </a:rPr>
              <a:t>ישנ</a:t>
            </a:r>
            <a:r>
              <a:rPr lang="he-IL" sz="1800" dirty="0">
                <a:latin typeface="Calibri"/>
                <a:ea typeface="Calibri"/>
                <a:cs typeface="Calibri"/>
                <a:sym typeface="Calibri"/>
              </a:rPr>
              <a:t>ם</a:t>
            </a:r>
            <a:r>
              <a:rPr lang="iw-IL" sz="1800" dirty="0">
                <a:latin typeface="Calibri"/>
                <a:ea typeface="Calibri"/>
                <a:cs typeface="Calibri"/>
                <a:sym typeface="Calibri"/>
              </a:rPr>
              <a:t>  ארבעה רבדים של חיבור ביחס לכל אישיות, עצם או נושא. </a:t>
            </a:r>
            <a:endParaRPr sz="1800" dirty="0">
              <a:latin typeface="Calibri"/>
              <a:ea typeface="Calibri"/>
              <a:cs typeface="Calibri"/>
              <a:sym typeface="Calibri"/>
            </a:endParaRPr>
          </a:p>
          <a:p>
            <a:pPr marL="342900" lvl="0" indent="-342900" algn="r" rtl="1">
              <a:lnSpc>
                <a:spcPct val="107000"/>
              </a:lnSpc>
              <a:spcBef>
                <a:spcPts val="800"/>
              </a:spcBef>
              <a:spcAft>
                <a:spcPts val="0"/>
              </a:spcAft>
              <a:buSzPts val="1400"/>
              <a:buFont typeface="Arial"/>
              <a:buAutoNum type="arabicPeriod"/>
            </a:pPr>
            <a:r>
              <a:rPr lang="iw-IL" sz="1800" dirty="0">
                <a:latin typeface="Calibri"/>
                <a:ea typeface="Calibri"/>
                <a:cs typeface="Calibri"/>
                <a:sym typeface="Calibri"/>
              </a:rPr>
              <a:t>דרגה חיצונית והיא ידיעת מצבו או תכונתו. 2. דרגה יותר פנימית והיא עיסוק בו ותפעולו. 3. קירבה יתירה היא על ידי פעולת חיזוקו ושידרוגו. 4. הדרגה היותר עמוקה היא המשחק בו. </a:t>
            </a:r>
            <a:endParaRPr sz="1800" dirty="0">
              <a:latin typeface="Calibri"/>
              <a:ea typeface="Calibri"/>
              <a:cs typeface="Calibri"/>
              <a:sym typeface="Calibri"/>
            </a:endParaRPr>
          </a:p>
          <a:p>
            <a:pPr marL="457200" lvl="0" indent="-228600" algn="r" rtl="1">
              <a:lnSpc>
                <a:spcPct val="107000"/>
              </a:lnSpc>
              <a:spcBef>
                <a:spcPts val="800"/>
              </a:spcBef>
              <a:spcAft>
                <a:spcPts val="0"/>
              </a:spcAft>
              <a:buSzPts val="1400"/>
              <a:buNone/>
            </a:pPr>
            <a:r>
              <a:rPr lang="iw-IL" sz="1800" dirty="0">
                <a:latin typeface="Calibri"/>
                <a:ea typeface="Calibri"/>
                <a:cs typeface="Calibri"/>
                <a:sym typeface="Calibri"/>
              </a:rPr>
              <a:t>משחק שהוא חיבור ואיחוד גמור עם הנושא. </a:t>
            </a:r>
            <a:endParaRPr dirty="0"/>
          </a:p>
          <a:p>
            <a:pPr marL="457200" marR="0" lvl="0" indent="-228600" algn="r" rtl="1">
              <a:lnSpc>
                <a:spcPct val="100000"/>
              </a:lnSpc>
              <a:spcBef>
                <a:spcPts val="800"/>
              </a:spcBef>
              <a:spcAft>
                <a:spcPts val="0"/>
              </a:spcAft>
              <a:buClr>
                <a:srgbClr val="000000"/>
              </a:buClr>
              <a:buSzPts val="1400"/>
              <a:buFont typeface="Arial"/>
              <a:buNone/>
            </a:pPr>
            <a:endParaRPr dirty="0"/>
          </a:p>
        </p:txBody>
      </p:sp>
      <p:sp>
        <p:nvSpPr>
          <p:cNvPr id="199" name="Google Shape;199;p9: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iw-IL"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r" rtl="1">
              <a:lnSpc>
                <a:spcPct val="100000"/>
              </a:lnSpc>
              <a:spcBef>
                <a:spcPts val="0"/>
              </a:spcBef>
              <a:spcAft>
                <a:spcPts val="0"/>
              </a:spcAft>
              <a:buClr>
                <a:srgbClr val="000000"/>
              </a:buClr>
              <a:buSzPts val="1400"/>
              <a:buFont typeface="Arial"/>
              <a:buNone/>
            </a:pPr>
            <a:endParaRPr/>
          </a:p>
        </p:txBody>
      </p:sp>
      <p:sp>
        <p:nvSpPr>
          <p:cNvPr id="206" name="Google Shape;206;p21: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iw-IL"/>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r" rtl="1">
              <a:lnSpc>
                <a:spcPct val="100000"/>
              </a:lnSpc>
              <a:spcBef>
                <a:spcPts val="0"/>
              </a:spcBef>
              <a:spcAft>
                <a:spcPts val="0"/>
              </a:spcAft>
              <a:buClr>
                <a:srgbClr val="000000"/>
              </a:buClr>
              <a:buSzPts val="1400"/>
              <a:buFont typeface="Arial"/>
              <a:buNone/>
            </a:pPr>
            <a:endParaRPr/>
          </a:p>
        </p:txBody>
      </p:sp>
      <p:sp>
        <p:nvSpPr>
          <p:cNvPr id="227" name="Google Shape;227;p4: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iw-IL"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r" rtl="1">
              <a:lnSpc>
                <a:spcPct val="100000"/>
              </a:lnSpc>
              <a:spcBef>
                <a:spcPts val="0"/>
              </a:spcBef>
              <a:spcAft>
                <a:spcPts val="0"/>
              </a:spcAft>
              <a:buSzPts val="1400"/>
              <a:buNone/>
            </a:pPr>
            <a:endParaRPr/>
          </a:p>
        </p:txBody>
      </p:sp>
      <p:sp>
        <p:nvSpPr>
          <p:cNvPr id="251" name="Google Shape;251;p33: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iw-IL"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iw-IL" dirty="0"/>
              <a:t>שקף זה יופיע רק בשיעורי פתיחת שנה</a:t>
            </a:r>
            <a:endParaRPr dirty="0"/>
          </a:p>
        </p:txBody>
      </p:sp>
      <p:sp>
        <p:nvSpPr>
          <p:cNvPr id="276" name="Google Shape;276;p7: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SzPts val="1400"/>
              <a:buNone/>
            </a:pPr>
            <a:fld id="{00000000-1234-1234-1234-123412341234}" type="slidenum">
              <a:rPr lang="iw-IL"/>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15"/>
        <p:cNvGrpSpPr/>
        <p:nvPr/>
      </p:nvGrpSpPr>
      <p:grpSpPr>
        <a:xfrm>
          <a:off x="0" y="0"/>
          <a:ext cx="0" cy="0"/>
          <a:chOff x="0" y="0"/>
          <a:chExt cx="0" cy="0"/>
        </a:xfrm>
      </p:grpSpPr>
      <p:sp>
        <p:nvSpPr>
          <p:cNvPr id="16" name="Google Shape;1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8" name="Google Shape;18;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90"/>
        <p:cNvGrpSpPr/>
        <p:nvPr/>
      </p:nvGrpSpPr>
      <p:grpSpPr>
        <a:xfrm>
          <a:off x="0" y="0"/>
          <a:ext cx="0" cy="0"/>
          <a:chOff x="0" y="0"/>
          <a:chExt cx="0" cy="0"/>
        </a:xfrm>
      </p:grpSpPr>
      <p:sp>
        <p:nvSpPr>
          <p:cNvPr id="91" name="Google Shape;91;p5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5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93" name="Google Shape;93;p5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5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96"/>
        <p:cNvGrpSpPr/>
        <p:nvPr/>
      </p:nvGrpSpPr>
      <p:grpSpPr>
        <a:xfrm>
          <a:off x="0" y="0"/>
          <a:ext cx="0" cy="0"/>
          <a:chOff x="0" y="0"/>
          <a:chExt cx="0" cy="0"/>
        </a:xfrm>
      </p:grpSpPr>
      <p:sp>
        <p:nvSpPr>
          <p:cNvPr id="97" name="Google Shape;97;p5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iw-IL"/>
              <a:t>‹#›</a:t>
            </a:fld>
            <a:endParaRPr/>
          </a:p>
        </p:txBody>
      </p:sp>
      <p:sp>
        <p:nvSpPr>
          <p:cNvPr id="98" name="Google Shape;98;p53"/>
          <p:cNvSpPr/>
          <p:nvPr/>
        </p:nvSpPr>
        <p:spPr>
          <a:xfrm>
            <a:off x="0" y="0"/>
            <a:ext cx="12192000" cy="1487055"/>
          </a:xfrm>
          <a:prstGeom prst="rect">
            <a:avLst/>
          </a:prstGeom>
          <a:solidFill>
            <a:srgbClr val="FFE6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9" name="Google Shape;99;p53"/>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53"/>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שאלות- אפשרות 1">
  <p:cSld name="שאלות- אפשרות 1">
    <p:spTree>
      <p:nvGrpSpPr>
        <p:cNvPr id="1" name="Shape 101"/>
        <p:cNvGrpSpPr/>
        <p:nvPr/>
      </p:nvGrpSpPr>
      <p:grpSpPr>
        <a:xfrm>
          <a:off x="0" y="0"/>
          <a:ext cx="0" cy="0"/>
          <a:chOff x="0" y="0"/>
          <a:chExt cx="0" cy="0"/>
        </a:xfrm>
      </p:grpSpPr>
      <p:sp>
        <p:nvSpPr>
          <p:cNvPr id="102" name="Google Shape;102;p5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5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iw-IL"/>
              <a:t>‹#›</a:t>
            </a:fld>
            <a:endParaRPr/>
          </a:p>
        </p:txBody>
      </p:sp>
      <p:sp>
        <p:nvSpPr>
          <p:cNvPr id="105" name="Google Shape;105;p54"/>
          <p:cNvSpPr/>
          <p:nvPr/>
        </p:nvSpPr>
        <p:spPr>
          <a:xfrm>
            <a:off x="0" y="0"/>
            <a:ext cx="12192000" cy="1487055"/>
          </a:xfrm>
          <a:prstGeom prst="rect">
            <a:avLst/>
          </a:prstGeom>
          <a:solidFill>
            <a:srgbClr val="FFE6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2060"/>
              </a:solidFill>
              <a:latin typeface="Arial"/>
              <a:ea typeface="Arial"/>
              <a:cs typeface="Arial"/>
              <a:sym typeface="Arial"/>
            </a:endParaRPr>
          </a:p>
        </p:txBody>
      </p:sp>
      <p:sp>
        <p:nvSpPr>
          <p:cNvPr id="106" name="Google Shape;106;p54"/>
          <p:cNvSpPr txBox="1"/>
          <p:nvPr/>
        </p:nvSpPr>
        <p:spPr>
          <a:xfrm>
            <a:off x="1159162" y="143362"/>
            <a:ext cx="8640619" cy="1200329"/>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7200"/>
              <a:buFont typeface="Arial"/>
              <a:buNone/>
            </a:pPr>
            <a:r>
              <a:rPr lang="iw-IL" sz="7200" b="1" i="0" u="none" strike="noStrike" cap="none">
                <a:solidFill>
                  <a:srgbClr val="002060"/>
                </a:solidFill>
                <a:latin typeface="Calibri"/>
                <a:ea typeface="Calibri"/>
                <a:cs typeface="Calibri"/>
                <a:sym typeface="Calibri"/>
              </a:rPr>
              <a:t>שְׁאֵלוֹת</a:t>
            </a:r>
            <a:r>
              <a:rPr lang="iw-IL" sz="7200" b="1" i="0" u="none" strike="noStrike" cap="none">
                <a:solidFill>
                  <a:schemeClr val="lt1"/>
                </a:solidFill>
                <a:latin typeface="Calibri"/>
                <a:ea typeface="Calibri"/>
                <a:cs typeface="Calibri"/>
                <a:sym typeface="Calibri"/>
              </a:rPr>
              <a:t> </a:t>
            </a:r>
            <a:r>
              <a:rPr lang="iw-IL" sz="7200" b="1" i="0" u="none" strike="noStrike" cap="none">
                <a:solidFill>
                  <a:srgbClr val="002060"/>
                </a:solidFill>
                <a:latin typeface="Calibri"/>
                <a:ea typeface="Calibri"/>
                <a:cs typeface="Calibri"/>
                <a:sym typeface="Calibri"/>
              </a:rPr>
              <a:t>לְדִיּוּן</a:t>
            </a:r>
            <a:r>
              <a:rPr lang="iw-IL" sz="7200" b="1" i="0" u="none" strike="noStrike" cap="none">
                <a:solidFill>
                  <a:schemeClr val="lt1"/>
                </a:solidFill>
                <a:latin typeface="Calibri"/>
                <a:ea typeface="Calibri"/>
                <a:cs typeface="Calibri"/>
                <a:sym typeface="Calibri"/>
              </a:rPr>
              <a:t> </a:t>
            </a:r>
            <a:r>
              <a:rPr lang="iw-IL" sz="7200" b="1" i="0" u="none" strike="noStrike" cap="none">
                <a:solidFill>
                  <a:srgbClr val="002060"/>
                </a:solidFill>
                <a:latin typeface="Calibri"/>
                <a:ea typeface="Calibri"/>
                <a:cs typeface="Calibri"/>
                <a:sym typeface="Calibri"/>
              </a:rPr>
              <a:t>בַּכִּתָּה</a:t>
            </a:r>
            <a:endParaRPr sz="7200" b="1" i="0" u="none" strike="noStrike" cap="none">
              <a:solidFill>
                <a:srgbClr val="002060"/>
              </a:solidFill>
              <a:latin typeface="Calibri"/>
              <a:ea typeface="Calibri"/>
              <a:cs typeface="Calibri"/>
              <a:sym typeface="Calibri"/>
            </a:endParaRPr>
          </a:p>
        </p:txBody>
      </p:sp>
      <p:sp>
        <p:nvSpPr>
          <p:cNvPr id="107" name="Google Shape;107;p54"/>
          <p:cNvSpPr txBox="1">
            <a:spLocks noGrp="1"/>
          </p:cNvSpPr>
          <p:nvPr>
            <p:ph type="body" idx="1"/>
          </p:nvPr>
        </p:nvSpPr>
        <p:spPr>
          <a:xfrm>
            <a:off x="3918528" y="2246457"/>
            <a:ext cx="66386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מה המסר שלנו">
  <p:cSld name="מה המסר שלנו">
    <p:spTree>
      <p:nvGrpSpPr>
        <p:cNvPr id="1" name="Shape 108"/>
        <p:cNvGrpSpPr/>
        <p:nvPr/>
      </p:nvGrpSpPr>
      <p:grpSpPr>
        <a:xfrm>
          <a:off x="0" y="0"/>
          <a:ext cx="0" cy="0"/>
          <a:chOff x="0" y="0"/>
          <a:chExt cx="0" cy="0"/>
        </a:xfrm>
      </p:grpSpPr>
      <p:sp>
        <p:nvSpPr>
          <p:cNvPr id="109" name="Google Shape;109;p5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5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iw-IL"/>
              <a:t>‹#›</a:t>
            </a:fld>
            <a:endParaRPr/>
          </a:p>
        </p:txBody>
      </p:sp>
      <p:sp>
        <p:nvSpPr>
          <p:cNvPr id="112" name="Google Shape;112;p55"/>
          <p:cNvSpPr/>
          <p:nvPr/>
        </p:nvSpPr>
        <p:spPr>
          <a:xfrm>
            <a:off x="0" y="0"/>
            <a:ext cx="12192000" cy="1487055"/>
          </a:xfrm>
          <a:prstGeom prst="rect">
            <a:avLst/>
          </a:prstGeom>
          <a:solidFill>
            <a:srgbClr val="FFE6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3" name="Google Shape;113;p55"/>
          <p:cNvSpPr txBox="1"/>
          <p:nvPr/>
        </p:nvSpPr>
        <p:spPr>
          <a:xfrm>
            <a:off x="3191163" y="189529"/>
            <a:ext cx="6308436"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iw-IL" sz="7200" b="1" i="0" u="none" strike="noStrike" cap="none">
                <a:solidFill>
                  <a:srgbClr val="002060"/>
                </a:solidFill>
                <a:latin typeface="Calibri"/>
                <a:ea typeface="Calibri"/>
                <a:cs typeface="Calibri"/>
                <a:sym typeface="Calibri"/>
              </a:rPr>
              <a:t>מָה הַמֶּסֶר שֶׁלָּנוּ?</a:t>
            </a:r>
            <a:endParaRPr sz="7200" b="1" i="0" u="none" strike="noStrike" cap="none">
              <a:solidFill>
                <a:srgbClr val="002060"/>
              </a:solidFill>
              <a:latin typeface="Calibri"/>
              <a:ea typeface="Calibri"/>
              <a:cs typeface="Calibri"/>
              <a:sym typeface="Calibri"/>
            </a:endParaRPr>
          </a:p>
        </p:txBody>
      </p:sp>
      <p:sp>
        <p:nvSpPr>
          <p:cNvPr id="114" name="Google Shape;114;p55"/>
          <p:cNvSpPr txBox="1">
            <a:spLocks noGrp="1"/>
          </p:cNvSpPr>
          <p:nvPr>
            <p:ph type="body" idx="1"/>
          </p:nvPr>
        </p:nvSpPr>
        <p:spPr>
          <a:xfrm>
            <a:off x="2643910" y="2218749"/>
            <a:ext cx="83658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שאלות- אפשרות 2">
  <p:cSld name="שאלות- אפשרות 2">
    <p:spTree>
      <p:nvGrpSpPr>
        <p:cNvPr id="1" name="Shape 115"/>
        <p:cNvGrpSpPr/>
        <p:nvPr/>
      </p:nvGrpSpPr>
      <p:grpSpPr>
        <a:xfrm>
          <a:off x="0" y="0"/>
          <a:ext cx="0" cy="0"/>
          <a:chOff x="0" y="0"/>
          <a:chExt cx="0" cy="0"/>
        </a:xfrm>
      </p:grpSpPr>
      <p:sp>
        <p:nvSpPr>
          <p:cNvPr id="116" name="Google Shape;116;p56"/>
          <p:cNvSpPr/>
          <p:nvPr/>
        </p:nvSpPr>
        <p:spPr>
          <a:xfrm>
            <a:off x="0" y="0"/>
            <a:ext cx="12192000" cy="1487055"/>
          </a:xfrm>
          <a:prstGeom prst="rect">
            <a:avLst/>
          </a:prstGeom>
          <a:solidFill>
            <a:srgbClr val="FFE6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7" name="Google Shape;117;p5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5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iw-IL"/>
              <a:t>‹#›</a:t>
            </a:fld>
            <a:endParaRPr/>
          </a:p>
        </p:txBody>
      </p:sp>
      <p:pic>
        <p:nvPicPr>
          <p:cNvPr id="120" name="Google Shape;120;p56"/>
          <p:cNvPicPr preferRelativeResize="0"/>
          <p:nvPr/>
        </p:nvPicPr>
        <p:blipFill rotWithShape="1">
          <a:blip r:embed="rId2">
            <a:alphaModFix/>
          </a:blip>
          <a:srcRect/>
          <a:stretch/>
        </p:blipFill>
        <p:spPr>
          <a:xfrm flipH="1">
            <a:off x="290837" y="1866284"/>
            <a:ext cx="3468362" cy="2846131"/>
          </a:xfrm>
          <a:prstGeom prst="rect">
            <a:avLst/>
          </a:prstGeom>
          <a:noFill/>
          <a:ln>
            <a:noFill/>
          </a:ln>
        </p:spPr>
      </p:pic>
      <p:pic>
        <p:nvPicPr>
          <p:cNvPr id="121" name="Google Shape;121;p56"/>
          <p:cNvPicPr preferRelativeResize="0"/>
          <p:nvPr/>
        </p:nvPicPr>
        <p:blipFill rotWithShape="1">
          <a:blip r:embed="rId2">
            <a:alphaModFix/>
          </a:blip>
          <a:srcRect/>
          <a:stretch/>
        </p:blipFill>
        <p:spPr>
          <a:xfrm flipH="1">
            <a:off x="2715383" y="3875344"/>
            <a:ext cx="3468362" cy="2846131"/>
          </a:xfrm>
          <a:prstGeom prst="rect">
            <a:avLst/>
          </a:prstGeom>
          <a:noFill/>
          <a:ln>
            <a:noFill/>
          </a:ln>
        </p:spPr>
      </p:pic>
      <p:pic>
        <p:nvPicPr>
          <p:cNvPr id="122" name="Google Shape;122;p56"/>
          <p:cNvPicPr preferRelativeResize="0"/>
          <p:nvPr/>
        </p:nvPicPr>
        <p:blipFill rotWithShape="1">
          <a:blip r:embed="rId2">
            <a:alphaModFix/>
          </a:blip>
          <a:srcRect/>
          <a:stretch/>
        </p:blipFill>
        <p:spPr>
          <a:xfrm>
            <a:off x="5510369" y="1688935"/>
            <a:ext cx="3246583" cy="2846131"/>
          </a:xfrm>
          <a:prstGeom prst="rect">
            <a:avLst/>
          </a:prstGeom>
          <a:noFill/>
          <a:ln>
            <a:noFill/>
          </a:ln>
        </p:spPr>
      </p:pic>
      <p:pic>
        <p:nvPicPr>
          <p:cNvPr id="123" name="Google Shape;123;p56"/>
          <p:cNvPicPr preferRelativeResize="0"/>
          <p:nvPr/>
        </p:nvPicPr>
        <p:blipFill rotWithShape="1">
          <a:blip r:embed="rId2">
            <a:alphaModFix/>
          </a:blip>
          <a:srcRect/>
          <a:stretch/>
        </p:blipFill>
        <p:spPr>
          <a:xfrm>
            <a:off x="8226137" y="4116530"/>
            <a:ext cx="3392995" cy="2445039"/>
          </a:xfrm>
          <a:prstGeom prst="rect">
            <a:avLst/>
          </a:prstGeom>
          <a:noFill/>
          <a:ln>
            <a:noFill/>
          </a:ln>
        </p:spPr>
      </p:pic>
      <p:sp>
        <p:nvSpPr>
          <p:cNvPr id="124" name="Google Shape;124;p56"/>
          <p:cNvSpPr txBox="1">
            <a:spLocks noGrp="1"/>
          </p:cNvSpPr>
          <p:nvPr>
            <p:ph type="title"/>
          </p:nvPr>
        </p:nvSpPr>
        <p:spPr>
          <a:xfrm>
            <a:off x="5013878" y="59823"/>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שאלות - אפשרות 3">
  <p:cSld name="שאלות - אפשרות 3">
    <p:spTree>
      <p:nvGrpSpPr>
        <p:cNvPr id="1" name="Shape 125"/>
        <p:cNvGrpSpPr/>
        <p:nvPr/>
      </p:nvGrpSpPr>
      <p:grpSpPr>
        <a:xfrm>
          <a:off x="0" y="0"/>
          <a:ext cx="0" cy="0"/>
          <a:chOff x="0" y="0"/>
          <a:chExt cx="0" cy="0"/>
        </a:xfrm>
      </p:grpSpPr>
      <p:sp>
        <p:nvSpPr>
          <p:cNvPr id="126" name="Google Shape;126;p57"/>
          <p:cNvSpPr/>
          <p:nvPr/>
        </p:nvSpPr>
        <p:spPr>
          <a:xfrm>
            <a:off x="8610600" y="0"/>
            <a:ext cx="3581400" cy="6858000"/>
          </a:xfrm>
          <a:prstGeom prst="rect">
            <a:avLst/>
          </a:prstGeom>
          <a:solidFill>
            <a:srgbClr val="FFE6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7" name="Google Shape;127;p57"/>
          <p:cNvSpPr txBox="1">
            <a:spLocks noGrp="1"/>
          </p:cNvSpPr>
          <p:nvPr>
            <p:ph type="title"/>
          </p:nvPr>
        </p:nvSpPr>
        <p:spPr>
          <a:xfrm>
            <a:off x="90392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57"/>
          <p:cNvSpPr txBox="1">
            <a:spLocks noGrp="1"/>
          </p:cNvSpPr>
          <p:nvPr>
            <p:ph type="sldNum" idx="12"/>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iw-IL"/>
              <a:t>‹#›</a:t>
            </a:fld>
            <a:endParaRPr/>
          </a:p>
        </p:txBody>
      </p:sp>
      <p:pic>
        <p:nvPicPr>
          <p:cNvPr id="129" name="Google Shape;129;p57"/>
          <p:cNvPicPr preferRelativeResize="0"/>
          <p:nvPr/>
        </p:nvPicPr>
        <p:blipFill rotWithShape="1">
          <a:blip r:embed="rId2">
            <a:alphaModFix/>
          </a:blip>
          <a:srcRect/>
          <a:stretch/>
        </p:blipFill>
        <p:spPr>
          <a:xfrm>
            <a:off x="6096000" y="835091"/>
            <a:ext cx="1858858" cy="1353379"/>
          </a:xfrm>
          <a:prstGeom prst="rect">
            <a:avLst/>
          </a:prstGeom>
          <a:noFill/>
          <a:ln>
            <a:noFill/>
          </a:ln>
        </p:spPr>
      </p:pic>
      <p:pic>
        <p:nvPicPr>
          <p:cNvPr id="130" name="Google Shape;130;p57"/>
          <p:cNvPicPr preferRelativeResize="0"/>
          <p:nvPr/>
        </p:nvPicPr>
        <p:blipFill rotWithShape="1">
          <a:blip r:embed="rId3">
            <a:alphaModFix/>
          </a:blip>
          <a:srcRect/>
          <a:stretch/>
        </p:blipFill>
        <p:spPr>
          <a:xfrm>
            <a:off x="4968676" y="2606675"/>
            <a:ext cx="2649310" cy="1845831"/>
          </a:xfrm>
          <a:prstGeom prst="rect">
            <a:avLst/>
          </a:prstGeom>
          <a:noFill/>
          <a:ln>
            <a:noFill/>
          </a:ln>
        </p:spPr>
      </p:pic>
      <p:pic>
        <p:nvPicPr>
          <p:cNvPr id="131" name="Google Shape;131;p57"/>
          <p:cNvPicPr preferRelativeResize="0"/>
          <p:nvPr/>
        </p:nvPicPr>
        <p:blipFill rotWithShape="1">
          <a:blip r:embed="rId4">
            <a:alphaModFix/>
          </a:blip>
          <a:srcRect/>
          <a:stretch/>
        </p:blipFill>
        <p:spPr>
          <a:xfrm>
            <a:off x="3038232" y="682291"/>
            <a:ext cx="2814200" cy="1833103"/>
          </a:xfrm>
          <a:prstGeom prst="rect">
            <a:avLst/>
          </a:prstGeom>
          <a:noFill/>
          <a:ln>
            <a:noFill/>
          </a:ln>
        </p:spPr>
      </p:pic>
      <p:pic>
        <p:nvPicPr>
          <p:cNvPr id="132" name="Google Shape;132;p57"/>
          <p:cNvPicPr preferRelativeResize="0"/>
          <p:nvPr/>
        </p:nvPicPr>
        <p:blipFill rotWithShape="1">
          <a:blip r:embed="rId5">
            <a:alphaModFix/>
          </a:blip>
          <a:srcRect/>
          <a:stretch/>
        </p:blipFill>
        <p:spPr>
          <a:xfrm>
            <a:off x="3436789" y="4787831"/>
            <a:ext cx="1805401" cy="1978522"/>
          </a:xfrm>
          <a:prstGeom prst="rect">
            <a:avLst/>
          </a:prstGeom>
          <a:noFill/>
          <a:ln>
            <a:noFill/>
          </a:ln>
        </p:spPr>
      </p:pic>
      <p:pic>
        <p:nvPicPr>
          <p:cNvPr id="133" name="Google Shape;133;p57"/>
          <p:cNvPicPr preferRelativeResize="0"/>
          <p:nvPr/>
        </p:nvPicPr>
        <p:blipFill rotWithShape="1">
          <a:blip r:embed="rId6">
            <a:alphaModFix/>
          </a:blip>
          <a:srcRect/>
          <a:stretch/>
        </p:blipFill>
        <p:spPr>
          <a:xfrm>
            <a:off x="1778922" y="2728697"/>
            <a:ext cx="2089237" cy="1845831"/>
          </a:xfrm>
          <a:prstGeom prst="rect">
            <a:avLst/>
          </a:prstGeom>
          <a:noFill/>
          <a:ln>
            <a:noFill/>
          </a:ln>
        </p:spPr>
      </p:pic>
      <p:pic>
        <p:nvPicPr>
          <p:cNvPr id="134" name="Google Shape;134;p57"/>
          <p:cNvPicPr preferRelativeResize="0"/>
          <p:nvPr/>
        </p:nvPicPr>
        <p:blipFill rotWithShape="1">
          <a:blip r:embed="rId7">
            <a:alphaModFix/>
          </a:blip>
          <a:srcRect/>
          <a:stretch/>
        </p:blipFill>
        <p:spPr>
          <a:xfrm>
            <a:off x="6132649" y="4758566"/>
            <a:ext cx="2089238" cy="1644719"/>
          </a:xfrm>
          <a:prstGeom prst="rect">
            <a:avLst/>
          </a:prstGeom>
          <a:noFill/>
          <a:ln>
            <a:noFill/>
          </a:ln>
        </p:spPr>
      </p:pic>
      <p:pic>
        <p:nvPicPr>
          <p:cNvPr id="135" name="Google Shape;135;p57"/>
          <p:cNvPicPr preferRelativeResize="0"/>
          <p:nvPr/>
        </p:nvPicPr>
        <p:blipFill rotWithShape="1">
          <a:blip r:embed="rId8">
            <a:alphaModFix/>
          </a:blip>
          <a:srcRect/>
          <a:stretch/>
        </p:blipFill>
        <p:spPr>
          <a:xfrm>
            <a:off x="680831" y="730316"/>
            <a:ext cx="1811014" cy="1562930"/>
          </a:xfrm>
          <a:prstGeom prst="rect">
            <a:avLst/>
          </a:prstGeom>
          <a:noFill/>
          <a:ln>
            <a:noFill/>
          </a:ln>
        </p:spPr>
      </p:pic>
      <p:pic>
        <p:nvPicPr>
          <p:cNvPr id="136" name="Google Shape;136;p57"/>
          <p:cNvPicPr preferRelativeResize="0"/>
          <p:nvPr/>
        </p:nvPicPr>
        <p:blipFill rotWithShape="1">
          <a:blip r:embed="rId9">
            <a:alphaModFix/>
          </a:blip>
          <a:srcRect/>
          <a:stretch/>
        </p:blipFill>
        <p:spPr>
          <a:xfrm>
            <a:off x="535550" y="4839928"/>
            <a:ext cx="2287991" cy="148199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תמונה ">
  <p:cSld name="תמונה ">
    <p:spTree>
      <p:nvGrpSpPr>
        <p:cNvPr id="1" name="Shape 137"/>
        <p:cNvGrpSpPr/>
        <p:nvPr/>
      </p:nvGrpSpPr>
      <p:grpSpPr>
        <a:xfrm>
          <a:off x="0" y="0"/>
          <a:ext cx="0" cy="0"/>
          <a:chOff x="0" y="0"/>
          <a:chExt cx="0" cy="0"/>
        </a:xfrm>
      </p:grpSpPr>
      <p:sp>
        <p:nvSpPr>
          <p:cNvPr id="138" name="Google Shape;138;p58"/>
          <p:cNvSpPr/>
          <p:nvPr/>
        </p:nvSpPr>
        <p:spPr>
          <a:xfrm>
            <a:off x="0" y="0"/>
            <a:ext cx="3581400" cy="6858000"/>
          </a:xfrm>
          <a:prstGeom prst="rect">
            <a:avLst/>
          </a:prstGeom>
          <a:solidFill>
            <a:srgbClr val="FFE6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9" name="Google Shape;139;p58"/>
          <p:cNvSpPr>
            <a:spLocks noGrp="1"/>
          </p:cNvSpPr>
          <p:nvPr>
            <p:ph type="pic" idx="2"/>
          </p:nvPr>
        </p:nvSpPr>
        <p:spPr>
          <a:xfrm>
            <a:off x="5183188" y="987425"/>
            <a:ext cx="6172200" cy="4873625"/>
          </a:xfrm>
          <a:prstGeom prst="rect">
            <a:avLst/>
          </a:prstGeom>
          <a:noFill/>
          <a:ln>
            <a:noFill/>
          </a:ln>
        </p:spPr>
      </p:sp>
      <p:sp>
        <p:nvSpPr>
          <p:cNvPr id="140" name="Google Shape;140;p58"/>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5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5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סרטונים/ שמע">
  <p:cSld name="סרטונים/ שמע">
    <p:spTree>
      <p:nvGrpSpPr>
        <p:cNvPr id="1" name="Shape 144"/>
        <p:cNvGrpSpPr/>
        <p:nvPr/>
      </p:nvGrpSpPr>
      <p:grpSpPr>
        <a:xfrm>
          <a:off x="0" y="0"/>
          <a:ext cx="0" cy="0"/>
          <a:chOff x="0" y="0"/>
          <a:chExt cx="0" cy="0"/>
        </a:xfrm>
      </p:grpSpPr>
      <p:sp>
        <p:nvSpPr>
          <p:cNvPr id="145" name="Google Shape;145;p59"/>
          <p:cNvSpPr/>
          <p:nvPr/>
        </p:nvSpPr>
        <p:spPr>
          <a:xfrm>
            <a:off x="7673" y="0"/>
            <a:ext cx="3573727" cy="6858000"/>
          </a:xfrm>
          <a:prstGeom prst="rect">
            <a:avLst/>
          </a:prstGeom>
          <a:solidFill>
            <a:srgbClr val="FFE6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6" name="Google Shape;146;p5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5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iw-IL"/>
              <a:t>‹#›</a:t>
            </a:fld>
            <a:endParaRPr/>
          </a:p>
        </p:txBody>
      </p:sp>
      <p:sp>
        <p:nvSpPr>
          <p:cNvPr id="149" name="Google Shape;149;p59"/>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59"/>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סרטונים/ שמע">
  <p:cSld name="1_סרטונים/ שמע">
    <p:spTree>
      <p:nvGrpSpPr>
        <p:cNvPr id="1" name="Shape 151"/>
        <p:cNvGrpSpPr/>
        <p:nvPr/>
      </p:nvGrpSpPr>
      <p:grpSpPr>
        <a:xfrm>
          <a:off x="0" y="0"/>
          <a:ext cx="0" cy="0"/>
          <a:chOff x="0" y="0"/>
          <a:chExt cx="0" cy="0"/>
        </a:xfrm>
      </p:grpSpPr>
      <p:sp>
        <p:nvSpPr>
          <p:cNvPr id="152" name="Google Shape;152;p60"/>
          <p:cNvSpPr/>
          <p:nvPr/>
        </p:nvSpPr>
        <p:spPr>
          <a:xfrm>
            <a:off x="7673" y="0"/>
            <a:ext cx="3573727" cy="6858000"/>
          </a:xfrm>
          <a:prstGeom prst="rect">
            <a:avLst/>
          </a:prstGeom>
          <a:solidFill>
            <a:srgbClr val="FFE6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3" name="Google Shape;153;p6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6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iw-IL"/>
              <a:t>‹#›</a:t>
            </a:fld>
            <a:endParaRPr/>
          </a:p>
        </p:txBody>
      </p:sp>
      <p:sp>
        <p:nvSpPr>
          <p:cNvPr id="156" name="Google Shape;156;p60"/>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7" name="Google Shape;157;p60" descr="מדפסת עם מילוי מלא"/>
          <p:cNvPicPr preferRelativeResize="0"/>
          <p:nvPr/>
        </p:nvPicPr>
        <p:blipFill rotWithShape="1">
          <a:blip r:embed="rId2">
            <a:alphaModFix/>
          </a:blip>
          <a:srcRect t="10520" b="10519"/>
          <a:stretch/>
        </p:blipFill>
        <p:spPr>
          <a:xfrm>
            <a:off x="5093918" y="1122877"/>
            <a:ext cx="5841175" cy="461224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מה למדנו היום?">
  <p:cSld name="מה למדנו היום?">
    <p:spTree>
      <p:nvGrpSpPr>
        <p:cNvPr id="1" name="Shape 158"/>
        <p:cNvGrpSpPr/>
        <p:nvPr/>
      </p:nvGrpSpPr>
      <p:grpSpPr>
        <a:xfrm>
          <a:off x="0" y="0"/>
          <a:ext cx="0" cy="0"/>
          <a:chOff x="0" y="0"/>
          <a:chExt cx="0" cy="0"/>
        </a:xfrm>
      </p:grpSpPr>
      <p:sp>
        <p:nvSpPr>
          <p:cNvPr id="159" name="Google Shape;159;p6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6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iw-IL"/>
              <a:t>‹#›</a:t>
            </a:fld>
            <a:endParaRPr/>
          </a:p>
        </p:txBody>
      </p:sp>
      <p:sp>
        <p:nvSpPr>
          <p:cNvPr id="162" name="Google Shape;162;p61"/>
          <p:cNvSpPr/>
          <p:nvPr/>
        </p:nvSpPr>
        <p:spPr>
          <a:xfrm>
            <a:off x="0" y="0"/>
            <a:ext cx="12192000" cy="1487055"/>
          </a:xfrm>
          <a:prstGeom prst="rect">
            <a:avLst/>
          </a:prstGeom>
          <a:solidFill>
            <a:srgbClr val="FFE6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63" name="Google Shape;163;p61"/>
          <p:cNvPicPr preferRelativeResize="0"/>
          <p:nvPr/>
        </p:nvPicPr>
        <p:blipFill rotWithShape="1">
          <a:blip r:embed="rId2">
            <a:alphaModFix/>
          </a:blip>
          <a:srcRect/>
          <a:stretch/>
        </p:blipFill>
        <p:spPr>
          <a:xfrm rot="7234956">
            <a:off x="2188430" y="1157286"/>
            <a:ext cx="838200" cy="428625"/>
          </a:xfrm>
          <a:prstGeom prst="rect">
            <a:avLst/>
          </a:prstGeom>
          <a:noFill/>
          <a:ln>
            <a:noFill/>
          </a:ln>
        </p:spPr>
      </p:pic>
      <p:sp>
        <p:nvSpPr>
          <p:cNvPr id="164" name="Google Shape;164;p61"/>
          <p:cNvSpPr/>
          <p:nvPr/>
        </p:nvSpPr>
        <p:spPr>
          <a:xfrm>
            <a:off x="2625010" y="230909"/>
            <a:ext cx="7536873" cy="10252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iw-IL" sz="7200" b="1" i="0" u="none" strike="noStrike" cap="none">
                <a:solidFill>
                  <a:srgbClr val="002060"/>
                </a:solidFill>
                <a:latin typeface="Calibri"/>
                <a:ea typeface="Calibri"/>
                <a:cs typeface="Calibri"/>
                <a:sym typeface="Calibri"/>
              </a:rPr>
              <a:t>מָה לָמַדְנוּ הַיּוֹם?</a:t>
            </a:r>
            <a:endParaRPr sz="7200" b="1" i="0" u="none" strike="noStrike" cap="none">
              <a:solidFill>
                <a:srgbClr val="002060"/>
              </a:solidFill>
              <a:latin typeface="Calibri"/>
              <a:ea typeface="Calibri"/>
              <a:cs typeface="Calibri"/>
              <a:sym typeface="Calibri"/>
            </a:endParaRPr>
          </a:p>
        </p:txBody>
      </p:sp>
      <p:sp>
        <p:nvSpPr>
          <p:cNvPr id="165" name="Google Shape;165;p61"/>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21"/>
        <p:cNvGrpSpPr/>
        <p:nvPr/>
      </p:nvGrpSpPr>
      <p:grpSpPr>
        <a:xfrm>
          <a:off x="0" y="0"/>
          <a:ext cx="0" cy="0"/>
          <a:chOff x="0" y="0"/>
          <a:chExt cx="0" cy="0"/>
        </a:xfrm>
      </p:grpSpPr>
      <p:sp>
        <p:nvSpPr>
          <p:cNvPr id="22" name="Google Shape;22;p2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3" name="Google Shape;23;p2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
        <p:nvSpPr>
          <p:cNvPr id="24" name="Google Shape;24;p22"/>
          <p:cNvSpPr/>
          <p:nvPr/>
        </p:nvSpPr>
        <p:spPr>
          <a:xfrm>
            <a:off x="0" y="0"/>
            <a:ext cx="12192000" cy="1487055"/>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p22"/>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כותרת ותוכן" type="obj">
  <p:cSld name="כותרת ותוכן">
    <p:spTree>
      <p:nvGrpSpPr>
        <p:cNvPr id="1" name="Shape 15"/>
        <p:cNvGrpSpPr/>
        <p:nvPr/>
      </p:nvGrpSpPr>
      <p:grpSpPr>
        <a:xfrm>
          <a:off x="0" y="0"/>
          <a:ext cx="0" cy="0"/>
          <a:chOff x="0" y="0"/>
          <a:chExt cx="0" cy="0"/>
        </a:xfrm>
      </p:grpSpPr>
      <p:sp>
        <p:nvSpPr>
          <p:cNvPr id="16" name="Google Shape;1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8" name="Google Shape;18;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pPr marL="0" marR="0" lvl="0" indent="0" algn="ct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0" name="Google Shape;20;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iw-IL" sz="1200" b="0" i="0" u="none" strike="noStrike" kern="0" cap="none" spc="0" normalizeH="0" baseline="0" noProof="0">
                <a:ln>
                  <a:noFill/>
                </a:ln>
                <a:solidFill>
                  <a:srgbClr val="888888"/>
                </a:solidFill>
                <a:effectLst/>
                <a:uLnTx/>
                <a:uFillTx/>
                <a:latin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621979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21"/>
        <p:cNvGrpSpPr/>
        <p:nvPr/>
      </p:nvGrpSpPr>
      <p:grpSpPr>
        <a:xfrm>
          <a:off x="0" y="0"/>
          <a:ext cx="0" cy="0"/>
          <a:chOff x="0" y="0"/>
          <a:chExt cx="0" cy="0"/>
        </a:xfrm>
      </p:grpSpPr>
      <p:sp>
        <p:nvSpPr>
          <p:cNvPr id="22" name="Google Shape;22;p2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3" name="Google Shape;23;p2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iw-IL" sz="1200" b="0" i="0" u="none" strike="noStrike" kern="0" cap="none" spc="0" normalizeH="0" baseline="0" noProof="0">
                <a:ln>
                  <a:noFill/>
                </a:ln>
                <a:solidFill>
                  <a:srgbClr val="888888"/>
                </a:solidFill>
                <a:effectLst/>
                <a:uLnTx/>
                <a:uFillTx/>
                <a:latin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4" name="Google Shape;24;p22"/>
          <p:cNvSpPr/>
          <p:nvPr/>
        </p:nvSpPr>
        <p:spPr>
          <a:xfrm>
            <a:off x="0" y="0"/>
            <a:ext cx="12192000" cy="1487055"/>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 name="Google Shape;25;p22"/>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32556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תמונה ">
  <p:cSld name="תמונה ">
    <p:spTree>
      <p:nvGrpSpPr>
        <p:cNvPr id="1" name="Shape 27"/>
        <p:cNvGrpSpPr/>
        <p:nvPr/>
      </p:nvGrpSpPr>
      <p:grpSpPr>
        <a:xfrm>
          <a:off x="0" y="0"/>
          <a:ext cx="0" cy="0"/>
          <a:chOff x="0" y="0"/>
          <a:chExt cx="0" cy="0"/>
        </a:xfrm>
      </p:grpSpPr>
      <p:sp>
        <p:nvSpPr>
          <p:cNvPr id="28" name="Google Shape;28;p23"/>
          <p:cNvSpPr/>
          <p:nvPr/>
        </p:nvSpPr>
        <p:spPr>
          <a:xfrm>
            <a:off x="0" y="0"/>
            <a:ext cx="3581400" cy="6858000"/>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2060"/>
              </a:solidFill>
              <a:effectLst/>
              <a:uLnTx/>
              <a:uFillTx/>
              <a:latin typeface="Calibri"/>
              <a:ea typeface="Calibri"/>
              <a:cs typeface="Calibri"/>
              <a:sym typeface="Calibri"/>
            </a:endParaRPr>
          </a:p>
        </p:txBody>
      </p:sp>
      <p:sp>
        <p:nvSpPr>
          <p:cNvPr id="29" name="Google Shape;29;p23"/>
          <p:cNvSpPr>
            <a:spLocks noGrp="1"/>
          </p:cNvSpPr>
          <p:nvPr>
            <p:ph type="pic" idx="2"/>
          </p:nvPr>
        </p:nvSpPr>
        <p:spPr>
          <a:xfrm>
            <a:off x="5183188" y="987425"/>
            <a:ext cx="6172200" cy="4873625"/>
          </a:xfrm>
          <a:prstGeom prst="rect">
            <a:avLst/>
          </a:prstGeom>
          <a:noFill/>
          <a:ln>
            <a:noFill/>
          </a:ln>
        </p:spPr>
      </p:sp>
      <p:sp>
        <p:nvSpPr>
          <p:cNvPr id="30" name="Google Shape;30;p23"/>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2" name="Google Shape;3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pPr marL="0" marR="0" lvl="0" indent="0" algn="ct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3" name="Google Shape;33;p2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iw-IL" sz="1200" b="0" i="0" u="none" strike="noStrike" kern="0" cap="none" spc="0" normalizeH="0" baseline="0" noProof="0">
                <a:ln>
                  <a:noFill/>
                </a:ln>
                <a:solidFill>
                  <a:srgbClr val="888888"/>
                </a:solidFill>
                <a:effectLst/>
                <a:uLnTx/>
                <a:uFillTx/>
                <a:latin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147364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שאלות- אפשרות 1">
  <p:cSld name="שאלות- אפשרות 1">
    <p:spTree>
      <p:nvGrpSpPr>
        <p:cNvPr id="1" name="Shape 34"/>
        <p:cNvGrpSpPr/>
        <p:nvPr/>
      </p:nvGrpSpPr>
      <p:grpSpPr>
        <a:xfrm>
          <a:off x="0" y="0"/>
          <a:ext cx="0" cy="0"/>
          <a:chOff x="0" y="0"/>
          <a:chExt cx="0" cy="0"/>
        </a:xfrm>
      </p:grpSpPr>
      <p:sp>
        <p:nvSpPr>
          <p:cNvPr id="35" name="Google Shape;35;p2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6" name="Google Shape;3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pPr marL="0" marR="0" lvl="0" indent="0" algn="ct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7" name="Google Shape;37;p2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iw-IL" sz="1200" b="0" i="0" u="none" strike="noStrike" kern="0" cap="none" spc="0" normalizeH="0" baseline="0" noProof="0">
                <a:ln>
                  <a:noFill/>
                </a:ln>
                <a:solidFill>
                  <a:srgbClr val="888888"/>
                </a:solidFill>
                <a:effectLst/>
                <a:uLnTx/>
                <a:uFillTx/>
                <a:latin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8" name="Google Shape;38;p24"/>
          <p:cNvSpPr/>
          <p:nvPr/>
        </p:nvSpPr>
        <p:spPr>
          <a:xfrm>
            <a:off x="0" y="0"/>
            <a:ext cx="12192000" cy="1487055"/>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9" name="Google Shape;39;p24"/>
          <p:cNvSpPr txBox="1"/>
          <p:nvPr/>
        </p:nvSpPr>
        <p:spPr>
          <a:xfrm>
            <a:off x="1159162" y="143362"/>
            <a:ext cx="8640619" cy="1200329"/>
          </a:xfrm>
          <a:prstGeom prst="rect">
            <a:avLst/>
          </a:prstGeom>
          <a:noFill/>
          <a:ln>
            <a:noFill/>
          </a:ln>
        </p:spPr>
        <p:txBody>
          <a:bodyPr spcFirstLastPara="1" wrap="square" lIns="91425" tIns="45700" rIns="91425" bIns="45700" anchor="t" anchorCtr="0">
            <a:spAutoFit/>
          </a:bodyPr>
          <a:lstStyle/>
          <a:p>
            <a:pPr marL="0" marR="0" lvl="0" indent="0" algn="r" defTabSz="914400" rtl="1" eaLnBrk="1" fontAlgn="auto" latinLnBrk="0" hangingPunct="1">
              <a:lnSpc>
                <a:spcPct val="100000"/>
              </a:lnSpc>
              <a:spcBef>
                <a:spcPts val="0"/>
              </a:spcBef>
              <a:spcAft>
                <a:spcPts val="0"/>
              </a:spcAft>
              <a:buClr>
                <a:srgbClr val="000000"/>
              </a:buClr>
              <a:buSzPts val="7200"/>
              <a:buFont typeface="Arial"/>
              <a:buNone/>
              <a:tabLst/>
              <a:defRPr/>
            </a:pPr>
            <a:r>
              <a:rPr kumimoji="0" lang="iw-IL" sz="7200" b="1" i="0" u="none" strike="noStrike" kern="0" cap="none" spc="0" normalizeH="0" baseline="0" noProof="0">
                <a:ln>
                  <a:noFill/>
                </a:ln>
                <a:solidFill>
                  <a:srgbClr val="002060"/>
                </a:solidFill>
                <a:effectLst/>
                <a:uLnTx/>
                <a:uFillTx/>
                <a:latin typeface="Calibri"/>
                <a:ea typeface="Calibri"/>
                <a:cs typeface="Calibri"/>
                <a:sym typeface="Calibri"/>
              </a:rPr>
              <a:t>שאלות לדיון בכיתה</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 name="Google Shape;40;p24"/>
          <p:cNvSpPr txBox="1">
            <a:spLocks noGrp="1"/>
          </p:cNvSpPr>
          <p:nvPr>
            <p:ph type="body" idx="1"/>
          </p:nvPr>
        </p:nvSpPr>
        <p:spPr>
          <a:xfrm>
            <a:off x="3918528" y="2246457"/>
            <a:ext cx="66386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98042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מה למדנו היום?">
  <p:cSld name="מה למדנו היום?">
    <p:spTree>
      <p:nvGrpSpPr>
        <p:cNvPr id="1" name="Shape 41"/>
        <p:cNvGrpSpPr/>
        <p:nvPr/>
      </p:nvGrpSpPr>
      <p:grpSpPr>
        <a:xfrm>
          <a:off x="0" y="0"/>
          <a:ext cx="0" cy="0"/>
          <a:chOff x="0" y="0"/>
          <a:chExt cx="0" cy="0"/>
        </a:xfrm>
      </p:grpSpPr>
      <p:sp>
        <p:nvSpPr>
          <p:cNvPr id="42" name="Google Shape;42;p2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43" name="Google Shape;4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pPr marL="0" marR="0" lvl="0" indent="0" algn="ct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44" name="Google Shape;44;p2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iw-IL" sz="1200" b="0" i="0" u="none" strike="noStrike" kern="0" cap="none" spc="0" normalizeH="0" baseline="0" noProof="0">
                <a:ln>
                  <a:noFill/>
                </a:ln>
                <a:solidFill>
                  <a:srgbClr val="888888"/>
                </a:solidFill>
                <a:effectLst/>
                <a:uLnTx/>
                <a:uFillTx/>
                <a:latin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45" name="Google Shape;45;p28"/>
          <p:cNvSpPr/>
          <p:nvPr/>
        </p:nvSpPr>
        <p:spPr>
          <a:xfrm>
            <a:off x="0" y="0"/>
            <a:ext cx="12192000" cy="1487055"/>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2060"/>
              </a:solidFill>
              <a:effectLst/>
              <a:uLnTx/>
              <a:uFillTx/>
              <a:latin typeface="Calibri"/>
              <a:ea typeface="Calibri"/>
              <a:cs typeface="Calibri"/>
              <a:sym typeface="Calibri"/>
            </a:endParaRPr>
          </a:p>
        </p:txBody>
      </p:sp>
      <p:pic>
        <p:nvPicPr>
          <p:cNvPr id="46" name="Google Shape;46;p28"/>
          <p:cNvPicPr preferRelativeResize="0"/>
          <p:nvPr/>
        </p:nvPicPr>
        <p:blipFill rotWithShape="1">
          <a:blip r:embed="rId2">
            <a:alphaModFix/>
          </a:blip>
          <a:srcRect/>
          <a:stretch/>
        </p:blipFill>
        <p:spPr>
          <a:xfrm rot="7234956">
            <a:off x="2188430" y="1157286"/>
            <a:ext cx="838200" cy="428625"/>
          </a:xfrm>
          <a:prstGeom prst="rect">
            <a:avLst/>
          </a:prstGeom>
          <a:noFill/>
          <a:ln>
            <a:noFill/>
          </a:ln>
        </p:spPr>
      </p:pic>
      <p:sp>
        <p:nvSpPr>
          <p:cNvPr id="47" name="Google Shape;47;p28"/>
          <p:cNvSpPr/>
          <p:nvPr/>
        </p:nvSpPr>
        <p:spPr>
          <a:xfrm>
            <a:off x="2625010" y="230909"/>
            <a:ext cx="7536873" cy="1025236"/>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7200"/>
              <a:buFont typeface="Arial"/>
              <a:buNone/>
              <a:tabLst/>
              <a:defRPr/>
            </a:pPr>
            <a:r>
              <a:rPr kumimoji="0" lang="iw-IL" sz="7200" b="1" i="0" u="none" strike="noStrike" kern="0" cap="none" spc="0" normalizeH="0" baseline="0" noProof="0">
                <a:ln>
                  <a:noFill/>
                </a:ln>
                <a:solidFill>
                  <a:srgbClr val="002060"/>
                </a:solidFill>
                <a:effectLst/>
                <a:uLnTx/>
                <a:uFillTx/>
                <a:latin typeface="Calibri"/>
                <a:ea typeface="Calibri"/>
                <a:cs typeface="Calibri"/>
                <a:sym typeface="Calibri"/>
              </a:rPr>
              <a:t>מה למדנו היום?</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8" name="Google Shape;48;p28"/>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6780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שקופית כותרת" type="title">
  <p:cSld name="שקופית כותרת">
    <p:spTree>
      <p:nvGrpSpPr>
        <p:cNvPr id="1" name="Shape 49"/>
        <p:cNvGrpSpPr/>
        <p:nvPr/>
      </p:nvGrpSpPr>
      <p:grpSpPr>
        <a:xfrm>
          <a:off x="0" y="0"/>
          <a:ext cx="0" cy="0"/>
          <a:chOff x="0" y="0"/>
          <a:chExt cx="0" cy="0"/>
        </a:xfrm>
      </p:grpSpPr>
      <p:sp>
        <p:nvSpPr>
          <p:cNvPr id="50" name="Google Shape;50;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52" name="Google Shape;52;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3" name="Google Shape;5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pPr marL="0" marR="0" lvl="0" indent="0" algn="ct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4" name="Google Shape;54;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iw-IL" sz="1200" b="0" i="0" u="none" strike="noStrike" kern="0" cap="none" spc="0" normalizeH="0" baseline="0" noProof="0">
                <a:ln>
                  <a:noFill/>
                </a:ln>
                <a:solidFill>
                  <a:srgbClr val="888888"/>
                </a:solidFill>
                <a:effectLst/>
                <a:uLnTx/>
                <a:uFillTx/>
                <a:latin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07648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שני תכנים" type="twoObj">
  <p:cSld name="שני תכנים">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58" name="Google Shape;58;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59" name="Google Shape;59;p3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0" name="Google Shape;6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pPr marL="0" marR="0" lvl="0" indent="0" algn="ct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1" name="Google Shape;61;p3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iw-IL" sz="1200" b="0" i="0" u="none" strike="noStrike" kern="0" cap="none" spc="0" normalizeH="0" baseline="0" noProof="0">
                <a:ln>
                  <a:noFill/>
                </a:ln>
                <a:solidFill>
                  <a:srgbClr val="888888"/>
                </a:solidFill>
                <a:effectLst/>
                <a:uLnTx/>
                <a:uFillTx/>
                <a:latin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368056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השוואה" type="twoTxTwoObj">
  <p:cSld name="השוואה">
    <p:spTree>
      <p:nvGrpSpPr>
        <p:cNvPr id="1" name="Shape 62"/>
        <p:cNvGrpSpPr/>
        <p:nvPr/>
      </p:nvGrpSpPr>
      <p:grpSpPr>
        <a:xfrm>
          <a:off x="0" y="0"/>
          <a:ext cx="0" cy="0"/>
          <a:chOff x="0" y="0"/>
          <a:chExt cx="0" cy="0"/>
        </a:xfrm>
      </p:grpSpPr>
      <p:sp>
        <p:nvSpPr>
          <p:cNvPr id="63" name="Google Shape;63;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65" name="Google Shape;65;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66" name="Google Shape;66;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67" name="Google Shape;67;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68" name="Google Shape;68;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9" name="Google Shape;6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pPr marL="0" marR="0" lvl="0" indent="0" algn="ct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0" name="Google Shape;70;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iw-IL" sz="1200" b="0" i="0" u="none" strike="noStrike" kern="0" cap="none" spc="0" normalizeH="0" baseline="0" noProof="0">
                <a:ln>
                  <a:noFill/>
                </a:ln>
                <a:solidFill>
                  <a:srgbClr val="888888"/>
                </a:solidFill>
                <a:effectLst/>
                <a:uLnTx/>
                <a:uFillTx/>
                <a:latin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4388951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סרטונים/ שמע">
  <p:cSld name="סרטונים/ שמע">
    <p:spTree>
      <p:nvGrpSpPr>
        <p:cNvPr id="1" name="Shape 71"/>
        <p:cNvGrpSpPr/>
        <p:nvPr/>
      </p:nvGrpSpPr>
      <p:grpSpPr>
        <a:xfrm>
          <a:off x="0" y="0"/>
          <a:ext cx="0" cy="0"/>
          <a:chOff x="0" y="0"/>
          <a:chExt cx="0" cy="0"/>
        </a:xfrm>
      </p:grpSpPr>
      <p:sp>
        <p:nvSpPr>
          <p:cNvPr id="72" name="Google Shape;72;p32"/>
          <p:cNvSpPr/>
          <p:nvPr/>
        </p:nvSpPr>
        <p:spPr>
          <a:xfrm>
            <a:off x="7673" y="0"/>
            <a:ext cx="3573727" cy="6858000"/>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3" name="Google Shape;73;p3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4" name="Google Shape;7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pPr marL="0" marR="0" lvl="0" indent="0" algn="ct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5" name="Google Shape;75;p3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iw-IL" sz="1200" b="0" i="0" u="none" strike="noStrike" kern="0" cap="none" spc="0" normalizeH="0" baseline="0" noProof="0">
                <a:ln>
                  <a:noFill/>
                </a:ln>
                <a:solidFill>
                  <a:srgbClr val="888888"/>
                </a:solidFill>
                <a:effectLst/>
                <a:uLnTx/>
                <a:uFillTx/>
                <a:latin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6" name="Google Shape;76;p32"/>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2"/>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636686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תמונה ">
  <p:cSld name="תמונה ">
    <p:spTree>
      <p:nvGrpSpPr>
        <p:cNvPr id="1" name="Shape 27"/>
        <p:cNvGrpSpPr/>
        <p:nvPr/>
      </p:nvGrpSpPr>
      <p:grpSpPr>
        <a:xfrm>
          <a:off x="0" y="0"/>
          <a:ext cx="0" cy="0"/>
          <a:chOff x="0" y="0"/>
          <a:chExt cx="0" cy="0"/>
        </a:xfrm>
      </p:grpSpPr>
      <p:sp>
        <p:nvSpPr>
          <p:cNvPr id="28" name="Google Shape;28;p23"/>
          <p:cNvSpPr/>
          <p:nvPr/>
        </p:nvSpPr>
        <p:spPr>
          <a:xfrm>
            <a:off x="0" y="0"/>
            <a:ext cx="3581400" cy="6858000"/>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Calibri"/>
              <a:ea typeface="Calibri"/>
              <a:cs typeface="Calibri"/>
              <a:sym typeface="Calibri"/>
            </a:endParaRPr>
          </a:p>
        </p:txBody>
      </p:sp>
      <p:sp>
        <p:nvSpPr>
          <p:cNvPr id="29" name="Google Shape;29;p23"/>
          <p:cNvSpPr>
            <a:spLocks noGrp="1"/>
          </p:cNvSpPr>
          <p:nvPr>
            <p:ph type="pic" idx="2"/>
          </p:nvPr>
        </p:nvSpPr>
        <p:spPr>
          <a:xfrm>
            <a:off x="5183188" y="987425"/>
            <a:ext cx="6172200" cy="4873625"/>
          </a:xfrm>
          <a:prstGeom prst="rect">
            <a:avLst/>
          </a:prstGeom>
          <a:noFill/>
          <a:ln>
            <a:noFill/>
          </a:ln>
        </p:spPr>
      </p:sp>
      <p:sp>
        <p:nvSpPr>
          <p:cNvPr id="30" name="Google Shape;30;p23"/>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2" name="Google Shape;3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3" name="Google Shape;33;p2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שאלות- אפשרות 1">
  <p:cSld name="שאלות- אפשרות 1">
    <p:spTree>
      <p:nvGrpSpPr>
        <p:cNvPr id="1" name="Shape 34"/>
        <p:cNvGrpSpPr/>
        <p:nvPr/>
      </p:nvGrpSpPr>
      <p:grpSpPr>
        <a:xfrm>
          <a:off x="0" y="0"/>
          <a:ext cx="0" cy="0"/>
          <a:chOff x="0" y="0"/>
          <a:chExt cx="0" cy="0"/>
        </a:xfrm>
      </p:grpSpPr>
      <p:sp>
        <p:nvSpPr>
          <p:cNvPr id="35" name="Google Shape;35;p2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6" name="Google Shape;3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7" name="Google Shape;37;p2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
        <p:nvSpPr>
          <p:cNvPr id="38" name="Google Shape;38;p24"/>
          <p:cNvSpPr/>
          <p:nvPr/>
        </p:nvSpPr>
        <p:spPr>
          <a:xfrm>
            <a:off x="0" y="0"/>
            <a:ext cx="12192000" cy="1487055"/>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 name="Google Shape;39;p24"/>
          <p:cNvSpPr txBox="1"/>
          <p:nvPr/>
        </p:nvSpPr>
        <p:spPr>
          <a:xfrm>
            <a:off x="1159162" y="143362"/>
            <a:ext cx="8640619" cy="1200329"/>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7200"/>
              <a:buFont typeface="Arial"/>
              <a:buNone/>
            </a:pPr>
            <a:r>
              <a:rPr lang="iw-IL" sz="7200" b="1" i="0" u="none" strike="noStrike" cap="none">
                <a:solidFill>
                  <a:srgbClr val="002060"/>
                </a:solidFill>
                <a:latin typeface="Calibri"/>
                <a:ea typeface="Calibri"/>
                <a:cs typeface="Calibri"/>
                <a:sym typeface="Calibri"/>
              </a:rPr>
              <a:t>שאלות לדיון בכיתה</a:t>
            </a:r>
            <a:endParaRPr sz="1400" b="0" i="0" u="none" strike="noStrike" cap="none">
              <a:solidFill>
                <a:srgbClr val="000000"/>
              </a:solidFill>
              <a:latin typeface="Arial"/>
              <a:ea typeface="Arial"/>
              <a:cs typeface="Arial"/>
              <a:sym typeface="Arial"/>
            </a:endParaRPr>
          </a:p>
        </p:txBody>
      </p:sp>
      <p:sp>
        <p:nvSpPr>
          <p:cNvPr id="40" name="Google Shape;40;p24"/>
          <p:cNvSpPr txBox="1">
            <a:spLocks noGrp="1"/>
          </p:cNvSpPr>
          <p:nvPr>
            <p:ph type="body" idx="1"/>
          </p:nvPr>
        </p:nvSpPr>
        <p:spPr>
          <a:xfrm>
            <a:off x="3918528" y="2246457"/>
            <a:ext cx="66386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מה למדנו היום?">
  <p:cSld name="מה למדנו היום?">
    <p:spTree>
      <p:nvGrpSpPr>
        <p:cNvPr id="1" name="Shape 41"/>
        <p:cNvGrpSpPr/>
        <p:nvPr/>
      </p:nvGrpSpPr>
      <p:grpSpPr>
        <a:xfrm>
          <a:off x="0" y="0"/>
          <a:ext cx="0" cy="0"/>
          <a:chOff x="0" y="0"/>
          <a:chExt cx="0" cy="0"/>
        </a:xfrm>
      </p:grpSpPr>
      <p:sp>
        <p:nvSpPr>
          <p:cNvPr id="42" name="Google Shape;42;p2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43" name="Google Shape;4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44" name="Google Shape;44;p2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
        <p:nvSpPr>
          <p:cNvPr id="45" name="Google Shape;45;p28"/>
          <p:cNvSpPr/>
          <p:nvPr/>
        </p:nvSpPr>
        <p:spPr>
          <a:xfrm>
            <a:off x="0" y="0"/>
            <a:ext cx="12192000" cy="1487055"/>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Calibri"/>
              <a:ea typeface="Calibri"/>
              <a:cs typeface="Calibri"/>
              <a:sym typeface="Calibri"/>
            </a:endParaRPr>
          </a:p>
        </p:txBody>
      </p:sp>
      <p:pic>
        <p:nvPicPr>
          <p:cNvPr id="46" name="Google Shape;46;p28"/>
          <p:cNvPicPr preferRelativeResize="0"/>
          <p:nvPr/>
        </p:nvPicPr>
        <p:blipFill rotWithShape="1">
          <a:blip r:embed="rId2">
            <a:alphaModFix/>
          </a:blip>
          <a:srcRect/>
          <a:stretch/>
        </p:blipFill>
        <p:spPr>
          <a:xfrm rot="7234956">
            <a:off x="2188430" y="1157286"/>
            <a:ext cx="838200" cy="428625"/>
          </a:xfrm>
          <a:prstGeom prst="rect">
            <a:avLst/>
          </a:prstGeom>
          <a:noFill/>
          <a:ln>
            <a:noFill/>
          </a:ln>
        </p:spPr>
      </p:pic>
      <p:sp>
        <p:nvSpPr>
          <p:cNvPr id="47" name="Google Shape;47;p28"/>
          <p:cNvSpPr/>
          <p:nvPr/>
        </p:nvSpPr>
        <p:spPr>
          <a:xfrm>
            <a:off x="2625010" y="230909"/>
            <a:ext cx="7536873" cy="1025236"/>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7200"/>
              <a:buFont typeface="Arial"/>
              <a:buNone/>
            </a:pPr>
            <a:r>
              <a:rPr lang="iw-IL" sz="7200" b="1" i="0" u="none" strike="noStrike" cap="none">
                <a:solidFill>
                  <a:srgbClr val="002060"/>
                </a:solidFill>
                <a:latin typeface="Calibri"/>
                <a:ea typeface="Calibri"/>
                <a:cs typeface="Calibri"/>
                <a:sym typeface="Calibri"/>
              </a:rPr>
              <a:t>מה למדנו היום?</a:t>
            </a:r>
            <a:endParaRPr sz="1400" b="0" i="0" u="none" strike="noStrike" cap="none">
              <a:solidFill>
                <a:srgbClr val="000000"/>
              </a:solidFill>
              <a:latin typeface="Arial"/>
              <a:ea typeface="Arial"/>
              <a:cs typeface="Arial"/>
              <a:sym typeface="Arial"/>
            </a:endParaRPr>
          </a:p>
        </p:txBody>
      </p:sp>
      <p:sp>
        <p:nvSpPr>
          <p:cNvPr id="48" name="Google Shape;48;p28"/>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58" name="Google Shape;58;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59" name="Google Shape;59;p3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60" name="Google Shape;6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61" name="Google Shape;61;p3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62"/>
        <p:cNvGrpSpPr/>
        <p:nvPr/>
      </p:nvGrpSpPr>
      <p:grpSpPr>
        <a:xfrm>
          <a:off x="0" y="0"/>
          <a:ext cx="0" cy="0"/>
          <a:chOff x="0" y="0"/>
          <a:chExt cx="0" cy="0"/>
        </a:xfrm>
      </p:grpSpPr>
      <p:sp>
        <p:nvSpPr>
          <p:cNvPr id="63" name="Google Shape;63;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65" name="Google Shape;65;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66" name="Google Shape;66;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67" name="Google Shape;67;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68" name="Google Shape;68;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69" name="Google Shape;6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70" name="Google Shape;70;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סרטונים/ שמע">
  <p:cSld name="סרטונים/ שמע">
    <p:spTree>
      <p:nvGrpSpPr>
        <p:cNvPr id="1" name="Shape 71"/>
        <p:cNvGrpSpPr/>
        <p:nvPr/>
      </p:nvGrpSpPr>
      <p:grpSpPr>
        <a:xfrm>
          <a:off x="0" y="0"/>
          <a:ext cx="0" cy="0"/>
          <a:chOff x="0" y="0"/>
          <a:chExt cx="0" cy="0"/>
        </a:xfrm>
      </p:grpSpPr>
      <p:sp>
        <p:nvSpPr>
          <p:cNvPr id="72" name="Google Shape;72;p32"/>
          <p:cNvSpPr/>
          <p:nvPr/>
        </p:nvSpPr>
        <p:spPr>
          <a:xfrm>
            <a:off x="7673" y="0"/>
            <a:ext cx="3573727" cy="6858000"/>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 name="Google Shape;73;p3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74" name="Google Shape;7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75" name="Google Shape;75;p3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
        <p:nvSpPr>
          <p:cNvPr id="76" name="Google Shape;76;p32"/>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2"/>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84"/>
        <p:cNvGrpSpPr/>
        <p:nvPr/>
      </p:nvGrpSpPr>
      <p:grpSpPr>
        <a:xfrm>
          <a:off x="0" y="0"/>
          <a:ext cx="0" cy="0"/>
          <a:chOff x="0" y="0"/>
          <a:chExt cx="0" cy="0"/>
        </a:xfrm>
      </p:grpSpPr>
      <p:sp>
        <p:nvSpPr>
          <p:cNvPr id="85" name="Google Shape;85;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7" name="Google Shape;87;p5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5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iw-I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78"/>
        <p:cNvGrpSpPr/>
        <p:nvPr/>
      </p:nvGrpSpPr>
      <p:grpSpPr>
        <a:xfrm>
          <a:off x="0" y="0"/>
          <a:ext cx="0" cy="0"/>
          <a:chOff x="0" y="0"/>
          <a:chExt cx="0" cy="0"/>
        </a:xfrm>
      </p:grpSpPr>
      <p:sp>
        <p:nvSpPr>
          <p:cNvPr id="79" name="Google Shape;79;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5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2" name="Google Shape;8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3" name="Google Shape;83;p5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3" name="Google Shape;1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4" name="Google Shape;14;p1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iw-IL" sz="1200" b="0" i="0" u="none" strike="noStrike" kern="0" cap="none" spc="0" normalizeH="0" baseline="0" noProof="0">
                <a:ln>
                  <a:noFill/>
                </a:ln>
                <a:solidFill>
                  <a:srgbClr val="888888"/>
                </a:solidFill>
                <a:effectLst/>
                <a:uLnTx/>
                <a:uFillTx/>
                <a:latin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425630883"/>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5.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he.wikipedia.org/wiki/%D7%94%D7%95%D7%9E%D7%95%D7%A8#%D7%94%D7%95%D7%9E%D7%95%D7%A8_%D7%95%D7%91%D7%A8%D7%99%D7%90%D7%95%D7%AA"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eureka.org.il/item/21158/%D7%9E%D7%94-%D7%96%D7%94-%D7%94%D7%95%D7%9E%D7%95%D7%A8"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
          <p:cNvSpPr/>
          <p:nvPr/>
        </p:nvSpPr>
        <p:spPr>
          <a:xfrm>
            <a:off x="-51035" y="-798387"/>
            <a:ext cx="12301741" cy="5069932"/>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1" name="Google Shape;171;p1"/>
          <p:cNvSpPr/>
          <p:nvPr/>
        </p:nvSpPr>
        <p:spPr>
          <a:xfrm>
            <a:off x="-31897" y="2594478"/>
            <a:ext cx="12333638" cy="4263522"/>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2" name="Google Shape;172;p1"/>
          <p:cNvPicPr preferRelativeResize="0"/>
          <p:nvPr/>
        </p:nvPicPr>
        <p:blipFill rotWithShape="1">
          <a:blip r:embed="rId3">
            <a:alphaModFix/>
          </a:blip>
          <a:srcRect/>
          <a:stretch/>
        </p:blipFill>
        <p:spPr>
          <a:xfrm>
            <a:off x="646095" y="100884"/>
            <a:ext cx="776288" cy="892175"/>
          </a:xfrm>
          <a:prstGeom prst="rect">
            <a:avLst/>
          </a:prstGeom>
          <a:noFill/>
          <a:ln>
            <a:noFill/>
          </a:ln>
        </p:spPr>
      </p:pic>
      <p:sp>
        <p:nvSpPr>
          <p:cNvPr id="173" name="Google Shape;173;p1"/>
          <p:cNvSpPr/>
          <p:nvPr/>
        </p:nvSpPr>
        <p:spPr>
          <a:xfrm>
            <a:off x="-102068" y="790599"/>
            <a:ext cx="2141984" cy="404919"/>
          </a:xfrm>
          <a:prstGeom prst="rect">
            <a:avLst/>
          </a:prstGeom>
          <a:noFill/>
          <a:ln>
            <a:noFill/>
          </a:ln>
        </p:spPr>
        <p:txBody>
          <a:bodyPr spcFirstLastPara="1" wrap="square" lIns="91425" tIns="45700" rIns="91425" bIns="45700" anchor="t" anchorCtr="0">
            <a:spAutoFit/>
          </a:bodyPr>
          <a:lstStyle/>
          <a:p>
            <a:pPr marL="0" marR="0" lvl="0" indent="0" algn="ctr" rtl="1">
              <a:lnSpc>
                <a:spcPct val="88888"/>
              </a:lnSpc>
              <a:spcBef>
                <a:spcPts val="0"/>
              </a:spcBef>
              <a:spcAft>
                <a:spcPts val="0"/>
              </a:spcAft>
              <a:buClr>
                <a:srgbClr val="000000"/>
              </a:buClr>
              <a:buSzPts val="900"/>
              <a:buFont typeface="Arial"/>
              <a:buNone/>
            </a:pPr>
            <a:r>
              <a:rPr lang="iw-IL" sz="900" b="0" i="0" u="none" strike="noStrike" cap="none">
                <a:solidFill>
                  <a:srgbClr val="002060"/>
                </a:solidFill>
                <a:latin typeface="Calibri"/>
                <a:ea typeface="Calibri"/>
                <a:cs typeface="Calibri"/>
                <a:sym typeface="Calibri"/>
              </a:rPr>
              <a:t>משרד החינוך</a:t>
            </a:r>
            <a:endParaRPr sz="1400" b="0" i="0" u="none" strike="noStrike" cap="none">
              <a:solidFill>
                <a:srgbClr val="000000"/>
              </a:solidFill>
              <a:latin typeface="Arial"/>
              <a:ea typeface="Arial"/>
              <a:cs typeface="Arial"/>
              <a:sym typeface="Arial"/>
            </a:endParaRPr>
          </a:p>
          <a:p>
            <a:pPr marL="0" marR="0" lvl="0" indent="0" algn="ctr" rtl="1">
              <a:lnSpc>
                <a:spcPct val="88888"/>
              </a:lnSpc>
              <a:spcBef>
                <a:spcPts val="0"/>
              </a:spcBef>
              <a:spcAft>
                <a:spcPts val="0"/>
              </a:spcAft>
              <a:buClr>
                <a:srgbClr val="000000"/>
              </a:buClr>
              <a:buSzPts val="900"/>
              <a:buFont typeface="Arial"/>
              <a:buNone/>
            </a:pPr>
            <a:r>
              <a:rPr lang="iw-IL" sz="900" b="0" i="0" u="none" strike="noStrike" cap="none">
                <a:solidFill>
                  <a:srgbClr val="002060"/>
                </a:solidFill>
                <a:latin typeface="Calibri"/>
                <a:ea typeface="Calibri"/>
                <a:cs typeface="Calibri"/>
                <a:sym typeface="Calibri"/>
              </a:rPr>
              <a:t>מינהל פדגוגי</a:t>
            </a:r>
            <a:endParaRPr sz="900" b="0" i="0" u="none" strike="noStrike" cap="none">
              <a:solidFill>
                <a:srgbClr val="002060"/>
              </a:solidFill>
              <a:latin typeface="Calibri"/>
              <a:ea typeface="Calibri"/>
              <a:cs typeface="Calibri"/>
              <a:sym typeface="Calibri"/>
            </a:endParaRPr>
          </a:p>
          <a:p>
            <a:pPr marL="0" marR="0" lvl="0" indent="0" algn="ctr" rtl="1">
              <a:lnSpc>
                <a:spcPct val="88888"/>
              </a:lnSpc>
              <a:spcBef>
                <a:spcPts val="0"/>
              </a:spcBef>
              <a:spcAft>
                <a:spcPts val="0"/>
              </a:spcAft>
              <a:buClr>
                <a:srgbClr val="000000"/>
              </a:buClr>
              <a:buSzPts val="900"/>
              <a:buFont typeface="Arial"/>
              <a:buNone/>
            </a:pPr>
            <a:r>
              <a:rPr lang="iw-IL" sz="900" b="0" i="0" u="none" strike="noStrike" cap="none">
                <a:solidFill>
                  <a:srgbClr val="002060"/>
                </a:solidFill>
                <a:latin typeface="Calibri"/>
                <a:ea typeface="Calibri"/>
                <a:cs typeface="Calibri"/>
                <a:sym typeface="Calibri"/>
              </a:rPr>
              <a:t>אגף בכיר שירות פסיכולוגי ייעוצי</a:t>
            </a:r>
            <a:endParaRPr sz="1400" b="0" i="0" u="none" strike="noStrike" cap="none">
              <a:solidFill>
                <a:srgbClr val="000000"/>
              </a:solidFill>
              <a:latin typeface="Arial"/>
              <a:ea typeface="Arial"/>
              <a:cs typeface="Arial"/>
              <a:sym typeface="Arial"/>
            </a:endParaRPr>
          </a:p>
        </p:txBody>
      </p:sp>
      <p:sp>
        <p:nvSpPr>
          <p:cNvPr id="174" name="Google Shape;174;p1"/>
          <p:cNvSpPr/>
          <p:nvPr/>
        </p:nvSpPr>
        <p:spPr>
          <a:xfrm>
            <a:off x="1300076" y="46974"/>
            <a:ext cx="9221755" cy="3975150"/>
          </a:xfrm>
          <a:prstGeom prst="rect">
            <a:avLst/>
          </a:prstGeom>
          <a:noFill/>
          <a:ln>
            <a:noFill/>
          </a:ln>
        </p:spPr>
        <p:txBody>
          <a:bodyPr spcFirstLastPara="1" wrap="square" lIns="91425" tIns="45700" rIns="91425" bIns="45700" anchor="t" anchorCtr="0">
            <a:spAutoFit/>
          </a:bodyPr>
          <a:lstStyle/>
          <a:p>
            <a:pPr marL="0" marR="0" lvl="0" indent="0" algn="ctr" rtl="1">
              <a:lnSpc>
                <a:spcPct val="116666"/>
              </a:lnSpc>
              <a:spcBef>
                <a:spcPts val="0"/>
              </a:spcBef>
              <a:spcAft>
                <a:spcPts val="0"/>
              </a:spcAft>
              <a:buClr>
                <a:srgbClr val="000000"/>
              </a:buClr>
              <a:buSzPts val="4800"/>
              <a:buFont typeface="Arial"/>
              <a:buNone/>
            </a:pPr>
            <a:r>
              <a:rPr lang="iw-IL" sz="4800" b="0" i="0" u="none" strike="noStrike" cap="none" dirty="0">
                <a:solidFill>
                  <a:srgbClr val="002060"/>
                </a:solidFill>
                <a:latin typeface="Calibri"/>
                <a:ea typeface="Calibri"/>
                <a:cs typeface="Calibri"/>
                <a:sym typeface="Calibri"/>
              </a:rPr>
              <a:t>יחידת לימוד בכישורי חיים</a:t>
            </a:r>
            <a:endParaRPr sz="1400" b="0" i="0" u="none" strike="noStrike" cap="none" dirty="0">
              <a:solidFill>
                <a:srgbClr val="000000"/>
              </a:solidFill>
              <a:latin typeface="Arial"/>
              <a:ea typeface="Arial"/>
              <a:cs typeface="Arial"/>
              <a:sym typeface="Arial"/>
            </a:endParaRPr>
          </a:p>
          <a:p>
            <a:pPr marL="0" marR="0" lvl="0" indent="0" algn="ctr" rtl="0">
              <a:lnSpc>
                <a:spcPct val="116666"/>
              </a:lnSpc>
              <a:spcBef>
                <a:spcPts val="0"/>
              </a:spcBef>
              <a:spcAft>
                <a:spcPts val="0"/>
              </a:spcAft>
              <a:buNone/>
            </a:pPr>
            <a:r>
              <a:rPr lang="iw-IL" sz="4800" b="1" i="0" u="none" strike="noStrike" cap="none" dirty="0">
                <a:solidFill>
                  <a:srgbClr val="002060"/>
                </a:solidFill>
                <a:latin typeface="Calibri"/>
                <a:ea typeface="Calibri"/>
                <a:cs typeface="Calibri"/>
                <a:sym typeface="Calibri"/>
              </a:rPr>
              <a:t>מיומנויות לחיזוק כוחות</a:t>
            </a:r>
            <a:r>
              <a:rPr lang="he-IL" sz="4800" b="1" i="0" u="none" strike="noStrike" cap="none" dirty="0">
                <a:solidFill>
                  <a:srgbClr val="002060"/>
                </a:solidFill>
                <a:latin typeface="Calibri"/>
                <a:ea typeface="Calibri"/>
                <a:cs typeface="Calibri"/>
                <a:sym typeface="Calibri"/>
              </a:rPr>
              <a:t> וחוסן</a:t>
            </a:r>
            <a:r>
              <a:rPr lang="iw-IL" sz="4800" b="1" i="0" u="none" strike="noStrike" cap="none" dirty="0">
                <a:solidFill>
                  <a:srgbClr val="002060"/>
                </a:solidFill>
                <a:latin typeface="Calibri"/>
                <a:ea typeface="Calibri"/>
                <a:cs typeface="Calibri"/>
                <a:sym typeface="Calibri"/>
              </a:rPr>
              <a:t> </a:t>
            </a:r>
            <a:endParaRPr dirty="0"/>
          </a:p>
          <a:p>
            <a:pPr marL="0" marR="0" lvl="0" indent="0" algn="ctr" rtl="0">
              <a:lnSpc>
                <a:spcPct val="58333"/>
              </a:lnSpc>
              <a:spcBef>
                <a:spcPts val="0"/>
              </a:spcBef>
              <a:spcAft>
                <a:spcPts val="0"/>
              </a:spcAft>
              <a:buNone/>
            </a:pPr>
            <a:r>
              <a:rPr lang="iw-IL" sz="4800" b="1" i="0" u="none" strike="noStrike" cap="none" dirty="0">
                <a:solidFill>
                  <a:srgbClr val="002060"/>
                </a:solidFill>
                <a:latin typeface="Calibri"/>
                <a:ea typeface="Calibri"/>
                <a:cs typeface="Calibri"/>
                <a:sym typeface="Calibri"/>
              </a:rPr>
              <a:t>להתנהלות מיטבית</a:t>
            </a:r>
            <a:r>
              <a:rPr lang="he-IL" sz="4800" b="1" i="0" u="none" strike="noStrike" cap="none" dirty="0">
                <a:solidFill>
                  <a:srgbClr val="002060"/>
                </a:solidFill>
                <a:latin typeface="Calibri"/>
                <a:ea typeface="Calibri"/>
                <a:cs typeface="Calibri"/>
                <a:sym typeface="Calibri"/>
              </a:rPr>
              <a:t> בשגרה ובמשבר</a:t>
            </a:r>
            <a:r>
              <a:rPr lang="iw-IL" sz="9600" b="1" i="0" u="none" strike="noStrike" cap="none" dirty="0">
                <a:solidFill>
                  <a:srgbClr val="002060"/>
                </a:solidFill>
                <a:latin typeface="Calibri"/>
                <a:ea typeface="Calibri"/>
                <a:cs typeface="Calibri"/>
                <a:sym typeface="Calibri"/>
              </a:rPr>
              <a:t> </a:t>
            </a:r>
            <a:br>
              <a:rPr lang="iw-IL" sz="4800" b="1" i="0" u="none" strike="noStrike" cap="none" dirty="0">
                <a:solidFill>
                  <a:srgbClr val="002060"/>
                </a:solidFill>
                <a:latin typeface="Calibri"/>
                <a:ea typeface="Calibri"/>
                <a:cs typeface="Calibri"/>
                <a:sym typeface="Calibri"/>
              </a:rPr>
            </a:br>
            <a:endParaRPr sz="4800" b="1" i="0" u="none" strike="noStrike" cap="none" dirty="0">
              <a:solidFill>
                <a:srgbClr val="002060"/>
              </a:solidFill>
              <a:latin typeface="Calibri"/>
              <a:ea typeface="Calibri"/>
              <a:cs typeface="Calibri"/>
              <a:sym typeface="Calibri"/>
            </a:endParaRPr>
          </a:p>
          <a:p>
            <a:pPr marL="0" marR="0" lvl="0" indent="0" algn="ctr" rtl="1">
              <a:lnSpc>
                <a:spcPct val="116666"/>
              </a:lnSpc>
              <a:spcBef>
                <a:spcPts val="0"/>
              </a:spcBef>
              <a:spcAft>
                <a:spcPts val="0"/>
              </a:spcAft>
              <a:buClr>
                <a:srgbClr val="000000"/>
              </a:buClr>
              <a:buSzPts val="4800"/>
              <a:buFont typeface="Arial"/>
              <a:buNone/>
            </a:pPr>
            <a:endParaRPr sz="4800" b="0" i="0" u="none" strike="noStrike" cap="none" dirty="0">
              <a:solidFill>
                <a:srgbClr val="002060"/>
              </a:solidFill>
              <a:latin typeface="Calibri"/>
              <a:ea typeface="Calibri"/>
              <a:cs typeface="Calibri"/>
              <a:sym typeface="Calibri"/>
            </a:endParaRPr>
          </a:p>
        </p:txBody>
      </p:sp>
      <p:sp>
        <p:nvSpPr>
          <p:cNvPr id="175" name="Google Shape;175;p1"/>
          <p:cNvSpPr txBox="1"/>
          <p:nvPr/>
        </p:nvSpPr>
        <p:spPr>
          <a:xfrm>
            <a:off x="646095" y="2663144"/>
            <a:ext cx="9910754" cy="2985392"/>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2060"/>
              </a:buClr>
              <a:buSzPts val="4000"/>
              <a:buFont typeface="Arial"/>
              <a:buNone/>
            </a:pPr>
            <a:r>
              <a:rPr lang="iw-IL" sz="4000" b="0" i="0" u="none" strike="noStrike" cap="none" dirty="0">
                <a:solidFill>
                  <a:srgbClr val="002060"/>
                </a:solidFill>
                <a:latin typeface="Calibri"/>
                <a:ea typeface="Calibri"/>
                <a:cs typeface="Calibri"/>
                <a:sym typeface="Calibri"/>
              </a:rPr>
              <a:t>שיעור ראשון</a:t>
            </a:r>
            <a:endParaRPr sz="4000" b="0" i="0" u="none" strike="noStrike" cap="none" dirty="0">
              <a:solidFill>
                <a:srgbClr val="002060"/>
              </a:solidFill>
              <a:latin typeface="Calibri"/>
              <a:ea typeface="Calibri"/>
              <a:cs typeface="Calibri"/>
              <a:sym typeface="Calibri"/>
            </a:endParaRPr>
          </a:p>
          <a:p>
            <a:pPr marL="0" marR="0" lvl="0" indent="0" algn="ctr" rtl="1">
              <a:lnSpc>
                <a:spcPct val="100000"/>
              </a:lnSpc>
              <a:spcBef>
                <a:spcPts val="0"/>
              </a:spcBef>
              <a:spcAft>
                <a:spcPts val="0"/>
              </a:spcAft>
              <a:buClr>
                <a:srgbClr val="002060"/>
              </a:buClr>
              <a:buSzPts val="5400"/>
              <a:buFont typeface="Arial"/>
              <a:buNone/>
            </a:pPr>
            <a:r>
              <a:rPr lang="iw-IL" sz="5400" b="1" i="0" u="none" strike="noStrike" cap="none" dirty="0">
                <a:solidFill>
                  <a:srgbClr val="002060"/>
                </a:solidFill>
                <a:latin typeface="Calibri"/>
                <a:ea typeface="Calibri"/>
                <a:cs typeface="Calibri"/>
                <a:sym typeface="Calibri"/>
              </a:rPr>
              <a:t>הומור-</a:t>
            </a:r>
            <a:r>
              <a:rPr lang="he-IL" sz="5400" b="1" i="0" u="none" strike="noStrike" cap="none" dirty="0">
                <a:solidFill>
                  <a:srgbClr val="002060"/>
                </a:solidFill>
                <a:latin typeface="Calibri"/>
                <a:ea typeface="Calibri"/>
                <a:cs typeface="Calibri"/>
                <a:sym typeface="Calibri"/>
              </a:rPr>
              <a:t>ומניעת ציניות</a:t>
            </a:r>
          </a:p>
          <a:p>
            <a:pPr marL="0" marR="0" lvl="0" indent="0" algn="ctr" rtl="1">
              <a:lnSpc>
                <a:spcPct val="100000"/>
              </a:lnSpc>
              <a:spcBef>
                <a:spcPts val="0"/>
              </a:spcBef>
              <a:spcAft>
                <a:spcPts val="0"/>
              </a:spcAft>
              <a:buClr>
                <a:srgbClr val="002060"/>
              </a:buClr>
              <a:buSzPts val="5400"/>
              <a:buFont typeface="Arial"/>
              <a:buNone/>
            </a:pPr>
            <a:r>
              <a:rPr lang="iw-IL" sz="5400" b="1" i="0" u="none" strike="noStrike" cap="none" dirty="0">
                <a:solidFill>
                  <a:srgbClr val="002060"/>
                </a:solidFill>
                <a:latin typeface="Calibri"/>
                <a:ea typeface="Calibri"/>
                <a:cs typeface="Calibri"/>
                <a:sym typeface="Calibri"/>
              </a:rPr>
              <a:t> מהו הומור</a:t>
            </a:r>
            <a:r>
              <a:rPr lang="he-IL" dirty="0">
                <a:ea typeface="Calibri"/>
              </a:rPr>
              <a:t> </a:t>
            </a:r>
            <a:r>
              <a:rPr lang="he-IL" sz="4400" b="1" dirty="0">
                <a:ea typeface="Calibri"/>
              </a:rPr>
              <a:t>? </a:t>
            </a:r>
            <a:r>
              <a:rPr lang="iw-IL" sz="5400" b="1" i="0" u="none" strike="noStrike" cap="none" dirty="0">
                <a:solidFill>
                  <a:srgbClr val="002060"/>
                </a:solidFill>
                <a:latin typeface="Calibri"/>
                <a:ea typeface="Calibri"/>
                <a:cs typeface="Calibri"/>
                <a:sym typeface="Calibri"/>
              </a:rPr>
              <a:t>כיצד הוא משמש אותנו?</a:t>
            </a:r>
            <a:endParaRPr sz="5400" b="1" i="0"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None/>
            </a:pPr>
            <a:endParaRPr sz="4000" b="1" i="0" u="none" strike="noStrike" cap="none" dirty="0">
              <a:solidFill>
                <a:srgbClr val="002060"/>
              </a:solidFill>
              <a:latin typeface="Calibri"/>
              <a:ea typeface="Calibri"/>
              <a:cs typeface="Calibri"/>
              <a:sym typeface="Calibri"/>
            </a:endParaRPr>
          </a:p>
        </p:txBody>
      </p:sp>
      <p:sp>
        <p:nvSpPr>
          <p:cNvPr id="176" name="Google Shape;176;p1"/>
          <p:cNvSpPr txBox="1"/>
          <p:nvPr/>
        </p:nvSpPr>
        <p:spPr>
          <a:xfrm>
            <a:off x="5652720" y="5096382"/>
            <a:ext cx="7681800" cy="1820714"/>
          </a:xfrm>
          <a:prstGeom prst="rect">
            <a:avLst/>
          </a:prstGeom>
          <a:noFill/>
          <a:ln>
            <a:noFill/>
          </a:ln>
        </p:spPr>
        <p:txBody>
          <a:bodyPr spcFirstLastPara="1" wrap="square" lIns="91425" tIns="45700" rIns="91425" bIns="45700" anchor="t" anchorCtr="0">
            <a:spAutoFit/>
          </a:bodyPr>
          <a:lstStyle/>
          <a:p>
            <a:pPr marL="0" marR="0" lvl="0" indent="0" algn="ctr" rtl="1">
              <a:lnSpc>
                <a:spcPct val="116666"/>
              </a:lnSpc>
              <a:spcBef>
                <a:spcPts val="0"/>
              </a:spcBef>
              <a:spcAft>
                <a:spcPts val="0"/>
              </a:spcAft>
              <a:buClr>
                <a:srgbClr val="000000"/>
              </a:buClr>
              <a:buSzPts val="4800"/>
              <a:buFont typeface="Arial"/>
              <a:buNone/>
            </a:pPr>
            <a:r>
              <a:rPr lang="iw-IL" sz="4800" b="1" i="0" u="none" strike="noStrike" cap="none" dirty="0">
                <a:solidFill>
                  <a:schemeClr val="lt1"/>
                </a:solidFill>
                <a:latin typeface="Calibri"/>
                <a:ea typeface="Calibri"/>
                <a:cs typeface="Calibri"/>
                <a:sym typeface="Calibri"/>
              </a:rPr>
              <a:t>כיתה ג</a:t>
            </a:r>
            <a:r>
              <a:rPr lang="he-IL" sz="4800" b="1" i="0" u="none" strike="noStrike" cap="none" dirty="0">
                <a:solidFill>
                  <a:schemeClr val="lt1"/>
                </a:solidFill>
                <a:latin typeface="Calibri"/>
                <a:ea typeface="Calibri"/>
                <a:cs typeface="Calibri"/>
                <a:sym typeface="Calibri"/>
              </a:rPr>
              <a:t> בנים</a:t>
            </a:r>
            <a:endParaRPr sz="4800" b="1" i="0" u="none" strike="noStrike" cap="none" dirty="0">
              <a:solidFill>
                <a:schemeClr val="lt1"/>
              </a:solidFill>
              <a:latin typeface="Calibri"/>
              <a:ea typeface="Calibri"/>
              <a:cs typeface="Calibri"/>
              <a:sym typeface="Calibri"/>
            </a:endParaRPr>
          </a:p>
          <a:p>
            <a:pPr marL="0" marR="0" lvl="0" indent="0" algn="ctr" rtl="1">
              <a:lnSpc>
                <a:spcPct val="116666"/>
              </a:lnSpc>
              <a:spcBef>
                <a:spcPts val="0"/>
              </a:spcBef>
              <a:spcAft>
                <a:spcPts val="0"/>
              </a:spcAft>
              <a:buClr>
                <a:srgbClr val="000000"/>
              </a:buClr>
              <a:buSzPts val="4800"/>
              <a:buFont typeface="Arial"/>
              <a:buNone/>
            </a:pPr>
            <a:r>
              <a:rPr lang="he-IL" sz="4800" b="1" dirty="0">
                <a:solidFill>
                  <a:schemeClr val="lt1"/>
                </a:solidFill>
                <a:latin typeface="Calibri"/>
                <a:ea typeface="Calibri"/>
                <a:cs typeface="Calibri"/>
                <a:sym typeface="Calibri"/>
              </a:rPr>
              <a:t>תלמודי תורה חמ"ד</a:t>
            </a:r>
            <a:endParaRPr sz="4800" b="1" dirty="0">
              <a:solidFill>
                <a:schemeClr val="lt1"/>
              </a:solidFill>
              <a:latin typeface="Calibri"/>
              <a:ea typeface="Calibri"/>
              <a:cs typeface="Calibri"/>
              <a:sym typeface="Calibri"/>
            </a:endParaRPr>
          </a:p>
        </p:txBody>
      </p:sp>
      <p:pic>
        <p:nvPicPr>
          <p:cNvPr id="177" name="Google Shape;177;p1"/>
          <p:cNvPicPr preferRelativeResize="0"/>
          <p:nvPr/>
        </p:nvPicPr>
        <p:blipFill rotWithShape="1">
          <a:blip r:embed="rId4">
            <a:alphaModFix/>
          </a:blip>
          <a:srcRect/>
          <a:stretch/>
        </p:blipFill>
        <p:spPr>
          <a:xfrm rot="10800000">
            <a:off x="-2" y="5099740"/>
            <a:ext cx="5253203" cy="1335137"/>
          </a:xfrm>
          <a:prstGeom prst="rect">
            <a:avLst/>
          </a:prstGeom>
          <a:noFill/>
          <a:ln>
            <a:noFill/>
          </a:ln>
        </p:spPr>
      </p:pic>
      <p:sp>
        <p:nvSpPr>
          <p:cNvPr id="178" name="Google Shape;178;p1"/>
          <p:cNvSpPr txBox="1"/>
          <p:nvPr/>
        </p:nvSpPr>
        <p:spPr>
          <a:xfrm>
            <a:off x="-1173374" y="5221725"/>
            <a:ext cx="6426575" cy="1175666"/>
          </a:xfrm>
          <a:prstGeom prst="rect">
            <a:avLst/>
          </a:prstGeom>
          <a:noFill/>
          <a:ln>
            <a:noFill/>
          </a:ln>
        </p:spPr>
        <p:txBody>
          <a:bodyPr spcFirstLastPara="1" wrap="square" lIns="91425" tIns="45700" rIns="91425" bIns="45700" anchor="t" anchorCtr="0">
            <a:spAutoFit/>
          </a:bodyPr>
          <a:lstStyle/>
          <a:p>
            <a:pPr marL="0" marR="0" lvl="0" indent="0" algn="ctr" rtl="1">
              <a:lnSpc>
                <a:spcPct val="110000"/>
              </a:lnSpc>
              <a:spcBef>
                <a:spcPts val="0"/>
              </a:spcBef>
              <a:spcAft>
                <a:spcPts val="0"/>
              </a:spcAft>
              <a:buClr>
                <a:srgbClr val="000000"/>
              </a:buClr>
              <a:buSzPts val="2400"/>
              <a:buFont typeface="Arial"/>
              <a:buNone/>
            </a:pPr>
            <a:r>
              <a:rPr lang="iw-IL" sz="2400" b="1" i="0" u="none" strike="noStrike" cap="none">
                <a:solidFill>
                  <a:schemeClr val="lt1"/>
                </a:solidFill>
                <a:latin typeface="Calibri"/>
                <a:ea typeface="Calibri"/>
                <a:cs typeface="Calibri"/>
                <a:sym typeface="Calibri"/>
              </a:rPr>
              <a:t>מיומנות מרכזית</a:t>
            </a:r>
            <a:br>
              <a:rPr lang="iw-IL" sz="2400" b="1" i="0" u="none" strike="noStrike" cap="none">
                <a:solidFill>
                  <a:schemeClr val="lt1"/>
                </a:solidFill>
                <a:latin typeface="Calibri"/>
                <a:ea typeface="Calibri"/>
                <a:cs typeface="Calibri"/>
                <a:sym typeface="Calibri"/>
              </a:rPr>
            </a:br>
            <a:r>
              <a:rPr lang="iw-IL" sz="2000" b="0" i="0" u="none" strike="noStrike" cap="none">
                <a:solidFill>
                  <a:schemeClr val="lt1"/>
                </a:solidFill>
                <a:latin typeface="Calibri"/>
                <a:ea typeface="Calibri"/>
                <a:cs typeface="Calibri"/>
                <a:sym typeface="Calibri"/>
              </a:rPr>
              <a:t>הכוונה עצמית – </a:t>
            </a:r>
            <a:endParaRPr/>
          </a:p>
          <a:p>
            <a:pPr marL="0" marR="0" lvl="0" indent="0" algn="ctr" rtl="1">
              <a:lnSpc>
                <a:spcPct val="110000"/>
              </a:lnSpc>
              <a:spcBef>
                <a:spcPts val="0"/>
              </a:spcBef>
              <a:spcAft>
                <a:spcPts val="0"/>
              </a:spcAft>
              <a:buClr>
                <a:srgbClr val="000000"/>
              </a:buClr>
              <a:buSzPts val="2400"/>
              <a:buFont typeface="Arial"/>
              <a:buNone/>
            </a:pPr>
            <a:r>
              <a:rPr lang="iw-IL" sz="2000" b="0" i="0" u="none" strike="noStrike" cap="none">
                <a:solidFill>
                  <a:schemeClr val="lt1"/>
                </a:solidFill>
                <a:latin typeface="Calibri"/>
                <a:ea typeface="Calibri"/>
                <a:cs typeface="Calibri"/>
                <a:sym typeface="Calibri"/>
              </a:rPr>
              <a:t>חשיבה גמישה ומתפתחת</a:t>
            </a:r>
            <a:endParaRPr sz="2000" b="0" i="0" u="none" strike="noStrike" cap="none">
              <a:solidFill>
                <a:schemeClr val="lt1"/>
              </a:solidFill>
              <a:latin typeface="Calibri"/>
              <a:ea typeface="Calibri"/>
              <a:cs typeface="Calibri"/>
              <a:sym typeface="Calibri"/>
            </a:endParaRPr>
          </a:p>
        </p:txBody>
      </p:sp>
      <p:pic>
        <p:nvPicPr>
          <p:cNvPr id="11" name="תמונה 10">
            <a:extLst>
              <a:ext uri="{FF2B5EF4-FFF2-40B4-BE49-F238E27FC236}">
                <a16:creationId xmlns:a16="http://schemas.microsoft.com/office/drawing/2014/main" id="{40308283-7D51-47EA-97B0-D9C476AFCA6D}"/>
              </a:ext>
            </a:extLst>
          </p:cNvPr>
          <p:cNvPicPr>
            <a:picLocks noChangeAspect="1"/>
          </p:cNvPicPr>
          <p:nvPr/>
        </p:nvPicPr>
        <p:blipFill>
          <a:blip r:embed="rId5"/>
          <a:stretch>
            <a:fillRect/>
          </a:stretch>
        </p:blipFill>
        <p:spPr>
          <a:xfrm>
            <a:off x="9017813" y="354248"/>
            <a:ext cx="2731554" cy="1300903"/>
          </a:xfrm>
          <a:prstGeom prst="rect">
            <a:avLst/>
          </a:prstGeom>
        </p:spPr>
      </p:pic>
      <p:pic>
        <p:nvPicPr>
          <p:cNvPr id="2" name="תמונה 1">
            <a:extLst>
              <a:ext uri="{FF2B5EF4-FFF2-40B4-BE49-F238E27FC236}">
                <a16:creationId xmlns:a16="http://schemas.microsoft.com/office/drawing/2014/main" id="{FC8A0DCC-6EFA-7397-0A82-3957F031B329}"/>
              </a:ext>
            </a:extLst>
          </p:cNvPr>
          <p:cNvPicPr>
            <a:picLocks noChangeAspect="1"/>
          </p:cNvPicPr>
          <p:nvPr/>
        </p:nvPicPr>
        <p:blipFill>
          <a:blip r:embed="rId6"/>
          <a:stretch>
            <a:fillRect/>
          </a:stretch>
        </p:blipFill>
        <p:spPr>
          <a:xfrm>
            <a:off x="1558285" y="254059"/>
            <a:ext cx="1457070" cy="6401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8"/>
          <p:cNvSpPr/>
          <p:nvPr/>
        </p:nvSpPr>
        <p:spPr>
          <a:xfrm>
            <a:off x="6510086" y="1409002"/>
            <a:ext cx="4064413" cy="492378"/>
          </a:xfrm>
          <a:prstGeom prst="rect">
            <a:avLst/>
          </a:prstGeom>
          <a:noFill/>
          <a:ln>
            <a:noFill/>
          </a:ln>
        </p:spPr>
        <p:txBody>
          <a:bodyPr spcFirstLastPara="1" wrap="square" lIns="91400" tIns="45675" rIns="91400" bIns="45675" anchor="t" anchorCtr="0">
            <a:spAutoFit/>
          </a:bodyPr>
          <a:lstStyle/>
          <a:p>
            <a:pPr marL="0" marR="0" lvl="0" indent="0" algn="r" rtl="1">
              <a:lnSpc>
                <a:spcPct val="100000"/>
              </a:lnSpc>
              <a:spcBef>
                <a:spcPts val="0"/>
              </a:spcBef>
              <a:spcAft>
                <a:spcPts val="0"/>
              </a:spcAft>
              <a:buClr>
                <a:srgbClr val="000000"/>
              </a:buClr>
              <a:buSzPts val="2600"/>
              <a:buFont typeface="Arial"/>
              <a:buNone/>
            </a:pPr>
            <a:r>
              <a:rPr lang="iw-IL" sz="2600" b="0" i="0" u="none" strike="noStrike" cap="none">
                <a:solidFill>
                  <a:srgbClr val="002060"/>
                </a:solidFill>
                <a:latin typeface="Calibri"/>
                <a:ea typeface="Calibri"/>
                <a:cs typeface="Calibri"/>
                <a:sym typeface="Calibri"/>
              </a:rPr>
              <a:t>שיח מעודד ומקבל </a:t>
            </a:r>
            <a:endParaRPr sz="2600" b="0" i="0" u="none" strike="noStrike" cap="none">
              <a:solidFill>
                <a:srgbClr val="002060"/>
              </a:solidFill>
              <a:latin typeface="Calibri"/>
              <a:ea typeface="Calibri"/>
              <a:cs typeface="Calibri"/>
              <a:sym typeface="Calibri"/>
            </a:endParaRPr>
          </a:p>
        </p:txBody>
      </p:sp>
      <p:sp>
        <p:nvSpPr>
          <p:cNvPr id="287" name="Google Shape;287;p8"/>
          <p:cNvSpPr txBox="1"/>
          <p:nvPr/>
        </p:nvSpPr>
        <p:spPr>
          <a:xfrm>
            <a:off x="2777671" y="3390492"/>
            <a:ext cx="7779334" cy="492378"/>
          </a:xfrm>
          <a:prstGeom prst="rect">
            <a:avLst/>
          </a:prstGeom>
          <a:noFill/>
          <a:ln>
            <a:noFill/>
          </a:ln>
        </p:spPr>
        <p:txBody>
          <a:bodyPr spcFirstLastPara="1" wrap="square" lIns="91400" tIns="45675" rIns="91400" bIns="45675" anchor="t" anchorCtr="0">
            <a:spAutoFit/>
          </a:bodyPr>
          <a:lstStyle/>
          <a:p>
            <a:pPr marL="0" marR="0" lvl="0" indent="0" algn="r" rtl="1">
              <a:lnSpc>
                <a:spcPct val="100000"/>
              </a:lnSpc>
              <a:spcBef>
                <a:spcPts val="0"/>
              </a:spcBef>
              <a:spcAft>
                <a:spcPts val="0"/>
              </a:spcAft>
              <a:buClr>
                <a:srgbClr val="000000"/>
              </a:buClr>
              <a:buSzPts val="2600"/>
              <a:buFont typeface="Arial"/>
              <a:buNone/>
            </a:pPr>
            <a:r>
              <a:rPr lang="iw-IL" sz="2600" b="0" i="0" u="none" strike="noStrike" cap="none">
                <a:solidFill>
                  <a:srgbClr val="002060"/>
                </a:solidFill>
                <a:latin typeface="Calibri"/>
                <a:ea typeface="Calibri"/>
                <a:cs typeface="Calibri"/>
                <a:sym typeface="Calibri"/>
              </a:rPr>
              <a:t>הקשבה ממקום מתעניין ולא שיפוטי</a:t>
            </a:r>
            <a:endParaRPr sz="2600" b="0" i="0" u="none" strike="noStrike" cap="none">
              <a:solidFill>
                <a:srgbClr val="002060"/>
              </a:solidFill>
              <a:latin typeface="Calibri"/>
              <a:ea typeface="Calibri"/>
              <a:cs typeface="Calibri"/>
              <a:sym typeface="Calibri"/>
            </a:endParaRPr>
          </a:p>
        </p:txBody>
      </p:sp>
      <p:sp>
        <p:nvSpPr>
          <p:cNvPr id="288" name="Google Shape;288;p8"/>
          <p:cNvSpPr txBox="1"/>
          <p:nvPr/>
        </p:nvSpPr>
        <p:spPr>
          <a:xfrm>
            <a:off x="5514282" y="4497114"/>
            <a:ext cx="5042723" cy="492378"/>
          </a:xfrm>
          <a:prstGeom prst="rect">
            <a:avLst/>
          </a:prstGeom>
          <a:noFill/>
          <a:ln>
            <a:noFill/>
          </a:ln>
        </p:spPr>
        <p:txBody>
          <a:bodyPr spcFirstLastPara="1" wrap="square" lIns="91400" tIns="45675" rIns="91400" bIns="45675" anchor="t" anchorCtr="0">
            <a:spAutoFit/>
          </a:bodyPr>
          <a:lstStyle/>
          <a:p>
            <a:pPr marL="0" marR="0" lvl="0" indent="0" algn="r" rtl="1">
              <a:lnSpc>
                <a:spcPct val="100000"/>
              </a:lnSpc>
              <a:spcBef>
                <a:spcPts val="0"/>
              </a:spcBef>
              <a:spcAft>
                <a:spcPts val="0"/>
              </a:spcAft>
              <a:buClr>
                <a:srgbClr val="000000"/>
              </a:buClr>
              <a:buSzPts val="2600"/>
              <a:buFont typeface="Arial"/>
              <a:buNone/>
            </a:pPr>
            <a:r>
              <a:rPr lang="iw-IL" sz="2600" b="0" i="0" u="none" strike="noStrike" cap="none" dirty="0">
                <a:solidFill>
                  <a:srgbClr val="002060"/>
                </a:solidFill>
                <a:latin typeface="Calibri"/>
                <a:ea typeface="Calibri"/>
                <a:cs typeface="Calibri"/>
                <a:sym typeface="Calibri"/>
              </a:rPr>
              <a:t>כבוד לדברי החבר</a:t>
            </a:r>
            <a:endParaRPr sz="2600" b="0" i="0" u="none" strike="noStrike" cap="none" dirty="0">
              <a:solidFill>
                <a:srgbClr val="002060"/>
              </a:solidFill>
              <a:latin typeface="Calibri"/>
              <a:ea typeface="Calibri"/>
              <a:cs typeface="Calibri"/>
              <a:sym typeface="Calibri"/>
            </a:endParaRPr>
          </a:p>
        </p:txBody>
      </p:sp>
      <p:sp>
        <p:nvSpPr>
          <p:cNvPr id="289" name="Google Shape;289;p8"/>
          <p:cNvSpPr txBox="1"/>
          <p:nvPr/>
        </p:nvSpPr>
        <p:spPr>
          <a:xfrm>
            <a:off x="679162" y="5335034"/>
            <a:ext cx="9877844" cy="892487"/>
          </a:xfrm>
          <a:prstGeom prst="rect">
            <a:avLst/>
          </a:prstGeom>
          <a:noFill/>
          <a:ln>
            <a:noFill/>
          </a:ln>
        </p:spPr>
        <p:txBody>
          <a:bodyPr spcFirstLastPara="1" wrap="square" lIns="91400" tIns="45675" rIns="91400" bIns="45675" anchor="t" anchorCtr="0">
            <a:spAutoFit/>
          </a:bodyPr>
          <a:lstStyle/>
          <a:p>
            <a:pPr marL="0" marR="0" lvl="0" indent="0" algn="r" rtl="1">
              <a:lnSpc>
                <a:spcPct val="100000"/>
              </a:lnSpc>
              <a:spcBef>
                <a:spcPts val="0"/>
              </a:spcBef>
              <a:spcAft>
                <a:spcPts val="0"/>
              </a:spcAft>
              <a:buClr>
                <a:srgbClr val="000000"/>
              </a:buClr>
              <a:buSzPts val="2600"/>
              <a:buFont typeface="Arial"/>
              <a:buNone/>
            </a:pPr>
            <a:r>
              <a:rPr lang="iw-IL" sz="2600" b="0" i="0" u="none" strike="noStrike" cap="none">
                <a:solidFill>
                  <a:srgbClr val="002060"/>
                </a:solidFill>
                <a:latin typeface="Calibri"/>
                <a:ea typeface="Calibri"/>
                <a:cs typeface="Calibri"/>
                <a:sym typeface="Calibri"/>
              </a:rPr>
              <a:t>הנאמר בשיח נשאר ביננו, </a:t>
            </a:r>
            <a:endParaRPr sz="1400" b="0" i="0" u="none" strike="noStrike" cap="none">
              <a:solidFill>
                <a:srgbClr val="000000"/>
              </a:solidFill>
              <a:latin typeface="Arial"/>
              <a:ea typeface="Arial"/>
              <a:cs typeface="Arial"/>
              <a:sym typeface="Arial"/>
            </a:endParaRPr>
          </a:p>
          <a:p>
            <a:pPr marL="0" marR="0" lvl="0" indent="0" algn="r" rtl="1">
              <a:lnSpc>
                <a:spcPct val="100000"/>
              </a:lnSpc>
              <a:spcBef>
                <a:spcPts val="0"/>
              </a:spcBef>
              <a:spcAft>
                <a:spcPts val="0"/>
              </a:spcAft>
              <a:buClr>
                <a:srgbClr val="000000"/>
              </a:buClr>
              <a:buSzPts val="2600"/>
              <a:buFont typeface="Arial"/>
              <a:buNone/>
            </a:pPr>
            <a:r>
              <a:rPr lang="iw-IL" sz="2600" b="0" i="0" u="none" strike="noStrike" cap="none">
                <a:solidFill>
                  <a:srgbClr val="002060"/>
                </a:solidFill>
                <a:latin typeface="Calibri"/>
                <a:ea typeface="Calibri"/>
                <a:cs typeface="Calibri"/>
                <a:sym typeface="Calibri"/>
              </a:rPr>
              <a:t>אפשר לשתף אחרות בנושא, אך לספר רק על עצמי</a:t>
            </a:r>
            <a:endParaRPr sz="2600" b="0" i="0" u="none" strike="noStrike" cap="none">
              <a:solidFill>
                <a:srgbClr val="FB19F0"/>
              </a:solidFill>
              <a:latin typeface="Calibri"/>
              <a:ea typeface="Calibri"/>
              <a:cs typeface="Calibri"/>
              <a:sym typeface="Calibri"/>
            </a:endParaRPr>
          </a:p>
        </p:txBody>
      </p:sp>
      <p:sp>
        <p:nvSpPr>
          <p:cNvPr id="290" name="Google Shape;290;p8"/>
          <p:cNvSpPr txBox="1"/>
          <p:nvPr/>
        </p:nvSpPr>
        <p:spPr>
          <a:xfrm>
            <a:off x="2280060" y="2389618"/>
            <a:ext cx="8282082" cy="492443"/>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2600"/>
              <a:buFont typeface="Arial"/>
              <a:buNone/>
            </a:pPr>
            <a:r>
              <a:rPr lang="iw-IL" sz="2600" b="0" i="0" u="none" strike="noStrike" cap="none">
                <a:solidFill>
                  <a:srgbClr val="002060"/>
                </a:solidFill>
                <a:latin typeface="Calibri"/>
                <a:ea typeface="Calibri"/>
                <a:cs typeface="Calibri"/>
                <a:sym typeface="Calibri"/>
              </a:rPr>
              <a:t>שיתוף מהלב</a:t>
            </a:r>
            <a:endParaRPr sz="2600" b="1" i="0" u="sng" strike="noStrike" cap="none">
              <a:solidFill>
                <a:srgbClr val="002060"/>
              </a:solidFill>
              <a:latin typeface="Calibri"/>
              <a:ea typeface="Calibri"/>
              <a:cs typeface="Calibri"/>
              <a:sym typeface="Calibri"/>
            </a:endParaRPr>
          </a:p>
        </p:txBody>
      </p:sp>
      <p:sp>
        <p:nvSpPr>
          <p:cNvPr id="291" name="Google Shape;291;p8"/>
          <p:cNvSpPr/>
          <p:nvPr/>
        </p:nvSpPr>
        <p:spPr>
          <a:xfrm>
            <a:off x="2777671" y="-57344"/>
            <a:ext cx="6920988" cy="1378131"/>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5400"/>
              <a:buFont typeface="Arial"/>
              <a:buNone/>
            </a:pPr>
            <a:r>
              <a:rPr lang="iw-IL" sz="5400" b="1" i="0" u="none" strike="noStrike" cap="none">
                <a:solidFill>
                  <a:srgbClr val="002060"/>
                </a:solidFill>
                <a:latin typeface="Calibri"/>
                <a:ea typeface="Calibri"/>
                <a:cs typeface="Calibri"/>
                <a:sym typeface="Calibri"/>
              </a:rPr>
              <a:t>הנחיות לשיח מיטבי</a:t>
            </a:r>
            <a:endParaRPr sz="1400" b="0" i="0" u="none" strike="noStrike" cap="none">
              <a:solidFill>
                <a:srgbClr val="000000"/>
              </a:solidFill>
              <a:latin typeface="Arial"/>
              <a:ea typeface="Arial"/>
              <a:cs typeface="Arial"/>
              <a:sym typeface="Arial"/>
            </a:endParaRPr>
          </a:p>
        </p:txBody>
      </p:sp>
      <p:pic>
        <p:nvPicPr>
          <p:cNvPr id="292" name="Google Shape;292;p8"/>
          <p:cNvPicPr preferRelativeResize="0"/>
          <p:nvPr/>
        </p:nvPicPr>
        <p:blipFill rotWithShape="1">
          <a:blip r:embed="rId3">
            <a:alphaModFix/>
          </a:blip>
          <a:srcRect l="1" r="42296"/>
          <a:stretch/>
        </p:blipFill>
        <p:spPr>
          <a:xfrm>
            <a:off x="1017443" y="5727116"/>
            <a:ext cx="2108130" cy="1000809"/>
          </a:xfrm>
          <a:prstGeom prst="rect">
            <a:avLst/>
          </a:prstGeom>
          <a:noFill/>
          <a:ln>
            <a:noFill/>
          </a:ln>
        </p:spPr>
      </p:pic>
      <p:grpSp>
        <p:nvGrpSpPr>
          <p:cNvPr id="293" name="Google Shape;293;p8"/>
          <p:cNvGrpSpPr/>
          <p:nvPr/>
        </p:nvGrpSpPr>
        <p:grpSpPr>
          <a:xfrm>
            <a:off x="65251" y="5849506"/>
            <a:ext cx="1085266" cy="878420"/>
            <a:chOff x="2923822" y="2971800"/>
            <a:chExt cx="3629378" cy="3629378"/>
          </a:xfrm>
        </p:grpSpPr>
        <p:pic>
          <p:nvPicPr>
            <p:cNvPr id="294" name="Google Shape;294;p8" descr="הערה - לב שבור קו מיתאר"/>
            <p:cNvPicPr preferRelativeResize="0"/>
            <p:nvPr/>
          </p:nvPicPr>
          <p:blipFill rotWithShape="1">
            <a:blip r:embed="rId4">
              <a:alphaModFix/>
            </a:blip>
            <a:srcRect/>
            <a:stretch/>
          </p:blipFill>
          <p:spPr>
            <a:xfrm>
              <a:off x="2923822" y="2971800"/>
              <a:ext cx="3629378" cy="3629378"/>
            </a:xfrm>
            <a:prstGeom prst="rect">
              <a:avLst/>
            </a:prstGeom>
            <a:noFill/>
            <a:ln>
              <a:noFill/>
            </a:ln>
          </p:spPr>
        </p:pic>
        <p:sp>
          <p:nvSpPr>
            <p:cNvPr id="295" name="Google Shape;295;p8"/>
            <p:cNvSpPr/>
            <p:nvPr/>
          </p:nvSpPr>
          <p:spPr>
            <a:xfrm>
              <a:off x="4598894" y="4238231"/>
              <a:ext cx="300484" cy="492378"/>
            </a:xfrm>
            <a:prstGeom prst="rect">
              <a:avLst/>
            </a:prstGeom>
            <a:solidFill>
              <a:srgbClr val="F4F4F5"/>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296" name="Google Shape;296;p8" descr="תג לב עם מילוי מלא"/>
          <p:cNvPicPr preferRelativeResize="0"/>
          <p:nvPr/>
        </p:nvPicPr>
        <p:blipFill rotWithShape="1">
          <a:blip r:embed="rId5">
            <a:alphaModFix/>
          </a:blip>
          <a:srcRect/>
          <a:stretch/>
        </p:blipFill>
        <p:spPr>
          <a:xfrm>
            <a:off x="10667596" y="2159917"/>
            <a:ext cx="914400" cy="914400"/>
          </a:xfrm>
          <a:prstGeom prst="rect">
            <a:avLst/>
          </a:prstGeom>
          <a:noFill/>
          <a:ln>
            <a:noFill/>
          </a:ln>
        </p:spPr>
      </p:pic>
      <p:pic>
        <p:nvPicPr>
          <p:cNvPr id="297" name="Google Shape;297;p8" descr="מחיאות כפיים עם מילוי מלא"/>
          <p:cNvPicPr preferRelativeResize="0"/>
          <p:nvPr/>
        </p:nvPicPr>
        <p:blipFill rotWithShape="1">
          <a:blip r:embed="rId6">
            <a:alphaModFix/>
          </a:blip>
          <a:srcRect/>
          <a:stretch/>
        </p:blipFill>
        <p:spPr>
          <a:xfrm>
            <a:off x="10557005" y="928807"/>
            <a:ext cx="1093470" cy="1093470"/>
          </a:xfrm>
          <a:prstGeom prst="rect">
            <a:avLst/>
          </a:prstGeom>
          <a:noFill/>
          <a:ln>
            <a:noFill/>
          </a:ln>
        </p:spPr>
      </p:pic>
      <p:pic>
        <p:nvPicPr>
          <p:cNvPr id="298" name="Google Shape;298;p8" descr="אוזן עם מילוי מלא"/>
          <p:cNvPicPr preferRelativeResize="0"/>
          <p:nvPr/>
        </p:nvPicPr>
        <p:blipFill rotWithShape="1">
          <a:blip r:embed="rId7">
            <a:alphaModFix/>
          </a:blip>
          <a:srcRect/>
          <a:stretch/>
        </p:blipFill>
        <p:spPr>
          <a:xfrm>
            <a:off x="10667596" y="3149301"/>
            <a:ext cx="914400" cy="914400"/>
          </a:xfrm>
          <a:prstGeom prst="rect">
            <a:avLst/>
          </a:prstGeom>
          <a:noFill/>
          <a:ln>
            <a:noFill/>
          </a:ln>
        </p:spPr>
      </p:pic>
      <p:pic>
        <p:nvPicPr>
          <p:cNvPr id="299" name="Google Shape;299;p8" descr="הערה קו נטוי שקט עם מילוי מלא"/>
          <p:cNvPicPr preferRelativeResize="0"/>
          <p:nvPr/>
        </p:nvPicPr>
        <p:blipFill rotWithShape="1">
          <a:blip r:embed="rId8">
            <a:alphaModFix/>
          </a:blip>
          <a:srcRect/>
          <a:stretch/>
        </p:blipFill>
        <p:spPr>
          <a:xfrm>
            <a:off x="10673648" y="5234671"/>
            <a:ext cx="914400" cy="914400"/>
          </a:xfrm>
          <a:prstGeom prst="rect">
            <a:avLst/>
          </a:prstGeom>
          <a:noFill/>
          <a:ln>
            <a:noFill/>
          </a:ln>
        </p:spPr>
      </p:pic>
      <p:pic>
        <p:nvPicPr>
          <p:cNvPr id="300" name="Google Shape;300;p8" descr="עין עם מילוי מלא"/>
          <p:cNvPicPr preferRelativeResize="0"/>
          <p:nvPr/>
        </p:nvPicPr>
        <p:blipFill rotWithShape="1">
          <a:blip r:embed="rId9">
            <a:alphaModFix/>
          </a:blip>
          <a:srcRect/>
          <a:stretch/>
        </p:blipFill>
        <p:spPr>
          <a:xfrm>
            <a:off x="10667596" y="4286103"/>
            <a:ext cx="914400" cy="914400"/>
          </a:xfrm>
          <a:prstGeom prst="rect">
            <a:avLst/>
          </a:prstGeom>
          <a:noFill/>
          <a:ln>
            <a:noFill/>
          </a:ln>
        </p:spPr>
      </p:pic>
      <p:sp>
        <p:nvSpPr>
          <p:cNvPr id="301" name="Google Shape;301;p8"/>
          <p:cNvSpPr txBox="1"/>
          <p:nvPr/>
        </p:nvSpPr>
        <p:spPr>
          <a:xfrm>
            <a:off x="2071508" y="1031893"/>
            <a:ext cx="813460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w-IL" sz="2400" b="1" i="0" u="none" strike="noStrike" cap="none" dirty="0">
                <a:solidFill>
                  <a:srgbClr val="002060"/>
                </a:solidFill>
                <a:latin typeface="Calibri"/>
                <a:ea typeface="Calibri"/>
                <a:cs typeface="Calibri"/>
                <a:sym typeface="Calibri"/>
              </a:rPr>
              <a:t>"שבעה דברים בחכם...אינו נכנס לדברי חברו" (</a:t>
            </a:r>
            <a:r>
              <a:rPr lang="he-IL" sz="2400" b="1" i="0" u="none" strike="noStrike" cap="none" dirty="0">
                <a:solidFill>
                  <a:srgbClr val="002060"/>
                </a:solidFill>
                <a:latin typeface="Calibri"/>
                <a:ea typeface="Calibri"/>
                <a:cs typeface="Calibri"/>
                <a:sym typeface="Calibri"/>
              </a:rPr>
              <a:t> </a:t>
            </a:r>
            <a:r>
              <a:rPr lang="iw-IL" sz="2400" b="1" i="0" u="none" strike="noStrike" cap="none" dirty="0">
                <a:solidFill>
                  <a:srgbClr val="002060"/>
                </a:solidFill>
                <a:latin typeface="Calibri"/>
                <a:ea typeface="Calibri"/>
                <a:cs typeface="Calibri"/>
                <a:sym typeface="Calibri"/>
              </a:rPr>
              <a:t>משנה אבות ה</a:t>
            </a:r>
            <a:r>
              <a:rPr lang="he-IL" sz="2400" b="1" i="0" u="none" strike="noStrike" cap="none" dirty="0">
                <a:solidFill>
                  <a:srgbClr val="002060"/>
                </a:solidFill>
                <a:latin typeface="Calibri"/>
                <a:ea typeface="Calibri"/>
                <a:cs typeface="Calibri"/>
                <a:sym typeface="Calibri"/>
              </a:rPr>
              <a:t>,ז</a:t>
            </a:r>
            <a:r>
              <a:rPr lang="iw-IL" sz="2400" b="1" i="0" u="none" strike="noStrike" cap="none" dirty="0">
                <a:solidFill>
                  <a:srgbClr val="002060"/>
                </a:solidFill>
                <a:latin typeface="Calibri"/>
                <a:ea typeface="Calibri"/>
                <a:cs typeface="Calibri"/>
                <a:sym typeface="Calibri"/>
              </a:rPr>
              <a:t>)</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8"/>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fontScale="90000"/>
          </a:bodyPr>
          <a:lstStyle/>
          <a:p>
            <a:pPr marL="0" lvl="0" indent="0" algn="ctr" rtl="1">
              <a:lnSpc>
                <a:spcPct val="90000"/>
              </a:lnSpc>
              <a:spcBef>
                <a:spcPts val="0"/>
              </a:spcBef>
              <a:spcAft>
                <a:spcPts val="0"/>
              </a:spcAft>
              <a:buClr>
                <a:srgbClr val="002060"/>
              </a:buClr>
              <a:buSzPct val="300000"/>
              <a:buFont typeface="Calibri"/>
              <a:buNone/>
            </a:pPr>
            <a:r>
              <a:rPr lang="iw-IL"/>
              <a:t>זה מצחיק אתכם?</a:t>
            </a:r>
            <a:endParaRPr sz="2000">
              <a:highlight>
                <a:srgbClr val="00FF00"/>
              </a:highlight>
            </a:endParaRPr>
          </a:p>
        </p:txBody>
      </p:sp>
      <p:pic>
        <p:nvPicPr>
          <p:cNvPr id="316" name="Google Shape;316;p38" descr="חתול טופי מוציא לשון"/>
          <p:cNvPicPr preferRelativeResize="0"/>
          <p:nvPr/>
        </p:nvPicPr>
        <p:blipFill rotWithShape="1">
          <a:blip r:embed="rId3">
            <a:alphaModFix/>
          </a:blip>
          <a:srcRect/>
          <a:stretch/>
        </p:blipFill>
        <p:spPr>
          <a:xfrm>
            <a:off x="4781962" y="0"/>
            <a:ext cx="6128699" cy="61286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9"/>
          <p:cNvSpPr txBox="1">
            <a:spLocks noGrp="1"/>
          </p:cNvSpPr>
          <p:nvPr>
            <p:ph type="body" idx="1"/>
          </p:nvPr>
        </p:nvSpPr>
        <p:spPr>
          <a:xfrm>
            <a:off x="1242949" y="2121739"/>
            <a:ext cx="9745634" cy="3684588"/>
          </a:xfrm>
          <a:prstGeom prst="rect">
            <a:avLst/>
          </a:prstGeom>
          <a:noFill/>
          <a:ln>
            <a:noFill/>
          </a:ln>
        </p:spPr>
        <p:txBody>
          <a:bodyPr spcFirstLastPara="1" wrap="square" lIns="91425" tIns="45700" rIns="91425" bIns="45700" anchor="t" anchorCtr="0">
            <a:normAutofit/>
          </a:bodyPr>
          <a:lstStyle/>
          <a:p>
            <a:pPr marL="0" lvl="0" indent="0" algn="r" rtl="1">
              <a:lnSpc>
                <a:spcPct val="150000"/>
              </a:lnSpc>
              <a:spcBef>
                <a:spcPts val="1000"/>
              </a:spcBef>
              <a:spcAft>
                <a:spcPts val="0"/>
              </a:spcAft>
              <a:buSzPts val="2800"/>
              <a:buNone/>
            </a:pPr>
            <a:r>
              <a:rPr lang="iw-IL" dirty="0"/>
              <a:t> </a:t>
            </a:r>
            <a:endParaRPr dirty="0"/>
          </a:p>
          <a:p>
            <a:pPr marL="514350" lvl="0" indent="-514350" algn="r" rtl="1">
              <a:lnSpc>
                <a:spcPct val="150000"/>
              </a:lnSpc>
              <a:spcBef>
                <a:spcPts val="1000"/>
              </a:spcBef>
              <a:spcAft>
                <a:spcPts val="0"/>
              </a:spcAft>
              <a:buSzPts val="2800"/>
              <a:buAutoNum type="arabicPeriod"/>
            </a:pPr>
            <a:r>
              <a:rPr lang="iw-IL" dirty="0"/>
              <a:t>מה זה הומור לדעתכ</a:t>
            </a:r>
            <a:r>
              <a:rPr lang="he-IL" dirty="0"/>
              <a:t>ם?</a:t>
            </a:r>
            <a:endParaRPr dirty="0"/>
          </a:p>
          <a:p>
            <a:pPr marL="514350" lvl="0" indent="-514350" algn="r" rtl="1">
              <a:lnSpc>
                <a:spcPct val="150000"/>
              </a:lnSpc>
              <a:spcBef>
                <a:spcPts val="1000"/>
              </a:spcBef>
              <a:spcAft>
                <a:spcPts val="0"/>
              </a:spcAft>
              <a:buSzPts val="2800"/>
              <a:buAutoNum type="arabicPeriod"/>
            </a:pPr>
            <a:r>
              <a:rPr lang="iw-IL" dirty="0"/>
              <a:t>למה אנחנו אוהב</a:t>
            </a:r>
            <a:r>
              <a:rPr lang="he-IL" dirty="0"/>
              <a:t>ים</a:t>
            </a:r>
            <a:r>
              <a:rPr lang="iw-IL" dirty="0"/>
              <a:t> לראות סרטונים מצחיקים, לספר ולשמוע בדיחות?</a:t>
            </a:r>
            <a:endParaRPr dirty="0"/>
          </a:p>
        </p:txBody>
      </p:sp>
      <p:pic>
        <p:nvPicPr>
          <p:cNvPr id="323" name="Google Shape;323;p39" descr="חתול טופי אומר היי"/>
          <p:cNvPicPr preferRelativeResize="0"/>
          <p:nvPr/>
        </p:nvPicPr>
        <p:blipFill rotWithShape="1">
          <a:blip r:embed="rId3">
            <a:alphaModFix/>
          </a:blip>
          <a:srcRect/>
          <a:stretch/>
        </p:blipFill>
        <p:spPr>
          <a:xfrm>
            <a:off x="-106879" y="4158343"/>
            <a:ext cx="2699657" cy="269965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0"/>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rgbClr val="002060"/>
              </a:buClr>
              <a:buSzPts val="7200"/>
              <a:buFont typeface="Calibri"/>
              <a:buNone/>
            </a:pPr>
            <a:r>
              <a:rPr lang="iw-IL"/>
              <a:t>מהו הומור?</a:t>
            </a:r>
            <a:endParaRPr/>
          </a:p>
        </p:txBody>
      </p:sp>
      <p:sp>
        <p:nvSpPr>
          <p:cNvPr id="330" name="Google Shape;330;p40"/>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p>
            <a:pPr marL="0" lvl="0" indent="0" algn="ctr" rtl="1">
              <a:lnSpc>
                <a:spcPct val="150000"/>
              </a:lnSpc>
              <a:spcBef>
                <a:spcPts val="1000"/>
              </a:spcBef>
              <a:spcAft>
                <a:spcPts val="0"/>
              </a:spcAft>
              <a:buSzPts val="2800"/>
              <a:buNone/>
            </a:pPr>
            <a:r>
              <a:rPr lang="iw-IL"/>
              <a:t>הומור מתייחס לכל דבר, שאנשים אומרים או עושים, </a:t>
            </a:r>
            <a:endParaRPr/>
          </a:p>
          <a:p>
            <a:pPr marL="0" lvl="0" indent="0" algn="ctr" rtl="1">
              <a:lnSpc>
                <a:spcPct val="150000"/>
              </a:lnSpc>
              <a:spcBef>
                <a:spcPts val="1000"/>
              </a:spcBef>
              <a:spcAft>
                <a:spcPts val="0"/>
              </a:spcAft>
              <a:buSzPts val="2800"/>
              <a:buNone/>
            </a:pPr>
            <a:r>
              <a:rPr lang="iw-IL"/>
              <a:t>אשר נתפס כמצחיק וגורם לאחרים לצחוק. </a:t>
            </a:r>
            <a:endParaRPr/>
          </a:p>
        </p:txBody>
      </p:sp>
      <p:pic>
        <p:nvPicPr>
          <p:cNvPr id="331" name="Google Shape;331;p40" descr="חתול טופי רגוע"/>
          <p:cNvPicPr preferRelativeResize="0"/>
          <p:nvPr/>
        </p:nvPicPr>
        <p:blipFill rotWithShape="1">
          <a:blip r:embed="rId3">
            <a:alphaModFix/>
          </a:blip>
          <a:srcRect/>
          <a:stretch/>
        </p:blipFill>
        <p:spPr>
          <a:xfrm>
            <a:off x="4103511" y="3545340"/>
            <a:ext cx="3418518" cy="341851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1"/>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fontScale="90000"/>
          </a:bodyPr>
          <a:lstStyle/>
          <a:p>
            <a:pPr marL="0" lvl="0" indent="0" algn="ctr" rtl="1">
              <a:lnSpc>
                <a:spcPct val="90000"/>
              </a:lnSpc>
              <a:spcBef>
                <a:spcPts val="0"/>
              </a:spcBef>
              <a:spcAft>
                <a:spcPts val="0"/>
              </a:spcAft>
              <a:buClr>
                <a:srgbClr val="002060"/>
              </a:buClr>
              <a:buSzPct val="333333"/>
              <a:buFont typeface="Calibri"/>
              <a:buNone/>
            </a:pPr>
            <a:r>
              <a:rPr lang="iw-IL"/>
              <a:t>מה מצחיק אתכם?</a:t>
            </a:r>
            <a:br>
              <a:rPr lang="iw-IL"/>
            </a:br>
            <a:endParaRPr sz="1800">
              <a:highlight>
                <a:srgbClr val="00FF00"/>
              </a:highlight>
            </a:endParaRPr>
          </a:p>
        </p:txBody>
      </p:sp>
      <p:pic>
        <p:nvPicPr>
          <p:cNvPr id="338" name="Google Shape;338;p41" descr="אהבתי של חתול טופי"/>
          <p:cNvPicPr preferRelativeResize="0"/>
          <p:nvPr/>
        </p:nvPicPr>
        <p:blipFill rotWithShape="1">
          <a:blip r:embed="rId3">
            <a:alphaModFix/>
          </a:blip>
          <a:srcRect/>
          <a:stretch/>
        </p:blipFill>
        <p:spPr>
          <a:xfrm>
            <a:off x="4905375" y="-318183"/>
            <a:ext cx="6858000"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2"/>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fontScale="90000"/>
          </a:bodyPr>
          <a:lstStyle/>
          <a:p>
            <a:pPr marL="0" lvl="0" indent="0" algn="ctr" rtl="1">
              <a:lnSpc>
                <a:spcPct val="90000"/>
              </a:lnSpc>
              <a:spcBef>
                <a:spcPts val="0"/>
              </a:spcBef>
              <a:spcAft>
                <a:spcPts val="0"/>
              </a:spcAft>
              <a:buClr>
                <a:srgbClr val="002060"/>
              </a:buClr>
              <a:buSzPct val="111111"/>
              <a:buFont typeface="Calibri"/>
              <a:buNone/>
            </a:pPr>
            <a:r>
              <a:rPr lang="iw-IL"/>
              <a:t>מה מצחיק אותנו?</a:t>
            </a:r>
            <a:br>
              <a:rPr lang="iw-IL"/>
            </a:br>
            <a:r>
              <a:rPr lang="iw-IL" sz="1800">
                <a:solidFill>
                  <a:srgbClr val="FFFF00"/>
                </a:solidFill>
              </a:rPr>
              <a:t>?</a:t>
            </a:r>
            <a:endParaRPr/>
          </a:p>
        </p:txBody>
      </p:sp>
      <p:sp>
        <p:nvSpPr>
          <p:cNvPr id="345" name="Google Shape;345;p42"/>
          <p:cNvSpPr txBox="1"/>
          <p:nvPr/>
        </p:nvSpPr>
        <p:spPr>
          <a:xfrm>
            <a:off x="4523533" y="0"/>
            <a:ext cx="6629537" cy="4094550"/>
          </a:xfrm>
          <a:prstGeom prst="rect">
            <a:avLst/>
          </a:prstGeom>
          <a:noFill/>
          <a:ln>
            <a:noFill/>
          </a:ln>
        </p:spPr>
        <p:txBody>
          <a:bodyPr spcFirstLastPara="1" wrap="square" lIns="91425" tIns="45700" rIns="91425" bIns="45700" anchor="t" anchorCtr="0">
            <a:noAutofit/>
          </a:bodyPr>
          <a:lstStyle/>
          <a:p>
            <a:pPr marL="457200" marR="0" lvl="0" indent="-279400" algn="r" rtl="1">
              <a:lnSpc>
                <a:spcPct val="120000"/>
              </a:lnSpc>
              <a:spcBef>
                <a:spcPts val="0"/>
              </a:spcBef>
              <a:spcAft>
                <a:spcPts val="0"/>
              </a:spcAft>
              <a:buClr>
                <a:schemeClr val="dk1"/>
              </a:buClr>
              <a:buSzPts val="2800"/>
              <a:buFont typeface="Courier New"/>
              <a:buNone/>
            </a:pPr>
            <a:endParaRPr sz="2800" b="0" i="0" u="none" strike="noStrike" cap="none">
              <a:solidFill>
                <a:srgbClr val="000000"/>
              </a:solidFill>
              <a:latin typeface="Calibri"/>
              <a:ea typeface="Calibri"/>
              <a:cs typeface="Calibri"/>
              <a:sym typeface="Calibri"/>
            </a:endParaRPr>
          </a:p>
        </p:txBody>
      </p:sp>
      <p:pic>
        <p:nvPicPr>
          <p:cNvPr id="346" name="Google Shape;346;p42" descr="רעב? חתול טופי"/>
          <p:cNvPicPr preferRelativeResize="0"/>
          <p:nvPr/>
        </p:nvPicPr>
        <p:blipFill rotWithShape="1">
          <a:blip r:embed="rId3">
            <a:alphaModFix/>
          </a:blip>
          <a:srcRect/>
          <a:stretch/>
        </p:blipFill>
        <p:spPr>
          <a:xfrm>
            <a:off x="188970" y="3621600"/>
            <a:ext cx="3019152" cy="3019152"/>
          </a:xfrm>
          <a:prstGeom prst="rect">
            <a:avLst/>
          </a:prstGeom>
          <a:noFill/>
          <a:ln>
            <a:noFill/>
          </a:ln>
        </p:spPr>
      </p:pic>
      <p:sp>
        <p:nvSpPr>
          <p:cNvPr id="347" name="Google Shape;347;p42"/>
          <p:cNvSpPr txBox="1"/>
          <p:nvPr/>
        </p:nvSpPr>
        <p:spPr>
          <a:xfrm>
            <a:off x="4752201" y="1540378"/>
            <a:ext cx="6172200" cy="3091937"/>
          </a:xfrm>
          <a:prstGeom prst="rect">
            <a:avLst/>
          </a:prstGeom>
          <a:noFill/>
          <a:ln>
            <a:noFill/>
          </a:ln>
        </p:spPr>
        <p:txBody>
          <a:bodyPr spcFirstLastPara="1" wrap="square" lIns="91425" tIns="45700" rIns="91425" bIns="45700" anchor="t" anchorCtr="0">
            <a:spAutoFit/>
          </a:bodyPr>
          <a:lstStyle/>
          <a:p>
            <a:pPr marL="457200" marR="0" lvl="0" indent="-457200" algn="r" rtl="1">
              <a:lnSpc>
                <a:spcPct val="120000"/>
              </a:lnSpc>
              <a:spcBef>
                <a:spcPts val="0"/>
              </a:spcBef>
              <a:spcAft>
                <a:spcPts val="0"/>
              </a:spcAft>
              <a:buClr>
                <a:srgbClr val="000000"/>
              </a:buClr>
              <a:buSzPts val="3600"/>
              <a:buFont typeface="Courier New"/>
              <a:buChar char="o"/>
            </a:pPr>
            <a:r>
              <a:rPr lang="iw-IL" sz="3600" b="0" i="0" u="none" strike="noStrike" cap="none">
                <a:solidFill>
                  <a:srgbClr val="000000"/>
                </a:solidFill>
                <a:latin typeface="Calibri"/>
                <a:ea typeface="Calibri"/>
                <a:cs typeface="Calibri"/>
                <a:sym typeface="Calibri"/>
              </a:rPr>
              <a:t>הגזמה</a:t>
            </a:r>
            <a:endParaRPr/>
          </a:p>
          <a:p>
            <a:pPr marL="457200" marR="0" lvl="0" indent="-457200" algn="r" rtl="1">
              <a:lnSpc>
                <a:spcPct val="120000"/>
              </a:lnSpc>
              <a:spcBef>
                <a:spcPts val="1000"/>
              </a:spcBef>
              <a:spcAft>
                <a:spcPts val="0"/>
              </a:spcAft>
              <a:buClr>
                <a:srgbClr val="000000"/>
              </a:buClr>
              <a:buSzPts val="3600"/>
              <a:buFont typeface="Courier New"/>
              <a:buChar char="o"/>
            </a:pPr>
            <a:r>
              <a:rPr lang="iw-IL" sz="3600" b="0" i="0" u="none" strike="noStrike" cap="none">
                <a:solidFill>
                  <a:srgbClr val="000000"/>
                </a:solidFill>
                <a:latin typeface="Calibri"/>
                <a:ea typeface="Calibri"/>
                <a:cs typeface="Calibri"/>
                <a:sym typeface="Calibri"/>
              </a:rPr>
              <a:t>שיבושי דיבור מכוונים</a:t>
            </a:r>
            <a:endParaRPr/>
          </a:p>
          <a:p>
            <a:pPr marL="457200" marR="0" lvl="0" indent="-457200" algn="r" rtl="1">
              <a:lnSpc>
                <a:spcPct val="120000"/>
              </a:lnSpc>
              <a:spcBef>
                <a:spcPts val="1000"/>
              </a:spcBef>
              <a:spcAft>
                <a:spcPts val="0"/>
              </a:spcAft>
              <a:buClr>
                <a:srgbClr val="000000"/>
              </a:buClr>
              <a:buSzPts val="3600"/>
              <a:buFont typeface="Courier New"/>
              <a:buChar char="o"/>
            </a:pPr>
            <a:r>
              <a:rPr lang="iw-IL" sz="3600" b="0" i="0" u="none" strike="noStrike" cap="none">
                <a:solidFill>
                  <a:srgbClr val="000000"/>
                </a:solidFill>
                <a:latin typeface="Calibri"/>
                <a:ea typeface="Calibri"/>
                <a:cs typeface="Calibri"/>
                <a:sym typeface="Calibri"/>
              </a:rPr>
              <a:t>תנועות ופרצופים מצחיקים</a:t>
            </a:r>
            <a:endParaRPr/>
          </a:p>
          <a:p>
            <a:pPr marL="457200" marR="0" lvl="0" indent="-457200" algn="r" rtl="1">
              <a:lnSpc>
                <a:spcPct val="120000"/>
              </a:lnSpc>
              <a:spcBef>
                <a:spcPts val="1000"/>
              </a:spcBef>
              <a:spcAft>
                <a:spcPts val="0"/>
              </a:spcAft>
              <a:buClr>
                <a:srgbClr val="000000"/>
              </a:buClr>
              <a:buSzPts val="3600"/>
              <a:buFont typeface="Courier New"/>
              <a:buChar char="o"/>
            </a:pPr>
            <a:r>
              <a:rPr lang="iw-IL" sz="3600" b="0" i="0" u="none" strike="noStrike" cap="none">
                <a:solidFill>
                  <a:srgbClr val="000000"/>
                </a:solidFill>
                <a:latin typeface="Calibri"/>
                <a:ea typeface="Calibri"/>
                <a:cs typeface="Calibri"/>
                <a:sym typeface="Calibri"/>
              </a:rPr>
              <a:t>דברים שמפתיעים אותנו</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5">
                                            <p:txEl>
                                              <p:pRg st="0" end="0"/>
                                            </p:txEl>
                                          </p:spTgt>
                                        </p:tgtEl>
                                        <p:attrNameLst>
                                          <p:attrName>style.visibility</p:attrName>
                                        </p:attrNameLst>
                                      </p:cBhvr>
                                      <p:to>
                                        <p:strVal val="visible"/>
                                      </p:to>
                                    </p:set>
                                    <p:animEffect transition="in" filter="fade">
                                      <p:cBhvr>
                                        <p:cTn id="7" dur="1000"/>
                                        <p:tgtEl>
                                          <p:spTgt spid="3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5">
                                            <p:txEl>
                                              <p:pRg st="0" end="0"/>
                                            </p:txEl>
                                          </p:spTgt>
                                        </p:tgtEl>
                                        <p:attrNameLst>
                                          <p:attrName>style.visibility</p:attrName>
                                        </p:attrNameLst>
                                      </p:cBhvr>
                                      <p:to>
                                        <p:strVal val="visible"/>
                                      </p:to>
                                    </p:set>
                                    <p:animEffect transition="in" filter="fade">
                                      <p:cBhvr>
                                        <p:cTn id="12" dur="1000"/>
                                        <p:tgtEl>
                                          <p:spTgt spid="3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ה 1">
            <a:extLst>
              <a:ext uri="{FF2B5EF4-FFF2-40B4-BE49-F238E27FC236}">
                <a16:creationId xmlns:a16="http://schemas.microsoft.com/office/drawing/2014/main" id="{334F1583-C617-76C1-72CD-C1FABE0EA18D}"/>
              </a:ext>
            </a:extLst>
          </p:cNvPr>
          <p:cNvSpPr>
            <a:spLocks noGrp="1"/>
          </p:cNvSpPr>
          <p:nvPr>
            <p:ph type="pic" idx="2"/>
          </p:nvPr>
        </p:nvSpPr>
        <p:spPr/>
      </p:sp>
      <p:sp>
        <p:nvSpPr>
          <p:cNvPr id="3" name="כותרת 2">
            <a:extLst>
              <a:ext uri="{FF2B5EF4-FFF2-40B4-BE49-F238E27FC236}">
                <a16:creationId xmlns:a16="http://schemas.microsoft.com/office/drawing/2014/main" id="{81A3CE80-DD91-A0DD-A63E-9C1F5A8C8151}"/>
              </a:ext>
            </a:extLst>
          </p:cNvPr>
          <p:cNvSpPr>
            <a:spLocks noGrp="1"/>
          </p:cNvSpPr>
          <p:nvPr>
            <p:ph type="title"/>
          </p:nvPr>
        </p:nvSpPr>
        <p:spPr/>
        <p:txBody>
          <a:bodyPr>
            <a:normAutofit fontScale="90000"/>
          </a:bodyPr>
          <a:lstStyle/>
          <a:p>
            <a:r>
              <a:rPr lang="he-IL" dirty="0"/>
              <a:t>מה הצחיק את שרה אימנו?</a:t>
            </a:r>
          </a:p>
        </p:txBody>
      </p:sp>
      <p:sp>
        <p:nvSpPr>
          <p:cNvPr id="7" name="תיבת טקסט 6">
            <a:extLst>
              <a:ext uri="{FF2B5EF4-FFF2-40B4-BE49-F238E27FC236}">
                <a16:creationId xmlns:a16="http://schemas.microsoft.com/office/drawing/2014/main" id="{70C5EED9-39B1-C728-F234-37408A177365}"/>
              </a:ext>
            </a:extLst>
          </p:cNvPr>
          <p:cNvSpPr txBox="1"/>
          <p:nvPr/>
        </p:nvSpPr>
        <p:spPr>
          <a:xfrm>
            <a:off x="4954313" y="1852612"/>
            <a:ext cx="7059011" cy="34163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3600" b="0" i="0" u="none" strike="noStrike" kern="0" cap="none" spc="0" normalizeH="0" baseline="0" noProof="0" dirty="0">
                <a:ln>
                  <a:noFill/>
                </a:ln>
                <a:solidFill>
                  <a:srgbClr val="000000"/>
                </a:solidFill>
                <a:effectLst/>
                <a:uLnTx/>
                <a:uFillTx/>
                <a:latin typeface="Calibri"/>
                <a:ea typeface="Calibri"/>
                <a:cs typeface="Calibri"/>
                <a:sym typeface="Calibri"/>
              </a:rPr>
              <a:t>-'ותאמר שרה צחק'=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3600" b="0" i="0" u="none" strike="noStrike" kern="0" cap="none" spc="0" normalizeH="0" baseline="0" noProof="0" dirty="0">
                <a:ln>
                  <a:noFill/>
                </a:ln>
                <a:solidFill>
                  <a:srgbClr val="000000"/>
                </a:solidFill>
                <a:effectLst/>
                <a:uLnTx/>
                <a:uFillTx/>
                <a:latin typeface="Calibri"/>
                <a:ea typeface="Calibri"/>
                <a:cs typeface="Calibri"/>
                <a:sym typeface="Calibri"/>
              </a:rPr>
              <a:t>יצחק כי צחוק דבר הוא לי שאני ילדתי ואני זקנה</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3600" b="0" i="0" u="none" strike="noStrike" kern="0" cap="none" spc="0" normalizeH="0" baseline="0" noProof="0" dirty="0">
                <a:ln>
                  <a:noFill/>
                </a:ln>
                <a:solidFill>
                  <a:srgbClr val="000000"/>
                </a:solidFill>
                <a:effectLst/>
                <a:uLnTx/>
                <a:uFillTx/>
                <a:latin typeface="Calibri"/>
                <a:ea typeface="Calibri"/>
                <a:cs typeface="Calibri"/>
                <a:sym typeface="Calibri"/>
              </a:rPr>
              <a:t>,,</a:t>
            </a:r>
            <a:r>
              <a:rPr kumimoji="0" lang="he-IL" sz="3600" b="1" i="0" u="none" strike="noStrike" kern="0" cap="none" spc="0" normalizeH="0" baseline="0" noProof="0" dirty="0">
                <a:ln>
                  <a:noFill/>
                </a:ln>
                <a:solidFill>
                  <a:srgbClr val="000000"/>
                </a:solidFill>
                <a:effectLst/>
                <a:uLnTx/>
                <a:uFillTx/>
                <a:latin typeface="Calibri"/>
                <a:ea typeface="Calibri"/>
                <a:cs typeface="Calibri"/>
                <a:sym typeface="Calibri"/>
              </a:rPr>
              <a:t> וכל השומע שילדתי יצחק בעבורי כמו                                                שיצחק אדם לדבר </a:t>
            </a:r>
            <a:r>
              <a:rPr kumimoji="0" lang="he-IL" sz="3600" b="1" i="0" u="none" strike="noStrike" kern="0" cap="none" spc="0" normalizeH="0" baseline="0" noProof="0" dirty="0" err="1">
                <a:ln>
                  <a:noFill/>
                </a:ln>
                <a:solidFill>
                  <a:srgbClr val="000000"/>
                </a:solidFill>
                <a:effectLst/>
                <a:uLnTx/>
                <a:uFillTx/>
                <a:latin typeface="Calibri"/>
                <a:ea typeface="Calibri"/>
                <a:cs typeface="Calibri"/>
                <a:sym typeface="Calibri"/>
              </a:rPr>
              <a:t>התימה</a:t>
            </a:r>
            <a:r>
              <a:rPr kumimoji="0" lang="he-IL" sz="3600" b="1" i="0" u="none" strike="noStrike" kern="0" cap="none" spc="0" normalizeH="0" baseline="0" noProof="0" dirty="0">
                <a:ln>
                  <a:noFill/>
                </a:ln>
                <a:solidFill>
                  <a:srgbClr val="000000"/>
                </a:solidFill>
                <a:effectLst/>
                <a:uLnTx/>
                <a:uFillTx/>
                <a:latin typeface="Calibri"/>
                <a:ea typeface="Calibri"/>
                <a:cs typeface="Calibri"/>
                <a:sym typeface="Calibri"/>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3600" b="0" i="0" u="none" strike="noStrike" kern="0" cap="none" spc="0" normalizeH="0" baseline="0" noProof="0" dirty="0">
                <a:ln>
                  <a:noFill/>
                </a:ln>
                <a:solidFill>
                  <a:srgbClr val="000000"/>
                </a:solidFill>
                <a:effectLst/>
                <a:uLnTx/>
                <a:uFillTx/>
                <a:latin typeface="Calibri"/>
                <a:ea typeface="Calibri"/>
                <a:cs typeface="Calibri"/>
                <a:sym typeface="Calibri"/>
              </a:rPr>
              <a:t>('ק בראשית פרשת וירא </a:t>
            </a:r>
            <a:r>
              <a:rPr kumimoji="0" lang="he-IL" sz="3600" b="0" i="0" u="none" strike="noStrike" kern="0" cap="none" spc="0" normalizeH="0" baseline="0" noProof="0" dirty="0" err="1">
                <a:ln>
                  <a:noFill/>
                </a:ln>
                <a:solidFill>
                  <a:srgbClr val="000000"/>
                </a:solidFill>
                <a:effectLst/>
                <a:uLnTx/>
                <a:uFillTx/>
                <a:latin typeface="Calibri"/>
                <a:ea typeface="Calibri"/>
                <a:cs typeface="Calibri"/>
                <a:sym typeface="Calibri"/>
              </a:rPr>
              <a:t>כא</a:t>
            </a:r>
            <a:r>
              <a:rPr kumimoji="0" lang="he-IL" sz="3600" b="0" i="0" u="none" strike="noStrike" kern="0" cap="none" spc="0" normalizeH="0" baseline="0" noProof="0" dirty="0">
                <a:ln>
                  <a:noFill/>
                </a:ln>
                <a:solidFill>
                  <a:srgbClr val="000000"/>
                </a:solidFill>
                <a:effectLst/>
                <a:uLnTx/>
                <a:uFillTx/>
                <a:latin typeface="Calibri"/>
                <a:ea typeface="Calibri"/>
                <a:cs typeface="Calibri"/>
                <a:sym typeface="Calibri"/>
              </a:rPr>
              <a:t>- ו'רד )</a:t>
            </a:r>
            <a:endParaRPr kumimoji="0" lang="he-IL" sz="36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922890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3"/>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rgbClr val="002060"/>
              </a:buClr>
              <a:buSzPts val="7200"/>
              <a:buFont typeface="Calibri"/>
              <a:buNone/>
            </a:pPr>
            <a:r>
              <a:rPr lang="iw-IL" sz="6000"/>
              <a:t>למה בכלל צריך הומור?</a:t>
            </a:r>
            <a:br>
              <a:rPr lang="iw-IL" sz="6000"/>
            </a:br>
            <a:r>
              <a:rPr lang="iw-IL" sz="6000"/>
              <a:t>הרוח נושבת </a:t>
            </a:r>
            <a:endParaRPr sz="2000"/>
          </a:p>
        </p:txBody>
      </p:sp>
      <p:sp>
        <p:nvSpPr>
          <p:cNvPr id="355" name="Google Shape;355;p43"/>
          <p:cNvSpPr txBox="1">
            <a:spLocks noGrp="1"/>
          </p:cNvSpPr>
          <p:nvPr>
            <p:ph type="body" idx="1"/>
          </p:nvPr>
        </p:nvSpPr>
        <p:spPr>
          <a:xfrm>
            <a:off x="692727" y="2071687"/>
            <a:ext cx="10806546" cy="4350378"/>
          </a:xfrm>
          <a:prstGeom prst="rect">
            <a:avLst/>
          </a:prstGeom>
          <a:noFill/>
          <a:ln>
            <a:noFill/>
          </a:ln>
        </p:spPr>
        <p:txBody>
          <a:bodyPr spcFirstLastPara="1" wrap="square" lIns="91425" tIns="45700" rIns="91425" bIns="45700" anchor="t" anchorCtr="0">
            <a:normAutofit fontScale="92500" lnSpcReduction="20000"/>
          </a:bodyPr>
          <a:lstStyle/>
          <a:p>
            <a:pPr marL="0" lvl="0" indent="0" algn="r" rtl="1">
              <a:lnSpc>
                <a:spcPct val="150000"/>
              </a:lnSpc>
              <a:spcBef>
                <a:spcPts val="1000"/>
              </a:spcBef>
              <a:spcAft>
                <a:spcPts val="0"/>
              </a:spcAft>
              <a:buSzPct val="116424"/>
              <a:buNone/>
            </a:pPr>
            <a:r>
              <a:rPr lang="iw-IL" sz="2600" dirty="0"/>
              <a:t>כל מי שחושב ש...  </a:t>
            </a:r>
            <a:endParaRPr dirty="0"/>
          </a:p>
          <a:p>
            <a:pPr marL="0" lvl="0" indent="0" algn="r" rtl="1">
              <a:lnSpc>
                <a:spcPct val="150000"/>
              </a:lnSpc>
              <a:spcBef>
                <a:spcPts val="1000"/>
              </a:spcBef>
              <a:spcAft>
                <a:spcPts val="0"/>
              </a:spcAft>
              <a:buSzPct val="116424"/>
              <a:buNone/>
            </a:pPr>
            <a:r>
              <a:rPr lang="iw-IL" sz="2600" dirty="0"/>
              <a:t>הומור משפר את ההרגשה שלנו, כשאנחנו מרגיש</a:t>
            </a:r>
            <a:r>
              <a:rPr lang="he-IL" sz="2600" dirty="0"/>
              <a:t>ים</a:t>
            </a:r>
            <a:r>
              <a:rPr lang="iw-IL" sz="2600" dirty="0"/>
              <a:t> לא טוב</a:t>
            </a:r>
            <a:endParaRPr dirty="0"/>
          </a:p>
          <a:p>
            <a:pPr marL="0" lvl="0" indent="0" algn="r" rtl="1">
              <a:lnSpc>
                <a:spcPct val="150000"/>
              </a:lnSpc>
              <a:spcBef>
                <a:spcPts val="1000"/>
              </a:spcBef>
              <a:spcAft>
                <a:spcPts val="0"/>
              </a:spcAft>
              <a:buSzPct val="116424"/>
              <a:buNone/>
            </a:pPr>
            <a:r>
              <a:rPr lang="iw-IL" sz="2600" dirty="0"/>
              <a:t>הומור גורם לנו לשמוח ולצחוק</a:t>
            </a:r>
            <a:endParaRPr dirty="0"/>
          </a:p>
          <a:p>
            <a:pPr marL="0" lvl="0" indent="0" algn="r" rtl="1">
              <a:lnSpc>
                <a:spcPct val="150000"/>
              </a:lnSpc>
              <a:spcBef>
                <a:spcPts val="1000"/>
              </a:spcBef>
              <a:spcAft>
                <a:spcPts val="0"/>
              </a:spcAft>
              <a:buSzPct val="116424"/>
              <a:buNone/>
            </a:pPr>
            <a:r>
              <a:rPr lang="iw-IL" sz="2600" dirty="0"/>
              <a:t>הומור מחזק את הקשר בין </a:t>
            </a:r>
            <a:r>
              <a:rPr lang="he-IL" sz="2600" dirty="0"/>
              <a:t>חברים</a:t>
            </a:r>
            <a:endParaRPr dirty="0"/>
          </a:p>
          <a:p>
            <a:pPr marL="0" lvl="0" indent="0" algn="r" rtl="1">
              <a:lnSpc>
                <a:spcPct val="150000"/>
              </a:lnSpc>
              <a:spcBef>
                <a:spcPts val="1000"/>
              </a:spcBef>
              <a:spcAft>
                <a:spcPts val="0"/>
              </a:spcAft>
              <a:buSzPct val="116424"/>
              <a:buNone/>
            </a:pPr>
            <a:r>
              <a:rPr lang="iw-IL" sz="2600" dirty="0"/>
              <a:t>הומור עוזר לי להכיר </a:t>
            </a:r>
            <a:r>
              <a:rPr lang="he-IL" sz="2600" dirty="0"/>
              <a:t>חברים</a:t>
            </a:r>
            <a:r>
              <a:rPr lang="iw-IL" sz="2600" dirty="0"/>
              <a:t> חדש</a:t>
            </a:r>
            <a:r>
              <a:rPr lang="he-IL" sz="2600" dirty="0"/>
              <a:t>ים</a:t>
            </a:r>
            <a:endParaRPr dirty="0"/>
          </a:p>
          <a:p>
            <a:pPr marL="0" lvl="0" indent="0" algn="r" rtl="1">
              <a:lnSpc>
                <a:spcPct val="150000"/>
              </a:lnSpc>
              <a:spcBef>
                <a:spcPts val="1000"/>
              </a:spcBef>
              <a:spcAft>
                <a:spcPts val="0"/>
              </a:spcAft>
              <a:buSzPct val="116424"/>
              <a:buNone/>
            </a:pPr>
            <a:r>
              <a:rPr lang="iw-IL" sz="2600" dirty="0"/>
              <a:t>הומור יוצר אוירה טובה בכיתה</a:t>
            </a:r>
            <a:endParaRPr dirty="0"/>
          </a:p>
          <a:p>
            <a:pPr marL="0" lvl="0" indent="0" algn="r" rtl="1">
              <a:lnSpc>
                <a:spcPct val="150000"/>
              </a:lnSpc>
              <a:spcBef>
                <a:spcPts val="1000"/>
              </a:spcBef>
              <a:spcAft>
                <a:spcPts val="0"/>
              </a:spcAft>
              <a:buSzPct val="116424"/>
              <a:buNone/>
            </a:pPr>
            <a:r>
              <a:rPr lang="iw-IL" sz="2600" dirty="0"/>
              <a:t>הומור מוביל לתחושת הנאה</a:t>
            </a:r>
            <a:endParaRPr dirty="0"/>
          </a:p>
          <a:p>
            <a:pPr marL="0" lvl="0" indent="0" algn="r" rtl="1">
              <a:lnSpc>
                <a:spcPct val="150000"/>
              </a:lnSpc>
              <a:spcBef>
                <a:spcPts val="1000"/>
              </a:spcBef>
              <a:spcAft>
                <a:spcPts val="0"/>
              </a:spcAft>
              <a:buSzPct val="116424"/>
              <a:buNone/>
            </a:pPr>
            <a:endParaRPr sz="2600" dirty="0"/>
          </a:p>
          <a:p>
            <a:pPr marL="0" lvl="0" indent="0" algn="r" rtl="1">
              <a:lnSpc>
                <a:spcPct val="150000"/>
              </a:lnSpc>
              <a:spcBef>
                <a:spcPts val="1000"/>
              </a:spcBef>
              <a:spcAft>
                <a:spcPts val="0"/>
              </a:spcAft>
              <a:buSzPct val="116424"/>
              <a:buNone/>
            </a:pPr>
            <a:endParaRPr sz="2600" dirty="0"/>
          </a:p>
        </p:txBody>
      </p:sp>
      <p:pic>
        <p:nvPicPr>
          <p:cNvPr id="356" name="Google Shape;356;p43" descr="רעב? חתול טופי"/>
          <p:cNvPicPr preferRelativeResize="0"/>
          <p:nvPr/>
        </p:nvPicPr>
        <p:blipFill rotWithShape="1">
          <a:blip r:embed="rId3">
            <a:alphaModFix/>
          </a:blip>
          <a:srcRect/>
          <a:stretch/>
        </p:blipFill>
        <p:spPr>
          <a:xfrm>
            <a:off x="-150221" y="3677356"/>
            <a:ext cx="3019152" cy="30191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
                                            <p:txEl>
                                              <p:pRg st="0" end="0"/>
                                            </p:txEl>
                                          </p:spTgt>
                                        </p:tgtEl>
                                        <p:attrNameLst>
                                          <p:attrName>style.visibility</p:attrName>
                                        </p:attrNameLst>
                                      </p:cBhvr>
                                      <p:to>
                                        <p:strVal val="visible"/>
                                      </p:to>
                                    </p:set>
                                    <p:animEffect transition="in" filter="fade">
                                      <p:cBhvr>
                                        <p:cTn id="7" dur="1000"/>
                                        <p:tgtEl>
                                          <p:spTgt spid="3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5">
                                            <p:txEl>
                                              <p:pRg st="1" end="1"/>
                                            </p:txEl>
                                          </p:spTgt>
                                        </p:tgtEl>
                                        <p:attrNameLst>
                                          <p:attrName>style.visibility</p:attrName>
                                        </p:attrNameLst>
                                      </p:cBhvr>
                                      <p:to>
                                        <p:strVal val="visible"/>
                                      </p:to>
                                    </p:set>
                                    <p:animEffect transition="in" filter="fade">
                                      <p:cBhvr>
                                        <p:cTn id="12" dur="1000"/>
                                        <p:tgtEl>
                                          <p:spTgt spid="3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5">
                                            <p:txEl>
                                              <p:pRg st="2" end="2"/>
                                            </p:txEl>
                                          </p:spTgt>
                                        </p:tgtEl>
                                        <p:attrNameLst>
                                          <p:attrName>style.visibility</p:attrName>
                                        </p:attrNameLst>
                                      </p:cBhvr>
                                      <p:to>
                                        <p:strVal val="visible"/>
                                      </p:to>
                                    </p:set>
                                    <p:animEffect transition="in" filter="fade">
                                      <p:cBhvr>
                                        <p:cTn id="17" dur="1000"/>
                                        <p:tgtEl>
                                          <p:spTgt spid="3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5">
                                            <p:txEl>
                                              <p:pRg st="3" end="3"/>
                                            </p:txEl>
                                          </p:spTgt>
                                        </p:tgtEl>
                                        <p:attrNameLst>
                                          <p:attrName>style.visibility</p:attrName>
                                        </p:attrNameLst>
                                      </p:cBhvr>
                                      <p:to>
                                        <p:strVal val="visible"/>
                                      </p:to>
                                    </p:set>
                                    <p:animEffect transition="in" filter="fade">
                                      <p:cBhvr>
                                        <p:cTn id="22" dur="1000"/>
                                        <p:tgtEl>
                                          <p:spTgt spid="3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5">
                                            <p:txEl>
                                              <p:pRg st="4" end="4"/>
                                            </p:txEl>
                                          </p:spTgt>
                                        </p:tgtEl>
                                        <p:attrNameLst>
                                          <p:attrName>style.visibility</p:attrName>
                                        </p:attrNameLst>
                                      </p:cBhvr>
                                      <p:to>
                                        <p:strVal val="visible"/>
                                      </p:to>
                                    </p:set>
                                    <p:animEffect transition="in" filter="fade">
                                      <p:cBhvr>
                                        <p:cTn id="27" dur="1000"/>
                                        <p:tgtEl>
                                          <p:spTgt spid="3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5">
                                            <p:txEl>
                                              <p:pRg st="5" end="5"/>
                                            </p:txEl>
                                          </p:spTgt>
                                        </p:tgtEl>
                                        <p:attrNameLst>
                                          <p:attrName>style.visibility</p:attrName>
                                        </p:attrNameLst>
                                      </p:cBhvr>
                                      <p:to>
                                        <p:strVal val="visible"/>
                                      </p:to>
                                    </p:set>
                                    <p:animEffect transition="in" filter="fade">
                                      <p:cBhvr>
                                        <p:cTn id="32" dur="1000"/>
                                        <p:tgtEl>
                                          <p:spTgt spid="3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5">
                                            <p:txEl>
                                              <p:pRg st="6" end="6"/>
                                            </p:txEl>
                                          </p:spTgt>
                                        </p:tgtEl>
                                        <p:attrNameLst>
                                          <p:attrName>style.visibility</p:attrName>
                                        </p:attrNameLst>
                                      </p:cBhvr>
                                      <p:to>
                                        <p:strVal val="visible"/>
                                      </p:to>
                                    </p:set>
                                    <p:animEffect transition="in" filter="fade">
                                      <p:cBhvr>
                                        <p:cTn id="37" dur="1000"/>
                                        <p:tgtEl>
                                          <p:spTgt spid="3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4"/>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rgbClr val="002060"/>
              </a:buClr>
              <a:buSzPts val="7200"/>
              <a:buFont typeface="Calibri"/>
              <a:buNone/>
            </a:pPr>
            <a:r>
              <a:rPr lang="iw-IL" sz="6600"/>
              <a:t>לסיכום, מהו הומור?</a:t>
            </a:r>
            <a:endParaRPr sz="6600"/>
          </a:p>
        </p:txBody>
      </p:sp>
      <p:sp>
        <p:nvSpPr>
          <p:cNvPr id="363" name="Google Shape;363;p44"/>
          <p:cNvSpPr txBox="1">
            <a:spLocks noGrp="1"/>
          </p:cNvSpPr>
          <p:nvPr>
            <p:ph type="body" idx="1"/>
          </p:nvPr>
        </p:nvSpPr>
        <p:spPr>
          <a:xfrm>
            <a:off x="308610" y="1803016"/>
            <a:ext cx="11183406" cy="4752754"/>
          </a:xfrm>
          <a:prstGeom prst="rect">
            <a:avLst/>
          </a:prstGeom>
          <a:noFill/>
          <a:ln>
            <a:noFill/>
          </a:ln>
        </p:spPr>
        <p:txBody>
          <a:bodyPr spcFirstLastPara="1" wrap="square" lIns="91425" tIns="45700" rIns="91425" bIns="45700" anchor="t" anchorCtr="0">
            <a:normAutofit/>
          </a:bodyPr>
          <a:lstStyle/>
          <a:p>
            <a:pPr marL="0" lvl="0" indent="0" algn="r" rtl="1">
              <a:lnSpc>
                <a:spcPct val="150000"/>
              </a:lnSpc>
              <a:spcBef>
                <a:spcPts val="1000"/>
              </a:spcBef>
              <a:spcAft>
                <a:spcPts val="0"/>
              </a:spcAft>
              <a:buSzPts val="2800"/>
              <a:buNone/>
            </a:pPr>
            <a:r>
              <a:rPr lang="iw-IL" dirty="0"/>
              <a:t>הומור הוא חוויה אישית למצבים שקורים: </a:t>
            </a:r>
            <a:endParaRPr dirty="0"/>
          </a:p>
          <a:p>
            <a:pPr marL="0" lvl="0" indent="0" algn="r" rtl="1">
              <a:lnSpc>
                <a:spcPct val="150000"/>
              </a:lnSpc>
              <a:spcBef>
                <a:spcPts val="1000"/>
              </a:spcBef>
              <a:spcAft>
                <a:spcPts val="0"/>
              </a:spcAft>
              <a:buSzPts val="2800"/>
              <a:buNone/>
            </a:pPr>
            <a:r>
              <a:rPr lang="iw-IL" dirty="0"/>
              <a:t>יש מצבים שיכולים להצחיק אנשים מסויימים וחלק יחשבו שאותם מצב זה בכלל לא מצחי</a:t>
            </a:r>
            <a:r>
              <a:rPr lang="he-IL" dirty="0"/>
              <a:t>ק</a:t>
            </a:r>
            <a:r>
              <a:rPr lang="iw-IL" dirty="0"/>
              <a:t>. .</a:t>
            </a:r>
            <a:endParaRPr dirty="0"/>
          </a:p>
          <a:p>
            <a:pPr marL="0" lvl="0" indent="0" algn="r" rtl="1">
              <a:lnSpc>
                <a:spcPct val="150000"/>
              </a:lnSpc>
              <a:spcBef>
                <a:spcPts val="1000"/>
              </a:spcBef>
              <a:spcAft>
                <a:spcPts val="0"/>
              </a:spcAft>
              <a:buSzPts val="2800"/>
              <a:buNone/>
            </a:pPr>
            <a:r>
              <a:rPr lang="iw-IL" dirty="0"/>
              <a:t>לכן הומור הוא דבר אישי ולא כולנו נצחק מאותו הדבר.</a:t>
            </a:r>
            <a:endParaRPr dirty="0"/>
          </a:p>
          <a:p>
            <a:pPr marL="0" lvl="0" indent="0" algn="r" rtl="1">
              <a:lnSpc>
                <a:spcPct val="150000"/>
              </a:lnSpc>
              <a:spcBef>
                <a:spcPts val="1000"/>
              </a:spcBef>
              <a:spcAft>
                <a:spcPts val="0"/>
              </a:spcAft>
              <a:buSzPts val="2800"/>
              <a:buNone/>
            </a:pPr>
            <a:endParaRPr sz="2600" dirty="0"/>
          </a:p>
          <a:p>
            <a:pPr marL="0" lvl="0" indent="0" algn="r" rtl="1">
              <a:lnSpc>
                <a:spcPct val="150000"/>
              </a:lnSpc>
              <a:spcBef>
                <a:spcPts val="1000"/>
              </a:spcBef>
              <a:spcAft>
                <a:spcPts val="0"/>
              </a:spcAft>
              <a:buSzPts val="2800"/>
              <a:buNone/>
            </a:pPr>
            <a:endParaRPr sz="2600" dirty="0"/>
          </a:p>
          <a:p>
            <a:pPr marL="0" lvl="0" indent="0" algn="r" rtl="1">
              <a:lnSpc>
                <a:spcPct val="150000"/>
              </a:lnSpc>
              <a:spcBef>
                <a:spcPts val="1000"/>
              </a:spcBef>
              <a:spcAft>
                <a:spcPts val="0"/>
              </a:spcAft>
              <a:buSzPts val="2800"/>
              <a:buNone/>
            </a:pPr>
            <a:endParaRPr sz="2600" dirty="0"/>
          </a:p>
        </p:txBody>
      </p:sp>
      <p:pic>
        <p:nvPicPr>
          <p:cNvPr id="364" name="Google Shape;364;p44" descr="רעב? חתול טופי"/>
          <p:cNvPicPr preferRelativeResize="0"/>
          <p:nvPr/>
        </p:nvPicPr>
        <p:blipFill rotWithShape="1">
          <a:blip r:embed="rId3">
            <a:alphaModFix/>
          </a:blip>
          <a:srcRect/>
          <a:stretch/>
        </p:blipFill>
        <p:spPr>
          <a:xfrm>
            <a:off x="-253092" y="4309110"/>
            <a:ext cx="2665911" cy="26659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3">
                                            <p:txEl>
                                              <p:pRg st="0" end="0"/>
                                            </p:txEl>
                                          </p:spTgt>
                                        </p:tgtEl>
                                        <p:attrNameLst>
                                          <p:attrName>style.visibility</p:attrName>
                                        </p:attrNameLst>
                                      </p:cBhvr>
                                      <p:to>
                                        <p:strVal val="visible"/>
                                      </p:to>
                                    </p:set>
                                    <p:animEffect transition="in" filter="fade">
                                      <p:cBhvr>
                                        <p:cTn id="7" dur="1000"/>
                                        <p:tgtEl>
                                          <p:spTgt spid="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3">
                                            <p:txEl>
                                              <p:pRg st="1" end="1"/>
                                            </p:txEl>
                                          </p:spTgt>
                                        </p:tgtEl>
                                        <p:attrNameLst>
                                          <p:attrName>style.visibility</p:attrName>
                                        </p:attrNameLst>
                                      </p:cBhvr>
                                      <p:to>
                                        <p:strVal val="visible"/>
                                      </p:to>
                                    </p:set>
                                    <p:animEffect transition="in" filter="fade">
                                      <p:cBhvr>
                                        <p:cTn id="12" dur="1000"/>
                                        <p:tgtEl>
                                          <p:spTgt spid="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3">
                                            <p:txEl>
                                              <p:pRg st="2" end="2"/>
                                            </p:txEl>
                                          </p:spTgt>
                                        </p:tgtEl>
                                        <p:attrNameLst>
                                          <p:attrName>style.visibility</p:attrName>
                                        </p:attrNameLst>
                                      </p:cBhvr>
                                      <p:to>
                                        <p:strVal val="visible"/>
                                      </p:to>
                                    </p:set>
                                    <p:animEffect transition="in" filter="fade">
                                      <p:cBhvr>
                                        <p:cTn id="17" dur="1000"/>
                                        <p:tgtEl>
                                          <p:spTgt spid="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5"/>
          <p:cNvSpPr txBox="1">
            <a:spLocks noGrp="1"/>
          </p:cNvSpPr>
          <p:nvPr>
            <p:ph type="title"/>
          </p:nvPr>
        </p:nvSpPr>
        <p:spPr>
          <a:xfrm>
            <a:off x="946484" y="161492"/>
            <a:ext cx="10407316" cy="1153961"/>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rgbClr val="002060"/>
              </a:buClr>
              <a:buSzPts val="7200"/>
              <a:buFont typeface="Calibri"/>
              <a:buNone/>
            </a:pPr>
            <a:r>
              <a:rPr lang="iw-IL" sz="6600"/>
              <a:t>לסיכום, למה בכלל צריך הומור?</a:t>
            </a:r>
            <a:endParaRPr sz="6600"/>
          </a:p>
        </p:txBody>
      </p:sp>
      <p:sp>
        <p:nvSpPr>
          <p:cNvPr id="371" name="Google Shape;371;p45"/>
          <p:cNvSpPr txBox="1">
            <a:spLocks noGrp="1"/>
          </p:cNvSpPr>
          <p:nvPr>
            <p:ph type="body" idx="1"/>
          </p:nvPr>
        </p:nvSpPr>
        <p:spPr>
          <a:xfrm>
            <a:off x="692727" y="2020186"/>
            <a:ext cx="10769172" cy="4752754"/>
          </a:xfrm>
          <a:prstGeom prst="rect">
            <a:avLst/>
          </a:prstGeom>
          <a:noFill/>
          <a:ln>
            <a:noFill/>
          </a:ln>
        </p:spPr>
        <p:txBody>
          <a:bodyPr spcFirstLastPara="1" wrap="square" lIns="91425" tIns="45700" rIns="91425" bIns="45700" anchor="t" anchorCtr="0">
            <a:normAutofit/>
          </a:bodyPr>
          <a:lstStyle/>
          <a:p>
            <a:pPr marL="0" lvl="0" indent="0" algn="r" rtl="1">
              <a:lnSpc>
                <a:spcPct val="150000"/>
              </a:lnSpc>
              <a:spcBef>
                <a:spcPts val="1000"/>
              </a:spcBef>
              <a:spcAft>
                <a:spcPts val="0"/>
              </a:spcAft>
              <a:buSzPts val="2800"/>
              <a:buNone/>
            </a:pPr>
            <a:r>
              <a:rPr lang="iw-IL"/>
              <a:t>הומור טוב לבריאות</a:t>
            </a:r>
            <a:endParaRPr/>
          </a:p>
          <a:p>
            <a:pPr marL="0" lvl="0" indent="0" algn="r" rtl="1">
              <a:lnSpc>
                <a:spcPct val="150000"/>
              </a:lnSpc>
              <a:spcBef>
                <a:spcPts val="1000"/>
              </a:spcBef>
              <a:spcAft>
                <a:spcPts val="0"/>
              </a:spcAft>
              <a:buSzPts val="2800"/>
              <a:buNone/>
            </a:pPr>
            <a:r>
              <a:rPr lang="iw-IL"/>
              <a:t>הומור מעורר שמחה</a:t>
            </a:r>
            <a:endParaRPr/>
          </a:p>
          <a:p>
            <a:pPr marL="0" lvl="0" indent="0" algn="r" rtl="1">
              <a:lnSpc>
                <a:spcPct val="150000"/>
              </a:lnSpc>
              <a:spcBef>
                <a:spcPts val="1000"/>
              </a:spcBef>
              <a:spcAft>
                <a:spcPts val="0"/>
              </a:spcAft>
              <a:buSzPts val="2800"/>
              <a:buNone/>
            </a:pPr>
            <a:r>
              <a:rPr lang="iw-IL"/>
              <a:t>הומור מייצר קרבה לאחרים סביבי</a:t>
            </a:r>
            <a:endParaRPr/>
          </a:p>
          <a:p>
            <a:pPr marL="0" lvl="0" indent="0" algn="r" rtl="1">
              <a:lnSpc>
                <a:spcPct val="150000"/>
              </a:lnSpc>
              <a:spcBef>
                <a:spcPts val="1000"/>
              </a:spcBef>
              <a:spcAft>
                <a:spcPts val="0"/>
              </a:spcAft>
              <a:buSzPts val="2800"/>
              <a:buNone/>
            </a:pPr>
            <a:r>
              <a:rPr lang="iw-IL"/>
              <a:t>הומור מעודד אותנו</a:t>
            </a:r>
            <a:endParaRPr/>
          </a:p>
          <a:p>
            <a:pPr marL="0" lvl="0" indent="0" algn="r" rtl="1">
              <a:lnSpc>
                <a:spcPct val="150000"/>
              </a:lnSpc>
              <a:spcBef>
                <a:spcPts val="1000"/>
              </a:spcBef>
              <a:spcAft>
                <a:spcPts val="0"/>
              </a:spcAft>
              <a:buSzPts val="2800"/>
              <a:buNone/>
            </a:pPr>
            <a:r>
              <a:rPr lang="iw-IL"/>
              <a:t>הומור מייצר אווירה נעימה</a:t>
            </a:r>
            <a:endParaRPr/>
          </a:p>
          <a:p>
            <a:pPr marL="0" lvl="0" indent="0" algn="r" rtl="1">
              <a:lnSpc>
                <a:spcPct val="150000"/>
              </a:lnSpc>
              <a:spcBef>
                <a:spcPts val="1000"/>
              </a:spcBef>
              <a:spcAft>
                <a:spcPts val="0"/>
              </a:spcAft>
              <a:buSzPts val="2800"/>
              <a:buNone/>
            </a:pPr>
            <a:endParaRPr sz="2600"/>
          </a:p>
          <a:p>
            <a:pPr marL="0" lvl="0" indent="0" algn="r" rtl="1">
              <a:lnSpc>
                <a:spcPct val="150000"/>
              </a:lnSpc>
              <a:spcBef>
                <a:spcPts val="1000"/>
              </a:spcBef>
              <a:spcAft>
                <a:spcPts val="0"/>
              </a:spcAft>
              <a:buSzPts val="2800"/>
              <a:buNone/>
            </a:pPr>
            <a:endParaRPr sz="2600"/>
          </a:p>
        </p:txBody>
      </p:sp>
      <p:pic>
        <p:nvPicPr>
          <p:cNvPr id="372" name="Google Shape;372;p45" descr="אהבתי של חתול טופי"/>
          <p:cNvPicPr preferRelativeResize="0"/>
          <p:nvPr/>
        </p:nvPicPr>
        <p:blipFill rotWithShape="1">
          <a:blip r:embed="rId3">
            <a:alphaModFix/>
          </a:blip>
          <a:srcRect/>
          <a:stretch/>
        </p:blipFill>
        <p:spPr>
          <a:xfrm>
            <a:off x="428625" y="4082143"/>
            <a:ext cx="2877118" cy="287711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1">
                                            <p:txEl>
                                              <p:pRg st="0" end="0"/>
                                            </p:txEl>
                                          </p:spTgt>
                                        </p:tgtEl>
                                        <p:attrNameLst>
                                          <p:attrName>style.visibility</p:attrName>
                                        </p:attrNameLst>
                                      </p:cBhvr>
                                      <p:to>
                                        <p:strVal val="visible"/>
                                      </p:to>
                                    </p:set>
                                    <p:animEffect transition="in" filter="fade">
                                      <p:cBhvr>
                                        <p:cTn id="7" dur="1000"/>
                                        <p:tgtEl>
                                          <p:spTgt spid="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1">
                                            <p:txEl>
                                              <p:pRg st="1" end="1"/>
                                            </p:txEl>
                                          </p:spTgt>
                                        </p:tgtEl>
                                        <p:attrNameLst>
                                          <p:attrName>style.visibility</p:attrName>
                                        </p:attrNameLst>
                                      </p:cBhvr>
                                      <p:to>
                                        <p:strVal val="visible"/>
                                      </p:to>
                                    </p:set>
                                    <p:animEffect transition="in" filter="fade">
                                      <p:cBhvr>
                                        <p:cTn id="12" dur="1000"/>
                                        <p:tgtEl>
                                          <p:spTgt spid="3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1">
                                            <p:txEl>
                                              <p:pRg st="2" end="2"/>
                                            </p:txEl>
                                          </p:spTgt>
                                        </p:tgtEl>
                                        <p:attrNameLst>
                                          <p:attrName>style.visibility</p:attrName>
                                        </p:attrNameLst>
                                      </p:cBhvr>
                                      <p:to>
                                        <p:strVal val="visible"/>
                                      </p:to>
                                    </p:set>
                                    <p:animEffect transition="in" filter="fade">
                                      <p:cBhvr>
                                        <p:cTn id="17" dur="1000"/>
                                        <p:tgtEl>
                                          <p:spTgt spid="3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1">
                                            <p:txEl>
                                              <p:pRg st="3" end="3"/>
                                            </p:txEl>
                                          </p:spTgt>
                                        </p:tgtEl>
                                        <p:attrNameLst>
                                          <p:attrName>style.visibility</p:attrName>
                                        </p:attrNameLst>
                                      </p:cBhvr>
                                      <p:to>
                                        <p:strVal val="visible"/>
                                      </p:to>
                                    </p:set>
                                    <p:animEffect transition="in" filter="fade">
                                      <p:cBhvr>
                                        <p:cTn id="22" dur="1000"/>
                                        <p:tgtEl>
                                          <p:spTgt spid="3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1">
                                            <p:txEl>
                                              <p:pRg st="4" end="4"/>
                                            </p:txEl>
                                          </p:spTgt>
                                        </p:tgtEl>
                                        <p:attrNameLst>
                                          <p:attrName>style.visibility</p:attrName>
                                        </p:attrNameLst>
                                      </p:cBhvr>
                                      <p:to>
                                        <p:strVal val="visible"/>
                                      </p:to>
                                    </p:set>
                                    <p:animEffect transition="in" filter="fade">
                                      <p:cBhvr>
                                        <p:cTn id="27" dur="1000"/>
                                        <p:tgtEl>
                                          <p:spTgt spid="3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1">
                                            <p:txEl>
                                              <p:pRg st="5" end="5"/>
                                            </p:txEl>
                                          </p:spTgt>
                                        </p:tgtEl>
                                        <p:attrNameLst>
                                          <p:attrName>style.visibility</p:attrName>
                                        </p:attrNameLst>
                                      </p:cBhvr>
                                      <p:to>
                                        <p:strVal val="visible"/>
                                      </p:to>
                                    </p:set>
                                    <p:animEffect transition="in" filter="fade">
                                      <p:cBhvr>
                                        <p:cTn id="32" dur="1000"/>
                                        <p:tgtEl>
                                          <p:spTgt spid="3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1">
                                            <p:txEl>
                                              <p:pRg st="6" end="6"/>
                                            </p:txEl>
                                          </p:spTgt>
                                        </p:tgtEl>
                                        <p:attrNameLst>
                                          <p:attrName>style.visibility</p:attrName>
                                        </p:attrNameLst>
                                      </p:cBhvr>
                                      <p:to>
                                        <p:strVal val="visible"/>
                                      </p:to>
                                    </p:set>
                                    <p:animEffect transition="in" filter="fade">
                                      <p:cBhvr>
                                        <p:cTn id="37" dur="1000"/>
                                        <p:tgtEl>
                                          <p:spTgt spid="3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
          <p:cNvSpPr/>
          <p:nvPr/>
        </p:nvSpPr>
        <p:spPr>
          <a:xfrm>
            <a:off x="0" y="1665262"/>
            <a:ext cx="12192000" cy="5192738"/>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 name="Google Shape;184;p2"/>
          <p:cNvSpPr/>
          <p:nvPr/>
        </p:nvSpPr>
        <p:spPr>
          <a:xfrm>
            <a:off x="-102068" y="790599"/>
            <a:ext cx="2141984" cy="404919"/>
          </a:xfrm>
          <a:prstGeom prst="rect">
            <a:avLst/>
          </a:prstGeom>
          <a:noFill/>
          <a:ln>
            <a:noFill/>
          </a:ln>
        </p:spPr>
        <p:txBody>
          <a:bodyPr spcFirstLastPara="1" wrap="square" lIns="91425" tIns="45700" rIns="91425" bIns="45700" anchor="t" anchorCtr="0">
            <a:spAutoFit/>
          </a:bodyPr>
          <a:lstStyle/>
          <a:p>
            <a:pPr marL="0" marR="0" lvl="0" indent="0" algn="ctr" rtl="1">
              <a:lnSpc>
                <a:spcPct val="88888"/>
              </a:lnSpc>
              <a:spcBef>
                <a:spcPts val="0"/>
              </a:spcBef>
              <a:spcAft>
                <a:spcPts val="0"/>
              </a:spcAft>
              <a:buClr>
                <a:srgbClr val="000000"/>
              </a:buClr>
              <a:buSzPts val="900"/>
              <a:buFont typeface="Arial"/>
              <a:buNone/>
            </a:pPr>
            <a:r>
              <a:rPr lang="iw-IL" sz="900" b="0" i="0" u="none" strike="noStrike" cap="none">
                <a:solidFill>
                  <a:schemeClr val="lt1"/>
                </a:solidFill>
                <a:latin typeface="Calibri"/>
                <a:ea typeface="Calibri"/>
                <a:cs typeface="Calibri"/>
                <a:sym typeface="Calibri"/>
              </a:rPr>
              <a:t>משרד החינוך</a:t>
            </a:r>
            <a:endParaRPr sz="1400" b="0" i="0" u="none" strike="noStrike" cap="none">
              <a:solidFill>
                <a:srgbClr val="000000"/>
              </a:solidFill>
              <a:latin typeface="Arial"/>
              <a:ea typeface="Arial"/>
              <a:cs typeface="Arial"/>
              <a:sym typeface="Arial"/>
            </a:endParaRPr>
          </a:p>
          <a:p>
            <a:pPr marL="0" marR="0" lvl="0" indent="0" algn="ctr" rtl="1">
              <a:lnSpc>
                <a:spcPct val="88888"/>
              </a:lnSpc>
              <a:spcBef>
                <a:spcPts val="0"/>
              </a:spcBef>
              <a:spcAft>
                <a:spcPts val="0"/>
              </a:spcAft>
              <a:buClr>
                <a:srgbClr val="000000"/>
              </a:buClr>
              <a:buSzPts val="900"/>
              <a:buFont typeface="Arial"/>
              <a:buNone/>
            </a:pPr>
            <a:r>
              <a:rPr lang="iw-IL" sz="900" b="0" i="0" u="none" strike="noStrike" cap="none">
                <a:solidFill>
                  <a:schemeClr val="lt1"/>
                </a:solidFill>
                <a:latin typeface="Calibri"/>
                <a:ea typeface="Calibri"/>
                <a:cs typeface="Calibri"/>
                <a:sym typeface="Calibri"/>
              </a:rPr>
              <a:t>מינהל פדגוגי</a:t>
            </a:r>
            <a:endParaRPr sz="900" b="0" i="0" u="none" strike="noStrike" cap="none">
              <a:solidFill>
                <a:schemeClr val="lt1"/>
              </a:solidFill>
              <a:latin typeface="Calibri"/>
              <a:ea typeface="Calibri"/>
              <a:cs typeface="Calibri"/>
              <a:sym typeface="Calibri"/>
            </a:endParaRPr>
          </a:p>
          <a:p>
            <a:pPr marL="0" marR="0" lvl="0" indent="0" algn="ctr" rtl="1">
              <a:lnSpc>
                <a:spcPct val="88888"/>
              </a:lnSpc>
              <a:spcBef>
                <a:spcPts val="0"/>
              </a:spcBef>
              <a:spcAft>
                <a:spcPts val="0"/>
              </a:spcAft>
              <a:buClr>
                <a:srgbClr val="000000"/>
              </a:buClr>
              <a:buSzPts val="900"/>
              <a:buFont typeface="Arial"/>
              <a:buNone/>
            </a:pPr>
            <a:r>
              <a:rPr lang="iw-IL" sz="900" b="0" i="0" u="none" strike="noStrike" cap="none">
                <a:solidFill>
                  <a:schemeClr val="lt1"/>
                </a:solidFill>
                <a:latin typeface="Calibri"/>
                <a:ea typeface="Calibri"/>
                <a:cs typeface="Calibri"/>
                <a:sym typeface="Calibri"/>
              </a:rPr>
              <a:t>אגף בכיר שירות פסיכולוגי ייעוצי</a:t>
            </a:r>
            <a:endParaRPr sz="900" b="0" i="0" u="none" strike="noStrike" cap="none">
              <a:solidFill>
                <a:schemeClr val="lt1"/>
              </a:solidFill>
              <a:latin typeface="Calibri"/>
              <a:ea typeface="Calibri"/>
              <a:cs typeface="Calibri"/>
              <a:sym typeface="Calibri"/>
            </a:endParaRPr>
          </a:p>
        </p:txBody>
      </p:sp>
      <p:sp>
        <p:nvSpPr>
          <p:cNvPr id="185" name="Google Shape;185;p2"/>
          <p:cNvSpPr/>
          <p:nvPr/>
        </p:nvSpPr>
        <p:spPr>
          <a:xfrm>
            <a:off x="1485122" y="457044"/>
            <a:ext cx="9221755" cy="956504"/>
          </a:xfrm>
          <a:prstGeom prst="rect">
            <a:avLst/>
          </a:prstGeom>
          <a:noFill/>
          <a:ln>
            <a:noFill/>
          </a:ln>
        </p:spPr>
        <p:txBody>
          <a:bodyPr spcFirstLastPara="1" wrap="square" lIns="91425" tIns="45700" rIns="91425" bIns="45700" anchor="t" anchorCtr="0">
            <a:spAutoFit/>
          </a:bodyPr>
          <a:lstStyle/>
          <a:p>
            <a:pPr marL="0" marR="0" lvl="0" indent="0" algn="ctr" rtl="1">
              <a:lnSpc>
                <a:spcPct val="77777"/>
              </a:lnSpc>
              <a:spcBef>
                <a:spcPts val="0"/>
              </a:spcBef>
              <a:spcAft>
                <a:spcPts val="0"/>
              </a:spcAft>
              <a:buClr>
                <a:srgbClr val="000000"/>
              </a:buClr>
              <a:buSzPts val="7200"/>
              <a:buFont typeface="Arial"/>
              <a:buNone/>
            </a:pPr>
            <a:r>
              <a:rPr lang="iw-IL" sz="7200" b="1" i="0" u="none" strike="noStrike" cap="none">
                <a:solidFill>
                  <a:srgbClr val="002060"/>
                </a:solidFill>
                <a:latin typeface="Calibri"/>
                <a:ea typeface="Calibri"/>
                <a:cs typeface="Calibri"/>
                <a:sym typeface="Calibri"/>
              </a:rPr>
              <a:t>מטרות היחידה</a:t>
            </a:r>
            <a:endParaRPr sz="4000" b="1" i="0" u="none" strike="noStrike" cap="none">
              <a:solidFill>
                <a:srgbClr val="002060"/>
              </a:solidFill>
              <a:highlight>
                <a:srgbClr val="00FF00"/>
              </a:highlight>
              <a:latin typeface="Calibri"/>
              <a:ea typeface="Calibri"/>
              <a:cs typeface="Calibri"/>
              <a:sym typeface="Calibri"/>
            </a:endParaRPr>
          </a:p>
        </p:txBody>
      </p:sp>
      <p:sp>
        <p:nvSpPr>
          <p:cNvPr id="186" name="Google Shape;186;p2"/>
          <p:cNvSpPr txBox="1"/>
          <p:nvPr/>
        </p:nvSpPr>
        <p:spPr>
          <a:xfrm>
            <a:off x="697230" y="2386714"/>
            <a:ext cx="10702233" cy="2308284"/>
          </a:xfrm>
          <a:prstGeom prst="rect">
            <a:avLst/>
          </a:prstGeom>
          <a:noFill/>
          <a:ln>
            <a:noFill/>
          </a:ln>
        </p:spPr>
        <p:txBody>
          <a:bodyPr spcFirstLastPara="1" wrap="square" lIns="91425" tIns="45700" rIns="91425" bIns="45700" anchor="t" anchorCtr="0">
            <a:spAutoFit/>
          </a:bodyPr>
          <a:lstStyle/>
          <a:p>
            <a:pPr marL="0" marR="0" lvl="0" indent="0" algn="r" rtl="1">
              <a:lnSpc>
                <a:spcPct val="150000"/>
              </a:lnSpc>
              <a:spcBef>
                <a:spcPts val="0"/>
              </a:spcBef>
              <a:spcAft>
                <a:spcPts val="0"/>
              </a:spcAft>
              <a:buClr>
                <a:schemeClr val="lt1"/>
              </a:buClr>
              <a:buSzPts val="2400"/>
              <a:buFont typeface="Arial"/>
              <a:buNone/>
            </a:pPr>
            <a:r>
              <a:rPr lang="he-IL" sz="2400" b="0" i="0" u="none" strike="noStrike" cap="none" dirty="0">
                <a:solidFill>
                  <a:schemeClr val="lt1"/>
                </a:solidFill>
                <a:latin typeface="Calibri"/>
                <a:ea typeface="Calibri"/>
                <a:cs typeface="Calibri"/>
                <a:sym typeface="Calibri"/>
              </a:rPr>
              <a:t>1.</a:t>
            </a:r>
            <a:r>
              <a:rPr lang="iw-IL" sz="2400" b="0" i="0" u="none" strike="noStrike" cap="none" dirty="0">
                <a:solidFill>
                  <a:schemeClr val="lt1"/>
                </a:solidFill>
                <a:latin typeface="Calibri"/>
                <a:ea typeface="Calibri"/>
                <a:cs typeface="Calibri"/>
                <a:sym typeface="Calibri"/>
              </a:rPr>
              <a:t> כיצד להשתמש בהומור לצורך יצירת קרבה ואוירה טובה בכיתה.  </a:t>
            </a:r>
            <a:endParaRPr dirty="0"/>
          </a:p>
          <a:p>
            <a:pPr marL="0" marR="0" lvl="0" indent="0" algn="r" rtl="1">
              <a:lnSpc>
                <a:spcPct val="150000"/>
              </a:lnSpc>
              <a:spcBef>
                <a:spcPts val="0"/>
              </a:spcBef>
              <a:spcAft>
                <a:spcPts val="0"/>
              </a:spcAft>
              <a:buClr>
                <a:schemeClr val="lt1"/>
              </a:buClr>
              <a:buSzPts val="2400"/>
              <a:buFont typeface="Arial"/>
              <a:buNone/>
            </a:pPr>
            <a:r>
              <a:rPr lang="he-IL" sz="2400" b="0" i="0" u="none" strike="noStrike" cap="none" dirty="0">
                <a:solidFill>
                  <a:schemeClr val="lt1"/>
                </a:solidFill>
                <a:latin typeface="Calibri"/>
                <a:ea typeface="Calibri"/>
                <a:cs typeface="Calibri"/>
                <a:sym typeface="Calibri"/>
              </a:rPr>
              <a:t>2.</a:t>
            </a:r>
            <a:r>
              <a:rPr lang="iw-IL" sz="2400" b="0" i="0" u="none" strike="noStrike" cap="none" dirty="0">
                <a:solidFill>
                  <a:schemeClr val="lt1"/>
                </a:solidFill>
                <a:latin typeface="Calibri"/>
                <a:ea typeface="Calibri"/>
                <a:cs typeface="Calibri"/>
                <a:sym typeface="Calibri"/>
              </a:rPr>
              <a:t>שימוש בהומור ככלי לפיתוח דמיון ויצירתיות. </a:t>
            </a:r>
            <a:endParaRPr dirty="0"/>
          </a:p>
          <a:p>
            <a:pPr marL="0" marR="0" lvl="0" indent="0" algn="r" rtl="1">
              <a:lnSpc>
                <a:spcPct val="150000"/>
              </a:lnSpc>
              <a:spcBef>
                <a:spcPts val="0"/>
              </a:spcBef>
              <a:spcAft>
                <a:spcPts val="0"/>
              </a:spcAft>
              <a:buClr>
                <a:schemeClr val="lt1"/>
              </a:buClr>
              <a:buSzPts val="2400"/>
              <a:buFont typeface="Arial"/>
              <a:buNone/>
            </a:pPr>
            <a:r>
              <a:rPr lang="he-IL" sz="2400" b="0" i="0" u="none" strike="noStrike" cap="none" dirty="0">
                <a:solidFill>
                  <a:schemeClr val="lt1"/>
                </a:solidFill>
                <a:latin typeface="Calibri"/>
                <a:ea typeface="Calibri"/>
                <a:cs typeface="Calibri"/>
                <a:sym typeface="Calibri"/>
              </a:rPr>
              <a:t>3.</a:t>
            </a:r>
            <a:r>
              <a:rPr lang="iw-IL" sz="2400" b="0" i="0" u="none" strike="noStrike" cap="none" dirty="0">
                <a:solidFill>
                  <a:schemeClr val="lt1"/>
                </a:solidFill>
                <a:latin typeface="Calibri"/>
                <a:ea typeface="Calibri"/>
                <a:cs typeface="Calibri"/>
                <a:sym typeface="Calibri"/>
              </a:rPr>
              <a:t> חיזוק היכולת להתמודד עם קושי באמצעות הומור, דימיון ויצירתיות.</a:t>
            </a:r>
            <a:endParaRPr sz="2400" b="0" i="0" u="none" strike="noStrike" cap="none" dirty="0">
              <a:solidFill>
                <a:schemeClr val="lt1"/>
              </a:solidFill>
              <a:latin typeface="Calibri"/>
              <a:ea typeface="Calibri"/>
              <a:cs typeface="Calibri"/>
              <a:sym typeface="Calibri"/>
            </a:endParaRPr>
          </a:p>
          <a:p>
            <a:pPr marL="0" marR="0" lvl="0" indent="0" algn="r" rtl="1">
              <a:lnSpc>
                <a:spcPct val="150000"/>
              </a:lnSpc>
              <a:spcBef>
                <a:spcPts val="0"/>
              </a:spcBef>
              <a:spcAft>
                <a:spcPts val="0"/>
              </a:spcAft>
              <a:buClr>
                <a:schemeClr val="lt1"/>
              </a:buClr>
              <a:buSzPts val="2400"/>
              <a:buFont typeface="Arial"/>
              <a:buNone/>
            </a:pPr>
            <a:r>
              <a:rPr lang="he-IL" sz="2400" b="0" i="0" u="none" strike="noStrike" cap="none" dirty="0">
                <a:solidFill>
                  <a:schemeClr val="lt1"/>
                </a:solidFill>
                <a:latin typeface="Calibri"/>
                <a:ea typeface="Calibri"/>
                <a:cs typeface="Calibri"/>
                <a:sym typeface="Calibri"/>
              </a:rPr>
              <a:t>4.</a:t>
            </a:r>
            <a:r>
              <a:rPr lang="iw-IL" sz="2400" b="0" i="0" u="none" strike="noStrike" cap="none" dirty="0">
                <a:solidFill>
                  <a:schemeClr val="lt1"/>
                </a:solidFill>
                <a:latin typeface="Calibri"/>
                <a:ea typeface="Calibri"/>
                <a:cs typeface="Calibri"/>
                <a:sym typeface="Calibri"/>
              </a:rPr>
              <a:t> הרחבת היכולת לראות מצבי חיים ממספר נקודות מבט ולבחור בנקודת מבט חיובית.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6"/>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1">
              <a:lnSpc>
                <a:spcPct val="90000"/>
              </a:lnSpc>
              <a:spcBef>
                <a:spcPts val="0"/>
              </a:spcBef>
              <a:spcAft>
                <a:spcPts val="0"/>
              </a:spcAft>
              <a:buClr>
                <a:srgbClr val="002060"/>
              </a:buClr>
              <a:buSzPct val="111111"/>
              <a:buFont typeface="Calibri"/>
              <a:buNone/>
            </a:pPr>
            <a:r>
              <a:rPr lang="iw-IL" sz="7200"/>
              <a:t>לסיכום, למה בכלל צריך הומור?</a:t>
            </a:r>
            <a:endParaRPr/>
          </a:p>
        </p:txBody>
      </p:sp>
      <p:sp>
        <p:nvSpPr>
          <p:cNvPr id="378" name="Google Shape;378;p46"/>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p>
            <a:pPr marL="50800" lvl="0" indent="0" algn="ctr" rtl="1">
              <a:lnSpc>
                <a:spcPct val="90000"/>
              </a:lnSpc>
              <a:spcBef>
                <a:spcPts val="1000"/>
              </a:spcBef>
              <a:spcAft>
                <a:spcPts val="0"/>
              </a:spcAft>
              <a:buSzPts val="2800"/>
              <a:buNone/>
            </a:pPr>
            <a:r>
              <a:rPr lang="iw-IL" sz="3200" b="1" i="0" dirty="0">
                <a:solidFill>
                  <a:srgbClr val="07425F"/>
                </a:solidFill>
                <a:latin typeface="Arial"/>
                <a:ea typeface="Arial"/>
                <a:cs typeface="Arial"/>
                <a:sym typeface="Arial"/>
              </a:rPr>
              <a:t>רבי ברוק</a:t>
            </a:r>
            <a:r>
              <a:rPr lang="he-IL" sz="3200" b="1" i="0" dirty="0">
                <a:solidFill>
                  <a:srgbClr val="07425F"/>
                </a:solidFill>
                <a:latin typeface="Arial"/>
                <a:ea typeface="Arial"/>
                <a:cs typeface="Arial"/>
                <a:sym typeface="Arial"/>
              </a:rPr>
              <a:t>א</a:t>
            </a:r>
            <a:r>
              <a:rPr lang="he-IL" sz="3200" b="1" dirty="0">
                <a:solidFill>
                  <a:srgbClr val="07425F"/>
                </a:solidFill>
                <a:latin typeface="Arial"/>
                <a:ea typeface="Arial"/>
                <a:cs typeface="Arial"/>
                <a:sym typeface="Arial"/>
              </a:rPr>
              <a:t> ש</a:t>
            </a:r>
            <a:r>
              <a:rPr lang="iw-IL" sz="3200" b="1" i="0" dirty="0">
                <a:solidFill>
                  <a:srgbClr val="07425F"/>
                </a:solidFill>
                <a:latin typeface="Arial"/>
                <a:ea typeface="Arial"/>
                <a:cs typeface="Arial"/>
                <a:sym typeface="Arial"/>
              </a:rPr>
              <a:t>אל את אליהו הנביא מי הוא בן עולם הבא</a:t>
            </a:r>
            <a:r>
              <a:rPr lang="he-IL" sz="3200" b="1" i="0" dirty="0">
                <a:solidFill>
                  <a:srgbClr val="07425F"/>
                </a:solidFill>
                <a:latin typeface="Arial"/>
                <a:ea typeface="Arial"/>
                <a:cs typeface="Arial"/>
                <a:sym typeface="Arial"/>
              </a:rPr>
              <a:t>,</a:t>
            </a:r>
            <a:r>
              <a:rPr lang="he-IL" sz="3200" b="1" dirty="0">
                <a:solidFill>
                  <a:srgbClr val="07425F"/>
                </a:solidFill>
                <a:latin typeface="Arial"/>
                <a:ea typeface="Arial"/>
                <a:cs typeface="Arial"/>
                <a:sym typeface="Arial"/>
              </a:rPr>
              <a:t> </a:t>
            </a:r>
            <a:r>
              <a:rPr lang="iw-IL" sz="3200" b="1" i="0" dirty="0">
                <a:solidFill>
                  <a:srgbClr val="07425F"/>
                </a:solidFill>
                <a:latin typeface="Arial"/>
                <a:ea typeface="Arial"/>
                <a:cs typeface="Arial"/>
                <a:sym typeface="Arial"/>
              </a:rPr>
              <a:t>אליהו הפנה את תשומת לבו לשני בדחני</a:t>
            </a:r>
            <a:r>
              <a:rPr lang="he-IL" sz="3200" b="1" i="0" dirty="0">
                <a:solidFill>
                  <a:srgbClr val="07425F"/>
                </a:solidFill>
                <a:latin typeface="Arial"/>
                <a:ea typeface="Arial"/>
                <a:cs typeface="Arial"/>
                <a:sym typeface="Arial"/>
              </a:rPr>
              <a:t>ם</a:t>
            </a:r>
            <a:r>
              <a:rPr lang="he-IL" sz="3200" b="1" dirty="0">
                <a:solidFill>
                  <a:srgbClr val="07425F"/>
                </a:solidFill>
                <a:latin typeface="Arial"/>
                <a:ea typeface="Arial"/>
                <a:cs typeface="Arial"/>
                <a:sym typeface="Arial"/>
              </a:rPr>
              <a:t>, שה</a:t>
            </a:r>
            <a:r>
              <a:rPr lang="iw-IL" sz="3200" b="1" i="0" dirty="0">
                <a:solidFill>
                  <a:srgbClr val="07425F"/>
                </a:solidFill>
                <a:latin typeface="Arial"/>
                <a:ea typeface="Arial"/>
                <a:cs typeface="Arial"/>
                <a:sym typeface="Arial"/>
              </a:rPr>
              <a:t>יו משמחים אנשים עצובים.</a:t>
            </a:r>
            <a:endParaRPr dirty="0"/>
          </a:p>
          <a:p>
            <a:pPr marL="50800" lvl="0" indent="0" algn="ctr" rtl="1">
              <a:lnSpc>
                <a:spcPct val="90000"/>
              </a:lnSpc>
              <a:spcBef>
                <a:spcPts val="1000"/>
              </a:spcBef>
              <a:spcAft>
                <a:spcPts val="0"/>
              </a:spcAft>
              <a:buSzPts val="2800"/>
              <a:buNone/>
            </a:pPr>
            <a:r>
              <a:rPr lang="iw-IL" sz="3200" b="1" i="0" dirty="0">
                <a:solidFill>
                  <a:srgbClr val="07425F"/>
                </a:solidFill>
                <a:latin typeface="Arial"/>
                <a:ea typeface="Arial"/>
                <a:cs typeface="Arial"/>
                <a:sym typeface="Arial"/>
              </a:rPr>
              <a:t> </a:t>
            </a:r>
            <a:r>
              <a:rPr lang="he-IL" sz="3200" b="1" i="0" dirty="0">
                <a:solidFill>
                  <a:srgbClr val="07425F"/>
                </a:solidFill>
                <a:latin typeface="Arial"/>
                <a:ea typeface="Arial"/>
                <a:cs typeface="Arial"/>
                <a:sym typeface="Arial"/>
              </a:rPr>
              <a:t>(</a:t>
            </a:r>
            <a:r>
              <a:rPr lang="iw-IL" sz="3200" b="1" i="0" dirty="0">
                <a:solidFill>
                  <a:srgbClr val="07425F"/>
                </a:solidFill>
                <a:latin typeface="Arial"/>
                <a:ea typeface="Arial"/>
                <a:cs typeface="Arial"/>
                <a:sym typeface="Arial"/>
              </a:rPr>
              <a:t>תענית דף כב עמ' א</a:t>
            </a:r>
            <a:r>
              <a:rPr lang="he-IL" sz="3200" b="1" i="0" dirty="0">
                <a:solidFill>
                  <a:srgbClr val="07425F"/>
                </a:solidFill>
                <a:latin typeface="Arial"/>
                <a:ea typeface="Arial"/>
                <a:cs typeface="Arial"/>
                <a:sym typeface="Arial"/>
              </a:rPr>
              <a:t>)</a:t>
            </a:r>
            <a:endParaRPr dirty="0"/>
          </a:p>
          <a:p>
            <a:pPr marL="457200" lvl="0" indent="-228600" algn="r" rtl="1">
              <a:lnSpc>
                <a:spcPct val="90000"/>
              </a:lnSpc>
              <a:spcBef>
                <a:spcPts val="1000"/>
              </a:spcBef>
              <a:spcAft>
                <a:spcPts val="0"/>
              </a:spcAft>
              <a:buClr>
                <a:schemeClr val="dk1"/>
              </a:buClr>
              <a:buSzPts val="280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7"/>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rgbClr val="002060"/>
              </a:buClr>
              <a:buSzPts val="7200"/>
              <a:buFont typeface="Calibri"/>
              <a:buNone/>
            </a:pPr>
            <a:r>
              <a:rPr lang="iw-IL"/>
              <a:t>יוצרים הומור בכיתה</a:t>
            </a:r>
            <a:endParaRPr/>
          </a:p>
        </p:txBody>
      </p:sp>
      <p:sp>
        <p:nvSpPr>
          <p:cNvPr id="385" name="Google Shape;385;p47"/>
          <p:cNvSpPr txBox="1">
            <a:spLocks noGrp="1"/>
          </p:cNvSpPr>
          <p:nvPr>
            <p:ph type="body" idx="1"/>
          </p:nvPr>
        </p:nvSpPr>
        <p:spPr>
          <a:xfrm>
            <a:off x="692727" y="2071686"/>
            <a:ext cx="10806546" cy="4169093"/>
          </a:xfrm>
          <a:prstGeom prst="rect">
            <a:avLst/>
          </a:prstGeom>
          <a:noFill/>
          <a:ln>
            <a:noFill/>
          </a:ln>
        </p:spPr>
        <p:txBody>
          <a:bodyPr spcFirstLastPara="1" wrap="square" lIns="91425" tIns="45700" rIns="91425" bIns="45700" anchor="t" anchorCtr="0">
            <a:normAutofit/>
          </a:bodyPr>
          <a:lstStyle/>
          <a:p>
            <a:pPr marL="457200" lvl="0" indent="-457200" algn="r" rtl="1">
              <a:lnSpc>
                <a:spcPct val="150000"/>
              </a:lnSpc>
              <a:spcBef>
                <a:spcPts val="1000"/>
              </a:spcBef>
              <a:spcAft>
                <a:spcPts val="0"/>
              </a:spcAft>
              <a:buSzPts val="2800"/>
              <a:buFont typeface="Courier New"/>
              <a:buChar char="o"/>
            </a:pPr>
            <a:r>
              <a:rPr lang="iw-IL" dirty="0"/>
              <a:t>התחלק</a:t>
            </a:r>
            <a:r>
              <a:rPr lang="he-IL" dirty="0"/>
              <a:t>ו</a:t>
            </a:r>
            <a:r>
              <a:rPr lang="iw-IL" dirty="0"/>
              <a:t> לקבוצות.</a:t>
            </a:r>
            <a:endParaRPr dirty="0"/>
          </a:p>
          <a:p>
            <a:pPr marL="457200" lvl="0" indent="-457200" algn="r" rtl="1">
              <a:lnSpc>
                <a:spcPct val="150000"/>
              </a:lnSpc>
              <a:spcBef>
                <a:spcPts val="1000"/>
              </a:spcBef>
              <a:spcAft>
                <a:spcPts val="0"/>
              </a:spcAft>
              <a:buSzPts val="2800"/>
              <a:buFont typeface="Courier New"/>
              <a:buChar char="o"/>
            </a:pPr>
            <a:r>
              <a:rPr lang="iw-IL" dirty="0"/>
              <a:t>בחר</a:t>
            </a:r>
            <a:r>
              <a:rPr lang="he-IL" dirty="0"/>
              <a:t>ו</a:t>
            </a:r>
            <a:r>
              <a:rPr lang="iw-IL" dirty="0"/>
              <a:t> פעילות מצחיקה, אותה תציגו לכיתה: </a:t>
            </a:r>
            <a:endParaRPr dirty="0"/>
          </a:p>
          <a:p>
            <a:pPr marL="0" lvl="0" indent="0" algn="r" rtl="1">
              <a:lnSpc>
                <a:spcPct val="150000"/>
              </a:lnSpc>
              <a:spcBef>
                <a:spcPts val="1000"/>
              </a:spcBef>
              <a:spcAft>
                <a:spcPts val="0"/>
              </a:spcAft>
              <a:buSzPts val="2800"/>
              <a:buNone/>
            </a:pPr>
            <a:r>
              <a:rPr lang="iw-IL" dirty="0"/>
              <a:t>     תמונות מצחיקות, משחק, הצגה, קומיקס, לספר בדיחות. </a:t>
            </a:r>
            <a:endParaRPr dirty="0"/>
          </a:p>
          <a:p>
            <a:pPr marL="457200" lvl="0" indent="-457200" algn="r" rtl="1">
              <a:lnSpc>
                <a:spcPct val="150000"/>
              </a:lnSpc>
              <a:spcBef>
                <a:spcPts val="1000"/>
              </a:spcBef>
              <a:spcAft>
                <a:spcPts val="0"/>
              </a:spcAft>
              <a:buSzPts val="2800"/>
              <a:buFont typeface="Courier New"/>
              <a:buChar char="o"/>
            </a:pPr>
            <a:r>
              <a:rPr lang="iw-IL" dirty="0"/>
              <a:t>תכננ</a:t>
            </a:r>
            <a:r>
              <a:rPr lang="he-IL" dirty="0"/>
              <a:t>ו</a:t>
            </a:r>
            <a:r>
              <a:rPr lang="iw-IL" dirty="0"/>
              <a:t> וצ</a:t>
            </a:r>
            <a:r>
              <a:rPr lang="he-IL" dirty="0" err="1"/>
              <a:t>רו</a:t>
            </a:r>
            <a:r>
              <a:rPr lang="iw-IL" dirty="0"/>
              <a:t> את הפעילות. </a:t>
            </a:r>
            <a:endParaRPr dirty="0"/>
          </a:p>
          <a:p>
            <a:pPr marL="457200" lvl="0" indent="-457200" algn="r" rtl="1">
              <a:lnSpc>
                <a:spcPct val="150000"/>
              </a:lnSpc>
              <a:spcBef>
                <a:spcPts val="1000"/>
              </a:spcBef>
              <a:spcAft>
                <a:spcPts val="0"/>
              </a:spcAft>
              <a:buSzPts val="2800"/>
              <a:buFont typeface="Courier New"/>
              <a:buChar char="o"/>
            </a:pPr>
            <a:r>
              <a:rPr lang="iw-IL" dirty="0"/>
              <a:t>בשיעור הבא תציגו את הפעילות שלכם לכיתה. </a:t>
            </a:r>
            <a:endParaRPr dirty="0"/>
          </a:p>
          <a:p>
            <a:pPr marL="457200" lvl="0" indent="-279400" algn="r" rtl="1">
              <a:lnSpc>
                <a:spcPct val="150000"/>
              </a:lnSpc>
              <a:spcBef>
                <a:spcPts val="1000"/>
              </a:spcBef>
              <a:spcAft>
                <a:spcPts val="0"/>
              </a:spcAft>
              <a:buSzPts val="2800"/>
              <a:buFont typeface="Courier New"/>
              <a:buNone/>
            </a:pPr>
            <a:endParaRPr dirty="0"/>
          </a:p>
          <a:p>
            <a:pPr marL="457200" lvl="0" indent="-279400" algn="r" rtl="1">
              <a:lnSpc>
                <a:spcPct val="90000"/>
              </a:lnSpc>
              <a:spcBef>
                <a:spcPts val="1000"/>
              </a:spcBef>
              <a:spcAft>
                <a:spcPts val="0"/>
              </a:spcAft>
              <a:buSzPts val="2800"/>
              <a:buFont typeface="Courier New"/>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8"/>
          <p:cNvSpPr txBox="1">
            <a:spLocks noGrp="1"/>
          </p:cNvSpPr>
          <p:nvPr>
            <p:ph type="body" idx="1"/>
          </p:nvPr>
        </p:nvSpPr>
        <p:spPr>
          <a:xfrm>
            <a:off x="1067927" y="1991275"/>
            <a:ext cx="10056145" cy="4494585"/>
          </a:xfrm>
          <a:prstGeom prst="rect">
            <a:avLst/>
          </a:prstGeom>
          <a:noFill/>
          <a:ln>
            <a:noFill/>
          </a:ln>
        </p:spPr>
        <p:txBody>
          <a:bodyPr spcFirstLastPara="1" wrap="square" lIns="91425" tIns="45700" rIns="91425" bIns="45700" anchor="t" anchorCtr="0">
            <a:normAutofit/>
          </a:bodyPr>
          <a:lstStyle/>
          <a:p>
            <a:pPr marL="514350" lvl="0" indent="-514350" algn="r" rtl="1">
              <a:lnSpc>
                <a:spcPct val="150000"/>
              </a:lnSpc>
              <a:spcBef>
                <a:spcPts val="1000"/>
              </a:spcBef>
              <a:spcAft>
                <a:spcPts val="0"/>
              </a:spcAft>
              <a:buSzPts val="2800"/>
              <a:buFont typeface="Arial"/>
              <a:buAutoNum type="arabicPeriod"/>
            </a:pPr>
            <a:r>
              <a:rPr lang="iw-IL" dirty="0"/>
              <a:t>איך הרגשת</a:t>
            </a:r>
            <a:r>
              <a:rPr lang="he-IL" dirty="0"/>
              <a:t>ם</a:t>
            </a:r>
            <a:r>
              <a:rPr lang="iw-IL" dirty="0"/>
              <a:t> כשעבדת</a:t>
            </a:r>
            <a:r>
              <a:rPr lang="he-IL" dirty="0"/>
              <a:t>ם</a:t>
            </a:r>
            <a:r>
              <a:rPr lang="iw-IL" dirty="0"/>
              <a:t> בקבוצות על פעילות מצחיקה למען הכיתה?</a:t>
            </a:r>
            <a:endParaRPr dirty="0"/>
          </a:p>
          <a:p>
            <a:pPr marL="514350" lvl="0" indent="-514350" algn="r" rtl="1">
              <a:lnSpc>
                <a:spcPct val="150000"/>
              </a:lnSpc>
              <a:spcBef>
                <a:spcPts val="1000"/>
              </a:spcBef>
              <a:spcAft>
                <a:spcPts val="0"/>
              </a:spcAft>
              <a:buSzPts val="2800"/>
              <a:buFont typeface="Arial"/>
              <a:buAutoNum type="arabicPeriod"/>
            </a:pPr>
            <a:r>
              <a:rPr lang="iw-IL" dirty="0"/>
              <a:t>האם העבודה על פעילות הומוריסטית יצרה אוירה נעימה בקבוצה? כיצד? תנו דוגמאות. </a:t>
            </a:r>
            <a:endParaRPr dirty="0"/>
          </a:p>
          <a:p>
            <a:pPr marL="514350" lvl="0" indent="-514350" algn="r" rtl="1">
              <a:lnSpc>
                <a:spcPct val="150000"/>
              </a:lnSpc>
              <a:spcBef>
                <a:spcPts val="1000"/>
              </a:spcBef>
              <a:spcAft>
                <a:spcPts val="0"/>
              </a:spcAft>
              <a:buSzPts val="2800"/>
              <a:buFont typeface="Arial"/>
              <a:buAutoNum type="arabicPeriod"/>
            </a:pPr>
            <a:r>
              <a:rPr lang="iw-IL" dirty="0"/>
              <a:t>איך את</a:t>
            </a:r>
            <a:r>
              <a:rPr lang="he-IL" dirty="0"/>
              <a:t>ם</a:t>
            </a:r>
            <a:r>
              <a:rPr lang="iw-IL" dirty="0"/>
              <a:t> מרגיש</a:t>
            </a:r>
            <a:r>
              <a:rPr lang="he-IL" dirty="0"/>
              <a:t>ים</a:t>
            </a:r>
            <a:r>
              <a:rPr lang="iw-IL" dirty="0"/>
              <a:t> לקראת העברת הפעילות שתכננת</a:t>
            </a:r>
            <a:r>
              <a:rPr lang="he-IL" dirty="0"/>
              <a:t>ם</a:t>
            </a:r>
            <a:r>
              <a:rPr lang="iw-IL" dirty="0"/>
              <a:t> לכיתה?</a:t>
            </a:r>
            <a:endParaRPr dirty="0"/>
          </a:p>
          <a:p>
            <a:pPr marL="514350" lvl="0" indent="-514350" algn="r" rtl="1">
              <a:lnSpc>
                <a:spcPct val="150000"/>
              </a:lnSpc>
              <a:spcBef>
                <a:spcPts val="1000"/>
              </a:spcBef>
              <a:spcAft>
                <a:spcPts val="0"/>
              </a:spcAft>
              <a:buSzPts val="2800"/>
              <a:buFont typeface="Arial"/>
              <a:buAutoNum type="arabicPeriod"/>
            </a:pPr>
            <a:r>
              <a:rPr lang="iw-IL" dirty="0"/>
              <a:t>איזה רגש את</a:t>
            </a:r>
            <a:r>
              <a:rPr lang="he-IL" dirty="0"/>
              <a:t>ם</a:t>
            </a:r>
            <a:r>
              <a:rPr lang="iw-IL" dirty="0"/>
              <a:t> מרגיש</a:t>
            </a:r>
            <a:r>
              <a:rPr lang="he-IL" dirty="0"/>
              <a:t>ים</a:t>
            </a:r>
            <a:r>
              <a:rPr lang="iw-IL" dirty="0"/>
              <a:t> עכשיו בסיום השיעור שלנו? מה הוביל לרגש זה?</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17"/>
          <p:cNvPicPr preferRelativeResize="0"/>
          <p:nvPr/>
        </p:nvPicPr>
        <p:blipFill rotWithShape="1">
          <a:blip r:embed="rId3">
            <a:alphaModFix/>
          </a:blip>
          <a:srcRect/>
          <a:stretch/>
        </p:blipFill>
        <p:spPr>
          <a:xfrm>
            <a:off x="159659" y="1475749"/>
            <a:ext cx="3023613" cy="2233523"/>
          </a:xfrm>
          <a:prstGeom prst="rect">
            <a:avLst/>
          </a:prstGeom>
          <a:noFill/>
          <a:ln>
            <a:noFill/>
          </a:ln>
        </p:spPr>
      </p:pic>
      <p:pic>
        <p:nvPicPr>
          <p:cNvPr id="406" name="Google Shape;406;p17"/>
          <p:cNvPicPr preferRelativeResize="0"/>
          <p:nvPr/>
        </p:nvPicPr>
        <p:blipFill rotWithShape="1">
          <a:blip r:embed="rId3">
            <a:alphaModFix/>
          </a:blip>
          <a:srcRect/>
          <a:stretch/>
        </p:blipFill>
        <p:spPr>
          <a:xfrm>
            <a:off x="3349376" y="2191494"/>
            <a:ext cx="2449189" cy="1809199"/>
          </a:xfrm>
          <a:prstGeom prst="rect">
            <a:avLst/>
          </a:prstGeom>
          <a:noFill/>
          <a:ln>
            <a:noFill/>
          </a:ln>
        </p:spPr>
      </p:pic>
      <p:pic>
        <p:nvPicPr>
          <p:cNvPr id="407" name="Google Shape;407;p17"/>
          <p:cNvPicPr preferRelativeResize="0"/>
          <p:nvPr/>
        </p:nvPicPr>
        <p:blipFill rotWithShape="1">
          <a:blip r:embed="rId3">
            <a:alphaModFix/>
          </a:blip>
          <a:srcRect/>
          <a:stretch/>
        </p:blipFill>
        <p:spPr>
          <a:xfrm>
            <a:off x="5811932" y="3517348"/>
            <a:ext cx="3023613" cy="2233523"/>
          </a:xfrm>
          <a:prstGeom prst="rect">
            <a:avLst/>
          </a:prstGeom>
          <a:noFill/>
          <a:ln>
            <a:noFill/>
          </a:ln>
        </p:spPr>
      </p:pic>
      <p:pic>
        <p:nvPicPr>
          <p:cNvPr id="408" name="Google Shape;408;p17"/>
          <p:cNvPicPr preferRelativeResize="0"/>
          <p:nvPr/>
        </p:nvPicPr>
        <p:blipFill rotWithShape="1">
          <a:blip r:embed="rId3">
            <a:alphaModFix/>
          </a:blip>
          <a:srcRect/>
          <a:stretch/>
        </p:blipFill>
        <p:spPr>
          <a:xfrm>
            <a:off x="9001649" y="1324332"/>
            <a:ext cx="3023613" cy="2233523"/>
          </a:xfrm>
          <a:prstGeom prst="rect">
            <a:avLst/>
          </a:prstGeom>
          <a:noFill/>
          <a:ln>
            <a:noFill/>
          </a:ln>
        </p:spPr>
      </p:pic>
      <p:pic>
        <p:nvPicPr>
          <p:cNvPr id="409" name="Google Shape;409;p17"/>
          <p:cNvPicPr preferRelativeResize="0"/>
          <p:nvPr/>
        </p:nvPicPr>
        <p:blipFill rotWithShape="1">
          <a:blip r:embed="rId3">
            <a:alphaModFix/>
          </a:blip>
          <a:srcRect/>
          <a:stretch/>
        </p:blipFill>
        <p:spPr>
          <a:xfrm>
            <a:off x="9150326" y="3846258"/>
            <a:ext cx="2874750" cy="2123559"/>
          </a:xfrm>
          <a:prstGeom prst="rect">
            <a:avLst/>
          </a:prstGeom>
          <a:noFill/>
          <a:ln>
            <a:noFill/>
          </a:ln>
        </p:spPr>
      </p:pic>
      <p:pic>
        <p:nvPicPr>
          <p:cNvPr id="410" name="Google Shape;410;p17"/>
          <p:cNvPicPr preferRelativeResize="0"/>
          <p:nvPr/>
        </p:nvPicPr>
        <p:blipFill rotWithShape="1">
          <a:blip r:embed="rId3">
            <a:alphaModFix/>
          </a:blip>
          <a:srcRect/>
          <a:stretch/>
        </p:blipFill>
        <p:spPr>
          <a:xfrm>
            <a:off x="5553426" y="1107129"/>
            <a:ext cx="3023613" cy="2233523"/>
          </a:xfrm>
          <a:prstGeom prst="rect">
            <a:avLst/>
          </a:prstGeom>
          <a:noFill/>
          <a:ln>
            <a:noFill/>
          </a:ln>
        </p:spPr>
      </p:pic>
      <p:pic>
        <p:nvPicPr>
          <p:cNvPr id="411" name="Google Shape;411;p17"/>
          <p:cNvPicPr preferRelativeResize="0"/>
          <p:nvPr/>
        </p:nvPicPr>
        <p:blipFill rotWithShape="1">
          <a:blip r:embed="rId4">
            <a:alphaModFix/>
          </a:blip>
          <a:srcRect/>
          <a:stretch/>
        </p:blipFill>
        <p:spPr>
          <a:xfrm>
            <a:off x="159659" y="4031719"/>
            <a:ext cx="4444343" cy="2969119"/>
          </a:xfrm>
          <a:prstGeom prst="rect">
            <a:avLst/>
          </a:prstGeom>
          <a:noFill/>
          <a:ln>
            <a:noFill/>
          </a:ln>
        </p:spPr>
      </p:pic>
      <p:sp>
        <p:nvSpPr>
          <p:cNvPr id="412" name="Google Shape;412;p17"/>
          <p:cNvSpPr/>
          <p:nvPr/>
        </p:nvSpPr>
        <p:spPr>
          <a:xfrm>
            <a:off x="5270246" y="-104298"/>
            <a:ext cx="9068456" cy="1378131"/>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5400"/>
              <a:buFont typeface="Arial"/>
              <a:buNone/>
              <a:tabLst/>
              <a:defRPr/>
            </a:pPr>
            <a:r>
              <a:rPr kumimoji="0" lang="iw-IL" sz="5400" b="1" i="0" u="none" strike="noStrike" kern="0" cap="none" spc="0" normalizeH="0" baseline="0" noProof="0">
                <a:ln>
                  <a:noFill/>
                </a:ln>
                <a:solidFill>
                  <a:srgbClr val="002060"/>
                </a:solidFill>
                <a:effectLst/>
                <a:uLnTx/>
                <a:uFillTx/>
                <a:latin typeface="Calibri"/>
                <a:ea typeface="Calibri"/>
                <a:cs typeface="Calibri"/>
                <a:sym typeface="Calibri"/>
              </a:rPr>
              <a:t>מסכמים שיעור</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13" name="Google Shape;413;p17"/>
          <p:cNvSpPr txBox="1"/>
          <p:nvPr/>
        </p:nvSpPr>
        <p:spPr>
          <a:xfrm>
            <a:off x="5847804" y="1935488"/>
            <a:ext cx="2434856" cy="430887"/>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000000"/>
              </a:buClr>
              <a:buSzPts val="2200"/>
              <a:buFont typeface="Arial"/>
              <a:buNone/>
              <a:tabLst/>
              <a:defRPr/>
            </a:pPr>
            <a:r>
              <a:rPr kumimoji="0" lang="iw-IL" sz="2200" b="0" i="0" u="none" strike="noStrike" kern="0" cap="none" spc="0" normalizeH="0" baseline="0" noProof="0">
                <a:ln>
                  <a:noFill/>
                </a:ln>
                <a:solidFill>
                  <a:srgbClr val="000000"/>
                </a:solidFill>
                <a:effectLst/>
                <a:uLnTx/>
                <a:uFillTx/>
                <a:latin typeface="Gisha"/>
                <a:ea typeface="Gisha"/>
                <a:cs typeface="Gisha"/>
                <a:sym typeface="Gisha"/>
              </a:rPr>
              <a:t>משהו שריגש אותי</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14" name="Google Shape;414;p17"/>
          <p:cNvSpPr txBox="1"/>
          <p:nvPr/>
        </p:nvSpPr>
        <p:spPr>
          <a:xfrm>
            <a:off x="6192637" y="4031719"/>
            <a:ext cx="2423559" cy="1446509"/>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000000"/>
              </a:buClr>
              <a:buSzPts val="2200"/>
              <a:buFont typeface="Arial"/>
              <a:buNone/>
              <a:tabLst/>
              <a:defRPr/>
            </a:pPr>
            <a:r>
              <a:rPr kumimoji="0" lang="iw-IL" sz="2200" b="0" i="0" u="none" strike="noStrike" kern="0" cap="none" spc="0" normalizeH="0" baseline="0" noProof="0">
                <a:ln>
                  <a:noFill/>
                </a:ln>
                <a:solidFill>
                  <a:srgbClr val="000000"/>
                </a:solidFill>
                <a:effectLst/>
                <a:uLnTx/>
                <a:uFillTx/>
                <a:latin typeface="Gisha"/>
                <a:ea typeface="Gisha"/>
                <a:cs typeface="Gisha"/>
                <a:sym typeface="Gisha"/>
              </a:rPr>
              <a:t>מתוך מה שלמדתי בשיעור, מה אני רוצה לקחת איתי הלאה?</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15" name="Google Shape;415;p17"/>
          <p:cNvSpPr txBox="1"/>
          <p:nvPr/>
        </p:nvSpPr>
        <p:spPr>
          <a:xfrm>
            <a:off x="3695455" y="2711372"/>
            <a:ext cx="1757030" cy="769441"/>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000000"/>
              </a:buClr>
              <a:buSzPts val="2200"/>
              <a:buFont typeface="Arial"/>
              <a:buNone/>
              <a:tabLst/>
              <a:defRPr/>
            </a:pPr>
            <a:r>
              <a:rPr kumimoji="0" lang="iw-IL" sz="2200" b="0" i="0" u="none" strike="noStrike" kern="0" cap="none" spc="0" normalizeH="0" baseline="0" noProof="0">
                <a:ln>
                  <a:noFill/>
                </a:ln>
                <a:solidFill>
                  <a:srgbClr val="000000"/>
                </a:solidFill>
                <a:effectLst/>
                <a:uLnTx/>
                <a:uFillTx/>
                <a:latin typeface="Gisha"/>
                <a:ea typeface="Gisha"/>
                <a:cs typeface="Gisha"/>
                <a:sym typeface="Gisha"/>
              </a:rPr>
              <a:t>משהו חדש שלמדתי היום</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16" name="Google Shape;416;p17"/>
          <p:cNvSpPr txBox="1"/>
          <p:nvPr/>
        </p:nvSpPr>
        <p:spPr>
          <a:xfrm>
            <a:off x="1006829" y="2086905"/>
            <a:ext cx="1587779" cy="1107996"/>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000000"/>
              </a:buClr>
              <a:buSzPts val="2200"/>
              <a:buFont typeface="Arial"/>
              <a:buNone/>
              <a:tabLst/>
              <a:defRPr/>
            </a:pPr>
            <a:r>
              <a:rPr kumimoji="0" lang="iw-IL" sz="2200" b="0" i="0" u="none" strike="noStrike" kern="0" cap="none" spc="0" normalizeH="0" baseline="0" noProof="0">
                <a:ln>
                  <a:noFill/>
                </a:ln>
                <a:solidFill>
                  <a:srgbClr val="000000"/>
                </a:solidFill>
                <a:effectLst/>
                <a:uLnTx/>
                <a:uFillTx/>
                <a:latin typeface="Gisha"/>
                <a:ea typeface="Gisha"/>
                <a:cs typeface="Gisha"/>
                <a:sym typeface="Gisha"/>
              </a:rPr>
              <a:t>משהו שהפתיע אותי</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17" name="Google Shape;417;p17"/>
          <p:cNvSpPr txBox="1"/>
          <p:nvPr/>
        </p:nvSpPr>
        <p:spPr>
          <a:xfrm>
            <a:off x="9858892" y="4338793"/>
            <a:ext cx="1757030" cy="1107996"/>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000000"/>
              </a:buClr>
              <a:buSzPts val="2200"/>
              <a:buFont typeface="Arial"/>
              <a:buNone/>
              <a:tabLst/>
              <a:defRPr/>
            </a:pPr>
            <a:r>
              <a:rPr kumimoji="0" lang="iw-IL" sz="2200" b="0" i="0" u="none" strike="noStrike" kern="0" cap="none" spc="0" normalizeH="0" baseline="0" noProof="0">
                <a:ln>
                  <a:noFill/>
                </a:ln>
                <a:solidFill>
                  <a:srgbClr val="000000"/>
                </a:solidFill>
                <a:effectLst/>
                <a:uLnTx/>
                <a:uFillTx/>
                <a:latin typeface="Gisha"/>
                <a:ea typeface="Gisha"/>
                <a:cs typeface="Gisha"/>
                <a:sym typeface="Gisha"/>
              </a:rPr>
              <a:t>משהו שלמדתי על עצמי היום</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18" name="Google Shape;418;p17"/>
          <p:cNvSpPr txBox="1"/>
          <p:nvPr/>
        </p:nvSpPr>
        <p:spPr>
          <a:xfrm>
            <a:off x="9477546" y="1649544"/>
            <a:ext cx="2276946" cy="1446550"/>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000000"/>
              </a:buClr>
              <a:buSzPts val="2200"/>
              <a:buFont typeface="Arial"/>
              <a:buNone/>
              <a:tabLst/>
              <a:defRPr/>
            </a:pPr>
            <a:r>
              <a:rPr kumimoji="0" lang="iw-IL" sz="2200" b="0" i="0" u="none" strike="noStrike" kern="0" cap="none" spc="0" normalizeH="0" baseline="0" noProof="0">
                <a:ln>
                  <a:noFill/>
                </a:ln>
                <a:solidFill>
                  <a:srgbClr val="000000"/>
                </a:solidFill>
                <a:effectLst/>
                <a:uLnTx/>
                <a:uFillTx/>
                <a:latin typeface="Gisha"/>
                <a:ea typeface="Gisha"/>
                <a:cs typeface="Gisha"/>
                <a:sym typeface="Gisha"/>
              </a:rPr>
              <a:t>מחשבות שהתעוררו בי במהלך השיעור או בעקבותיו</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4992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9"/>
          <p:cNvSpPr/>
          <p:nvPr/>
        </p:nvSpPr>
        <p:spPr>
          <a:xfrm>
            <a:off x="8923477" y="2198411"/>
            <a:ext cx="3075900" cy="3464167"/>
          </a:xfrm>
          <a:custGeom>
            <a:avLst/>
            <a:gdLst/>
            <a:ahLst/>
            <a:cxnLst/>
            <a:rect l="l" t="t" r="r" b="b"/>
            <a:pathLst>
              <a:path w="3075900" h="3464167" fill="none" extrusionOk="0">
                <a:moveTo>
                  <a:pt x="0" y="577373"/>
                </a:moveTo>
                <a:cubicBezTo>
                  <a:pt x="5560" y="228789"/>
                  <a:pt x="123565" y="-37013"/>
                  <a:pt x="307858" y="0"/>
                </a:cubicBezTo>
                <a:cubicBezTo>
                  <a:pt x="850076" y="157199"/>
                  <a:pt x="1669213" y="-229938"/>
                  <a:pt x="2768041" y="0"/>
                </a:cubicBezTo>
                <a:cubicBezTo>
                  <a:pt x="2902818" y="-53507"/>
                  <a:pt x="3087350" y="361436"/>
                  <a:pt x="3075900" y="577373"/>
                </a:cubicBezTo>
                <a:cubicBezTo>
                  <a:pt x="2992803" y="1091247"/>
                  <a:pt x="3160518" y="2188235"/>
                  <a:pt x="3075900" y="2886793"/>
                </a:cubicBezTo>
                <a:cubicBezTo>
                  <a:pt x="3037100" y="3180844"/>
                  <a:pt x="2922551" y="3456664"/>
                  <a:pt x="2768041" y="3464167"/>
                </a:cubicBezTo>
                <a:cubicBezTo>
                  <a:pt x="1613851" y="3391263"/>
                  <a:pt x="720621" y="3374946"/>
                  <a:pt x="307858" y="3464167"/>
                </a:cubicBezTo>
                <a:cubicBezTo>
                  <a:pt x="108501" y="3427304"/>
                  <a:pt x="-55171" y="3147408"/>
                  <a:pt x="0" y="2886793"/>
                </a:cubicBezTo>
                <a:cubicBezTo>
                  <a:pt x="1624" y="1749956"/>
                  <a:pt x="-75269" y="1547199"/>
                  <a:pt x="0" y="577373"/>
                </a:cubicBezTo>
                <a:close/>
              </a:path>
              <a:path w="3075900" h="3464167" extrusionOk="0">
                <a:moveTo>
                  <a:pt x="0" y="577373"/>
                </a:moveTo>
                <a:cubicBezTo>
                  <a:pt x="-3586" y="218204"/>
                  <a:pt x="99721" y="26432"/>
                  <a:pt x="307858" y="0"/>
                </a:cubicBezTo>
                <a:cubicBezTo>
                  <a:pt x="684993" y="-161909"/>
                  <a:pt x="2237957" y="-65442"/>
                  <a:pt x="2768041" y="0"/>
                </a:cubicBezTo>
                <a:cubicBezTo>
                  <a:pt x="2935191" y="-10099"/>
                  <a:pt x="3114829" y="226231"/>
                  <a:pt x="3075900" y="577373"/>
                </a:cubicBezTo>
                <a:cubicBezTo>
                  <a:pt x="3023217" y="1433492"/>
                  <a:pt x="3283349" y="2130460"/>
                  <a:pt x="3075900" y="2886793"/>
                </a:cubicBezTo>
                <a:cubicBezTo>
                  <a:pt x="3070234" y="3226443"/>
                  <a:pt x="2948346" y="3486764"/>
                  <a:pt x="2768041" y="3464167"/>
                </a:cubicBezTo>
                <a:cubicBezTo>
                  <a:pt x="1957739" y="3259844"/>
                  <a:pt x="564073" y="3615954"/>
                  <a:pt x="307858" y="3464167"/>
                </a:cubicBezTo>
                <a:cubicBezTo>
                  <a:pt x="175823" y="3474670"/>
                  <a:pt x="-39249" y="3286866"/>
                  <a:pt x="0" y="2886793"/>
                </a:cubicBezTo>
                <a:cubicBezTo>
                  <a:pt x="10754" y="2388944"/>
                  <a:pt x="117304" y="960220"/>
                  <a:pt x="0" y="577373"/>
                </a:cubicBezTo>
                <a:close/>
              </a:path>
              <a:path w="3075900" h="3464167" fill="none" extrusionOk="0">
                <a:moveTo>
                  <a:pt x="0" y="577373"/>
                </a:moveTo>
                <a:cubicBezTo>
                  <a:pt x="-11728" y="222368"/>
                  <a:pt x="120733" y="-25728"/>
                  <a:pt x="307858" y="0"/>
                </a:cubicBezTo>
                <a:cubicBezTo>
                  <a:pt x="911388" y="288541"/>
                  <a:pt x="1758980" y="-325166"/>
                  <a:pt x="2768041" y="0"/>
                </a:cubicBezTo>
                <a:cubicBezTo>
                  <a:pt x="2928598" y="-22769"/>
                  <a:pt x="3125865" y="330306"/>
                  <a:pt x="3075900" y="577373"/>
                </a:cubicBezTo>
                <a:cubicBezTo>
                  <a:pt x="3153804" y="930821"/>
                  <a:pt x="3008552" y="2181818"/>
                  <a:pt x="3075900" y="2886793"/>
                </a:cubicBezTo>
                <a:cubicBezTo>
                  <a:pt x="3058702" y="3197076"/>
                  <a:pt x="2916388" y="3484866"/>
                  <a:pt x="2768041" y="3464167"/>
                </a:cubicBezTo>
                <a:cubicBezTo>
                  <a:pt x="1626395" y="3418656"/>
                  <a:pt x="790039" y="3420468"/>
                  <a:pt x="307858" y="3464167"/>
                </a:cubicBezTo>
                <a:cubicBezTo>
                  <a:pt x="137930" y="3453822"/>
                  <a:pt x="-57055" y="3193236"/>
                  <a:pt x="0" y="2886793"/>
                </a:cubicBezTo>
                <a:cubicBezTo>
                  <a:pt x="20634" y="1747545"/>
                  <a:pt x="-72319" y="1520374"/>
                  <a:pt x="0" y="577373"/>
                </a:cubicBezTo>
                <a:close/>
              </a:path>
            </a:pathLst>
          </a:custGeom>
          <a:solidFill>
            <a:srgbClr val="B686DA"/>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2600"/>
              <a:buFont typeface="Arial"/>
              <a:buNone/>
            </a:pPr>
            <a:r>
              <a:rPr lang="iw-IL" sz="2600" b="0" i="0" u="none" strike="noStrike" cap="none">
                <a:solidFill>
                  <a:srgbClr val="000000"/>
                </a:solidFill>
                <a:latin typeface="Calibri"/>
                <a:ea typeface="Calibri"/>
                <a:cs typeface="Calibri"/>
                <a:sym typeface="Calibri"/>
              </a:rPr>
              <a:t>הכרנו את המושג הומור ולמדנו מה מצחיק אותנו</a:t>
            </a:r>
            <a:endParaRPr/>
          </a:p>
        </p:txBody>
      </p:sp>
      <p:sp>
        <p:nvSpPr>
          <p:cNvPr id="397" name="Google Shape;397;p49"/>
          <p:cNvSpPr/>
          <p:nvPr/>
        </p:nvSpPr>
        <p:spPr>
          <a:xfrm>
            <a:off x="6091644" y="2198411"/>
            <a:ext cx="2721751" cy="3464166"/>
          </a:xfrm>
          <a:custGeom>
            <a:avLst/>
            <a:gdLst/>
            <a:ahLst/>
            <a:cxnLst/>
            <a:rect l="l" t="t" r="r" b="b"/>
            <a:pathLst>
              <a:path w="2721751" h="3464166" fill="none" extrusionOk="0">
                <a:moveTo>
                  <a:pt x="0" y="577372"/>
                </a:moveTo>
                <a:cubicBezTo>
                  <a:pt x="6783" y="222695"/>
                  <a:pt x="108458" y="-37941"/>
                  <a:pt x="272412" y="0"/>
                </a:cubicBezTo>
                <a:cubicBezTo>
                  <a:pt x="734665" y="171413"/>
                  <a:pt x="1470615" y="-231156"/>
                  <a:pt x="2449338" y="0"/>
                </a:cubicBezTo>
                <a:cubicBezTo>
                  <a:pt x="2580350" y="-37607"/>
                  <a:pt x="2730259" y="345331"/>
                  <a:pt x="2721751" y="577372"/>
                </a:cubicBezTo>
                <a:cubicBezTo>
                  <a:pt x="2636113" y="1091196"/>
                  <a:pt x="2805899" y="2187854"/>
                  <a:pt x="2721751" y="2886793"/>
                </a:cubicBezTo>
                <a:cubicBezTo>
                  <a:pt x="2688668" y="3182234"/>
                  <a:pt x="2584511" y="3456449"/>
                  <a:pt x="2449338" y="3464166"/>
                </a:cubicBezTo>
                <a:cubicBezTo>
                  <a:pt x="1396515" y="3357327"/>
                  <a:pt x="626716" y="3379378"/>
                  <a:pt x="272412" y="3464166"/>
                </a:cubicBezTo>
                <a:cubicBezTo>
                  <a:pt x="89067" y="3422747"/>
                  <a:pt x="-25664" y="3167279"/>
                  <a:pt x="0" y="2886793"/>
                </a:cubicBezTo>
                <a:cubicBezTo>
                  <a:pt x="7138" y="1747643"/>
                  <a:pt x="-59451" y="1537419"/>
                  <a:pt x="0" y="577372"/>
                </a:cubicBezTo>
                <a:close/>
              </a:path>
              <a:path w="2721751" h="3464166" extrusionOk="0">
                <a:moveTo>
                  <a:pt x="0" y="577372"/>
                </a:moveTo>
                <a:cubicBezTo>
                  <a:pt x="-1676" y="205622"/>
                  <a:pt x="88319" y="29612"/>
                  <a:pt x="272412" y="0"/>
                </a:cubicBezTo>
                <a:cubicBezTo>
                  <a:pt x="625260" y="-152180"/>
                  <a:pt x="1941011" y="-73981"/>
                  <a:pt x="2449338" y="0"/>
                </a:cubicBezTo>
                <a:cubicBezTo>
                  <a:pt x="2598765" y="-3305"/>
                  <a:pt x="2732270" y="254596"/>
                  <a:pt x="2721751" y="577372"/>
                </a:cubicBezTo>
                <a:cubicBezTo>
                  <a:pt x="2670044" y="1431259"/>
                  <a:pt x="2863098" y="2166906"/>
                  <a:pt x="2721751" y="2886793"/>
                </a:cubicBezTo>
                <a:cubicBezTo>
                  <a:pt x="2716640" y="3225432"/>
                  <a:pt x="2604628" y="3492458"/>
                  <a:pt x="2449338" y="3464166"/>
                </a:cubicBezTo>
                <a:cubicBezTo>
                  <a:pt x="1754873" y="3261273"/>
                  <a:pt x="522266" y="3617834"/>
                  <a:pt x="272412" y="3464166"/>
                </a:cubicBezTo>
                <a:cubicBezTo>
                  <a:pt x="148703" y="3485842"/>
                  <a:pt x="-31086" y="3270922"/>
                  <a:pt x="0" y="2886793"/>
                </a:cubicBezTo>
                <a:cubicBezTo>
                  <a:pt x="23133" y="2407187"/>
                  <a:pt x="130940" y="1008622"/>
                  <a:pt x="0" y="577372"/>
                </a:cubicBezTo>
                <a:close/>
              </a:path>
              <a:path w="2721751" h="3464166" fill="none" extrusionOk="0">
                <a:moveTo>
                  <a:pt x="0" y="577372"/>
                </a:moveTo>
                <a:cubicBezTo>
                  <a:pt x="-645" y="244328"/>
                  <a:pt x="99431" y="-15042"/>
                  <a:pt x="272412" y="0"/>
                </a:cubicBezTo>
                <a:cubicBezTo>
                  <a:pt x="734629" y="222553"/>
                  <a:pt x="1515205" y="-259237"/>
                  <a:pt x="2449338" y="0"/>
                </a:cubicBezTo>
                <a:cubicBezTo>
                  <a:pt x="2598475" y="-12962"/>
                  <a:pt x="2747681" y="322662"/>
                  <a:pt x="2721751" y="577372"/>
                </a:cubicBezTo>
                <a:cubicBezTo>
                  <a:pt x="2796759" y="931253"/>
                  <a:pt x="2655399" y="2181396"/>
                  <a:pt x="2721751" y="2886793"/>
                </a:cubicBezTo>
                <a:cubicBezTo>
                  <a:pt x="2713783" y="3210603"/>
                  <a:pt x="2581896" y="3479584"/>
                  <a:pt x="2449338" y="3464166"/>
                </a:cubicBezTo>
                <a:cubicBezTo>
                  <a:pt x="1394316" y="3461093"/>
                  <a:pt x="677685" y="3398256"/>
                  <a:pt x="272412" y="3464166"/>
                </a:cubicBezTo>
                <a:cubicBezTo>
                  <a:pt x="154902" y="3476047"/>
                  <a:pt x="-55568" y="3194372"/>
                  <a:pt x="0" y="2886793"/>
                </a:cubicBezTo>
                <a:cubicBezTo>
                  <a:pt x="-1847" y="1754859"/>
                  <a:pt x="-61709" y="1521310"/>
                  <a:pt x="0" y="577372"/>
                </a:cubicBezTo>
                <a:close/>
              </a:path>
            </a:pathLst>
          </a:custGeom>
          <a:solidFill>
            <a:srgbClr val="A8D08C"/>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2600"/>
              <a:buFont typeface="Arial"/>
              <a:buNone/>
            </a:pPr>
            <a:r>
              <a:rPr lang="iw-IL" sz="2600" b="0" i="0" u="none" strike="noStrike" cap="none">
                <a:solidFill>
                  <a:srgbClr val="000000"/>
                </a:solidFill>
                <a:latin typeface="Calibri"/>
                <a:ea typeface="Calibri"/>
                <a:cs typeface="Calibri"/>
                <a:sym typeface="Calibri"/>
              </a:rPr>
              <a:t>הומור משפר את ההרגשה שלנו וגורם לנו לשמוח ולצחוק</a:t>
            </a:r>
            <a:endParaRPr/>
          </a:p>
        </p:txBody>
      </p:sp>
      <p:sp>
        <p:nvSpPr>
          <p:cNvPr id="398" name="Google Shape;398;p49"/>
          <p:cNvSpPr/>
          <p:nvPr/>
        </p:nvSpPr>
        <p:spPr>
          <a:xfrm>
            <a:off x="3234093" y="2276672"/>
            <a:ext cx="2747469" cy="3385905"/>
          </a:xfrm>
          <a:custGeom>
            <a:avLst/>
            <a:gdLst/>
            <a:ahLst/>
            <a:cxnLst/>
            <a:rect l="l" t="t" r="r" b="b"/>
            <a:pathLst>
              <a:path w="2747469" h="3385905" fill="none" extrusionOk="0">
                <a:moveTo>
                  <a:pt x="0" y="564329"/>
                </a:moveTo>
                <a:cubicBezTo>
                  <a:pt x="6044" y="220432"/>
                  <a:pt x="109352" y="-37416"/>
                  <a:pt x="274986" y="0"/>
                </a:cubicBezTo>
                <a:cubicBezTo>
                  <a:pt x="750962" y="161474"/>
                  <a:pt x="1331888" y="-265614"/>
                  <a:pt x="2472482" y="0"/>
                </a:cubicBezTo>
                <a:cubicBezTo>
                  <a:pt x="2601227" y="-40934"/>
                  <a:pt x="2756482" y="341311"/>
                  <a:pt x="2747469" y="564329"/>
                </a:cubicBezTo>
                <a:cubicBezTo>
                  <a:pt x="2730859" y="1046712"/>
                  <a:pt x="2853805" y="2150752"/>
                  <a:pt x="2747469" y="2821575"/>
                </a:cubicBezTo>
                <a:cubicBezTo>
                  <a:pt x="2703422" y="3105568"/>
                  <a:pt x="2590761" y="3372119"/>
                  <a:pt x="2472482" y="3385904"/>
                </a:cubicBezTo>
                <a:cubicBezTo>
                  <a:pt x="1432075" y="3305537"/>
                  <a:pt x="624011" y="3307045"/>
                  <a:pt x="274986" y="3385904"/>
                </a:cubicBezTo>
                <a:cubicBezTo>
                  <a:pt x="79886" y="3334693"/>
                  <a:pt x="-39033" y="3085827"/>
                  <a:pt x="0" y="2821575"/>
                </a:cubicBezTo>
                <a:cubicBezTo>
                  <a:pt x="23810" y="1704321"/>
                  <a:pt x="-60008" y="1503096"/>
                  <a:pt x="0" y="564329"/>
                </a:cubicBezTo>
                <a:close/>
              </a:path>
              <a:path w="2747469" h="3385905" extrusionOk="0">
                <a:moveTo>
                  <a:pt x="0" y="564329"/>
                </a:moveTo>
                <a:cubicBezTo>
                  <a:pt x="-2916" y="212090"/>
                  <a:pt x="102940" y="46565"/>
                  <a:pt x="274986" y="0"/>
                </a:cubicBezTo>
                <a:cubicBezTo>
                  <a:pt x="669100" y="-137766"/>
                  <a:pt x="2015328" y="-62095"/>
                  <a:pt x="2472482" y="0"/>
                </a:cubicBezTo>
                <a:cubicBezTo>
                  <a:pt x="2613193" y="-35980"/>
                  <a:pt x="2780779" y="225555"/>
                  <a:pt x="2747469" y="564329"/>
                </a:cubicBezTo>
                <a:cubicBezTo>
                  <a:pt x="2759303" y="1414112"/>
                  <a:pt x="2900145" y="2110151"/>
                  <a:pt x="2747469" y="2821575"/>
                </a:cubicBezTo>
                <a:cubicBezTo>
                  <a:pt x="2735843" y="3160151"/>
                  <a:pt x="2622260" y="3418955"/>
                  <a:pt x="2472482" y="3385904"/>
                </a:cubicBezTo>
                <a:cubicBezTo>
                  <a:pt x="1741488" y="3185506"/>
                  <a:pt x="513323" y="3535011"/>
                  <a:pt x="274986" y="3385904"/>
                </a:cubicBezTo>
                <a:cubicBezTo>
                  <a:pt x="172228" y="3378122"/>
                  <a:pt x="-36306" y="3211444"/>
                  <a:pt x="0" y="2821575"/>
                </a:cubicBezTo>
                <a:cubicBezTo>
                  <a:pt x="54396" y="2379918"/>
                  <a:pt x="105395" y="938389"/>
                  <a:pt x="0" y="564329"/>
                </a:cubicBezTo>
                <a:close/>
              </a:path>
              <a:path w="2747469" h="3385905" fill="none" extrusionOk="0">
                <a:moveTo>
                  <a:pt x="0" y="564329"/>
                </a:moveTo>
                <a:cubicBezTo>
                  <a:pt x="-12699" y="215139"/>
                  <a:pt x="100791" y="-14764"/>
                  <a:pt x="274986" y="0"/>
                </a:cubicBezTo>
                <a:cubicBezTo>
                  <a:pt x="778170" y="246501"/>
                  <a:pt x="1571200" y="-309527"/>
                  <a:pt x="2472482" y="0"/>
                </a:cubicBezTo>
                <a:cubicBezTo>
                  <a:pt x="2637588" y="9780"/>
                  <a:pt x="2796907" y="323165"/>
                  <a:pt x="2747469" y="564329"/>
                </a:cubicBezTo>
                <a:cubicBezTo>
                  <a:pt x="2818524" y="917140"/>
                  <a:pt x="2685377" y="2130460"/>
                  <a:pt x="2747469" y="2821575"/>
                </a:cubicBezTo>
                <a:cubicBezTo>
                  <a:pt x="2735809" y="3131531"/>
                  <a:pt x="2603741" y="3406247"/>
                  <a:pt x="2472482" y="3385904"/>
                </a:cubicBezTo>
                <a:cubicBezTo>
                  <a:pt x="1408700" y="3383287"/>
                  <a:pt x="671071" y="3312214"/>
                  <a:pt x="274986" y="3385904"/>
                </a:cubicBezTo>
                <a:cubicBezTo>
                  <a:pt x="118388" y="3371896"/>
                  <a:pt x="-37191" y="3108564"/>
                  <a:pt x="0" y="2821575"/>
                </a:cubicBezTo>
                <a:cubicBezTo>
                  <a:pt x="3861" y="1713361"/>
                  <a:pt x="-85222" y="1482135"/>
                  <a:pt x="0" y="564329"/>
                </a:cubicBezTo>
                <a:close/>
              </a:path>
            </a:pathLst>
          </a:custGeom>
          <a:solidFill>
            <a:srgbClr val="6A8ED0"/>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2600"/>
              <a:buFont typeface="Arial"/>
              <a:buNone/>
            </a:pPr>
            <a:r>
              <a:rPr lang="iw-IL" sz="2600" b="0" i="0" u="none" strike="noStrike" cap="none" dirty="0">
                <a:solidFill>
                  <a:srgbClr val="000000"/>
                </a:solidFill>
                <a:latin typeface="Calibri"/>
                <a:ea typeface="Calibri"/>
                <a:cs typeface="Calibri"/>
                <a:sym typeface="Calibri"/>
              </a:rPr>
              <a:t>הומור יוצר ומחזק קשרים חברתיים ומאפשר להכיר חברים חדשים </a:t>
            </a:r>
            <a:endParaRPr dirty="0"/>
          </a:p>
        </p:txBody>
      </p:sp>
      <p:sp>
        <p:nvSpPr>
          <p:cNvPr id="399" name="Google Shape;399;p49"/>
          <p:cNvSpPr/>
          <p:nvPr/>
        </p:nvSpPr>
        <p:spPr>
          <a:xfrm>
            <a:off x="165953" y="2264734"/>
            <a:ext cx="2984462" cy="3427063"/>
          </a:xfrm>
          <a:custGeom>
            <a:avLst/>
            <a:gdLst/>
            <a:ahLst/>
            <a:cxnLst/>
            <a:rect l="l" t="t" r="r" b="b"/>
            <a:pathLst>
              <a:path w="2984462" h="3427063" fill="none" extrusionOk="0">
                <a:moveTo>
                  <a:pt x="0" y="571188"/>
                </a:moveTo>
                <a:cubicBezTo>
                  <a:pt x="4190" y="232059"/>
                  <a:pt x="102354" y="-62726"/>
                  <a:pt x="298706" y="0"/>
                </a:cubicBezTo>
                <a:cubicBezTo>
                  <a:pt x="814913" y="161874"/>
                  <a:pt x="1447324" y="-272006"/>
                  <a:pt x="2685755" y="0"/>
                </a:cubicBezTo>
                <a:cubicBezTo>
                  <a:pt x="2814444" y="-54820"/>
                  <a:pt x="2996111" y="360290"/>
                  <a:pt x="2984462" y="571188"/>
                </a:cubicBezTo>
                <a:cubicBezTo>
                  <a:pt x="2920593" y="1073951"/>
                  <a:pt x="3029878" y="2145234"/>
                  <a:pt x="2984462" y="2855874"/>
                </a:cubicBezTo>
                <a:cubicBezTo>
                  <a:pt x="2934609" y="3141666"/>
                  <a:pt x="2824935" y="3416059"/>
                  <a:pt x="2685755" y="3427063"/>
                </a:cubicBezTo>
                <a:cubicBezTo>
                  <a:pt x="1559579" y="3348076"/>
                  <a:pt x="663740" y="3354247"/>
                  <a:pt x="298706" y="3427063"/>
                </a:cubicBezTo>
                <a:cubicBezTo>
                  <a:pt x="115045" y="3400664"/>
                  <a:pt x="-45140" y="3120399"/>
                  <a:pt x="0" y="2855874"/>
                </a:cubicBezTo>
                <a:cubicBezTo>
                  <a:pt x="2301" y="1730883"/>
                  <a:pt x="-62010" y="1519161"/>
                  <a:pt x="0" y="571188"/>
                </a:cubicBezTo>
                <a:close/>
              </a:path>
              <a:path w="2984462" h="3427063" extrusionOk="0">
                <a:moveTo>
                  <a:pt x="0" y="571188"/>
                </a:moveTo>
                <a:cubicBezTo>
                  <a:pt x="-5044" y="231773"/>
                  <a:pt x="99419" y="30205"/>
                  <a:pt x="298706" y="0"/>
                </a:cubicBezTo>
                <a:cubicBezTo>
                  <a:pt x="752673" y="-132330"/>
                  <a:pt x="2172839" y="-64730"/>
                  <a:pt x="2685755" y="0"/>
                </a:cubicBezTo>
                <a:cubicBezTo>
                  <a:pt x="2843094" y="-25179"/>
                  <a:pt x="3016180" y="230630"/>
                  <a:pt x="2984462" y="571188"/>
                </a:cubicBezTo>
                <a:cubicBezTo>
                  <a:pt x="2915794" y="1413863"/>
                  <a:pt x="3102118" y="2164893"/>
                  <a:pt x="2984462" y="2855874"/>
                </a:cubicBezTo>
                <a:cubicBezTo>
                  <a:pt x="2966427" y="3205867"/>
                  <a:pt x="2848808" y="3459680"/>
                  <a:pt x="2685755" y="3427063"/>
                </a:cubicBezTo>
                <a:cubicBezTo>
                  <a:pt x="1894541" y="3224524"/>
                  <a:pt x="588088" y="3580654"/>
                  <a:pt x="298706" y="3427063"/>
                </a:cubicBezTo>
                <a:cubicBezTo>
                  <a:pt x="158991" y="3452884"/>
                  <a:pt x="-37580" y="3249292"/>
                  <a:pt x="0" y="2855874"/>
                </a:cubicBezTo>
                <a:cubicBezTo>
                  <a:pt x="49400" y="2399683"/>
                  <a:pt x="138502" y="995260"/>
                  <a:pt x="0" y="571188"/>
                </a:cubicBezTo>
                <a:close/>
              </a:path>
              <a:path w="2984462" h="3427063" fill="none" extrusionOk="0">
                <a:moveTo>
                  <a:pt x="0" y="571188"/>
                </a:moveTo>
                <a:cubicBezTo>
                  <a:pt x="-6882" y="229265"/>
                  <a:pt x="119233" y="-28879"/>
                  <a:pt x="298706" y="0"/>
                </a:cubicBezTo>
                <a:cubicBezTo>
                  <a:pt x="838846" y="248821"/>
                  <a:pt x="1745365" y="-370915"/>
                  <a:pt x="2685755" y="0"/>
                </a:cubicBezTo>
                <a:cubicBezTo>
                  <a:pt x="2850775" y="-8766"/>
                  <a:pt x="3015409" y="320788"/>
                  <a:pt x="2984462" y="571188"/>
                </a:cubicBezTo>
                <a:cubicBezTo>
                  <a:pt x="3063034" y="916235"/>
                  <a:pt x="2959916" y="2133866"/>
                  <a:pt x="2984462" y="2855874"/>
                </a:cubicBezTo>
                <a:cubicBezTo>
                  <a:pt x="2969422" y="3165969"/>
                  <a:pt x="2833151" y="3440786"/>
                  <a:pt x="2685755" y="3427063"/>
                </a:cubicBezTo>
                <a:cubicBezTo>
                  <a:pt x="1547673" y="3411145"/>
                  <a:pt x="750823" y="3370687"/>
                  <a:pt x="298706" y="3427063"/>
                </a:cubicBezTo>
                <a:cubicBezTo>
                  <a:pt x="140945" y="3421680"/>
                  <a:pt x="-43055" y="3149180"/>
                  <a:pt x="0" y="2855874"/>
                </a:cubicBezTo>
                <a:cubicBezTo>
                  <a:pt x="18836" y="1729188"/>
                  <a:pt x="-74668" y="1503244"/>
                  <a:pt x="0" y="571188"/>
                </a:cubicBezTo>
                <a:close/>
              </a:path>
            </a:pathLst>
          </a:custGeom>
          <a:solidFill>
            <a:srgbClr val="FF99CC"/>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2600"/>
              <a:buFont typeface="Arial"/>
              <a:buNone/>
            </a:pPr>
            <a:r>
              <a:rPr lang="iw-IL" sz="2600" b="0" i="0" u="none" strike="noStrike" cap="none">
                <a:solidFill>
                  <a:srgbClr val="000000"/>
                </a:solidFill>
                <a:latin typeface="Calibri"/>
                <a:ea typeface="Calibri"/>
                <a:cs typeface="Calibri"/>
                <a:sym typeface="Calibri"/>
              </a:rPr>
              <a:t>הומור מייצר אוירה טובה ושמחה בכיתה</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6"/>
                                        </p:tgtEl>
                                        <p:attrNameLst>
                                          <p:attrName>style.visibility</p:attrName>
                                        </p:attrNameLst>
                                      </p:cBhvr>
                                      <p:to>
                                        <p:strVal val="visible"/>
                                      </p:to>
                                    </p:set>
                                    <p:animEffect transition="in" filter="fade">
                                      <p:cBhvr>
                                        <p:cTn id="7" dur="1000"/>
                                        <p:tgtEl>
                                          <p:spTgt spid="3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7"/>
                                        </p:tgtEl>
                                        <p:attrNameLst>
                                          <p:attrName>style.visibility</p:attrName>
                                        </p:attrNameLst>
                                      </p:cBhvr>
                                      <p:to>
                                        <p:strVal val="visible"/>
                                      </p:to>
                                    </p:set>
                                    <p:animEffect transition="in" filter="fade">
                                      <p:cBhvr>
                                        <p:cTn id="12" dur="1000"/>
                                        <p:tgtEl>
                                          <p:spTgt spid="3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8"/>
                                        </p:tgtEl>
                                        <p:attrNameLst>
                                          <p:attrName>style.visibility</p:attrName>
                                        </p:attrNameLst>
                                      </p:cBhvr>
                                      <p:to>
                                        <p:strVal val="visible"/>
                                      </p:to>
                                    </p:set>
                                    <p:animEffect transition="in" filter="fade">
                                      <p:cBhvr>
                                        <p:cTn id="17" dur="1000"/>
                                        <p:tgtEl>
                                          <p:spTgt spid="3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9"/>
                                        </p:tgtEl>
                                        <p:attrNameLst>
                                          <p:attrName>style.visibility</p:attrName>
                                        </p:attrNameLst>
                                      </p:cBhvr>
                                      <p:to>
                                        <p:strVal val="visible"/>
                                      </p:to>
                                    </p:set>
                                    <p:animEffect transition="in" filter="fade">
                                      <p:cBhvr>
                                        <p:cTn id="22" dur="1000"/>
                                        <p:tgtEl>
                                          <p:spTgt spid="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
          <p:cNvSpPr/>
          <p:nvPr/>
        </p:nvSpPr>
        <p:spPr>
          <a:xfrm>
            <a:off x="0" y="1195518"/>
            <a:ext cx="12192000" cy="5662482"/>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3" name="Google Shape;193;p3"/>
          <p:cNvSpPr/>
          <p:nvPr/>
        </p:nvSpPr>
        <p:spPr>
          <a:xfrm>
            <a:off x="-102068" y="790599"/>
            <a:ext cx="2141984" cy="404919"/>
          </a:xfrm>
          <a:prstGeom prst="rect">
            <a:avLst/>
          </a:prstGeom>
          <a:noFill/>
          <a:ln>
            <a:noFill/>
          </a:ln>
        </p:spPr>
        <p:txBody>
          <a:bodyPr spcFirstLastPara="1" wrap="square" lIns="91425" tIns="45700" rIns="91425" bIns="45700" anchor="t" anchorCtr="0">
            <a:spAutoFit/>
          </a:bodyPr>
          <a:lstStyle/>
          <a:p>
            <a:pPr marL="0" marR="0" lvl="0" indent="0" algn="ctr" rtl="1">
              <a:lnSpc>
                <a:spcPct val="88888"/>
              </a:lnSpc>
              <a:spcBef>
                <a:spcPts val="0"/>
              </a:spcBef>
              <a:spcAft>
                <a:spcPts val="0"/>
              </a:spcAft>
              <a:buClr>
                <a:srgbClr val="000000"/>
              </a:buClr>
              <a:buSzPts val="900"/>
              <a:buFont typeface="Arial"/>
              <a:buNone/>
            </a:pPr>
            <a:r>
              <a:rPr lang="iw-IL" sz="900" b="0" i="0" u="none" strike="noStrike" cap="none">
                <a:solidFill>
                  <a:schemeClr val="lt1"/>
                </a:solidFill>
                <a:latin typeface="Calibri"/>
                <a:ea typeface="Calibri"/>
                <a:cs typeface="Calibri"/>
                <a:sym typeface="Calibri"/>
              </a:rPr>
              <a:t>משרד החינוך</a:t>
            </a:r>
            <a:endParaRPr sz="1400" b="0" i="0" u="none" strike="noStrike" cap="none">
              <a:solidFill>
                <a:srgbClr val="000000"/>
              </a:solidFill>
              <a:latin typeface="Arial"/>
              <a:ea typeface="Arial"/>
              <a:cs typeface="Arial"/>
              <a:sym typeface="Arial"/>
            </a:endParaRPr>
          </a:p>
          <a:p>
            <a:pPr marL="0" marR="0" lvl="0" indent="0" algn="ctr" rtl="1">
              <a:lnSpc>
                <a:spcPct val="88888"/>
              </a:lnSpc>
              <a:spcBef>
                <a:spcPts val="0"/>
              </a:spcBef>
              <a:spcAft>
                <a:spcPts val="0"/>
              </a:spcAft>
              <a:buClr>
                <a:srgbClr val="000000"/>
              </a:buClr>
              <a:buSzPts val="900"/>
              <a:buFont typeface="Arial"/>
              <a:buNone/>
            </a:pPr>
            <a:r>
              <a:rPr lang="iw-IL" sz="900" b="0" i="0" u="none" strike="noStrike" cap="none">
                <a:solidFill>
                  <a:schemeClr val="lt1"/>
                </a:solidFill>
                <a:latin typeface="Calibri"/>
                <a:ea typeface="Calibri"/>
                <a:cs typeface="Calibri"/>
                <a:sym typeface="Calibri"/>
              </a:rPr>
              <a:t>מינהל פדגוגי</a:t>
            </a:r>
            <a:endParaRPr sz="900" b="0" i="0" u="none" strike="noStrike" cap="none">
              <a:solidFill>
                <a:schemeClr val="lt1"/>
              </a:solidFill>
              <a:latin typeface="Calibri"/>
              <a:ea typeface="Calibri"/>
              <a:cs typeface="Calibri"/>
              <a:sym typeface="Calibri"/>
            </a:endParaRPr>
          </a:p>
          <a:p>
            <a:pPr marL="0" marR="0" lvl="0" indent="0" algn="ctr" rtl="1">
              <a:lnSpc>
                <a:spcPct val="88888"/>
              </a:lnSpc>
              <a:spcBef>
                <a:spcPts val="0"/>
              </a:spcBef>
              <a:spcAft>
                <a:spcPts val="0"/>
              </a:spcAft>
              <a:buClr>
                <a:srgbClr val="000000"/>
              </a:buClr>
              <a:buSzPts val="900"/>
              <a:buFont typeface="Arial"/>
              <a:buNone/>
            </a:pPr>
            <a:r>
              <a:rPr lang="iw-IL" sz="900" b="0" i="0" u="none" strike="noStrike" cap="none">
                <a:solidFill>
                  <a:schemeClr val="lt1"/>
                </a:solidFill>
                <a:latin typeface="Calibri"/>
                <a:ea typeface="Calibri"/>
                <a:cs typeface="Calibri"/>
                <a:sym typeface="Calibri"/>
              </a:rPr>
              <a:t>אגף בכיר שירות פסיכולוגי ייעוצי</a:t>
            </a:r>
            <a:endParaRPr sz="900" b="0" i="0" u="none" strike="noStrike" cap="none">
              <a:solidFill>
                <a:schemeClr val="lt1"/>
              </a:solidFill>
              <a:latin typeface="Calibri"/>
              <a:ea typeface="Calibri"/>
              <a:cs typeface="Calibri"/>
              <a:sym typeface="Calibri"/>
            </a:endParaRPr>
          </a:p>
        </p:txBody>
      </p:sp>
      <p:sp>
        <p:nvSpPr>
          <p:cNvPr id="194" name="Google Shape;194;p3"/>
          <p:cNvSpPr/>
          <p:nvPr/>
        </p:nvSpPr>
        <p:spPr>
          <a:xfrm>
            <a:off x="917150" y="199824"/>
            <a:ext cx="10752666" cy="874663"/>
          </a:xfrm>
          <a:prstGeom prst="rect">
            <a:avLst/>
          </a:prstGeom>
          <a:noFill/>
          <a:ln>
            <a:noFill/>
          </a:ln>
        </p:spPr>
        <p:txBody>
          <a:bodyPr spcFirstLastPara="1" wrap="square" lIns="91425" tIns="45700" rIns="91425" bIns="45700" anchor="t" anchorCtr="0">
            <a:spAutoFit/>
          </a:bodyPr>
          <a:lstStyle/>
          <a:p>
            <a:pPr marL="0" marR="0" lvl="0" indent="0" algn="ctr" rtl="1">
              <a:lnSpc>
                <a:spcPct val="77777"/>
              </a:lnSpc>
              <a:spcBef>
                <a:spcPts val="0"/>
              </a:spcBef>
              <a:spcAft>
                <a:spcPts val="0"/>
              </a:spcAft>
              <a:buClr>
                <a:srgbClr val="000000"/>
              </a:buClr>
              <a:buSzPts val="7200"/>
              <a:buFont typeface="Arial"/>
              <a:buNone/>
            </a:pPr>
            <a:r>
              <a:rPr lang="iw-IL" sz="7200" b="1" i="0" u="none" strike="noStrike" cap="none">
                <a:solidFill>
                  <a:srgbClr val="002060"/>
                </a:solidFill>
                <a:latin typeface="Calibri"/>
                <a:ea typeface="Calibri"/>
                <a:cs typeface="Calibri"/>
                <a:sym typeface="Calibri"/>
              </a:rPr>
              <a:t>מידע ונתונים רלוונטיים ליחידה</a:t>
            </a:r>
            <a:endParaRPr sz="7200" b="1" i="0" u="none" strike="noStrike" cap="none">
              <a:solidFill>
                <a:srgbClr val="002060"/>
              </a:solidFill>
              <a:latin typeface="Calibri"/>
              <a:ea typeface="Calibri"/>
              <a:cs typeface="Calibri"/>
              <a:sym typeface="Calibri"/>
            </a:endParaRPr>
          </a:p>
        </p:txBody>
      </p:sp>
      <p:sp>
        <p:nvSpPr>
          <p:cNvPr id="195" name="Google Shape;195;p3"/>
          <p:cNvSpPr txBox="1"/>
          <p:nvPr/>
        </p:nvSpPr>
        <p:spPr>
          <a:xfrm>
            <a:off x="467372" y="1247969"/>
            <a:ext cx="11652221" cy="5693826"/>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None/>
            </a:pPr>
            <a:r>
              <a:rPr lang="iw-IL" sz="1600" b="0" i="0" u="none" strike="noStrike" cap="none" dirty="0">
                <a:solidFill>
                  <a:schemeClr val="lt1"/>
                </a:solidFill>
                <a:latin typeface="Calibri"/>
                <a:ea typeface="Calibri"/>
                <a:cs typeface="Calibri"/>
                <a:sym typeface="Calibri"/>
              </a:rPr>
              <a:t>הומור הוא צורת תקשורת המשמשת לגרימת צחוק, שעל-פי החוקרים נוצרת כשמחברים דברים שאמנם יש בחיבור שלהם היגיון מסוים אך הם אינם תואמים. החיבור ביניהם כל כך מפתיע אותנו, עד שאנו צוחקים ונוצר ההומור. לעג, חיקוי, חריגה מהצפוי ועוד שיטות משמשים כולם ליצירת הומור.</a:t>
            </a:r>
            <a:br>
              <a:rPr lang="iw-IL" sz="1600" b="0" i="0" u="none" strike="noStrike" cap="none" dirty="0">
                <a:solidFill>
                  <a:schemeClr val="lt1"/>
                </a:solidFill>
                <a:latin typeface="Calibri"/>
                <a:ea typeface="Calibri"/>
                <a:cs typeface="Calibri"/>
                <a:sym typeface="Calibri"/>
              </a:rPr>
            </a:br>
            <a:r>
              <a:rPr lang="iw-IL" sz="1600" b="0" i="0" u="none" strike="noStrike" cap="none" dirty="0">
                <a:solidFill>
                  <a:schemeClr val="lt1"/>
                </a:solidFill>
                <a:latin typeface="Calibri"/>
                <a:ea typeface="Calibri"/>
                <a:cs typeface="Calibri"/>
                <a:sym typeface="Calibri"/>
              </a:rPr>
              <a:t>ההומור שהוא היכולת לראות ולבטא את המשעשע, האבסורדי והמגוחך שבחיים, תלוי בהקשר החברתי שבו אנו נמצאים: ב</a:t>
            </a:r>
            <a:r>
              <a:rPr lang="he-IL" sz="1600" b="0" i="0" u="none" strike="noStrike" cap="none" dirty="0">
                <a:solidFill>
                  <a:schemeClr val="lt1"/>
                </a:solidFill>
                <a:latin typeface="Calibri"/>
                <a:ea typeface="Calibri"/>
                <a:cs typeface="Calibri"/>
                <a:sym typeface="Calibri"/>
              </a:rPr>
              <a:t>חבר</a:t>
            </a:r>
            <a:r>
              <a:rPr lang="iw-IL" sz="1600" b="0" i="0" u="none" strike="noStrike" cap="none" dirty="0">
                <a:solidFill>
                  <a:schemeClr val="lt1"/>
                </a:solidFill>
                <a:latin typeface="Calibri"/>
                <a:ea typeface="Calibri"/>
                <a:cs typeface="Calibri"/>
                <a:sym typeface="Calibri"/>
              </a:rPr>
              <a:t>, בתרבות, במעמדנו ב</a:t>
            </a:r>
            <a:r>
              <a:rPr lang="he-IL" sz="1600" b="0" i="0" u="none" strike="noStrike" cap="none" dirty="0">
                <a:solidFill>
                  <a:schemeClr val="lt1"/>
                </a:solidFill>
                <a:latin typeface="Calibri"/>
                <a:ea typeface="Calibri"/>
                <a:cs typeface="Calibri"/>
                <a:sym typeface="Calibri"/>
              </a:rPr>
              <a:t>חבר</a:t>
            </a:r>
            <a:r>
              <a:rPr lang="iw-IL" sz="1600" b="0" i="0" u="none" strike="noStrike" cap="none" dirty="0">
                <a:solidFill>
                  <a:schemeClr val="lt1"/>
                </a:solidFill>
                <a:latin typeface="Calibri"/>
                <a:ea typeface="Calibri"/>
                <a:cs typeface="Calibri"/>
                <a:sym typeface="Calibri"/>
              </a:rPr>
              <a:t>, באישיותנו ובהקשר שבו אנו נמצאים. לכן, הומור אינו עובר כמו שהוא מ</a:t>
            </a:r>
            <a:r>
              <a:rPr lang="he-IL" sz="1600" b="0" i="0" u="none" strike="noStrike" cap="none" dirty="0">
                <a:solidFill>
                  <a:schemeClr val="lt1"/>
                </a:solidFill>
                <a:latin typeface="Calibri"/>
                <a:ea typeface="Calibri"/>
                <a:cs typeface="Calibri"/>
                <a:sym typeface="Calibri"/>
              </a:rPr>
              <a:t>חבר</a:t>
            </a:r>
            <a:r>
              <a:rPr lang="iw-IL" sz="1600" b="0" i="0" u="none" strike="noStrike" cap="none" dirty="0">
                <a:solidFill>
                  <a:schemeClr val="lt1"/>
                </a:solidFill>
                <a:latin typeface="Calibri"/>
                <a:ea typeface="Calibri"/>
                <a:cs typeface="Calibri"/>
                <a:sym typeface="Calibri"/>
              </a:rPr>
              <a:t> ל</a:t>
            </a:r>
            <a:r>
              <a:rPr lang="he-IL" sz="1600" b="0" i="0" u="none" strike="noStrike" cap="none" dirty="0">
                <a:solidFill>
                  <a:schemeClr val="lt1"/>
                </a:solidFill>
                <a:latin typeface="Calibri"/>
                <a:ea typeface="Calibri"/>
                <a:cs typeface="Calibri"/>
                <a:sym typeface="Calibri"/>
              </a:rPr>
              <a:t>חבר</a:t>
            </a:r>
            <a:r>
              <a:rPr lang="iw-IL" sz="1600" b="0" i="0" u="none" strike="noStrike" cap="none" dirty="0">
                <a:solidFill>
                  <a:schemeClr val="lt1"/>
                </a:solidFill>
                <a:latin typeface="Calibri"/>
                <a:ea typeface="Calibri"/>
                <a:cs typeface="Calibri"/>
                <a:sym typeface="Calibri"/>
              </a:rPr>
              <a:t> ומהקשר להקשר ודבר שנתפס כמלא הומור בהזדמנות מסוימת, יכול להפוך בקלות למעיק ואפילו למצער בהזדמנות אחרת.</a:t>
            </a:r>
            <a:endParaRPr dirty="0"/>
          </a:p>
          <a:p>
            <a:pPr marL="0" marR="0" lvl="0" indent="0" algn="r" rtl="1">
              <a:lnSpc>
                <a:spcPct val="100000"/>
              </a:lnSpc>
              <a:spcBef>
                <a:spcPts val="0"/>
              </a:spcBef>
              <a:spcAft>
                <a:spcPts val="0"/>
              </a:spcAft>
              <a:buNone/>
            </a:pPr>
            <a:r>
              <a:rPr lang="iw-IL" sz="1600" b="0" i="0" u="none" strike="noStrike" cap="none" dirty="0">
                <a:solidFill>
                  <a:schemeClr val="lt1"/>
                </a:solidFill>
                <a:latin typeface="Calibri"/>
                <a:ea typeface="Calibri"/>
                <a:cs typeface="Calibri"/>
                <a:sym typeface="Calibri"/>
              </a:rPr>
              <a:t>ההומור והצחוק ממלאים תפקיד חשוב בשמירת הבריאות הנפשית והגופנית. לרוב הומור מעורר בנו תחושה של רענון, חידוש וכמובן שמחה. הצחוק משפיע באופן כימי ופיזיולוגי על גוף האדם. הוא עוזר בהפחתת לחץ הדם, משחרר לדם חומרים כגון: אנדורפינים ונוירופטידים, שגורמים לנו הרגשה טובה יותר. </a:t>
            </a:r>
            <a:endParaRPr dirty="0"/>
          </a:p>
          <a:p>
            <a:pPr marL="0" marR="0" lvl="0" indent="0" algn="r" rtl="1">
              <a:lnSpc>
                <a:spcPct val="100000"/>
              </a:lnSpc>
              <a:spcBef>
                <a:spcPts val="0"/>
              </a:spcBef>
              <a:spcAft>
                <a:spcPts val="0"/>
              </a:spcAft>
              <a:buNone/>
            </a:pPr>
            <a:r>
              <a:rPr lang="iw-IL" sz="1600" b="0" i="0" u="none" strike="noStrike" cap="none" dirty="0">
                <a:solidFill>
                  <a:schemeClr val="lt1"/>
                </a:solidFill>
                <a:latin typeface="Calibri"/>
                <a:ea typeface="Calibri"/>
                <a:cs typeface="Calibri"/>
                <a:sym typeface="Calibri"/>
              </a:rPr>
              <a:t>מבחינה חברתית ההומור הוא אמצעי יעיל ביותר לפירוק מתחים וליצירת אווירה נינוחה, ועל כן יכול לשמש תפקיד חשוב ביצירת אקלים חברתי מיטבי בכיתה ו</a:t>
            </a:r>
            <a:r>
              <a:rPr lang="he-IL" sz="1600" b="0" i="0" u="none" strike="noStrike" cap="none" dirty="0">
                <a:solidFill>
                  <a:schemeClr val="lt1"/>
                </a:solidFill>
                <a:latin typeface="Calibri"/>
                <a:ea typeface="Calibri"/>
                <a:cs typeface="Calibri"/>
                <a:sym typeface="Calibri"/>
              </a:rPr>
              <a:t>בתלמוד תורה.  </a:t>
            </a:r>
            <a:r>
              <a:rPr lang="iw-IL" sz="1600" b="0" i="0" u="none" strike="noStrike" cap="none" dirty="0">
                <a:solidFill>
                  <a:schemeClr val="lt1"/>
                </a:solidFill>
                <a:latin typeface="Calibri"/>
                <a:ea typeface="Calibri"/>
                <a:cs typeface="Calibri"/>
                <a:sym typeface="Calibri"/>
              </a:rPr>
              <a:t>ההומור מאפשר לאדם לקבל ביתר קלות מעשים, מאורעות ומילים העלולים לפגע בו. תגובה הומוריסטית יכולה להוציא את העוקץ מפנייה מעליבה או מתגרה של אדם אחר. </a:t>
            </a:r>
            <a:r>
              <a:rPr lang="he-IL" sz="1600" b="0" i="0" u="none" strike="noStrike" cap="none" dirty="0">
                <a:solidFill>
                  <a:schemeClr val="lt1"/>
                </a:solidFill>
                <a:latin typeface="Calibri"/>
                <a:ea typeface="Calibri"/>
                <a:cs typeface="Calibri"/>
                <a:sym typeface="Calibri"/>
              </a:rPr>
              <a:t> </a:t>
            </a:r>
            <a:r>
              <a:rPr lang="iw-IL" sz="1600" b="0" i="0" u="none" strike="noStrike" cap="none" dirty="0">
                <a:solidFill>
                  <a:schemeClr val="lt1"/>
                </a:solidFill>
                <a:latin typeface="Calibri"/>
                <a:ea typeface="Calibri"/>
                <a:cs typeface="Calibri"/>
                <a:sym typeface="Calibri"/>
              </a:rPr>
              <a:t>ההומור יכול להסיר מחיצות בין אנשים ולהנעים את האווירה.</a:t>
            </a:r>
            <a:endParaRPr dirty="0"/>
          </a:p>
          <a:p>
            <a:pPr marL="0" marR="0" lvl="0" indent="0" algn="r" rtl="1">
              <a:lnSpc>
                <a:spcPct val="100000"/>
              </a:lnSpc>
              <a:spcBef>
                <a:spcPts val="0"/>
              </a:spcBef>
              <a:spcAft>
                <a:spcPts val="0"/>
              </a:spcAft>
              <a:buNone/>
            </a:pPr>
            <a:endParaRPr sz="1600" b="0" i="0" u="none" strike="noStrike" cap="none" dirty="0">
              <a:solidFill>
                <a:schemeClr val="lt1"/>
              </a:solidFill>
              <a:latin typeface="Calibri"/>
              <a:ea typeface="Calibri"/>
              <a:cs typeface="Calibri"/>
              <a:sym typeface="Calibri"/>
            </a:endParaRPr>
          </a:p>
          <a:p>
            <a:pPr marL="0" marR="0" lvl="0" indent="0" algn="r" rtl="1">
              <a:lnSpc>
                <a:spcPct val="100000"/>
              </a:lnSpc>
              <a:spcBef>
                <a:spcPts val="0"/>
              </a:spcBef>
              <a:spcAft>
                <a:spcPts val="0"/>
              </a:spcAft>
              <a:buNone/>
            </a:pPr>
            <a:r>
              <a:rPr lang="iw-IL" sz="1600" b="0" i="0" u="none" strike="noStrike" cap="none" dirty="0">
                <a:solidFill>
                  <a:schemeClr val="lt1"/>
                </a:solidFill>
                <a:latin typeface="Calibri"/>
                <a:ea typeface="Calibri"/>
                <a:cs typeface="Calibri"/>
                <a:sym typeface="Calibri"/>
              </a:rPr>
              <a:t>פרויד אימץ את הרעיון שתפקיד הצחוק הוא לשחרר עודפי אנרגיה ומתח שהצטברו בגוף עקב תחושות קשות, מתח ומבוכה.</a:t>
            </a:r>
            <a:endParaRPr dirty="0"/>
          </a:p>
          <a:p>
            <a:pPr marL="0" marR="0" lvl="0" indent="0" algn="r" rtl="1">
              <a:lnSpc>
                <a:spcPct val="100000"/>
              </a:lnSpc>
              <a:spcBef>
                <a:spcPts val="0"/>
              </a:spcBef>
              <a:spcAft>
                <a:spcPts val="0"/>
              </a:spcAft>
              <a:buNone/>
            </a:pPr>
            <a:r>
              <a:rPr lang="iw-IL" sz="1600" b="0" i="0" u="none" strike="noStrike" cap="none" dirty="0">
                <a:solidFill>
                  <a:schemeClr val="lt1"/>
                </a:solidFill>
                <a:latin typeface="Calibri"/>
                <a:ea typeface="Calibri"/>
                <a:cs typeface="Calibri"/>
                <a:sym typeface="Calibri"/>
              </a:rPr>
              <a:t>פרויד, למעשה, ראה בהומור ובצחוק את מנגנון ההגנה הגבוה והבוגר ביותר. </a:t>
            </a:r>
            <a:endParaRPr dirty="0"/>
          </a:p>
          <a:p>
            <a:pPr marL="0" marR="0" lvl="0" indent="0" algn="r" rtl="1">
              <a:lnSpc>
                <a:spcPct val="100000"/>
              </a:lnSpc>
              <a:spcBef>
                <a:spcPts val="0"/>
              </a:spcBef>
              <a:spcAft>
                <a:spcPts val="0"/>
              </a:spcAft>
              <a:buNone/>
            </a:pPr>
            <a:r>
              <a:rPr lang="iw-IL" sz="1600" b="0" i="0" u="none" strike="noStrike" cap="none" dirty="0">
                <a:solidFill>
                  <a:schemeClr val="lt1"/>
                </a:solidFill>
                <a:latin typeface="Calibri"/>
                <a:ea typeface="Calibri"/>
                <a:cs typeface="Calibri"/>
                <a:sym typeface="Calibri"/>
              </a:rPr>
              <a:t>ארבעה סוגים שונים של הומור, הקשורים במידה רבה למיומנויות רגשיות – חברתיות (sel) -  </a:t>
            </a:r>
            <a:endParaRPr dirty="0"/>
          </a:p>
          <a:p>
            <a:pPr marL="228600" marR="0" lvl="0" indent="-228600" algn="r" rtl="1">
              <a:lnSpc>
                <a:spcPct val="100000"/>
              </a:lnSpc>
              <a:spcBef>
                <a:spcPts val="0"/>
              </a:spcBef>
              <a:spcAft>
                <a:spcPts val="0"/>
              </a:spcAft>
              <a:buClr>
                <a:srgbClr val="000000"/>
              </a:buClr>
              <a:buSzPts val="1600"/>
              <a:buFont typeface="Arial"/>
              <a:buAutoNum type="arabicPeriod"/>
            </a:pPr>
            <a:r>
              <a:rPr lang="iw-IL" sz="1600" b="0" i="0" u="none" strike="noStrike" cap="none" dirty="0">
                <a:solidFill>
                  <a:schemeClr val="lt1"/>
                </a:solidFill>
                <a:latin typeface="Calibri"/>
                <a:ea typeface="Calibri"/>
                <a:cs typeface="Calibri"/>
                <a:sym typeface="Calibri"/>
              </a:rPr>
              <a:t>הומור אגרסיבי הוא הנטייה להשתמש בהומור במטרה לבקר או לעשות מניפולציה על האחר כמו סרקזם, קנטור, לעג וזלזול. </a:t>
            </a:r>
            <a:endParaRPr dirty="0"/>
          </a:p>
          <a:p>
            <a:pPr marL="228600" marR="0" lvl="0" indent="-228600" algn="r" rtl="1">
              <a:lnSpc>
                <a:spcPct val="100000"/>
              </a:lnSpc>
              <a:spcBef>
                <a:spcPts val="0"/>
              </a:spcBef>
              <a:spcAft>
                <a:spcPts val="0"/>
              </a:spcAft>
              <a:buClr>
                <a:srgbClr val="000000"/>
              </a:buClr>
              <a:buSzPts val="1600"/>
              <a:buFont typeface="Arial"/>
              <a:buAutoNum type="arabicPeriod"/>
            </a:pPr>
            <a:r>
              <a:rPr lang="iw-IL" sz="1600" b="0" i="0" u="none" strike="noStrike" cap="none" dirty="0">
                <a:solidFill>
                  <a:schemeClr val="lt1"/>
                </a:solidFill>
                <a:latin typeface="Calibri"/>
                <a:ea typeface="Calibri"/>
                <a:cs typeface="Calibri"/>
                <a:sym typeface="Calibri"/>
              </a:rPr>
              <a:t>הומור הבסה עצמי, לעומת הומור אגרסיבי, משמש את האינדיבידואל במטרה למצוא חן בעיני האחר על-ידי אמירה ועשיית דברים משעשעים על חשבון עצמו. סוג הומור זה משמש כמנגנון הגנתי במטרה להסוות (ויש אפילו להגיד להדחיק או להכחיש) רגשות שליליים ולהימנע מהתמודדות עימם. </a:t>
            </a:r>
            <a:endParaRPr dirty="0"/>
          </a:p>
          <a:p>
            <a:pPr marL="228600" marR="0" lvl="0" indent="-228600" algn="r" rtl="1">
              <a:lnSpc>
                <a:spcPct val="100000"/>
              </a:lnSpc>
              <a:spcBef>
                <a:spcPts val="0"/>
              </a:spcBef>
              <a:spcAft>
                <a:spcPts val="0"/>
              </a:spcAft>
              <a:buClr>
                <a:srgbClr val="000000"/>
              </a:buClr>
              <a:buSzPts val="1600"/>
              <a:buFont typeface="Arial"/>
              <a:buAutoNum type="arabicPeriod"/>
            </a:pPr>
            <a:r>
              <a:rPr lang="iw-IL" sz="1600" b="0" i="0" u="none" strike="noStrike" cap="none" dirty="0">
                <a:solidFill>
                  <a:schemeClr val="lt1"/>
                </a:solidFill>
                <a:latin typeface="Calibri"/>
                <a:ea typeface="Calibri"/>
                <a:cs typeface="Calibri"/>
                <a:sym typeface="Calibri"/>
              </a:rPr>
              <a:t>הומור </a:t>
            </a:r>
            <a:r>
              <a:rPr lang="he-IL" sz="1600" b="0" i="0" u="none" strike="noStrike" cap="none" dirty="0">
                <a:solidFill>
                  <a:schemeClr val="lt1"/>
                </a:solidFill>
                <a:latin typeface="Calibri"/>
                <a:ea typeface="Calibri"/>
                <a:cs typeface="Calibri"/>
                <a:sym typeface="Calibri"/>
              </a:rPr>
              <a:t>חברים</a:t>
            </a:r>
            <a:r>
              <a:rPr lang="iw-IL" sz="1600" b="0" i="0" u="none" strike="noStrike" cap="none" dirty="0">
                <a:solidFill>
                  <a:schemeClr val="lt1"/>
                </a:solidFill>
                <a:latin typeface="Calibri"/>
                <a:ea typeface="Calibri"/>
                <a:cs typeface="Calibri"/>
                <a:sym typeface="Calibri"/>
              </a:rPr>
              <a:t>י משויך לנטייה להגיד דברים מצחיקים, לספר בדיחות ולהגיד התלוצצויות שנונות במטרה לשעשע אחרים וזאת במטרה להקל על קיום מערכות יחסים ולהפחית את המתח הבין-אישי. </a:t>
            </a:r>
            <a:endParaRPr dirty="0"/>
          </a:p>
          <a:p>
            <a:pPr marL="228600" marR="0" lvl="0" indent="-228600" algn="r" rtl="1">
              <a:lnSpc>
                <a:spcPct val="100000"/>
              </a:lnSpc>
              <a:spcBef>
                <a:spcPts val="0"/>
              </a:spcBef>
              <a:spcAft>
                <a:spcPts val="0"/>
              </a:spcAft>
              <a:buClr>
                <a:srgbClr val="000000"/>
              </a:buClr>
              <a:buSzPts val="1600"/>
              <a:buFont typeface="Arial"/>
              <a:buAutoNum type="arabicPeriod"/>
            </a:pPr>
            <a:r>
              <a:rPr lang="iw-IL" sz="1600" b="0" i="0" u="none" strike="noStrike" cap="none" dirty="0">
                <a:solidFill>
                  <a:schemeClr val="lt1"/>
                </a:solidFill>
                <a:latin typeface="Calibri"/>
                <a:ea typeface="Calibri"/>
                <a:cs typeface="Calibri"/>
                <a:sym typeface="Calibri"/>
              </a:rPr>
              <a:t>הומור לשיפור עצמי מתייחס לנטייה להיות משועשע לעיתים קרובות על ידי הסתירות של החיים, וזאת על-ידי שמירה על תפישה הומוריסטית גם אל מול הלחץ והמצוקה ולהשתמש בהומור כמנגנון המנווט רגשות. במקרה זה ההומור משמש כמודל התמודדות וחוסן, ברוח הפסיכולוגיה החיובית. </a:t>
            </a:r>
            <a:endParaRPr dirty="0"/>
          </a:p>
          <a:p>
            <a:pPr marL="0" marR="0" lvl="0" indent="0" algn="r" rtl="1">
              <a:lnSpc>
                <a:spcPct val="100000"/>
              </a:lnSpc>
              <a:spcBef>
                <a:spcPts val="0"/>
              </a:spcBef>
              <a:spcAft>
                <a:spcPts val="0"/>
              </a:spcAft>
              <a:buClr>
                <a:schemeClr val="dk1"/>
              </a:buClr>
              <a:buSzPts val="1200"/>
              <a:buFont typeface="Calibri"/>
              <a:buNone/>
            </a:pPr>
            <a:r>
              <a:rPr lang="iw-IL" sz="1400" b="0" i="0" u="sng" strike="noStrike" cap="none" dirty="0">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הומור – ויקיפדיה (</a:t>
            </a:r>
            <a:r>
              <a:rPr lang="iw-IL" sz="1400" b="0" i="0" u="sng" strike="noStrike" cap="none" dirty="0">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wikipedia.org)</a:t>
            </a:r>
            <a:endParaRPr sz="1400" b="0" i="0" u="none" strike="noStrike" cap="none" dirty="0">
              <a:solidFill>
                <a:schemeClr val="lt1"/>
              </a:solidFill>
              <a:latin typeface="Arial"/>
              <a:ea typeface="Arial"/>
              <a:cs typeface="Arial"/>
              <a:sym typeface="Arial"/>
            </a:endParaRPr>
          </a:p>
          <a:p>
            <a:pPr marL="0" marR="0" lvl="0" indent="0" algn="r" rtl="1">
              <a:lnSpc>
                <a:spcPct val="100000"/>
              </a:lnSpc>
              <a:spcBef>
                <a:spcPts val="0"/>
              </a:spcBef>
              <a:spcAft>
                <a:spcPts val="0"/>
              </a:spcAft>
              <a:buClr>
                <a:schemeClr val="dk1"/>
              </a:buClr>
              <a:buSzPts val="1200"/>
              <a:buFont typeface="Calibri"/>
              <a:buNone/>
            </a:pPr>
            <a:r>
              <a:rPr lang="iw-IL" sz="1400" b="0" i="0" u="sng" strike="noStrike" cap="none" dirty="0">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מה זה הומור? - אנציקלופדיית אאוריקה (</a:t>
            </a:r>
            <a:r>
              <a:rPr lang="iw-IL" sz="1400" b="0" i="0" u="sng" strike="noStrike" cap="none" dirty="0">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eureka.org.il)</a:t>
            </a:r>
            <a:endParaRPr sz="1600" b="0" i="0" u="none" strike="noStrike" cap="none" dirty="0">
              <a:solidFill>
                <a:schemeClr val="lt1"/>
              </a:solidFill>
              <a:latin typeface="Gisha"/>
              <a:ea typeface="Gisha"/>
              <a:cs typeface="Gisha"/>
              <a:sym typeface="Gish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9"/>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rgbClr val="002060"/>
              </a:buClr>
              <a:buSzPts val="7200"/>
              <a:buFont typeface="Calibri"/>
              <a:buNone/>
            </a:pPr>
            <a:r>
              <a:rPr lang="iw-IL"/>
              <a:t>הומור במקורות</a:t>
            </a:r>
            <a:endParaRPr/>
          </a:p>
        </p:txBody>
      </p:sp>
      <p:sp>
        <p:nvSpPr>
          <p:cNvPr id="202" name="Google Shape;202;p9"/>
          <p:cNvSpPr txBox="1">
            <a:spLocks noGrp="1"/>
          </p:cNvSpPr>
          <p:nvPr>
            <p:ph type="body" idx="1"/>
          </p:nvPr>
        </p:nvSpPr>
        <p:spPr>
          <a:xfrm>
            <a:off x="363984" y="1595698"/>
            <a:ext cx="11828016" cy="3965858"/>
          </a:xfrm>
          <a:prstGeom prst="rect">
            <a:avLst/>
          </a:prstGeom>
          <a:noFill/>
          <a:ln>
            <a:noFill/>
          </a:ln>
        </p:spPr>
        <p:txBody>
          <a:bodyPr spcFirstLastPara="1" wrap="square" lIns="91425" tIns="45700" rIns="91425" bIns="45700" anchor="t" anchorCtr="0">
            <a:normAutofit fontScale="25000" lnSpcReduction="20000"/>
          </a:bodyPr>
          <a:lstStyle/>
          <a:p>
            <a:pPr marL="457200" lvl="0" indent="-406400" algn="r" rtl="1">
              <a:lnSpc>
                <a:spcPct val="170000"/>
              </a:lnSpc>
              <a:spcBef>
                <a:spcPts val="1000"/>
              </a:spcBef>
              <a:spcAft>
                <a:spcPts val="0"/>
              </a:spcAft>
              <a:buSzPct val="100000"/>
              <a:buChar char="•"/>
            </a:pPr>
            <a:r>
              <a:rPr lang="iw-IL" sz="11200" dirty="0">
                <a:solidFill>
                  <a:schemeClr val="dk1"/>
                </a:solidFill>
                <a:latin typeface="Calibri"/>
                <a:ea typeface="Calibri"/>
                <a:cs typeface="Calibri"/>
                <a:sym typeface="Calibri"/>
              </a:rPr>
              <a:t>רבה היה נוהג לפתוח את שיעורו במילתא דבדיחותא כדי להרחיב את לבם של החכמים,, אבל כשסיים את מילות הבדיחותא – היה יושב באימה ופותח בדרשה.</a:t>
            </a:r>
            <a:r>
              <a:rPr lang="he-IL" sz="11200" dirty="0">
                <a:solidFill>
                  <a:schemeClr val="dk1"/>
                </a:solidFill>
                <a:latin typeface="Calibri"/>
                <a:ea typeface="Calibri"/>
                <a:cs typeface="Calibri"/>
                <a:sym typeface="Calibri"/>
              </a:rPr>
              <a:t>[</a:t>
            </a:r>
            <a:r>
              <a:rPr lang="iw-IL" sz="11200" dirty="0">
                <a:solidFill>
                  <a:schemeClr val="dk1"/>
                </a:solidFill>
                <a:latin typeface="Calibri"/>
                <a:ea typeface="Calibri"/>
                <a:cs typeface="Calibri"/>
                <a:sym typeface="Calibri"/>
              </a:rPr>
              <a:t> מסכת שבת דף ל עמוד ב</a:t>
            </a:r>
            <a:r>
              <a:rPr lang="he-IL" sz="11200" dirty="0">
                <a:solidFill>
                  <a:schemeClr val="dk1"/>
                </a:solidFill>
                <a:latin typeface="Calibri"/>
                <a:ea typeface="Calibri"/>
                <a:cs typeface="Calibri"/>
                <a:sym typeface="Calibri"/>
              </a:rPr>
              <a:t>]</a:t>
            </a:r>
          </a:p>
          <a:p>
            <a:pPr marL="457200" lvl="0" indent="-406400" algn="r" rtl="1">
              <a:lnSpc>
                <a:spcPct val="170000"/>
              </a:lnSpc>
              <a:spcBef>
                <a:spcPts val="1000"/>
              </a:spcBef>
              <a:spcAft>
                <a:spcPts val="0"/>
              </a:spcAft>
              <a:buSzPct val="100000"/>
              <a:buChar char="•"/>
            </a:pPr>
            <a:r>
              <a:rPr lang="iw-IL" sz="11200" b="0" i="0" dirty="0">
                <a:solidFill>
                  <a:schemeClr val="dk1"/>
                </a:solidFill>
                <a:latin typeface="Arial"/>
                <a:ea typeface="Arial"/>
                <a:cs typeface="Arial"/>
                <a:sym typeface="Arial"/>
              </a:rPr>
              <a:t>המהרש"א</a:t>
            </a:r>
            <a:r>
              <a:rPr lang="iw-IL" sz="11200" dirty="0">
                <a:solidFill>
                  <a:schemeClr val="dk1"/>
                </a:solidFill>
                <a:latin typeface="Arial"/>
                <a:ea typeface="Arial"/>
                <a:cs typeface="Arial"/>
                <a:sym typeface="Arial"/>
              </a:rPr>
              <a:t> </a:t>
            </a:r>
            <a:r>
              <a:rPr lang="iw-IL" sz="11200" b="0" i="0" dirty="0">
                <a:solidFill>
                  <a:schemeClr val="dk1"/>
                </a:solidFill>
                <a:latin typeface="Arial"/>
                <a:ea typeface="Arial"/>
                <a:cs typeface="Arial"/>
                <a:sym typeface="Arial"/>
              </a:rPr>
              <a:t>מבאר כי </a:t>
            </a:r>
            <a:r>
              <a:rPr lang="iw-IL" sz="11200" i="0" dirty="0">
                <a:solidFill>
                  <a:schemeClr val="dk1"/>
                </a:solidFill>
                <a:latin typeface="Arial"/>
                <a:ea typeface="Arial"/>
                <a:cs typeface="Arial"/>
                <a:sym typeface="Arial"/>
              </a:rPr>
              <a:t>הצחוק עומד במעלה גבוהה וחשובה ביותר, מפני שכשאדם מצטער השכינה אומרת 'קלני מראשי' ומצטערת יחד עמו </a:t>
            </a:r>
            <a:r>
              <a:rPr lang="he-IL" sz="11200" i="0" dirty="0">
                <a:solidFill>
                  <a:schemeClr val="dk1"/>
                </a:solidFill>
                <a:latin typeface="Arial"/>
                <a:ea typeface="Arial"/>
                <a:cs typeface="Arial"/>
                <a:sym typeface="Arial"/>
              </a:rPr>
              <a:t>[</a:t>
            </a:r>
            <a:r>
              <a:rPr lang="iw-IL" sz="11200" i="0" dirty="0">
                <a:solidFill>
                  <a:schemeClr val="dk1"/>
                </a:solidFill>
                <a:latin typeface="Arial"/>
                <a:ea typeface="Arial"/>
                <a:cs typeface="Arial"/>
                <a:sym typeface="Arial"/>
              </a:rPr>
              <a:t>חגיגה דף ט"ו, וכן להיפך, מי שמשמח את הבריות, זוכה בכך לשמח את השכינה, ומזומן לחיי העולם הבא.</a:t>
            </a:r>
            <a:endParaRPr sz="11200" dirty="0">
              <a:solidFill>
                <a:schemeClr val="dk1"/>
              </a:solidFill>
            </a:endParaRPr>
          </a:p>
          <a:p>
            <a:pPr marL="457200" lvl="0" indent="-228600" algn="r" rtl="1">
              <a:lnSpc>
                <a:spcPct val="170000"/>
              </a:lnSpc>
              <a:spcBef>
                <a:spcPts val="1800"/>
              </a:spcBef>
              <a:spcAft>
                <a:spcPts val="0"/>
              </a:spcAft>
              <a:buSzPct val="100000"/>
              <a:buNone/>
            </a:pPr>
            <a:endParaRPr sz="11200" dirty="0">
              <a:solidFill>
                <a:schemeClr val="dk1"/>
              </a:solidFill>
              <a:latin typeface="Calibri"/>
              <a:ea typeface="Calibri"/>
              <a:cs typeface="Calibri"/>
              <a:sym typeface="Calibri"/>
            </a:endParaRPr>
          </a:p>
          <a:p>
            <a:pPr marL="457200" lvl="0" indent="-228600" algn="r" rtl="1">
              <a:lnSpc>
                <a:spcPct val="107000"/>
              </a:lnSpc>
              <a:spcBef>
                <a:spcPts val="1800"/>
              </a:spcBef>
              <a:spcAft>
                <a:spcPts val="0"/>
              </a:spcAft>
              <a:buSzPct val="350000"/>
              <a:buNone/>
            </a:pPr>
            <a:endParaRPr sz="3200" dirty="0">
              <a:latin typeface="Calibri"/>
              <a:ea typeface="Calibri"/>
              <a:cs typeface="Calibri"/>
              <a:sym typeface="Calibri"/>
            </a:endParaRPr>
          </a:p>
          <a:p>
            <a:pPr marL="457200" lvl="0" indent="-228600" algn="r" rtl="1">
              <a:lnSpc>
                <a:spcPct val="90000"/>
              </a:lnSpc>
              <a:spcBef>
                <a:spcPts val="1800"/>
              </a:spcBef>
              <a:spcAft>
                <a:spcPts val="0"/>
              </a:spcAft>
              <a:buClr>
                <a:schemeClr val="dk1"/>
              </a:buClr>
              <a:buSzPts val="28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21" descr="פרח ללא גבעול עם מילוי מלא"/>
          <p:cNvPicPr preferRelativeResize="0"/>
          <p:nvPr/>
        </p:nvPicPr>
        <p:blipFill rotWithShape="1">
          <a:blip r:embed="rId3">
            <a:alphaModFix/>
          </a:blip>
          <a:srcRect/>
          <a:stretch/>
        </p:blipFill>
        <p:spPr>
          <a:xfrm>
            <a:off x="10906456" y="1695058"/>
            <a:ext cx="914400" cy="914400"/>
          </a:xfrm>
          <a:prstGeom prst="rect">
            <a:avLst/>
          </a:prstGeom>
          <a:noFill/>
          <a:ln>
            <a:noFill/>
          </a:ln>
        </p:spPr>
      </p:pic>
      <p:pic>
        <p:nvPicPr>
          <p:cNvPr id="209" name="Google Shape;209;p21"/>
          <p:cNvPicPr preferRelativeResize="0"/>
          <p:nvPr/>
        </p:nvPicPr>
        <p:blipFill rotWithShape="1">
          <a:blip r:embed="rId4">
            <a:alphaModFix/>
          </a:blip>
          <a:srcRect/>
          <a:stretch/>
        </p:blipFill>
        <p:spPr>
          <a:xfrm>
            <a:off x="7872000" y="478310"/>
            <a:ext cx="4320000" cy="1116897"/>
          </a:xfrm>
          <a:prstGeom prst="rect">
            <a:avLst/>
          </a:prstGeom>
          <a:noFill/>
          <a:ln>
            <a:noFill/>
          </a:ln>
        </p:spPr>
      </p:pic>
      <p:sp>
        <p:nvSpPr>
          <p:cNvPr id="210" name="Google Shape;210;p21"/>
          <p:cNvSpPr/>
          <p:nvPr/>
        </p:nvSpPr>
        <p:spPr>
          <a:xfrm>
            <a:off x="9285932" y="343674"/>
            <a:ext cx="2906068" cy="137813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w-IL" sz="2800" b="1" i="0" u="none" strike="noStrike" cap="none">
                <a:solidFill>
                  <a:schemeClr val="lt1"/>
                </a:solidFill>
                <a:latin typeface="Calibri"/>
                <a:ea typeface="Calibri"/>
                <a:cs typeface="Calibri"/>
                <a:sym typeface="Calibri"/>
              </a:rPr>
              <a:t>נושאי היחידה</a:t>
            </a:r>
            <a:endParaRPr/>
          </a:p>
        </p:txBody>
      </p:sp>
      <p:sp>
        <p:nvSpPr>
          <p:cNvPr id="211" name="Google Shape;211;p21"/>
          <p:cNvSpPr/>
          <p:nvPr/>
        </p:nvSpPr>
        <p:spPr>
          <a:xfrm>
            <a:off x="3726962" y="3082991"/>
            <a:ext cx="6672998" cy="382929"/>
          </a:xfrm>
          <a:prstGeom prst="rect">
            <a:avLst/>
          </a:prstGeom>
          <a:no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None/>
            </a:pPr>
            <a:r>
              <a:rPr lang="iw-IL" sz="1800" b="1" i="0" u="none" strike="noStrike" cap="none" dirty="0">
                <a:solidFill>
                  <a:srgbClr val="BBA4DD"/>
                </a:solidFill>
                <a:latin typeface="Calibri"/>
                <a:ea typeface="Calibri"/>
                <a:cs typeface="Calibri"/>
                <a:sym typeface="Calibri"/>
              </a:rPr>
              <a:t>  הומור – כלי לפיתוח דימיון, יצירתיות והתמודדות עם קושי</a:t>
            </a:r>
            <a:endParaRPr dirty="0"/>
          </a:p>
        </p:txBody>
      </p:sp>
      <p:sp>
        <p:nvSpPr>
          <p:cNvPr id="212" name="Google Shape;212;p21"/>
          <p:cNvSpPr/>
          <p:nvPr/>
        </p:nvSpPr>
        <p:spPr>
          <a:xfrm>
            <a:off x="5861954" y="4065137"/>
            <a:ext cx="3383753" cy="426463"/>
          </a:xfrm>
          <a:prstGeom prst="rect">
            <a:avLst/>
          </a:prstGeom>
          <a:no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None/>
            </a:pPr>
            <a:r>
              <a:rPr lang="iw-IL" sz="1800" b="1" i="0" u="none" strike="noStrike" cap="none">
                <a:solidFill>
                  <a:srgbClr val="A8D08C"/>
                </a:solidFill>
                <a:latin typeface="Calibri"/>
                <a:ea typeface="Calibri"/>
                <a:cs typeface="Calibri"/>
                <a:sym typeface="Calibri"/>
              </a:rPr>
              <a:t>לראות את חצי הכוס המלאה</a:t>
            </a:r>
            <a:endParaRPr/>
          </a:p>
        </p:txBody>
      </p:sp>
      <p:sp>
        <p:nvSpPr>
          <p:cNvPr id="213" name="Google Shape;213;p21"/>
          <p:cNvSpPr/>
          <p:nvPr/>
        </p:nvSpPr>
        <p:spPr>
          <a:xfrm>
            <a:off x="10350221" y="3101192"/>
            <a:ext cx="386444" cy="382890"/>
          </a:xfrm>
          <a:prstGeom prst="ellipse">
            <a:avLst/>
          </a:prstGeom>
          <a:solidFill>
            <a:srgbClr val="BBA4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4" name="Google Shape;214;p21"/>
          <p:cNvSpPr/>
          <p:nvPr/>
        </p:nvSpPr>
        <p:spPr>
          <a:xfrm>
            <a:off x="10437790" y="3141242"/>
            <a:ext cx="234456" cy="29103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w-IL" sz="1400" b="0" i="0" u="none" strike="noStrike" cap="none">
                <a:solidFill>
                  <a:schemeClr val="lt1"/>
                </a:solidFill>
                <a:latin typeface="Calibri"/>
                <a:ea typeface="Calibri"/>
                <a:cs typeface="Calibri"/>
                <a:sym typeface="Calibri"/>
              </a:rPr>
              <a:t>2</a:t>
            </a:r>
            <a:endParaRPr/>
          </a:p>
        </p:txBody>
      </p:sp>
      <p:sp>
        <p:nvSpPr>
          <p:cNvPr id="215" name="Google Shape;215;p21"/>
          <p:cNvSpPr/>
          <p:nvPr/>
        </p:nvSpPr>
        <p:spPr>
          <a:xfrm>
            <a:off x="9303829" y="4161659"/>
            <a:ext cx="386444" cy="382890"/>
          </a:xfrm>
          <a:prstGeom prst="ellipse">
            <a:avLst/>
          </a:prstGeom>
          <a:solidFill>
            <a:srgbClr val="A8D0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6" name="Google Shape;216;p21"/>
          <p:cNvSpPr/>
          <p:nvPr/>
        </p:nvSpPr>
        <p:spPr>
          <a:xfrm>
            <a:off x="9391398" y="4207732"/>
            <a:ext cx="234456" cy="29103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w-IL" sz="1400" b="0" i="0" u="none" strike="noStrike" cap="none">
                <a:solidFill>
                  <a:schemeClr val="lt1"/>
                </a:solidFill>
                <a:latin typeface="Calibri"/>
                <a:ea typeface="Calibri"/>
                <a:cs typeface="Calibri"/>
                <a:sym typeface="Calibri"/>
              </a:rPr>
              <a:t>3</a:t>
            </a:r>
            <a:endParaRPr/>
          </a:p>
        </p:txBody>
      </p:sp>
      <p:sp>
        <p:nvSpPr>
          <p:cNvPr id="217" name="Google Shape;217;p21"/>
          <p:cNvSpPr/>
          <p:nvPr/>
        </p:nvSpPr>
        <p:spPr>
          <a:xfrm>
            <a:off x="11171511" y="1956094"/>
            <a:ext cx="386444" cy="382890"/>
          </a:xfrm>
          <a:prstGeom prst="ellipse">
            <a:avLst/>
          </a:prstGeom>
          <a:solidFill>
            <a:srgbClr val="DDADA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8" name="Google Shape;218;p21"/>
          <p:cNvSpPr/>
          <p:nvPr/>
        </p:nvSpPr>
        <p:spPr>
          <a:xfrm>
            <a:off x="11226979" y="2002167"/>
            <a:ext cx="234456" cy="29103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w-IL" sz="1400" b="0" i="0" u="none" strike="noStrike" cap="none">
                <a:solidFill>
                  <a:schemeClr val="lt1"/>
                </a:solidFill>
                <a:latin typeface="Calibri"/>
                <a:ea typeface="Calibri"/>
                <a:cs typeface="Calibri"/>
                <a:sym typeface="Calibri"/>
              </a:rPr>
              <a:t>1</a:t>
            </a:r>
            <a:endParaRPr/>
          </a:p>
        </p:txBody>
      </p:sp>
      <p:sp>
        <p:nvSpPr>
          <p:cNvPr id="219" name="Google Shape;219;p21"/>
          <p:cNvSpPr/>
          <p:nvPr/>
        </p:nvSpPr>
        <p:spPr>
          <a:xfrm>
            <a:off x="5588187" y="1946924"/>
            <a:ext cx="5652458" cy="42646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w-IL" sz="2400" b="1" i="0" u="none" strike="noStrike" cap="none">
                <a:solidFill>
                  <a:srgbClr val="DDADA4"/>
                </a:solidFill>
                <a:latin typeface="Calibri"/>
                <a:ea typeface="Calibri"/>
                <a:cs typeface="Calibri"/>
                <a:sym typeface="Calibri"/>
              </a:rPr>
              <a:t>הומור – מהו הומור? כיצד הוא משמש אותנו?</a:t>
            </a:r>
            <a:endParaRPr/>
          </a:p>
        </p:txBody>
      </p:sp>
      <p:pic>
        <p:nvPicPr>
          <p:cNvPr id="220" name="Google Shape;220;p21"/>
          <p:cNvPicPr preferRelativeResize="0"/>
          <p:nvPr/>
        </p:nvPicPr>
        <p:blipFill rotWithShape="1">
          <a:blip r:embed="rId5">
            <a:alphaModFix/>
          </a:blip>
          <a:srcRect/>
          <a:stretch/>
        </p:blipFill>
        <p:spPr>
          <a:xfrm>
            <a:off x="8127830" y="827294"/>
            <a:ext cx="588672" cy="470938"/>
          </a:xfrm>
          <a:prstGeom prst="rect">
            <a:avLst/>
          </a:prstGeom>
          <a:noFill/>
          <a:ln>
            <a:noFill/>
          </a:ln>
        </p:spPr>
      </p:pic>
      <p:sp>
        <p:nvSpPr>
          <p:cNvPr id="221" name="Google Shape;221;p21"/>
          <p:cNvSpPr/>
          <p:nvPr/>
        </p:nvSpPr>
        <p:spPr>
          <a:xfrm>
            <a:off x="6692889" y="3296065"/>
            <a:ext cx="3575082" cy="426463"/>
          </a:xfrm>
          <a:prstGeom prst="rect">
            <a:avLst/>
          </a:prstGeom>
          <a:no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None/>
            </a:pPr>
            <a:r>
              <a:rPr lang="iw-IL" sz="1400" b="0" i="0" u="none" strike="noStrike" cap="none">
                <a:solidFill>
                  <a:srgbClr val="7F7F7F"/>
                </a:solidFill>
                <a:latin typeface="Calibri"/>
                <a:ea typeface="Calibri"/>
                <a:cs typeface="Calibri"/>
                <a:sym typeface="Calibri"/>
              </a:rPr>
              <a:t>התנסות בהומור ככלי להתמודדות עם מצבי חיים</a:t>
            </a:r>
            <a:endParaRPr/>
          </a:p>
        </p:txBody>
      </p:sp>
      <p:sp>
        <p:nvSpPr>
          <p:cNvPr id="222" name="Google Shape;222;p21"/>
          <p:cNvSpPr/>
          <p:nvPr/>
        </p:nvSpPr>
        <p:spPr>
          <a:xfrm>
            <a:off x="4251214" y="4377390"/>
            <a:ext cx="5780786" cy="42646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iw-IL" sz="1400" b="0" i="0" u="none" strike="noStrike" cap="none">
                <a:solidFill>
                  <a:srgbClr val="7F7F7F"/>
                </a:solidFill>
                <a:latin typeface="Calibri"/>
                <a:ea typeface="Calibri"/>
                <a:cs typeface="Calibri"/>
                <a:sym typeface="Calibri"/>
              </a:rPr>
              <a:t>הקניית המיומנות לראות את הדברים החיוביים בחיינו, לצד האתגרים והקשיים</a:t>
            </a:r>
            <a:endParaRPr/>
          </a:p>
        </p:txBody>
      </p:sp>
      <p:sp>
        <p:nvSpPr>
          <p:cNvPr id="223" name="Google Shape;223;p21"/>
          <p:cNvSpPr/>
          <p:nvPr/>
        </p:nvSpPr>
        <p:spPr>
          <a:xfrm>
            <a:off x="7090066" y="2217398"/>
            <a:ext cx="3911316" cy="426463"/>
          </a:xfrm>
          <a:prstGeom prst="rect">
            <a:avLst/>
          </a:prstGeom>
          <a:no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7F7F7F"/>
              </a:buClr>
              <a:buSzPts val="1400"/>
              <a:buFont typeface="Arial"/>
              <a:buNone/>
            </a:pPr>
            <a:r>
              <a:rPr lang="iw-IL" sz="1400" b="0" i="0" u="none" strike="noStrike" cap="none">
                <a:solidFill>
                  <a:srgbClr val="7F7F7F"/>
                </a:solidFill>
                <a:latin typeface="Calibri"/>
                <a:ea typeface="Calibri"/>
                <a:cs typeface="Calibri"/>
                <a:sym typeface="Calibri"/>
              </a:rPr>
              <a:t>הכרת המושג הומור ומה מצחיק אותנו</a:t>
            </a:r>
            <a:endParaRPr/>
          </a:p>
        </p:txBody>
      </p:sp>
      <p:sp>
        <p:nvSpPr>
          <p:cNvPr id="19" name="אליפסה 18">
            <a:extLst>
              <a:ext uri="{FF2B5EF4-FFF2-40B4-BE49-F238E27FC236}">
                <a16:creationId xmlns:a16="http://schemas.microsoft.com/office/drawing/2014/main" id="{2B342A0D-1F3F-CE1E-CE03-C229C7175B4C}"/>
              </a:ext>
            </a:extLst>
          </p:cNvPr>
          <p:cNvSpPr/>
          <p:nvPr/>
        </p:nvSpPr>
        <p:spPr>
          <a:xfrm>
            <a:off x="8402318" y="5315540"/>
            <a:ext cx="386444" cy="38289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4</a:t>
            </a:r>
          </a:p>
        </p:txBody>
      </p:sp>
      <p:sp>
        <p:nvSpPr>
          <p:cNvPr id="20" name="מלבן 19">
            <a:extLst>
              <a:ext uri="{FF2B5EF4-FFF2-40B4-BE49-F238E27FC236}">
                <a16:creationId xmlns:a16="http://schemas.microsoft.com/office/drawing/2014/main" id="{6688F771-58D9-AA0E-6EF8-46DEAE47FA56}"/>
              </a:ext>
            </a:extLst>
          </p:cNvPr>
          <p:cNvSpPr/>
          <p:nvPr/>
        </p:nvSpPr>
        <p:spPr>
          <a:xfrm>
            <a:off x="8495547" y="5466820"/>
            <a:ext cx="298875" cy="772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4</a:t>
            </a:r>
          </a:p>
        </p:txBody>
      </p:sp>
      <p:sp>
        <p:nvSpPr>
          <p:cNvPr id="21" name="מלבן 20">
            <a:extLst>
              <a:ext uri="{FF2B5EF4-FFF2-40B4-BE49-F238E27FC236}">
                <a16:creationId xmlns:a16="http://schemas.microsoft.com/office/drawing/2014/main" id="{54368533-87BC-5807-75D4-5AB45A7C1EE4}"/>
              </a:ext>
            </a:extLst>
          </p:cNvPr>
          <p:cNvSpPr/>
          <p:nvPr/>
        </p:nvSpPr>
        <p:spPr>
          <a:xfrm>
            <a:off x="6525166" y="5109231"/>
            <a:ext cx="3424466" cy="795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800" b="1" dirty="0">
                <a:solidFill>
                  <a:schemeClr val="accent5">
                    <a:lumMod val="60000"/>
                    <a:lumOff val="40000"/>
                  </a:schemeClr>
                </a:solidFill>
                <a:latin typeface="Calibri"/>
                <a:cs typeface="Calibri"/>
              </a:rPr>
              <a:t>צוחקים עם חברים</a:t>
            </a:r>
          </a:p>
        </p:txBody>
      </p:sp>
      <p:sp>
        <p:nvSpPr>
          <p:cNvPr id="22" name="מלבן 21">
            <a:extLst>
              <a:ext uri="{FF2B5EF4-FFF2-40B4-BE49-F238E27FC236}">
                <a16:creationId xmlns:a16="http://schemas.microsoft.com/office/drawing/2014/main" id="{90942A8C-99D2-03AE-9308-402C5CF6382A}"/>
              </a:ext>
            </a:extLst>
          </p:cNvPr>
          <p:cNvSpPr/>
          <p:nvPr/>
        </p:nvSpPr>
        <p:spPr>
          <a:xfrm>
            <a:off x="4619174" y="5645566"/>
            <a:ext cx="5780786" cy="426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400" dirty="0">
                <a:solidFill>
                  <a:schemeClr val="bg1">
                    <a:lumMod val="50000"/>
                  </a:schemeClr>
                </a:solidFill>
                <a:latin typeface="Calibri" panose="020F0502020204030204" pitchFamily="34" charset="0"/>
                <a:cs typeface="Calibri" panose="020F0502020204030204" pitchFamily="34" charset="0"/>
              </a:rPr>
              <a:t>הבחנה בין לצחוק עם חברים לבין לצחוק על חברים</a:t>
            </a:r>
          </a:p>
        </p:txBody>
      </p:sp>
      <p:sp>
        <p:nvSpPr>
          <p:cNvPr id="23" name="מלבן 22">
            <a:extLst>
              <a:ext uri="{FF2B5EF4-FFF2-40B4-BE49-F238E27FC236}">
                <a16:creationId xmlns:a16="http://schemas.microsoft.com/office/drawing/2014/main" id="{6129C796-4971-12CC-852F-5140B605E07F}"/>
              </a:ext>
            </a:extLst>
          </p:cNvPr>
          <p:cNvSpPr/>
          <p:nvPr/>
        </p:nvSpPr>
        <p:spPr>
          <a:xfrm>
            <a:off x="9089189" y="5029542"/>
            <a:ext cx="302208"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4"/>
          <p:cNvPicPr preferRelativeResize="0"/>
          <p:nvPr/>
        </p:nvPicPr>
        <p:blipFill rotWithShape="1">
          <a:blip r:embed="rId3">
            <a:alphaModFix/>
          </a:blip>
          <a:srcRect/>
          <a:stretch/>
        </p:blipFill>
        <p:spPr>
          <a:xfrm>
            <a:off x="7872000" y="469026"/>
            <a:ext cx="4320000" cy="1116897"/>
          </a:xfrm>
          <a:prstGeom prst="rect">
            <a:avLst/>
          </a:prstGeom>
          <a:noFill/>
          <a:ln>
            <a:noFill/>
          </a:ln>
        </p:spPr>
      </p:pic>
      <p:sp>
        <p:nvSpPr>
          <p:cNvPr id="230" name="Google Shape;230;p4"/>
          <p:cNvSpPr txBox="1">
            <a:spLocks noGrp="1"/>
          </p:cNvSpPr>
          <p:nvPr>
            <p:ph type="title"/>
          </p:nvPr>
        </p:nvSpPr>
        <p:spPr>
          <a:xfrm>
            <a:off x="9362113" y="466353"/>
            <a:ext cx="2480925" cy="1054394"/>
          </a:xfrm>
          <a:prstGeom prst="rect">
            <a:avLst/>
          </a:prstGeom>
          <a:noFill/>
          <a:ln>
            <a:noFill/>
          </a:ln>
        </p:spPr>
        <p:txBody>
          <a:bodyPr spcFirstLastPara="1" wrap="square" lIns="91425" tIns="45700" rIns="91425" bIns="45700" anchor="ctr" anchorCtr="0">
            <a:noAutofit/>
          </a:bodyPr>
          <a:lstStyle/>
          <a:p>
            <a:pPr marL="0" lvl="0" indent="0" algn="ctr" rtl="1">
              <a:lnSpc>
                <a:spcPct val="110000"/>
              </a:lnSpc>
              <a:spcBef>
                <a:spcPts val="0"/>
              </a:spcBef>
              <a:spcAft>
                <a:spcPts val="0"/>
              </a:spcAft>
              <a:buClr>
                <a:srgbClr val="000000"/>
              </a:buClr>
              <a:buSzPts val="2800"/>
              <a:buFont typeface="Calibri"/>
              <a:buNone/>
            </a:pPr>
            <a:r>
              <a:rPr lang="iw-IL" sz="2800" b="1">
                <a:solidFill>
                  <a:srgbClr val="002060"/>
                </a:solidFill>
                <a:latin typeface="Calibri"/>
                <a:ea typeface="Calibri"/>
                <a:cs typeface="Calibri"/>
                <a:sym typeface="Calibri"/>
              </a:rPr>
              <a:t>מטרות השיעור</a:t>
            </a:r>
            <a:endParaRPr sz="2800" b="1">
              <a:solidFill>
                <a:srgbClr val="002060"/>
              </a:solidFill>
              <a:latin typeface="Calibri"/>
              <a:ea typeface="Calibri"/>
              <a:cs typeface="Calibri"/>
              <a:sym typeface="Calibri"/>
            </a:endParaRPr>
          </a:p>
        </p:txBody>
      </p:sp>
      <p:sp>
        <p:nvSpPr>
          <p:cNvPr id="231" name="Google Shape;231;p4"/>
          <p:cNvSpPr txBox="1"/>
          <p:nvPr/>
        </p:nvSpPr>
        <p:spPr>
          <a:xfrm>
            <a:off x="1589423" y="2615779"/>
            <a:ext cx="9013153" cy="1493358"/>
          </a:xfrm>
          <a:prstGeom prst="rect">
            <a:avLst/>
          </a:prstGeom>
          <a:noFill/>
          <a:ln>
            <a:noFill/>
          </a:ln>
        </p:spPr>
        <p:txBody>
          <a:bodyPr spcFirstLastPara="1" wrap="square" lIns="91425" tIns="45700" rIns="91425" bIns="45700" anchor="t" anchorCtr="0">
            <a:spAutoFit/>
          </a:bodyPr>
          <a:lstStyle/>
          <a:p>
            <a:pPr marL="560070" marR="0" lvl="0" indent="-514350" algn="r" rtl="1">
              <a:lnSpc>
                <a:spcPct val="150000"/>
              </a:lnSpc>
              <a:spcBef>
                <a:spcPts val="0"/>
              </a:spcBef>
              <a:spcAft>
                <a:spcPts val="0"/>
              </a:spcAft>
              <a:buClr>
                <a:srgbClr val="002060"/>
              </a:buClr>
              <a:buSzPts val="3200"/>
              <a:buFont typeface="Calibri"/>
              <a:buAutoNum type="arabicPeriod"/>
            </a:pPr>
            <a:r>
              <a:rPr lang="iw-IL" sz="3200" b="0" i="0" u="none" strike="noStrike" cap="none">
                <a:solidFill>
                  <a:srgbClr val="002060"/>
                </a:solidFill>
                <a:latin typeface="Calibri"/>
                <a:ea typeface="Calibri"/>
                <a:cs typeface="Calibri"/>
                <a:sym typeface="Calibri"/>
              </a:rPr>
              <a:t>הבנה מהו הומור ומהם הדברים שמצחיקים אותנו.</a:t>
            </a:r>
            <a:endParaRPr/>
          </a:p>
          <a:p>
            <a:pPr marL="560070" marR="0" lvl="0" indent="-514350" algn="r" rtl="1">
              <a:lnSpc>
                <a:spcPct val="150000"/>
              </a:lnSpc>
              <a:spcBef>
                <a:spcPts val="0"/>
              </a:spcBef>
              <a:spcAft>
                <a:spcPts val="0"/>
              </a:spcAft>
              <a:buClr>
                <a:srgbClr val="002060"/>
              </a:buClr>
              <a:buSzPts val="3200"/>
              <a:buFont typeface="Calibri"/>
              <a:buAutoNum type="arabicPeriod"/>
            </a:pPr>
            <a:r>
              <a:rPr lang="iw-IL" sz="3200" b="0" i="0" u="none" strike="noStrike" cap="none">
                <a:solidFill>
                  <a:srgbClr val="002060"/>
                </a:solidFill>
                <a:latin typeface="Calibri"/>
                <a:ea typeface="Calibri"/>
                <a:cs typeface="Calibri"/>
                <a:sym typeface="Calibri"/>
              </a:rPr>
              <a:t>שימוש בהומור לצורך יצירת קרבה ואוירה טובה בכיתה.</a:t>
            </a:r>
            <a:endParaRPr/>
          </a:p>
        </p:txBody>
      </p:sp>
      <p:pic>
        <p:nvPicPr>
          <p:cNvPr id="232" name="Google Shape;232;p4"/>
          <p:cNvPicPr preferRelativeResize="0"/>
          <p:nvPr/>
        </p:nvPicPr>
        <p:blipFill rotWithShape="1">
          <a:blip r:embed="rId4">
            <a:alphaModFix/>
          </a:blip>
          <a:srcRect/>
          <a:stretch/>
        </p:blipFill>
        <p:spPr>
          <a:xfrm>
            <a:off x="8134350" y="737914"/>
            <a:ext cx="609600" cy="5791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6"/>
          <p:cNvPicPr preferRelativeResize="0"/>
          <p:nvPr/>
        </p:nvPicPr>
        <p:blipFill rotWithShape="1">
          <a:blip r:embed="rId3">
            <a:alphaModFix/>
          </a:blip>
          <a:srcRect/>
          <a:stretch/>
        </p:blipFill>
        <p:spPr>
          <a:xfrm>
            <a:off x="7872000" y="469025"/>
            <a:ext cx="4320000" cy="1116898"/>
          </a:xfrm>
          <a:prstGeom prst="rect">
            <a:avLst/>
          </a:prstGeom>
          <a:noFill/>
          <a:ln>
            <a:noFill/>
          </a:ln>
        </p:spPr>
      </p:pic>
      <p:cxnSp>
        <p:nvCxnSpPr>
          <p:cNvPr id="238" name="Google Shape;238;p6"/>
          <p:cNvCxnSpPr/>
          <p:nvPr/>
        </p:nvCxnSpPr>
        <p:spPr>
          <a:xfrm>
            <a:off x="8682163" y="2716232"/>
            <a:ext cx="0" cy="2065840"/>
          </a:xfrm>
          <a:prstGeom prst="straightConnector1">
            <a:avLst/>
          </a:prstGeom>
          <a:noFill/>
          <a:ln w="9525" cap="flat" cmpd="sng">
            <a:solidFill>
              <a:srgbClr val="005485"/>
            </a:solidFill>
            <a:prstDash val="solid"/>
            <a:miter lim="800000"/>
            <a:headEnd type="none" w="sm" len="sm"/>
            <a:tailEnd type="none" w="sm" len="sm"/>
          </a:ln>
        </p:spPr>
      </p:cxnSp>
      <p:sp>
        <p:nvSpPr>
          <p:cNvPr id="239" name="Google Shape;239;p6"/>
          <p:cNvSpPr txBox="1"/>
          <p:nvPr/>
        </p:nvSpPr>
        <p:spPr>
          <a:xfrm>
            <a:off x="8829713" y="2716232"/>
            <a:ext cx="3265714" cy="830956"/>
          </a:xfrm>
          <a:prstGeom prst="rect">
            <a:avLst/>
          </a:prstGeom>
          <a:noFill/>
          <a:ln>
            <a:noFill/>
          </a:ln>
        </p:spPr>
        <p:txBody>
          <a:bodyPr spcFirstLastPara="1" wrap="square" lIns="91425" tIns="45700" rIns="91425" bIns="45700" anchor="t" anchorCtr="0">
            <a:spAutoFit/>
          </a:bodyPr>
          <a:lstStyle/>
          <a:p>
            <a:pPr marL="174625" marR="0" lvl="1" indent="-61912" algn="r" rtl="1">
              <a:lnSpc>
                <a:spcPct val="100000"/>
              </a:lnSpc>
              <a:spcBef>
                <a:spcPts val="0"/>
              </a:spcBef>
              <a:spcAft>
                <a:spcPts val="0"/>
              </a:spcAft>
              <a:buClr>
                <a:srgbClr val="000000"/>
              </a:buClr>
              <a:buSzPts val="1600"/>
              <a:buFont typeface="Arial"/>
              <a:buNone/>
            </a:pPr>
            <a:r>
              <a:rPr lang="iw-IL" sz="1600" b="0" i="0" u="none" strike="noStrike" cap="none">
                <a:solidFill>
                  <a:srgbClr val="000000"/>
                </a:solidFill>
                <a:latin typeface="Calibri"/>
                <a:ea typeface="Calibri"/>
                <a:cs typeface="Calibri"/>
                <a:sym typeface="Calibri"/>
              </a:rPr>
              <a:t>הגדרת הומור</a:t>
            </a:r>
            <a:endParaRPr/>
          </a:p>
          <a:p>
            <a:pPr marL="174625" marR="0" lvl="1" indent="-61912" algn="r" rtl="1">
              <a:lnSpc>
                <a:spcPct val="100000"/>
              </a:lnSpc>
              <a:spcBef>
                <a:spcPts val="0"/>
              </a:spcBef>
              <a:spcAft>
                <a:spcPts val="0"/>
              </a:spcAft>
              <a:buClr>
                <a:srgbClr val="000000"/>
              </a:buClr>
              <a:buSzPts val="1600"/>
              <a:buFont typeface="Arial"/>
              <a:buNone/>
            </a:pPr>
            <a:r>
              <a:rPr lang="iw-IL" sz="1600" b="0" i="0" u="none" strike="noStrike" cap="none">
                <a:solidFill>
                  <a:srgbClr val="000000"/>
                </a:solidFill>
                <a:latin typeface="Calibri"/>
                <a:ea typeface="Calibri"/>
                <a:cs typeface="Calibri"/>
                <a:sym typeface="Calibri"/>
              </a:rPr>
              <a:t>תפקיד ההומור בחיינו</a:t>
            </a:r>
            <a:endParaRPr/>
          </a:p>
          <a:p>
            <a:pPr marL="174625" marR="0" lvl="1" indent="-61912" algn="r" rtl="1">
              <a:lnSpc>
                <a:spcPct val="100000"/>
              </a:lnSpc>
              <a:spcBef>
                <a:spcPts val="0"/>
              </a:spcBef>
              <a:spcAft>
                <a:spcPts val="0"/>
              </a:spcAft>
              <a:buClr>
                <a:srgbClr val="000000"/>
              </a:buClr>
              <a:buSzPts val="1600"/>
              <a:buFont typeface="Arial"/>
              <a:buNone/>
            </a:pPr>
            <a:r>
              <a:rPr lang="iw-IL" sz="1600" b="0" i="0" u="none" strike="noStrike" cap="none">
                <a:solidFill>
                  <a:srgbClr val="000000"/>
                </a:solidFill>
                <a:latin typeface="Calibri"/>
                <a:ea typeface="Calibri"/>
                <a:cs typeface="Calibri"/>
                <a:sym typeface="Calibri"/>
              </a:rPr>
              <a:t>הדברים שמצחיקים אותנו</a:t>
            </a:r>
            <a:endParaRPr sz="1400" b="0" i="0" u="none" strike="noStrike" cap="none">
              <a:solidFill>
                <a:srgbClr val="000000"/>
              </a:solidFill>
              <a:latin typeface="Arial"/>
              <a:ea typeface="Arial"/>
              <a:cs typeface="Arial"/>
              <a:sym typeface="Arial"/>
            </a:endParaRPr>
          </a:p>
        </p:txBody>
      </p:sp>
      <p:sp>
        <p:nvSpPr>
          <p:cNvPr id="240" name="Google Shape;240;p6"/>
          <p:cNvSpPr txBox="1"/>
          <p:nvPr/>
        </p:nvSpPr>
        <p:spPr>
          <a:xfrm>
            <a:off x="3016976" y="2634952"/>
            <a:ext cx="5521710" cy="3046948"/>
          </a:xfrm>
          <a:prstGeom prst="rect">
            <a:avLst/>
          </a:prstGeom>
          <a:noFill/>
          <a:ln>
            <a:noFill/>
          </a:ln>
        </p:spPr>
        <p:txBody>
          <a:bodyPr spcFirstLastPara="1" wrap="square" lIns="91425" tIns="45700" rIns="91425" bIns="45700" anchor="t" anchorCtr="0">
            <a:spAutoFit/>
          </a:bodyPr>
          <a:lstStyle/>
          <a:p>
            <a:pPr marL="285750" marR="0" lvl="0" indent="-285750" algn="r" rtl="1">
              <a:lnSpc>
                <a:spcPct val="100000"/>
              </a:lnSpc>
              <a:spcBef>
                <a:spcPts val="0"/>
              </a:spcBef>
              <a:spcAft>
                <a:spcPts val="0"/>
              </a:spcAft>
              <a:buClr>
                <a:srgbClr val="000000"/>
              </a:buClr>
              <a:buSzPts val="1800"/>
              <a:buFont typeface="Gisha"/>
              <a:buChar char="»"/>
            </a:pPr>
            <a:r>
              <a:rPr lang="iw-IL" sz="1600" b="1" i="0" u="none" strike="noStrike" cap="none" dirty="0">
                <a:solidFill>
                  <a:srgbClr val="EF364C"/>
                </a:solidFill>
                <a:latin typeface="Calibri"/>
                <a:ea typeface="Calibri"/>
                <a:cs typeface="Calibri"/>
                <a:sym typeface="Calibri"/>
              </a:rPr>
              <a:t>מיומנויות קוגניטיביות </a:t>
            </a:r>
            <a:endParaRPr sz="1600" b="1" i="0" u="none" strike="noStrike" cap="none" dirty="0">
              <a:solidFill>
                <a:srgbClr val="EF364C"/>
              </a:solidFill>
              <a:latin typeface="Calibri"/>
              <a:ea typeface="Calibri"/>
              <a:cs typeface="Calibri"/>
              <a:sym typeface="Calibri"/>
            </a:endParaRPr>
          </a:p>
          <a:p>
            <a:pPr marL="0" marR="0" lvl="0" indent="0" algn="r" rtl="1">
              <a:lnSpc>
                <a:spcPct val="100000"/>
              </a:lnSpc>
              <a:spcBef>
                <a:spcPts val="0"/>
              </a:spcBef>
              <a:spcAft>
                <a:spcPts val="0"/>
              </a:spcAft>
              <a:buClr>
                <a:srgbClr val="000000"/>
              </a:buClr>
              <a:buSzPts val="1600"/>
              <a:buFont typeface="Arial"/>
              <a:buNone/>
            </a:pPr>
            <a:r>
              <a:rPr lang="iw-IL" sz="1600" b="0" i="0" u="none" strike="noStrike" cap="none" dirty="0">
                <a:solidFill>
                  <a:srgbClr val="000000"/>
                </a:solidFill>
                <a:latin typeface="Calibri"/>
                <a:ea typeface="Calibri"/>
                <a:cs typeface="Calibri"/>
                <a:sym typeface="Calibri"/>
              </a:rPr>
              <a:t>      </a:t>
            </a:r>
            <a:r>
              <a:rPr lang="iw-IL" sz="1600" b="1" i="0" u="none" strike="noStrike" cap="none" dirty="0">
                <a:solidFill>
                  <a:srgbClr val="000000"/>
                </a:solidFill>
                <a:latin typeface="Calibri"/>
                <a:ea typeface="Calibri"/>
                <a:cs typeface="Calibri"/>
                <a:sym typeface="Calibri"/>
              </a:rPr>
              <a:t>חשיבה יצירתית</a:t>
            </a:r>
            <a:r>
              <a:rPr lang="iw-IL" sz="1600" b="0" i="0" u="none" strike="noStrike" cap="none" dirty="0">
                <a:solidFill>
                  <a:srgbClr val="000000"/>
                </a:solidFill>
                <a:latin typeface="Calibri"/>
                <a:ea typeface="Calibri"/>
                <a:cs typeface="Calibri"/>
                <a:sym typeface="Calibri"/>
              </a:rPr>
              <a:t> – גמישות מחשבתית, סקרנות ומקוריות, יצירת </a:t>
            </a:r>
            <a:br>
              <a:rPr lang="iw-IL" sz="1600" b="0" i="0" u="none" strike="noStrike" cap="none" dirty="0">
                <a:solidFill>
                  <a:srgbClr val="000000"/>
                </a:solidFill>
                <a:latin typeface="Calibri"/>
                <a:ea typeface="Calibri"/>
                <a:cs typeface="Calibri"/>
                <a:sym typeface="Calibri"/>
              </a:rPr>
            </a:br>
            <a:r>
              <a:rPr lang="iw-IL" sz="1600" b="0" i="0" u="none" strike="noStrike" cap="none" dirty="0">
                <a:solidFill>
                  <a:srgbClr val="000000"/>
                </a:solidFill>
                <a:latin typeface="Calibri"/>
                <a:ea typeface="Calibri"/>
                <a:cs typeface="Calibri"/>
                <a:sym typeface="Calibri"/>
              </a:rPr>
              <a:t>                                   הקשרים חדשים</a:t>
            </a:r>
            <a:endParaRPr sz="1400" b="0" i="0" u="none" strike="noStrike" cap="none" dirty="0">
              <a:solidFill>
                <a:srgbClr val="000000"/>
              </a:solidFill>
              <a:latin typeface="Arial"/>
              <a:ea typeface="Arial"/>
              <a:cs typeface="Arial"/>
              <a:sym typeface="Arial"/>
            </a:endParaRPr>
          </a:p>
          <a:p>
            <a:pPr marL="285750" marR="0" lvl="0" indent="-171450" algn="r" rtl="1">
              <a:lnSpc>
                <a:spcPct val="100000"/>
              </a:lnSpc>
              <a:spcBef>
                <a:spcPts val="0"/>
              </a:spcBef>
              <a:spcAft>
                <a:spcPts val="0"/>
              </a:spcAft>
              <a:buClr>
                <a:srgbClr val="000000"/>
              </a:buClr>
              <a:buSzPts val="1800"/>
              <a:buFont typeface="Gisha"/>
              <a:buNone/>
            </a:pPr>
            <a:endParaRPr sz="1600" b="0" i="0" u="none" strike="noStrike" cap="none" dirty="0">
              <a:solidFill>
                <a:srgbClr val="000000"/>
              </a:solidFill>
              <a:highlight>
                <a:srgbClr val="FFFF00"/>
              </a:highlight>
              <a:latin typeface="Calibri"/>
              <a:ea typeface="Calibri"/>
              <a:cs typeface="Calibri"/>
              <a:sym typeface="Calibri"/>
            </a:endParaRPr>
          </a:p>
          <a:p>
            <a:pPr marL="285750" marR="0" lvl="0" indent="-285750" algn="r" rtl="1">
              <a:lnSpc>
                <a:spcPct val="100000"/>
              </a:lnSpc>
              <a:spcBef>
                <a:spcPts val="0"/>
              </a:spcBef>
              <a:spcAft>
                <a:spcPts val="0"/>
              </a:spcAft>
              <a:buClr>
                <a:srgbClr val="000000"/>
              </a:buClr>
              <a:buSzPts val="1800"/>
              <a:buFont typeface="Gisha"/>
              <a:buChar char="»"/>
            </a:pPr>
            <a:r>
              <a:rPr lang="iw-IL" sz="1600" b="1" i="0" u="none" strike="noStrike" cap="none" dirty="0">
                <a:solidFill>
                  <a:srgbClr val="EF364C"/>
                </a:solidFill>
                <a:latin typeface="Calibri"/>
                <a:ea typeface="Calibri"/>
                <a:cs typeface="Calibri"/>
                <a:sym typeface="Calibri"/>
              </a:rPr>
              <a:t>מיומנויות רגשיות (תוך-אישי)</a:t>
            </a:r>
            <a:endParaRPr sz="1600" b="0" i="0" u="none" strike="noStrike" cap="none" dirty="0">
              <a:solidFill>
                <a:srgbClr val="EF364C"/>
              </a:solidFill>
              <a:latin typeface="Calibri"/>
              <a:ea typeface="Calibri"/>
              <a:cs typeface="Calibri"/>
              <a:sym typeface="Calibri"/>
            </a:endParaRPr>
          </a:p>
          <a:p>
            <a:pPr marL="576000" marR="0" lvl="0" indent="-285750" algn="r" rtl="1">
              <a:lnSpc>
                <a:spcPct val="100000"/>
              </a:lnSpc>
              <a:spcBef>
                <a:spcPts val="0"/>
              </a:spcBef>
              <a:spcAft>
                <a:spcPts val="0"/>
              </a:spcAft>
              <a:buClr>
                <a:srgbClr val="000000"/>
              </a:buClr>
              <a:buSzPts val="1800"/>
              <a:buFont typeface="Calibri"/>
              <a:buChar char="-"/>
            </a:pPr>
            <a:r>
              <a:rPr lang="iw-IL" sz="1600" b="1" i="0" u="none" strike="noStrike" cap="none" dirty="0">
                <a:solidFill>
                  <a:srgbClr val="000000"/>
                </a:solidFill>
                <a:latin typeface="Calibri"/>
                <a:ea typeface="Calibri"/>
                <a:cs typeface="Calibri"/>
                <a:sym typeface="Calibri"/>
              </a:rPr>
              <a:t>מודעות עצמית </a:t>
            </a:r>
            <a:r>
              <a:rPr lang="iw-IL" sz="1600" b="0" i="0" u="none" strike="noStrike" cap="none" dirty="0">
                <a:solidFill>
                  <a:srgbClr val="000000"/>
                </a:solidFill>
                <a:latin typeface="Calibri"/>
                <a:ea typeface="Calibri"/>
                <a:cs typeface="Calibri"/>
                <a:sym typeface="Calibri"/>
              </a:rPr>
              <a:t>–  ניהול רגשות</a:t>
            </a:r>
            <a:endParaRPr sz="1600" b="0" i="0" u="none" strike="noStrike" cap="none" dirty="0">
              <a:solidFill>
                <a:srgbClr val="000000"/>
              </a:solidFill>
              <a:latin typeface="Calibri"/>
              <a:ea typeface="Calibri"/>
              <a:cs typeface="Calibri"/>
              <a:sym typeface="Calibri"/>
            </a:endParaRPr>
          </a:p>
          <a:p>
            <a:pPr marL="576000" marR="0" lvl="0" indent="-285750" algn="r" rtl="1">
              <a:lnSpc>
                <a:spcPct val="100000"/>
              </a:lnSpc>
              <a:spcBef>
                <a:spcPts val="0"/>
              </a:spcBef>
              <a:spcAft>
                <a:spcPts val="0"/>
              </a:spcAft>
              <a:buClr>
                <a:srgbClr val="000000"/>
              </a:buClr>
              <a:buSzPts val="1800"/>
              <a:buFont typeface="Calibri"/>
              <a:buChar char="-"/>
            </a:pPr>
            <a:r>
              <a:rPr lang="iw-IL" sz="1600" b="1" i="0" u="none" strike="noStrike" cap="none" dirty="0">
                <a:solidFill>
                  <a:srgbClr val="000000"/>
                </a:solidFill>
                <a:latin typeface="Calibri"/>
                <a:ea typeface="Calibri"/>
                <a:cs typeface="Calibri"/>
                <a:sym typeface="Calibri"/>
              </a:rPr>
              <a:t>הכוונה עצמית </a:t>
            </a:r>
            <a:r>
              <a:rPr lang="iw-IL" sz="1600" b="0" i="0" u="none" strike="noStrike" cap="none" dirty="0">
                <a:solidFill>
                  <a:srgbClr val="000000"/>
                </a:solidFill>
                <a:latin typeface="Calibri"/>
                <a:ea typeface="Calibri"/>
                <a:cs typeface="Calibri"/>
                <a:sym typeface="Calibri"/>
              </a:rPr>
              <a:t>– מודעות רגשית, חשיבה גמישה ומתפתחת</a:t>
            </a:r>
            <a:endParaRPr sz="1600" b="0" i="0" u="none" strike="noStrike" cap="none" dirty="0">
              <a:solidFill>
                <a:srgbClr val="000000"/>
              </a:solidFill>
              <a:latin typeface="Calibri"/>
              <a:ea typeface="Calibri"/>
              <a:cs typeface="Calibri"/>
              <a:sym typeface="Calibri"/>
            </a:endParaRPr>
          </a:p>
          <a:p>
            <a:pPr marL="576000" marR="0" lvl="0" indent="-171450" algn="r" rtl="1">
              <a:lnSpc>
                <a:spcPct val="100000"/>
              </a:lnSpc>
              <a:spcBef>
                <a:spcPts val="0"/>
              </a:spcBef>
              <a:spcAft>
                <a:spcPts val="0"/>
              </a:spcAft>
              <a:buClr>
                <a:srgbClr val="000000"/>
              </a:buClr>
              <a:buSzPts val="1800"/>
              <a:buFont typeface="Calibri"/>
              <a:buNone/>
            </a:pPr>
            <a:endParaRPr sz="1600" b="0" i="0" u="none" strike="noStrike" cap="none" dirty="0">
              <a:solidFill>
                <a:srgbClr val="000000"/>
              </a:solidFill>
              <a:latin typeface="Calibri"/>
              <a:ea typeface="Calibri"/>
              <a:cs typeface="Calibri"/>
              <a:sym typeface="Calibri"/>
            </a:endParaRPr>
          </a:p>
          <a:p>
            <a:pPr marL="0" marR="0" lvl="0" indent="0" algn="r" rtl="1">
              <a:lnSpc>
                <a:spcPct val="100000"/>
              </a:lnSpc>
              <a:spcBef>
                <a:spcPts val="0"/>
              </a:spcBef>
              <a:spcAft>
                <a:spcPts val="0"/>
              </a:spcAft>
              <a:buClr>
                <a:srgbClr val="000000"/>
              </a:buClr>
              <a:buSzPts val="1800"/>
              <a:buFont typeface="Gisha"/>
              <a:buChar char="»"/>
            </a:pPr>
            <a:r>
              <a:rPr lang="en-US" sz="1600" b="1" i="0" u="none" strike="noStrike" cap="none" dirty="0">
                <a:solidFill>
                  <a:srgbClr val="EF364C"/>
                </a:solidFill>
                <a:latin typeface="Calibri"/>
                <a:ea typeface="Calibri"/>
                <a:cs typeface="Calibri"/>
                <a:sym typeface="Calibri"/>
              </a:rPr>
              <a:t>  </a:t>
            </a:r>
            <a:r>
              <a:rPr lang="iw-IL" sz="1600" b="1" i="0" u="none" strike="noStrike" cap="none" dirty="0">
                <a:solidFill>
                  <a:srgbClr val="EF364C"/>
                </a:solidFill>
                <a:latin typeface="Calibri"/>
                <a:ea typeface="Calibri"/>
                <a:cs typeface="Calibri"/>
                <a:sym typeface="Calibri"/>
              </a:rPr>
              <a:t>מיומנויות חברתיות (בין-אישי)</a:t>
            </a:r>
            <a:endParaRPr sz="1600" b="1" i="0" u="none" strike="noStrike" cap="none" dirty="0">
              <a:solidFill>
                <a:srgbClr val="EF364C"/>
              </a:solidFill>
              <a:latin typeface="Calibri"/>
              <a:ea typeface="Calibri"/>
              <a:cs typeface="Calibri"/>
              <a:sym typeface="Calibri"/>
            </a:endParaRPr>
          </a:p>
          <a:p>
            <a:pPr marL="576000" marR="0" lvl="0" indent="-285750" algn="r" rtl="1">
              <a:lnSpc>
                <a:spcPct val="100000"/>
              </a:lnSpc>
              <a:spcBef>
                <a:spcPts val="0"/>
              </a:spcBef>
              <a:spcAft>
                <a:spcPts val="0"/>
              </a:spcAft>
              <a:buClr>
                <a:srgbClr val="000000"/>
              </a:buClr>
              <a:buSzPts val="1800"/>
              <a:buFont typeface="Calibri"/>
              <a:buChar char="-"/>
            </a:pPr>
            <a:r>
              <a:rPr lang="iw-IL" sz="1600" b="1" i="0" u="none" strike="noStrike" cap="none" dirty="0">
                <a:solidFill>
                  <a:srgbClr val="000000"/>
                </a:solidFill>
                <a:latin typeface="Calibri"/>
                <a:ea typeface="Calibri"/>
                <a:cs typeface="Calibri"/>
                <a:sym typeface="Calibri"/>
              </a:rPr>
              <a:t>מודעות חברתית </a:t>
            </a:r>
            <a:r>
              <a:rPr lang="iw-IL" sz="1600" b="0" i="0" u="none" strike="noStrike" cap="none" dirty="0">
                <a:solidFill>
                  <a:srgbClr val="000000"/>
                </a:solidFill>
                <a:latin typeface="Calibri"/>
                <a:ea typeface="Calibri"/>
                <a:cs typeface="Calibri"/>
                <a:sym typeface="Calibri"/>
              </a:rPr>
              <a:t>–  ראיית הפרספקטיבה של האחר</a:t>
            </a:r>
            <a:endParaRPr sz="1600" b="0" i="0" u="none" strike="noStrike" cap="none" dirty="0">
              <a:solidFill>
                <a:srgbClr val="000000"/>
              </a:solidFill>
              <a:latin typeface="Calibri"/>
              <a:ea typeface="Calibri"/>
              <a:cs typeface="Calibri"/>
              <a:sym typeface="Calibri"/>
            </a:endParaRPr>
          </a:p>
          <a:p>
            <a:pPr marL="316800" marR="0" lvl="0" indent="0" algn="r" rtl="1">
              <a:lnSpc>
                <a:spcPct val="100000"/>
              </a:lnSpc>
              <a:spcBef>
                <a:spcPts val="0"/>
              </a:spcBef>
              <a:spcAft>
                <a:spcPts val="0"/>
              </a:spcAft>
              <a:buClr>
                <a:srgbClr val="000000"/>
              </a:buClr>
              <a:buSzPts val="1600"/>
              <a:buFont typeface="Arial"/>
              <a:buNone/>
            </a:pPr>
            <a:br>
              <a:rPr lang="iw-IL" sz="1600" b="0" i="0" u="none" strike="noStrike" cap="none" dirty="0">
                <a:solidFill>
                  <a:srgbClr val="000000"/>
                </a:solidFill>
                <a:latin typeface="Calibri"/>
                <a:ea typeface="Calibri"/>
                <a:cs typeface="Calibri"/>
                <a:sym typeface="Calibri"/>
              </a:rPr>
            </a:br>
            <a:endParaRPr sz="1600" b="0" i="0" u="none" strike="noStrike" cap="none" dirty="0">
              <a:solidFill>
                <a:srgbClr val="000000"/>
              </a:solidFill>
              <a:latin typeface="Calibri"/>
              <a:ea typeface="Calibri"/>
              <a:cs typeface="Calibri"/>
              <a:sym typeface="Calibri"/>
            </a:endParaRPr>
          </a:p>
        </p:txBody>
      </p:sp>
      <p:sp>
        <p:nvSpPr>
          <p:cNvPr id="241" name="Google Shape;241;p6"/>
          <p:cNvSpPr txBox="1"/>
          <p:nvPr/>
        </p:nvSpPr>
        <p:spPr>
          <a:xfrm>
            <a:off x="793737" y="2716232"/>
            <a:ext cx="2454087" cy="830956"/>
          </a:xfrm>
          <a:prstGeom prst="rect">
            <a:avLst/>
          </a:prstGeom>
          <a:noFill/>
          <a:ln>
            <a:noFill/>
          </a:ln>
        </p:spPr>
        <p:txBody>
          <a:bodyPr spcFirstLastPara="1" wrap="square" lIns="91425" tIns="45700" rIns="91425" bIns="45700" anchor="t" anchorCtr="0">
            <a:spAutoFit/>
          </a:bodyPr>
          <a:lstStyle/>
          <a:p>
            <a:pPr marL="742950" marR="0" lvl="1" indent="-285750" algn="r" rtl="1">
              <a:lnSpc>
                <a:spcPct val="100000"/>
              </a:lnSpc>
              <a:spcBef>
                <a:spcPts val="0"/>
              </a:spcBef>
              <a:spcAft>
                <a:spcPts val="0"/>
              </a:spcAft>
              <a:buClr>
                <a:srgbClr val="000000"/>
              </a:buClr>
              <a:buSzPts val="1600"/>
              <a:buFont typeface="Calibri"/>
              <a:buChar char="»"/>
            </a:pPr>
            <a:r>
              <a:rPr lang="iw-IL" sz="1600" b="0" i="0" u="none" strike="noStrike" cap="none">
                <a:solidFill>
                  <a:srgbClr val="000000"/>
                </a:solidFill>
                <a:latin typeface="Calibri"/>
                <a:ea typeface="Calibri"/>
                <a:cs typeface="Calibri"/>
                <a:sym typeface="Calibri"/>
              </a:rPr>
              <a:t>אהבת הדעת וחדוות הלמידה – עידוד הסקרנות והעניין</a:t>
            </a:r>
            <a:endParaRPr sz="1400" b="0" i="0" u="none" strike="noStrike" cap="none">
              <a:solidFill>
                <a:srgbClr val="000000"/>
              </a:solidFill>
              <a:latin typeface="Arial"/>
              <a:ea typeface="Arial"/>
              <a:cs typeface="Arial"/>
              <a:sym typeface="Arial"/>
            </a:endParaRPr>
          </a:p>
        </p:txBody>
      </p:sp>
      <p:cxnSp>
        <p:nvCxnSpPr>
          <p:cNvPr id="242" name="Google Shape;242;p6"/>
          <p:cNvCxnSpPr/>
          <p:nvPr/>
        </p:nvCxnSpPr>
        <p:spPr>
          <a:xfrm>
            <a:off x="2977891" y="2716232"/>
            <a:ext cx="0" cy="2065840"/>
          </a:xfrm>
          <a:prstGeom prst="straightConnector1">
            <a:avLst/>
          </a:prstGeom>
          <a:noFill/>
          <a:ln w="9525" cap="flat" cmpd="sng">
            <a:solidFill>
              <a:srgbClr val="005485"/>
            </a:solidFill>
            <a:prstDash val="solid"/>
            <a:miter lim="800000"/>
            <a:headEnd type="none" w="sm" len="sm"/>
            <a:tailEnd type="none" w="sm" len="sm"/>
          </a:ln>
        </p:spPr>
      </p:cxnSp>
      <p:sp>
        <p:nvSpPr>
          <p:cNvPr id="243" name="Google Shape;243;p6"/>
          <p:cNvSpPr txBox="1"/>
          <p:nvPr/>
        </p:nvSpPr>
        <p:spPr>
          <a:xfrm>
            <a:off x="10206784" y="2008346"/>
            <a:ext cx="931761" cy="707886"/>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4000"/>
              <a:buFont typeface="Arial"/>
              <a:buNone/>
            </a:pPr>
            <a:r>
              <a:rPr lang="iw-IL" sz="4000" b="1" i="0" u="none" strike="noStrike" cap="none">
                <a:solidFill>
                  <a:srgbClr val="EF364C"/>
                </a:solidFill>
                <a:latin typeface="Calibri"/>
                <a:ea typeface="Calibri"/>
                <a:cs typeface="Calibri"/>
                <a:sym typeface="Calibri"/>
              </a:rPr>
              <a:t>ידע</a:t>
            </a:r>
            <a:endParaRPr sz="4000" b="0" i="0" u="none" strike="noStrike" cap="none">
              <a:solidFill>
                <a:srgbClr val="EF364C"/>
              </a:solidFill>
              <a:latin typeface="Calibri"/>
              <a:ea typeface="Calibri"/>
              <a:cs typeface="Calibri"/>
              <a:sym typeface="Calibri"/>
            </a:endParaRPr>
          </a:p>
        </p:txBody>
      </p:sp>
      <p:sp>
        <p:nvSpPr>
          <p:cNvPr id="244" name="Google Shape;244;p6"/>
          <p:cNvSpPr txBox="1"/>
          <p:nvPr/>
        </p:nvSpPr>
        <p:spPr>
          <a:xfrm>
            <a:off x="4703318" y="2008346"/>
            <a:ext cx="2271425" cy="707886"/>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4000"/>
              <a:buFont typeface="Arial"/>
              <a:buNone/>
            </a:pPr>
            <a:r>
              <a:rPr lang="iw-IL" sz="4000" b="1" i="0" u="none" strike="noStrike" cap="none">
                <a:solidFill>
                  <a:srgbClr val="EF364C"/>
                </a:solidFill>
                <a:latin typeface="Calibri"/>
                <a:ea typeface="Calibri"/>
                <a:cs typeface="Calibri"/>
                <a:sym typeface="Calibri"/>
              </a:rPr>
              <a:t>מיומנויות</a:t>
            </a:r>
            <a:endParaRPr sz="4000" b="0" i="0" u="none" strike="noStrike" cap="none">
              <a:solidFill>
                <a:srgbClr val="EF364C"/>
              </a:solidFill>
              <a:latin typeface="Calibri"/>
              <a:ea typeface="Calibri"/>
              <a:cs typeface="Calibri"/>
              <a:sym typeface="Calibri"/>
            </a:endParaRPr>
          </a:p>
        </p:txBody>
      </p:sp>
      <p:sp>
        <p:nvSpPr>
          <p:cNvPr id="245" name="Google Shape;245;p6"/>
          <p:cNvSpPr txBox="1"/>
          <p:nvPr/>
        </p:nvSpPr>
        <p:spPr>
          <a:xfrm>
            <a:off x="411469" y="2008346"/>
            <a:ext cx="1745925" cy="707886"/>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4000"/>
              <a:buFont typeface="Arial"/>
              <a:buNone/>
            </a:pPr>
            <a:r>
              <a:rPr lang="iw-IL" sz="4000" b="1" i="0" u="none" strike="noStrike" cap="none">
                <a:solidFill>
                  <a:srgbClr val="EF364C"/>
                </a:solidFill>
                <a:latin typeface="Calibri"/>
                <a:ea typeface="Calibri"/>
                <a:cs typeface="Calibri"/>
                <a:sym typeface="Calibri"/>
              </a:rPr>
              <a:t>ערכים</a:t>
            </a:r>
            <a:endParaRPr sz="4000" b="0" i="0" u="none" strike="noStrike" cap="none">
              <a:solidFill>
                <a:srgbClr val="EF364C"/>
              </a:solidFill>
              <a:latin typeface="Calibri"/>
              <a:ea typeface="Calibri"/>
              <a:cs typeface="Calibri"/>
              <a:sym typeface="Calibri"/>
            </a:endParaRPr>
          </a:p>
        </p:txBody>
      </p:sp>
      <p:sp>
        <p:nvSpPr>
          <p:cNvPr id="246" name="Google Shape;246;p6"/>
          <p:cNvSpPr txBox="1">
            <a:spLocks noGrp="1"/>
          </p:cNvSpPr>
          <p:nvPr>
            <p:ph type="title"/>
          </p:nvPr>
        </p:nvSpPr>
        <p:spPr>
          <a:xfrm>
            <a:off x="9002229" y="469026"/>
            <a:ext cx="3038669" cy="1054394"/>
          </a:xfrm>
          <a:prstGeom prst="rect">
            <a:avLst/>
          </a:prstGeom>
          <a:noFill/>
          <a:ln>
            <a:noFill/>
          </a:ln>
        </p:spPr>
        <p:txBody>
          <a:bodyPr spcFirstLastPara="1" wrap="square" lIns="91425" tIns="45700" rIns="91425" bIns="45700" anchor="ctr" anchorCtr="0">
            <a:noAutofit/>
          </a:bodyPr>
          <a:lstStyle/>
          <a:p>
            <a:pPr marL="0" lvl="0" indent="0" algn="ctr" rtl="1">
              <a:lnSpc>
                <a:spcPct val="110000"/>
              </a:lnSpc>
              <a:spcBef>
                <a:spcPts val="0"/>
              </a:spcBef>
              <a:spcAft>
                <a:spcPts val="0"/>
              </a:spcAft>
              <a:buClr>
                <a:srgbClr val="000000"/>
              </a:buClr>
              <a:buSzPts val="2800"/>
              <a:buFont typeface="Calibri"/>
              <a:buNone/>
            </a:pPr>
            <a:r>
              <a:rPr lang="iw-IL" sz="2800" b="1">
                <a:solidFill>
                  <a:srgbClr val="002060"/>
                </a:solidFill>
                <a:latin typeface="Calibri"/>
                <a:ea typeface="Calibri"/>
                <a:cs typeface="Calibri"/>
                <a:sym typeface="Calibri"/>
              </a:rPr>
              <a:t>ידע, מיומנויות וערכים</a:t>
            </a:r>
            <a:endParaRPr sz="2800" b="1">
              <a:solidFill>
                <a:srgbClr val="002060"/>
              </a:solidFill>
              <a:latin typeface="Calibri"/>
              <a:ea typeface="Calibri"/>
              <a:cs typeface="Calibri"/>
              <a:sym typeface="Calibri"/>
            </a:endParaRPr>
          </a:p>
        </p:txBody>
      </p:sp>
      <p:pic>
        <p:nvPicPr>
          <p:cNvPr id="247" name="Google Shape;247;p6"/>
          <p:cNvPicPr preferRelativeResize="0"/>
          <p:nvPr/>
        </p:nvPicPr>
        <p:blipFill rotWithShape="1">
          <a:blip r:embed="rId4">
            <a:alphaModFix/>
          </a:blip>
          <a:srcRect/>
          <a:stretch/>
        </p:blipFill>
        <p:spPr>
          <a:xfrm>
            <a:off x="8110883" y="681040"/>
            <a:ext cx="614363" cy="67381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3"/>
          <p:cNvSpPr/>
          <p:nvPr/>
        </p:nvSpPr>
        <p:spPr>
          <a:xfrm>
            <a:off x="309847" y="2062686"/>
            <a:ext cx="11160826" cy="4617720"/>
          </a:xfrm>
          <a:prstGeom prst="rect">
            <a:avLst/>
          </a:prstGeom>
          <a:no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lt1"/>
              </a:buClr>
              <a:buSzPts val="3200"/>
              <a:buFont typeface="Arial"/>
              <a:buNone/>
            </a:pPr>
            <a:endParaRPr sz="3200" b="0" i="0" u="none" strike="noStrike" cap="none">
              <a:solidFill>
                <a:srgbClr val="002060"/>
              </a:solidFill>
              <a:latin typeface="Calibri"/>
              <a:ea typeface="Calibri"/>
              <a:cs typeface="Calibri"/>
              <a:sym typeface="Calibri"/>
            </a:endParaRPr>
          </a:p>
        </p:txBody>
      </p:sp>
      <p:pic>
        <p:nvPicPr>
          <p:cNvPr id="254" name="Google Shape;254;p33" descr="Puzzle pieces"/>
          <p:cNvPicPr preferRelativeResize="0"/>
          <p:nvPr/>
        </p:nvPicPr>
        <p:blipFill rotWithShape="1">
          <a:blip r:embed="rId3">
            <a:alphaModFix/>
          </a:blip>
          <a:srcRect/>
          <a:stretch/>
        </p:blipFill>
        <p:spPr>
          <a:xfrm>
            <a:off x="8235011" y="565074"/>
            <a:ext cx="914400" cy="914400"/>
          </a:xfrm>
          <a:prstGeom prst="rect">
            <a:avLst/>
          </a:prstGeom>
          <a:noFill/>
          <a:ln>
            <a:noFill/>
          </a:ln>
        </p:spPr>
      </p:pic>
      <p:sp>
        <p:nvSpPr>
          <p:cNvPr id="255" name="Google Shape;255;p33"/>
          <p:cNvSpPr/>
          <p:nvPr/>
        </p:nvSpPr>
        <p:spPr>
          <a:xfrm>
            <a:off x="8430448" y="472018"/>
            <a:ext cx="3760873" cy="1107323"/>
          </a:xfrm>
          <a:custGeom>
            <a:avLst/>
            <a:gdLst/>
            <a:ahLst/>
            <a:cxnLst/>
            <a:rect l="l" t="t" r="r" b="b"/>
            <a:pathLst>
              <a:path w="3760873" h="1107323" extrusionOk="0">
                <a:moveTo>
                  <a:pt x="0" y="0"/>
                </a:moveTo>
                <a:lnTo>
                  <a:pt x="3760873" y="0"/>
                </a:lnTo>
                <a:lnTo>
                  <a:pt x="3760873" y="1107324"/>
                </a:lnTo>
                <a:lnTo>
                  <a:pt x="0" y="1107324"/>
                </a:lnTo>
                <a:close/>
              </a:path>
            </a:pathLst>
          </a:custGeom>
          <a:solidFill>
            <a:srgbClr val="8CB9BA"/>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6" name="Google Shape;256;p33"/>
          <p:cNvSpPr/>
          <p:nvPr/>
        </p:nvSpPr>
        <p:spPr>
          <a:xfrm rot="-2700000">
            <a:off x="7871999" y="474150"/>
            <a:ext cx="1116897" cy="1116897"/>
          </a:xfrm>
          <a:custGeom>
            <a:avLst/>
            <a:gdLst/>
            <a:ahLst/>
            <a:cxnLst/>
            <a:rect l="l" t="t" r="r" b="b"/>
            <a:pathLst>
              <a:path w="1116897" h="1116897" extrusionOk="0">
                <a:moveTo>
                  <a:pt x="1116858" y="557198"/>
                </a:moveTo>
                <a:cubicBezTo>
                  <a:pt x="1116858" y="865621"/>
                  <a:pt x="866831" y="1115647"/>
                  <a:pt x="558409" y="1115647"/>
                </a:cubicBezTo>
                <a:cubicBezTo>
                  <a:pt x="249986" y="1115647"/>
                  <a:pt x="-40" y="865621"/>
                  <a:pt x="-40" y="557198"/>
                </a:cubicBezTo>
                <a:cubicBezTo>
                  <a:pt x="-40" y="248776"/>
                  <a:pt x="249986" y="-1250"/>
                  <a:pt x="558409" y="-1250"/>
                </a:cubicBezTo>
                <a:cubicBezTo>
                  <a:pt x="866831" y="-1250"/>
                  <a:pt x="1116858" y="248776"/>
                  <a:pt x="1116858" y="557198"/>
                </a:cubicBezTo>
                <a:close/>
              </a:path>
            </a:pathLst>
          </a:custGeom>
          <a:solidFill>
            <a:srgbClr val="5E9B9C"/>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7" name="Google Shape;257;p33"/>
          <p:cNvSpPr/>
          <p:nvPr/>
        </p:nvSpPr>
        <p:spPr>
          <a:xfrm rot="-2700000">
            <a:off x="7983808" y="585959"/>
            <a:ext cx="893278" cy="893278"/>
          </a:xfrm>
          <a:custGeom>
            <a:avLst/>
            <a:gdLst/>
            <a:ahLst/>
            <a:cxnLst/>
            <a:rect l="l" t="t" r="r" b="b"/>
            <a:pathLst>
              <a:path w="893278" h="893278" extrusionOk="0">
                <a:moveTo>
                  <a:pt x="893239" y="445389"/>
                </a:moveTo>
                <a:cubicBezTo>
                  <a:pt x="893239" y="692061"/>
                  <a:pt x="693271" y="892028"/>
                  <a:pt x="446599" y="892028"/>
                </a:cubicBezTo>
                <a:cubicBezTo>
                  <a:pt x="199927" y="892028"/>
                  <a:pt x="-40" y="692061"/>
                  <a:pt x="-40" y="445389"/>
                </a:cubicBezTo>
                <a:cubicBezTo>
                  <a:pt x="-40" y="198717"/>
                  <a:pt x="199927" y="-1250"/>
                  <a:pt x="446599" y="-1250"/>
                </a:cubicBezTo>
                <a:cubicBezTo>
                  <a:pt x="693271" y="-1250"/>
                  <a:pt x="893239" y="198717"/>
                  <a:pt x="893239" y="445389"/>
                </a:cubicBezTo>
                <a:close/>
              </a:path>
            </a:pathLst>
          </a:custGeom>
          <a:solidFill>
            <a:schemeClr val="lt1"/>
          </a:solidFill>
          <a:ln w="9525" cap="flat" cmpd="sng">
            <a:solidFill>
              <a:srgbClr val="C3DADB"/>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8" name="Google Shape;258;p33"/>
          <p:cNvSpPr txBox="1"/>
          <p:nvPr/>
        </p:nvSpPr>
        <p:spPr>
          <a:xfrm>
            <a:off x="7301985" y="495077"/>
            <a:ext cx="4322603" cy="1054394"/>
          </a:xfrm>
          <a:prstGeom prst="rect">
            <a:avLst/>
          </a:prstGeom>
          <a:noFill/>
          <a:ln>
            <a:noFill/>
          </a:ln>
        </p:spPr>
        <p:txBody>
          <a:bodyPr spcFirstLastPara="1" wrap="square" lIns="91425" tIns="45700" rIns="91425" bIns="45700" anchor="ctr" anchorCtr="0">
            <a:noAutofit/>
          </a:bodyPr>
          <a:lstStyle/>
          <a:p>
            <a:pPr marL="0" marR="0" lvl="0" indent="0" algn="r" rtl="1">
              <a:lnSpc>
                <a:spcPct val="110000"/>
              </a:lnSpc>
              <a:spcBef>
                <a:spcPts val="0"/>
              </a:spcBef>
              <a:spcAft>
                <a:spcPts val="0"/>
              </a:spcAft>
              <a:buClr>
                <a:srgbClr val="000000"/>
              </a:buClr>
              <a:buSzPts val="2800"/>
              <a:buFont typeface="Arial"/>
              <a:buNone/>
            </a:pPr>
            <a:r>
              <a:rPr lang="iw-IL" sz="2800" b="1" i="0" u="none" strike="noStrike" cap="none">
                <a:solidFill>
                  <a:srgbClr val="002060"/>
                </a:solidFill>
                <a:latin typeface="Calibri"/>
                <a:ea typeface="Calibri"/>
                <a:cs typeface="Calibri"/>
                <a:sym typeface="Calibri"/>
              </a:rPr>
              <a:t>מהלך השיעור</a:t>
            </a:r>
            <a:endParaRPr sz="1400" b="0" i="0" u="none" strike="noStrike" cap="none">
              <a:solidFill>
                <a:srgbClr val="000000"/>
              </a:solidFill>
              <a:latin typeface="Arial"/>
              <a:ea typeface="Arial"/>
              <a:cs typeface="Arial"/>
              <a:sym typeface="Arial"/>
            </a:endParaRPr>
          </a:p>
        </p:txBody>
      </p:sp>
      <p:pic>
        <p:nvPicPr>
          <p:cNvPr id="259" name="Google Shape;259;p33" descr="Arrow circle"/>
          <p:cNvPicPr preferRelativeResize="0"/>
          <p:nvPr/>
        </p:nvPicPr>
        <p:blipFill rotWithShape="1">
          <a:blip r:embed="rId4">
            <a:alphaModFix/>
          </a:blip>
          <a:srcRect/>
          <a:stretch/>
        </p:blipFill>
        <p:spPr>
          <a:xfrm>
            <a:off x="7941511" y="591736"/>
            <a:ext cx="914400" cy="914400"/>
          </a:xfrm>
          <a:prstGeom prst="rect">
            <a:avLst/>
          </a:prstGeom>
          <a:noFill/>
          <a:ln>
            <a:noFill/>
          </a:ln>
        </p:spPr>
      </p:pic>
      <p:cxnSp>
        <p:nvCxnSpPr>
          <p:cNvPr id="260" name="Google Shape;260;p33"/>
          <p:cNvCxnSpPr/>
          <p:nvPr/>
        </p:nvCxnSpPr>
        <p:spPr>
          <a:xfrm>
            <a:off x="11237002" y="3354054"/>
            <a:ext cx="0" cy="732257"/>
          </a:xfrm>
          <a:prstGeom prst="straightConnector1">
            <a:avLst/>
          </a:prstGeom>
          <a:noFill/>
          <a:ln w="19050" cap="flat" cmpd="sng">
            <a:solidFill>
              <a:srgbClr val="7E97A3"/>
            </a:solidFill>
            <a:prstDash val="solid"/>
            <a:round/>
            <a:headEnd type="none" w="sm" len="sm"/>
            <a:tailEnd type="none" w="sm" len="sm"/>
          </a:ln>
        </p:spPr>
      </p:cxnSp>
      <p:sp>
        <p:nvSpPr>
          <p:cNvPr id="261" name="Google Shape;261;p33"/>
          <p:cNvSpPr txBox="1"/>
          <p:nvPr/>
        </p:nvSpPr>
        <p:spPr>
          <a:xfrm>
            <a:off x="10220093" y="4035933"/>
            <a:ext cx="2201400" cy="584735"/>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44546A"/>
              </a:buClr>
              <a:buSzPts val="1600"/>
              <a:buFont typeface="Arial"/>
              <a:buNone/>
            </a:pPr>
            <a:r>
              <a:rPr lang="iw-IL" sz="1600" b="0" i="0" u="none" strike="noStrike" cap="none" dirty="0">
                <a:solidFill>
                  <a:srgbClr val="44546A"/>
                </a:solidFill>
                <a:latin typeface="Calibri"/>
                <a:ea typeface="Calibri"/>
                <a:cs typeface="Calibri"/>
                <a:sym typeface="Calibri"/>
              </a:rPr>
              <a:t>פעילות פתיחה</a:t>
            </a:r>
            <a:endParaRPr sz="1600" b="0" i="0" u="none" strike="noStrike" cap="none" dirty="0">
              <a:solidFill>
                <a:srgbClr val="44546A"/>
              </a:solidFill>
              <a:latin typeface="Calibri"/>
              <a:ea typeface="Calibri"/>
              <a:cs typeface="Calibri"/>
              <a:sym typeface="Calibri"/>
            </a:endParaRPr>
          </a:p>
          <a:p>
            <a:pPr marL="0" marR="0" lvl="0" indent="0" algn="ctr" rtl="1">
              <a:lnSpc>
                <a:spcPct val="100000"/>
              </a:lnSpc>
              <a:spcBef>
                <a:spcPts val="0"/>
              </a:spcBef>
              <a:spcAft>
                <a:spcPts val="0"/>
              </a:spcAft>
              <a:buClr>
                <a:srgbClr val="44546A"/>
              </a:buClr>
              <a:buSzPts val="1600"/>
              <a:buFont typeface="Arial"/>
              <a:buNone/>
            </a:pPr>
            <a:r>
              <a:rPr lang="iw-IL" sz="1600" b="0" i="0" u="none" strike="noStrike" cap="none" dirty="0">
                <a:solidFill>
                  <a:srgbClr val="44546A"/>
                </a:solidFill>
                <a:latin typeface="Calibri"/>
                <a:ea typeface="Calibri"/>
                <a:cs typeface="Calibri"/>
                <a:sym typeface="Calibri"/>
              </a:rPr>
              <a:t>ודיון</a:t>
            </a:r>
            <a:endParaRPr sz="1400" b="0" i="0" u="none" strike="noStrike" cap="none" dirty="0">
              <a:solidFill>
                <a:srgbClr val="000000"/>
              </a:solidFill>
              <a:latin typeface="Arial"/>
              <a:ea typeface="Arial"/>
              <a:cs typeface="Arial"/>
              <a:sym typeface="Arial"/>
            </a:endParaRPr>
          </a:p>
        </p:txBody>
      </p:sp>
      <p:sp>
        <p:nvSpPr>
          <p:cNvPr id="262" name="Google Shape;262;p33"/>
          <p:cNvSpPr txBox="1"/>
          <p:nvPr/>
        </p:nvSpPr>
        <p:spPr>
          <a:xfrm>
            <a:off x="8119513" y="4079852"/>
            <a:ext cx="2201400" cy="830956"/>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44546A"/>
              </a:buClr>
              <a:buSzPts val="1600"/>
              <a:buFont typeface="Arial"/>
              <a:buNone/>
            </a:pPr>
            <a:r>
              <a:rPr lang="iw-IL" sz="1600" b="0" i="0" u="none" strike="noStrike" cap="none">
                <a:solidFill>
                  <a:srgbClr val="44546A"/>
                </a:solidFill>
                <a:latin typeface="Calibri"/>
                <a:ea typeface="Calibri"/>
                <a:cs typeface="Calibri"/>
                <a:sym typeface="Calibri"/>
              </a:rPr>
              <a:t>הגדרת הומור </a:t>
            </a:r>
            <a:endParaRPr/>
          </a:p>
          <a:p>
            <a:pPr marL="0" marR="0" lvl="0" indent="0" algn="ctr" rtl="1">
              <a:lnSpc>
                <a:spcPct val="100000"/>
              </a:lnSpc>
              <a:spcBef>
                <a:spcPts val="0"/>
              </a:spcBef>
              <a:spcAft>
                <a:spcPts val="0"/>
              </a:spcAft>
              <a:buClr>
                <a:srgbClr val="44546A"/>
              </a:buClr>
              <a:buSzPts val="1600"/>
              <a:buFont typeface="Arial"/>
              <a:buNone/>
            </a:pPr>
            <a:r>
              <a:rPr lang="iw-IL" sz="1600" b="0" i="0" u="none" strike="noStrike" cap="none">
                <a:solidFill>
                  <a:srgbClr val="44546A"/>
                </a:solidFill>
                <a:latin typeface="Calibri"/>
                <a:ea typeface="Calibri"/>
                <a:cs typeface="Calibri"/>
                <a:sym typeface="Calibri"/>
              </a:rPr>
              <a:t>וזיהוי הדברים</a:t>
            </a:r>
            <a:endParaRPr/>
          </a:p>
          <a:p>
            <a:pPr marL="0" marR="0" lvl="0" indent="0" algn="ctr" rtl="1">
              <a:lnSpc>
                <a:spcPct val="100000"/>
              </a:lnSpc>
              <a:spcBef>
                <a:spcPts val="0"/>
              </a:spcBef>
              <a:spcAft>
                <a:spcPts val="0"/>
              </a:spcAft>
              <a:buClr>
                <a:srgbClr val="44546A"/>
              </a:buClr>
              <a:buSzPts val="1600"/>
              <a:buFont typeface="Arial"/>
              <a:buNone/>
            </a:pPr>
            <a:r>
              <a:rPr lang="iw-IL" sz="1600" b="0" i="0" u="none" strike="noStrike" cap="none">
                <a:solidFill>
                  <a:srgbClr val="44546A"/>
                </a:solidFill>
                <a:latin typeface="Calibri"/>
                <a:ea typeface="Calibri"/>
                <a:cs typeface="Calibri"/>
                <a:sym typeface="Calibri"/>
              </a:rPr>
              <a:t>שמצחיקים אותנו</a:t>
            </a:r>
            <a:endParaRPr/>
          </a:p>
        </p:txBody>
      </p:sp>
      <p:sp>
        <p:nvSpPr>
          <p:cNvPr id="263" name="Google Shape;263;p33"/>
          <p:cNvSpPr txBox="1"/>
          <p:nvPr/>
        </p:nvSpPr>
        <p:spPr>
          <a:xfrm>
            <a:off x="-171975" y="4054861"/>
            <a:ext cx="2201270" cy="584775"/>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44546A"/>
              </a:buClr>
              <a:buSzPts val="1600"/>
              <a:buFont typeface="Arial"/>
              <a:buNone/>
            </a:pPr>
            <a:r>
              <a:rPr lang="iw-IL" sz="1600" b="0" i="0" u="none" strike="noStrike" cap="none">
                <a:solidFill>
                  <a:srgbClr val="44546A"/>
                </a:solidFill>
                <a:latin typeface="Calibri"/>
                <a:ea typeface="Calibri"/>
                <a:cs typeface="Calibri"/>
                <a:sym typeface="Calibri"/>
              </a:rPr>
              <a:t>מסרים מרכזיים</a:t>
            </a:r>
            <a:br>
              <a:rPr lang="iw-IL" sz="1600" b="0" i="0" u="none" strike="noStrike" cap="none">
                <a:solidFill>
                  <a:srgbClr val="44546A"/>
                </a:solidFill>
                <a:latin typeface="Calibri"/>
                <a:ea typeface="Calibri"/>
                <a:cs typeface="Calibri"/>
                <a:sym typeface="Calibri"/>
              </a:rPr>
            </a:br>
            <a:r>
              <a:rPr lang="iw-IL" sz="1600" b="0" i="0" u="none" strike="noStrike" cap="none">
                <a:solidFill>
                  <a:srgbClr val="44546A"/>
                </a:solidFill>
                <a:latin typeface="Calibri"/>
                <a:ea typeface="Calibri"/>
                <a:cs typeface="Calibri"/>
                <a:sym typeface="Calibri"/>
              </a:rPr>
              <a:t>וסיכום</a:t>
            </a:r>
            <a:endParaRPr sz="1400" b="0" i="0" u="none" strike="noStrike" cap="none">
              <a:solidFill>
                <a:srgbClr val="000000"/>
              </a:solidFill>
              <a:latin typeface="Arial"/>
              <a:ea typeface="Arial"/>
              <a:cs typeface="Arial"/>
              <a:sym typeface="Arial"/>
            </a:endParaRPr>
          </a:p>
        </p:txBody>
      </p:sp>
      <p:sp>
        <p:nvSpPr>
          <p:cNvPr id="264" name="Google Shape;264;p33"/>
          <p:cNvSpPr/>
          <p:nvPr/>
        </p:nvSpPr>
        <p:spPr>
          <a:xfrm>
            <a:off x="429207" y="3151732"/>
            <a:ext cx="11364687" cy="202322"/>
          </a:xfrm>
          <a:prstGeom prst="rect">
            <a:avLst/>
          </a:prstGeom>
          <a:solidFill>
            <a:srgbClr val="7E97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65" name="Google Shape;265;p33"/>
          <p:cNvCxnSpPr/>
          <p:nvPr/>
        </p:nvCxnSpPr>
        <p:spPr>
          <a:xfrm>
            <a:off x="9220213" y="3303676"/>
            <a:ext cx="0" cy="732257"/>
          </a:xfrm>
          <a:prstGeom prst="straightConnector1">
            <a:avLst/>
          </a:prstGeom>
          <a:noFill/>
          <a:ln w="19050" cap="flat" cmpd="sng">
            <a:solidFill>
              <a:srgbClr val="7E97A3"/>
            </a:solidFill>
            <a:prstDash val="solid"/>
            <a:round/>
            <a:headEnd type="none" w="sm" len="sm"/>
            <a:tailEnd type="none" w="sm" len="sm"/>
          </a:ln>
        </p:spPr>
      </p:cxnSp>
      <p:cxnSp>
        <p:nvCxnSpPr>
          <p:cNvPr id="266" name="Google Shape;266;p33"/>
          <p:cNvCxnSpPr/>
          <p:nvPr/>
        </p:nvCxnSpPr>
        <p:spPr>
          <a:xfrm>
            <a:off x="7279149" y="3347595"/>
            <a:ext cx="0" cy="732257"/>
          </a:xfrm>
          <a:prstGeom prst="straightConnector1">
            <a:avLst/>
          </a:prstGeom>
          <a:noFill/>
          <a:ln w="19050" cap="flat" cmpd="sng">
            <a:solidFill>
              <a:srgbClr val="7E97A3"/>
            </a:solidFill>
            <a:prstDash val="solid"/>
            <a:round/>
            <a:headEnd type="none" w="sm" len="sm"/>
            <a:tailEnd type="none" w="sm" len="sm"/>
          </a:ln>
        </p:spPr>
      </p:cxnSp>
      <p:cxnSp>
        <p:nvCxnSpPr>
          <p:cNvPr id="267" name="Google Shape;267;p33"/>
          <p:cNvCxnSpPr/>
          <p:nvPr/>
        </p:nvCxnSpPr>
        <p:spPr>
          <a:xfrm>
            <a:off x="5034355" y="3347596"/>
            <a:ext cx="0" cy="732257"/>
          </a:xfrm>
          <a:prstGeom prst="straightConnector1">
            <a:avLst/>
          </a:prstGeom>
          <a:noFill/>
          <a:ln w="19050" cap="flat" cmpd="sng">
            <a:solidFill>
              <a:srgbClr val="7E97A3"/>
            </a:solidFill>
            <a:prstDash val="solid"/>
            <a:round/>
            <a:headEnd type="none" w="sm" len="sm"/>
            <a:tailEnd type="none" w="sm" len="sm"/>
          </a:ln>
        </p:spPr>
      </p:cxnSp>
      <p:cxnSp>
        <p:nvCxnSpPr>
          <p:cNvPr id="268" name="Google Shape;268;p33"/>
          <p:cNvCxnSpPr/>
          <p:nvPr/>
        </p:nvCxnSpPr>
        <p:spPr>
          <a:xfrm>
            <a:off x="863682" y="3260788"/>
            <a:ext cx="0" cy="732257"/>
          </a:xfrm>
          <a:prstGeom prst="straightConnector1">
            <a:avLst/>
          </a:prstGeom>
          <a:noFill/>
          <a:ln w="19050" cap="flat" cmpd="sng">
            <a:solidFill>
              <a:srgbClr val="7E97A3"/>
            </a:solidFill>
            <a:prstDash val="solid"/>
            <a:round/>
            <a:headEnd type="none" w="sm" len="sm"/>
            <a:tailEnd type="none" w="sm" len="sm"/>
          </a:ln>
        </p:spPr>
      </p:cxnSp>
      <p:cxnSp>
        <p:nvCxnSpPr>
          <p:cNvPr id="269" name="Google Shape;269;p33"/>
          <p:cNvCxnSpPr/>
          <p:nvPr/>
        </p:nvCxnSpPr>
        <p:spPr>
          <a:xfrm>
            <a:off x="2916306" y="3260788"/>
            <a:ext cx="0" cy="732257"/>
          </a:xfrm>
          <a:prstGeom prst="straightConnector1">
            <a:avLst/>
          </a:prstGeom>
          <a:noFill/>
          <a:ln w="19050" cap="flat" cmpd="sng">
            <a:solidFill>
              <a:srgbClr val="7E97A3"/>
            </a:solidFill>
            <a:prstDash val="solid"/>
            <a:round/>
            <a:headEnd type="none" w="sm" len="sm"/>
            <a:tailEnd type="none" w="sm" len="sm"/>
          </a:ln>
        </p:spPr>
      </p:cxnSp>
      <p:sp>
        <p:nvSpPr>
          <p:cNvPr id="270" name="Google Shape;270;p33"/>
          <p:cNvSpPr txBox="1"/>
          <p:nvPr/>
        </p:nvSpPr>
        <p:spPr>
          <a:xfrm>
            <a:off x="6158128" y="4095489"/>
            <a:ext cx="2201400" cy="584735"/>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44546A"/>
              </a:buClr>
              <a:buSzPts val="1600"/>
              <a:buFont typeface="Arial"/>
              <a:buNone/>
            </a:pPr>
            <a:r>
              <a:rPr lang="iw-IL" sz="1600" b="0" i="0" u="none" strike="noStrike" cap="none">
                <a:solidFill>
                  <a:srgbClr val="44546A"/>
                </a:solidFill>
                <a:latin typeface="Calibri"/>
                <a:ea typeface="Calibri"/>
                <a:cs typeface="Calibri"/>
                <a:sym typeface="Calibri"/>
              </a:rPr>
              <a:t>סיכום ביניים</a:t>
            </a:r>
            <a:endParaRPr/>
          </a:p>
          <a:p>
            <a:pPr marL="0" marR="0" lvl="0" indent="0" algn="ctr" rtl="1">
              <a:lnSpc>
                <a:spcPct val="100000"/>
              </a:lnSpc>
              <a:spcBef>
                <a:spcPts val="0"/>
              </a:spcBef>
              <a:spcAft>
                <a:spcPts val="0"/>
              </a:spcAft>
              <a:buClr>
                <a:srgbClr val="44546A"/>
              </a:buClr>
              <a:buSzPts val="1600"/>
              <a:buFont typeface="Arial"/>
              <a:buNone/>
            </a:pPr>
            <a:r>
              <a:rPr lang="iw-IL" sz="1600" b="0" i="0" u="none" strike="noStrike" cap="none">
                <a:solidFill>
                  <a:srgbClr val="44546A"/>
                </a:solidFill>
                <a:latin typeface="Calibri"/>
                <a:ea typeface="Calibri"/>
                <a:cs typeface="Calibri"/>
                <a:sym typeface="Calibri"/>
              </a:rPr>
              <a:t>מטרות ההומור</a:t>
            </a:r>
            <a:endParaRPr/>
          </a:p>
        </p:txBody>
      </p:sp>
      <p:sp>
        <p:nvSpPr>
          <p:cNvPr id="271" name="Google Shape;271;p33"/>
          <p:cNvSpPr txBox="1"/>
          <p:nvPr/>
        </p:nvSpPr>
        <p:spPr>
          <a:xfrm>
            <a:off x="3970358" y="4140127"/>
            <a:ext cx="2201400" cy="584735"/>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None/>
            </a:pPr>
            <a:r>
              <a:rPr lang="iw-IL" sz="1600" b="0" i="0" u="none" strike="noStrike" cap="none">
                <a:solidFill>
                  <a:srgbClr val="44546A"/>
                </a:solidFill>
                <a:latin typeface="Calibri"/>
                <a:ea typeface="Calibri"/>
                <a:cs typeface="Calibri"/>
                <a:sym typeface="Calibri"/>
              </a:rPr>
              <a:t>פעילות בקבוצות</a:t>
            </a:r>
            <a:endParaRPr/>
          </a:p>
          <a:p>
            <a:pPr marL="0" marR="0" lvl="0" indent="0" algn="ctr" rtl="1">
              <a:lnSpc>
                <a:spcPct val="100000"/>
              </a:lnSpc>
              <a:spcBef>
                <a:spcPts val="0"/>
              </a:spcBef>
              <a:spcAft>
                <a:spcPts val="0"/>
              </a:spcAft>
              <a:buClr>
                <a:srgbClr val="44546A"/>
              </a:buClr>
              <a:buSzPts val="1600"/>
              <a:buFont typeface="Arial"/>
              <a:buNone/>
            </a:pPr>
            <a:r>
              <a:rPr lang="iw-IL" sz="1600" b="0" i="0" u="none" strike="noStrike" cap="none">
                <a:solidFill>
                  <a:srgbClr val="44546A"/>
                </a:solidFill>
                <a:latin typeface="Calibri"/>
                <a:ea typeface="Calibri"/>
                <a:cs typeface="Calibri"/>
                <a:sym typeface="Calibri"/>
              </a:rPr>
              <a:t>יוצרים הומור בכיתה</a:t>
            </a:r>
            <a:endParaRPr/>
          </a:p>
        </p:txBody>
      </p:sp>
      <p:sp>
        <p:nvSpPr>
          <p:cNvPr id="272" name="Google Shape;272;p33"/>
          <p:cNvSpPr txBox="1"/>
          <p:nvPr/>
        </p:nvSpPr>
        <p:spPr>
          <a:xfrm>
            <a:off x="1882265" y="4021259"/>
            <a:ext cx="2201270" cy="338514"/>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44546A"/>
              </a:buClr>
              <a:buSzPts val="1600"/>
              <a:buFont typeface="Arial"/>
              <a:buNone/>
            </a:pPr>
            <a:r>
              <a:rPr lang="iw-IL" sz="1600" b="0" i="0" u="none" strike="noStrike" cap="none">
                <a:solidFill>
                  <a:srgbClr val="44546A"/>
                </a:solidFill>
                <a:latin typeface="Calibri"/>
                <a:ea typeface="Calibri"/>
                <a:cs typeface="Calibri"/>
                <a:sym typeface="Calibri"/>
              </a:rPr>
              <a:t>שיתוף במליאה</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7"/>
          <p:cNvPicPr preferRelativeResize="0"/>
          <p:nvPr/>
        </p:nvPicPr>
        <p:blipFill rotWithShape="1">
          <a:blip r:embed="rId3">
            <a:alphaModFix/>
          </a:blip>
          <a:srcRect/>
          <a:stretch/>
        </p:blipFill>
        <p:spPr>
          <a:xfrm>
            <a:off x="7872000" y="467232"/>
            <a:ext cx="4320000" cy="1116897"/>
          </a:xfrm>
          <a:prstGeom prst="rect">
            <a:avLst/>
          </a:prstGeom>
          <a:noFill/>
          <a:ln>
            <a:noFill/>
          </a:ln>
        </p:spPr>
      </p:pic>
      <p:sp>
        <p:nvSpPr>
          <p:cNvPr id="279" name="Google Shape;279;p7"/>
          <p:cNvSpPr txBox="1"/>
          <p:nvPr/>
        </p:nvSpPr>
        <p:spPr>
          <a:xfrm>
            <a:off x="7872522" y="509064"/>
            <a:ext cx="4322603" cy="1054394"/>
          </a:xfrm>
          <a:prstGeom prst="rect">
            <a:avLst/>
          </a:prstGeom>
          <a:noFill/>
          <a:ln>
            <a:noFill/>
          </a:ln>
        </p:spPr>
        <p:txBody>
          <a:bodyPr spcFirstLastPara="1" wrap="square" lIns="91425" tIns="45700" rIns="91425" bIns="45700" anchor="ctr" anchorCtr="0">
            <a:noAutofit/>
          </a:bodyPr>
          <a:lstStyle/>
          <a:p>
            <a:pPr marL="0" marR="0" lvl="0" indent="0" algn="r" rtl="1">
              <a:lnSpc>
                <a:spcPct val="110000"/>
              </a:lnSpc>
              <a:spcBef>
                <a:spcPts val="0"/>
              </a:spcBef>
              <a:spcAft>
                <a:spcPts val="0"/>
              </a:spcAft>
              <a:buClr>
                <a:srgbClr val="000000"/>
              </a:buClr>
              <a:buSzPts val="2800"/>
              <a:buFont typeface="Calibri"/>
              <a:buNone/>
            </a:pPr>
            <a:r>
              <a:rPr lang="iw-IL" sz="2800" b="1" i="0" u="none" strike="noStrike" cap="none">
                <a:solidFill>
                  <a:srgbClr val="002060"/>
                </a:solidFill>
                <a:latin typeface="Calibri"/>
                <a:ea typeface="Calibri"/>
                <a:cs typeface="Calibri"/>
                <a:sym typeface="Calibri"/>
              </a:rPr>
              <a:t>הנחיות להוראת השיעור</a:t>
            </a:r>
            <a:endParaRPr sz="1400" b="0" i="0" u="none" strike="noStrike" cap="none">
              <a:solidFill>
                <a:srgbClr val="000000"/>
              </a:solidFill>
              <a:latin typeface="Arial"/>
              <a:ea typeface="Arial"/>
              <a:cs typeface="Arial"/>
              <a:sym typeface="Arial"/>
            </a:endParaRPr>
          </a:p>
        </p:txBody>
      </p:sp>
      <p:sp>
        <p:nvSpPr>
          <p:cNvPr id="280" name="Google Shape;280;p7"/>
          <p:cNvSpPr/>
          <p:nvPr/>
        </p:nvSpPr>
        <p:spPr>
          <a:xfrm>
            <a:off x="309847" y="2062686"/>
            <a:ext cx="11160826" cy="4617720"/>
          </a:xfrm>
          <a:prstGeom prst="rect">
            <a:avLst/>
          </a:prstGeom>
          <a:no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3200"/>
              <a:buFont typeface="Arial"/>
              <a:buNone/>
            </a:pPr>
            <a:r>
              <a:rPr lang="iw-IL" sz="3200" b="0" i="0" u="none" strike="noStrike" cap="none" dirty="0">
                <a:solidFill>
                  <a:srgbClr val="002060"/>
                </a:solidFill>
                <a:latin typeface="Calibri"/>
                <a:ea typeface="Calibri"/>
                <a:cs typeface="Calibri"/>
                <a:sym typeface="Calibri"/>
              </a:rPr>
              <a:t>השקופיות הבאות מפרטות את מהלך השיעור ומיועדות להצגה בשיעור.</a:t>
            </a:r>
            <a:endParaRPr sz="1400" b="0" i="0" u="none" strike="noStrike" cap="none" dirty="0">
              <a:solidFill>
                <a:srgbClr val="000000"/>
              </a:solidFill>
              <a:latin typeface="Arial"/>
              <a:ea typeface="Arial"/>
              <a:cs typeface="Arial"/>
              <a:sym typeface="Arial"/>
            </a:endParaRPr>
          </a:p>
          <a:p>
            <a:pPr marL="0" marR="0" lvl="0" indent="0" algn="r" rtl="1">
              <a:lnSpc>
                <a:spcPct val="100000"/>
              </a:lnSpc>
              <a:spcBef>
                <a:spcPts val="0"/>
              </a:spcBef>
              <a:spcAft>
                <a:spcPts val="0"/>
              </a:spcAft>
              <a:buClr>
                <a:srgbClr val="000000"/>
              </a:buClr>
              <a:buSzPts val="3200"/>
              <a:buFont typeface="Arial"/>
              <a:buNone/>
            </a:pPr>
            <a:endParaRPr sz="3200" b="0" i="0" u="none" strike="noStrike" cap="none" dirty="0">
              <a:solidFill>
                <a:srgbClr val="002060"/>
              </a:solidFill>
              <a:latin typeface="Calibri"/>
              <a:ea typeface="Calibri"/>
              <a:cs typeface="Calibri"/>
              <a:sym typeface="Calibri"/>
            </a:endParaRPr>
          </a:p>
          <a:p>
            <a:pPr marL="457200" marR="0" lvl="0" indent="-457200" algn="r" rtl="1">
              <a:lnSpc>
                <a:spcPct val="100000"/>
              </a:lnSpc>
              <a:spcBef>
                <a:spcPts val="0"/>
              </a:spcBef>
              <a:spcAft>
                <a:spcPts val="0"/>
              </a:spcAft>
              <a:buClr>
                <a:srgbClr val="002060"/>
              </a:buClr>
              <a:buSzPts val="3200"/>
              <a:buFont typeface="Arial"/>
              <a:buChar char="«"/>
            </a:pPr>
            <a:r>
              <a:rPr lang="iw-IL" sz="3200" b="0" i="0" u="none" strike="noStrike" cap="none" dirty="0">
                <a:solidFill>
                  <a:srgbClr val="002060"/>
                </a:solidFill>
                <a:latin typeface="Calibri"/>
                <a:ea typeface="Calibri"/>
                <a:cs typeface="Calibri"/>
                <a:sym typeface="Calibri"/>
              </a:rPr>
              <a:t>בגוף כל שקופית מופיע התוכן להקרנה ולעבודה עם ה</a:t>
            </a:r>
            <a:r>
              <a:rPr lang="he-IL" sz="3200" b="0" i="0" u="none" strike="noStrike" cap="none" dirty="0">
                <a:solidFill>
                  <a:srgbClr val="002060"/>
                </a:solidFill>
                <a:latin typeface="Calibri"/>
                <a:ea typeface="Calibri"/>
                <a:cs typeface="Calibri"/>
                <a:sym typeface="Calibri"/>
              </a:rPr>
              <a:t>תלמידים</a:t>
            </a:r>
            <a:r>
              <a:rPr lang="iw-IL" sz="3200" b="0" i="0" u="none" strike="noStrike" cap="none" dirty="0">
                <a:solidFill>
                  <a:srgbClr val="002060"/>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457200" marR="0" lvl="0" indent="-457200" algn="r" rtl="1">
              <a:lnSpc>
                <a:spcPct val="100000"/>
              </a:lnSpc>
              <a:spcBef>
                <a:spcPts val="0"/>
              </a:spcBef>
              <a:spcAft>
                <a:spcPts val="0"/>
              </a:spcAft>
              <a:buClr>
                <a:srgbClr val="002060"/>
              </a:buClr>
              <a:buSzPts val="3200"/>
              <a:buFont typeface="Arial"/>
              <a:buChar char="«"/>
            </a:pPr>
            <a:r>
              <a:rPr lang="iw-IL" sz="3200" b="0" i="0" u="none" strike="noStrike" cap="none" dirty="0">
                <a:solidFill>
                  <a:srgbClr val="002060"/>
                </a:solidFill>
                <a:latin typeface="Calibri"/>
                <a:ea typeface="Calibri"/>
                <a:cs typeface="Calibri"/>
                <a:sym typeface="Calibri"/>
              </a:rPr>
              <a:t>בתחתית השקופית </a:t>
            </a:r>
            <a:r>
              <a:rPr lang="he-IL" sz="3200" b="0" i="0" u="none" strike="noStrike" cap="none" dirty="0">
                <a:solidFill>
                  <a:srgbClr val="002060"/>
                </a:solidFill>
                <a:latin typeface="Calibri"/>
                <a:ea typeface="Calibri"/>
                <a:cs typeface="Calibri"/>
                <a:sym typeface="Calibri"/>
              </a:rPr>
              <a:t>(</a:t>
            </a:r>
            <a:r>
              <a:rPr lang="iw-IL" sz="3200" b="0" i="0" u="none" strike="noStrike" cap="none" dirty="0">
                <a:solidFill>
                  <a:srgbClr val="002060"/>
                </a:solidFill>
                <a:latin typeface="Calibri"/>
                <a:ea typeface="Calibri"/>
                <a:cs typeface="Calibri"/>
                <a:sym typeface="Calibri"/>
              </a:rPr>
              <a:t>בהערות</a:t>
            </a:r>
            <a:r>
              <a:rPr lang="he-IL" sz="3200" b="0" i="0" u="none" strike="noStrike" cap="none" dirty="0">
                <a:solidFill>
                  <a:srgbClr val="002060"/>
                </a:solidFill>
                <a:latin typeface="Calibri"/>
                <a:ea typeface="Calibri"/>
                <a:cs typeface="Calibri"/>
                <a:sym typeface="Calibri"/>
              </a:rPr>
              <a:t>)</a:t>
            </a:r>
            <a:r>
              <a:rPr lang="iw-IL" sz="3200" b="0" i="0" u="none" strike="noStrike" cap="none" dirty="0">
                <a:solidFill>
                  <a:srgbClr val="002060"/>
                </a:solidFill>
                <a:latin typeface="Calibri"/>
                <a:ea typeface="Calibri"/>
                <a:cs typeface="Calibri"/>
                <a:sym typeface="Calibri"/>
              </a:rPr>
              <a:t>נמצאות הרחבות והנחיות לך – ה</a:t>
            </a:r>
            <a:r>
              <a:rPr lang="he-IL" sz="3200" b="0" i="0" u="none" strike="noStrike" cap="none" dirty="0">
                <a:solidFill>
                  <a:srgbClr val="002060"/>
                </a:solidFill>
                <a:latin typeface="Calibri"/>
                <a:ea typeface="Calibri"/>
                <a:cs typeface="Calibri"/>
                <a:sym typeface="Calibri"/>
              </a:rPr>
              <a:t>מחנך</a:t>
            </a:r>
            <a:r>
              <a:rPr lang="iw-IL" sz="3200" b="0" i="0" u="none" strike="noStrike" cap="none" dirty="0">
                <a:solidFill>
                  <a:srgbClr val="002060"/>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0" marR="0" lvl="0" indent="0" algn="r" rtl="1">
              <a:lnSpc>
                <a:spcPct val="100000"/>
              </a:lnSpc>
              <a:spcBef>
                <a:spcPts val="0"/>
              </a:spcBef>
              <a:spcAft>
                <a:spcPts val="0"/>
              </a:spcAft>
              <a:buClr>
                <a:srgbClr val="000000"/>
              </a:buClr>
              <a:buSzPts val="3200"/>
              <a:buFont typeface="Arial"/>
              <a:buNone/>
            </a:pPr>
            <a:endParaRPr sz="3200" b="0" i="0" u="none" strike="noStrike" cap="none" dirty="0">
              <a:solidFill>
                <a:srgbClr val="002060"/>
              </a:solidFill>
              <a:latin typeface="Calibri"/>
              <a:ea typeface="Calibri"/>
              <a:cs typeface="Calibri"/>
              <a:sym typeface="Calibri"/>
            </a:endParaRPr>
          </a:p>
          <a:p>
            <a:pPr marL="0" marR="0" lvl="0" indent="0" algn="r" rtl="1">
              <a:lnSpc>
                <a:spcPct val="100000"/>
              </a:lnSpc>
              <a:spcBef>
                <a:spcPts val="0"/>
              </a:spcBef>
              <a:spcAft>
                <a:spcPts val="0"/>
              </a:spcAft>
              <a:buClr>
                <a:srgbClr val="000000"/>
              </a:buClr>
              <a:buSzPts val="3200"/>
              <a:buFont typeface="Arial"/>
              <a:buNone/>
            </a:pPr>
            <a:endParaRPr sz="3200" b="0" i="0" u="none" strike="noStrike" cap="none" dirty="0">
              <a:solidFill>
                <a:srgbClr val="002060"/>
              </a:solidFill>
              <a:latin typeface="Calibri"/>
              <a:ea typeface="Calibri"/>
              <a:cs typeface="Calibri"/>
              <a:sym typeface="Calibri"/>
            </a:endParaRPr>
          </a:p>
        </p:txBody>
      </p:sp>
      <p:pic>
        <p:nvPicPr>
          <p:cNvPr id="281" name="Google Shape;281;p7"/>
          <p:cNvPicPr preferRelativeResize="0"/>
          <p:nvPr/>
        </p:nvPicPr>
        <p:blipFill rotWithShape="1">
          <a:blip r:embed="rId4">
            <a:alphaModFix/>
          </a:blip>
          <a:srcRect/>
          <a:stretch/>
        </p:blipFill>
        <p:spPr>
          <a:xfrm>
            <a:off x="8163760" y="794063"/>
            <a:ext cx="672137" cy="508201"/>
          </a:xfrm>
          <a:prstGeom prst="rect">
            <a:avLst/>
          </a:prstGeom>
          <a:noFill/>
          <a:ln>
            <a:noFill/>
          </a:ln>
        </p:spPr>
      </p:pic>
    </p:spTree>
  </p:cSld>
  <p:clrMapOvr>
    <a:masterClrMapping/>
  </p:clrMapOvr>
</p:sld>
</file>

<file path=ppt/theme/theme1.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1837</Words>
  <Application>Microsoft Office PowerPoint</Application>
  <PresentationFormat>מסך רחב</PresentationFormat>
  <Paragraphs>207</Paragraphs>
  <Slides>24</Slides>
  <Notes>23</Notes>
  <HiddenSlides>0</HiddenSlides>
  <MMClips>0</MMClips>
  <ScaleCrop>false</ScaleCrop>
  <HeadingPairs>
    <vt:vector size="6" baseType="variant">
      <vt:variant>
        <vt:lpstr>גופנים בשימוש</vt:lpstr>
      </vt:variant>
      <vt:variant>
        <vt:i4>4</vt:i4>
      </vt:variant>
      <vt:variant>
        <vt:lpstr>ערכת נושא</vt:lpstr>
      </vt:variant>
      <vt:variant>
        <vt:i4>3</vt:i4>
      </vt:variant>
      <vt:variant>
        <vt:lpstr>כותרות שקופיות</vt:lpstr>
      </vt:variant>
      <vt:variant>
        <vt:i4>24</vt:i4>
      </vt:variant>
    </vt:vector>
  </HeadingPairs>
  <TitlesOfParts>
    <vt:vector size="31" baseType="lpstr">
      <vt:lpstr>Arial</vt:lpstr>
      <vt:lpstr>Calibri</vt:lpstr>
      <vt:lpstr>Courier New</vt:lpstr>
      <vt:lpstr>Gisha</vt:lpstr>
      <vt:lpstr>ערכת נושא Office</vt:lpstr>
      <vt:lpstr>1_ערכת נושא Office</vt:lpstr>
      <vt:lpstr>2_ערכת נושא Office</vt:lpstr>
      <vt:lpstr>מצגת של PowerPoint‏</vt:lpstr>
      <vt:lpstr>מצגת של PowerPoint‏</vt:lpstr>
      <vt:lpstr>מצגת של PowerPoint‏</vt:lpstr>
      <vt:lpstr>הומור במקורות</vt:lpstr>
      <vt:lpstr>מצגת של PowerPoint‏</vt:lpstr>
      <vt:lpstr>מטרות השיעור</vt:lpstr>
      <vt:lpstr>ידע, מיומנויות וערכים</vt:lpstr>
      <vt:lpstr>מצגת של PowerPoint‏</vt:lpstr>
      <vt:lpstr>מצגת של PowerPoint‏</vt:lpstr>
      <vt:lpstr>מצגת של PowerPoint‏</vt:lpstr>
      <vt:lpstr>זה מצחיק אתכם?</vt:lpstr>
      <vt:lpstr>מצגת של PowerPoint‏</vt:lpstr>
      <vt:lpstr>מהו הומור?</vt:lpstr>
      <vt:lpstr>מה מצחיק אתכם? </vt:lpstr>
      <vt:lpstr>מה מצחיק אותנו? ?</vt:lpstr>
      <vt:lpstr>מה הצחיק את שרה אימנו?</vt:lpstr>
      <vt:lpstr>למה בכלל צריך הומור? הרוח נושבת </vt:lpstr>
      <vt:lpstr>לסיכום, מהו הומור?</vt:lpstr>
      <vt:lpstr>לסיכום, למה בכלל צריך הומור?</vt:lpstr>
      <vt:lpstr>לסיכום, למה בכלל צריך הומור?</vt:lpstr>
      <vt:lpstr>יוצרים הומור בכיתה</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אפרת בועז</dc:creator>
  <cp:lastModifiedBy>נעמה קנטמן</cp:lastModifiedBy>
  <cp:revision>23</cp:revision>
  <dcterms:created xsi:type="dcterms:W3CDTF">2021-07-12T08:06:42Z</dcterms:created>
  <dcterms:modified xsi:type="dcterms:W3CDTF">2023-03-16T11:01:24Z</dcterms:modified>
</cp:coreProperties>
</file>