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1" r:id="rId17"/>
    <p:sldId id="272" r:id="rId18"/>
  </p:sldIdLst>
  <p:sldSz cx="6858000" cy="9906000" type="A4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howGuides="1">
      <p:cViewPr varScale="1">
        <p:scale>
          <a:sx n="77" d="100"/>
          <a:sy n="77" d="100"/>
        </p:scale>
        <p:origin x="3150" y="10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531A-6DAB-45CC-95D3-33083638C42B}" type="datetimeFigureOut">
              <a:rPr lang="he-IL" smtClean="0"/>
              <a:pPr/>
              <a:t>י"ג/חשון/תשפ"ב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166D5-5963-4080-B0FA-EF465E4340A1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531A-6DAB-45CC-95D3-33083638C42B}" type="datetimeFigureOut">
              <a:rPr lang="he-IL" smtClean="0"/>
              <a:pPr/>
              <a:t>י"ג/חשון/תשפ"ב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166D5-5963-4080-B0FA-EF465E4340A1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531A-6DAB-45CC-95D3-33083638C42B}" type="datetimeFigureOut">
              <a:rPr lang="he-IL" smtClean="0"/>
              <a:pPr/>
              <a:t>י"ג/חשון/תשפ"ב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166D5-5963-4080-B0FA-EF465E4340A1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531A-6DAB-45CC-95D3-33083638C42B}" type="datetimeFigureOut">
              <a:rPr lang="he-IL" smtClean="0"/>
              <a:pPr/>
              <a:t>י"ג/חשון/תשפ"ב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166D5-5963-4080-B0FA-EF465E4340A1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531A-6DAB-45CC-95D3-33083638C42B}" type="datetimeFigureOut">
              <a:rPr lang="he-IL" smtClean="0"/>
              <a:pPr/>
              <a:t>י"ג/חשון/תשפ"ב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166D5-5963-4080-B0FA-EF465E4340A1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531A-6DAB-45CC-95D3-33083638C42B}" type="datetimeFigureOut">
              <a:rPr lang="he-IL" smtClean="0"/>
              <a:pPr/>
              <a:t>י"ג/חשון/תשפ"ב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166D5-5963-4080-B0FA-EF465E4340A1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531A-6DAB-45CC-95D3-33083638C42B}" type="datetimeFigureOut">
              <a:rPr lang="he-IL" smtClean="0"/>
              <a:pPr/>
              <a:t>י"ג/חשון/תשפ"ב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166D5-5963-4080-B0FA-EF465E4340A1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531A-6DAB-45CC-95D3-33083638C42B}" type="datetimeFigureOut">
              <a:rPr lang="he-IL" smtClean="0"/>
              <a:pPr/>
              <a:t>י"ג/חשון/תשפ"ב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166D5-5963-4080-B0FA-EF465E4340A1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531A-6DAB-45CC-95D3-33083638C42B}" type="datetimeFigureOut">
              <a:rPr lang="he-IL" smtClean="0"/>
              <a:pPr/>
              <a:t>י"ג/חשון/תשפ"ב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166D5-5963-4080-B0FA-EF465E4340A1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531A-6DAB-45CC-95D3-33083638C42B}" type="datetimeFigureOut">
              <a:rPr lang="he-IL" smtClean="0"/>
              <a:pPr/>
              <a:t>י"ג/חשון/תשפ"ב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166D5-5963-4080-B0FA-EF465E4340A1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531A-6DAB-45CC-95D3-33083638C42B}" type="datetimeFigureOut">
              <a:rPr lang="he-IL" smtClean="0"/>
              <a:pPr/>
              <a:t>י"ג/חשון/תשפ"ב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166D5-5963-4080-B0FA-EF465E4340A1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E531A-6DAB-45CC-95D3-33083638C42B}" type="datetimeFigureOut">
              <a:rPr lang="he-IL" smtClean="0"/>
              <a:pPr/>
              <a:t>י"ג/חשון/תשפ"ב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166D5-5963-4080-B0FA-EF465E4340A1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6896" y="258357"/>
            <a:ext cx="4618573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1">
            <a:spAutoFit/>
          </a:bodyPr>
          <a:lstStyle/>
          <a:p>
            <a:pPr algn="ctr"/>
            <a:r>
              <a:rPr lang="he-IL" sz="2000" b="1" dirty="0"/>
              <a:t>אגרות </a:t>
            </a:r>
            <a:r>
              <a:rPr lang="he-IL" sz="2000" b="1" dirty="0" err="1"/>
              <a:t>הראי"ה</a:t>
            </a:r>
            <a:r>
              <a:rPr lang="he-IL" sz="2000" b="1" dirty="0"/>
              <a:t> קוק </a:t>
            </a:r>
            <a:r>
              <a:rPr lang="he-IL" sz="2000" b="1" dirty="0" smtClean="0"/>
              <a:t>זצ"ל על 'היתר המכירה'</a:t>
            </a:r>
            <a:endParaRPr lang="he-IL" sz="2000" dirty="0"/>
          </a:p>
        </p:txBody>
      </p:sp>
      <p:pic>
        <p:nvPicPr>
          <p:cNvPr id="3" name="תמונה 2" descr="C:\Users\123\Documents\Scan00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97892" y="848544"/>
            <a:ext cx="5062216" cy="89134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C:\Users\123\Documents\Scan004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12" y="344488"/>
            <a:ext cx="6461776" cy="88569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C:\Users\123\Documents\Scan00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143" y="190246"/>
            <a:ext cx="5843714" cy="95255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C:\Users\123\Documents\Scan00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121" y="190246"/>
            <a:ext cx="6239758" cy="95255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C:\Users\123\Documents\Scan004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120" y="272480"/>
            <a:ext cx="6257760" cy="87129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C:\Users\123\Documents\Scan0047.jpg"/>
          <p:cNvPicPr/>
          <p:nvPr/>
        </p:nvPicPr>
        <p:blipFill>
          <a:blip r:embed="rId2" cstate="print"/>
          <a:srcRect l="2219" r="2171"/>
          <a:stretch>
            <a:fillRect/>
          </a:stretch>
        </p:blipFill>
        <p:spPr bwMode="auto">
          <a:xfrm>
            <a:off x="167195" y="272480"/>
            <a:ext cx="6523610" cy="80648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מלבן 2"/>
          <p:cNvSpPr/>
          <p:nvPr/>
        </p:nvSpPr>
        <p:spPr>
          <a:xfrm>
            <a:off x="1484784" y="8841432"/>
            <a:ext cx="388843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he-IL" b="1" dirty="0" smtClean="0"/>
              <a:t>ערך: שמואל </a:t>
            </a:r>
            <a:r>
              <a:rPr lang="he-IL" b="1" dirty="0" err="1" smtClean="0"/>
              <a:t>כ"ץ</a:t>
            </a:r>
            <a:r>
              <a:rPr lang="he-IL" b="1" dirty="0" smtClean="0"/>
              <a:t> רב </a:t>
            </a:r>
            <a:r>
              <a:rPr lang="he-IL" b="1" dirty="0" smtClean="0"/>
              <a:t>בתי ספר בירושלים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C:\Users\123\Documents\Scan00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234" y="244040"/>
            <a:ext cx="5115531" cy="94179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C:\Users\123\Documents\Scan00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57806" y="236476"/>
            <a:ext cx="5742387" cy="9433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C:\Users\123\Documents\Scan005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284" y="200472"/>
            <a:ext cx="5541431" cy="89289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8640" y="9057456"/>
            <a:ext cx="34563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err="1" smtClean="0"/>
              <a:t>הראי"ה</a:t>
            </a:r>
            <a:r>
              <a:rPr lang="he-IL" b="1" dirty="0" smtClean="0"/>
              <a:t> קוק, מבוא </a:t>
            </a:r>
            <a:r>
              <a:rPr lang="he-IL" b="1" dirty="0" err="1" smtClean="0"/>
              <a:t>ל'שבת</a:t>
            </a:r>
            <a:r>
              <a:rPr lang="he-IL" b="1" dirty="0" smtClean="0"/>
              <a:t> הארץ'</a:t>
            </a:r>
          </a:p>
        </p:txBody>
      </p:sp>
      <p:sp>
        <p:nvSpPr>
          <p:cNvPr id="4" name="מלבן 3"/>
          <p:cNvSpPr/>
          <p:nvPr/>
        </p:nvSpPr>
        <p:spPr>
          <a:xfrm>
            <a:off x="648072" y="9417496"/>
            <a:ext cx="537321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he-IL" b="1" dirty="0" smtClean="0"/>
              <a:t>מתוך: שמואל </a:t>
            </a:r>
            <a:r>
              <a:rPr lang="he-IL" b="1" dirty="0" err="1" smtClean="0"/>
              <a:t>כ"ץ</a:t>
            </a:r>
            <a:r>
              <a:rPr lang="he-IL" b="1" dirty="0" smtClean="0"/>
              <a:t>, 'שבת שבתון', אולפנת חורב, תשמ"ז</a:t>
            </a:r>
            <a:endParaRPr lang="he-I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C:\Users\123\Documents\Scan003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82" y="416496"/>
            <a:ext cx="6531835" cy="7560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C:\Users\123\Documents\Scan0036.jpg"/>
          <p:cNvPicPr/>
          <p:nvPr/>
        </p:nvPicPr>
        <p:blipFill>
          <a:blip r:embed="rId2" cstate="print"/>
          <a:srcRect t="5452"/>
          <a:stretch>
            <a:fillRect/>
          </a:stretch>
        </p:blipFill>
        <p:spPr bwMode="auto">
          <a:xfrm>
            <a:off x="663628" y="282371"/>
            <a:ext cx="5530744" cy="93412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C:\Users\123\Documents\Scan0037.jpg"/>
          <p:cNvPicPr/>
          <p:nvPr/>
        </p:nvPicPr>
        <p:blipFill>
          <a:blip r:embed="rId2" cstate="print"/>
          <a:srcRect t="3766" r="3552"/>
          <a:stretch>
            <a:fillRect/>
          </a:stretch>
        </p:blipFill>
        <p:spPr bwMode="auto">
          <a:xfrm>
            <a:off x="196476" y="488504"/>
            <a:ext cx="6465048" cy="89289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C:\Users\123\Documents\Scan003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195" y="344488"/>
            <a:ext cx="6569609" cy="87849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C:\Users\123\Documents\Scan003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673" y="308484"/>
            <a:ext cx="5818776" cy="93970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C:\Users\123\Documents\Scan004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295" y="344488"/>
            <a:ext cx="6565409" cy="74888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C:\Users\123\Documents\Scan0040.jpg"/>
          <p:cNvPicPr/>
          <p:nvPr/>
        </p:nvPicPr>
        <p:blipFill>
          <a:blip r:embed="rId2" cstate="print"/>
          <a:srcRect l="2292" b="2308"/>
          <a:stretch>
            <a:fillRect/>
          </a:stretch>
        </p:blipFill>
        <p:spPr bwMode="auto">
          <a:xfrm>
            <a:off x="482946" y="190246"/>
            <a:ext cx="5892107" cy="95255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C:\Users\123\Documents\Scan004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620" y="236476"/>
            <a:ext cx="5674760" cy="9433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35</Words>
  <Application>Microsoft Office PowerPoint</Application>
  <PresentationFormat>A4 Paper (210x297 mm)</PresentationFormat>
  <Paragraphs>4</Paragraphs>
  <Slides>17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123</dc:creator>
  <cp:lastModifiedBy>Shmuel Ketz</cp:lastModifiedBy>
  <cp:revision>11</cp:revision>
  <dcterms:created xsi:type="dcterms:W3CDTF">2014-01-25T19:54:25Z</dcterms:created>
  <dcterms:modified xsi:type="dcterms:W3CDTF">2021-10-19T17:46:55Z</dcterms:modified>
</cp:coreProperties>
</file>