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2"/>
  </p:notesMasterIdLst>
  <p:sldIdLst>
    <p:sldId id="256" r:id="rId2"/>
    <p:sldId id="298" r:id="rId3"/>
    <p:sldId id="29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5" r:id="rId39"/>
    <p:sldId id="296" r:id="rId40"/>
    <p:sldId id="297" r:id="rId41"/>
  </p:sldIdLst>
  <p:sldSz cx="9144000" cy="5143500" type="screen16x9"/>
  <p:notesSz cx="6858000" cy="9144000"/>
  <p:embeddedFontLst>
    <p:embeddedFont>
      <p:font typeface="Bebas Neue" panose="020B0604020202020204" charset="0"/>
      <p:regular r:id="rId43"/>
    </p:embeddedFont>
    <p:embeddedFont>
      <p:font typeface="Calibri" panose="020F0502020204030204" pitchFamily="34" charset="0"/>
      <p:regular r:id="rId44"/>
      <p:bold r:id="rId45"/>
      <p:italic r:id="rId46"/>
      <p:boldItalic r:id="rId47"/>
    </p:embeddedFont>
    <p:embeddedFont>
      <p:font typeface="Della Respira" panose="020B0604020202020204" charset="0"/>
      <p:regular r:id="rId48"/>
    </p:embeddedFont>
    <p:embeddedFont>
      <p:font typeface="Montserrat"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5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834a636a1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834a636a1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834a636a1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834a636a1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834a636a1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834a636a1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34a636a1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34a636a1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834a636a1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834a636a1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7834a636a1_1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7834a636a1_1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2694400"/>
            <a:ext cx="7772400" cy="607800"/>
          </a:xfrm>
          <a:prstGeom prst="rect">
            <a:avLst/>
          </a:prstGeom>
          <a:effectLst>
            <a:reflection stA="25000" endPos="60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6" name="Google Shape;206;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grpSp>
        <p:nvGrpSpPr>
          <p:cNvPr id="112" name="Google Shape;112;p5"/>
          <p:cNvGrpSpPr/>
          <p:nvPr/>
        </p:nvGrpSpPr>
        <p:grpSpPr>
          <a:xfrm>
            <a:off x="695700" y="695700"/>
            <a:ext cx="7752600" cy="3752100"/>
            <a:chOff x="695700" y="695700"/>
            <a:chExt cx="7752600" cy="3752100"/>
          </a:xfrm>
        </p:grpSpPr>
        <p:sp>
          <p:nvSpPr>
            <p:cNvPr id="113" name="Google Shape;113;p5"/>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 name="Google Shape;116;p5"/>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7" name="Google Shape;117;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9000">
              <a:schemeClr val="accent2"/>
            </a:gs>
            <a:gs pos="39000">
              <a:schemeClr val="accent4"/>
            </a:gs>
            <a:gs pos="52999">
              <a:schemeClr val="accent5"/>
            </a:gs>
            <a:gs pos="63000">
              <a:schemeClr val="accent6"/>
            </a:gs>
            <a:gs pos="65000">
              <a:schemeClr val="accent5"/>
            </a:gs>
            <a:gs pos="71000">
              <a:schemeClr val="accent4"/>
            </a:gs>
            <a:gs pos="82000">
              <a:schemeClr val="accent2"/>
            </a:gs>
            <a:gs pos="95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7"/>
            <a:chOff x="-118224" y="-233576"/>
            <a:chExt cx="9239574" cy="3010917"/>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1"/>
            <p:cNvGrpSpPr/>
            <p:nvPr/>
          </p:nvGrpSpPr>
          <p:grpSpPr>
            <a:xfrm>
              <a:off x="-118224" y="419163"/>
              <a:ext cx="803354" cy="803354"/>
              <a:chOff x="4937822" y="2270799"/>
              <a:chExt cx="2311809" cy="2311809"/>
            </a:xfrm>
          </p:grpSpPr>
          <p:sp>
            <p:nvSpPr>
              <p:cNvPr id="17" name="Google Shape;17;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9;p1"/>
            <p:cNvGrpSpPr/>
            <p:nvPr/>
          </p:nvGrpSpPr>
          <p:grpSpPr>
            <a:xfrm>
              <a:off x="2717107" y="1008374"/>
              <a:ext cx="1032685" cy="1032685"/>
              <a:chOff x="4937822" y="2270799"/>
              <a:chExt cx="2311809" cy="2311809"/>
            </a:xfrm>
          </p:grpSpPr>
          <p:sp>
            <p:nvSpPr>
              <p:cNvPr id="20" name="Google Shape;20;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22;p1"/>
            <p:cNvGrpSpPr/>
            <p:nvPr/>
          </p:nvGrpSpPr>
          <p:grpSpPr>
            <a:xfrm>
              <a:off x="6613501" y="128288"/>
              <a:ext cx="803354" cy="803354"/>
              <a:chOff x="4937822" y="2270799"/>
              <a:chExt cx="2311809" cy="2311809"/>
            </a:xfrm>
          </p:grpSpPr>
          <p:sp>
            <p:nvSpPr>
              <p:cNvPr id="23" name="Google Shape;23;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1"/>
            <p:cNvGrpSpPr/>
            <p:nvPr/>
          </p:nvGrpSpPr>
          <p:grpSpPr>
            <a:xfrm>
              <a:off x="50301" y="1973988"/>
              <a:ext cx="803354" cy="803354"/>
              <a:chOff x="4937822" y="2270799"/>
              <a:chExt cx="2311809" cy="2311809"/>
            </a:xfrm>
          </p:grpSpPr>
          <p:sp>
            <p:nvSpPr>
              <p:cNvPr id="29" name="Google Shape;29;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a:p>
        </p:txBody>
      </p:sp>
      <p:sp>
        <p:nvSpPr>
          <p:cNvPr id="97" name="Google Shape;97;p1"/>
          <p:cNvSpPr txBox="1">
            <a:spLocks noGrp="1"/>
          </p:cNvSpPr>
          <p:nvPr>
            <p:ph type="body" idx="1"/>
          </p:nvPr>
        </p:nvSpPr>
        <p:spPr>
          <a:xfrm>
            <a:off x="1022525" y="1475820"/>
            <a:ext cx="7098900" cy="2739900"/>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fontsquirrel.com/fonts/bebas-neue"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1001fonts.com/della-respira-font.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lidescarnival.com/extra-free-resources-icons-and-maps/?utm_source=template"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5"/>
          <p:cNvGrpSpPr/>
          <p:nvPr/>
        </p:nvGrpSpPr>
        <p:grpSpPr>
          <a:xfrm>
            <a:off x="1755182" y="1687100"/>
            <a:ext cx="5633635" cy="1588540"/>
            <a:chOff x="1685054" y="1701955"/>
            <a:chExt cx="5633635" cy="1588540"/>
          </a:xfrm>
        </p:grpSpPr>
        <p:sp>
          <p:nvSpPr>
            <p:cNvPr id="220" name="Google Shape;220;p15"/>
            <p:cNvSpPr/>
            <p:nvPr/>
          </p:nvSpPr>
          <p:spPr>
            <a:xfrm>
              <a:off x="1685054" y="1701955"/>
              <a:ext cx="5633635" cy="1588540"/>
            </a:xfrm>
            <a:custGeom>
              <a:avLst/>
              <a:gdLst/>
              <a:ahLst/>
              <a:cxnLst/>
              <a:rect l="l" t="t" r="r" b="b"/>
              <a:pathLst>
                <a:path w="11497214" h="3241918" extrusionOk="0">
                  <a:moveTo>
                    <a:pt x="787024" y="2781311"/>
                  </a:moveTo>
                  <a:cubicBezTo>
                    <a:pt x="786661" y="2828882"/>
                    <a:pt x="747700" y="2867155"/>
                    <a:pt x="700002" y="2866794"/>
                  </a:cubicBezTo>
                  <a:cubicBezTo>
                    <a:pt x="699776" y="2866794"/>
                    <a:pt x="699550" y="2866785"/>
                    <a:pt x="699323" y="2866785"/>
                  </a:cubicBezTo>
                  <a:lnTo>
                    <a:pt x="503353" y="2866785"/>
                  </a:lnTo>
                  <a:cubicBezTo>
                    <a:pt x="455659" y="2867516"/>
                    <a:pt x="416397" y="2829556"/>
                    <a:pt x="415659" y="2781986"/>
                  </a:cubicBezTo>
                  <a:cubicBezTo>
                    <a:pt x="415656" y="2781767"/>
                    <a:pt x="415654" y="2781539"/>
                    <a:pt x="415652" y="2781311"/>
                  </a:cubicBezTo>
                  <a:lnTo>
                    <a:pt x="415652" y="1920782"/>
                  </a:lnTo>
                  <a:lnTo>
                    <a:pt x="0" y="1920782"/>
                  </a:lnTo>
                  <a:lnTo>
                    <a:pt x="0" y="3005822"/>
                  </a:lnTo>
                  <a:cubicBezTo>
                    <a:pt x="-158" y="3135115"/>
                    <a:pt x="104803" y="3240048"/>
                    <a:pt x="234440" y="3240210"/>
                  </a:cubicBezTo>
                  <a:cubicBezTo>
                    <a:pt x="234789" y="3240210"/>
                    <a:pt x="235139" y="3240210"/>
                    <a:pt x="235488" y="3240210"/>
                  </a:cubicBezTo>
                  <a:lnTo>
                    <a:pt x="983090" y="3240210"/>
                  </a:lnTo>
                  <a:cubicBezTo>
                    <a:pt x="1112727" y="3240789"/>
                    <a:pt x="1218283" y="3136445"/>
                    <a:pt x="1218864" y="3007152"/>
                  </a:cubicBezTo>
                  <a:cubicBezTo>
                    <a:pt x="1218864" y="3006715"/>
                    <a:pt x="1218864" y="3006268"/>
                    <a:pt x="1218864" y="3005822"/>
                  </a:cubicBezTo>
                  <a:lnTo>
                    <a:pt x="1218864" y="0"/>
                  </a:lnTo>
                  <a:lnTo>
                    <a:pt x="787024" y="0"/>
                  </a:lnTo>
                  <a:close/>
                  <a:moveTo>
                    <a:pt x="1842198" y="0"/>
                  </a:moveTo>
                  <a:cubicBezTo>
                    <a:pt x="1604139" y="0"/>
                    <a:pt x="1413120" y="110926"/>
                    <a:pt x="1413120" y="248728"/>
                  </a:cubicBezTo>
                  <a:lnTo>
                    <a:pt x="1413120" y="2969733"/>
                  </a:lnTo>
                  <a:cubicBezTo>
                    <a:pt x="1413120" y="3107535"/>
                    <a:pt x="1521199" y="3240210"/>
                    <a:pt x="1758972" y="3240210"/>
                  </a:cubicBezTo>
                  <a:lnTo>
                    <a:pt x="2567041" y="3240210"/>
                  </a:lnTo>
                  <a:lnTo>
                    <a:pt x="2567041" y="2866500"/>
                  </a:lnTo>
                  <a:lnTo>
                    <a:pt x="1954657" y="2866500"/>
                  </a:lnTo>
                  <a:cubicBezTo>
                    <a:pt x="1893285" y="2866500"/>
                    <a:pt x="1843531" y="2816878"/>
                    <a:pt x="1843531" y="2755669"/>
                  </a:cubicBezTo>
                  <a:cubicBezTo>
                    <a:pt x="1843531" y="2755546"/>
                    <a:pt x="1843531" y="2755413"/>
                    <a:pt x="1843531" y="2755289"/>
                  </a:cubicBezTo>
                  <a:lnTo>
                    <a:pt x="1843531" y="2409216"/>
                  </a:lnTo>
                  <a:cubicBezTo>
                    <a:pt x="1843474" y="2348008"/>
                    <a:pt x="1893190" y="2298347"/>
                    <a:pt x="1954562" y="2298290"/>
                  </a:cubicBezTo>
                  <a:cubicBezTo>
                    <a:pt x="1954590" y="2298290"/>
                    <a:pt x="1954628" y="2298290"/>
                    <a:pt x="1954657" y="2298290"/>
                  </a:cubicBezTo>
                  <a:lnTo>
                    <a:pt x="2567041" y="2298290"/>
                  </a:lnTo>
                  <a:lnTo>
                    <a:pt x="2567041" y="1928475"/>
                  </a:lnTo>
                  <a:lnTo>
                    <a:pt x="1961608" y="1928475"/>
                  </a:lnTo>
                  <a:cubicBezTo>
                    <a:pt x="1896294" y="1928370"/>
                    <a:pt x="1843426" y="1875471"/>
                    <a:pt x="1843531" y="1810331"/>
                  </a:cubicBezTo>
                  <a:cubicBezTo>
                    <a:pt x="1843531" y="1810265"/>
                    <a:pt x="1843531" y="1810208"/>
                    <a:pt x="1843531" y="1810141"/>
                  </a:cubicBezTo>
                  <a:lnTo>
                    <a:pt x="1843531" y="1441655"/>
                  </a:lnTo>
                  <a:cubicBezTo>
                    <a:pt x="1843322" y="1376514"/>
                    <a:pt x="1896104" y="1323530"/>
                    <a:pt x="1961418" y="1323321"/>
                  </a:cubicBezTo>
                  <a:cubicBezTo>
                    <a:pt x="1961485" y="1323321"/>
                    <a:pt x="1961542" y="1323321"/>
                    <a:pt x="1961608" y="1323321"/>
                  </a:cubicBezTo>
                  <a:lnTo>
                    <a:pt x="2566850" y="1323321"/>
                  </a:lnTo>
                  <a:lnTo>
                    <a:pt x="2566850" y="0"/>
                  </a:lnTo>
                  <a:close/>
                  <a:moveTo>
                    <a:pt x="10513457" y="1364824"/>
                  </a:moveTo>
                  <a:lnTo>
                    <a:pt x="10513457" y="1905397"/>
                  </a:lnTo>
                  <a:lnTo>
                    <a:pt x="10214836" y="1905397"/>
                  </a:lnTo>
                  <a:cubicBezTo>
                    <a:pt x="10172367" y="1905397"/>
                    <a:pt x="10138657" y="1865034"/>
                    <a:pt x="10138657" y="1814890"/>
                  </a:cubicBezTo>
                  <a:lnTo>
                    <a:pt x="10138657" y="0"/>
                  </a:lnTo>
                  <a:lnTo>
                    <a:pt x="9727005" y="0"/>
                  </a:lnTo>
                  <a:lnTo>
                    <a:pt x="9727005" y="1923821"/>
                  </a:lnTo>
                  <a:cubicBezTo>
                    <a:pt x="9727005" y="2115377"/>
                    <a:pt x="9878411" y="2269704"/>
                    <a:pt x="10066478" y="2269704"/>
                  </a:cubicBezTo>
                  <a:lnTo>
                    <a:pt x="10514029" y="2269704"/>
                  </a:lnTo>
                  <a:lnTo>
                    <a:pt x="10514029" y="2793658"/>
                  </a:lnTo>
                  <a:cubicBezTo>
                    <a:pt x="10514029" y="2825568"/>
                    <a:pt x="10480701" y="2850640"/>
                    <a:pt x="10439184" y="2850640"/>
                  </a:cubicBezTo>
                  <a:lnTo>
                    <a:pt x="10081523" y="2850640"/>
                  </a:lnTo>
                  <a:lnTo>
                    <a:pt x="10081523" y="3240020"/>
                  </a:lnTo>
                  <a:lnTo>
                    <a:pt x="10572877" y="3240020"/>
                  </a:lnTo>
                  <a:cubicBezTo>
                    <a:pt x="10758469" y="3240020"/>
                    <a:pt x="10907874" y="3132323"/>
                    <a:pt x="10907874" y="2998509"/>
                  </a:cubicBezTo>
                  <a:lnTo>
                    <a:pt x="10907874" y="0"/>
                  </a:lnTo>
                  <a:lnTo>
                    <a:pt x="10514029" y="0"/>
                  </a:lnTo>
                  <a:close/>
                  <a:moveTo>
                    <a:pt x="11112605" y="0"/>
                  </a:moveTo>
                  <a:lnTo>
                    <a:pt x="11112605" y="2269799"/>
                  </a:lnTo>
                  <a:lnTo>
                    <a:pt x="11497214" y="2269799"/>
                  </a:lnTo>
                  <a:lnTo>
                    <a:pt x="11497214" y="0"/>
                  </a:lnTo>
                  <a:close/>
                  <a:moveTo>
                    <a:pt x="8024406" y="2116801"/>
                  </a:moveTo>
                  <a:cubicBezTo>
                    <a:pt x="8100585" y="2040825"/>
                    <a:pt x="8146768" y="2012999"/>
                    <a:pt x="8146768" y="1924106"/>
                  </a:cubicBezTo>
                  <a:lnTo>
                    <a:pt x="8146768" y="292035"/>
                  </a:lnTo>
                  <a:cubicBezTo>
                    <a:pt x="8146768" y="130205"/>
                    <a:pt x="7989268" y="0"/>
                    <a:pt x="7793584" y="0"/>
                  </a:cubicBezTo>
                  <a:lnTo>
                    <a:pt x="6958281" y="0"/>
                  </a:lnTo>
                  <a:lnTo>
                    <a:pt x="6958281" y="3240210"/>
                  </a:lnTo>
                  <a:lnTo>
                    <a:pt x="7355079" y="3240210"/>
                  </a:lnTo>
                  <a:lnTo>
                    <a:pt x="7355079" y="2291168"/>
                  </a:lnTo>
                  <a:lnTo>
                    <a:pt x="7583044" y="2291168"/>
                  </a:lnTo>
                  <a:cubicBezTo>
                    <a:pt x="7682553" y="2298765"/>
                    <a:pt x="7766540" y="2376641"/>
                    <a:pt x="7773492" y="2472182"/>
                  </a:cubicBezTo>
                  <a:lnTo>
                    <a:pt x="7831959" y="3240115"/>
                  </a:lnTo>
                  <a:lnTo>
                    <a:pt x="8271512" y="3240115"/>
                  </a:lnTo>
                  <a:lnTo>
                    <a:pt x="8179811" y="2438372"/>
                  </a:lnTo>
                  <a:cubicBezTo>
                    <a:pt x="8160671" y="2269799"/>
                    <a:pt x="8105251" y="2197432"/>
                    <a:pt x="8024406" y="2116801"/>
                  </a:cubicBezTo>
                  <a:close/>
                  <a:moveTo>
                    <a:pt x="7724547" y="1782220"/>
                  </a:moveTo>
                  <a:cubicBezTo>
                    <a:pt x="7724547" y="1854777"/>
                    <a:pt x="7675602" y="1913184"/>
                    <a:pt x="7614753" y="1913184"/>
                  </a:cubicBezTo>
                  <a:lnTo>
                    <a:pt x="7355079" y="1913184"/>
                  </a:lnTo>
                  <a:lnTo>
                    <a:pt x="7355079" y="1308031"/>
                  </a:lnTo>
                  <a:lnTo>
                    <a:pt x="7614753" y="1308031"/>
                  </a:lnTo>
                  <a:cubicBezTo>
                    <a:pt x="7675602" y="1308031"/>
                    <a:pt x="7724547" y="1366438"/>
                    <a:pt x="7724547" y="1438996"/>
                  </a:cubicBezTo>
                  <a:close/>
                  <a:moveTo>
                    <a:pt x="6238486" y="0"/>
                  </a:moveTo>
                  <a:lnTo>
                    <a:pt x="5932437" y="0"/>
                  </a:lnTo>
                  <a:cubicBezTo>
                    <a:pt x="5794458" y="0"/>
                    <a:pt x="5675333" y="94306"/>
                    <a:pt x="5664477" y="211595"/>
                  </a:cubicBezTo>
                  <a:lnTo>
                    <a:pt x="5396327" y="3240210"/>
                  </a:lnTo>
                  <a:lnTo>
                    <a:pt x="5813883" y="3240210"/>
                  </a:lnTo>
                  <a:lnTo>
                    <a:pt x="5901394" y="2295631"/>
                  </a:lnTo>
                  <a:lnTo>
                    <a:pt x="6277051" y="2295631"/>
                  </a:lnTo>
                  <a:lnTo>
                    <a:pt x="6364562" y="3240210"/>
                  </a:lnTo>
                  <a:lnTo>
                    <a:pt x="6823826" y="3240210"/>
                  </a:lnTo>
                  <a:lnTo>
                    <a:pt x="6509587" y="211595"/>
                  </a:lnTo>
                  <a:cubicBezTo>
                    <a:pt x="6497684" y="94306"/>
                    <a:pt x="6376655" y="0"/>
                    <a:pt x="6238486" y="0"/>
                  </a:cubicBezTo>
                  <a:close/>
                  <a:moveTo>
                    <a:pt x="5936246" y="1919452"/>
                  </a:moveTo>
                  <a:lnTo>
                    <a:pt x="5986904" y="1372516"/>
                  </a:lnTo>
                  <a:cubicBezTo>
                    <a:pt x="5989666" y="1342411"/>
                    <a:pt x="6027660" y="1318193"/>
                    <a:pt x="6072034" y="1318193"/>
                  </a:cubicBezTo>
                  <a:lnTo>
                    <a:pt x="6106411" y="1318193"/>
                  </a:lnTo>
                  <a:cubicBezTo>
                    <a:pt x="6150784" y="1318193"/>
                    <a:pt x="6188779" y="1342411"/>
                    <a:pt x="6191541" y="1372516"/>
                  </a:cubicBezTo>
                  <a:lnTo>
                    <a:pt x="6242200" y="1919452"/>
                  </a:lnTo>
                  <a:close/>
                  <a:moveTo>
                    <a:pt x="3729913" y="0"/>
                  </a:moveTo>
                  <a:lnTo>
                    <a:pt x="3013545" y="0"/>
                  </a:lnTo>
                  <a:cubicBezTo>
                    <a:pt x="2888421" y="0"/>
                    <a:pt x="2787769" y="104468"/>
                    <a:pt x="2787769" y="234388"/>
                  </a:cubicBezTo>
                  <a:lnTo>
                    <a:pt x="2787769" y="3005822"/>
                  </a:lnTo>
                  <a:cubicBezTo>
                    <a:pt x="2787769" y="3135647"/>
                    <a:pt x="2888421" y="3240210"/>
                    <a:pt x="3013545" y="3240210"/>
                  </a:cubicBezTo>
                  <a:lnTo>
                    <a:pt x="3729913" y="3240210"/>
                  </a:lnTo>
                  <a:cubicBezTo>
                    <a:pt x="3855036" y="3240210"/>
                    <a:pt x="3955688" y="3135742"/>
                    <a:pt x="3955688" y="3005822"/>
                  </a:cubicBezTo>
                  <a:lnTo>
                    <a:pt x="3955688" y="234388"/>
                  </a:lnTo>
                  <a:cubicBezTo>
                    <a:pt x="3955688" y="104468"/>
                    <a:pt x="3855036" y="0"/>
                    <a:pt x="3729913" y="0"/>
                  </a:cubicBezTo>
                  <a:close/>
                  <a:moveTo>
                    <a:pt x="3524134" y="2754909"/>
                  </a:moveTo>
                  <a:cubicBezTo>
                    <a:pt x="3524134" y="2816735"/>
                    <a:pt x="3468142" y="2866500"/>
                    <a:pt x="3398629" y="2866500"/>
                  </a:cubicBezTo>
                  <a:lnTo>
                    <a:pt x="3344828" y="2866500"/>
                  </a:lnTo>
                  <a:cubicBezTo>
                    <a:pt x="3275314" y="2866500"/>
                    <a:pt x="3219323" y="2816735"/>
                    <a:pt x="3219323" y="2754909"/>
                  </a:cubicBezTo>
                  <a:lnTo>
                    <a:pt x="3219323" y="1434817"/>
                  </a:lnTo>
                  <a:cubicBezTo>
                    <a:pt x="3219323" y="1372896"/>
                    <a:pt x="3275314" y="1323132"/>
                    <a:pt x="3344828" y="1323132"/>
                  </a:cubicBezTo>
                  <a:lnTo>
                    <a:pt x="3398629" y="1323132"/>
                  </a:lnTo>
                  <a:cubicBezTo>
                    <a:pt x="3468142" y="1323132"/>
                    <a:pt x="3524134" y="1372896"/>
                    <a:pt x="3524134" y="1434817"/>
                  </a:cubicBezTo>
                  <a:close/>
                  <a:moveTo>
                    <a:pt x="4961155" y="0"/>
                  </a:moveTo>
                  <a:lnTo>
                    <a:pt x="4170798" y="0"/>
                  </a:lnTo>
                  <a:lnTo>
                    <a:pt x="4170798" y="3240210"/>
                  </a:lnTo>
                  <a:lnTo>
                    <a:pt x="4588545" y="3240210"/>
                  </a:lnTo>
                  <a:lnTo>
                    <a:pt x="4588545" y="2306458"/>
                  </a:lnTo>
                  <a:lnTo>
                    <a:pt x="5049237" y="2306458"/>
                  </a:lnTo>
                  <a:cubicBezTo>
                    <a:pt x="5209594" y="2306458"/>
                    <a:pt x="5338717" y="2206834"/>
                    <a:pt x="5338717" y="2082992"/>
                  </a:cubicBezTo>
                  <a:lnTo>
                    <a:pt x="5338717" y="292035"/>
                  </a:lnTo>
                  <a:cubicBezTo>
                    <a:pt x="5339288" y="130205"/>
                    <a:pt x="5170647" y="0"/>
                    <a:pt x="4961155" y="0"/>
                  </a:cubicBezTo>
                  <a:close/>
                  <a:moveTo>
                    <a:pt x="4923065" y="1816504"/>
                  </a:moveTo>
                  <a:cubicBezTo>
                    <a:pt x="4923065" y="1878520"/>
                    <a:pt x="4883833" y="1928475"/>
                    <a:pt x="4835174" y="1928475"/>
                  </a:cubicBezTo>
                  <a:lnTo>
                    <a:pt x="4589116" y="1928475"/>
                  </a:lnTo>
                  <a:lnTo>
                    <a:pt x="4589116" y="1329590"/>
                  </a:lnTo>
                  <a:lnTo>
                    <a:pt x="4835841" y="1329590"/>
                  </a:lnTo>
                  <a:cubicBezTo>
                    <a:pt x="4884500" y="1329590"/>
                    <a:pt x="4923732" y="1379544"/>
                    <a:pt x="4923732" y="1441560"/>
                  </a:cubicBezTo>
                  <a:close/>
                  <a:moveTo>
                    <a:pt x="8421107" y="1304517"/>
                  </a:moveTo>
                  <a:lnTo>
                    <a:pt x="8619554" y="1304517"/>
                  </a:lnTo>
                  <a:cubicBezTo>
                    <a:pt x="8720319" y="1304517"/>
                    <a:pt x="8802002" y="1385983"/>
                    <a:pt x="8802002" y="1486481"/>
                  </a:cubicBezTo>
                  <a:lnTo>
                    <a:pt x="8802002" y="3241919"/>
                  </a:lnTo>
                  <a:lnTo>
                    <a:pt x="9201942" y="3241919"/>
                  </a:lnTo>
                  <a:lnTo>
                    <a:pt x="9201942" y="1486481"/>
                  </a:lnTo>
                  <a:cubicBezTo>
                    <a:pt x="9201942" y="1385983"/>
                    <a:pt x="9283625" y="1304517"/>
                    <a:pt x="9384391" y="1304517"/>
                  </a:cubicBezTo>
                  <a:lnTo>
                    <a:pt x="9573314" y="1304517"/>
                  </a:lnTo>
                  <a:lnTo>
                    <a:pt x="9573314" y="3419"/>
                  </a:lnTo>
                  <a:lnTo>
                    <a:pt x="8421107" y="3419"/>
                  </a:lnTo>
                  <a:close/>
                </a:path>
              </a:pathLst>
            </a:cu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reflection stA="25000" endPos="60000" fadeDir="5400012"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5"/>
            <p:cNvSpPr/>
            <p:nvPr/>
          </p:nvSpPr>
          <p:spPr>
            <a:xfrm>
              <a:off x="7125107" y="2898232"/>
              <a:ext cx="191700" cy="191700"/>
            </a:xfrm>
            <a:prstGeom prst="rect">
              <a:avLst/>
            </a:pr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5"/>
          <p:cNvSpPr txBox="1">
            <a:spLocks noGrp="1"/>
          </p:cNvSpPr>
          <p:nvPr>
            <p:ph type="ctrTitle"/>
          </p:nvPr>
        </p:nvSpPr>
        <p:spPr>
          <a:xfrm>
            <a:off x="685800" y="3456400"/>
            <a:ext cx="7772400" cy="607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Phrasal verbs</a:t>
            </a:r>
            <a:br>
              <a:rPr lang="en"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14" name="Google Shape;314;p2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2 · </a:t>
            </a:r>
            <a:r>
              <a:rPr lang="en">
                <a:solidFill>
                  <a:srgbClr val="FFC319"/>
                </a:solidFill>
              </a:rPr>
              <a:t>$400</a:t>
            </a:r>
            <a:endParaRPr>
              <a:solidFill>
                <a:srgbClr val="FFC319"/>
              </a:solidFill>
            </a:endParaRPr>
          </a:p>
        </p:txBody>
      </p:sp>
      <p:graphicFrame>
        <p:nvGraphicFramePr>
          <p:cNvPr id="2" name="טבלה 1">
            <a:extLst>
              <a:ext uri="{FF2B5EF4-FFF2-40B4-BE49-F238E27FC236}">
                <a16:creationId xmlns:a16="http://schemas.microsoft.com/office/drawing/2014/main" id="{BB28AACE-9C62-4B11-AFE8-E48EB70719E0}"/>
              </a:ext>
            </a:extLst>
          </p:cNvPr>
          <p:cNvGraphicFramePr>
            <a:graphicFrameLocks noGrp="1"/>
          </p:cNvGraphicFramePr>
          <p:nvPr>
            <p:extLst>
              <p:ext uri="{D42A27DB-BD31-4B8C-83A1-F6EECF244321}">
                <p14:modId xmlns:p14="http://schemas.microsoft.com/office/powerpoint/2010/main" val="4203472144"/>
              </p:ext>
            </p:extLst>
          </p:nvPr>
        </p:nvGraphicFramePr>
        <p:xfrm>
          <a:off x="1200309" y="974103"/>
          <a:ext cx="6743382" cy="3188100"/>
        </p:xfrm>
        <a:graphic>
          <a:graphicData uri="http://schemas.openxmlformats.org/drawingml/2006/table">
            <a:tbl>
              <a:tblPr firstRow="1" firstCol="1" bandRow="1">
                <a:tableStyleId>{5C22544A-7EE6-4342-B048-85BDC9FD1C3A}</a:tableStyleId>
              </a:tblPr>
              <a:tblGrid>
                <a:gridCol w="6743382">
                  <a:extLst>
                    <a:ext uri="{9D8B030D-6E8A-4147-A177-3AD203B41FA5}">
                      <a16:colId xmlns:a16="http://schemas.microsoft.com/office/drawing/2014/main" val="1816106469"/>
                    </a:ext>
                  </a:extLst>
                </a:gridCol>
              </a:tblGrid>
              <a:tr h="318810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remove something, usually clothing or accessories. </a:t>
                      </a:r>
                    </a:p>
                    <a:p>
                      <a:pPr algn="l" rtl="0">
                        <a:lnSpc>
                          <a:spcPct val="107000"/>
                        </a:lnSpc>
                        <a:spcAft>
                          <a:spcPts val="800"/>
                        </a:spcAft>
                      </a:pPr>
                      <a:r>
                        <a:rPr lang="en-US" sz="3200" dirty="0">
                          <a:effectLst/>
                        </a:rPr>
                        <a:t> It was quite hot in the classroom so I _________ my sweater.</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5395106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20" name="Google Shape;320;p2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2 · </a:t>
            </a:r>
            <a:r>
              <a:rPr lang="en">
                <a:solidFill>
                  <a:srgbClr val="FFC319"/>
                </a:solidFill>
              </a:rPr>
              <a:t>$600</a:t>
            </a:r>
            <a:endParaRPr>
              <a:solidFill>
                <a:srgbClr val="FFC319"/>
              </a:solidFill>
            </a:endParaRPr>
          </a:p>
        </p:txBody>
      </p:sp>
      <p:graphicFrame>
        <p:nvGraphicFramePr>
          <p:cNvPr id="2" name="טבלה 1">
            <a:extLst>
              <a:ext uri="{FF2B5EF4-FFF2-40B4-BE49-F238E27FC236}">
                <a16:creationId xmlns:a16="http://schemas.microsoft.com/office/drawing/2014/main" id="{DC30D089-03E0-46E5-BA18-882EE0093677}"/>
              </a:ext>
            </a:extLst>
          </p:cNvPr>
          <p:cNvGraphicFramePr>
            <a:graphicFrameLocks noGrp="1"/>
          </p:cNvGraphicFramePr>
          <p:nvPr>
            <p:extLst>
              <p:ext uri="{D42A27DB-BD31-4B8C-83A1-F6EECF244321}">
                <p14:modId xmlns:p14="http://schemas.microsoft.com/office/powerpoint/2010/main" val="3966304270"/>
              </p:ext>
            </p:extLst>
          </p:nvPr>
        </p:nvGraphicFramePr>
        <p:xfrm>
          <a:off x="1486217" y="1084625"/>
          <a:ext cx="6171565" cy="2874713"/>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702046343"/>
                    </a:ext>
                  </a:extLst>
                </a:gridCol>
              </a:tblGrid>
              <a:tr h="2874713">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take control. </a:t>
                      </a:r>
                    </a:p>
                    <a:p>
                      <a:pPr algn="l" rtl="0">
                        <a:lnSpc>
                          <a:spcPct val="107000"/>
                        </a:lnSpc>
                        <a:spcAft>
                          <a:spcPts val="800"/>
                        </a:spcAft>
                      </a:pPr>
                      <a:r>
                        <a:rPr lang="en-US" sz="3200" dirty="0">
                          <a:effectLst/>
                        </a:rPr>
                        <a:t> The project was not working well, so I was asked to ____________ as leader.</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071928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26" name="Google Shape;326;p2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2 · </a:t>
            </a:r>
            <a:r>
              <a:rPr lang="en">
                <a:solidFill>
                  <a:srgbClr val="FFC319"/>
                </a:solidFill>
              </a:rPr>
              <a:t>$800</a:t>
            </a:r>
            <a:endParaRPr>
              <a:solidFill>
                <a:srgbClr val="FFC319"/>
              </a:solidFill>
            </a:endParaRPr>
          </a:p>
        </p:txBody>
      </p:sp>
      <p:graphicFrame>
        <p:nvGraphicFramePr>
          <p:cNvPr id="3" name="טבלה 2">
            <a:extLst>
              <a:ext uri="{FF2B5EF4-FFF2-40B4-BE49-F238E27FC236}">
                <a16:creationId xmlns:a16="http://schemas.microsoft.com/office/drawing/2014/main" id="{0923AC6A-8626-4821-8EDF-7632830D4A69}"/>
              </a:ext>
            </a:extLst>
          </p:cNvPr>
          <p:cNvGraphicFramePr>
            <a:graphicFrameLocks noGrp="1"/>
          </p:cNvGraphicFramePr>
          <p:nvPr>
            <p:extLst>
              <p:ext uri="{D42A27DB-BD31-4B8C-83A1-F6EECF244321}">
                <p14:modId xmlns:p14="http://schemas.microsoft.com/office/powerpoint/2010/main" val="3437365463"/>
              </p:ext>
            </p:extLst>
          </p:nvPr>
        </p:nvGraphicFramePr>
        <p:xfrm>
          <a:off x="1486217" y="1084625"/>
          <a:ext cx="6171565" cy="2981833"/>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456893014"/>
                    </a:ext>
                  </a:extLst>
                </a:gridCol>
              </a:tblGrid>
              <a:tr h="2976387">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begin or start a new hobby. </a:t>
                      </a:r>
                    </a:p>
                    <a:p>
                      <a:pPr algn="l" rtl="0">
                        <a:lnSpc>
                          <a:spcPct val="107000"/>
                        </a:lnSpc>
                        <a:spcAft>
                          <a:spcPts val="800"/>
                        </a:spcAft>
                      </a:pPr>
                      <a:r>
                        <a:rPr lang="en-US" sz="3200" dirty="0">
                          <a:effectLst/>
                        </a:rPr>
                        <a:t> I have decided to ________ the guitar and maybe start a band!</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030243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32" name="Google Shape;332;p2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2 · </a:t>
            </a:r>
            <a:r>
              <a:rPr lang="en">
                <a:solidFill>
                  <a:srgbClr val="FFC319"/>
                </a:solidFill>
              </a:rPr>
              <a:t>$1000</a:t>
            </a:r>
            <a:endParaRPr>
              <a:solidFill>
                <a:srgbClr val="FFC319"/>
              </a:solidFill>
            </a:endParaRPr>
          </a:p>
        </p:txBody>
      </p:sp>
      <p:graphicFrame>
        <p:nvGraphicFramePr>
          <p:cNvPr id="2" name="טבלה 1">
            <a:extLst>
              <a:ext uri="{FF2B5EF4-FFF2-40B4-BE49-F238E27FC236}">
                <a16:creationId xmlns:a16="http://schemas.microsoft.com/office/drawing/2014/main" id="{F25CD71F-F796-409D-AC47-70D252392719}"/>
              </a:ext>
            </a:extLst>
          </p:cNvPr>
          <p:cNvGraphicFramePr>
            <a:graphicFrameLocks noGrp="1"/>
          </p:cNvGraphicFramePr>
          <p:nvPr>
            <p:extLst>
              <p:ext uri="{D42A27DB-BD31-4B8C-83A1-F6EECF244321}">
                <p14:modId xmlns:p14="http://schemas.microsoft.com/office/powerpoint/2010/main" val="193860824"/>
              </p:ext>
            </p:extLst>
          </p:nvPr>
        </p:nvGraphicFramePr>
        <p:xfrm>
          <a:off x="1486217" y="989075"/>
          <a:ext cx="6171565" cy="3098831"/>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615226075"/>
                    </a:ext>
                  </a:extLst>
                </a:gridCol>
              </a:tblGrid>
              <a:tr h="3098831">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regret a statement.</a:t>
                      </a:r>
                    </a:p>
                    <a:p>
                      <a:pPr algn="l" rtl="0">
                        <a:lnSpc>
                          <a:spcPct val="107000"/>
                        </a:lnSpc>
                        <a:spcAft>
                          <a:spcPts val="800"/>
                        </a:spcAft>
                      </a:pPr>
                      <a:r>
                        <a:rPr lang="en-US" sz="3200" dirty="0">
                          <a:effectLst/>
                        </a:rPr>
                        <a:t> I said you can't cook, but after eating dinner, I ______ it _____.</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071027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38" name="Google Shape;338;p2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3 · </a:t>
            </a:r>
            <a:r>
              <a:rPr lang="en">
                <a:solidFill>
                  <a:srgbClr val="FFC319"/>
                </a:solidFill>
              </a:rPr>
              <a:t>$200</a:t>
            </a:r>
            <a:endParaRPr>
              <a:solidFill>
                <a:srgbClr val="FFC319"/>
              </a:solidFill>
            </a:endParaRPr>
          </a:p>
        </p:txBody>
      </p:sp>
      <p:graphicFrame>
        <p:nvGraphicFramePr>
          <p:cNvPr id="2" name="טבלה 1">
            <a:extLst>
              <a:ext uri="{FF2B5EF4-FFF2-40B4-BE49-F238E27FC236}">
                <a16:creationId xmlns:a16="http://schemas.microsoft.com/office/drawing/2014/main" id="{7CC5FCD0-E584-4B7B-B14C-6D0931F7A1E6}"/>
              </a:ext>
            </a:extLst>
          </p:cNvPr>
          <p:cNvGraphicFramePr>
            <a:graphicFrameLocks noGrp="1"/>
          </p:cNvGraphicFramePr>
          <p:nvPr>
            <p:extLst>
              <p:ext uri="{D42A27DB-BD31-4B8C-83A1-F6EECF244321}">
                <p14:modId xmlns:p14="http://schemas.microsoft.com/office/powerpoint/2010/main" val="2006778663"/>
              </p:ext>
            </p:extLst>
          </p:nvPr>
        </p:nvGraphicFramePr>
        <p:xfrm>
          <a:off x="1387605" y="989075"/>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847662400"/>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return something to someone.</a:t>
                      </a:r>
                    </a:p>
                    <a:p>
                      <a:pPr algn="l" rtl="0">
                        <a:lnSpc>
                          <a:spcPct val="107000"/>
                        </a:lnSpc>
                        <a:spcAft>
                          <a:spcPts val="800"/>
                        </a:spcAft>
                      </a:pPr>
                      <a:r>
                        <a:rPr lang="en-US" sz="3200" dirty="0">
                          <a:effectLst/>
                        </a:rPr>
                        <a:t> Can you _________ the book you borrowed?</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545792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44" name="Google Shape;344;p2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3 · </a:t>
            </a:r>
            <a:r>
              <a:rPr lang="en">
                <a:solidFill>
                  <a:srgbClr val="FFC319"/>
                </a:solidFill>
              </a:rPr>
              <a:t>$400</a:t>
            </a:r>
            <a:endParaRPr>
              <a:solidFill>
                <a:srgbClr val="FFC319"/>
              </a:solidFill>
            </a:endParaRPr>
          </a:p>
        </p:txBody>
      </p:sp>
      <p:graphicFrame>
        <p:nvGraphicFramePr>
          <p:cNvPr id="2" name="טבלה 1">
            <a:extLst>
              <a:ext uri="{FF2B5EF4-FFF2-40B4-BE49-F238E27FC236}">
                <a16:creationId xmlns:a16="http://schemas.microsoft.com/office/drawing/2014/main" id="{57727707-0C2B-4D2D-B139-C719D93E0AD0}"/>
              </a:ext>
            </a:extLst>
          </p:cNvPr>
          <p:cNvGraphicFramePr>
            <a:graphicFrameLocks noGrp="1"/>
          </p:cNvGraphicFramePr>
          <p:nvPr>
            <p:extLst>
              <p:ext uri="{D42A27DB-BD31-4B8C-83A1-F6EECF244321}">
                <p14:modId xmlns:p14="http://schemas.microsoft.com/office/powerpoint/2010/main" val="4256858840"/>
              </p:ext>
            </p:extLst>
          </p:nvPr>
        </p:nvGraphicFramePr>
        <p:xfrm>
          <a:off x="1492717" y="989075"/>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929043307"/>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raise, to care for from childhood. </a:t>
                      </a:r>
                    </a:p>
                    <a:p>
                      <a:pPr algn="l" rtl="0">
                        <a:lnSpc>
                          <a:spcPct val="107000"/>
                        </a:lnSpc>
                        <a:spcAft>
                          <a:spcPts val="800"/>
                        </a:spcAft>
                      </a:pPr>
                      <a:r>
                        <a:rPr lang="en-US" sz="3200" dirty="0">
                          <a:effectLst/>
                        </a:rPr>
                        <a:t> She was __________ by strict parents.</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904829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50" name="Google Shape;350;p3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3 · </a:t>
            </a:r>
            <a:r>
              <a:rPr lang="en">
                <a:solidFill>
                  <a:srgbClr val="FFC319"/>
                </a:solidFill>
              </a:rPr>
              <a:t>$600</a:t>
            </a:r>
            <a:endParaRPr>
              <a:solidFill>
                <a:srgbClr val="FFC319"/>
              </a:solidFill>
            </a:endParaRPr>
          </a:p>
        </p:txBody>
      </p:sp>
      <p:graphicFrame>
        <p:nvGraphicFramePr>
          <p:cNvPr id="2" name="טבלה 1">
            <a:extLst>
              <a:ext uri="{FF2B5EF4-FFF2-40B4-BE49-F238E27FC236}">
                <a16:creationId xmlns:a16="http://schemas.microsoft.com/office/drawing/2014/main" id="{9D3B36A5-E952-4F3D-BBE8-94AB0B2C6856}"/>
              </a:ext>
            </a:extLst>
          </p:cNvPr>
          <p:cNvGraphicFramePr>
            <a:graphicFrameLocks noGrp="1"/>
          </p:cNvGraphicFramePr>
          <p:nvPr>
            <p:extLst>
              <p:ext uri="{D42A27DB-BD31-4B8C-83A1-F6EECF244321}">
                <p14:modId xmlns:p14="http://schemas.microsoft.com/office/powerpoint/2010/main" val="628095444"/>
              </p:ext>
            </p:extLst>
          </p:nvPr>
        </p:nvGraphicFramePr>
        <p:xfrm>
          <a:off x="1412035" y="1317812"/>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893677774"/>
                    </a:ext>
                  </a:extLst>
                </a:gridCol>
              </a:tblGrid>
              <a:tr h="2074358">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produce. </a:t>
                      </a:r>
                    </a:p>
                    <a:p>
                      <a:pPr algn="l" rtl="0">
                        <a:lnSpc>
                          <a:spcPct val="107000"/>
                        </a:lnSpc>
                        <a:spcAft>
                          <a:spcPts val="800"/>
                        </a:spcAft>
                      </a:pPr>
                      <a:r>
                        <a:rPr lang="en-US" sz="3200" dirty="0">
                          <a:effectLst/>
                        </a:rPr>
                        <a:t> The investment _________ a lot of money.</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303678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56" name="Google Shape;356;p3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3 · </a:t>
            </a:r>
            <a:r>
              <a:rPr lang="en">
                <a:solidFill>
                  <a:srgbClr val="FFC319"/>
                </a:solidFill>
              </a:rPr>
              <a:t>$800</a:t>
            </a:r>
            <a:endParaRPr>
              <a:solidFill>
                <a:srgbClr val="FFC319"/>
              </a:solidFill>
            </a:endParaRPr>
          </a:p>
        </p:txBody>
      </p:sp>
      <p:graphicFrame>
        <p:nvGraphicFramePr>
          <p:cNvPr id="2" name="טבלה 1">
            <a:extLst>
              <a:ext uri="{FF2B5EF4-FFF2-40B4-BE49-F238E27FC236}">
                <a16:creationId xmlns:a16="http://schemas.microsoft.com/office/drawing/2014/main" id="{B60F8D18-DE34-4E2E-941E-6D19E2F59140}"/>
              </a:ext>
            </a:extLst>
          </p:cNvPr>
          <p:cNvGraphicFramePr>
            <a:graphicFrameLocks noGrp="1"/>
          </p:cNvGraphicFramePr>
          <p:nvPr>
            <p:extLst>
              <p:ext uri="{D42A27DB-BD31-4B8C-83A1-F6EECF244321}">
                <p14:modId xmlns:p14="http://schemas.microsoft.com/office/powerpoint/2010/main" val="51285225"/>
              </p:ext>
            </p:extLst>
          </p:nvPr>
        </p:nvGraphicFramePr>
        <p:xfrm>
          <a:off x="1566900" y="1293875"/>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3136711867"/>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publish, or to emphasize. </a:t>
                      </a:r>
                    </a:p>
                    <a:p>
                      <a:pPr algn="l" rtl="0">
                        <a:lnSpc>
                          <a:spcPct val="107000"/>
                        </a:lnSpc>
                        <a:spcAft>
                          <a:spcPts val="800"/>
                        </a:spcAft>
                      </a:pPr>
                      <a:r>
                        <a:rPr lang="en-US" sz="3200" dirty="0">
                          <a:effectLst/>
                        </a:rPr>
                        <a:t> I like this shirt because it __________ my eyes.</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1085552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62" name="Google Shape;362;p3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3 · </a:t>
            </a:r>
            <a:r>
              <a:rPr lang="en">
                <a:solidFill>
                  <a:srgbClr val="FFC319"/>
                </a:solidFill>
              </a:rPr>
              <a:t>$1000</a:t>
            </a:r>
            <a:endParaRPr>
              <a:solidFill>
                <a:srgbClr val="FFC319"/>
              </a:solidFill>
            </a:endParaRPr>
          </a:p>
        </p:txBody>
      </p:sp>
      <p:graphicFrame>
        <p:nvGraphicFramePr>
          <p:cNvPr id="2" name="טבלה 1">
            <a:extLst>
              <a:ext uri="{FF2B5EF4-FFF2-40B4-BE49-F238E27FC236}">
                <a16:creationId xmlns:a16="http://schemas.microsoft.com/office/drawing/2014/main" id="{3B099469-47A6-4897-ABA5-10269EB1E4F7}"/>
              </a:ext>
            </a:extLst>
          </p:cNvPr>
          <p:cNvGraphicFramePr>
            <a:graphicFrameLocks noGrp="1"/>
          </p:cNvGraphicFramePr>
          <p:nvPr>
            <p:extLst>
              <p:ext uri="{D42A27DB-BD31-4B8C-83A1-F6EECF244321}">
                <p14:modId xmlns:p14="http://schemas.microsoft.com/office/powerpoint/2010/main" val="4174364414"/>
              </p:ext>
            </p:extLst>
          </p:nvPr>
        </p:nvGraphicFramePr>
        <p:xfrm>
          <a:off x="1250576" y="1376730"/>
          <a:ext cx="6642847" cy="2367290"/>
        </p:xfrm>
        <a:graphic>
          <a:graphicData uri="http://schemas.openxmlformats.org/drawingml/2006/table">
            <a:tbl>
              <a:tblPr firstRow="1" firstCol="1" bandRow="1">
                <a:tableStyleId>{5C22544A-7EE6-4342-B048-85BDC9FD1C3A}</a:tableStyleId>
              </a:tblPr>
              <a:tblGrid>
                <a:gridCol w="6642847">
                  <a:extLst>
                    <a:ext uri="{9D8B030D-6E8A-4147-A177-3AD203B41FA5}">
                      <a16:colId xmlns:a16="http://schemas.microsoft.com/office/drawing/2014/main" val="2528264111"/>
                    </a:ext>
                  </a:extLst>
                </a:gridCol>
              </a:tblGrid>
              <a:tr h="236729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cause to happen. </a:t>
                      </a:r>
                    </a:p>
                    <a:p>
                      <a:pPr algn="l" rtl="0">
                        <a:lnSpc>
                          <a:spcPct val="107000"/>
                        </a:lnSpc>
                        <a:spcAft>
                          <a:spcPts val="800"/>
                        </a:spcAft>
                      </a:pPr>
                      <a:r>
                        <a:rPr lang="en-US" sz="3200" dirty="0">
                          <a:effectLst/>
                        </a:rPr>
                        <a:t> The big storm _________ a lot of damage to the neighborhood.</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67341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68" name="Google Shape;368;p3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$200</a:t>
            </a:r>
            <a:endParaRPr>
              <a:solidFill>
                <a:srgbClr val="FFC319"/>
              </a:solidFill>
            </a:endParaRPr>
          </a:p>
        </p:txBody>
      </p:sp>
      <p:graphicFrame>
        <p:nvGraphicFramePr>
          <p:cNvPr id="2" name="טבלה 1">
            <a:extLst>
              <a:ext uri="{FF2B5EF4-FFF2-40B4-BE49-F238E27FC236}">
                <a16:creationId xmlns:a16="http://schemas.microsoft.com/office/drawing/2014/main" id="{F14A698C-7644-4B4F-92DE-FF11E453D76A}"/>
              </a:ext>
            </a:extLst>
          </p:cNvPr>
          <p:cNvGraphicFramePr>
            <a:graphicFrameLocks noGrp="1"/>
          </p:cNvGraphicFramePr>
          <p:nvPr>
            <p:extLst>
              <p:ext uri="{D42A27DB-BD31-4B8C-83A1-F6EECF244321}">
                <p14:modId xmlns:p14="http://schemas.microsoft.com/office/powerpoint/2010/main" val="3869275242"/>
              </p:ext>
            </p:extLst>
          </p:nvPr>
        </p:nvGraphicFramePr>
        <p:xfrm>
          <a:off x="1423464" y="1172900"/>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760363210"/>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suggest or think of an idea or plan. </a:t>
                      </a:r>
                    </a:p>
                    <a:p>
                      <a:pPr algn="l" rtl="0">
                        <a:lnSpc>
                          <a:spcPct val="107000"/>
                        </a:lnSpc>
                        <a:spcAft>
                          <a:spcPts val="800"/>
                        </a:spcAft>
                      </a:pPr>
                      <a:r>
                        <a:rPr lang="en-US" sz="3200" dirty="0">
                          <a:effectLst/>
                        </a:rPr>
                        <a:t> Let’s _________ with a better idea.</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7082888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91CC2A-A2F6-4F39-B42D-F2D180F0867F}"/>
              </a:ext>
            </a:extLst>
          </p:cNvPr>
          <p:cNvSpPr>
            <a:spLocks noGrp="1"/>
          </p:cNvSpPr>
          <p:nvPr>
            <p:ph type="title"/>
          </p:nvPr>
        </p:nvSpPr>
        <p:spPr>
          <a:xfrm>
            <a:off x="1031100" y="179294"/>
            <a:ext cx="7081800" cy="3953435"/>
          </a:xfrm>
        </p:spPr>
        <p:txBody>
          <a:bodyPr/>
          <a:lstStyle/>
          <a:p>
            <a:pPr algn="l">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Phrasal Verbs Jeopardy</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1. Begin the class activity by having the students form small groups. Each group should be between three to four students. These groups will work as a team to answer the clues and earn points. </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2. Decide which team will go first. </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3. The team to go first can choose the category at the top of the PowerPoint and then choose the points they would like to attempt. </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4. For every clue, all the teams may attempt to answer. The team which raises a hand first is given the chance to answer first. If they are correct, they earn the points. If they are incorrect, another team may try to answer the question. </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5. The team that successfully answers a clue is allowed to choose the next clue.</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6. To return to the main page, hover the mouse over BACK TO PANEL. When the cursor </a:t>
            </a:r>
            <a:r>
              <a:rPr lang="en-US" sz="1400" u="sng" dirty="0">
                <a:effectLst/>
                <a:latin typeface="Arial" panose="020B0604020202020204" pitchFamily="34" charset="0"/>
                <a:ea typeface="Calibri" panose="020F0502020204030204" pitchFamily="34" charset="0"/>
                <a:cs typeface="Arial" panose="020B0604020202020204" pitchFamily="34" charset="0"/>
              </a:rPr>
              <a:t>turns into a hand</a:t>
            </a:r>
            <a:r>
              <a:rPr lang="en-US" sz="1400" dirty="0">
                <a:effectLst/>
                <a:latin typeface="Arial" panose="020B0604020202020204" pitchFamily="34" charset="0"/>
                <a:ea typeface="Calibri" panose="020F0502020204030204" pitchFamily="34" charset="0"/>
                <a:cs typeface="Arial" panose="020B0604020202020204" pitchFamily="34" charset="0"/>
              </a:rPr>
              <a:t>, click the mouse. </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7. The game ends when all the clues have been attempted. The team with the most points wins the game. For added difficulty, teams can lose points. If a team answers a clue incorrectly, they lose that many points from their overall score.</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dirty="0">
                <a:effectLst/>
                <a:latin typeface="Calibri" panose="020F0502020204030204" pitchFamily="34" charset="0"/>
                <a:ea typeface="Calibri" panose="020F0502020204030204" pitchFamily="34" charset="0"/>
                <a:cs typeface="Arial" panose="020B0604020202020204" pitchFamily="34" charset="0"/>
              </a:rPr>
              <a:t>8. Teacher – see accompanying document.</a:t>
            </a:r>
            <a:endParaRPr lang="he-IL" sz="1400" dirty="0"/>
          </a:p>
        </p:txBody>
      </p:sp>
    </p:spTree>
    <p:extLst>
      <p:ext uri="{BB962C8B-B14F-4D97-AF65-F5344CB8AC3E}">
        <p14:creationId xmlns:p14="http://schemas.microsoft.com/office/powerpoint/2010/main" val="285729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74" name="Google Shape;374;p3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$400</a:t>
            </a:r>
            <a:endParaRPr>
              <a:solidFill>
                <a:srgbClr val="FFC319"/>
              </a:solidFill>
            </a:endParaRPr>
          </a:p>
        </p:txBody>
      </p:sp>
      <p:graphicFrame>
        <p:nvGraphicFramePr>
          <p:cNvPr id="2" name="טבלה 1">
            <a:extLst>
              <a:ext uri="{FF2B5EF4-FFF2-40B4-BE49-F238E27FC236}">
                <a16:creationId xmlns:a16="http://schemas.microsoft.com/office/drawing/2014/main" id="{CCE03336-FC6A-423D-B02B-A551C251A18C}"/>
              </a:ext>
            </a:extLst>
          </p:cNvPr>
          <p:cNvGraphicFramePr>
            <a:graphicFrameLocks noGrp="1"/>
          </p:cNvGraphicFramePr>
          <p:nvPr>
            <p:extLst>
              <p:ext uri="{D42A27DB-BD31-4B8C-83A1-F6EECF244321}">
                <p14:modId xmlns:p14="http://schemas.microsoft.com/office/powerpoint/2010/main" val="3783440989"/>
              </p:ext>
            </p:extLst>
          </p:nvPr>
        </p:nvGraphicFramePr>
        <p:xfrm>
          <a:off x="1559859" y="1445196"/>
          <a:ext cx="6097923" cy="2253107"/>
        </p:xfrm>
        <a:graphic>
          <a:graphicData uri="http://schemas.openxmlformats.org/drawingml/2006/table">
            <a:tbl>
              <a:tblPr firstRow="1" firstCol="1" bandRow="1">
                <a:tableStyleId>{5C22544A-7EE6-4342-B048-85BDC9FD1C3A}</a:tableStyleId>
              </a:tblPr>
              <a:tblGrid>
                <a:gridCol w="6097923">
                  <a:extLst>
                    <a:ext uri="{9D8B030D-6E8A-4147-A177-3AD203B41FA5}">
                      <a16:colId xmlns:a16="http://schemas.microsoft.com/office/drawing/2014/main" val="4036322087"/>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An exclamation meaning, ‘oh, really’ or ‘let's go’.</a:t>
                      </a:r>
                    </a:p>
                    <a:p>
                      <a:pPr algn="l" rtl="0">
                        <a:lnSpc>
                          <a:spcPct val="107000"/>
                        </a:lnSpc>
                        <a:spcAft>
                          <a:spcPts val="800"/>
                        </a:spcAft>
                      </a:pPr>
                      <a:r>
                        <a:rPr lang="en-US" sz="3200" dirty="0">
                          <a:effectLst/>
                        </a:rPr>
                        <a:t>_________, stop wasting time.</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116035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80" name="Google Shape;380;p3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$600</a:t>
            </a:r>
            <a:endParaRPr>
              <a:solidFill>
                <a:srgbClr val="FFC319"/>
              </a:solidFill>
            </a:endParaRPr>
          </a:p>
        </p:txBody>
      </p:sp>
      <p:graphicFrame>
        <p:nvGraphicFramePr>
          <p:cNvPr id="2" name="טבלה 1">
            <a:extLst>
              <a:ext uri="{FF2B5EF4-FFF2-40B4-BE49-F238E27FC236}">
                <a16:creationId xmlns:a16="http://schemas.microsoft.com/office/drawing/2014/main" id="{254E8888-7E83-4A4E-A806-D6CA78AF226A}"/>
              </a:ext>
            </a:extLst>
          </p:cNvPr>
          <p:cNvGraphicFramePr>
            <a:graphicFrameLocks noGrp="1"/>
          </p:cNvGraphicFramePr>
          <p:nvPr>
            <p:extLst>
              <p:ext uri="{D42A27DB-BD31-4B8C-83A1-F6EECF244321}">
                <p14:modId xmlns:p14="http://schemas.microsoft.com/office/powerpoint/2010/main" val="1849221983"/>
              </p:ext>
            </p:extLst>
          </p:nvPr>
        </p:nvGraphicFramePr>
        <p:xfrm>
          <a:off x="1486217" y="1172900"/>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916770045"/>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become ill with a sickness. </a:t>
                      </a:r>
                    </a:p>
                    <a:p>
                      <a:pPr algn="l" rtl="0">
                        <a:lnSpc>
                          <a:spcPct val="107000"/>
                        </a:lnSpc>
                        <a:spcAft>
                          <a:spcPts val="800"/>
                        </a:spcAft>
                      </a:pPr>
                      <a:r>
                        <a:rPr lang="en-US" sz="3200" dirty="0">
                          <a:effectLst/>
                        </a:rPr>
                        <a:t> She _________ with the flu yesterday.</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463897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86" name="Google Shape;386;p3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$800</a:t>
            </a:r>
            <a:endParaRPr>
              <a:solidFill>
                <a:srgbClr val="FFC319"/>
              </a:solidFill>
            </a:endParaRPr>
          </a:p>
        </p:txBody>
      </p:sp>
      <p:graphicFrame>
        <p:nvGraphicFramePr>
          <p:cNvPr id="2" name="טבלה 1">
            <a:extLst>
              <a:ext uri="{FF2B5EF4-FFF2-40B4-BE49-F238E27FC236}">
                <a16:creationId xmlns:a16="http://schemas.microsoft.com/office/drawing/2014/main" id="{A6656E95-31F2-4C41-800E-49E458296EFD}"/>
              </a:ext>
            </a:extLst>
          </p:cNvPr>
          <p:cNvGraphicFramePr>
            <a:graphicFrameLocks noGrp="1"/>
          </p:cNvGraphicFramePr>
          <p:nvPr>
            <p:extLst>
              <p:ext uri="{D42A27DB-BD31-4B8C-83A1-F6EECF244321}">
                <p14:modId xmlns:p14="http://schemas.microsoft.com/office/powerpoint/2010/main" val="2009914855"/>
              </p:ext>
            </p:extLst>
          </p:nvPr>
        </p:nvGraphicFramePr>
        <p:xfrm>
          <a:off x="1486217" y="1410625"/>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697477297"/>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make a casual visit.</a:t>
                      </a:r>
                    </a:p>
                    <a:p>
                      <a:pPr algn="l" rtl="0">
                        <a:lnSpc>
                          <a:spcPct val="107000"/>
                        </a:lnSpc>
                        <a:spcAft>
                          <a:spcPts val="800"/>
                        </a:spcAft>
                      </a:pPr>
                      <a:r>
                        <a:rPr lang="en-US" sz="3200" dirty="0">
                          <a:effectLst/>
                        </a:rPr>
                        <a:t>Please _________ and we will have coffee.</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641893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92" name="Google Shape;392;p3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$1000</a:t>
            </a:r>
            <a:endParaRPr>
              <a:solidFill>
                <a:srgbClr val="FFC319"/>
              </a:solidFill>
            </a:endParaRPr>
          </a:p>
        </p:txBody>
      </p:sp>
      <p:graphicFrame>
        <p:nvGraphicFramePr>
          <p:cNvPr id="2" name="טבלה 1">
            <a:extLst>
              <a:ext uri="{FF2B5EF4-FFF2-40B4-BE49-F238E27FC236}">
                <a16:creationId xmlns:a16="http://schemas.microsoft.com/office/drawing/2014/main" id="{D2406229-4E1D-488E-A97D-EAD8C2BD5444}"/>
              </a:ext>
            </a:extLst>
          </p:cNvPr>
          <p:cNvGraphicFramePr>
            <a:graphicFrameLocks noGrp="1"/>
          </p:cNvGraphicFramePr>
          <p:nvPr>
            <p:extLst>
              <p:ext uri="{D42A27DB-BD31-4B8C-83A1-F6EECF244321}">
                <p14:modId xmlns:p14="http://schemas.microsoft.com/office/powerpoint/2010/main" val="1326651522"/>
              </p:ext>
            </p:extLst>
          </p:nvPr>
        </p:nvGraphicFramePr>
        <p:xfrm>
          <a:off x="1486217" y="1410625"/>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04867975"/>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find by accident. </a:t>
                      </a:r>
                    </a:p>
                    <a:p>
                      <a:pPr algn="l" rtl="0">
                        <a:lnSpc>
                          <a:spcPct val="107000"/>
                        </a:lnSpc>
                        <a:spcAft>
                          <a:spcPts val="800"/>
                        </a:spcAft>
                      </a:pPr>
                      <a:r>
                        <a:rPr lang="en-US" sz="3200" dirty="0">
                          <a:effectLst/>
                        </a:rPr>
                        <a:t>While cleaning, I __________ a photo of me as a child.</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600402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98" name="Google Shape;398;p3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5 · </a:t>
            </a:r>
            <a:r>
              <a:rPr lang="en">
                <a:solidFill>
                  <a:srgbClr val="FFC319"/>
                </a:solidFill>
              </a:rPr>
              <a:t>$200</a:t>
            </a:r>
            <a:endParaRPr>
              <a:solidFill>
                <a:srgbClr val="FFC319"/>
              </a:solidFill>
            </a:endParaRPr>
          </a:p>
        </p:txBody>
      </p:sp>
      <p:graphicFrame>
        <p:nvGraphicFramePr>
          <p:cNvPr id="2" name="טבלה 1">
            <a:extLst>
              <a:ext uri="{FF2B5EF4-FFF2-40B4-BE49-F238E27FC236}">
                <a16:creationId xmlns:a16="http://schemas.microsoft.com/office/drawing/2014/main" id="{FB57F9C3-E1AB-45F9-84A7-96130A408D9E}"/>
              </a:ext>
            </a:extLst>
          </p:cNvPr>
          <p:cNvGraphicFramePr>
            <a:graphicFrameLocks noGrp="1"/>
          </p:cNvGraphicFramePr>
          <p:nvPr>
            <p:extLst>
              <p:ext uri="{D42A27DB-BD31-4B8C-83A1-F6EECF244321}">
                <p14:modId xmlns:p14="http://schemas.microsoft.com/office/powerpoint/2010/main" val="3717303673"/>
              </p:ext>
            </p:extLst>
          </p:nvPr>
        </p:nvGraphicFramePr>
        <p:xfrm>
          <a:off x="1486217" y="1433821"/>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903113813"/>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search.</a:t>
                      </a:r>
                    </a:p>
                    <a:p>
                      <a:pPr algn="l" rtl="0">
                        <a:lnSpc>
                          <a:spcPct val="107000"/>
                        </a:lnSpc>
                        <a:spcAft>
                          <a:spcPts val="800"/>
                        </a:spcAft>
                      </a:pPr>
                      <a:r>
                        <a:rPr lang="en-US" sz="3200" dirty="0">
                          <a:effectLst/>
                        </a:rPr>
                        <a:t> We _________ my book but couldn't find it.</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2499864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04" name="Google Shape;404;p3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5 · </a:t>
            </a:r>
            <a:r>
              <a:rPr lang="en">
                <a:solidFill>
                  <a:srgbClr val="FFC319"/>
                </a:solidFill>
              </a:rPr>
              <a:t>$400</a:t>
            </a:r>
            <a:endParaRPr>
              <a:solidFill>
                <a:srgbClr val="FFC319"/>
              </a:solidFill>
            </a:endParaRPr>
          </a:p>
        </p:txBody>
      </p:sp>
      <p:graphicFrame>
        <p:nvGraphicFramePr>
          <p:cNvPr id="2" name="טבלה 1">
            <a:extLst>
              <a:ext uri="{FF2B5EF4-FFF2-40B4-BE49-F238E27FC236}">
                <a16:creationId xmlns:a16="http://schemas.microsoft.com/office/drawing/2014/main" id="{B83BB0DF-DA96-49B0-A5E3-575E4F561CE8}"/>
              </a:ext>
            </a:extLst>
          </p:cNvPr>
          <p:cNvGraphicFramePr>
            <a:graphicFrameLocks noGrp="1"/>
          </p:cNvGraphicFramePr>
          <p:nvPr>
            <p:extLst>
              <p:ext uri="{D42A27DB-BD31-4B8C-83A1-F6EECF244321}">
                <p14:modId xmlns:p14="http://schemas.microsoft.com/office/powerpoint/2010/main" val="284616063"/>
              </p:ext>
            </p:extLst>
          </p:nvPr>
        </p:nvGraphicFramePr>
        <p:xfrm>
          <a:off x="1486217" y="1172900"/>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895352687"/>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find information in a book, on a map, etc. </a:t>
                      </a:r>
                    </a:p>
                    <a:p>
                      <a:pPr algn="l" rtl="0">
                        <a:lnSpc>
                          <a:spcPct val="107000"/>
                        </a:lnSpc>
                        <a:spcAft>
                          <a:spcPts val="800"/>
                        </a:spcAft>
                      </a:pPr>
                      <a:r>
                        <a:rPr lang="en-US" sz="3200" dirty="0">
                          <a:effectLst/>
                        </a:rPr>
                        <a:t> We have to _______ when the train arrives.</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073417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10" name="Google Shape;410;p4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5 · </a:t>
            </a:r>
            <a:r>
              <a:rPr lang="en">
                <a:solidFill>
                  <a:srgbClr val="FFC319"/>
                </a:solidFill>
              </a:rPr>
              <a:t>$600</a:t>
            </a:r>
            <a:endParaRPr>
              <a:solidFill>
                <a:srgbClr val="FFC319"/>
              </a:solidFill>
            </a:endParaRPr>
          </a:p>
        </p:txBody>
      </p:sp>
      <p:graphicFrame>
        <p:nvGraphicFramePr>
          <p:cNvPr id="2" name="טבלה 1">
            <a:extLst>
              <a:ext uri="{FF2B5EF4-FFF2-40B4-BE49-F238E27FC236}">
                <a16:creationId xmlns:a16="http://schemas.microsoft.com/office/drawing/2014/main" id="{E72564E5-707B-47A2-AE36-762F6A597525}"/>
              </a:ext>
            </a:extLst>
          </p:cNvPr>
          <p:cNvGraphicFramePr>
            <a:graphicFrameLocks noGrp="1"/>
          </p:cNvGraphicFramePr>
          <p:nvPr>
            <p:extLst>
              <p:ext uri="{D42A27DB-BD31-4B8C-83A1-F6EECF244321}">
                <p14:modId xmlns:p14="http://schemas.microsoft.com/office/powerpoint/2010/main" val="1467809761"/>
              </p:ext>
            </p:extLst>
          </p:nvPr>
        </p:nvGraphicFramePr>
        <p:xfrm>
          <a:off x="1492717" y="1410625"/>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3481938466"/>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think about the past.</a:t>
                      </a:r>
                    </a:p>
                    <a:p>
                      <a:pPr algn="l" rtl="0">
                        <a:lnSpc>
                          <a:spcPct val="107000"/>
                        </a:lnSpc>
                        <a:spcAft>
                          <a:spcPts val="800"/>
                        </a:spcAft>
                      </a:pPr>
                      <a:r>
                        <a:rPr lang="en-US" sz="3200" dirty="0">
                          <a:effectLst/>
                        </a:rPr>
                        <a:t>Sometimes I _________ and think how silly I was.</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395966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16" name="Google Shape;416;p4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5 · </a:t>
            </a:r>
            <a:r>
              <a:rPr lang="en">
                <a:solidFill>
                  <a:srgbClr val="FFC319"/>
                </a:solidFill>
              </a:rPr>
              <a:t>$800</a:t>
            </a:r>
            <a:endParaRPr>
              <a:solidFill>
                <a:srgbClr val="FFC319"/>
              </a:solidFill>
            </a:endParaRPr>
          </a:p>
        </p:txBody>
      </p:sp>
      <p:graphicFrame>
        <p:nvGraphicFramePr>
          <p:cNvPr id="2" name="טבלה 1">
            <a:extLst>
              <a:ext uri="{FF2B5EF4-FFF2-40B4-BE49-F238E27FC236}">
                <a16:creationId xmlns:a16="http://schemas.microsoft.com/office/drawing/2014/main" id="{B5D2186F-B56D-4B58-B3E0-C16E7630FD10}"/>
              </a:ext>
            </a:extLst>
          </p:cNvPr>
          <p:cNvGraphicFramePr>
            <a:graphicFrameLocks noGrp="1"/>
          </p:cNvGraphicFramePr>
          <p:nvPr>
            <p:extLst>
              <p:ext uri="{D42A27DB-BD31-4B8C-83A1-F6EECF244321}">
                <p14:modId xmlns:p14="http://schemas.microsoft.com/office/powerpoint/2010/main" val="1738865756"/>
              </p:ext>
            </p:extLst>
          </p:nvPr>
        </p:nvGraphicFramePr>
        <p:xfrm>
          <a:off x="1396570" y="1184275"/>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624163198"/>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express a feeling of disrespect.</a:t>
                      </a:r>
                    </a:p>
                    <a:p>
                      <a:pPr algn="l" rtl="0">
                        <a:lnSpc>
                          <a:spcPct val="107000"/>
                        </a:lnSpc>
                        <a:spcAft>
                          <a:spcPts val="800"/>
                        </a:spcAft>
                      </a:pPr>
                      <a:r>
                        <a:rPr lang="en-US" sz="3200" dirty="0">
                          <a:effectLst/>
                        </a:rPr>
                        <a:t>It's forbidden to __________ on another Jew.</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685445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5 · </a:t>
            </a:r>
            <a:r>
              <a:rPr lang="en">
                <a:solidFill>
                  <a:srgbClr val="FFC319"/>
                </a:solidFill>
              </a:rPr>
              <a:t>$1000</a:t>
            </a:r>
            <a:endParaRPr>
              <a:solidFill>
                <a:srgbClr val="FFC319"/>
              </a:solidFill>
            </a:endParaRPr>
          </a:p>
        </p:txBody>
      </p:sp>
      <p:graphicFrame>
        <p:nvGraphicFramePr>
          <p:cNvPr id="2" name="טבלה 1">
            <a:extLst>
              <a:ext uri="{FF2B5EF4-FFF2-40B4-BE49-F238E27FC236}">
                <a16:creationId xmlns:a16="http://schemas.microsoft.com/office/drawing/2014/main" id="{74E2DED3-2DD4-4912-A272-563B55DFF3B1}"/>
              </a:ext>
            </a:extLst>
          </p:cNvPr>
          <p:cNvGraphicFramePr>
            <a:graphicFrameLocks noGrp="1"/>
          </p:cNvGraphicFramePr>
          <p:nvPr>
            <p:extLst>
              <p:ext uri="{D42A27DB-BD31-4B8C-83A1-F6EECF244321}">
                <p14:modId xmlns:p14="http://schemas.microsoft.com/office/powerpoint/2010/main" val="1721833701"/>
              </p:ext>
            </p:extLst>
          </p:nvPr>
        </p:nvGraphicFramePr>
        <p:xfrm>
          <a:off x="1486217" y="1410625"/>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828488233"/>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An expression of warning.</a:t>
                      </a:r>
                    </a:p>
                    <a:p>
                      <a:pPr algn="l" rtl="0">
                        <a:lnSpc>
                          <a:spcPct val="107000"/>
                        </a:lnSpc>
                        <a:spcAft>
                          <a:spcPts val="800"/>
                        </a:spcAft>
                      </a:pPr>
                      <a:r>
                        <a:rPr lang="en-US" sz="3200" dirty="0">
                          <a:effectLst/>
                        </a:rPr>
                        <a:t>____________! A car is coming!</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655822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28" name="Google Shape;428;p4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6 · </a:t>
            </a:r>
            <a:r>
              <a:rPr lang="en">
                <a:solidFill>
                  <a:srgbClr val="FFC319"/>
                </a:solidFill>
              </a:rPr>
              <a:t>$200</a:t>
            </a:r>
            <a:endParaRPr>
              <a:solidFill>
                <a:srgbClr val="FFC319"/>
              </a:solidFill>
            </a:endParaRPr>
          </a:p>
        </p:txBody>
      </p:sp>
      <p:graphicFrame>
        <p:nvGraphicFramePr>
          <p:cNvPr id="2" name="טבלה 1">
            <a:extLst>
              <a:ext uri="{FF2B5EF4-FFF2-40B4-BE49-F238E27FC236}">
                <a16:creationId xmlns:a16="http://schemas.microsoft.com/office/drawing/2014/main" id="{A0EBFFB7-D9C1-4C3A-BA2B-43159E8D5B62}"/>
              </a:ext>
            </a:extLst>
          </p:cNvPr>
          <p:cNvGraphicFramePr>
            <a:graphicFrameLocks noGrp="1"/>
          </p:cNvGraphicFramePr>
          <p:nvPr>
            <p:extLst>
              <p:ext uri="{D42A27DB-BD31-4B8C-83A1-F6EECF244321}">
                <p14:modId xmlns:p14="http://schemas.microsoft.com/office/powerpoint/2010/main" val="398344033"/>
              </p:ext>
            </p:extLst>
          </p:nvPr>
        </p:nvGraphicFramePr>
        <p:xfrm>
          <a:off x="1492717" y="1410625"/>
          <a:ext cx="6171565" cy="22531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705866570"/>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continue.</a:t>
                      </a:r>
                    </a:p>
                    <a:p>
                      <a:pPr algn="l" rtl="0">
                        <a:lnSpc>
                          <a:spcPct val="107000"/>
                        </a:lnSpc>
                        <a:spcAft>
                          <a:spcPts val="800"/>
                        </a:spcAft>
                      </a:pPr>
                      <a:r>
                        <a:rPr lang="en-US" sz="3200" dirty="0">
                          <a:effectLst/>
                        </a:rPr>
                        <a:t>You can _________ without me.</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3977104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Panel</a:t>
            </a:r>
            <a:endParaRPr dirty="0"/>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$400</a:t>
            </a:r>
            <a:endParaRPr sz="2900" dirty="0">
              <a:solidFill>
                <a:srgbClr val="FFC319"/>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0" name="Google Shape;260;p17">
            <a:hlinkClick r:id="rId20"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1" name="Google Shape;261;p17">
            <a:hlinkClick r:id="rId21"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3" name="Google Shape;263;p17">
            <a:hlinkClick r:id="rId23"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4" name="Google Shape;264;p17">
            <a:hlinkClick r:id="rId24"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5" name="Google Shape;265;p17">
            <a:hlinkClick r:id="rId25"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6" name="Google Shape;266;p17">
            <a:hlinkClick r:id="rId26"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7" name="Google Shape;267;p17">
            <a:hlinkClick r:id="rId27"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8" name="Google Shape;268;p17">
            <a:hlinkClick r:id="rId28" action="ppaction://hlinksldjump"/>
          </p:cNvPr>
          <p:cNvSpPr txBox="1"/>
          <p:nvPr/>
        </p:nvSpPr>
        <p:spPr>
          <a:xfrm>
            <a:off x="7298243"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69" name="Google Shape;269;p17">
            <a:hlinkClick r:id="rId29" action="ppaction://hlinksldjump"/>
          </p:cNvPr>
          <p:cNvSpPr txBox="1"/>
          <p:nvPr/>
        </p:nvSpPr>
        <p:spPr>
          <a:xfrm>
            <a:off x="7298243"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70" name="Google Shape;270;p17">
            <a:hlinkClick r:id="rId30" action="ppaction://hlinksldjump"/>
          </p:cNvPr>
          <p:cNvSpPr txBox="1"/>
          <p:nvPr/>
        </p:nvSpPr>
        <p:spPr>
          <a:xfrm>
            <a:off x="7298243"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71" name="Google Shape;271;p17">
            <a:hlinkClick r:id="rId31" action="ppaction://hlinksldjump"/>
          </p:cNvPr>
          <p:cNvSpPr txBox="1"/>
          <p:nvPr/>
        </p:nvSpPr>
        <p:spPr>
          <a:xfrm>
            <a:off x="7298243"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72" name="Google Shape;272;p17">
            <a:hlinkClick r:id="rId32" action="ppaction://hlinksldjump"/>
          </p:cNvPr>
          <p:cNvSpPr txBox="1"/>
          <p:nvPr/>
        </p:nvSpPr>
        <p:spPr>
          <a:xfrm>
            <a:off x="7298243"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 name="Google Shape;237;p17">
            <a:extLst>
              <a:ext uri="{FF2B5EF4-FFF2-40B4-BE49-F238E27FC236}">
                <a16:creationId xmlns:a16="http://schemas.microsoft.com/office/drawing/2014/main" id="{8CEEE7E2-D830-4D93-8FD6-0FA3F1F3E476}"/>
              </a:ext>
            </a:extLst>
          </p:cNvPr>
          <p:cNvSpPr txBox="1"/>
          <p:nvPr/>
        </p:nvSpPr>
        <p:spPr>
          <a:xfrm>
            <a:off x="590650" y="590601"/>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GET</a:t>
            </a:r>
            <a:endParaRPr dirty="0">
              <a:solidFill>
                <a:schemeClr val="lt1"/>
              </a:solidFill>
              <a:latin typeface="Bebas Neue"/>
              <a:ea typeface="Bebas Neue"/>
              <a:cs typeface="Bebas Neue"/>
              <a:sym typeface="Bebas Neue"/>
            </a:endParaRPr>
          </a:p>
        </p:txBody>
      </p:sp>
      <p:sp>
        <p:nvSpPr>
          <p:cNvPr id="3" name="Google Shape;238;p17">
            <a:extLst>
              <a:ext uri="{FF2B5EF4-FFF2-40B4-BE49-F238E27FC236}">
                <a16:creationId xmlns:a16="http://schemas.microsoft.com/office/drawing/2014/main" id="{BB0A6AEF-267C-49B3-9881-ACBAFB00D0D8}"/>
              </a:ext>
            </a:extLst>
          </p:cNvPr>
          <p:cNvSpPr txBox="1"/>
          <p:nvPr/>
        </p:nvSpPr>
        <p:spPr>
          <a:xfrm>
            <a:off x="1935725" y="590601"/>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TAKE</a:t>
            </a:r>
            <a:endParaRPr dirty="0">
              <a:solidFill>
                <a:schemeClr val="lt1"/>
              </a:solidFill>
              <a:latin typeface="Bebas Neue"/>
              <a:ea typeface="Bebas Neue"/>
              <a:cs typeface="Bebas Neue"/>
              <a:sym typeface="Bebas Neue"/>
            </a:endParaRPr>
          </a:p>
        </p:txBody>
      </p:sp>
      <p:sp>
        <p:nvSpPr>
          <p:cNvPr id="4" name="Google Shape;239;p17">
            <a:extLst>
              <a:ext uri="{FF2B5EF4-FFF2-40B4-BE49-F238E27FC236}">
                <a16:creationId xmlns:a16="http://schemas.microsoft.com/office/drawing/2014/main" id="{AB4A0F24-B00D-4298-AE53-44B76BC95F69}"/>
              </a:ext>
            </a:extLst>
          </p:cNvPr>
          <p:cNvSpPr txBox="1"/>
          <p:nvPr/>
        </p:nvSpPr>
        <p:spPr>
          <a:xfrm>
            <a:off x="3280813" y="590601"/>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BRING</a:t>
            </a:r>
            <a:endParaRPr dirty="0">
              <a:solidFill>
                <a:schemeClr val="lt1"/>
              </a:solidFill>
              <a:latin typeface="Bebas Neue"/>
              <a:ea typeface="Bebas Neue"/>
              <a:cs typeface="Bebas Neue"/>
              <a:sym typeface="Bebas Neue"/>
            </a:endParaRPr>
          </a:p>
        </p:txBody>
      </p:sp>
      <p:sp>
        <p:nvSpPr>
          <p:cNvPr id="5" name="Google Shape;240;p17">
            <a:extLst>
              <a:ext uri="{FF2B5EF4-FFF2-40B4-BE49-F238E27FC236}">
                <a16:creationId xmlns:a16="http://schemas.microsoft.com/office/drawing/2014/main" id="{18C199D4-0733-4DC8-A7FA-FC6FA023B75B}"/>
              </a:ext>
            </a:extLst>
          </p:cNvPr>
          <p:cNvSpPr txBox="1"/>
          <p:nvPr/>
        </p:nvSpPr>
        <p:spPr>
          <a:xfrm>
            <a:off x="4625888" y="590601"/>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COME</a:t>
            </a:r>
            <a:endParaRPr dirty="0">
              <a:solidFill>
                <a:schemeClr val="lt1"/>
              </a:solidFill>
              <a:latin typeface="Bebas Neue"/>
              <a:ea typeface="Bebas Neue"/>
              <a:cs typeface="Bebas Neue"/>
              <a:sym typeface="Bebas Neue"/>
            </a:endParaRPr>
          </a:p>
        </p:txBody>
      </p:sp>
      <p:sp>
        <p:nvSpPr>
          <p:cNvPr id="6" name="Google Shape;241;p17">
            <a:extLst>
              <a:ext uri="{FF2B5EF4-FFF2-40B4-BE49-F238E27FC236}">
                <a16:creationId xmlns:a16="http://schemas.microsoft.com/office/drawing/2014/main" id="{510C4BEE-12FC-40EF-BC18-4C52EF49D9D6}"/>
              </a:ext>
            </a:extLst>
          </p:cNvPr>
          <p:cNvSpPr txBox="1"/>
          <p:nvPr/>
        </p:nvSpPr>
        <p:spPr>
          <a:xfrm>
            <a:off x="5970975" y="590601"/>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LOOK</a:t>
            </a:r>
            <a:endParaRPr dirty="0">
              <a:solidFill>
                <a:schemeClr val="lt1"/>
              </a:solidFill>
              <a:latin typeface="Bebas Neue"/>
              <a:ea typeface="Bebas Neue"/>
              <a:cs typeface="Bebas Neue"/>
              <a:sym typeface="Bebas Neue"/>
            </a:endParaRPr>
          </a:p>
        </p:txBody>
      </p:sp>
      <p:sp>
        <p:nvSpPr>
          <p:cNvPr id="7" name="Google Shape;242;p17">
            <a:extLst>
              <a:ext uri="{FF2B5EF4-FFF2-40B4-BE49-F238E27FC236}">
                <a16:creationId xmlns:a16="http://schemas.microsoft.com/office/drawing/2014/main" id="{2C65668A-B805-4384-9096-FC91570FDE5F}"/>
              </a:ext>
            </a:extLst>
          </p:cNvPr>
          <p:cNvSpPr txBox="1"/>
          <p:nvPr/>
        </p:nvSpPr>
        <p:spPr>
          <a:xfrm>
            <a:off x="7316050" y="590601"/>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GO</a:t>
            </a:r>
            <a:endParaRPr dirty="0">
              <a:solidFill>
                <a:schemeClr val="lt1"/>
              </a:solidFill>
              <a:latin typeface="Bebas Neue"/>
              <a:ea typeface="Bebas Neue"/>
              <a:cs typeface="Bebas Neue"/>
              <a:sym typeface="Bebas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43"/>
                                        </p:tgtEl>
                                        <p:attrNameLst>
                                          <p:attrName>ppt_w</p:attrName>
                                        </p:attrNameLst>
                                      </p:cBhvr>
                                      <p:tavLst>
                                        <p:tav tm="0">
                                          <p:val>
                                            <p:strVal val="ppt_w"/>
                                          </p:val>
                                        </p:tav>
                                        <p:tav tm="100000">
                                          <p:val>
                                            <p:fltVal val="0"/>
                                          </p:val>
                                        </p:tav>
                                      </p:tavLst>
                                    </p:anim>
                                    <p:anim calcmode="lin" valueType="num">
                                      <p:cBhvr>
                                        <p:cTn id="7" dur="1000"/>
                                        <p:tgtEl>
                                          <p:spTgt spid="243"/>
                                        </p:tgtEl>
                                        <p:attrNameLst>
                                          <p:attrName>ppt_h</p:attrName>
                                        </p:attrNameLst>
                                      </p:cBhvr>
                                      <p:tavLst>
                                        <p:tav tm="0">
                                          <p:val>
                                            <p:strVal val="ppt_h"/>
                                          </p:val>
                                        </p:tav>
                                        <p:tav tm="100000">
                                          <p:val>
                                            <p:fltVal val="0"/>
                                          </p:val>
                                        </p:tav>
                                      </p:tavLst>
                                    </p:anim>
                                    <p:anim calcmode="lin" valueType="num">
                                      <p:cBhvr>
                                        <p:cTn id="8" dur="1000"/>
                                        <p:tgtEl>
                                          <p:spTgt spid="243"/>
                                        </p:tgtEl>
                                        <p:attrNameLst>
                                          <p:attrName>style.rotation</p:attrName>
                                        </p:attrNameLst>
                                      </p:cBhvr>
                                      <p:tavLst>
                                        <p:tav tm="0">
                                          <p:val>
                                            <p:fltVal val="0"/>
                                          </p:val>
                                        </p:tav>
                                        <p:tav tm="100000">
                                          <p:val>
                                            <p:fltVal val="90"/>
                                          </p:val>
                                        </p:tav>
                                      </p:tavLst>
                                    </p:anim>
                                    <p:animEffect transition="out" filter="fade">
                                      <p:cBhvr>
                                        <p:cTn id="9" dur="1000"/>
                                        <p:tgtEl>
                                          <p:spTgt spid="243"/>
                                        </p:tgtEl>
                                      </p:cBhvr>
                                    </p:animEffect>
                                    <p:set>
                                      <p:cBhvr>
                                        <p:cTn id="10" dur="1" fill="hold">
                                          <p:stCondLst>
                                            <p:cond delay="999"/>
                                          </p:stCondLst>
                                        </p:cTn>
                                        <p:tgtEl>
                                          <p:spTgt spid="24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244"/>
                                        </p:tgtEl>
                                        <p:attrNameLst>
                                          <p:attrName>ppt_w</p:attrName>
                                        </p:attrNameLst>
                                      </p:cBhvr>
                                      <p:tavLst>
                                        <p:tav tm="0">
                                          <p:val>
                                            <p:strVal val="ppt_w"/>
                                          </p:val>
                                        </p:tav>
                                        <p:tav tm="100000">
                                          <p:val>
                                            <p:fltVal val="0"/>
                                          </p:val>
                                        </p:tav>
                                      </p:tavLst>
                                    </p:anim>
                                    <p:anim calcmode="lin" valueType="num">
                                      <p:cBhvr>
                                        <p:cTn id="15" dur="1000"/>
                                        <p:tgtEl>
                                          <p:spTgt spid="244"/>
                                        </p:tgtEl>
                                        <p:attrNameLst>
                                          <p:attrName>ppt_h</p:attrName>
                                        </p:attrNameLst>
                                      </p:cBhvr>
                                      <p:tavLst>
                                        <p:tav tm="0">
                                          <p:val>
                                            <p:strVal val="ppt_h"/>
                                          </p:val>
                                        </p:tav>
                                        <p:tav tm="100000">
                                          <p:val>
                                            <p:fltVal val="0"/>
                                          </p:val>
                                        </p:tav>
                                      </p:tavLst>
                                    </p:anim>
                                    <p:anim calcmode="lin" valueType="num">
                                      <p:cBhvr>
                                        <p:cTn id="16" dur="1000"/>
                                        <p:tgtEl>
                                          <p:spTgt spid="244"/>
                                        </p:tgtEl>
                                        <p:attrNameLst>
                                          <p:attrName>style.rotation</p:attrName>
                                        </p:attrNameLst>
                                      </p:cBhvr>
                                      <p:tavLst>
                                        <p:tav tm="0">
                                          <p:val>
                                            <p:fltVal val="0"/>
                                          </p:val>
                                        </p:tav>
                                        <p:tav tm="100000">
                                          <p:val>
                                            <p:fltVal val="90"/>
                                          </p:val>
                                        </p:tav>
                                      </p:tavLst>
                                    </p:anim>
                                    <p:animEffect transition="out" filter="fade">
                                      <p:cBhvr>
                                        <p:cTn id="17" dur="1000"/>
                                        <p:tgtEl>
                                          <p:spTgt spid="244"/>
                                        </p:tgtEl>
                                      </p:cBhvr>
                                    </p:animEffect>
                                    <p:set>
                                      <p:cBhvr>
                                        <p:cTn id="18" dur="1" fill="hold">
                                          <p:stCondLst>
                                            <p:cond delay="999"/>
                                          </p:stCondLst>
                                        </p:cTn>
                                        <p:tgtEl>
                                          <p:spTgt spid="2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247"/>
                                        </p:tgtEl>
                                        <p:attrNameLst>
                                          <p:attrName>ppt_w</p:attrName>
                                        </p:attrNameLst>
                                      </p:cBhvr>
                                      <p:tavLst>
                                        <p:tav tm="0">
                                          <p:val>
                                            <p:strVal val="ppt_w"/>
                                          </p:val>
                                        </p:tav>
                                        <p:tav tm="100000">
                                          <p:val>
                                            <p:fltVal val="0"/>
                                          </p:val>
                                        </p:tav>
                                      </p:tavLst>
                                    </p:anim>
                                    <p:anim calcmode="lin" valueType="num">
                                      <p:cBhvr>
                                        <p:cTn id="23" dur="1000"/>
                                        <p:tgtEl>
                                          <p:spTgt spid="247"/>
                                        </p:tgtEl>
                                        <p:attrNameLst>
                                          <p:attrName>ppt_h</p:attrName>
                                        </p:attrNameLst>
                                      </p:cBhvr>
                                      <p:tavLst>
                                        <p:tav tm="0">
                                          <p:val>
                                            <p:strVal val="ppt_h"/>
                                          </p:val>
                                        </p:tav>
                                        <p:tav tm="100000">
                                          <p:val>
                                            <p:fltVal val="0"/>
                                          </p:val>
                                        </p:tav>
                                      </p:tavLst>
                                    </p:anim>
                                    <p:anim calcmode="lin" valueType="num">
                                      <p:cBhvr>
                                        <p:cTn id="24" dur="1000"/>
                                        <p:tgtEl>
                                          <p:spTgt spid="247"/>
                                        </p:tgtEl>
                                        <p:attrNameLst>
                                          <p:attrName>style.rotation</p:attrName>
                                        </p:attrNameLst>
                                      </p:cBhvr>
                                      <p:tavLst>
                                        <p:tav tm="0">
                                          <p:val>
                                            <p:fltVal val="0"/>
                                          </p:val>
                                        </p:tav>
                                        <p:tav tm="100000">
                                          <p:val>
                                            <p:fltVal val="90"/>
                                          </p:val>
                                        </p:tav>
                                      </p:tavLst>
                                    </p:anim>
                                    <p:animEffect transition="out" filter="fade">
                                      <p:cBhvr>
                                        <p:cTn id="25" dur="1000"/>
                                        <p:tgtEl>
                                          <p:spTgt spid="247"/>
                                        </p:tgtEl>
                                      </p:cBhvr>
                                    </p:animEffect>
                                    <p:set>
                                      <p:cBhvr>
                                        <p:cTn id="26" dur="1" fill="hold">
                                          <p:stCondLst>
                                            <p:cond delay="999"/>
                                          </p:stCondLst>
                                        </p:cTn>
                                        <p:tgtEl>
                                          <p:spTgt spid="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72"/>
                    </p:tgtEl>
                  </p:cond>
                </p:stCondLst>
                <p:endSync evt="end" delay="0">
                  <p:rtn val="all"/>
                </p:endSync>
                <p:childTnLst>
                  <p:par>
                    <p:cTn id="28" fill="hold">
                      <p:stCondLst>
                        <p:cond delay="0"/>
                      </p:stCondLst>
                      <p:childTnLst>
                        <p:par>
                          <p:cTn id="29" fill="hold">
                            <p:stCondLst>
                              <p:cond delay="0"/>
                            </p:stCondLst>
                            <p:childTnLst>
                              <p:par>
                                <p:cTn id="30" presetID="31" presetClass="exit" presetSubtype="0" fill="hold" grpId="0" nodeType="clickEffect">
                                  <p:stCondLst>
                                    <p:cond delay="0"/>
                                  </p:stCondLst>
                                  <p:childTnLst>
                                    <p:anim calcmode="lin" valueType="num">
                                      <p:cBhvr>
                                        <p:cTn id="31" dur="1000"/>
                                        <p:tgtEl>
                                          <p:spTgt spid="272"/>
                                        </p:tgtEl>
                                        <p:attrNameLst>
                                          <p:attrName>ppt_w</p:attrName>
                                        </p:attrNameLst>
                                      </p:cBhvr>
                                      <p:tavLst>
                                        <p:tav tm="0">
                                          <p:val>
                                            <p:strVal val="ppt_w"/>
                                          </p:val>
                                        </p:tav>
                                        <p:tav tm="100000">
                                          <p:val>
                                            <p:fltVal val="0"/>
                                          </p:val>
                                        </p:tav>
                                      </p:tavLst>
                                    </p:anim>
                                    <p:anim calcmode="lin" valueType="num">
                                      <p:cBhvr>
                                        <p:cTn id="32" dur="1000"/>
                                        <p:tgtEl>
                                          <p:spTgt spid="272"/>
                                        </p:tgtEl>
                                        <p:attrNameLst>
                                          <p:attrName>ppt_h</p:attrName>
                                        </p:attrNameLst>
                                      </p:cBhvr>
                                      <p:tavLst>
                                        <p:tav tm="0">
                                          <p:val>
                                            <p:strVal val="ppt_h"/>
                                          </p:val>
                                        </p:tav>
                                        <p:tav tm="100000">
                                          <p:val>
                                            <p:fltVal val="0"/>
                                          </p:val>
                                        </p:tav>
                                      </p:tavLst>
                                    </p:anim>
                                    <p:anim calcmode="lin" valueType="num">
                                      <p:cBhvr>
                                        <p:cTn id="33" dur="1000"/>
                                        <p:tgtEl>
                                          <p:spTgt spid="272"/>
                                        </p:tgtEl>
                                        <p:attrNameLst>
                                          <p:attrName>style.rotation</p:attrName>
                                        </p:attrNameLst>
                                      </p:cBhvr>
                                      <p:tavLst>
                                        <p:tav tm="0">
                                          <p:val>
                                            <p:fltVal val="0"/>
                                          </p:val>
                                        </p:tav>
                                        <p:tav tm="100000">
                                          <p:val>
                                            <p:fltVal val="90"/>
                                          </p:val>
                                        </p:tav>
                                      </p:tavLst>
                                    </p:anim>
                                    <p:animEffect transition="out" filter="fade">
                                      <p:cBhvr>
                                        <p:cTn id="34" dur="1000"/>
                                        <p:tgtEl>
                                          <p:spTgt spid="272"/>
                                        </p:tgtEl>
                                      </p:cBhvr>
                                    </p:animEffect>
                                    <p:set>
                                      <p:cBhvr>
                                        <p:cTn id="35" dur="1" fill="hold">
                                          <p:stCondLst>
                                            <p:cond delay="999"/>
                                          </p:stCondLst>
                                        </p:cTn>
                                        <p:tgtEl>
                                          <p:spTgt spid="272"/>
                                        </p:tgtEl>
                                        <p:attrNameLst>
                                          <p:attrName>style.visibility</p:attrName>
                                        </p:attrNameLst>
                                      </p:cBhvr>
                                      <p:to>
                                        <p:strVal val="hidden"/>
                                      </p:to>
                                    </p:set>
                                  </p:childTnLst>
                                </p:cTn>
                              </p:par>
                            </p:childTnLst>
                          </p:cTn>
                        </p:par>
                      </p:childTnLst>
                    </p:cTn>
                  </p:par>
                </p:childTnLst>
              </p:cTn>
              <p:nextCondLst>
                <p:cond evt="onClick" delay="0">
                  <p:tgtEl>
                    <p:spTgt spid="272"/>
                  </p:tgtEl>
                </p:cond>
              </p:nextCondLst>
            </p:seq>
            <p:seq concurrent="1" nextAc="seek">
              <p:cTn id="36" restart="whenNotActive" fill="hold" evtFilter="cancelBubble" nodeType="interactiveSeq">
                <p:stCondLst>
                  <p:cond evt="onClick" delay="0">
                    <p:tgtEl>
                      <p:spTgt spid="271"/>
                    </p:tgtEl>
                  </p:cond>
                </p:stCondLst>
                <p:endSync evt="end" delay="0">
                  <p:rtn val="all"/>
                </p:endSync>
                <p:childTnLst>
                  <p:par>
                    <p:cTn id="37" fill="hold">
                      <p:stCondLst>
                        <p:cond delay="0"/>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271"/>
                                        </p:tgtEl>
                                        <p:attrNameLst>
                                          <p:attrName>ppt_w</p:attrName>
                                        </p:attrNameLst>
                                      </p:cBhvr>
                                      <p:tavLst>
                                        <p:tav tm="0">
                                          <p:val>
                                            <p:strVal val="ppt_w"/>
                                          </p:val>
                                        </p:tav>
                                        <p:tav tm="100000">
                                          <p:val>
                                            <p:fltVal val="0"/>
                                          </p:val>
                                        </p:tav>
                                      </p:tavLst>
                                    </p:anim>
                                    <p:anim calcmode="lin" valueType="num">
                                      <p:cBhvr>
                                        <p:cTn id="41" dur="1000"/>
                                        <p:tgtEl>
                                          <p:spTgt spid="271"/>
                                        </p:tgtEl>
                                        <p:attrNameLst>
                                          <p:attrName>ppt_h</p:attrName>
                                        </p:attrNameLst>
                                      </p:cBhvr>
                                      <p:tavLst>
                                        <p:tav tm="0">
                                          <p:val>
                                            <p:strVal val="ppt_h"/>
                                          </p:val>
                                        </p:tav>
                                        <p:tav tm="100000">
                                          <p:val>
                                            <p:fltVal val="0"/>
                                          </p:val>
                                        </p:tav>
                                      </p:tavLst>
                                    </p:anim>
                                    <p:anim calcmode="lin" valueType="num">
                                      <p:cBhvr>
                                        <p:cTn id="42" dur="1000"/>
                                        <p:tgtEl>
                                          <p:spTgt spid="271"/>
                                        </p:tgtEl>
                                        <p:attrNameLst>
                                          <p:attrName>style.rotation</p:attrName>
                                        </p:attrNameLst>
                                      </p:cBhvr>
                                      <p:tavLst>
                                        <p:tav tm="0">
                                          <p:val>
                                            <p:fltVal val="0"/>
                                          </p:val>
                                        </p:tav>
                                        <p:tav tm="100000">
                                          <p:val>
                                            <p:fltVal val="90"/>
                                          </p:val>
                                        </p:tav>
                                      </p:tavLst>
                                    </p:anim>
                                    <p:animEffect transition="out" filter="fade">
                                      <p:cBhvr>
                                        <p:cTn id="43" dur="1000"/>
                                        <p:tgtEl>
                                          <p:spTgt spid="271"/>
                                        </p:tgtEl>
                                      </p:cBhvr>
                                    </p:animEffect>
                                    <p:set>
                                      <p:cBhvr>
                                        <p:cTn id="44" dur="1" fill="hold">
                                          <p:stCondLst>
                                            <p:cond delay="9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71"/>
                  </p:tgtEl>
                </p:cond>
              </p:nextCondLst>
            </p:seq>
            <p:seq concurrent="1" nextAc="seek">
              <p:cTn id="45" restart="whenNotActive" fill="hold" evtFilter="cancelBubble" nodeType="interactiveSeq">
                <p:stCondLst>
                  <p:cond evt="onClick" delay="0">
                    <p:tgtEl>
                      <p:spTgt spid="270"/>
                    </p:tgtEl>
                  </p:cond>
                </p:stCondLst>
                <p:endSync evt="end" delay="0">
                  <p:rtn val="all"/>
                </p:endSync>
                <p:childTnLst>
                  <p:par>
                    <p:cTn id="46" fill="hold">
                      <p:stCondLst>
                        <p:cond delay="0"/>
                      </p:stCondLst>
                      <p:childTnLst>
                        <p:par>
                          <p:cTn id="47" fill="hold">
                            <p:stCondLst>
                              <p:cond delay="0"/>
                            </p:stCondLst>
                            <p:childTnLst>
                              <p:par>
                                <p:cTn id="48" presetID="31" presetClass="exit" presetSubtype="0" fill="hold" grpId="0" nodeType="clickEffect">
                                  <p:stCondLst>
                                    <p:cond delay="0"/>
                                  </p:stCondLst>
                                  <p:childTnLst>
                                    <p:anim calcmode="lin" valueType="num">
                                      <p:cBhvr>
                                        <p:cTn id="49" dur="1000"/>
                                        <p:tgtEl>
                                          <p:spTgt spid="270"/>
                                        </p:tgtEl>
                                        <p:attrNameLst>
                                          <p:attrName>ppt_w</p:attrName>
                                        </p:attrNameLst>
                                      </p:cBhvr>
                                      <p:tavLst>
                                        <p:tav tm="0">
                                          <p:val>
                                            <p:strVal val="ppt_w"/>
                                          </p:val>
                                        </p:tav>
                                        <p:tav tm="100000">
                                          <p:val>
                                            <p:fltVal val="0"/>
                                          </p:val>
                                        </p:tav>
                                      </p:tavLst>
                                    </p:anim>
                                    <p:anim calcmode="lin" valueType="num">
                                      <p:cBhvr>
                                        <p:cTn id="50" dur="1000"/>
                                        <p:tgtEl>
                                          <p:spTgt spid="270"/>
                                        </p:tgtEl>
                                        <p:attrNameLst>
                                          <p:attrName>ppt_h</p:attrName>
                                        </p:attrNameLst>
                                      </p:cBhvr>
                                      <p:tavLst>
                                        <p:tav tm="0">
                                          <p:val>
                                            <p:strVal val="ppt_h"/>
                                          </p:val>
                                        </p:tav>
                                        <p:tav tm="100000">
                                          <p:val>
                                            <p:fltVal val="0"/>
                                          </p:val>
                                        </p:tav>
                                      </p:tavLst>
                                    </p:anim>
                                    <p:anim calcmode="lin" valueType="num">
                                      <p:cBhvr>
                                        <p:cTn id="51" dur="1000"/>
                                        <p:tgtEl>
                                          <p:spTgt spid="270"/>
                                        </p:tgtEl>
                                        <p:attrNameLst>
                                          <p:attrName>style.rotation</p:attrName>
                                        </p:attrNameLst>
                                      </p:cBhvr>
                                      <p:tavLst>
                                        <p:tav tm="0">
                                          <p:val>
                                            <p:fltVal val="0"/>
                                          </p:val>
                                        </p:tav>
                                        <p:tav tm="100000">
                                          <p:val>
                                            <p:fltVal val="90"/>
                                          </p:val>
                                        </p:tav>
                                      </p:tavLst>
                                    </p:anim>
                                    <p:animEffect transition="out" filter="fade">
                                      <p:cBhvr>
                                        <p:cTn id="52" dur="1000"/>
                                        <p:tgtEl>
                                          <p:spTgt spid="270"/>
                                        </p:tgtEl>
                                      </p:cBhvr>
                                    </p:animEffect>
                                    <p:set>
                                      <p:cBhvr>
                                        <p:cTn id="53" dur="1" fill="hold">
                                          <p:stCondLst>
                                            <p:cond delay="999"/>
                                          </p:stCondLst>
                                        </p:cTn>
                                        <p:tgtEl>
                                          <p:spTgt spid="270"/>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54" restart="whenNotActive" fill="hold" evtFilter="cancelBubble" nodeType="interactiveSeq">
                <p:stCondLst>
                  <p:cond evt="onClick" delay="0">
                    <p:tgtEl>
                      <p:spTgt spid="269"/>
                    </p:tgtEl>
                  </p:cond>
                </p:stCondLst>
                <p:endSync evt="end" delay="0">
                  <p:rtn val="all"/>
                </p:endSync>
                <p:childTnLst>
                  <p:par>
                    <p:cTn id="55" fill="hold">
                      <p:stCondLst>
                        <p:cond delay="0"/>
                      </p:stCondLst>
                      <p:childTnLst>
                        <p:par>
                          <p:cTn id="56" fill="hold">
                            <p:stCondLst>
                              <p:cond delay="0"/>
                            </p:stCondLst>
                            <p:childTnLst>
                              <p:par>
                                <p:cTn id="57" presetID="31" presetClass="exit" presetSubtype="0" fill="hold" grpId="0" nodeType="clickEffect">
                                  <p:stCondLst>
                                    <p:cond delay="0"/>
                                  </p:stCondLst>
                                  <p:childTnLst>
                                    <p:anim calcmode="lin" valueType="num">
                                      <p:cBhvr>
                                        <p:cTn id="58" dur="1000"/>
                                        <p:tgtEl>
                                          <p:spTgt spid="269"/>
                                        </p:tgtEl>
                                        <p:attrNameLst>
                                          <p:attrName>ppt_w</p:attrName>
                                        </p:attrNameLst>
                                      </p:cBhvr>
                                      <p:tavLst>
                                        <p:tav tm="0">
                                          <p:val>
                                            <p:strVal val="ppt_w"/>
                                          </p:val>
                                        </p:tav>
                                        <p:tav tm="100000">
                                          <p:val>
                                            <p:fltVal val="0"/>
                                          </p:val>
                                        </p:tav>
                                      </p:tavLst>
                                    </p:anim>
                                    <p:anim calcmode="lin" valueType="num">
                                      <p:cBhvr>
                                        <p:cTn id="59" dur="1000"/>
                                        <p:tgtEl>
                                          <p:spTgt spid="269"/>
                                        </p:tgtEl>
                                        <p:attrNameLst>
                                          <p:attrName>ppt_h</p:attrName>
                                        </p:attrNameLst>
                                      </p:cBhvr>
                                      <p:tavLst>
                                        <p:tav tm="0">
                                          <p:val>
                                            <p:strVal val="ppt_h"/>
                                          </p:val>
                                        </p:tav>
                                        <p:tav tm="100000">
                                          <p:val>
                                            <p:fltVal val="0"/>
                                          </p:val>
                                        </p:tav>
                                      </p:tavLst>
                                    </p:anim>
                                    <p:anim calcmode="lin" valueType="num">
                                      <p:cBhvr>
                                        <p:cTn id="60" dur="1000"/>
                                        <p:tgtEl>
                                          <p:spTgt spid="269"/>
                                        </p:tgtEl>
                                        <p:attrNameLst>
                                          <p:attrName>style.rotation</p:attrName>
                                        </p:attrNameLst>
                                      </p:cBhvr>
                                      <p:tavLst>
                                        <p:tav tm="0">
                                          <p:val>
                                            <p:fltVal val="0"/>
                                          </p:val>
                                        </p:tav>
                                        <p:tav tm="100000">
                                          <p:val>
                                            <p:fltVal val="90"/>
                                          </p:val>
                                        </p:tav>
                                      </p:tavLst>
                                    </p:anim>
                                    <p:animEffect transition="out" filter="fade">
                                      <p:cBhvr>
                                        <p:cTn id="61" dur="1000"/>
                                        <p:tgtEl>
                                          <p:spTgt spid="269"/>
                                        </p:tgtEl>
                                      </p:cBhvr>
                                    </p:animEffect>
                                    <p:set>
                                      <p:cBhvr>
                                        <p:cTn id="62" dur="1" fill="hold">
                                          <p:stCondLst>
                                            <p:cond delay="999"/>
                                          </p:stCondLst>
                                        </p:cTn>
                                        <p:tgtEl>
                                          <p:spTgt spid="269"/>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63" restart="whenNotActive" fill="hold" evtFilter="cancelBubble" nodeType="interactiveSeq">
                <p:stCondLst>
                  <p:cond evt="onClick" delay="0">
                    <p:tgtEl>
                      <p:spTgt spid="268"/>
                    </p:tgtEl>
                  </p:cond>
                </p:stCondLst>
                <p:endSync evt="end" delay="0">
                  <p:rtn val="all"/>
                </p:endSync>
                <p:childTnLst>
                  <p:par>
                    <p:cTn id="64" fill="hold">
                      <p:stCondLst>
                        <p:cond delay="0"/>
                      </p:stCondLst>
                      <p:childTnLst>
                        <p:par>
                          <p:cTn id="65" fill="hold">
                            <p:stCondLst>
                              <p:cond delay="0"/>
                            </p:stCondLst>
                            <p:childTnLst>
                              <p:par>
                                <p:cTn id="66" presetID="31" presetClass="exit" presetSubtype="0" fill="hold" grpId="0" nodeType="clickEffect">
                                  <p:stCondLst>
                                    <p:cond delay="0"/>
                                  </p:stCondLst>
                                  <p:childTnLst>
                                    <p:anim calcmode="lin" valueType="num">
                                      <p:cBhvr>
                                        <p:cTn id="67" dur="1000"/>
                                        <p:tgtEl>
                                          <p:spTgt spid="268"/>
                                        </p:tgtEl>
                                        <p:attrNameLst>
                                          <p:attrName>ppt_w</p:attrName>
                                        </p:attrNameLst>
                                      </p:cBhvr>
                                      <p:tavLst>
                                        <p:tav tm="0">
                                          <p:val>
                                            <p:strVal val="ppt_w"/>
                                          </p:val>
                                        </p:tav>
                                        <p:tav tm="100000">
                                          <p:val>
                                            <p:fltVal val="0"/>
                                          </p:val>
                                        </p:tav>
                                      </p:tavLst>
                                    </p:anim>
                                    <p:anim calcmode="lin" valueType="num">
                                      <p:cBhvr>
                                        <p:cTn id="68" dur="1000"/>
                                        <p:tgtEl>
                                          <p:spTgt spid="268"/>
                                        </p:tgtEl>
                                        <p:attrNameLst>
                                          <p:attrName>ppt_h</p:attrName>
                                        </p:attrNameLst>
                                      </p:cBhvr>
                                      <p:tavLst>
                                        <p:tav tm="0">
                                          <p:val>
                                            <p:strVal val="ppt_h"/>
                                          </p:val>
                                        </p:tav>
                                        <p:tav tm="100000">
                                          <p:val>
                                            <p:fltVal val="0"/>
                                          </p:val>
                                        </p:tav>
                                      </p:tavLst>
                                    </p:anim>
                                    <p:anim calcmode="lin" valueType="num">
                                      <p:cBhvr>
                                        <p:cTn id="69" dur="1000"/>
                                        <p:tgtEl>
                                          <p:spTgt spid="268"/>
                                        </p:tgtEl>
                                        <p:attrNameLst>
                                          <p:attrName>style.rotation</p:attrName>
                                        </p:attrNameLst>
                                      </p:cBhvr>
                                      <p:tavLst>
                                        <p:tav tm="0">
                                          <p:val>
                                            <p:fltVal val="0"/>
                                          </p:val>
                                        </p:tav>
                                        <p:tav tm="100000">
                                          <p:val>
                                            <p:fltVal val="90"/>
                                          </p:val>
                                        </p:tav>
                                      </p:tavLst>
                                    </p:anim>
                                    <p:animEffect transition="out" filter="fade">
                                      <p:cBhvr>
                                        <p:cTn id="70" dur="1000"/>
                                        <p:tgtEl>
                                          <p:spTgt spid="268"/>
                                        </p:tgtEl>
                                      </p:cBhvr>
                                    </p:animEffect>
                                    <p:set>
                                      <p:cBhvr>
                                        <p:cTn id="71" dur="1" fill="hold">
                                          <p:stCondLst>
                                            <p:cond delay="999"/>
                                          </p:stCondLst>
                                        </p:cTn>
                                        <p:tgtEl>
                                          <p:spTgt spid="268"/>
                                        </p:tgtEl>
                                        <p:attrNameLst>
                                          <p:attrName>style.visibility</p:attrName>
                                        </p:attrNameLst>
                                      </p:cBhvr>
                                      <p:to>
                                        <p:strVal val="hidden"/>
                                      </p:to>
                                    </p:set>
                                  </p:childTnLst>
                                </p:cTn>
                              </p:par>
                            </p:childTnLst>
                          </p:cTn>
                        </p:par>
                      </p:childTnLst>
                    </p:cTn>
                  </p:par>
                </p:childTnLst>
              </p:cTn>
              <p:nextCondLst>
                <p:cond evt="onClick" delay="0">
                  <p:tgtEl>
                    <p:spTgt spid="268"/>
                  </p:tgtEl>
                </p:cond>
              </p:nextCondLst>
            </p:seq>
            <p:seq concurrent="1" nextAc="seek">
              <p:cTn id="72" restart="whenNotActive" fill="hold" evtFilter="cancelBubble" nodeType="interactiveSeq">
                <p:stCondLst>
                  <p:cond evt="onClick" delay="0">
                    <p:tgtEl>
                      <p:spTgt spid="267"/>
                    </p:tgtEl>
                  </p:cond>
                </p:stCondLst>
                <p:endSync evt="end" delay="0">
                  <p:rtn val="all"/>
                </p:endSync>
                <p:childTnLst>
                  <p:par>
                    <p:cTn id="73" fill="hold">
                      <p:stCondLst>
                        <p:cond delay="0"/>
                      </p:stCondLst>
                      <p:childTnLst>
                        <p:par>
                          <p:cTn id="74" fill="hold">
                            <p:stCondLst>
                              <p:cond delay="0"/>
                            </p:stCondLst>
                            <p:childTnLst>
                              <p:par>
                                <p:cTn id="75" presetID="31" presetClass="exit" presetSubtype="0" fill="hold" grpId="0" nodeType="clickEffect">
                                  <p:stCondLst>
                                    <p:cond delay="0"/>
                                  </p:stCondLst>
                                  <p:childTnLst>
                                    <p:anim calcmode="lin" valueType="num">
                                      <p:cBhvr>
                                        <p:cTn id="76" dur="1000"/>
                                        <p:tgtEl>
                                          <p:spTgt spid="267"/>
                                        </p:tgtEl>
                                        <p:attrNameLst>
                                          <p:attrName>ppt_w</p:attrName>
                                        </p:attrNameLst>
                                      </p:cBhvr>
                                      <p:tavLst>
                                        <p:tav tm="0">
                                          <p:val>
                                            <p:strVal val="ppt_w"/>
                                          </p:val>
                                        </p:tav>
                                        <p:tav tm="100000">
                                          <p:val>
                                            <p:fltVal val="0"/>
                                          </p:val>
                                        </p:tav>
                                      </p:tavLst>
                                    </p:anim>
                                    <p:anim calcmode="lin" valueType="num">
                                      <p:cBhvr>
                                        <p:cTn id="77" dur="1000"/>
                                        <p:tgtEl>
                                          <p:spTgt spid="267"/>
                                        </p:tgtEl>
                                        <p:attrNameLst>
                                          <p:attrName>ppt_h</p:attrName>
                                        </p:attrNameLst>
                                      </p:cBhvr>
                                      <p:tavLst>
                                        <p:tav tm="0">
                                          <p:val>
                                            <p:strVal val="ppt_h"/>
                                          </p:val>
                                        </p:tav>
                                        <p:tav tm="100000">
                                          <p:val>
                                            <p:fltVal val="0"/>
                                          </p:val>
                                        </p:tav>
                                      </p:tavLst>
                                    </p:anim>
                                    <p:anim calcmode="lin" valueType="num">
                                      <p:cBhvr>
                                        <p:cTn id="78" dur="1000"/>
                                        <p:tgtEl>
                                          <p:spTgt spid="267"/>
                                        </p:tgtEl>
                                        <p:attrNameLst>
                                          <p:attrName>style.rotation</p:attrName>
                                        </p:attrNameLst>
                                      </p:cBhvr>
                                      <p:tavLst>
                                        <p:tav tm="0">
                                          <p:val>
                                            <p:fltVal val="0"/>
                                          </p:val>
                                        </p:tav>
                                        <p:tav tm="100000">
                                          <p:val>
                                            <p:fltVal val="90"/>
                                          </p:val>
                                        </p:tav>
                                      </p:tavLst>
                                    </p:anim>
                                    <p:animEffect transition="out" filter="fade">
                                      <p:cBhvr>
                                        <p:cTn id="79" dur="1000"/>
                                        <p:tgtEl>
                                          <p:spTgt spid="267"/>
                                        </p:tgtEl>
                                      </p:cBhvr>
                                    </p:animEffect>
                                    <p:set>
                                      <p:cBhvr>
                                        <p:cTn id="80" dur="1" fill="hold">
                                          <p:stCondLst>
                                            <p:cond delay="999"/>
                                          </p:stCondLst>
                                        </p:cTn>
                                        <p:tgtEl>
                                          <p:spTgt spid="267"/>
                                        </p:tgtEl>
                                        <p:attrNameLst>
                                          <p:attrName>style.visibility</p:attrName>
                                        </p:attrNameLst>
                                      </p:cBhvr>
                                      <p:to>
                                        <p:strVal val="hidden"/>
                                      </p:to>
                                    </p:set>
                                  </p:childTnLst>
                                </p:cTn>
                              </p:par>
                            </p:childTnLst>
                          </p:cTn>
                        </p:par>
                      </p:childTnLst>
                    </p:cTn>
                  </p:par>
                </p:childTnLst>
              </p:cTn>
              <p:nextCondLst>
                <p:cond evt="onClick" delay="0">
                  <p:tgtEl>
                    <p:spTgt spid="267"/>
                  </p:tgtEl>
                </p:cond>
              </p:nextCondLst>
            </p:seq>
            <p:seq concurrent="1" nextAc="seek">
              <p:cTn id="81" restart="whenNotActive" fill="hold" evtFilter="cancelBubble" nodeType="interactiveSeq">
                <p:stCondLst>
                  <p:cond evt="onClick" delay="0">
                    <p:tgtEl>
                      <p:spTgt spid="266"/>
                    </p:tgtEl>
                  </p:cond>
                </p:stCondLst>
                <p:endSync evt="end" delay="0">
                  <p:rtn val="all"/>
                </p:endSync>
                <p:childTnLst>
                  <p:par>
                    <p:cTn id="82" fill="hold">
                      <p:stCondLst>
                        <p:cond delay="0"/>
                      </p:stCondLst>
                      <p:childTnLst>
                        <p:par>
                          <p:cTn id="83" fill="hold">
                            <p:stCondLst>
                              <p:cond delay="0"/>
                            </p:stCondLst>
                            <p:childTnLst>
                              <p:par>
                                <p:cTn id="84" presetID="31" presetClass="exit" presetSubtype="0" fill="hold" grpId="0" nodeType="clickEffect">
                                  <p:stCondLst>
                                    <p:cond delay="0"/>
                                  </p:stCondLst>
                                  <p:childTnLst>
                                    <p:anim calcmode="lin" valueType="num">
                                      <p:cBhvr>
                                        <p:cTn id="85" dur="1000"/>
                                        <p:tgtEl>
                                          <p:spTgt spid="266"/>
                                        </p:tgtEl>
                                        <p:attrNameLst>
                                          <p:attrName>ppt_w</p:attrName>
                                        </p:attrNameLst>
                                      </p:cBhvr>
                                      <p:tavLst>
                                        <p:tav tm="0">
                                          <p:val>
                                            <p:strVal val="ppt_w"/>
                                          </p:val>
                                        </p:tav>
                                        <p:tav tm="100000">
                                          <p:val>
                                            <p:fltVal val="0"/>
                                          </p:val>
                                        </p:tav>
                                      </p:tavLst>
                                    </p:anim>
                                    <p:anim calcmode="lin" valueType="num">
                                      <p:cBhvr>
                                        <p:cTn id="86" dur="1000"/>
                                        <p:tgtEl>
                                          <p:spTgt spid="266"/>
                                        </p:tgtEl>
                                        <p:attrNameLst>
                                          <p:attrName>ppt_h</p:attrName>
                                        </p:attrNameLst>
                                      </p:cBhvr>
                                      <p:tavLst>
                                        <p:tav tm="0">
                                          <p:val>
                                            <p:strVal val="ppt_h"/>
                                          </p:val>
                                        </p:tav>
                                        <p:tav tm="100000">
                                          <p:val>
                                            <p:fltVal val="0"/>
                                          </p:val>
                                        </p:tav>
                                      </p:tavLst>
                                    </p:anim>
                                    <p:anim calcmode="lin" valueType="num">
                                      <p:cBhvr>
                                        <p:cTn id="87" dur="1000"/>
                                        <p:tgtEl>
                                          <p:spTgt spid="266"/>
                                        </p:tgtEl>
                                        <p:attrNameLst>
                                          <p:attrName>style.rotation</p:attrName>
                                        </p:attrNameLst>
                                      </p:cBhvr>
                                      <p:tavLst>
                                        <p:tav tm="0">
                                          <p:val>
                                            <p:fltVal val="0"/>
                                          </p:val>
                                        </p:tav>
                                        <p:tav tm="100000">
                                          <p:val>
                                            <p:fltVal val="90"/>
                                          </p:val>
                                        </p:tav>
                                      </p:tavLst>
                                    </p:anim>
                                    <p:animEffect transition="out" filter="fade">
                                      <p:cBhvr>
                                        <p:cTn id="88" dur="1000"/>
                                        <p:tgtEl>
                                          <p:spTgt spid="266"/>
                                        </p:tgtEl>
                                      </p:cBhvr>
                                    </p:animEffect>
                                    <p:set>
                                      <p:cBhvr>
                                        <p:cTn id="89" dur="1" fill="hold">
                                          <p:stCondLst>
                                            <p:cond delay="999"/>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seq concurrent="1" nextAc="seek">
              <p:cTn id="90" restart="whenNotActive" fill="hold" evtFilter="cancelBubble" nodeType="interactiveSeq">
                <p:stCondLst>
                  <p:cond evt="onClick" delay="0">
                    <p:tgtEl>
                      <p:spTgt spid="265"/>
                    </p:tgtEl>
                  </p:cond>
                </p:stCondLst>
                <p:endSync evt="end" delay="0">
                  <p:rtn val="all"/>
                </p:endSync>
                <p:childTnLst>
                  <p:par>
                    <p:cTn id="91" fill="hold">
                      <p:stCondLst>
                        <p:cond delay="0"/>
                      </p:stCondLst>
                      <p:childTnLst>
                        <p:par>
                          <p:cTn id="92" fill="hold">
                            <p:stCondLst>
                              <p:cond delay="0"/>
                            </p:stCondLst>
                            <p:childTnLst>
                              <p:par>
                                <p:cTn id="93" presetID="31" presetClass="exit" presetSubtype="0" fill="hold" grpId="0" nodeType="clickEffect">
                                  <p:stCondLst>
                                    <p:cond delay="0"/>
                                  </p:stCondLst>
                                  <p:childTnLst>
                                    <p:anim calcmode="lin" valueType="num">
                                      <p:cBhvr>
                                        <p:cTn id="94" dur="1000"/>
                                        <p:tgtEl>
                                          <p:spTgt spid="265"/>
                                        </p:tgtEl>
                                        <p:attrNameLst>
                                          <p:attrName>ppt_w</p:attrName>
                                        </p:attrNameLst>
                                      </p:cBhvr>
                                      <p:tavLst>
                                        <p:tav tm="0">
                                          <p:val>
                                            <p:strVal val="ppt_w"/>
                                          </p:val>
                                        </p:tav>
                                        <p:tav tm="100000">
                                          <p:val>
                                            <p:fltVal val="0"/>
                                          </p:val>
                                        </p:tav>
                                      </p:tavLst>
                                    </p:anim>
                                    <p:anim calcmode="lin" valueType="num">
                                      <p:cBhvr>
                                        <p:cTn id="95" dur="1000"/>
                                        <p:tgtEl>
                                          <p:spTgt spid="265"/>
                                        </p:tgtEl>
                                        <p:attrNameLst>
                                          <p:attrName>ppt_h</p:attrName>
                                        </p:attrNameLst>
                                      </p:cBhvr>
                                      <p:tavLst>
                                        <p:tav tm="0">
                                          <p:val>
                                            <p:strVal val="ppt_h"/>
                                          </p:val>
                                        </p:tav>
                                        <p:tav tm="100000">
                                          <p:val>
                                            <p:fltVal val="0"/>
                                          </p:val>
                                        </p:tav>
                                      </p:tavLst>
                                    </p:anim>
                                    <p:anim calcmode="lin" valueType="num">
                                      <p:cBhvr>
                                        <p:cTn id="96" dur="1000"/>
                                        <p:tgtEl>
                                          <p:spTgt spid="265"/>
                                        </p:tgtEl>
                                        <p:attrNameLst>
                                          <p:attrName>style.rotation</p:attrName>
                                        </p:attrNameLst>
                                      </p:cBhvr>
                                      <p:tavLst>
                                        <p:tav tm="0">
                                          <p:val>
                                            <p:fltVal val="0"/>
                                          </p:val>
                                        </p:tav>
                                        <p:tav tm="100000">
                                          <p:val>
                                            <p:fltVal val="90"/>
                                          </p:val>
                                        </p:tav>
                                      </p:tavLst>
                                    </p:anim>
                                    <p:animEffect transition="out" filter="fade">
                                      <p:cBhvr>
                                        <p:cTn id="97" dur="1000"/>
                                        <p:tgtEl>
                                          <p:spTgt spid="265"/>
                                        </p:tgtEl>
                                      </p:cBhvr>
                                    </p:animEffect>
                                    <p:set>
                                      <p:cBhvr>
                                        <p:cTn id="98" dur="1" fill="hold">
                                          <p:stCondLst>
                                            <p:cond delay="999"/>
                                          </p:stCondLst>
                                        </p:cTn>
                                        <p:tgtEl>
                                          <p:spTgt spid="265"/>
                                        </p:tgtEl>
                                        <p:attrNameLst>
                                          <p:attrName>style.visibility</p:attrName>
                                        </p:attrNameLst>
                                      </p:cBhvr>
                                      <p:to>
                                        <p:strVal val="hidden"/>
                                      </p:to>
                                    </p:set>
                                  </p:childTnLst>
                                </p:cTn>
                              </p:par>
                            </p:childTnLst>
                          </p:cTn>
                        </p:par>
                      </p:childTnLst>
                    </p:cTn>
                  </p:par>
                </p:childTnLst>
              </p:cTn>
              <p:nextCondLst>
                <p:cond evt="onClick" delay="0">
                  <p:tgtEl>
                    <p:spTgt spid="265"/>
                  </p:tgtEl>
                </p:cond>
              </p:nextCondLst>
            </p:seq>
            <p:seq concurrent="1" nextAc="seek">
              <p:cTn id="99" restart="whenNotActive" fill="hold" evtFilter="cancelBubble" nodeType="interactiveSeq">
                <p:stCondLst>
                  <p:cond evt="onClick" delay="0">
                    <p:tgtEl>
                      <p:spTgt spid="264"/>
                    </p:tgtEl>
                  </p:cond>
                </p:stCondLst>
                <p:endSync evt="end" delay="0">
                  <p:rtn val="all"/>
                </p:endSync>
                <p:childTnLst>
                  <p:par>
                    <p:cTn id="100" fill="hold">
                      <p:stCondLst>
                        <p:cond delay="0"/>
                      </p:stCondLst>
                      <p:childTnLst>
                        <p:par>
                          <p:cTn id="101" fill="hold">
                            <p:stCondLst>
                              <p:cond delay="0"/>
                            </p:stCondLst>
                            <p:childTnLst>
                              <p:par>
                                <p:cTn id="102" presetID="31" presetClass="exit" presetSubtype="0" fill="hold" grpId="0" nodeType="clickEffect">
                                  <p:stCondLst>
                                    <p:cond delay="0"/>
                                  </p:stCondLst>
                                  <p:childTnLst>
                                    <p:anim calcmode="lin" valueType="num">
                                      <p:cBhvr>
                                        <p:cTn id="103" dur="1000"/>
                                        <p:tgtEl>
                                          <p:spTgt spid="264"/>
                                        </p:tgtEl>
                                        <p:attrNameLst>
                                          <p:attrName>ppt_w</p:attrName>
                                        </p:attrNameLst>
                                      </p:cBhvr>
                                      <p:tavLst>
                                        <p:tav tm="0">
                                          <p:val>
                                            <p:strVal val="ppt_w"/>
                                          </p:val>
                                        </p:tav>
                                        <p:tav tm="100000">
                                          <p:val>
                                            <p:fltVal val="0"/>
                                          </p:val>
                                        </p:tav>
                                      </p:tavLst>
                                    </p:anim>
                                    <p:anim calcmode="lin" valueType="num">
                                      <p:cBhvr>
                                        <p:cTn id="104" dur="1000"/>
                                        <p:tgtEl>
                                          <p:spTgt spid="264"/>
                                        </p:tgtEl>
                                        <p:attrNameLst>
                                          <p:attrName>ppt_h</p:attrName>
                                        </p:attrNameLst>
                                      </p:cBhvr>
                                      <p:tavLst>
                                        <p:tav tm="0">
                                          <p:val>
                                            <p:strVal val="ppt_h"/>
                                          </p:val>
                                        </p:tav>
                                        <p:tav tm="100000">
                                          <p:val>
                                            <p:fltVal val="0"/>
                                          </p:val>
                                        </p:tav>
                                      </p:tavLst>
                                    </p:anim>
                                    <p:anim calcmode="lin" valueType="num">
                                      <p:cBhvr>
                                        <p:cTn id="105" dur="1000"/>
                                        <p:tgtEl>
                                          <p:spTgt spid="264"/>
                                        </p:tgtEl>
                                        <p:attrNameLst>
                                          <p:attrName>style.rotation</p:attrName>
                                        </p:attrNameLst>
                                      </p:cBhvr>
                                      <p:tavLst>
                                        <p:tav tm="0">
                                          <p:val>
                                            <p:fltVal val="0"/>
                                          </p:val>
                                        </p:tav>
                                        <p:tav tm="100000">
                                          <p:val>
                                            <p:fltVal val="90"/>
                                          </p:val>
                                        </p:tav>
                                      </p:tavLst>
                                    </p:anim>
                                    <p:animEffect transition="out" filter="fade">
                                      <p:cBhvr>
                                        <p:cTn id="106" dur="1000"/>
                                        <p:tgtEl>
                                          <p:spTgt spid="264"/>
                                        </p:tgtEl>
                                      </p:cBhvr>
                                    </p:animEffect>
                                    <p:set>
                                      <p:cBhvr>
                                        <p:cTn id="107" dur="1" fill="hold">
                                          <p:stCondLst>
                                            <p:cond delay="999"/>
                                          </p:stCondLst>
                                        </p:cTn>
                                        <p:tgtEl>
                                          <p:spTgt spid="264"/>
                                        </p:tgtEl>
                                        <p:attrNameLst>
                                          <p:attrName>style.visibility</p:attrName>
                                        </p:attrNameLst>
                                      </p:cBhvr>
                                      <p:to>
                                        <p:strVal val="hidden"/>
                                      </p:to>
                                    </p:set>
                                  </p:childTnLst>
                                </p:cTn>
                              </p:par>
                            </p:childTnLst>
                          </p:cTn>
                        </p:par>
                      </p:childTnLst>
                    </p:cTn>
                  </p:par>
                </p:childTnLst>
              </p:cTn>
              <p:nextCondLst>
                <p:cond evt="onClick" delay="0">
                  <p:tgtEl>
                    <p:spTgt spid="264"/>
                  </p:tgtEl>
                </p:cond>
              </p:nextCondLst>
            </p:seq>
            <p:seq concurrent="1" nextAc="seek">
              <p:cTn id="108" restart="whenNotActive" fill="hold" evtFilter="cancelBubble" nodeType="interactiveSeq">
                <p:stCondLst>
                  <p:cond evt="onClick" delay="0">
                    <p:tgtEl>
                      <p:spTgt spid="263"/>
                    </p:tgtEl>
                  </p:cond>
                </p:stCondLst>
                <p:endSync evt="end" delay="0">
                  <p:rtn val="all"/>
                </p:endSync>
                <p:childTnLst>
                  <p:par>
                    <p:cTn id="109" fill="hold">
                      <p:stCondLst>
                        <p:cond delay="0"/>
                      </p:stCondLst>
                      <p:childTnLst>
                        <p:par>
                          <p:cTn id="110" fill="hold">
                            <p:stCondLst>
                              <p:cond delay="0"/>
                            </p:stCondLst>
                            <p:childTnLst>
                              <p:par>
                                <p:cTn id="111" presetID="31" presetClass="exit" presetSubtype="0" fill="hold" grpId="0" nodeType="clickEffect">
                                  <p:stCondLst>
                                    <p:cond delay="0"/>
                                  </p:stCondLst>
                                  <p:childTnLst>
                                    <p:anim calcmode="lin" valueType="num">
                                      <p:cBhvr>
                                        <p:cTn id="112" dur="1000"/>
                                        <p:tgtEl>
                                          <p:spTgt spid="263"/>
                                        </p:tgtEl>
                                        <p:attrNameLst>
                                          <p:attrName>ppt_w</p:attrName>
                                        </p:attrNameLst>
                                      </p:cBhvr>
                                      <p:tavLst>
                                        <p:tav tm="0">
                                          <p:val>
                                            <p:strVal val="ppt_w"/>
                                          </p:val>
                                        </p:tav>
                                        <p:tav tm="100000">
                                          <p:val>
                                            <p:fltVal val="0"/>
                                          </p:val>
                                        </p:tav>
                                      </p:tavLst>
                                    </p:anim>
                                    <p:anim calcmode="lin" valueType="num">
                                      <p:cBhvr>
                                        <p:cTn id="113" dur="1000"/>
                                        <p:tgtEl>
                                          <p:spTgt spid="263"/>
                                        </p:tgtEl>
                                        <p:attrNameLst>
                                          <p:attrName>ppt_h</p:attrName>
                                        </p:attrNameLst>
                                      </p:cBhvr>
                                      <p:tavLst>
                                        <p:tav tm="0">
                                          <p:val>
                                            <p:strVal val="ppt_h"/>
                                          </p:val>
                                        </p:tav>
                                        <p:tav tm="100000">
                                          <p:val>
                                            <p:fltVal val="0"/>
                                          </p:val>
                                        </p:tav>
                                      </p:tavLst>
                                    </p:anim>
                                    <p:anim calcmode="lin" valueType="num">
                                      <p:cBhvr>
                                        <p:cTn id="114" dur="1000"/>
                                        <p:tgtEl>
                                          <p:spTgt spid="263"/>
                                        </p:tgtEl>
                                        <p:attrNameLst>
                                          <p:attrName>style.rotation</p:attrName>
                                        </p:attrNameLst>
                                      </p:cBhvr>
                                      <p:tavLst>
                                        <p:tav tm="0">
                                          <p:val>
                                            <p:fltVal val="0"/>
                                          </p:val>
                                        </p:tav>
                                        <p:tav tm="100000">
                                          <p:val>
                                            <p:fltVal val="90"/>
                                          </p:val>
                                        </p:tav>
                                      </p:tavLst>
                                    </p:anim>
                                    <p:animEffect transition="out" filter="fade">
                                      <p:cBhvr>
                                        <p:cTn id="115" dur="1000"/>
                                        <p:tgtEl>
                                          <p:spTgt spid="263"/>
                                        </p:tgtEl>
                                      </p:cBhvr>
                                    </p:animEffect>
                                    <p:set>
                                      <p:cBhvr>
                                        <p:cTn id="116" dur="1" fill="hold">
                                          <p:stCondLst>
                                            <p:cond delay="999"/>
                                          </p:stCondLst>
                                        </p:cTn>
                                        <p:tgtEl>
                                          <p:spTgt spid="263"/>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117" restart="whenNotActive" fill="hold" evtFilter="cancelBubble" nodeType="interactiveSeq">
                <p:stCondLst>
                  <p:cond evt="onClick" delay="0">
                    <p:tgtEl>
                      <p:spTgt spid="262"/>
                    </p:tgtEl>
                  </p:cond>
                </p:stCondLst>
                <p:endSync evt="end" delay="0">
                  <p:rtn val="all"/>
                </p:endSync>
                <p:childTnLst>
                  <p:par>
                    <p:cTn id="118" fill="hold">
                      <p:stCondLst>
                        <p:cond delay="0"/>
                      </p:stCondLst>
                      <p:childTnLst>
                        <p:par>
                          <p:cTn id="119" fill="hold">
                            <p:stCondLst>
                              <p:cond delay="0"/>
                            </p:stCondLst>
                            <p:childTnLst>
                              <p:par>
                                <p:cTn id="120" presetID="31" presetClass="exit" presetSubtype="0" fill="hold" grpId="0" nodeType="clickEffect">
                                  <p:stCondLst>
                                    <p:cond delay="0"/>
                                  </p:stCondLst>
                                  <p:childTnLst>
                                    <p:anim calcmode="lin" valueType="num">
                                      <p:cBhvr>
                                        <p:cTn id="121" dur="1000"/>
                                        <p:tgtEl>
                                          <p:spTgt spid="262"/>
                                        </p:tgtEl>
                                        <p:attrNameLst>
                                          <p:attrName>ppt_w</p:attrName>
                                        </p:attrNameLst>
                                      </p:cBhvr>
                                      <p:tavLst>
                                        <p:tav tm="0">
                                          <p:val>
                                            <p:strVal val="ppt_w"/>
                                          </p:val>
                                        </p:tav>
                                        <p:tav tm="100000">
                                          <p:val>
                                            <p:fltVal val="0"/>
                                          </p:val>
                                        </p:tav>
                                      </p:tavLst>
                                    </p:anim>
                                    <p:anim calcmode="lin" valueType="num">
                                      <p:cBhvr>
                                        <p:cTn id="122" dur="1000"/>
                                        <p:tgtEl>
                                          <p:spTgt spid="262"/>
                                        </p:tgtEl>
                                        <p:attrNameLst>
                                          <p:attrName>ppt_h</p:attrName>
                                        </p:attrNameLst>
                                      </p:cBhvr>
                                      <p:tavLst>
                                        <p:tav tm="0">
                                          <p:val>
                                            <p:strVal val="ppt_h"/>
                                          </p:val>
                                        </p:tav>
                                        <p:tav tm="100000">
                                          <p:val>
                                            <p:fltVal val="0"/>
                                          </p:val>
                                        </p:tav>
                                      </p:tavLst>
                                    </p:anim>
                                    <p:anim calcmode="lin" valueType="num">
                                      <p:cBhvr>
                                        <p:cTn id="123" dur="1000"/>
                                        <p:tgtEl>
                                          <p:spTgt spid="262"/>
                                        </p:tgtEl>
                                        <p:attrNameLst>
                                          <p:attrName>style.rotation</p:attrName>
                                        </p:attrNameLst>
                                      </p:cBhvr>
                                      <p:tavLst>
                                        <p:tav tm="0">
                                          <p:val>
                                            <p:fltVal val="0"/>
                                          </p:val>
                                        </p:tav>
                                        <p:tav tm="100000">
                                          <p:val>
                                            <p:fltVal val="90"/>
                                          </p:val>
                                        </p:tav>
                                      </p:tavLst>
                                    </p:anim>
                                    <p:animEffect transition="out" filter="fade">
                                      <p:cBhvr>
                                        <p:cTn id="124" dur="1000"/>
                                        <p:tgtEl>
                                          <p:spTgt spid="262"/>
                                        </p:tgtEl>
                                      </p:cBhvr>
                                    </p:animEffect>
                                    <p:set>
                                      <p:cBhvr>
                                        <p:cTn id="125" dur="1" fill="hold">
                                          <p:stCondLst>
                                            <p:cond delay="999"/>
                                          </p:stCondLst>
                                        </p:cTn>
                                        <p:tgtEl>
                                          <p:spTgt spid="262"/>
                                        </p:tgtEl>
                                        <p:attrNameLst>
                                          <p:attrName>style.visibility</p:attrName>
                                        </p:attrNameLst>
                                      </p:cBhvr>
                                      <p:to>
                                        <p:strVal val="hidden"/>
                                      </p:to>
                                    </p:set>
                                  </p:childTnLst>
                                </p:cTn>
                              </p:par>
                            </p:childTnLst>
                          </p:cTn>
                        </p:par>
                      </p:childTnLst>
                    </p:cTn>
                  </p:par>
                </p:childTnLst>
              </p:cTn>
              <p:nextCondLst>
                <p:cond evt="onClick" delay="0">
                  <p:tgtEl>
                    <p:spTgt spid="262"/>
                  </p:tgtEl>
                </p:cond>
              </p:nextCondLst>
            </p:seq>
            <p:seq concurrent="1" nextAc="seek">
              <p:cTn id="126" restart="whenNotActive" fill="hold" evtFilter="cancelBubble" nodeType="interactiveSeq">
                <p:stCondLst>
                  <p:cond evt="onClick" delay="0">
                    <p:tgtEl>
                      <p:spTgt spid="261"/>
                    </p:tgtEl>
                  </p:cond>
                </p:stCondLst>
                <p:endSync evt="end" delay="0">
                  <p:rtn val="all"/>
                </p:endSync>
                <p:childTnLst>
                  <p:par>
                    <p:cTn id="127" fill="hold">
                      <p:stCondLst>
                        <p:cond delay="0"/>
                      </p:stCondLst>
                      <p:childTnLst>
                        <p:par>
                          <p:cTn id="128" fill="hold">
                            <p:stCondLst>
                              <p:cond delay="0"/>
                            </p:stCondLst>
                            <p:childTnLst>
                              <p:par>
                                <p:cTn id="129" presetID="31" presetClass="exit" presetSubtype="0" fill="hold" grpId="0" nodeType="clickEffect">
                                  <p:stCondLst>
                                    <p:cond delay="0"/>
                                  </p:stCondLst>
                                  <p:childTnLst>
                                    <p:anim calcmode="lin" valueType="num">
                                      <p:cBhvr>
                                        <p:cTn id="130" dur="1000"/>
                                        <p:tgtEl>
                                          <p:spTgt spid="261"/>
                                        </p:tgtEl>
                                        <p:attrNameLst>
                                          <p:attrName>ppt_w</p:attrName>
                                        </p:attrNameLst>
                                      </p:cBhvr>
                                      <p:tavLst>
                                        <p:tav tm="0">
                                          <p:val>
                                            <p:strVal val="ppt_w"/>
                                          </p:val>
                                        </p:tav>
                                        <p:tav tm="100000">
                                          <p:val>
                                            <p:fltVal val="0"/>
                                          </p:val>
                                        </p:tav>
                                      </p:tavLst>
                                    </p:anim>
                                    <p:anim calcmode="lin" valueType="num">
                                      <p:cBhvr>
                                        <p:cTn id="131" dur="1000"/>
                                        <p:tgtEl>
                                          <p:spTgt spid="261"/>
                                        </p:tgtEl>
                                        <p:attrNameLst>
                                          <p:attrName>ppt_h</p:attrName>
                                        </p:attrNameLst>
                                      </p:cBhvr>
                                      <p:tavLst>
                                        <p:tav tm="0">
                                          <p:val>
                                            <p:strVal val="ppt_h"/>
                                          </p:val>
                                        </p:tav>
                                        <p:tav tm="100000">
                                          <p:val>
                                            <p:fltVal val="0"/>
                                          </p:val>
                                        </p:tav>
                                      </p:tavLst>
                                    </p:anim>
                                    <p:anim calcmode="lin" valueType="num">
                                      <p:cBhvr>
                                        <p:cTn id="132" dur="1000"/>
                                        <p:tgtEl>
                                          <p:spTgt spid="261"/>
                                        </p:tgtEl>
                                        <p:attrNameLst>
                                          <p:attrName>style.rotation</p:attrName>
                                        </p:attrNameLst>
                                      </p:cBhvr>
                                      <p:tavLst>
                                        <p:tav tm="0">
                                          <p:val>
                                            <p:fltVal val="0"/>
                                          </p:val>
                                        </p:tav>
                                        <p:tav tm="100000">
                                          <p:val>
                                            <p:fltVal val="90"/>
                                          </p:val>
                                        </p:tav>
                                      </p:tavLst>
                                    </p:anim>
                                    <p:animEffect transition="out" filter="fade">
                                      <p:cBhvr>
                                        <p:cTn id="133" dur="1000"/>
                                        <p:tgtEl>
                                          <p:spTgt spid="261"/>
                                        </p:tgtEl>
                                      </p:cBhvr>
                                    </p:animEffect>
                                    <p:set>
                                      <p:cBhvr>
                                        <p:cTn id="134" dur="1" fill="hold">
                                          <p:stCondLst>
                                            <p:cond delay="999"/>
                                          </p:stCondLst>
                                        </p:cTn>
                                        <p:tgtEl>
                                          <p:spTgt spid="261"/>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135" restart="whenNotActive" fill="hold" evtFilter="cancelBubble" nodeType="interactiveSeq">
                <p:stCondLst>
                  <p:cond evt="onClick" delay="0">
                    <p:tgtEl>
                      <p:spTgt spid="260"/>
                    </p:tgtEl>
                  </p:cond>
                </p:stCondLst>
                <p:endSync evt="end" delay="0">
                  <p:rtn val="all"/>
                </p:endSync>
                <p:childTnLst>
                  <p:par>
                    <p:cTn id="136" fill="hold">
                      <p:stCondLst>
                        <p:cond delay="0"/>
                      </p:stCondLst>
                      <p:childTnLst>
                        <p:par>
                          <p:cTn id="137" fill="hold">
                            <p:stCondLst>
                              <p:cond delay="0"/>
                            </p:stCondLst>
                            <p:childTnLst>
                              <p:par>
                                <p:cTn id="138" presetID="31" presetClass="exit" presetSubtype="0" fill="hold" grpId="0" nodeType="clickEffect">
                                  <p:stCondLst>
                                    <p:cond delay="0"/>
                                  </p:stCondLst>
                                  <p:childTnLst>
                                    <p:anim calcmode="lin" valueType="num">
                                      <p:cBhvr>
                                        <p:cTn id="139" dur="1000"/>
                                        <p:tgtEl>
                                          <p:spTgt spid="260"/>
                                        </p:tgtEl>
                                        <p:attrNameLst>
                                          <p:attrName>ppt_w</p:attrName>
                                        </p:attrNameLst>
                                      </p:cBhvr>
                                      <p:tavLst>
                                        <p:tav tm="0">
                                          <p:val>
                                            <p:strVal val="ppt_w"/>
                                          </p:val>
                                        </p:tav>
                                        <p:tav tm="100000">
                                          <p:val>
                                            <p:fltVal val="0"/>
                                          </p:val>
                                        </p:tav>
                                      </p:tavLst>
                                    </p:anim>
                                    <p:anim calcmode="lin" valueType="num">
                                      <p:cBhvr>
                                        <p:cTn id="140" dur="1000"/>
                                        <p:tgtEl>
                                          <p:spTgt spid="260"/>
                                        </p:tgtEl>
                                        <p:attrNameLst>
                                          <p:attrName>ppt_h</p:attrName>
                                        </p:attrNameLst>
                                      </p:cBhvr>
                                      <p:tavLst>
                                        <p:tav tm="0">
                                          <p:val>
                                            <p:strVal val="ppt_h"/>
                                          </p:val>
                                        </p:tav>
                                        <p:tav tm="100000">
                                          <p:val>
                                            <p:fltVal val="0"/>
                                          </p:val>
                                        </p:tav>
                                      </p:tavLst>
                                    </p:anim>
                                    <p:anim calcmode="lin" valueType="num">
                                      <p:cBhvr>
                                        <p:cTn id="141" dur="1000"/>
                                        <p:tgtEl>
                                          <p:spTgt spid="260"/>
                                        </p:tgtEl>
                                        <p:attrNameLst>
                                          <p:attrName>style.rotation</p:attrName>
                                        </p:attrNameLst>
                                      </p:cBhvr>
                                      <p:tavLst>
                                        <p:tav tm="0">
                                          <p:val>
                                            <p:fltVal val="0"/>
                                          </p:val>
                                        </p:tav>
                                        <p:tav tm="100000">
                                          <p:val>
                                            <p:fltVal val="90"/>
                                          </p:val>
                                        </p:tav>
                                      </p:tavLst>
                                    </p:anim>
                                    <p:animEffect transition="out" filter="fade">
                                      <p:cBhvr>
                                        <p:cTn id="142" dur="1000"/>
                                        <p:tgtEl>
                                          <p:spTgt spid="260"/>
                                        </p:tgtEl>
                                      </p:cBhvr>
                                    </p:animEffect>
                                    <p:set>
                                      <p:cBhvr>
                                        <p:cTn id="143" dur="1" fill="hold">
                                          <p:stCondLst>
                                            <p:cond delay="999"/>
                                          </p:stCondLst>
                                        </p:cTn>
                                        <p:tgtEl>
                                          <p:spTgt spid="260"/>
                                        </p:tgtEl>
                                        <p:attrNameLst>
                                          <p:attrName>style.visibility</p:attrName>
                                        </p:attrNameLst>
                                      </p:cBhvr>
                                      <p:to>
                                        <p:strVal val="hidden"/>
                                      </p:to>
                                    </p:set>
                                  </p:childTnLst>
                                </p:cTn>
                              </p:par>
                            </p:childTnLst>
                          </p:cTn>
                        </p:par>
                      </p:childTnLst>
                    </p:cTn>
                  </p:par>
                </p:childTnLst>
              </p:cTn>
              <p:nextCondLst>
                <p:cond evt="onClick" delay="0">
                  <p:tgtEl>
                    <p:spTgt spid="260"/>
                  </p:tgtEl>
                </p:cond>
              </p:nextCondLst>
            </p:seq>
            <p:seq concurrent="1" nextAc="seek">
              <p:cTn id="144" restart="whenNotActive" fill="hold" evtFilter="cancelBubble" nodeType="interactiveSeq">
                <p:stCondLst>
                  <p:cond evt="onClick" delay="0">
                    <p:tgtEl>
                      <p:spTgt spid="259"/>
                    </p:tgtEl>
                  </p:cond>
                </p:stCondLst>
                <p:endSync evt="end" delay="0">
                  <p:rtn val="all"/>
                </p:endSync>
                <p:childTnLst>
                  <p:par>
                    <p:cTn id="145" fill="hold">
                      <p:stCondLst>
                        <p:cond delay="0"/>
                      </p:stCondLst>
                      <p:childTnLst>
                        <p:par>
                          <p:cTn id="146" fill="hold">
                            <p:stCondLst>
                              <p:cond delay="0"/>
                            </p:stCondLst>
                            <p:childTnLst>
                              <p:par>
                                <p:cTn id="147" presetID="31" presetClass="exit" presetSubtype="0" fill="hold" grpId="0" nodeType="clickEffect">
                                  <p:stCondLst>
                                    <p:cond delay="0"/>
                                  </p:stCondLst>
                                  <p:childTnLst>
                                    <p:anim calcmode="lin" valueType="num">
                                      <p:cBhvr>
                                        <p:cTn id="148" dur="1000"/>
                                        <p:tgtEl>
                                          <p:spTgt spid="259"/>
                                        </p:tgtEl>
                                        <p:attrNameLst>
                                          <p:attrName>ppt_w</p:attrName>
                                        </p:attrNameLst>
                                      </p:cBhvr>
                                      <p:tavLst>
                                        <p:tav tm="0">
                                          <p:val>
                                            <p:strVal val="ppt_w"/>
                                          </p:val>
                                        </p:tav>
                                        <p:tav tm="100000">
                                          <p:val>
                                            <p:fltVal val="0"/>
                                          </p:val>
                                        </p:tav>
                                      </p:tavLst>
                                    </p:anim>
                                    <p:anim calcmode="lin" valueType="num">
                                      <p:cBhvr>
                                        <p:cTn id="149" dur="1000"/>
                                        <p:tgtEl>
                                          <p:spTgt spid="259"/>
                                        </p:tgtEl>
                                        <p:attrNameLst>
                                          <p:attrName>ppt_h</p:attrName>
                                        </p:attrNameLst>
                                      </p:cBhvr>
                                      <p:tavLst>
                                        <p:tav tm="0">
                                          <p:val>
                                            <p:strVal val="ppt_h"/>
                                          </p:val>
                                        </p:tav>
                                        <p:tav tm="100000">
                                          <p:val>
                                            <p:fltVal val="0"/>
                                          </p:val>
                                        </p:tav>
                                      </p:tavLst>
                                    </p:anim>
                                    <p:anim calcmode="lin" valueType="num">
                                      <p:cBhvr>
                                        <p:cTn id="150" dur="1000"/>
                                        <p:tgtEl>
                                          <p:spTgt spid="259"/>
                                        </p:tgtEl>
                                        <p:attrNameLst>
                                          <p:attrName>style.rotation</p:attrName>
                                        </p:attrNameLst>
                                      </p:cBhvr>
                                      <p:tavLst>
                                        <p:tav tm="0">
                                          <p:val>
                                            <p:fltVal val="0"/>
                                          </p:val>
                                        </p:tav>
                                        <p:tav tm="100000">
                                          <p:val>
                                            <p:fltVal val="90"/>
                                          </p:val>
                                        </p:tav>
                                      </p:tavLst>
                                    </p:anim>
                                    <p:animEffect transition="out" filter="fade">
                                      <p:cBhvr>
                                        <p:cTn id="151" dur="1000"/>
                                        <p:tgtEl>
                                          <p:spTgt spid="259"/>
                                        </p:tgtEl>
                                      </p:cBhvr>
                                    </p:animEffect>
                                    <p:set>
                                      <p:cBhvr>
                                        <p:cTn id="152" dur="1" fill="hold">
                                          <p:stCondLst>
                                            <p:cond delay="999"/>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59"/>
                  </p:tgtEl>
                </p:cond>
              </p:nextCondLst>
            </p:seq>
            <p:seq concurrent="1" nextAc="seek">
              <p:cTn id="153" restart="whenNotActive" fill="hold" evtFilter="cancelBubble" nodeType="interactiveSeq">
                <p:stCondLst>
                  <p:cond evt="onClick" delay="0">
                    <p:tgtEl>
                      <p:spTgt spid="258"/>
                    </p:tgtEl>
                  </p:cond>
                </p:stCondLst>
                <p:endSync evt="end" delay="0">
                  <p:rtn val="all"/>
                </p:endSync>
                <p:childTnLst>
                  <p:par>
                    <p:cTn id="154" fill="hold">
                      <p:stCondLst>
                        <p:cond delay="0"/>
                      </p:stCondLst>
                      <p:childTnLst>
                        <p:par>
                          <p:cTn id="155" fill="hold">
                            <p:stCondLst>
                              <p:cond delay="0"/>
                            </p:stCondLst>
                            <p:childTnLst>
                              <p:par>
                                <p:cTn id="156" presetID="31" presetClass="exit" presetSubtype="0" fill="hold" grpId="0" nodeType="clickEffect">
                                  <p:stCondLst>
                                    <p:cond delay="0"/>
                                  </p:stCondLst>
                                  <p:childTnLst>
                                    <p:anim calcmode="lin" valueType="num">
                                      <p:cBhvr>
                                        <p:cTn id="157" dur="1000"/>
                                        <p:tgtEl>
                                          <p:spTgt spid="258"/>
                                        </p:tgtEl>
                                        <p:attrNameLst>
                                          <p:attrName>ppt_w</p:attrName>
                                        </p:attrNameLst>
                                      </p:cBhvr>
                                      <p:tavLst>
                                        <p:tav tm="0">
                                          <p:val>
                                            <p:strVal val="ppt_w"/>
                                          </p:val>
                                        </p:tav>
                                        <p:tav tm="100000">
                                          <p:val>
                                            <p:fltVal val="0"/>
                                          </p:val>
                                        </p:tav>
                                      </p:tavLst>
                                    </p:anim>
                                    <p:anim calcmode="lin" valueType="num">
                                      <p:cBhvr>
                                        <p:cTn id="158" dur="1000"/>
                                        <p:tgtEl>
                                          <p:spTgt spid="258"/>
                                        </p:tgtEl>
                                        <p:attrNameLst>
                                          <p:attrName>ppt_h</p:attrName>
                                        </p:attrNameLst>
                                      </p:cBhvr>
                                      <p:tavLst>
                                        <p:tav tm="0">
                                          <p:val>
                                            <p:strVal val="ppt_h"/>
                                          </p:val>
                                        </p:tav>
                                        <p:tav tm="100000">
                                          <p:val>
                                            <p:fltVal val="0"/>
                                          </p:val>
                                        </p:tav>
                                      </p:tavLst>
                                    </p:anim>
                                    <p:anim calcmode="lin" valueType="num">
                                      <p:cBhvr>
                                        <p:cTn id="159" dur="1000"/>
                                        <p:tgtEl>
                                          <p:spTgt spid="258"/>
                                        </p:tgtEl>
                                        <p:attrNameLst>
                                          <p:attrName>style.rotation</p:attrName>
                                        </p:attrNameLst>
                                      </p:cBhvr>
                                      <p:tavLst>
                                        <p:tav tm="0">
                                          <p:val>
                                            <p:fltVal val="0"/>
                                          </p:val>
                                        </p:tav>
                                        <p:tav tm="100000">
                                          <p:val>
                                            <p:fltVal val="90"/>
                                          </p:val>
                                        </p:tav>
                                      </p:tavLst>
                                    </p:anim>
                                    <p:animEffect transition="out" filter="fade">
                                      <p:cBhvr>
                                        <p:cTn id="160" dur="1000"/>
                                        <p:tgtEl>
                                          <p:spTgt spid="258"/>
                                        </p:tgtEl>
                                      </p:cBhvr>
                                    </p:animEffect>
                                    <p:set>
                                      <p:cBhvr>
                                        <p:cTn id="161" dur="1" fill="hold">
                                          <p:stCondLst>
                                            <p:cond delay="999"/>
                                          </p:stCondLst>
                                        </p:cTn>
                                        <p:tgtEl>
                                          <p:spTgt spid="258"/>
                                        </p:tgtEl>
                                        <p:attrNameLst>
                                          <p:attrName>style.visibility</p:attrName>
                                        </p:attrNameLst>
                                      </p:cBhvr>
                                      <p:to>
                                        <p:strVal val="hidden"/>
                                      </p:to>
                                    </p:set>
                                  </p:childTnLst>
                                </p:cTn>
                              </p:par>
                            </p:childTnLst>
                          </p:cTn>
                        </p:par>
                      </p:childTnLst>
                    </p:cTn>
                  </p:par>
                </p:childTnLst>
              </p:cTn>
              <p:nextCondLst>
                <p:cond evt="onClick" delay="0">
                  <p:tgtEl>
                    <p:spTgt spid="258"/>
                  </p:tgtEl>
                </p:cond>
              </p:nextCondLst>
            </p:seq>
            <p:seq concurrent="1" nextAc="seek">
              <p:cTn id="162" restart="whenNotActive" fill="hold" evtFilter="cancelBubble" nodeType="interactiveSeq">
                <p:stCondLst>
                  <p:cond evt="onClick" delay="0">
                    <p:tgtEl>
                      <p:spTgt spid="257"/>
                    </p:tgtEl>
                  </p:cond>
                </p:stCondLst>
                <p:endSync evt="end" delay="0">
                  <p:rtn val="all"/>
                </p:endSync>
                <p:childTnLst>
                  <p:par>
                    <p:cTn id="163" fill="hold">
                      <p:stCondLst>
                        <p:cond delay="0"/>
                      </p:stCondLst>
                      <p:childTnLst>
                        <p:par>
                          <p:cTn id="164" fill="hold">
                            <p:stCondLst>
                              <p:cond delay="0"/>
                            </p:stCondLst>
                            <p:childTnLst>
                              <p:par>
                                <p:cTn id="165" presetID="31" presetClass="exit" presetSubtype="0" fill="hold" grpId="0" nodeType="clickEffect">
                                  <p:stCondLst>
                                    <p:cond delay="0"/>
                                  </p:stCondLst>
                                  <p:childTnLst>
                                    <p:anim calcmode="lin" valueType="num">
                                      <p:cBhvr>
                                        <p:cTn id="166" dur="1000"/>
                                        <p:tgtEl>
                                          <p:spTgt spid="257"/>
                                        </p:tgtEl>
                                        <p:attrNameLst>
                                          <p:attrName>ppt_w</p:attrName>
                                        </p:attrNameLst>
                                      </p:cBhvr>
                                      <p:tavLst>
                                        <p:tav tm="0">
                                          <p:val>
                                            <p:strVal val="ppt_w"/>
                                          </p:val>
                                        </p:tav>
                                        <p:tav tm="100000">
                                          <p:val>
                                            <p:fltVal val="0"/>
                                          </p:val>
                                        </p:tav>
                                      </p:tavLst>
                                    </p:anim>
                                    <p:anim calcmode="lin" valueType="num">
                                      <p:cBhvr>
                                        <p:cTn id="167" dur="1000"/>
                                        <p:tgtEl>
                                          <p:spTgt spid="257"/>
                                        </p:tgtEl>
                                        <p:attrNameLst>
                                          <p:attrName>ppt_h</p:attrName>
                                        </p:attrNameLst>
                                      </p:cBhvr>
                                      <p:tavLst>
                                        <p:tav tm="0">
                                          <p:val>
                                            <p:strVal val="ppt_h"/>
                                          </p:val>
                                        </p:tav>
                                        <p:tav tm="100000">
                                          <p:val>
                                            <p:fltVal val="0"/>
                                          </p:val>
                                        </p:tav>
                                      </p:tavLst>
                                    </p:anim>
                                    <p:anim calcmode="lin" valueType="num">
                                      <p:cBhvr>
                                        <p:cTn id="168" dur="1000"/>
                                        <p:tgtEl>
                                          <p:spTgt spid="257"/>
                                        </p:tgtEl>
                                        <p:attrNameLst>
                                          <p:attrName>style.rotation</p:attrName>
                                        </p:attrNameLst>
                                      </p:cBhvr>
                                      <p:tavLst>
                                        <p:tav tm="0">
                                          <p:val>
                                            <p:fltVal val="0"/>
                                          </p:val>
                                        </p:tav>
                                        <p:tav tm="100000">
                                          <p:val>
                                            <p:fltVal val="90"/>
                                          </p:val>
                                        </p:tav>
                                      </p:tavLst>
                                    </p:anim>
                                    <p:animEffect transition="out" filter="fade">
                                      <p:cBhvr>
                                        <p:cTn id="169" dur="1000"/>
                                        <p:tgtEl>
                                          <p:spTgt spid="257"/>
                                        </p:tgtEl>
                                      </p:cBhvr>
                                    </p:animEffect>
                                    <p:set>
                                      <p:cBhvr>
                                        <p:cTn id="170" dur="1" fill="hold">
                                          <p:stCondLst>
                                            <p:cond delay="999"/>
                                          </p:stCondLst>
                                        </p:cTn>
                                        <p:tgtEl>
                                          <p:spTgt spid="257"/>
                                        </p:tgtEl>
                                        <p:attrNameLst>
                                          <p:attrName>style.visibility</p:attrName>
                                        </p:attrNameLst>
                                      </p:cBhvr>
                                      <p:to>
                                        <p:strVal val="hidden"/>
                                      </p:to>
                                    </p:set>
                                  </p:childTnLst>
                                </p:cTn>
                              </p:par>
                            </p:childTnLst>
                          </p:cTn>
                        </p:par>
                      </p:childTnLst>
                    </p:cTn>
                  </p:par>
                </p:childTnLst>
              </p:cTn>
              <p:nextCondLst>
                <p:cond evt="onClick" delay="0">
                  <p:tgtEl>
                    <p:spTgt spid="257"/>
                  </p:tgtEl>
                </p:cond>
              </p:nextCondLst>
            </p:seq>
            <p:seq concurrent="1" nextAc="seek">
              <p:cTn id="171" restart="whenNotActive" fill="hold" evtFilter="cancelBubble" nodeType="interactiveSeq">
                <p:stCondLst>
                  <p:cond evt="onClick" delay="0">
                    <p:tgtEl>
                      <p:spTgt spid="256"/>
                    </p:tgtEl>
                  </p:cond>
                </p:stCondLst>
                <p:endSync evt="end" delay="0">
                  <p:rtn val="all"/>
                </p:endSync>
                <p:childTnLst>
                  <p:par>
                    <p:cTn id="172" fill="hold">
                      <p:stCondLst>
                        <p:cond delay="0"/>
                      </p:stCondLst>
                      <p:childTnLst>
                        <p:par>
                          <p:cTn id="173" fill="hold">
                            <p:stCondLst>
                              <p:cond delay="0"/>
                            </p:stCondLst>
                            <p:childTnLst>
                              <p:par>
                                <p:cTn id="174" presetID="31" presetClass="exit" presetSubtype="0" fill="hold" grpId="0" nodeType="clickEffect">
                                  <p:stCondLst>
                                    <p:cond delay="0"/>
                                  </p:stCondLst>
                                  <p:childTnLst>
                                    <p:anim calcmode="lin" valueType="num">
                                      <p:cBhvr>
                                        <p:cTn id="175" dur="1000"/>
                                        <p:tgtEl>
                                          <p:spTgt spid="256"/>
                                        </p:tgtEl>
                                        <p:attrNameLst>
                                          <p:attrName>ppt_w</p:attrName>
                                        </p:attrNameLst>
                                      </p:cBhvr>
                                      <p:tavLst>
                                        <p:tav tm="0">
                                          <p:val>
                                            <p:strVal val="ppt_w"/>
                                          </p:val>
                                        </p:tav>
                                        <p:tav tm="100000">
                                          <p:val>
                                            <p:fltVal val="0"/>
                                          </p:val>
                                        </p:tav>
                                      </p:tavLst>
                                    </p:anim>
                                    <p:anim calcmode="lin" valueType="num">
                                      <p:cBhvr>
                                        <p:cTn id="176" dur="1000"/>
                                        <p:tgtEl>
                                          <p:spTgt spid="256"/>
                                        </p:tgtEl>
                                        <p:attrNameLst>
                                          <p:attrName>ppt_h</p:attrName>
                                        </p:attrNameLst>
                                      </p:cBhvr>
                                      <p:tavLst>
                                        <p:tav tm="0">
                                          <p:val>
                                            <p:strVal val="ppt_h"/>
                                          </p:val>
                                        </p:tav>
                                        <p:tav tm="100000">
                                          <p:val>
                                            <p:fltVal val="0"/>
                                          </p:val>
                                        </p:tav>
                                      </p:tavLst>
                                    </p:anim>
                                    <p:anim calcmode="lin" valueType="num">
                                      <p:cBhvr>
                                        <p:cTn id="177" dur="1000"/>
                                        <p:tgtEl>
                                          <p:spTgt spid="256"/>
                                        </p:tgtEl>
                                        <p:attrNameLst>
                                          <p:attrName>style.rotation</p:attrName>
                                        </p:attrNameLst>
                                      </p:cBhvr>
                                      <p:tavLst>
                                        <p:tav tm="0">
                                          <p:val>
                                            <p:fltVal val="0"/>
                                          </p:val>
                                        </p:tav>
                                        <p:tav tm="100000">
                                          <p:val>
                                            <p:fltVal val="90"/>
                                          </p:val>
                                        </p:tav>
                                      </p:tavLst>
                                    </p:anim>
                                    <p:animEffect transition="out" filter="fade">
                                      <p:cBhvr>
                                        <p:cTn id="178" dur="1000"/>
                                        <p:tgtEl>
                                          <p:spTgt spid="256"/>
                                        </p:tgtEl>
                                      </p:cBhvr>
                                    </p:animEffect>
                                    <p:set>
                                      <p:cBhvr>
                                        <p:cTn id="179" dur="1" fill="hold">
                                          <p:stCondLst>
                                            <p:cond delay="999"/>
                                          </p:stCondLst>
                                        </p:cTn>
                                        <p:tgtEl>
                                          <p:spTgt spid="256"/>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180" restart="whenNotActive" fill="hold" evtFilter="cancelBubble" nodeType="interactiveSeq">
                <p:stCondLst>
                  <p:cond evt="onClick" delay="0">
                    <p:tgtEl>
                      <p:spTgt spid="255"/>
                    </p:tgtEl>
                  </p:cond>
                </p:stCondLst>
                <p:endSync evt="end" delay="0">
                  <p:rtn val="all"/>
                </p:endSync>
                <p:childTnLst>
                  <p:par>
                    <p:cTn id="181" fill="hold">
                      <p:stCondLst>
                        <p:cond delay="0"/>
                      </p:stCondLst>
                      <p:childTnLst>
                        <p:par>
                          <p:cTn id="182" fill="hold">
                            <p:stCondLst>
                              <p:cond delay="0"/>
                            </p:stCondLst>
                            <p:childTnLst>
                              <p:par>
                                <p:cTn id="183" presetID="31" presetClass="exit" presetSubtype="0" fill="hold" grpId="0" nodeType="clickEffect">
                                  <p:stCondLst>
                                    <p:cond delay="0"/>
                                  </p:stCondLst>
                                  <p:childTnLst>
                                    <p:anim calcmode="lin" valueType="num">
                                      <p:cBhvr>
                                        <p:cTn id="184" dur="1000"/>
                                        <p:tgtEl>
                                          <p:spTgt spid="255"/>
                                        </p:tgtEl>
                                        <p:attrNameLst>
                                          <p:attrName>ppt_w</p:attrName>
                                        </p:attrNameLst>
                                      </p:cBhvr>
                                      <p:tavLst>
                                        <p:tav tm="0">
                                          <p:val>
                                            <p:strVal val="ppt_w"/>
                                          </p:val>
                                        </p:tav>
                                        <p:tav tm="100000">
                                          <p:val>
                                            <p:fltVal val="0"/>
                                          </p:val>
                                        </p:tav>
                                      </p:tavLst>
                                    </p:anim>
                                    <p:anim calcmode="lin" valueType="num">
                                      <p:cBhvr>
                                        <p:cTn id="185" dur="1000"/>
                                        <p:tgtEl>
                                          <p:spTgt spid="255"/>
                                        </p:tgtEl>
                                        <p:attrNameLst>
                                          <p:attrName>ppt_h</p:attrName>
                                        </p:attrNameLst>
                                      </p:cBhvr>
                                      <p:tavLst>
                                        <p:tav tm="0">
                                          <p:val>
                                            <p:strVal val="ppt_h"/>
                                          </p:val>
                                        </p:tav>
                                        <p:tav tm="100000">
                                          <p:val>
                                            <p:fltVal val="0"/>
                                          </p:val>
                                        </p:tav>
                                      </p:tavLst>
                                    </p:anim>
                                    <p:anim calcmode="lin" valueType="num">
                                      <p:cBhvr>
                                        <p:cTn id="186" dur="1000"/>
                                        <p:tgtEl>
                                          <p:spTgt spid="255"/>
                                        </p:tgtEl>
                                        <p:attrNameLst>
                                          <p:attrName>style.rotation</p:attrName>
                                        </p:attrNameLst>
                                      </p:cBhvr>
                                      <p:tavLst>
                                        <p:tav tm="0">
                                          <p:val>
                                            <p:fltVal val="0"/>
                                          </p:val>
                                        </p:tav>
                                        <p:tav tm="100000">
                                          <p:val>
                                            <p:fltVal val="90"/>
                                          </p:val>
                                        </p:tav>
                                      </p:tavLst>
                                    </p:anim>
                                    <p:animEffect transition="out" filter="fade">
                                      <p:cBhvr>
                                        <p:cTn id="187" dur="1000"/>
                                        <p:tgtEl>
                                          <p:spTgt spid="255"/>
                                        </p:tgtEl>
                                      </p:cBhvr>
                                    </p:animEffect>
                                    <p:set>
                                      <p:cBhvr>
                                        <p:cTn id="188" dur="1" fill="hold">
                                          <p:stCondLst>
                                            <p:cond delay="999"/>
                                          </p:stCondLst>
                                        </p:cTn>
                                        <p:tgtEl>
                                          <p:spTgt spid="255"/>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189" restart="whenNotActive" fill="hold" evtFilter="cancelBubble" nodeType="interactiveSeq">
                <p:stCondLst>
                  <p:cond evt="onClick" delay="0">
                    <p:tgtEl>
                      <p:spTgt spid="254"/>
                    </p:tgtEl>
                  </p:cond>
                </p:stCondLst>
                <p:endSync evt="end" delay="0">
                  <p:rtn val="all"/>
                </p:endSync>
                <p:childTnLst>
                  <p:par>
                    <p:cTn id="190" fill="hold">
                      <p:stCondLst>
                        <p:cond delay="0"/>
                      </p:stCondLst>
                      <p:childTnLst>
                        <p:par>
                          <p:cTn id="191" fill="hold">
                            <p:stCondLst>
                              <p:cond delay="0"/>
                            </p:stCondLst>
                            <p:childTnLst>
                              <p:par>
                                <p:cTn id="192" presetID="31" presetClass="exit" presetSubtype="0" fill="hold" grpId="0" nodeType="clickEffect">
                                  <p:stCondLst>
                                    <p:cond delay="0"/>
                                  </p:stCondLst>
                                  <p:childTnLst>
                                    <p:anim calcmode="lin" valueType="num">
                                      <p:cBhvr>
                                        <p:cTn id="193" dur="1000"/>
                                        <p:tgtEl>
                                          <p:spTgt spid="254"/>
                                        </p:tgtEl>
                                        <p:attrNameLst>
                                          <p:attrName>ppt_w</p:attrName>
                                        </p:attrNameLst>
                                      </p:cBhvr>
                                      <p:tavLst>
                                        <p:tav tm="0">
                                          <p:val>
                                            <p:strVal val="ppt_w"/>
                                          </p:val>
                                        </p:tav>
                                        <p:tav tm="100000">
                                          <p:val>
                                            <p:fltVal val="0"/>
                                          </p:val>
                                        </p:tav>
                                      </p:tavLst>
                                    </p:anim>
                                    <p:anim calcmode="lin" valueType="num">
                                      <p:cBhvr>
                                        <p:cTn id="194" dur="1000"/>
                                        <p:tgtEl>
                                          <p:spTgt spid="254"/>
                                        </p:tgtEl>
                                        <p:attrNameLst>
                                          <p:attrName>ppt_h</p:attrName>
                                        </p:attrNameLst>
                                      </p:cBhvr>
                                      <p:tavLst>
                                        <p:tav tm="0">
                                          <p:val>
                                            <p:strVal val="ppt_h"/>
                                          </p:val>
                                        </p:tav>
                                        <p:tav tm="100000">
                                          <p:val>
                                            <p:fltVal val="0"/>
                                          </p:val>
                                        </p:tav>
                                      </p:tavLst>
                                    </p:anim>
                                    <p:anim calcmode="lin" valueType="num">
                                      <p:cBhvr>
                                        <p:cTn id="195" dur="1000"/>
                                        <p:tgtEl>
                                          <p:spTgt spid="254"/>
                                        </p:tgtEl>
                                        <p:attrNameLst>
                                          <p:attrName>style.rotation</p:attrName>
                                        </p:attrNameLst>
                                      </p:cBhvr>
                                      <p:tavLst>
                                        <p:tav tm="0">
                                          <p:val>
                                            <p:fltVal val="0"/>
                                          </p:val>
                                        </p:tav>
                                        <p:tav tm="100000">
                                          <p:val>
                                            <p:fltVal val="90"/>
                                          </p:val>
                                        </p:tav>
                                      </p:tavLst>
                                    </p:anim>
                                    <p:animEffect transition="out" filter="fade">
                                      <p:cBhvr>
                                        <p:cTn id="196" dur="1000"/>
                                        <p:tgtEl>
                                          <p:spTgt spid="254"/>
                                        </p:tgtEl>
                                      </p:cBhvr>
                                    </p:animEffect>
                                    <p:set>
                                      <p:cBhvr>
                                        <p:cTn id="197" dur="1" fill="hold">
                                          <p:stCondLst>
                                            <p:cond delay="999"/>
                                          </p:stCondLst>
                                        </p:cTn>
                                        <p:tgtEl>
                                          <p:spTgt spid="254"/>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198" restart="whenNotActive" fill="hold" evtFilter="cancelBubble" nodeType="interactiveSeq">
                <p:stCondLst>
                  <p:cond evt="onClick" delay="0">
                    <p:tgtEl>
                      <p:spTgt spid="253"/>
                    </p:tgtEl>
                  </p:cond>
                </p:stCondLst>
                <p:endSync evt="end" delay="0">
                  <p:rtn val="all"/>
                </p:endSync>
                <p:childTnLst>
                  <p:par>
                    <p:cTn id="199" fill="hold">
                      <p:stCondLst>
                        <p:cond delay="0"/>
                      </p:stCondLst>
                      <p:childTnLst>
                        <p:par>
                          <p:cTn id="200" fill="hold">
                            <p:stCondLst>
                              <p:cond delay="0"/>
                            </p:stCondLst>
                            <p:childTnLst>
                              <p:par>
                                <p:cTn id="201" presetID="31" presetClass="exit" presetSubtype="0" fill="hold" grpId="0" nodeType="clickEffect">
                                  <p:stCondLst>
                                    <p:cond delay="0"/>
                                  </p:stCondLst>
                                  <p:childTnLst>
                                    <p:anim calcmode="lin" valueType="num">
                                      <p:cBhvr>
                                        <p:cTn id="202" dur="1000"/>
                                        <p:tgtEl>
                                          <p:spTgt spid="253"/>
                                        </p:tgtEl>
                                        <p:attrNameLst>
                                          <p:attrName>ppt_w</p:attrName>
                                        </p:attrNameLst>
                                      </p:cBhvr>
                                      <p:tavLst>
                                        <p:tav tm="0">
                                          <p:val>
                                            <p:strVal val="ppt_w"/>
                                          </p:val>
                                        </p:tav>
                                        <p:tav tm="100000">
                                          <p:val>
                                            <p:fltVal val="0"/>
                                          </p:val>
                                        </p:tav>
                                      </p:tavLst>
                                    </p:anim>
                                    <p:anim calcmode="lin" valueType="num">
                                      <p:cBhvr>
                                        <p:cTn id="203" dur="1000"/>
                                        <p:tgtEl>
                                          <p:spTgt spid="253"/>
                                        </p:tgtEl>
                                        <p:attrNameLst>
                                          <p:attrName>ppt_h</p:attrName>
                                        </p:attrNameLst>
                                      </p:cBhvr>
                                      <p:tavLst>
                                        <p:tav tm="0">
                                          <p:val>
                                            <p:strVal val="ppt_h"/>
                                          </p:val>
                                        </p:tav>
                                        <p:tav tm="100000">
                                          <p:val>
                                            <p:fltVal val="0"/>
                                          </p:val>
                                        </p:tav>
                                      </p:tavLst>
                                    </p:anim>
                                    <p:anim calcmode="lin" valueType="num">
                                      <p:cBhvr>
                                        <p:cTn id="204" dur="1000"/>
                                        <p:tgtEl>
                                          <p:spTgt spid="253"/>
                                        </p:tgtEl>
                                        <p:attrNameLst>
                                          <p:attrName>style.rotation</p:attrName>
                                        </p:attrNameLst>
                                      </p:cBhvr>
                                      <p:tavLst>
                                        <p:tav tm="0">
                                          <p:val>
                                            <p:fltVal val="0"/>
                                          </p:val>
                                        </p:tav>
                                        <p:tav tm="100000">
                                          <p:val>
                                            <p:fltVal val="90"/>
                                          </p:val>
                                        </p:tav>
                                      </p:tavLst>
                                    </p:anim>
                                    <p:animEffect transition="out" filter="fade">
                                      <p:cBhvr>
                                        <p:cTn id="205" dur="1000"/>
                                        <p:tgtEl>
                                          <p:spTgt spid="253"/>
                                        </p:tgtEl>
                                      </p:cBhvr>
                                    </p:animEffect>
                                    <p:set>
                                      <p:cBhvr>
                                        <p:cTn id="206" dur="1" fill="hold">
                                          <p:stCondLst>
                                            <p:cond delay="999"/>
                                          </p:stCondLst>
                                        </p:cTn>
                                        <p:tgtEl>
                                          <p:spTgt spid="253"/>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207" restart="whenNotActive" fill="hold" evtFilter="cancelBubble" nodeType="interactiveSeq">
                <p:stCondLst>
                  <p:cond evt="onClick" delay="0">
                    <p:tgtEl>
                      <p:spTgt spid="252"/>
                    </p:tgtEl>
                  </p:cond>
                </p:stCondLst>
                <p:endSync evt="end" delay="0">
                  <p:rtn val="all"/>
                </p:endSync>
                <p:childTnLst>
                  <p:par>
                    <p:cTn id="208" fill="hold">
                      <p:stCondLst>
                        <p:cond delay="0"/>
                      </p:stCondLst>
                      <p:childTnLst>
                        <p:par>
                          <p:cTn id="209" fill="hold">
                            <p:stCondLst>
                              <p:cond delay="0"/>
                            </p:stCondLst>
                            <p:childTnLst>
                              <p:par>
                                <p:cTn id="210" presetID="31" presetClass="exit" presetSubtype="0" fill="hold" grpId="0" nodeType="clickEffect">
                                  <p:stCondLst>
                                    <p:cond delay="0"/>
                                  </p:stCondLst>
                                  <p:childTnLst>
                                    <p:anim calcmode="lin" valueType="num">
                                      <p:cBhvr>
                                        <p:cTn id="211" dur="1000"/>
                                        <p:tgtEl>
                                          <p:spTgt spid="252"/>
                                        </p:tgtEl>
                                        <p:attrNameLst>
                                          <p:attrName>ppt_w</p:attrName>
                                        </p:attrNameLst>
                                      </p:cBhvr>
                                      <p:tavLst>
                                        <p:tav tm="0">
                                          <p:val>
                                            <p:strVal val="ppt_w"/>
                                          </p:val>
                                        </p:tav>
                                        <p:tav tm="100000">
                                          <p:val>
                                            <p:fltVal val="0"/>
                                          </p:val>
                                        </p:tav>
                                      </p:tavLst>
                                    </p:anim>
                                    <p:anim calcmode="lin" valueType="num">
                                      <p:cBhvr>
                                        <p:cTn id="212" dur="1000"/>
                                        <p:tgtEl>
                                          <p:spTgt spid="252"/>
                                        </p:tgtEl>
                                        <p:attrNameLst>
                                          <p:attrName>ppt_h</p:attrName>
                                        </p:attrNameLst>
                                      </p:cBhvr>
                                      <p:tavLst>
                                        <p:tav tm="0">
                                          <p:val>
                                            <p:strVal val="ppt_h"/>
                                          </p:val>
                                        </p:tav>
                                        <p:tav tm="100000">
                                          <p:val>
                                            <p:fltVal val="0"/>
                                          </p:val>
                                        </p:tav>
                                      </p:tavLst>
                                    </p:anim>
                                    <p:anim calcmode="lin" valueType="num">
                                      <p:cBhvr>
                                        <p:cTn id="213" dur="1000"/>
                                        <p:tgtEl>
                                          <p:spTgt spid="252"/>
                                        </p:tgtEl>
                                        <p:attrNameLst>
                                          <p:attrName>style.rotation</p:attrName>
                                        </p:attrNameLst>
                                      </p:cBhvr>
                                      <p:tavLst>
                                        <p:tav tm="0">
                                          <p:val>
                                            <p:fltVal val="0"/>
                                          </p:val>
                                        </p:tav>
                                        <p:tav tm="100000">
                                          <p:val>
                                            <p:fltVal val="90"/>
                                          </p:val>
                                        </p:tav>
                                      </p:tavLst>
                                    </p:anim>
                                    <p:animEffect transition="out" filter="fade">
                                      <p:cBhvr>
                                        <p:cTn id="214" dur="1000"/>
                                        <p:tgtEl>
                                          <p:spTgt spid="252"/>
                                        </p:tgtEl>
                                      </p:cBhvr>
                                    </p:animEffect>
                                    <p:set>
                                      <p:cBhvr>
                                        <p:cTn id="215" dur="1" fill="hold">
                                          <p:stCondLst>
                                            <p:cond delay="999"/>
                                          </p:stCondLst>
                                        </p:cTn>
                                        <p:tgtEl>
                                          <p:spTgt spid="252"/>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216" restart="whenNotActive" fill="hold" evtFilter="cancelBubble" nodeType="interactiveSeq">
                <p:stCondLst>
                  <p:cond evt="onClick" delay="0">
                    <p:tgtEl>
                      <p:spTgt spid="251"/>
                    </p:tgtEl>
                  </p:cond>
                </p:stCondLst>
                <p:endSync evt="end" delay="0">
                  <p:rtn val="all"/>
                </p:endSync>
                <p:childTnLst>
                  <p:par>
                    <p:cTn id="217" fill="hold">
                      <p:stCondLst>
                        <p:cond delay="0"/>
                      </p:stCondLst>
                      <p:childTnLst>
                        <p:par>
                          <p:cTn id="218" fill="hold">
                            <p:stCondLst>
                              <p:cond delay="0"/>
                            </p:stCondLst>
                            <p:childTnLst>
                              <p:par>
                                <p:cTn id="219" presetID="31" presetClass="exit" presetSubtype="0" fill="hold" grpId="0" nodeType="clickEffect">
                                  <p:stCondLst>
                                    <p:cond delay="0"/>
                                  </p:stCondLst>
                                  <p:childTnLst>
                                    <p:anim calcmode="lin" valueType="num">
                                      <p:cBhvr>
                                        <p:cTn id="220" dur="1000"/>
                                        <p:tgtEl>
                                          <p:spTgt spid="251"/>
                                        </p:tgtEl>
                                        <p:attrNameLst>
                                          <p:attrName>ppt_w</p:attrName>
                                        </p:attrNameLst>
                                      </p:cBhvr>
                                      <p:tavLst>
                                        <p:tav tm="0">
                                          <p:val>
                                            <p:strVal val="ppt_w"/>
                                          </p:val>
                                        </p:tav>
                                        <p:tav tm="100000">
                                          <p:val>
                                            <p:fltVal val="0"/>
                                          </p:val>
                                        </p:tav>
                                      </p:tavLst>
                                    </p:anim>
                                    <p:anim calcmode="lin" valueType="num">
                                      <p:cBhvr>
                                        <p:cTn id="221" dur="1000"/>
                                        <p:tgtEl>
                                          <p:spTgt spid="251"/>
                                        </p:tgtEl>
                                        <p:attrNameLst>
                                          <p:attrName>ppt_h</p:attrName>
                                        </p:attrNameLst>
                                      </p:cBhvr>
                                      <p:tavLst>
                                        <p:tav tm="0">
                                          <p:val>
                                            <p:strVal val="ppt_h"/>
                                          </p:val>
                                        </p:tav>
                                        <p:tav tm="100000">
                                          <p:val>
                                            <p:fltVal val="0"/>
                                          </p:val>
                                        </p:tav>
                                      </p:tavLst>
                                    </p:anim>
                                    <p:anim calcmode="lin" valueType="num">
                                      <p:cBhvr>
                                        <p:cTn id="222" dur="1000"/>
                                        <p:tgtEl>
                                          <p:spTgt spid="251"/>
                                        </p:tgtEl>
                                        <p:attrNameLst>
                                          <p:attrName>style.rotation</p:attrName>
                                        </p:attrNameLst>
                                      </p:cBhvr>
                                      <p:tavLst>
                                        <p:tav tm="0">
                                          <p:val>
                                            <p:fltVal val="0"/>
                                          </p:val>
                                        </p:tav>
                                        <p:tav tm="100000">
                                          <p:val>
                                            <p:fltVal val="90"/>
                                          </p:val>
                                        </p:tav>
                                      </p:tavLst>
                                    </p:anim>
                                    <p:animEffect transition="out" filter="fade">
                                      <p:cBhvr>
                                        <p:cTn id="223" dur="1000"/>
                                        <p:tgtEl>
                                          <p:spTgt spid="251"/>
                                        </p:tgtEl>
                                      </p:cBhvr>
                                    </p:animEffect>
                                    <p:set>
                                      <p:cBhvr>
                                        <p:cTn id="224" dur="1" fill="hold">
                                          <p:stCondLst>
                                            <p:cond delay="999"/>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seq concurrent="1" nextAc="seek">
              <p:cTn id="225" restart="whenNotActive" fill="hold" evtFilter="cancelBubble" nodeType="interactiveSeq">
                <p:stCondLst>
                  <p:cond evt="onClick" delay="0">
                    <p:tgtEl>
                      <p:spTgt spid="250"/>
                    </p:tgtEl>
                  </p:cond>
                </p:stCondLst>
                <p:endSync evt="end" delay="0">
                  <p:rtn val="all"/>
                </p:endSync>
                <p:childTnLst>
                  <p:par>
                    <p:cTn id="226" fill="hold">
                      <p:stCondLst>
                        <p:cond delay="0"/>
                      </p:stCondLst>
                      <p:childTnLst>
                        <p:par>
                          <p:cTn id="227" fill="hold">
                            <p:stCondLst>
                              <p:cond delay="0"/>
                            </p:stCondLst>
                            <p:childTnLst>
                              <p:par>
                                <p:cTn id="228" presetID="31" presetClass="exit" presetSubtype="0" fill="hold" grpId="0" nodeType="clickEffect">
                                  <p:stCondLst>
                                    <p:cond delay="0"/>
                                  </p:stCondLst>
                                  <p:childTnLst>
                                    <p:anim calcmode="lin" valueType="num">
                                      <p:cBhvr>
                                        <p:cTn id="229" dur="1000"/>
                                        <p:tgtEl>
                                          <p:spTgt spid="250"/>
                                        </p:tgtEl>
                                        <p:attrNameLst>
                                          <p:attrName>ppt_w</p:attrName>
                                        </p:attrNameLst>
                                      </p:cBhvr>
                                      <p:tavLst>
                                        <p:tav tm="0">
                                          <p:val>
                                            <p:strVal val="ppt_w"/>
                                          </p:val>
                                        </p:tav>
                                        <p:tav tm="100000">
                                          <p:val>
                                            <p:fltVal val="0"/>
                                          </p:val>
                                        </p:tav>
                                      </p:tavLst>
                                    </p:anim>
                                    <p:anim calcmode="lin" valueType="num">
                                      <p:cBhvr>
                                        <p:cTn id="230" dur="1000"/>
                                        <p:tgtEl>
                                          <p:spTgt spid="250"/>
                                        </p:tgtEl>
                                        <p:attrNameLst>
                                          <p:attrName>ppt_h</p:attrName>
                                        </p:attrNameLst>
                                      </p:cBhvr>
                                      <p:tavLst>
                                        <p:tav tm="0">
                                          <p:val>
                                            <p:strVal val="ppt_h"/>
                                          </p:val>
                                        </p:tav>
                                        <p:tav tm="100000">
                                          <p:val>
                                            <p:fltVal val="0"/>
                                          </p:val>
                                        </p:tav>
                                      </p:tavLst>
                                    </p:anim>
                                    <p:anim calcmode="lin" valueType="num">
                                      <p:cBhvr>
                                        <p:cTn id="231" dur="1000"/>
                                        <p:tgtEl>
                                          <p:spTgt spid="250"/>
                                        </p:tgtEl>
                                        <p:attrNameLst>
                                          <p:attrName>style.rotation</p:attrName>
                                        </p:attrNameLst>
                                      </p:cBhvr>
                                      <p:tavLst>
                                        <p:tav tm="0">
                                          <p:val>
                                            <p:fltVal val="0"/>
                                          </p:val>
                                        </p:tav>
                                        <p:tav tm="100000">
                                          <p:val>
                                            <p:fltVal val="90"/>
                                          </p:val>
                                        </p:tav>
                                      </p:tavLst>
                                    </p:anim>
                                    <p:animEffect transition="out" filter="fade">
                                      <p:cBhvr>
                                        <p:cTn id="232" dur="1000"/>
                                        <p:tgtEl>
                                          <p:spTgt spid="250"/>
                                        </p:tgtEl>
                                      </p:cBhvr>
                                    </p:animEffect>
                                    <p:set>
                                      <p:cBhvr>
                                        <p:cTn id="233" dur="1" fill="hold">
                                          <p:stCondLst>
                                            <p:cond delay="999"/>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34" restart="whenNotActive" fill="hold" evtFilter="cancelBubble" nodeType="interactiveSeq">
                <p:stCondLst>
                  <p:cond evt="onClick" delay="0">
                    <p:tgtEl>
                      <p:spTgt spid="249"/>
                    </p:tgtEl>
                  </p:cond>
                </p:stCondLst>
                <p:endSync evt="end" delay="0">
                  <p:rtn val="all"/>
                </p:endSync>
                <p:childTnLst>
                  <p:par>
                    <p:cTn id="235" fill="hold">
                      <p:stCondLst>
                        <p:cond delay="0"/>
                      </p:stCondLst>
                      <p:childTnLst>
                        <p:par>
                          <p:cTn id="236" fill="hold">
                            <p:stCondLst>
                              <p:cond delay="0"/>
                            </p:stCondLst>
                            <p:childTnLst>
                              <p:par>
                                <p:cTn id="237" presetID="31" presetClass="exit" presetSubtype="0" fill="hold" grpId="0" nodeType="clickEffect">
                                  <p:stCondLst>
                                    <p:cond delay="0"/>
                                  </p:stCondLst>
                                  <p:childTnLst>
                                    <p:anim calcmode="lin" valueType="num">
                                      <p:cBhvr>
                                        <p:cTn id="238" dur="1000"/>
                                        <p:tgtEl>
                                          <p:spTgt spid="249"/>
                                        </p:tgtEl>
                                        <p:attrNameLst>
                                          <p:attrName>ppt_w</p:attrName>
                                        </p:attrNameLst>
                                      </p:cBhvr>
                                      <p:tavLst>
                                        <p:tav tm="0">
                                          <p:val>
                                            <p:strVal val="ppt_w"/>
                                          </p:val>
                                        </p:tav>
                                        <p:tav tm="100000">
                                          <p:val>
                                            <p:fltVal val="0"/>
                                          </p:val>
                                        </p:tav>
                                      </p:tavLst>
                                    </p:anim>
                                    <p:anim calcmode="lin" valueType="num">
                                      <p:cBhvr>
                                        <p:cTn id="239" dur="1000"/>
                                        <p:tgtEl>
                                          <p:spTgt spid="249"/>
                                        </p:tgtEl>
                                        <p:attrNameLst>
                                          <p:attrName>ppt_h</p:attrName>
                                        </p:attrNameLst>
                                      </p:cBhvr>
                                      <p:tavLst>
                                        <p:tav tm="0">
                                          <p:val>
                                            <p:strVal val="ppt_h"/>
                                          </p:val>
                                        </p:tav>
                                        <p:tav tm="100000">
                                          <p:val>
                                            <p:fltVal val="0"/>
                                          </p:val>
                                        </p:tav>
                                      </p:tavLst>
                                    </p:anim>
                                    <p:anim calcmode="lin" valueType="num">
                                      <p:cBhvr>
                                        <p:cTn id="240" dur="1000"/>
                                        <p:tgtEl>
                                          <p:spTgt spid="249"/>
                                        </p:tgtEl>
                                        <p:attrNameLst>
                                          <p:attrName>style.rotation</p:attrName>
                                        </p:attrNameLst>
                                      </p:cBhvr>
                                      <p:tavLst>
                                        <p:tav tm="0">
                                          <p:val>
                                            <p:fltVal val="0"/>
                                          </p:val>
                                        </p:tav>
                                        <p:tav tm="100000">
                                          <p:val>
                                            <p:fltVal val="90"/>
                                          </p:val>
                                        </p:tav>
                                      </p:tavLst>
                                    </p:anim>
                                    <p:animEffect transition="out" filter="fade">
                                      <p:cBhvr>
                                        <p:cTn id="241" dur="1000"/>
                                        <p:tgtEl>
                                          <p:spTgt spid="249"/>
                                        </p:tgtEl>
                                      </p:cBhvr>
                                    </p:animEffect>
                                    <p:set>
                                      <p:cBhvr>
                                        <p:cTn id="242" dur="1" fill="hold">
                                          <p:stCondLst>
                                            <p:cond delay="999"/>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43" restart="whenNotActive" fill="hold" evtFilter="cancelBubble" nodeType="interactiveSeq">
                <p:stCondLst>
                  <p:cond evt="onClick" delay="0">
                    <p:tgtEl>
                      <p:spTgt spid="248"/>
                    </p:tgtEl>
                  </p:cond>
                </p:stCondLst>
                <p:endSync evt="end" delay="0">
                  <p:rtn val="all"/>
                </p:endSync>
                <p:childTnLst>
                  <p:par>
                    <p:cTn id="244" fill="hold">
                      <p:stCondLst>
                        <p:cond delay="0"/>
                      </p:stCondLst>
                      <p:childTnLst>
                        <p:par>
                          <p:cTn id="245" fill="hold">
                            <p:stCondLst>
                              <p:cond delay="0"/>
                            </p:stCondLst>
                            <p:childTnLst>
                              <p:par>
                                <p:cTn id="246" presetID="31" presetClass="exit" presetSubtype="0" fill="hold" grpId="0" nodeType="clickEffect">
                                  <p:stCondLst>
                                    <p:cond delay="0"/>
                                  </p:stCondLst>
                                  <p:childTnLst>
                                    <p:anim calcmode="lin" valueType="num">
                                      <p:cBhvr>
                                        <p:cTn id="247" dur="1000"/>
                                        <p:tgtEl>
                                          <p:spTgt spid="248"/>
                                        </p:tgtEl>
                                        <p:attrNameLst>
                                          <p:attrName>ppt_w</p:attrName>
                                        </p:attrNameLst>
                                      </p:cBhvr>
                                      <p:tavLst>
                                        <p:tav tm="0">
                                          <p:val>
                                            <p:strVal val="ppt_w"/>
                                          </p:val>
                                        </p:tav>
                                        <p:tav tm="100000">
                                          <p:val>
                                            <p:fltVal val="0"/>
                                          </p:val>
                                        </p:tav>
                                      </p:tavLst>
                                    </p:anim>
                                    <p:anim calcmode="lin" valueType="num">
                                      <p:cBhvr>
                                        <p:cTn id="248" dur="1000"/>
                                        <p:tgtEl>
                                          <p:spTgt spid="248"/>
                                        </p:tgtEl>
                                        <p:attrNameLst>
                                          <p:attrName>ppt_h</p:attrName>
                                        </p:attrNameLst>
                                      </p:cBhvr>
                                      <p:tavLst>
                                        <p:tav tm="0">
                                          <p:val>
                                            <p:strVal val="ppt_h"/>
                                          </p:val>
                                        </p:tav>
                                        <p:tav tm="100000">
                                          <p:val>
                                            <p:fltVal val="0"/>
                                          </p:val>
                                        </p:tav>
                                      </p:tavLst>
                                    </p:anim>
                                    <p:anim calcmode="lin" valueType="num">
                                      <p:cBhvr>
                                        <p:cTn id="249" dur="1000"/>
                                        <p:tgtEl>
                                          <p:spTgt spid="248"/>
                                        </p:tgtEl>
                                        <p:attrNameLst>
                                          <p:attrName>style.rotation</p:attrName>
                                        </p:attrNameLst>
                                      </p:cBhvr>
                                      <p:tavLst>
                                        <p:tav tm="0">
                                          <p:val>
                                            <p:fltVal val="0"/>
                                          </p:val>
                                        </p:tav>
                                        <p:tav tm="100000">
                                          <p:val>
                                            <p:fltVal val="90"/>
                                          </p:val>
                                        </p:tav>
                                      </p:tavLst>
                                    </p:anim>
                                    <p:animEffect transition="out" filter="fade">
                                      <p:cBhvr>
                                        <p:cTn id="250" dur="1000"/>
                                        <p:tgtEl>
                                          <p:spTgt spid="248"/>
                                        </p:tgtEl>
                                      </p:cBhvr>
                                    </p:animEffect>
                                    <p:set>
                                      <p:cBhvr>
                                        <p:cTn id="251" dur="1" fill="hold">
                                          <p:stCondLst>
                                            <p:cond delay="999"/>
                                          </p:stCondLst>
                                        </p:cTn>
                                        <p:tgtEl>
                                          <p:spTgt spid="248"/>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52" restart="whenNotActive" fill="hold" evtFilter="cancelBubble" nodeType="interactiveSeq">
                <p:stCondLst>
                  <p:cond evt="onClick" delay="0">
                    <p:tgtEl>
                      <p:spTgt spid="246"/>
                    </p:tgtEl>
                  </p:cond>
                </p:stCondLst>
                <p:endSync evt="end" delay="0">
                  <p:rtn val="all"/>
                </p:endSync>
                <p:childTnLst>
                  <p:par>
                    <p:cTn id="253" fill="hold">
                      <p:stCondLst>
                        <p:cond delay="0"/>
                      </p:stCondLst>
                      <p:childTnLst>
                        <p:par>
                          <p:cTn id="254" fill="hold">
                            <p:stCondLst>
                              <p:cond delay="0"/>
                            </p:stCondLst>
                            <p:childTnLst>
                              <p:par>
                                <p:cTn id="255" presetID="31" presetClass="exit" presetSubtype="0" fill="hold" grpId="0" nodeType="clickEffect">
                                  <p:stCondLst>
                                    <p:cond delay="0"/>
                                  </p:stCondLst>
                                  <p:childTnLst>
                                    <p:anim calcmode="lin" valueType="num">
                                      <p:cBhvr>
                                        <p:cTn id="256" dur="1000"/>
                                        <p:tgtEl>
                                          <p:spTgt spid="246"/>
                                        </p:tgtEl>
                                        <p:attrNameLst>
                                          <p:attrName>ppt_w</p:attrName>
                                        </p:attrNameLst>
                                      </p:cBhvr>
                                      <p:tavLst>
                                        <p:tav tm="0">
                                          <p:val>
                                            <p:strVal val="ppt_w"/>
                                          </p:val>
                                        </p:tav>
                                        <p:tav tm="100000">
                                          <p:val>
                                            <p:fltVal val="0"/>
                                          </p:val>
                                        </p:tav>
                                      </p:tavLst>
                                    </p:anim>
                                    <p:anim calcmode="lin" valueType="num">
                                      <p:cBhvr>
                                        <p:cTn id="257" dur="1000"/>
                                        <p:tgtEl>
                                          <p:spTgt spid="246"/>
                                        </p:tgtEl>
                                        <p:attrNameLst>
                                          <p:attrName>ppt_h</p:attrName>
                                        </p:attrNameLst>
                                      </p:cBhvr>
                                      <p:tavLst>
                                        <p:tav tm="0">
                                          <p:val>
                                            <p:strVal val="ppt_h"/>
                                          </p:val>
                                        </p:tav>
                                        <p:tav tm="100000">
                                          <p:val>
                                            <p:fltVal val="0"/>
                                          </p:val>
                                        </p:tav>
                                      </p:tavLst>
                                    </p:anim>
                                    <p:anim calcmode="lin" valueType="num">
                                      <p:cBhvr>
                                        <p:cTn id="258" dur="1000"/>
                                        <p:tgtEl>
                                          <p:spTgt spid="246"/>
                                        </p:tgtEl>
                                        <p:attrNameLst>
                                          <p:attrName>style.rotation</p:attrName>
                                        </p:attrNameLst>
                                      </p:cBhvr>
                                      <p:tavLst>
                                        <p:tav tm="0">
                                          <p:val>
                                            <p:fltVal val="0"/>
                                          </p:val>
                                        </p:tav>
                                        <p:tav tm="100000">
                                          <p:val>
                                            <p:fltVal val="90"/>
                                          </p:val>
                                        </p:tav>
                                      </p:tavLst>
                                    </p:anim>
                                    <p:animEffect transition="out" filter="fade">
                                      <p:cBhvr>
                                        <p:cTn id="259" dur="1000"/>
                                        <p:tgtEl>
                                          <p:spTgt spid="246"/>
                                        </p:tgtEl>
                                      </p:cBhvr>
                                    </p:animEffect>
                                    <p:set>
                                      <p:cBhvr>
                                        <p:cTn id="260" dur="1" fill="hold">
                                          <p:stCondLst>
                                            <p:cond delay="999"/>
                                          </p:stCondLst>
                                        </p:cTn>
                                        <p:tgtEl>
                                          <p:spTgt spid="246"/>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261" restart="whenNotActive" fill="hold" evtFilter="cancelBubble" nodeType="interactiveSeq">
                <p:stCondLst>
                  <p:cond evt="onClick" delay="0">
                    <p:tgtEl>
                      <p:spTgt spid="245"/>
                    </p:tgtEl>
                  </p:cond>
                </p:stCondLst>
                <p:endSync evt="end" delay="0">
                  <p:rtn val="all"/>
                </p:endSync>
                <p:childTnLst>
                  <p:par>
                    <p:cTn id="262" fill="hold">
                      <p:stCondLst>
                        <p:cond delay="0"/>
                      </p:stCondLst>
                      <p:childTnLst>
                        <p:par>
                          <p:cTn id="263" fill="hold">
                            <p:stCondLst>
                              <p:cond delay="0"/>
                            </p:stCondLst>
                            <p:childTnLst>
                              <p:par>
                                <p:cTn id="264" presetID="31" presetClass="exit" presetSubtype="0" fill="hold" grpId="0" nodeType="clickEffect">
                                  <p:stCondLst>
                                    <p:cond delay="0"/>
                                  </p:stCondLst>
                                  <p:childTnLst>
                                    <p:anim calcmode="lin" valueType="num">
                                      <p:cBhvr>
                                        <p:cTn id="265" dur="1000"/>
                                        <p:tgtEl>
                                          <p:spTgt spid="245"/>
                                        </p:tgtEl>
                                        <p:attrNameLst>
                                          <p:attrName>ppt_w</p:attrName>
                                        </p:attrNameLst>
                                      </p:cBhvr>
                                      <p:tavLst>
                                        <p:tav tm="0">
                                          <p:val>
                                            <p:strVal val="ppt_w"/>
                                          </p:val>
                                        </p:tav>
                                        <p:tav tm="100000">
                                          <p:val>
                                            <p:fltVal val="0"/>
                                          </p:val>
                                        </p:tav>
                                      </p:tavLst>
                                    </p:anim>
                                    <p:anim calcmode="lin" valueType="num">
                                      <p:cBhvr>
                                        <p:cTn id="266" dur="1000"/>
                                        <p:tgtEl>
                                          <p:spTgt spid="245"/>
                                        </p:tgtEl>
                                        <p:attrNameLst>
                                          <p:attrName>ppt_h</p:attrName>
                                        </p:attrNameLst>
                                      </p:cBhvr>
                                      <p:tavLst>
                                        <p:tav tm="0">
                                          <p:val>
                                            <p:strVal val="ppt_h"/>
                                          </p:val>
                                        </p:tav>
                                        <p:tav tm="100000">
                                          <p:val>
                                            <p:fltVal val="0"/>
                                          </p:val>
                                        </p:tav>
                                      </p:tavLst>
                                    </p:anim>
                                    <p:anim calcmode="lin" valueType="num">
                                      <p:cBhvr>
                                        <p:cTn id="267" dur="1000"/>
                                        <p:tgtEl>
                                          <p:spTgt spid="245"/>
                                        </p:tgtEl>
                                        <p:attrNameLst>
                                          <p:attrName>style.rotation</p:attrName>
                                        </p:attrNameLst>
                                      </p:cBhvr>
                                      <p:tavLst>
                                        <p:tav tm="0">
                                          <p:val>
                                            <p:fltVal val="0"/>
                                          </p:val>
                                        </p:tav>
                                        <p:tav tm="100000">
                                          <p:val>
                                            <p:fltVal val="90"/>
                                          </p:val>
                                        </p:tav>
                                      </p:tavLst>
                                    </p:anim>
                                    <p:animEffect transition="out" filter="fade">
                                      <p:cBhvr>
                                        <p:cTn id="268" dur="1000"/>
                                        <p:tgtEl>
                                          <p:spTgt spid="245"/>
                                        </p:tgtEl>
                                      </p:cBhvr>
                                    </p:animEffect>
                                    <p:set>
                                      <p:cBhvr>
                                        <p:cTn id="269" dur="1" fill="hold">
                                          <p:stCondLst>
                                            <p:cond delay="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70" restart="whenNotActive" fill="hold" evtFilter="cancelBubble" nodeType="interactiveSeq">
                <p:stCondLst>
                  <p:cond evt="onClick" delay="0">
                    <p:tgtEl>
                      <p:spTgt spid="244"/>
                    </p:tgtEl>
                  </p:cond>
                </p:stCondLst>
                <p:endSync evt="end" delay="0">
                  <p:rtn val="all"/>
                </p:endSync>
                <p:childTnLst>
                  <p:par>
                    <p:cTn id="271" fill="hold">
                      <p:stCondLst>
                        <p:cond delay="0"/>
                      </p:stCondLst>
                      <p:childTnLst>
                        <p:par>
                          <p:cTn id="272" fill="hold">
                            <p:stCondLst>
                              <p:cond delay="0"/>
                            </p:stCondLst>
                            <p:childTnLst>
                              <p:par>
                                <p:cTn id="273" presetID="31" presetClass="exit" presetSubtype="0" fill="hold" grpId="1" nodeType="clickEffect">
                                  <p:stCondLst>
                                    <p:cond delay="0"/>
                                  </p:stCondLst>
                                  <p:childTnLst>
                                    <p:anim calcmode="lin" valueType="num">
                                      <p:cBhvr>
                                        <p:cTn id="274" dur="1000"/>
                                        <p:tgtEl>
                                          <p:spTgt spid="244"/>
                                        </p:tgtEl>
                                        <p:attrNameLst>
                                          <p:attrName>ppt_w</p:attrName>
                                        </p:attrNameLst>
                                      </p:cBhvr>
                                      <p:tavLst>
                                        <p:tav tm="0">
                                          <p:val>
                                            <p:strVal val="ppt_w"/>
                                          </p:val>
                                        </p:tav>
                                        <p:tav tm="100000">
                                          <p:val>
                                            <p:fltVal val="0"/>
                                          </p:val>
                                        </p:tav>
                                      </p:tavLst>
                                    </p:anim>
                                    <p:anim calcmode="lin" valueType="num">
                                      <p:cBhvr>
                                        <p:cTn id="275" dur="1000"/>
                                        <p:tgtEl>
                                          <p:spTgt spid="244"/>
                                        </p:tgtEl>
                                        <p:attrNameLst>
                                          <p:attrName>ppt_h</p:attrName>
                                        </p:attrNameLst>
                                      </p:cBhvr>
                                      <p:tavLst>
                                        <p:tav tm="0">
                                          <p:val>
                                            <p:strVal val="ppt_h"/>
                                          </p:val>
                                        </p:tav>
                                        <p:tav tm="100000">
                                          <p:val>
                                            <p:fltVal val="0"/>
                                          </p:val>
                                        </p:tav>
                                      </p:tavLst>
                                    </p:anim>
                                    <p:anim calcmode="lin" valueType="num">
                                      <p:cBhvr>
                                        <p:cTn id="276" dur="1000"/>
                                        <p:tgtEl>
                                          <p:spTgt spid="244"/>
                                        </p:tgtEl>
                                        <p:attrNameLst>
                                          <p:attrName>style.rotation</p:attrName>
                                        </p:attrNameLst>
                                      </p:cBhvr>
                                      <p:tavLst>
                                        <p:tav tm="0">
                                          <p:val>
                                            <p:fltVal val="0"/>
                                          </p:val>
                                        </p:tav>
                                        <p:tav tm="100000">
                                          <p:val>
                                            <p:fltVal val="90"/>
                                          </p:val>
                                        </p:tav>
                                      </p:tavLst>
                                    </p:anim>
                                    <p:animEffect transition="out" filter="fade">
                                      <p:cBhvr>
                                        <p:cTn id="277" dur="1000"/>
                                        <p:tgtEl>
                                          <p:spTgt spid="244"/>
                                        </p:tgtEl>
                                      </p:cBhvr>
                                    </p:animEffect>
                                    <p:set>
                                      <p:cBhvr>
                                        <p:cTn id="278" dur="1" fill="hold">
                                          <p:stCondLst>
                                            <p:cond delay="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79" restart="whenNotActive" fill="hold" evtFilter="cancelBubble" nodeType="interactiveSeq">
                <p:stCondLst>
                  <p:cond evt="onClick" delay="0">
                    <p:tgtEl>
                      <p:spTgt spid="243"/>
                    </p:tgtEl>
                  </p:cond>
                </p:stCondLst>
                <p:endSync evt="end" delay="0">
                  <p:rtn val="all"/>
                </p:endSync>
                <p:childTnLst>
                  <p:par>
                    <p:cTn id="280" fill="hold">
                      <p:stCondLst>
                        <p:cond delay="0"/>
                      </p:stCondLst>
                      <p:childTnLst>
                        <p:par>
                          <p:cTn id="281" fill="hold">
                            <p:stCondLst>
                              <p:cond delay="0"/>
                            </p:stCondLst>
                            <p:childTnLst>
                              <p:par>
                                <p:cTn id="282" presetID="31" presetClass="exit" presetSubtype="0" fill="hold" grpId="1" nodeType="clickEffect">
                                  <p:stCondLst>
                                    <p:cond delay="0"/>
                                  </p:stCondLst>
                                  <p:childTnLst>
                                    <p:anim calcmode="lin" valueType="num">
                                      <p:cBhvr>
                                        <p:cTn id="283" dur="1000"/>
                                        <p:tgtEl>
                                          <p:spTgt spid="243"/>
                                        </p:tgtEl>
                                        <p:attrNameLst>
                                          <p:attrName>ppt_w</p:attrName>
                                        </p:attrNameLst>
                                      </p:cBhvr>
                                      <p:tavLst>
                                        <p:tav tm="0">
                                          <p:val>
                                            <p:strVal val="ppt_w"/>
                                          </p:val>
                                        </p:tav>
                                        <p:tav tm="100000">
                                          <p:val>
                                            <p:fltVal val="0"/>
                                          </p:val>
                                        </p:tav>
                                      </p:tavLst>
                                    </p:anim>
                                    <p:anim calcmode="lin" valueType="num">
                                      <p:cBhvr>
                                        <p:cTn id="284" dur="1000"/>
                                        <p:tgtEl>
                                          <p:spTgt spid="243"/>
                                        </p:tgtEl>
                                        <p:attrNameLst>
                                          <p:attrName>ppt_h</p:attrName>
                                        </p:attrNameLst>
                                      </p:cBhvr>
                                      <p:tavLst>
                                        <p:tav tm="0">
                                          <p:val>
                                            <p:strVal val="ppt_h"/>
                                          </p:val>
                                        </p:tav>
                                        <p:tav tm="100000">
                                          <p:val>
                                            <p:fltVal val="0"/>
                                          </p:val>
                                        </p:tav>
                                      </p:tavLst>
                                    </p:anim>
                                    <p:anim calcmode="lin" valueType="num">
                                      <p:cBhvr>
                                        <p:cTn id="285" dur="1000"/>
                                        <p:tgtEl>
                                          <p:spTgt spid="243"/>
                                        </p:tgtEl>
                                        <p:attrNameLst>
                                          <p:attrName>style.rotation</p:attrName>
                                        </p:attrNameLst>
                                      </p:cBhvr>
                                      <p:tavLst>
                                        <p:tav tm="0">
                                          <p:val>
                                            <p:fltVal val="0"/>
                                          </p:val>
                                        </p:tav>
                                        <p:tav tm="100000">
                                          <p:val>
                                            <p:fltVal val="90"/>
                                          </p:val>
                                        </p:tav>
                                      </p:tavLst>
                                    </p:anim>
                                    <p:animEffect transition="out" filter="fade">
                                      <p:cBhvr>
                                        <p:cTn id="286" dur="1000"/>
                                        <p:tgtEl>
                                          <p:spTgt spid="243"/>
                                        </p:tgtEl>
                                      </p:cBhvr>
                                    </p:animEffect>
                                    <p:set>
                                      <p:cBhvr>
                                        <p:cTn id="287" dur="1" fill="hold">
                                          <p:stCondLst>
                                            <p:cond delay="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childTnLst>
        </p:cTn>
      </p:par>
    </p:tnLst>
    <p:bldLst>
      <p:bldP spid="243" grpId="0"/>
      <p:bldP spid="243" grpId="1"/>
      <p:bldP spid="244" grpId="0"/>
      <p:bldP spid="244" grpId="1"/>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1" grpId="0"/>
      <p:bldP spid="2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34" name="Google Shape;434;p4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6 · </a:t>
            </a:r>
            <a:r>
              <a:rPr lang="en">
                <a:solidFill>
                  <a:srgbClr val="FFC319"/>
                </a:solidFill>
              </a:rPr>
              <a:t>$400</a:t>
            </a:r>
            <a:endParaRPr>
              <a:solidFill>
                <a:srgbClr val="FFC319"/>
              </a:solidFill>
            </a:endParaRPr>
          </a:p>
        </p:txBody>
      </p:sp>
      <p:graphicFrame>
        <p:nvGraphicFramePr>
          <p:cNvPr id="2" name="טבלה 1">
            <a:extLst>
              <a:ext uri="{FF2B5EF4-FFF2-40B4-BE49-F238E27FC236}">
                <a16:creationId xmlns:a16="http://schemas.microsoft.com/office/drawing/2014/main" id="{99BABFDA-8CB0-4CFE-830A-210ABE590326}"/>
              </a:ext>
            </a:extLst>
          </p:cNvPr>
          <p:cNvGraphicFramePr>
            <a:graphicFrameLocks noGrp="1"/>
          </p:cNvGraphicFramePr>
          <p:nvPr>
            <p:extLst>
              <p:ext uri="{D42A27DB-BD31-4B8C-83A1-F6EECF244321}">
                <p14:modId xmlns:p14="http://schemas.microsoft.com/office/powerpoint/2010/main" val="2219288126"/>
              </p:ext>
            </p:extLst>
          </p:nvPr>
        </p:nvGraphicFramePr>
        <p:xfrm>
          <a:off x="1486217" y="1383021"/>
          <a:ext cx="6171565" cy="2354707"/>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3485100425"/>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enter.</a:t>
                      </a:r>
                    </a:p>
                    <a:p>
                      <a:pPr algn="l" rtl="0">
                        <a:lnSpc>
                          <a:spcPct val="107000"/>
                        </a:lnSpc>
                        <a:spcAft>
                          <a:spcPts val="800"/>
                        </a:spcAft>
                      </a:pPr>
                      <a:r>
                        <a:rPr lang="en-US" sz="3200" dirty="0">
                          <a:effectLst/>
                        </a:rPr>
                        <a:t>The doctor is free. You can </a:t>
                      </a:r>
                    </a:p>
                    <a:p>
                      <a:pPr algn="l" rtl="0">
                        <a:lnSpc>
                          <a:spcPct val="107000"/>
                        </a:lnSpc>
                        <a:spcAft>
                          <a:spcPts val="800"/>
                        </a:spcAft>
                      </a:pPr>
                      <a:r>
                        <a:rPr lang="en-US" sz="3200" dirty="0">
                          <a:effectLst/>
                        </a:rPr>
                        <a:t>__________.</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96219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40" name="Google Shape;440;p4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6 · </a:t>
            </a:r>
            <a:r>
              <a:rPr lang="en">
                <a:solidFill>
                  <a:srgbClr val="FFC319"/>
                </a:solidFill>
              </a:rPr>
              <a:t>$600</a:t>
            </a:r>
            <a:endParaRPr>
              <a:solidFill>
                <a:srgbClr val="FFC319"/>
              </a:solidFill>
            </a:endParaRPr>
          </a:p>
        </p:txBody>
      </p:sp>
      <p:graphicFrame>
        <p:nvGraphicFramePr>
          <p:cNvPr id="2" name="טבלה 1">
            <a:extLst>
              <a:ext uri="{FF2B5EF4-FFF2-40B4-BE49-F238E27FC236}">
                <a16:creationId xmlns:a16="http://schemas.microsoft.com/office/drawing/2014/main" id="{7371ED93-39C4-4928-A443-581BE06FF069}"/>
              </a:ext>
            </a:extLst>
          </p:cNvPr>
          <p:cNvGraphicFramePr>
            <a:graphicFrameLocks noGrp="1"/>
          </p:cNvGraphicFramePr>
          <p:nvPr>
            <p:extLst>
              <p:ext uri="{D42A27DB-BD31-4B8C-83A1-F6EECF244321}">
                <p14:modId xmlns:p14="http://schemas.microsoft.com/office/powerpoint/2010/main" val="299012324"/>
              </p:ext>
            </p:extLst>
          </p:nvPr>
        </p:nvGraphicFramePr>
        <p:xfrm>
          <a:off x="1492717" y="1706118"/>
          <a:ext cx="6171565" cy="1731264"/>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879211232"/>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leave, depart.</a:t>
                      </a:r>
                    </a:p>
                    <a:p>
                      <a:pPr algn="l" rtl="0">
                        <a:lnSpc>
                          <a:spcPct val="107000"/>
                        </a:lnSpc>
                        <a:spcAft>
                          <a:spcPts val="800"/>
                        </a:spcAft>
                      </a:pPr>
                      <a:r>
                        <a:rPr lang="en-US" sz="3200" dirty="0">
                          <a:effectLst/>
                        </a:rPr>
                        <a:t>The children ________ to play.</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263072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46" name="Google Shape;446;p4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6 · </a:t>
            </a:r>
            <a:r>
              <a:rPr lang="en">
                <a:solidFill>
                  <a:srgbClr val="FFC319"/>
                </a:solidFill>
              </a:rPr>
              <a:t>$800</a:t>
            </a:r>
            <a:endParaRPr>
              <a:solidFill>
                <a:srgbClr val="FFC319"/>
              </a:solidFill>
            </a:endParaRPr>
          </a:p>
        </p:txBody>
      </p:sp>
      <p:graphicFrame>
        <p:nvGraphicFramePr>
          <p:cNvPr id="2" name="טבלה 1">
            <a:extLst>
              <a:ext uri="{FF2B5EF4-FFF2-40B4-BE49-F238E27FC236}">
                <a16:creationId xmlns:a16="http://schemas.microsoft.com/office/drawing/2014/main" id="{52E68A93-1064-4280-94A6-89833E6BA0B5}"/>
              </a:ext>
            </a:extLst>
          </p:cNvPr>
          <p:cNvGraphicFramePr>
            <a:graphicFrameLocks noGrp="1"/>
          </p:cNvGraphicFramePr>
          <p:nvPr>
            <p:extLst>
              <p:ext uri="{D42A27DB-BD31-4B8C-83A1-F6EECF244321}">
                <p14:modId xmlns:p14="http://schemas.microsoft.com/office/powerpoint/2010/main" val="2239706012"/>
              </p:ext>
            </p:extLst>
          </p:nvPr>
        </p:nvGraphicFramePr>
        <p:xfrm>
          <a:off x="1568824" y="1410625"/>
          <a:ext cx="6169640" cy="2253107"/>
        </p:xfrm>
        <a:graphic>
          <a:graphicData uri="http://schemas.openxmlformats.org/drawingml/2006/table">
            <a:tbl>
              <a:tblPr firstRow="1" firstCol="1" bandRow="1">
                <a:tableStyleId>{5C22544A-7EE6-4342-B048-85BDC9FD1C3A}</a:tableStyleId>
              </a:tblPr>
              <a:tblGrid>
                <a:gridCol w="6169640">
                  <a:extLst>
                    <a:ext uri="{9D8B030D-6E8A-4147-A177-3AD203B41FA5}">
                      <a16:colId xmlns:a16="http://schemas.microsoft.com/office/drawing/2014/main" val="242349460"/>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check, review.</a:t>
                      </a:r>
                    </a:p>
                    <a:p>
                      <a:pPr algn="l" rtl="0">
                        <a:lnSpc>
                          <a:spcPct val="107000"/>
                        </a:lnSpc>
                        <a:spcAft>
                          <a:spcPts val="800"/>
                        </a:spcAft>
                      </a:pPr>
                      <a:r>
                        <a:rPr lang="en-US" sz="3200" dirty="0">
                          <a:effectLst/>
                        </a:rPr>
                        <a:t>Students should _______ their tests before giving them in.</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440114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452" name="Google Shape;452;p4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6 · </a:t>
            </a:r>
            <a:r>
              <a:rPr lang="en">
                <a:solidFill>
                  <a:srgbClr val="FFC319"/>
                </a:solidFill>
              </a:rPr>
              <a:t>$1000</a:t>
            </a:r>
            <a:endParaRPr>
              <a:solidFill>
                <a:srgbClr val="FFC319"/>
              </a:solidFill>
            </a:endParaRPr>
          </a:p>
        </p:txBody>
      </p:sp>
      <p:graphicFrame>
        <p:nvGraphicFramePr>
          <p:cNvPr id="2" name="טבלה 1">
            <a:extLst>
              <a:ext uri="{FF2B5EF4-FFF2-40B4-BE49-F238E27FC236}">
                <a16:creationId xmlns:a16="http://schemas.microsoft.com/office/drawing/2014/main" id="{0205CDEA-CF33-4938-A042-5993932A2AF7}"/>
              </a:ext>
            </a:extLst>
          </p:cNvPr>
          <p:cNvGraphicFramePr>
            <a:graphicFrameLocks noGrp="1"/>
          </p:cNvGraphicFramePr>
          <p:nvPr>
            <p:extLst>
              <p:ext uri="{D42A27DB-BD31-4B8C-83A1-F6EECF244321}">
                <p14:modId xmlns:p14="http://schemas.microsoft.com/office/powerpoint/2010/main" val="1800507172"/>
              </p:ext>
            </p:extLst>
          </p:nvPr>
        </p:nvGraphicFramePr>
        <p:xfrm>
          <a:off x="1486217" y="1184275"/>
          <a:ext cx="6171565" cy="277495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849042283"/>
                    </a:ext>
                  </a:extLst>
                </a:gridCol>
              </a:tblGrid>
              <a:tr h="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finish; to be accepted; to suffer.</a:t>
                      </a:r>
                    </a:p>
                    <a:p>
                      <a:pPr algn="l" rtl="0">
                        <a:lnSpc>
                          <a:spcPct val="107000"/>
                        </a:lnSpc>
                        <a:spcAft>
                          <a:spcPts val="800"/>
                        </a:spcAft>
                      </a:pPr>
                      <a:r>
                        <a:rPr lang="en-US" sz="3200" dirty="0">
                          <a:effectLst/>
                        </a:rPr>
                        <a:t>I’ve _________ a lot in the last few years.</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2112099"/>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r>
              <a:rPr b="1" i="0">
                <a:ln>
                  <a:noFill/>
                </a:ln>
                <a:gradFill>
                  <a:gsLst>
                    <a:gs pos="0">
                      <a:schemeClr val="lt1"/>
                    </a:gs>
                    <a:gs pos="3000">
                      <a:schemeClr val="dk2"/>
                    </a:gs>
                    <a:gs pos="68000">
                      <a:schemeClr val="dk2"/>
                    </a:gs>
                    <a:gs pos="100000">
                      <a:schemeClr val="lt2"/>
                    </a:gs>
                  </a:gsLst>
                  <a:lin ang="5400012" scaled="0"/>
                </a:gradFill>
                <a:latin typeface="Bebas Neue"/>
              </a:rPr>
              <a:t>Winner!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463" name="Google Shape;463;p49"/>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p:txBody>
      </p:sp>
      <p:sp>
        <p:nvSpPr>
          <p:cNvPr id="464" name="Google Shape;464;p4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0"/>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Presentation design</a:t>
            </a:r>
            <a:endParaRPr/>
          </a:p>
        </p:txBody>
      </p:sp>
      <p:sp>
        <p:nvSpPr>
          <p:cNvPr id="470" name="Google Shape;470;p50"/>
          <p:cNvSpPr txBox="1">
            <a:spLocks noGrp="1"/>
          </p:cNvSpPr>
          <p:nvPr>
            <p:ph type="body" idx="1"/>
          </p:nvPr>
        </p:nvSpPr>
        <p:spPr>
          <a:xfrm>
            <a:off x="1022525" y="1475824"/>
            <a:ext cx="7098900" cy="2142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a:t>This presentation uses the following typographies:</a:t>
            </a:r>
            <a:endParaRPr sz="1800"/>
          </a:p>
          <a:p>
            <a:pPr marL="457200" lvl="0" indent="-342900" algn="l" rtl="0">
              <a:lnSpc>
                <a:spcPct val="115000"/>
              </a:lnSpc>
              <a:spcBef>
                <a:spcPts val="600"/>
              </a:spcBef>
              <a:spcAft>
                <a:spcPts val="0"/>
              </a:spcAft>
              <a:buSzPts val="1800"/>
              <a:buChar char="➢"/>
            </a:pPr>
            <a:r>
              <a:rPr lang="en" sz="1800"/>
              <a:t>Titles: Bebas Neue</a:t>
            </a:r>
            <a:endParaRPr sz="1800"/>
          </a:p>
          <a:p>
            <a:pPr marL="457200" lvl="0" indent="-342900" algn="l" rtl="0">
              <a:lnSpc>
                <a:spcPct val="115000"/>
              </a:lnSpc>
              <a:spcBef>
                <a:spcPts val="0"/>
              </a:spcBef>
              <a:spcAft>
                <a:spcPts val="0"/>
              </a:spcAft>
              <a:buSzPts val="1800"/>
              <a:buChar char="➢"/>
            </a:pPr>
            <a:r>
              <a:rPr lang="en" sz="1800"/>
              <a:t>Body copy: Della Respira</a:t>
            </a:r>
            <a:endParaRPr sz="1800"/>
          </a:p>
          <a:p>
            <a:pPr marL="0" lvl="0" indent="0" algn="l" rtl="0">
              <a:lnSpc>
                <a:spcPct val="115000"/>
              </a:lnSpc>
              <a:spcBef>
                <a:spcPts val="600"/>
              </a:spcBef>
              <a:spcAft>
                <a:spcPts val="0"/>
              </a:spcAft>
              <a:buNone/>
            </a:pPr>
            <a:r>
              <a:rPr lang="en" sz="1800"/>
              <a:t>Download for free at:</a:t>
            </a:r>
            <a:br>
              <a:rPr lang="en" sz="1800"/>
            </a:br>
            <a:r>
              <a:rPr lang="en" sz="1800" u="sng">
                <a:solidFill>
                  <a:schemeClr val="hlink"/>
                </a:solidFill>
                <a:hlinkClick r:id="rId3"/>
              </a:rPr>
              <a:t>https://www.fontsquirrel.com/fonts/bebas-neue</a:t>
            </a:r>
            <a:br>
              <a:rPr lang="en" sz="1800"/>
            </a:br>
            <a:r>
              <a:rPr lang="en" sz="1800" u="sng">
                <a:solidFill>
                  <a:schemeClr val="hlink"/>
                </a:solidFill>
                <a:hlinkClick r:id="rId4"/>
              </a:rPr>
              <a:t>https://www.1001fonts.com/della-respira-font.html</a:t>
            </a:r>
            <a:br>
              <a:rPr lang="en" sz="1800"/>
            </a:br>
            <a:endParaRPr sz="1800" b="1">
              <a:solidFill>
                <a:srgbClr val="3D85C6"/>
              </a:solidFill>
            </a:endParaRPr>
          </a:p>
        </p:txBody>
      </p:sp>
      <p:sp>
        <p:nvSpPr>
          <p:cNvPr id="471" name="Google Shape;471;p50"/>
          <p:cNvSpPr txBox="1"/>
          <p:nvPr/>
        </p:nvSpPr>
        <p:spPr>
          <a:xfrm>
            <a:off x="1022525" y="3714050"/>
            <a:ext cx="7098900" cy="44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200">
                <a:solidFill>
                  <a:schemeClr val="accent6"/>
                </a:solidFill>
                <a:latin typeface="Della Respira"/>
                <a:ea typeface="Della Respira"/>
                <a:cs typeface="Della Respira"/>
                <a:sym typeface="Della Respira"/>
              </a:rPr>
              <a:t>You don’t need to keep this slide in your presentation. It’s only here to serve you as a design guide if you need to create new slides or download the fonts to edit the presentation in PowerPoint®</a:t>
            </a:r>
            <a:endParaRPr sz="1200">
              <a:solidFill>
                <a:schemeClr val="accent6"/>
              </a:solidFill>
              <a:latin typeface="Della Respira"/>
              <a:ea typeface="Della Respira"/>
              <a:cs typeface="Della Respira"/>
              <a:sym typeface="Della Respira"/>
            </a:endParaRPr>
          </a:p>
          <a:p>
            <a:pPr marL="0" lvl="0" indent="0" algn="l" rtl="0">
              <a:spcBef>
                <a:spcPts val="0"/>
              </a:spcBef>
              <a:spcAft>
                <a:spcPts val="0"/>
              </a:spcAft>
              <a:buClr>
                <a:schemeClr val="dk1"/>
              </a:buClr>
              <a:buSzPts val="1100"/>
              <a:buFont typeface="Arial"/>
              <a:buNone/>
            </a:pPr>
            <a:endParaRPr sz="1200">
              <a:solidFill>
                <a:schemeClr val="accent6"/>
              </a:solidFill>
              <a:latin typeface="Della Respira"/>
              <a:ea typeface="Della Respira"/>
              <a:cs typeface="Della Respira"/>
              <a:sym typeface="Della Respira"/>
            </a:endParaRPr>
          </a:p>
          <a:p>
            <a:pPr marL="0" lvl="0" indent="0" algn="l" rtl="0">
              <a:spcBef>
                <a:spcPts val="0"/>
              </a:spcBef>
              <a:spcAft>
                <a:spcPts val="0"/>
              </a:spcAft>
              <a:buNone/>
            </a:pPr>
            <a:endParaRPr sz="1200">
              <a:solidFill>
                <a:schemeClr val="accent6"/>
              </a:solidFill>
              <a:latin typeface="Della Respira"/>
              <a:ea typeface="Della Respira"/>
              <a:cs typeface="Della Respira"/>
              <a:sym typeface="Della Respira"/>
            </a:endParaRPr>
          </a:p>
        </p:txBody>
      </p:sp>
      <p:sp>
        <p:nvSpPr>
          <p:cNvPr id="472" name="Google Shape;472;p5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4"/>
        <p:cNvGrpSpPr/>
        <p:nvPr/>
      </p:nvGrpSpPr>
      <p:grpSpPr>
        <a:xfrm>
          <a:off x="0" y="0"/>
          <a:ext cx="0" cy="0"/>
          <a:chOff x="0" y="0"/>
          <a:chExt cx="0" cy="0"/>
        </a:xfrm>
      </p:grpSpPr>
      <p:sp>
        <p:nvSpPr>
          <p:cNvPr id="505" name="Google Shape;505;p53"/>
          <p:cNvSpPr txBox="1">
            <a:spLocks noGrp="1"/>
          </p:cNvSpPr>
          <p:nvPr>
            <p:ph type="body" idx="4294967295"/>
          </p:nvPr>
        </p:nvSpPr>
        <p:spPr>
          <a:xfrm>
            <a:off x="6248575" y="312075"/>
            <a:ext cx="2438100" cy="1525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900" b="1"/>
              <a:t>SlidesCarnival icons are editable shapes. </a:t>
            </a:r>
            <a:br>
              <a:rPr lang="en" sz="900"/>
            </a:br>
            <a:br>
              <a:rPr lang="en" sz="900"/>
            </a:br>
            <a:r>
              <a:rPr lang="en" sz="900"/>
              <a:t>This means that you can:</a:t>
            </a:r>
            <a:endParaRPr sz="900"/>
          </a:p>
          <a:p>
            <a:pPr marL="457200" lvl="0" indent="-285750" algn="l" rtl="0">
              <a:spcBef>
                <a:spcPts val="600"/>
              </a:spcBef>
              <a:spcAft>
                <a:spcPts val="0"/>
              </a:spcAft>
              <a:buSzPts val="900"/>
              <a:buChar char="➢"/>
            </a:pPr>
            <a:r>
              <a:rPr lang="en" sz="900"/>
              <a:t>Resize them without losing quality.</a:t>
            </a:r>
            <a:endParaRPr sz="900"/>
          </a:p>
          <a:p>
            <a:pPr marL="457200" lvl="0" indent="-285750" algn="l" rtl="0">
              <a:spcBef>
                <a:spcPts val="0"/>
              </a:spcBef>
              <a:spcAft>
                <a:spcPts val="0"/>
              </a:spcAft>
              <a:buSzPts val="900"/>
              <a:buChar char="➢"/>
            </a:pPr>
            <a:r>
              <a:rPr lang="en" sz="900"/>
              <a:t>Change fill color and opacity.</a:t>
            </a:r>
            <a:endParaRPr sz="900"/>
          </a:p>
          <a:p>
            <a:pPr marL="457200" lvl="0" indent="-285750" algn="l" rtl="0">
              <a:spcBef>
                <a:spcPts val="0"/>
              </a:spcBef>
              <a:spcAft>
                <a:spcPts val="0"/>
              </a:spcAft>
              <a:buSzPts val="900"/>
              <a:buChar char="➢"/>
            </a:pPr>
            <a:r>
              <a:rPr lang="en" sz="900"/>
              <a:t>Change line color, width and style.</a:t>
            </a:r>
            <a:endParaRPr sz="900"/>
          </a:p>
          <a:p>
            <a:pPr marL="0" lvl="0" indent="0" algn="l" rtl="0">
              <a:spcBef>
                <a:spcPts val="600"/>
              </a:spcBef>
              <a:spcAft>
                <a:spcPts val="0"/>
              </a:spcAft>
              <a:buNone/>
            </a:pPr>
            <a:r>
              <a:rPr lang="en" sz="900"/>
              <a:t>Isn’t that nice? :)</a:t>
            </a:r>
            <a:br>
              <a:rPr lang="en" sz="900"/>
            </a:br>
            <a:br>
              <a:rPr lang="en" sz="900"/>
            </a:br>
            <a:r>
              <a:rPr lang="en" sz="900"/>
              <a:t>Examples:</a:t>
            </a:r>
            <a:br>
              <a:rPr lang="en" sz="900"/>
            </a:br>
            <a:br>
              <a:rPr lang="en" sz="900"/>
            </a:br>
            <a:br>
              <a:rPr lang="en" sz="900"/>
            </a:br>
            <a:endParaRPr sz="900"/>
          </a:p>
        </p:txBody>
      </p:sp>
      <p:grpSp>
        <p:nvGrpSpPr>
          <p:cNvPr id="506" name="Google Shape;506;p53"/>
          <p:cNvGrpSpPr/>
          <p:nvPr/>
        </p:nvGrpSpPr>
        <p:grpSpPr>
          <a:xfrm>
            <a:off x="358968" y="342338"/>
            <a:ext cx="347107" cy="438984"/>
            <a:chOff x="584925" y="238125"/>
            <a:chExt cx="415200" cy="525100"/>
          </a:xfrm>
        </p:grpSpPr>
        <p:sp>
          <p:nvSpPr>
            <p:cNvPr id="507" name="Google Shape;507;p53"/>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8" name="Google Shape;508;p53"/>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9" name="Google Shape;509;p53"/>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53"/>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53"/>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2" name="Google Shape;512;p53"/>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13" name="Google Shape;513;p53"/>
          <p:cNvGrpSpPr/>
          <p:nvPr/>
        </p:nvGrpSpPr>
        <p:grpSpPr>
          <a:xfrm>
            <a:off x="910227" y="406125"/>
            <a:ext cx="371623" cy="309362"/>
            <a:chOff x="1244325" y="314425"/>
            <a:chExt cx="444525" cy="370050"/>
          </a:xfrm>
        </p:grpSpPr>
        <p:sp>
          <p:nvSpPr>
            <p:cNvPr id="514" name="Google Shape;514;p53"/>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5" name="Google Shape;515;p53"/>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16" name="Google Shape;516;p53"/>
          <p:cNvGrpSpPr/>
          <p:nvPr/>
        </p:nvGrpSpPr>
        <p:grpSpPr>
          <a:xfrm>
            <a:off x="1481925" y="404599"/>
            <a:ext cx="355300" cy="312413"/>
            <a:chOff x="1928175" y="312600"/>
            <a:chExt cx="425000" cy="373700"/>
          </a:xfrm>
        </p:grpSpPr>
        <p:sp>
          <p:nvSpPr>
            <p:cNvPr id="517" name="Google Shape;517;p53"/>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8" name="Google Shape;518;p53"/>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9" name="Google Shape;519;p53"/>
          <p:cNvSpPr/>
          <p:nvPr/>
        </p:nvSpPr>
        <p:spPr>
          <a:xfrm>
            <a:off x="2077702" y="393385"/>
            <a:ext cx="290970" cy="334860"/>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0" name="Google Shape;520;p53"/>
          <p:cNvSpPr/>
          <p:nvPr/>
        </p:nvSpPr>
        <p:spPr>
          <a:xfrm>
            <a:off x="2661148" y="394410"/>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521" name="Google Shape;521;p53"/>
          <p:cNvGrpSpPr/>
          <p:nvPr/>
        </p:nvGrpSpPr>
        <p:grpSpPr>
          <a:xfrm>
            <a:off x="3145963" y="388276"/>
            <a:ext cx="408386" cy="345080"/>
            <a:chOff x="3918650" y="293075"/>
            <a:chExt cx="488500" cy="412775"/>
          </a:xfrm>
        </p:grpSpPr>
        <p:sp>
          <p:nvSpPr>
            <p:cNvPr id="522" name="Google Shape;522;p53"/>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3" name="Google Shape;523;p53"/>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4" name="Google Shape;524;p53"/>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25" name="Google Shape;525;p53"/>
          <p:cNvGrpSpPr/>
          <p:nvPr/>
        </p:nvGrpSpPr>
        <p:grpSpPr>
          <a:xfrm>
            <a:off x="3745730" y="362235"/>
            <a:ext cx="335905" cy="397142"/>
            <a:chOff x="4636075" y="261925"/>
            <a:chExt cx="401800" cy="475050"/>
          </a:xfrm>
        </p:grpSpPr>
        <p:sp>
          <p:nvSpPr>
            <p:cNvPr id="526" name="Google Shape;526;p53"/>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7" name="Google Shape;527;p53"/>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8" name="Google Shape;528;p53"/>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9" name="Google Shape;529;p53"/>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0" name="Google Shape;530;p53"/>
          <p:cNvSpPr/>
          <p:nvPr/>
        </p:nvSpPr>
        <p:spPr>
          <a:xfrm>
            <a:off x="4284931" y="392863"/>
            <a:ext cx="384894" cy="33590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531" name="Google Shape;531;p53"/>
          <p:cNvGrpSpPr/>
          <p:nvPr/>
        </p:nvGrpSpPr>
        <p:grpSpPr>
          <a:xfrm>
            <a:off x="4872282" y="395424"/>
            <a:ext cx="336908" cy="330262"/>
            <a:chOff x="5983625" y="301625"/>
            <a:chExt cx="403000" cy="395050"/>
          </a:xfrm>
        </p:grpSpPr>
        <p:sp>
          <p:nvSpPr>
            <p:cNvPr id="532" name="Google Shape;532;p53"/>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3" name="Google Shape;533;p53"/>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4" name="Google Shape;534;p53"/>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5" name="Google Shape;535;p53"/>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6" name="Google Shape;536;p53"/>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7" name="Google Shape;537;p53"/>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8" name="Google Shape;538;p53"/>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39" name="Google Shape;539;p53"/>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0" name="Google Shape;540;p53"/>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1" name="Google Shape;541;p53"/>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2" name="Google Shape;542;p53"/>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3" name="Google Shape;543;p53"/>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4" name="Google Shape;544;p53"/>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5" name="Google Shape;545;p53"/>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6" name="Google Shape;546;p53"/>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7" name="Google Shape;547;p53"/>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8" name="Google Shape;548;p53"/>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49" name="Google Shape;549;p53"/>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0" name="Google Shape;550;p53"/>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1" name="Google Shape;551;p53"/>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52" name="Google Shape;552;p53"/>
          <p:cNvGrpSpPr/>
          <p:nvPr/>
        </p:nvGrpSpPr>
        <p:grpSpPr>
          <a:xfrm>
            <a:off x="5438358" y="392853"/>
            <a:ext cx="331808" cy="331307"/>
            <a:chOff x="6660750" y="298550"/>
            <a:chExt cx="396900" cy="396300"/>
          </a:xfrm>
        </p:grpSpPr>
        <p:sp>
          <p:nvSpPr>
            <p:cNvPr id="553" name="Google Shape;553;p53"/>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4" name="Google Shape;554;p53"/>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55" name="Google Shape;555;p53"/>
          <p:cNvGrpSpPr/>
          <p:nvPr/>
        </p:nvGrpSpPr>
        <p:grpSpPr>
          <a:xfrm>
            <a:off x="358968" y="914538"/>
            <a:ext cx="347107" cy="420111"/>
            <a:chOff x="584925" y="922575"/>
            <a:chExt cx="415200" cy="502525"/>
          </a:xfrm>
        </p:grpSpPr>
        <p:sp>
          <p:nvSpPr>
            <p:cNvPr id="556" name="Google Shape;556;p5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7" name="Google Shape;557;p5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58" name="Google Shape;558;p5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59" name="Google Shape;559;p53"/>
          <p:cNvGrpSpPr/>
          <p:nvPr/>
        </p:nvGrpSpPr>
        <p:grpSpPr>
          <a:xfrm>
            <a:off x="912275" y="904841"/>
            <a:ext cx="367547" cy="437980"/>
            <a:chOff x="1246775" y="910975"/>
            <a:chExt cx="439650" cy="523900"/>
          </a:xfrm>
        </p:grpSpPr>
        <p:sp>
          <p:nvSpPr>
            <p:cNvPr id="560" name="Google Shape;560;p53"/>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1" name="Google Shape;561;p53"/>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2" name="Google Shape;562;p53"/>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63" name="Google Shape;563;p53"/>
          <p:cNvGrpSpPr/>
          <p:nvPr/>
        </p:nvGrpSpPr>
        <p:grpSpPr>
          <a:xfrm>
            <a:off x="1480400" y="975274"/>
            <a:ext cx="358351" cy="298118"/>
            <a:chOff x="1926350" y="995225"/>
            <a:chExt cx="428650" cy="356600"/>
          </a:xfrm>
        </p:grpSpPr>
        <p:sp>
          <p:nvSpPr>
            <p:cNvPr id="564" name="Google Shape;564;p5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5" name="Google Shape;565;p5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6" name="Google Shape;566;p5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7" name="Google Shape;567;p5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68" name="Google Shape;568;p53"/>
          <p:cNvSpPr/>
          <p:nvPr/>
        </p:nvSpPr>
        <p:spPr>
          <a:xfrm>
            <a:off x="2048085" y="950288"/>
            <a:ext cx="350200" cy="348152"/>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69" name="Google Shape;569;p53"/>
          <p:cNvSpPr/>
          <p:nvPr/>
        </p:nvSpPr>
        <p:spPr>
          <a:xfrm>
            <a:off x="2612156" y="967656"/>
            <a:ext cx="349155" cy="3134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0" name="Google Shape;570;p53"/>
          <p:cNvSpPr/>
          <p:nvPr/>
        </p:nvSpPr>
        <p:spPr>
          <a:xfrm>
            <a:off x="3180804" y="970206"/>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1" name="Google Shape;571;p53"/>
          <p:cNvSpPr/>
          <p:nvPr/>
        </p:nvSpPr>
        <p:spPr>
          <a:xfrm>
            <a:off x="3755576" y="9732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572" name="Google Shape;572;p53"/>
          <p:cNvGrpSpPr/>
          <p:nvPr/>
        </p:nvGrpSpPr>
        <p:grpSpPr>
          <a:xfrm>
            <a:off x="4302631" y="952827"/>
            <a:ext cx="349155" cy="349657"/>
            <a:chOff x="5302225" y="968375"/>
            <a:chExt cx="417650" cy="418250"/>
          </a:xfrm>
        </p:grpSpPr>
        <p:sp>
          <p:nvSpPr>
            <p:cNvPr id="573" name="Google Shape;573;p53"/>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4" name="Google Shape;574;p53"/>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75" name="Google Shape;575;p53"/>
          <p:cNvGrpSpPr/>
          <p:nvPr/>
        </p:nvGrpSpPr>
        <p:grpSpPr>
          <a:xfrm>
            <a:off x="4824295" y="913514"/>
            <a:ext cx="432881" cy="421637"/>
            <a:chOff x="5926225" y="921350"/>
            <a:chExt cx="517800" cy="504350"/>
          </a:xfrm>
        </p:grpSpPr>
        <p:sp>
          <p:nvSpPr>
            <p:cNvPr id="576" name="Google Shape;576;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77" name="Google Shape;577;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78" name="Google Shape;578;p53"/>
          <p:cNvGrpSpPr/>
          <p:nvPr/>
        </p:nvGrpSpPr>
        <p:grpSpPr>
          <a:xfrm>
            <a:off x="5402118" y="921686"/>
            <a:ext cx="404290" cy="405314"/>
            <a:chOff x="6617400" y="931125"/>
            <a:chExt cx="483600" cy="484825"/>
          </a:xfrm>
        </p:grpSpPr>
        <p:sp>
          <p:nvSpPr>
            <p:cNvPr id="579" name="Google Shape;579;p53"/>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80" name="Google Shape;580;p53"/>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81" name="Google Shape;581;p53"/>
          <p:cNvGrpSpPr/>
          <p:nvPr/>
        </p:nvGrpSpPr>
        <p:grpSpPr>
          <a:xfrm>
            <a:off x="337525" y="1551048"/>
            <a:ext cx="389994" cy="273623"/>
            <a:chOff x="559275" y="1683950"/>
            <a:chExt cx="466500" cy="327300"/>
          </a:xfrm>
        </p:grpSpPr>
        <p:sp>
          <p:nvSpPr>
            <p:cNvPr id="582" name="Google Shape;582;p53"/>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83" name="Google Shape;583;p53"/>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84" name="Google Shape;584;p53"/>
          <p:cNvGrpSpPr/>
          <p:nvPr/>
        </p:nvGrpSpPr>
        <p:grpSpPr>
          <a:xfrm>
            <a:off x="901052" y="1496958"/>
            <a:ext cx="389994" cy="381822"/>
            <a:chOff x="1233350" y="1619250"/>
            <a:chExt cx="466500" cy="456725"/>
          </a:xfrm>
        </p:grpSpPr>
        <p:sp>
          <p:nvSpPr>
            <p:cNvPr id="585" name="Google Shape;585;p53"/>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86" name="Google Shape;586;p53"/>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87" name="Google Shape;587;p53"/>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88" name="Google Shape;588;p53"/>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89" name="Google Shape;589;p53"/>
          <p:cNvGrpSpPr/>
          <p:nvPr/>
        </p:nvGrpSpPr>
        <p:grpSpPr>
          <a:xfrm>
            <a:off x="1476826" y="1505109"/>
            <a:ext cx="365499" cy="365499"/>
            <a:chOff x="1922075" y="1629000"/>
            <a:chExt cx="437200" cy="437200"/>
          </a:xfrm>
        </p:grpSpPr>
        <p:sp>
          <p:nvSpPr>
            <p:cNvPr id="590" name="Google Shape;590;p53"/>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1" name="Google Shape;591;p53"/>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592" name="Google Shape;592;p53"/>
          <p:cNvGrpSpPr/>
          <p:nvPr/>
        </p:nvGrpSpPr>
        <p:grpSpPr>
          <a:xfrm>
            <a:off x="2038827" y="1503584"/>
            <a:ext cx="368551" cy="368551"/>
            <a:chOff x="2594325" y="1627175"/>
            <a:chExt cx="440850" cy="440850"/>
          </a:xfrm>
        </p:grpSpPr>
        <p:sp>
          <p:nvSpPr>
            <p:cNvPr id="593" name="Google Shape;593;p53"/>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4" name="Google Shape;594;p53"/>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5" name="Google Shape;595;p53"/>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96" name="Google Shape;596;p53"/>
          <p:cNvSpPr/>
          <p:nvPr/>
        </p:nvSpPr>
        <p:spPr>
          <a:xfrm>
            <a:off x="2618782" y="1519981"/>
            <a:ext cx="335905" cy="33588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597" name="Google Shape;597;p53"/>
          <p:cNvGrpSpPr/>
          <p:nvPr/>
        </p:nvGrpSpPr>
        <p:grpSpPr>
          <a:xfrm>
            <a:off x="3200595" y="1476017"/>
            <a:ext cx="299121" cy="423685"/>
            <a:chOff x="3984000" y="1594200"/>
            <a:chExt cx="357800" cy="506800"/>
          </a:xfrm>
        </p:grpSpPr>
        <p:sp>
          <p:nvSpPr>
            <p:cNvPr id="598" name="Google Shape;598;p53"/>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99" name="Google Shape;599;p53"/>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00" name="Google Shape;600;p53"/>
          <p:cNvGrpSpPr/>
          <p:nvPr/>
        </p:nvGrpSpPr>
        <p:grpSpPr>
          <a:xfrm>
            <a:off x="3716637" y="1566869"/>
            <a:ext cx="394090" cy="241980"/>
            <a:chOff x="4601275" y="1702875"/>
            <a:chExt cx="471400" cy="289450"/>
          </a:xfrm>
        </p:grpSpPr>
        <p:sp>
          <p:nvSpPr>
            <p:cNvPr id="601" name="Google Shape;601;p53"/>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2" name="Google Shape;602;p53"/>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3" name="Google Shape;603;p53"/>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4" name="Google Shape;604;p53"/>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5" name="Google Shape;605;p53"/>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06" name="Google Shape;606;p53"/>
          <p:cNvGrpSpPr/>
          <p:nvPr/>
        </p:nvGrpSpPr>
        <p:grpSpPr>
          <a:xfrm>
            <a:off x="4299057" y="1507659"/>
            <a:ext cx="356303" cy="360400"/>
            <a:chOff x="5297950" y="1632050"/>
            <a:chExt cx="426200" cy="431100"/>
          </a:xfrm>
        </p:grpSpPr>
        <p:sp>
          <p:nvSpPr>
            <p:cNvPr id="607" name="Google Shape;607;p53"/>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08" name="Google Shape;608;p53"/>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09" name="Google Shape;609;p53"/>
          <p:cNvGrpSpPr/>
          <p:nvPr/>
        </p:nvGrpSpPr>
        <p:grpSpPr>
          <a:xfrm>
            <a:off x="4861560" y="1496958"/>
            <a:ext cx="358351" cy="381822"/>
            <a:chOff x="5970800" y="1619250"/>
            <a:chExt cx="428650" cy="456725"/>
          </a:xfrm>
        </p:grpSpPr>
        <p:sp>
          <p:nvSpPr>
            <p:cNvPr id="610" name="Google Shape;610;p5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1" name="Google Shape;611;p5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2" name="Google Shape;612;p5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3" name="Google Shape;613;p5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4" name="Google Shape;614;p5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15" name="Google Shape;615;p53"/>
          <p:cNvGrpSpPr/>
          <p:nvPr/>
        </p:nvGrpSpPr>
        <p:grpSpPr>
          <a:xfrm>
            <a:off x="5408764" y="1492360"/>
            <a:ext cx="401719" cy="366502"/>
            <a:chOff x="6625350" y="1613750"/>
            <a:chExt cx="480525" cy="438400"/>
          </a:xfrm>
        </p:grpSpPr>
        <p:sp>
          <p:nvSpPr>
            <p:cNvPr id="616" name="Google Shape;616;p53"/>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7" name="Google Shape;617;p53"/>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8" name="Google Shape;618;p53"/>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9" name="Google Shape;619;p53"/>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0" name="Google Shape;620;p53"/>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21" name="Google Shape;621;p53"/>
          <p:cNvGrpSpPr/>
          <p:nvPr/>
        </p:nvGrpSpPr>
        <p:grpSpPr>
          <a:xfrm>
            <a:off x="380913" y="2088554"/>
            <a:ext cx="303217" cy="325685"/>
            <a:chOff x="611175" y="2326900"/>
            <a:chExt cx="362700" cy="389575"/>
          </a:xfrm>
        </p:grpSpPr>
        <p:sp>
          <p:nvSpPr>
            <p:cNvPr id="622" name="Google Shape;622;p53"/>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3" name="Google Shape;623;p53"/>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4" name="Google Shape;624;p53"/>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5" name="Google Shape;625;p53"/>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26" name="Google Shape;626;p53"/>
          <p:cNvSpPr/>
          <p:nvPr/>
        </p:nvSpPr>
        <p:spPr>
          <a:xfrm>
            <a:off x="936309"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7" name="Google Shape;627;p53"/>
          <p:cNvSpPr/>
          <p:nvPr/>
        </p:nvSpPr>
        <p:spPr>
          <a:xfrm>
            <a:off x="1499857"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8" name="Google Shape;628;p53"/>
          <p:cNvSpPr/>
          <p:nvPr/>
        </p:nvSpPr>
        <p:spPr>
          <a:xfrm>
            <a:off x="2063406"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29" name="Google Shape;629;p53"/>
          <p:cNvGrpSpPr/>
          <p:nvPr/>
        </p:nvGrpSpPr>
        <p:grpSpPr>
          <a:xfrm>
            <a:off x="2701378" y="2036492"/>
            <a:ext cx="170502" cy="425733"/>
            <a:chOff x="3386850" y="2264625"/>
            <a:chExt cx="203950" cy="509250"/>
          </a:xfrm>
        </p:grpSpPr>
        <p:sp>
          <p:nvSpPr>
            <p:cNvPr id="630" name="Google Shape;630;p53"/>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1" name="Google Shape;631;p53"/>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32" name="Google Shape;632;p53"/>
          <p:cNvGrpSpPr/>
          <p:nvPr/>
        </p:nvGrpSpPr>
        <p:grpSpPr>
          <a:xfrm>
            <a:off x="3843751" y="2090602"/>
            <a:ext cx="139863" cy="317513"/>
            <a:chOff x="4753325" y="2329350"/>
            <a:chExt cx="167300" cy="379800"/>
          </a:xfrm>
        </p:grpSpPr>
        <p:sp>
          <p:nvSpPr>
            <p:cNvPr id="633" name="Google Shape;633;p53"/>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4" name="Google Shape;634;p53"/>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35" name="Google Shape;635;p53"/>
          <p:cNvGrpSpPr/>
          <p:nvPr/>
        </p:nvGrpSpPr>
        <p:grpSpPr>
          <a:xfrm>
            <a:off x="3277654" y="2038519"/>
            <a:ext cx="145004" cy="421658"/>
            <a:chOff x="4076175" y="2267050"/>
            <a:chExt cx="173450" cy="504375"/>
          </a:xfrm>
        </p:grpSpPr>
        <p:sp>
          <p:nvSpPr>
            <p:cNvPr id="636" name="Google Shape;636;p53"/>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7" name="Google Shape;637;p53"/>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38" name="Google Shape;638;p53"/>
          <p:cNvSpPr/>
          <p:nvPr/>
        </p:nvSpPr>
        <p:spPr>
          <a:xfrm>
            <a:off x="4317599" y="2083007"/>
            <a:ext cx="319561" cy="33690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39" name="Google Shape;639;p53"/>
          <p:cNvGrpSpPr/>
          <p:nvPr/>
        </p:nvGrpSpPr>
        <p:grpSpPr>
          <a:xfrm>
            <a:off x="4865134" y="2089056"/>
            <a:ext cx="351204" cy="324661"/>
            <a:chOff x="5975075" y="2327500"/>
            <a:chExt cx="420100" cy="388350"/>
          </a:xfrm>
        </p:grpSpPr>
        <p:sp>
          <p:nvSpPr>
            <p:cNvPr id="640" name="Google Shape;640;p5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1" name="Google Shape;641;p5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42" name="Google Shape;642;p53"/>
          <p:cNvGrpSpPr/>
          <p:nvPr/>
        </p:nvGrpSpPr>
        <p:grpSpPr>
          <a:xfrm>
            <a:off x="5496544" y="2079358"/>
            <a:ext cx="215437" cy="351204"/>
            <a:chOff x="6730350" y="2315900"/>
            <a:chExt cx="257700" cy="420100"/>
          </a:xfrm>
        </p:grpSpPr>
        <p:sp>
          <p:nvSpPr>
            <p:cNvPr id="643" name="Google Shape;643;p5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4" name="Google Shape;644;p5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5" name="Google Shape;645;p5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6" name="Google Shape;646;p5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7" name="Google Shape;647;p5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48" name="Google Shape;648;p53"/>
          <p:cNvGrpSpPr/>
          <p:nvPr/>
        </p:nvGrpSpPr>
        <p:grpSpPr>
          <a:xfrm>
            <a:off x="477889" y="2615840"/>
            <a:ext cx="109265" cy="398166"/>
            <a:chOff x="727175" y="2957625"/>
            <a:chExt cx="130700" cy="476275"/>
          </a:xfrm>
        </p:grpSpPr>
        <p:sp>
          <p:nvSpPr>
            <p:cNvPr id="649" name="Google Shape;649;p53"/>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0" name="Google Shape;650;p53"/>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51" name="Google Shape;651;p53"/>
          <p:cNvSpPr/>
          <p:nvPr/>
        </p:nvSpPr>
        <p:spPr>
          <a:xfrm>
            <a:off x="1492208" y="2600114"/>
            <a:ext cx="334860" cy="429809"/>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2" name="Google Shape;652;p53"/>
          <p:cNvSpPr/>
          <p:nvPr/>
        </p:nvSpPr>
        <p:spPr>
          <a:xfrm>
            <a:off x="972049" y="2600114"/>
            <a:ext cx="248083" cy="429809"/>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53" name="Google Shape;653;p53"/>
          <p:cNvGrpSpPr/>
          <p:nvPr/>
        </p:nvGrpSpPr>
        <p:grpSpPr>
          <a:xfrm>
            <a:off x="2029631" y="2628589"/>
            <a:ext cx="386943" cy="372647"/>
            <a:chOff x="2583325" y="2972875"/>
            <a:chExt cx="462850" cy="445750"/>
          </a:xfrm>
        </p:grpSpPr>
        <p:sp>
          <p:nvSpPr>
            <p:cNvPr id="654" name="Google Shape;654;p53"/>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5" name="Google Shape;655;p53"/>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56" name="Google Shape;656;p53"/>
          <p:cNvGrpSpPr/>
          <p:nvPr/>
        </p:nvGrpSpPr>
        <p:grpSpPr>
          <a:xfrm>
            <a:off x="2579886" y="2684246"/>
            <a:ext cx="413486" cy="261355"/>
            <a:chOff x="3241525" y="3039450"/>
            <a:chExt cx="494600" cy="312625"/>
          </a:xfrm>
        </p:grpSpPr>
        <p:sp>
          <p:nvSpPr>
            <p:cNvPr id="657" name="Google Shape;657;p53"/>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8" name="Google Shape;658;p53"/>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59" name="Google Shape;659;p53"/>
          <p:cNvSpPr/>
          <p:nvPr/>
        </p:nvSpPr>
        <p:spPr>
          <a:xfrm>
            <a:off x="3736180" y="2637380"/>
            <a:ext cx="355300" cy="35527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60" name="Google Shape;660;p53"/>
          <p:cNvGrpSpPr/>
          <p:nvPr/>
        </p:nvGrpSpPr>
        <p:grpSpPr>
          <a:xfrm>
            <a:off x="4263318" y="2656679"/>
            <a:ext cx="427781" cy="316489"/>
            <a:chOff x="5255200" y="3006475"/>
            <a:chExt cx="511700" cy="378575"/>
          </a:xfrm>
        </p:grpSpPr>
        <p:sp>
          <p:nvSpPr>
            <p:cNvPr id="661" name="Google Shape;661;p53"/>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2" name="Google Shape;662;p53"/>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63" name="Google Shape;663;p53"/>
          <p:cNvGrpSpPr/>
          <p:nvPr/>
        </p:nvGrpSpPr>
        <p:grpSpPr>
          <a:xfrm>
            <a:off x="3177104" y="2638308"/>
            <a:ext cx="346104" cy="353231"/>
            <a:chOff x="3955900" y="2984500"/>
            <a:chExt cx="414000" cy="422525"/>
          </a:xfrm>
        </p:grpSpPr>
        <p:sp>
          <p:nvSpPr>
            <p:cNvPr id="664" name="Google Shape;664;p53"/>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5" name="Google Shape;665;p53"/>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6" name="Google Shape;666;p53"/>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67" name="Google Shape;667;p53"/>
          <p:cNvSpPr/>
          <p:nvPr/>
        </p:nvSpPr>
        <p:spPr>
          <a:xfrm>
            <a:off x="341117" y="3226449"/>
            <a:ext cx="386922" cy="30424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68" name="Google Shape;668;p53"/>
          <p:cNvSpPr/>
          <p:nvPr/>
        </p:nvSpPr>
        <p:spPr>
          <a:xfrm>
            <a:off x="4906165" y="2621036"/>
            <a:ext cx="269526" cy="387967"/>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69" name="Google Shape;669;p53"/>
          <p:cNvGrpSpPr/>
          <p:nvPr/>
        </p:nvGrpSpPr>
        <p:grpSpPr>
          <a:xfrm>
            <a:off x="5472049" y="2633187"/>
            <a:ext cx="264427" cy="375719"/>
            <a:chOff x="6701050" y="2978375"/>
            <a:chExt cx="316300" cy="449425"/>
          </a:xfrm>
        </p:grpSpPr>
        <p:sp>
          <p:nvSpPr>
            <p:cNvPr id="670" name="Google Shape;670;p53"/>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1" name="Google Shape;671;p53"/>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72" name="Google Shape;672;p53"/>
          <p:cNvGrpSpPr/>
          <p:nvPr/>
        </p:nvGrpSpPr>
        <p:grpSpPr>
          <a:xfrm>
            <a:off x="907677" y="3251848"/>
            <a:ext cx="376743" cy="253204"/>
            <a:chOff x="1241275" y="3718400"/>
            <a:chExt cx="450650" cy="302875"/>
          </a:xfrm>
        </p:grpSpPr>
        <p:sp>
          <p:nvSpPr>
            <p:cNvPr id="673" name="Google Shape;673;p53"/>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4" name="Google Shape;674;p53"/>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5" name="Google Shape;675;p53"/>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6" name="Google Shape;676;p53"/>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77" name="Google Shape;677;p53"/>
          <p:cNvGrpSpPr/>
          <p:nvPr/>
        </p:nvGrpSpPr>
        <p:grpSpPr>
          <a:xfrm>
            <a:off x="1476324" y="3232453"/>
            <a:ext cx="366502" cy="292496"/>
            <a:chOff x="1921475" y="3695200"/>
            <a:chExt cx="438400" cy="349875"/>
          </a:xfrm>
        </p:grpSpPr>
        <p:sp>
          <p:nvSpPr>
            <p:cNvPr id="678" name="Google Shape;678;p53"/>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9" name="Google Shape;679;p53"/>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0" name="Google Shape;680;p53"/>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81" name="Google Shape;681;p53"/>
          <p:cNvGrpSpPr/>
          <p:nvPr/>
        </p:nvGrpSpPr>
        <p:grpSpPr>
          <a:xfrm>
            <a:off x="2043425" y="3227855"/>
            <a:ext cx="359355" cy="301190"/>
            <a:chOff x="2599825" y="3689700"/>
            <a:chExt cx="429850" cy="360275"/>
          </a:xfrm>
        </p:grpSpPr>
        <p:sp>
          <p:nvSpPr>
            <p:cNvPr id="682" name="Google Shape;682;p53"/>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3" name="Google Shape;683;p53"/>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84" name="Google Shape;684;p53"/>
          <p:cNvGrpSpPr/>
          <p:nvPr/>
        </p:nvGrpSpPr>
        <p:grpSpPr>
          <a:xfrm>
            <a:off x="2624299" y="3196714"/>
            <a:ext cx="324661" cy="338956"/>
            <a:chOff x="3294650" y="3652450"/>
            <a:chExt cx="388350" cy="405450"/>
          </a:xfrm>
        </p:grpSpPr>
        <p:sp>
          <p:nvSpPr>
            <p:cNvPr id="685" name="Google Shape;685;p53"/>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6" name="Google Shape;686;p53"/>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87" name="Google Shape;687;p53"/>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88" name="Google Shape;688;p53"/>
          <p:cNvGrpSpPr/>
          <p:nvPr/>
        </p:nvGrpSpPr>
        <p:grpSpPr>
          <a:xfrm>
            <a:off x="3160781" y="3239601"/>
            <a:ext cx="378750" cy="277698"/>
            <a:chOff x="3936375" y="3703750"/>
            <a:chExt cx="453050" cy="332175"/>
          </a:xfrm>
        </p:grpSpPr>
        <p:sp>
          <p:nvSpPr>
            <p:cNvPr id="689" name="Google Shape;689;p53"/>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0" name="Google Shape;690;p53"/>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1" name="Google Shape;691;p53"/>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2" name="Google Shape;692;p53"/>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3" name="Google Shape;693;p53"/>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94" name="Google Shape;694;p53"/>
          <p:cNvGrpSpPr/>
          <p:nvPr/>
        </p:nvGrpSpPr>
        <p:grpSpPr>
          <a:xfrm>
            <a:off x="3724307" y="3239601"/>
            <a:ext cx="378750" cy="277698"/>
            <a:chOff x="4610450" y="3703750"/>
            <a:chExt cx="453050" cy="332175"/>
          </a:xfrm>
        </p:grpSpPr>
        <p:sp>
          <p:nvSpPr>
            <p:cNvPr id="695" name="Google Shape;695;p53"/>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6" name="Google Shape;696;p53"/>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97" name="Google Shape;697;p53"/>
          <p:cNvGrpSpPr/>
          <p:nvPr/>
        </p:nvGrpSpPr>
        <p:grpSpPr>
          <a:xfrm>
            <a:off x="4301106" y="3211532"/>
            <a:ext cx="352207" cy="333836"/>
            <a:chOff x="5300400" y="3670175"/>
            <a:chExt cx="421300" cy="399325"/>
          </a:xfrm>
        </p:grpSpPr>
        <p:sp>
          <p:nvSpPr>
            <p:cNvPr id="698" name="Google Shape;698;p53"/>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9" name="Google Shape;699;p53"/>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0" name="Google Shape;700;p53"/>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1" name="Google Shape;701;p53"/>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2" name="Google Shape;702;p53"/>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03" name="Google Shape;703;p53"/>
          <p:cNvSpPr/>
          <p:nvPr/>
        </p:nvSpPr>
        <p:spPr>
          <a:xfrm>
            <a:off x="4844905" y="3182557"/>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04" name="Google Shape;704;p53"/>
          <p:cNvGrpSpPr/>
          <p:nvPr/>
        </p:nvGrpSpPr>
        <p:grpSpPr>
          <a:xfrm>
            <a:off x="5433259" y="3207435"/>
            <a:ext cx="342008" cy="342029"/>
            <a:chOff x="6654650" y="3665275"/>
            <a:chExt cx="409100" cy="409125"/>
          </a:xfrm>
        </p:grpSpPr>
        <p:sp>
          <p:nvSpPr>
            <p:cNvPr id="705" name="Google Shape;705;p53"/>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6" name="Google Shape;706;p53"/>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07" name="Google Shape;707;p53"/>
          <p:cNvGrpSpPr/>
          <p:nvPr/>
        </p:nvGrpSpPr>
        <p:grpSpPr>
          <a:xfrm>
            <a:off x="347223" y="3756667"/>
            <a:ext cx="370599" cy="370620"/>
            <a:chOff x="570875" y="4322250"/>
            <a:chExt cx="443300" cy="443325"/>
          </a:xfrm>
        </p:grpSpPr>
        <p:sp>
          <p:nvSpPr>
            <p:cNvPr id="708" name="Google Shape;708;p5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9" name="Google Shape;709;p5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0" name="Google Shape;710;p5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1" name="Google Shape;711;p5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12" name="Google Shape;712;p53"/>
          <p:cNvSpPr/>
          <p:nvPr/>
        </p:nvSpPr>
        <p:spPr>
          <a:xfrm>
            <a:off x="895469" y="3828789"/>
            <a:ext cx="401238" cy="22666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13" name="Google Shape;713;p53"/>
          <p:cNvGrpSpPr/>
          <p:nvPr/>
        </p:nvGrpSpPr>
        <p:grpSpPr>
          <a:xfrm>
            <a:off x="1524812" y="3729120"/>
            <a:ext cx="269526" cy="425712"/>
            <a:chOff x="1979475" y="4289300"/>
            <a:chExt cx="322400" cy="509225"/>
          </a:xfrm>
        </p:grpSpPr>
        <p:sp>
          <p:nvSpPr>
            <p:cNvPr id="714" name="Google Shape;714;p53"/>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5" name="Google Shape;715;p53"/>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6" name="Google Shape;716;p53"/>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17" name="Google Shape;717;p53"/>
          <p:cNvGrpSpPr/>
          <p:nvPr/>
        </p:nvGrpSpPr>
        <p:grpSpPr>
          <a:xfrm>
            <a:off x="2064346" y="3734722"/>
            <a:ext cx="318014" cy="414510"/>
            <a:chOff x="2624850" y="4296000"/>
            <a:chExt cx="380400" cy="495825"/>
          </a:xfrm>
        </p:grpSpPr>
        <p:sp>
          <p:nvSpPr>
            <p:cNvPr id="718" name="Google Shape;718;p53"/>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9" name="Google Shape;719;p53"/>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0" name="Google Shape;720;p53"/>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21" name="Google Shape;721;p53"/>
          <p:cNvSpPr/>
          <p:nvPr/>
        </p:nvSpPr>
        <p:spPr>
          <a:xfrm>
            <a:off x="3180303" y="3772127"/>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2" name="Google Shape;722;p53"/>
          <p:cNvSpPr/>
          <p:nvPr/>
        </p:nvSpPr>
        <p:spPr>
          <a:xfrm>
            <a:off x="2616754" y="3793571"/>
            <a:ext cx="339959" cy="29709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3" name="Google Shape;723;p53"/>
          <p:cNvSpPr/>
          <p:nvPr/>
        </p:nvSpPr>
        <p:spPr>
          <a:xfrm>
            <a:off x="3742304" y="3770601"/>
            <a:ext cx="343053" cy="343032"/>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24" name="Google Shape;724;p53"/>
          <p:cNvGrpSpPr/>
          <p:nvPr/>
        </p:nvGrpSpPr>
        <p:grpSpPr>
          <a:xfrm>
            <a:off x="4280686" y="3775560"/>
            <a:ext cx="393045" cy="332833"/>
            <a:chOff x="5275975" y="4344850"/>
            <a:chExt cx="470150" cy="398125"/>
          </a:xfrm>
        </p:grpSpPr>
        <p:sp>
          <p:nvSpPr>
            <p:cNvPr id="725" name="Google Shape;725;p53"/>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6" name="Google Shape;726;p53"/>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7" name="Google Shape;727;p53"/>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28" name="Google Shape;728;p53"/>
          <p:cNvSpPr/>
          <p:nvPr/>
        </p:nvSpPr>
        <p:spPr>
          <a:xfrm>
            <a:off x="4864301" y="3765502"/>
            <a:ext cx="353252" cy="353231"/>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29" name="Google Shape;729;p53"/>
          <p:cNvGrpSpPr/>
          <p:nvPr/>
        </p:nvGrpSpPr>
        <p:grpSpPr>
          <a:xfrm>
            <a:off x="5423039" y="3748516"/>
            <a:ext cx="362448" cy="386922"/>
            <a:chOff x="6642425" y="4312500"/>
            <a:chExt cx="433550" cy="462825"/>
          </a:xfrm>
        </p:grpSpPr>
        <p:sp>
          <p:nvSpPr>
            <p:cNvPr id="730" name="Google Shape;730;p53"/>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1" name="Google Shape;731;p53"/>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2" name="Google Shape;732;p53"/>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33" name="Google Shape;733;p53"/>
          <p:cNvSpPr/>
          <p:nvPr/>
        </p:nvSpPr>
        <p:spPr>
          <a:xfrm>
            <a:off x="299775" y="4368343"/>
            <a:ext cx="465527" cy="27464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34" name="Google Shape;734;p53"/>
          <p:cNvGrpSpPr/>
          <p:nvPr/>
        </p:nvGrpSpPr>
        <p:grpSpPr>
          <a:xfrm>
            <a:off x="910227" y="4322764"/>
            <a:ext cx="371623" cy="365499"/>
            <a:chOff x="1244325" y="4999400"/>
            <a:chExt cx="444525" cy="437200"/>
          </a:xfrm>
        </p:grpSpPr>
        <p:sp>
          <p:nvSpPr>
            <p:cNvPr id="735" name="Google Shape;735;p53"/>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6" name="Google Shape;736;p53"/>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7" name="Google Shape;737;p53"/>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8" name="Google Shape;738;p53"/>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39" name="Google Shape;739;p53"/>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40" name="Google Shape;740;p53"/>
          <p:cNvGrpSpPr/>
          <p:nvPr/>
        </p:nvGrpSpPr>
        <p:grpSpPr>
          <a:xfrm>
            <a:off x="1506943" y="4311018"/>
            <a:ext cx="305265" cy="388970"/>
            <a:chOff x="1958100" y="4985350"/>
            <a:chExt cx="365150" cy="465275"/>
          </a:xfrm>
        </p:grpSpPr>
        <p:sp>
          <p:nvSpPr>
            <p:cNvPr id="741" name="Google Shape;741;p53"/>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2" name="Google Shape;742;p53"/>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3" name="Google Shape;743;p53"/>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44" name="Google Shape;744;p53"/>
          <p:cNvGrpSpPr/>
          <p:nvPr/>
        </p:nvGrpSpPr>
        <p:grpSpPr>
          <a:xfrm>
            <a:off x="2048002" y="4325815"/>
            <a:ext cx="350200" cy="359877"/>
            <a:chOff x="2605300" y="5003050"/>
            <a:chExt cx="418900" cy="430475"/>
          </a:xfrm>
        </p:grpSpPr>
        <p:sp>
          <p:nvSpPr>
            <p:cNvPr id="745" name="Google Shape;745;p53"/>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6" name="Google Shape;746;p53"/>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47" name="Google Shape;747;p53"/>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48" name="Google Shape;748;p53"/>
          <p:cNvGrpSpPr/>
          <p:nvPr/>
        </p:nvGrpSpPr>
        <p:grpSpPr>
          <a:xfrm>
            <a:off x="2577336" y="4333486"/>
            <a:ext cx="418585" cy="344056"/>
            <a:chOff x="3238475" y="5012225"/>
            <a:chExt cx="500700" cy="411550"/>
          </a:xfrm>
        </p:grpSpPr>
        <p:sp>
          <p:nvSpPr>
            <p:cNvPr id="749" name="Google Shape;749;p53"/>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0" name="Google Shape;750;p53"/>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1" name="Google Shape;751;p53"/>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2" name="Google Shape;752;p53"/>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3" name="Google Shape;753;p53"/>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54" name="Google Shape;754;p53"/>
          <p:cNvGrpSpPr/>
          <p:nvPr/>
        </p:nvGrpSpPr>
        <p:grpSpPr>
          <a:xfrm>
            <a:off x="3683970" y="4296723"/>
            <a:ext cx="459424" cy="417561"/>
            <a:chOff x="4562200" y="4968250"/>
            <a:chExt cx="549550" cy="499475"/>
          </a:xfrm>
        </p:grpSpPr>
        <p:sp>
          <p:nvSpPr>
            <p:cNvPr id="755" name="Google Shape;755;p53"/>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6" name="Google Shape;756;p53"/>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7" name="Google Shape;757;p53"/>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8" name="Google Shape;758;p53"/>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59" name="Google Shape;759;p53"/>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60" name="Google Shape;760;p53"/>
          <p:cNvGrpSpPr/>
          <p:nvPr/>
        </p:nvGrpSpPr>
        <p:grpSpPr>
          <a:xfrm>
            <a:off x="3190898" y="4320214"/>
            <a:ext cx="318516" cy="370076"/>
            <a:chOff x="3972400" y="4996350"/>
            <a:chExt cx="381000" cy="442675"/>
          </a:xfrm>
        </p:grpSpPr>
        <p:sp>
          <p:nvSpPr>
            <p:cNvPr id="761" name="Google Shape;761;p53"/>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2" name="Google Shape;762;p53"/>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63" name="Google Shape;763;p53"/>
          <p:cNvGrpSpPr/>
          <p:nvPr/>
        </p:nvGrpSpPr>
        <p:grpSpPr>
          <a:xfrm>
            <a:off x="4251594" y="4289073"/>
            <a:ext cx="451252" cy="432860"/>
            <a:chOff x="5241175" y="4959100"/>
            <a:chExt cx="539775" cy="517775"/>
          </a:xfrm>
        </p:grpSpPr>
        <p:sp>
          <p:nvSpPr>
            <p:cNvPr id="764" name="Google Shape;764;p5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5" name="Google Shape;765;p5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6" name="Google Shape;766;p5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7" name="Google Shape;767;p5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8" name="Google Shape;768;p5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69" name="Google Shape;769;p5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770" name="Google Shape;770;p53"/>
          <p:cNvSpPr/>
          <p:nvPr/>
        </p:nvSpPr>
        <p:spPr>
          <a:xfrm>
            <a:off x="4842355" y="4395912"/>
            <a:ext cx="397142" cy="21951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771" name="Google Shape;771;p53"/>
          <p:cNvGrpSpPr/>
          <p:nvPr/>
        </p:nvGrpSpPr>
        <p:grpSpPr>
          <a:xfrm>
            <a:off x="5458778" y="4353382"/>
            <a:ext cx="289444" cy="332833"/>
            <a:chOff x="6685175" y="5036025"/>
            <a:chExt cx="346225" cy="398125"/>
          </a:xfrm>
        </p:grpSpPr>
        <p:sp>
          <p:nvSpPr>
            <p:cNvPr id="772" name="Google Shape;772;p53"/>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73" name="Google Shape;773;p53"/>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74" name="Google Shape;774;p53"/>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75" name="Google Shape;775;p53"/>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76" name="Google Shape;776;p53"/>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777" name="Google Shape;777;p53"/>
          <p:cNvGrpSpPr/>
          <p:nvPr/>
        </p:nvGrpSpPr>
        <p:grpSpPr>
          <a:xfrm>
            <a:off x="6359617" y="1877599"/>
            <a:ext cx="432570" cy="421334"/>
            <a:chOff x="5926225" y="921350"/>
            <a:chExt cx="517800" cy="504350"/>
          </a:xfrm>
        </p:grpSpPr>
        <p:sp>
          <p:nvSpPr>
            <p:cNvPr id="778" name="Google Shape;778;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sp>
          <p:nvSpPr>
            <p:cNvPr id="779" name="Google Shape;779;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grpSp>
      <p:sp>
        <p:nvSpPr>
          <p:cNvPr id="780" name="Google Shape;780;p53"/>
          <p:cNvSpPr/>
          <p:nvPr/>
        </p:nvSpPr>
        <p:spPr>
          <a:xfrm>
            <a:off x="6553538" y="211365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53"/>
          <p:cNvGrpSpPr/>
          <p:nvPr/>
        </p:nvGrpSpPr>
        <p:grpSpPr>
          <a:xfrm>
            <a:off x="7244605" y="1856979"/>
            <a:ext cx="432570" cy="421334"/>
            <a:chOff x="5926225" y="921350"/>
            <a:chExt cx="517800" cy="504350"/>
          </a:xfrm>
        </p:grpSpPr>
        <p:sp>
          <p:nvSpPr>
            <p:cNvPr id="782" name="Google Shape;782;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1C23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1C23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53"/>
          <p:cNvSpPr/>
          <p:nvPr/>
        </p:nvSpPr>
        <p:spPr>
          <a:xfrm>
            <a:off x="7438526" y="209303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53"/>
          <p:cNvGrpSpPr/>
          <p:nvPr/>
        </p:nvGrpSpPr>
        <p:grpSpPr>
          <a:xfrm>
            <a:off x="6359885" y="2606021"/>
            <a:ext cx="1075937" cy="1047989"/>
            <a:chOff x="5926225" y="921350"/>
            <a:chExt cx="517800" cy="504350"/>
          </a:xfrm>
        </p:grpSpPr>
        <p:sp>
          <p:nvSpPr>
            <p:cNvPr id="786" name="Google Shape;786;p53"/>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966"/>
            </a:solidFill>
            <a:ln w="28575" cap="flat" cmpd="sng">
              <a:solidFill>
                <a:srgbClr val="E69138"/>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3"/>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966"/>
            </a:solidFill>
            <a:ln w="28575" cap="flat" cmpd="sng">
              <a:solidFill>
                <a:srgbClr val="E69138"/>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53"/>
          <p:cNvSpPr/>
          <p:nvPr/>
        </p:nvSpPr>
        <p:spPr>
          <a:xfrm>
            <a:off x="6842198" y="3193118"/>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6D9EE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txBox="1">
            <a:spLocks noGrp="1"/>
          </p:cNvSpPr>
          <p:nvPr>
            <p:ph type="body" idx="4294967295"/>
          </p:nvPr>
        </p:nvSpPr>
        <p:spPr>
          <a:xfrm>
            <a:off x="6248575" y="4223563"/>
            <a:ext cx="2438100" cy="563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900" b="1"/>
              <a:t>Find more icons at </a:t>
            </a:r>
            <a:r>
              <a:rPr lang="en" sz="900" u="sng">
                <a:hlinkClick r:id="rId3"/>
              </a:rPr>
              <a:t>slidescarnival.com/extra-free-resources-icons-and-maps</a:t>
            </a:r>
            <a:endParaRPr sz="900"/>
          </a:p>
          <a:p>
            <a:pPr marL="0" lvl="0" indent="0" algn="l" rtl="0">
              <a:spcBef>
                <a:spcPts val="600"/>
              </a:spcBef>
              <a:spcAft>
                <a:spcPts val="0"/>
              </a:spcAft>
              <a:buNone/>
            </a:pPr>
            <a:endParaRPr sz="900" b="1"/>
          </a:p>
        </p:txBody>
      </p:sp>
      <p:sp>
        <p:nvSpPr>
          <p:cNvPr id="790" name="Google Shape;790;p5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94"/>
        <p:cNvGrpSpPr/>
        <p:nvPr/>
      </p:nvGrpSpPr>
      <p:grpSpPr>
        <a:xfrm>
          <a:off x="0" y="0"/>
          <a:ext cx="0" cy="0"/>
          <a:chOff x="0" y="0"/>
          <a:chExt cx="0" cy="0"/>
        </a:xfrm>
      </p:grpSpPr>
      <p:grpSp>
        <p:nvGrpSpPr>
          <p:cNvPr id="795" name="Google Shape;795;p54"/>
          <p:cNvGrpSpPr/>
          <p:nvPr/>
        </p:nvGrpSpPr>
        <p:grpSpPr>
          <a:xfrm>
            <a:off x="3058888" y="1550127"/>
            <a:ext cx="445718" cy="445753"/>
            <a:chOff x="3706812" y="1035050"/>
            <a:chExt cx="4792662" cy="4787899"/>
          </a:xfrm>
        </p:grpSpPr>
        <p:sp>
          <p:nvSpPr>
            <p:cNvPr id="796" name="Google Shape;796;p54"/>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7" name="Google Shape;797;p54"/>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8" name="Google Shape;798;p54"/>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99" name="Google Shape;799;p54"/>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0" name="Google Shape;800;p54"/>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1" name="Google Shape;801;p54"/>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02" name="Google Shape;802;p54"/>
          <p:cNvGrpSpPr/>
          <p:nvPr/>
        </p:nvGrpSpPr>
        <p:grpSpPr>
          <a:xfrm>
            <a:off x="1779393" y="1550157"/>
            <a:ext cx="443331" cy="445437"/>
            <a:chOff x="1400175" y="1220787"/>
            <a:chExt cx="4473575" cy="4476750"/>
          </a:xfrm>
        </p:grpSpPr>
        <p:sp>
          <p:nvSpPr>
            <p:cNvPr id="803" name="Google Shape;803;p54"/>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4" name="Google Shape;804;p54"/>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5" name="Google Shape;805;p54"/>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6" name="Google Shape;806;p54"/>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07" name="Google Shape;807;p54"/>
          <p:cNvGrpSpPr/>
          <p:nvPr/>
        </p:nvGrpSpPr>
        <p:grpSpPr>
          <a:xfrm>
            <a:off x="1138046" y="1550171"/>
            <a:ext cx="446045" cy="445465"/>
            <a:chOff x="1649412" y="927100"/>
            <a:chExt cx="5011737" cy="5016500"/>
          </a:xfrm>
        </p:grpSpPr>
        <p:sp>
          <p:nvSpPr>
            <p:cNvPr id="808" name="Google Shape;808;p54"/>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9" name="Google Shape;809;p54"/>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0" name="Google Shape;810;p54"/>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11" name="Google Shape;811;p54"/>
          <p:cNvGrpSpPr/>
          <p:nvPr/>
        </p:nvGrpSpPr>
        <p:grpSpPr>
          <a:xfrm>
            <a:off x="2418397" y="1550424"/>
            <a:ext cx="444870" cy="445286"/>
            <a:chOff x="1301750" y="920750"/>
            <a:chExt cx="5095875" cy="5100637"/>
          </a:xfrm>
        </p:grpSpPr>
        <p:sp>
          <p:nvSpPr>
            <p:cNvPr id="812" name="Google Shape;812;p54"/>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3" name="Google Shape;813;p54"/>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4" name="Google Shape;814;p54"/>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5" name="Google Shape;815;p54"/>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6" name="Google Shape;816;p54"/>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17" name="Google Shape;817;p54"/>
          <p:cNvGrpSpPr/>
          <p:nvPr/>
        </p:nvGrpSpPr>
        <p:grpSpPr>
          <a:xfrm>
            <a:off x="4341570" y="1550333"/>
            <a:ext cx="445621" cy="445591"/>
            <a:chOff x="5732756" y="2682276"/>
            <a:chExt cx="719905" cy="719856"/>
          </a:xfrm>
        </p:grpSpPr>
        <p:sp>
          <p:nvSpPr>
            <p:cNvPr id="818" name="Google Shape;818;p54"/>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9" name="Google Shape;819;p54"/>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0" name="Google Shape;820;p54"/>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21" name="Google Shape;821;p54"/>
          <p:cNvGrpSpPr/>
          <p:nvPr/>
        </p:nvGrpSpPr>
        <p:grpSpPr>
          <a:xfrm>
            <a:off x="4982887" y="1550327"/>
            <a:ext cx="445627" cy="445604"/>
            <a:chOff x="6768809" y="2682265"/>
            <a:chExt cx="719915" cy="719877"/>
          </a:xfrm>
        </p:grpSpPr>
        <p:sp>
          <p:nvSpPr>
            <p:cNvPr id="822" name="Google Shape;822;p54"/>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3" name="Google Shape;823;p54"/>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4" name="Google Shape;824;p54"/>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5" name="Google Shape;825;p54"/>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26" name="Google Shape;826;p54"/>
          <p:cNvGrpSpPr/>
          <p:nvPr/>
        </p:nvGrpSpPr>
        <p:grpSpPr>
          <a:xfrm>
            <a:off x="5624209" y="1550356"/>
            <a:ext cx="445753" cy="445545"/>
            <a:chOff x="7804870" y="2682313"/>
            <a:chExt cx="720118" cy="719782"/>
          </a:xfrm>
        </p:grpSpPr>
        <p:sp>
          <p:nvSpPr>
            <p:cNvPr id="827" name="Google Shape;827;p54"/>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8" name="Google Shape;828;p54"/>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9" name="Google Shape;829;p54"/>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0" name="Google Shape;830;p54"/>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1" name="Google Shape;831;p54"/>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32" name="Google Shape;832;p54"/>
          <p:cNvGrpSpPr/>
          <p:nvPr/>
        </p:nvGrpSpPr>
        <p:grpSpPr>
          <a:xfrm>
            <a:off x="6265657" y="1550125"/>
            <a:ext cx="446293" cy="446006"/>
            <a:chOff x="8841135" y="2681940"/>
            <a:chExt cx="720990" cy="720527"/>
          </a:xfrm>
        </p:grpSpPr>
        <p:sp>
          <p:nvSpPr>
            <p:cNvPr id="833" name="Google Shape;833;p54"/>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4" name="Google Shape;834;p54"/>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5" name="Google Shape;835;p54"/>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6" name="Google Shape;836;p54"/>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7" name="Google Shape;837;p54"/>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38" name="Google Shape;838;p54"/>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39" name="Google Shape;839;p54"/>
          <p:cNvGrpSpPr/>
          <p:nvPr/>
        </p:nvGrpSpPr>
        <p:grpSpPr>
          <a:xfrm>
            <a:off x="3699655" y="1550057"/>
            <a:ext cx="445260" cy="445260"/>
            <a:chOff x="4103687" y="1439862"/>
            <a:chExt cx="3986212" cy="3986211"/>
          </a:xfrm>
        </p:grpSpPr>
        <p:sp>
          <p:nvSpPr>
            <p:cNvPr id="840" name="Google Shape;840;p54"/>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1" name="Google Shape;841;p54"/>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42" name="Google Shape;842;p54"/>
          <p:cNvGrpSpPr/>
          <p:nvPr/>
        </p:nvGrpSpPr>
        <p:grpSpPr>
          <a:xfrm>
            <a:off x="6907645" y="1550361"/>
            <a:ext cx="445803" cy="445535"/>
            <a:chOff x="9878272" y="2682320"/>
            <a:chExt cx="720199" cy="719767"/>
          </a:xfrm>
        </p:grpSpPr>
        <p:sp>
          <p:nvSpPr>
            <p:cNvPr id="843" name="Google Shape;843;p54"/>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4" name="Google Shape;844;p54"/>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5" name="Google Shape;845;p54"/>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46" name="Google Shape;846;p54"/>
          <p:cNvGrpSpPr/>
          <p:nvPr/>
        </p:nvGrpSpPr>
        <p:grpSpPr>
          <a:xfrm>
            <a:off x="7549143" y="1550278"/>
            <a:ext cx="445700" cy="445701"/>
            <a:chOff x="10914618" y="2682187"/>
            <a:chExt cx="720033" cy="720033"/>
          </a:xfrm>
        </p:grpSpPr>
        <p:sp>
          <p:nvSpPr>
            <p:cNvPr id="847" name="Google Shape;847;p54"/>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8" name="Google Shape;848;p54"/>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9" name="Google Shape;849;p54"/>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0" name="Google Shape;850;p54"/>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1" name="Google Shape;851;p54"/>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2" name="Google Shape;852;p54"/>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53" name="Google Shape;853;p54"/>
          <p:cNvGrpSpPr/>
          <p:nvPr/>
        </p:nvGrpSpPr>
        <p:grpSpPr>
          <a:xfrm>
            <a:off x="1772664" y="843057"/>
            <a:ext cx="361521" cy="445816"/>
            <a:chOff x="1582665" y="1011072"/>
            <a:chExt cx="584040" cy="720220"/>
          </a:xfrm>
        </p:grpSpPr>
        <p:sp>
          <p:nvSpPr>
            <p:cNvPr id="854" name="Google Shape;854;p54"/>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5" name="Google Shape;855;p54"/>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6" name="Google Shape;856;p54"/>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7" name="Google Shape;857;p54"/>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8" name="Google Shape;858;p54"/>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59" name="Google Shape;859;p54"/>
          <p:cNvGrpSpPr/>
          <p:nvPr/>
        </p:nvGrpSpPr>
        <p:grpSpPr>
          <a:xfrm>
            <a:off x="2374048" y="843078"/>
            <a:ext cx="379481" cy="445796"/>
            <a:chOff x="2554206" y="1011105"/>
            <a:chExt cx="613055" cy="720187"/>
          </a:xfrm>
        </p:grpSpPr>
        <p:sp>
          <p:nvSpPr>
            <p:cNvPr id="860" name="Google Shape;860;p54"/>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1" name="Google Shape;861;p54"/>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2" name="Google Shape;862;p54"/>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63" name="Google Shape;863;p54"/>
          <p:cNvGrpSpPr/>
          <p:nvPr/>
        </p:nvGrpSpPr>
        <p:grpSpPr>
          <a:xfrm>
            <a:off x="6922223" y="797418"/>
            <a:ext cx="460705" cy="491455"/>
            <a:chOff x="9901824" y="937343"/>
            <a:chExt cx="744273" cy="793950"/>
          </a:xfrm>
        </p:grpSpPr>
        <p:grpSp>
          <p:nvGrpSpPr>
            <p:cNvPr id="864" name="Google Shape;864;p54"/>
            <p:cNvGrpSpPr/>
            <p:nvPr/>
          </p:nvGrpSpPr>
          <p:grpSpPr>
            <a:xfrm>
              <a:off x="9901824" y="937343"/>
              <a:ext cx="744273" cy="793950"/>
              <a:chOff x="9901824" y="937343"/>
              <a:chExt cx="744273" cy="793950"/>
            </a:xfrm>
          </p:grpSpPr>
          <p:sp>
            <p:nvSpPr>
              <p:cNvPr id="865" name="Google Shape;865;p54"/>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6" name="Google Shape;866;p54"/>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7" name="Google Shape;867;p54"/>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8" name="Google Shape;868;p54"/>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69" name="Google Shape;869;p54"/>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0" name="Google Shape;870;p54"/>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1" name="Google Shape;871;p54"/>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2" name="Google Shape;872;p54"/>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3" name="Google Shape;873;p54"/>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4" name="Google Shape;874;p54"/>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875" name="Google Shape;875;p54"/>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6" name="Google Shape;876;p54"/>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7" name="Google Shape;877;p54"/>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8" name="Google Shape;878;p54"/>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9" name="Google Shape;879;p54"/>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0" name="Google Shape;880;p54"/>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81" name="Google Shape;881;p54"/>
          <p:cNvGrpSpPr/>
          <p:nvPr/>
        </p:nvGrpSpPr>
        <p:grpSpPr>
          <a:xfrm>
            <a:off x="2993392" y="843244"/>
            <a:ext cx="369868" cy="445629"/>
            <a:chOff x="3554761" y="1011374"/>
            <a:chExt cx="597525" cy="719918"/>
          </a:xfrm>
        </p:grpSpPr>
        <p:sp>
          <p:nvSpPr>
            <p:cNvPr id="882" name="Google Shape;882;p54"/>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3" name="Google Shape;883;p54"/>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4" name="Google Shape;884;p54"/>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5" name="Google Shape;885;p54"/>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86" name="Google Shape;886;p54"/>
          <p:cNvGrpSpPr/>
          <p:nvPr/>
        </p:nvGrpSpPr>
        <p:grpSpPr>
          <a:xfrm>
            <a:off x="3603122" y="843032"/>
            <a:ext cx="370755" cy="445841"/>
            <a:chOff x="4539787" y="1011032"/>
            <a:chExt cx="598958" cy="720261"/>
          </a:xfrm>
        </p:grpSpPr>
        <p:sp>
          <p:nvSpPr>
            <p:cNvPr id="887" name="Google Shape;887;p54"/>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8" name="Google Shape;888;p54"/>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9" name="Google Shape;889;p54"/>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0" name="Google Shape;890;p54"/>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1" name="Google Shape;891;p54"/>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92" name="Google Shape;892;p54"/>
          <p:cNvGrpSpPr/>
          <p:nvPr/>
        </p:nvGrpSpPr>
        <p:grpSpPr>
          <a:xfrm>
            <a:off x="4213740" y="843140"/>
            <a:ext cx="366917" cy="445733"/>
            <a:chOff x="5526246" y="1011207"/>
            <a:chExt cx="592758" cy="720086"/>
          </a:xfrm>
        </p:grpSpPr>
        <p:sp>
          <p:nvSpPr>
            <p:cNvPr id="893" name="Google Shape;893;p54"/>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4" name="Google Shape;894;p54"/>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5" name="Google Shape;895;p54"/>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6" name="Google Shape;896;p54"/>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7" name="Google Shape;897;p54"/>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8" name="Google Shape;898;p54"/>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899" name="Google Shape;899;p54"/>
          <p:cNvGrpSpPr/>
          <p:nvPr/>
        </p:nvGrpSpPr>
        <p:grpSpPr>
          <a:xfrm>
            <a:off x="1168508" y="843134"/>
            <a:ext cx="364294" cy="445740"/>
            <a:chOff x="606645" y="1011196"/>
            <a:chExt cx="588520" cy="720096"/>
          </a:xfrm>
        </p:grpSpPr>
        <p:sp>
          <p:nvSpPr>
            <p:cNvPr id="900" name="Google Shape;900;p54"/>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1" name="Google Shape;901;p54"/>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2" name="Google Shape;902;p54"/>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3" name="Google Shape;903;p54"/>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04" name="Google Shape;904;p54"/>
          <p:cNvGrpSpPr/>
          <p:nvPr/>
        </p:nvGrpSpPr>
        <p:grpSpPr>
          <a:xfrm>
            <a:off x="7622791" y="843111"/>
            <a:ext cx="298405" cy="445762"/>
            <a:chOff x="11033597" y="1011159"/>
            <a:chExt cx="482075" cy="720133"/>
          </a:xfrm>
        </p:grpSpPr>
        <p:sp>
          <p:nvSpPr>
            <p:cNvPr id="905" name="Google Shape;905;p54"/>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06" name="Google Shape;906;p54"/>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07" name="Google Shape;907;p54"/>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08" name="Google Shape;908;p54"/>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909" name="Google Shape;909;p54"/>
          <p:cNvGrpSpPr/>
          <p:nvPr/>
        </p:nvGrpSpPr>
        <p:grpSpPr>
          <a:xfrm>
            <a:off x="6221656" y="797418"/>
            <a:ext cx="460705" cy="491455"/>
            <a:chOff x="8770051" y="937343"/>
            <a:chExt cx="744273" cy="793950"/>
          </a:xfrm>
        </p:grpSpPr>
        <p:sp>
          <p:nvSpPr>
            <p:cNvPr id="910" name="Google Shape;910;p54"/>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1" name="Google Shape;911;p54"/>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2" name="Google Shape;912;p54"/>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3" name="Google Shape;913;p54"/>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4" name="Google Shape;914;p54"/>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915" name="Google Shape;915;p54"/>
            <p:cNvGrpSpPr/>
            <p:nvPr/>
          </p:nvGrpSpPr>
          <p:grpSpPr>
            <a:xfrm>
              <a:off x="8770051" y="937343"/>
              <a:ext cx="744273" cy="793950"/>
              <a:chOff x="6565437" y="1588001"/>
              <a:chExt cx="744273" cy="793950"/>
            </a:xfrm>
          </p:grpSpPr>
          <p:sp>
            <p:nvSpPr>
              <p:cNvPr id="916" name="Google Shape;916;p54"/>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7" name="Google Shape;917;p54"/>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8" name="Google Shape;918;p54"/>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9" name="Google Shape;919;p54"/>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0" name="Google Shape;920;p54"/>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1" name="Google Shape;921;p54"/>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2" name="Google Shape;922;p54"/>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3" name="Google Shape;923;p54"/>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4" name="Google Shape;924;p54"/>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5" name="Google Shape;925;p54"/>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26" name="Google Shape;926;p54"/>
          <p:cNvGrpSpPr/>
          <p:nvPr/>
        </p:nvGrpSpPr>
        <p:grpSpPr>
          <a:xfrm>
            <a:off x="4820520" y="797418"/>
            <a:ext cx="460705" cy="491455"/>
            <a:chOff x="6506504" y="937343"/>
            <a:chExt cx="744273" cy="793950"/>
          </a:xfrm>
        </p:grpSpPr>
        <p:sp>
          <p:nvSpPr>
            <p:cNvPr id="927" name="Google Shape;927;p54"/>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8" name="Google Shape;928;p54"/>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9" name="Google Shape;929;p54"/>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930" name="Google Shape;930;p54"/>
            <p:cNvGrpSpPr/>
            <p:nvPr/>
          </p:nvGrpSpPr>
          <p:grpSpPr>
            <a:xfrm>
              <a:off x="6506504" y="937343"/>
              <a:ext cx="744273" cy="793950"/>
              <a:chOff x="6565437" y="1588001"/>
              <a:chExt cx="744273" cy="793950"/>
            </a:xfrm>
          </p:grpSpPr>
          <p:sp>
            <p:nvSpPr>
              <p:cNvPr id="931" name="Google Shape;931;p54"/>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2" name="Google Shape;932;p54"/>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3" name="Google Shape;933;p54"/>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4" name="Google Shape;934;p54"/>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5" name="Google Shape;935;p54"/>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6" name="Google Shape;936;p54"/>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7" name="Google Shape;937;p54"/>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8" name="Google Shape;938;p54"/>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9" name="Google Shape;939;p54"/>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40" name="Google Shape;940;p54"/>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41" name="Google Shape;941;p54"/>
          <p:cNvGrpSpPr/>
          <p:nvPr/>
        </p:nvGrpSpPr>
        <p:grpSpPr>
          <a:xfrm>
            <a:off x="5521088" y="797418"/>
            <a:ext cx="460705" cy="491455"/>
            <a:chOff x="7638277" y="937343"/>
            <a:chExt cx="744273" cy="793950"/>
          </a:xfrm>
        </p:grpSpPr>
        <p:sp>
          <p:nvSpPr>
            <p:cNvPr id="942" name="Google Shape;942;p54"/>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3" name="Google Shape;943;p54"/>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4" name="Google Shape;944;p54"/>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5" name="Google Shape;945;p54"/>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946" name="Google Shape;946;p54"/>
            <p:cNvGrpSpPr/>
            <p:nvPr/>
          </p:nvGrpSpPr>
          <p:grpSpPr>
            <a:xfrm>
              <a:off x="7638277" y="937343"/>
              <a:ext cx="744273" cy="793950"/>
              <a:chOff x="6565437" y="1588001"/>
              <a:chExt cx="744273" cy="793950"/>
            </a:xfrm>
          </p:grpSpPr>
          <p:sp>
            <p:nvSpPr>
              <p:cNvPr id="947" name="Google Shape;947;p54"/>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48" name="Google Shape;948;p54"/>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49" name="Google Shape;949;p54"/>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0" name="Google Shape;950;p54"/>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1" name="Google Shape;951;p54"/>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2" name="Google Shape;952;p54"/>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3" name="Google Shape;953;p54"/>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4" name="Google Shape;954;p54"/>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5" name="Google Shape;955;p54"/>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6" name="Google Shape;956;p54"/>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57" name="Google Shape;957;p54"/>
          <p:cNvGrpSpPr/>
          <p:nvPr/>
        </p:nvGrpSpPr>
        <p:grpSpPr>
          <a:xfrm>
            <a:off x="3061198" y="2986973"/>
            <a:ext cx="445779" cy="400764"/>
            <a:chOff x="3778727" y="4460423"/>
            <a:chExt cx="720160" cy="647438"/>
          </a:xfrm>
        </p:grpSpPr>
        <p:sp>
          <p:nvSpPr>
            <p:cNvPr id="958" name="Google Shape;958;p5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9" name="Google Shape;959;p5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0" name="Google Shape;960;p5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1" name="Google Shape;961;p5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2" name="Google Shape;962;p5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3" name="Google Shape;963;p5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4" name="Google Shape;964;p5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5" name="Google Shape;965;p54"/>
          <p:cNvGrpSpPr/>
          <p:nvPr/>
        </p:nvGrpSpPr>
        <p:grpSpPr>
          <a:xfrm>
            <a:off x="1138083" y="2972048"/>
            <a:ext cx="445680" cy="430613"/>
            <a:chOff x="557494" y="4436312"/>
            <a:chExt cx="720000" cy="695660"/>
          </a:xfrm>
        </p:grpSpPr>
        <p:sp>
          <p:nvSpPr>
            <p:cNvPr id="966" name="Google Shape;966;p54"/>
            <p:cNvSpPr/>
            <p:nvPr/>
          </p:nvSpPr>
          <p:spPr>
            <a:xfrm>
              <a:off x="557494" y="4436312"/>
              <a:ext cx="720000" cy="1446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7" name="Google Shape;967;p54"/>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8" name="Google Shape;968;p54"/>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9" name="Google Shape;969;p54"/>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70" name="Google Shape;970;p54"/>
          <p:cNvGrpSpPr/>
          <p:nvPr/>
        </p:nvGrpSpPr>
        <p:grpSpPr>
          <a:xfrm>
            <a:off x="4343305" y="2964459"/>
            <a:ext cx="445833" cy="445792"/>
            <a:chOff x="5926265" y="4424051"/>
            <a:chExt cx="720246" cy="720181"/>
          </a:xfrm>
        </p:grpSpPr>
        <p:sp>
          <p:nvSpPr>
            <p:cNvPr id="971" name="Google Shape;971;p54"/>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2" name="Google Shape;972;p54"/>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3" name="Google Shape;973;p54"/>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4" name="Google Shape;974;p54"/>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75" name="Google Shape;975;p54"/>
          <p:cNvGrpSpPr/>
          <p:nvPr/>
        </p:nvGrpSpPr>
        <p:grpSpPr>
          <a:xfrm>
            <a:off x="1779066" y="2984013"/>
            <a:ext cx="445680" cy="406684"/>
            <a:chOff x="1631150" y="4455641"/>
            <a:chExt cx="720000" cy="657002"/>
          </a:xfrm>
        </p:grpSpPr>
        <p:sp>
          <p:nvSpPr>
            <p:cNvPr id="976" name="Google Shape;976;p54"/>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7" name="Google Shape;977;p54"/>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8" name="Google Shape;978;p54"/>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9" name="Google Shape;979;p54"/>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0" name="Google Shape;980;p54"/>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81" name="Google Shape;981;p54"/>
          <p:cNvGrpSpPr/>
          <p:nvPr/>
        </p:nvGrpSpPr>
        <p:grpSpPr>
          <a:xfrm>
            <a:off x="2420095" y="2983429"/>
            <a:ext cx="445680" cy="407853"/>
            <a:chOff x="2704878" y="4454697"/>
            <a:chExt cx="720000" cy="658889"/>
          </a:xfrm>
        </p:grpSpPr>
        <p:sp>
          <p:nvSpPr>
            <p:cNvPr id="982" name="Google Shape;982;p54"/>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3" name="Google Shape;983;p54"/>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4" name="Google Shape;984;p54"/>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5" name="Google Shape;985;p54"/>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6" name="Google Shape;986;p54"/>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7" name="Google Shape;987;p54"/>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88" name="Google Shape;988;p54"/>
          <p:cNvGrpSpPr/>
          <p:nvPr/>
        </p:nvGrpSpPr>
        <p:grpSpPr>
          <a:xfrm>
            <a:off x="3702366" y="2985387"/>
            <a:ext cx="445549" cy="403935"/>
            <a:chOff x="4852681" y="4457861"/>
            <a:chExt cx="719788" cy="652561"/>
          </a:xfrm>
        </p:grpSpPr>
        <p:sp>
          <p:nvSpPr>
            <p:cNvPr id="989" name="Google Shape;989;p54"/>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90" name="Google Shape;990;p54"/>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91" name="Google Shape;991;p54"/>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992" name="Google Shape;992;p54"/>
          <p:cNvGrpSpPr/>
          <p:nvPr/>
        </p:nvGrpSpPr>
        <p:grpSpPr>
          <a:xfrm>
            <a:off x="4984527" y="2975824"/>
            <a:ext cx="445818" cy="423063"/>
            <a:chOff x="7000306" y="4442411"/>
            <a:chExt cx="720224" cy="683463"/>
          </a:xfrm>
        </p:grpSpPr>
        <p:sp>
          <p:nvSpPr>
            <p:cNvPr id="993" name="Google Shape;993;p54"/>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94" name="Google Shape;994;p54"/>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95" name="Google Shape;995;p54"/>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96" name="Google Shape;996;p54"/>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997" name="Google Shape;997;p54"/>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998" name="Google Shape;998;p54"/>
          <p:cNvGrpSpPr/>
          <p:nvPr/>
        </p:nvGrpSpPr>
        <p:grpSpPr>
          <a:xfrm>
            <a:off x="5625735" y="2973621"/>
            <a:ext cx="445779" cy="427468"/>
            <a:chOff x="8074325" y="4438852"/>
            <a:chExt cx="720160" cy="690579"/>
          </a:xfrm>
        </p:grpSpPr>
        <p:sp>
          <p:nvSpPr>
            <p:cNvPr id="999" name="Google Shape;999;p54"/>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0" name="Google Shape;1000;p54"/>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1" name="Google Shape;1001;p54"/>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2" name="Google Shape;1002;p54"/>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3" name="Google Shape;1003;p54"/>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04" name="Google Shape;1004;p54"/>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05" name="Google Shape;1005;p54"/>
          <p:cNvGrpSpPr/>
          <p:nvPr/>
        </p:nvGrpSpPr>
        <p:grpSpPr>
          <a:xfrm>
            <a:off x="6908080" y="2987570"/>
            <a:ext cx="445629" cy="399565"/>
            <a:chOff x="9878975" y="4425243"/>
            <a:chExt cx="719918" cy="645502"/>
          </a:xfrm>
        </p:grpSpPr>
        <p:sp>
          <p:nvSpPr>
            <p:cNvPr id="1006" name="Google Shape;1006;p54"/>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7" name="Google Shape;1007;p54"/>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8" name="Google Shape;1008;p54"/>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09" name="Google Shape;1009;p54"/>
          <p:cNvGrpSpPr/>
          <p:nvPr/>
        </p:nvGrpSpPr>
        <p:grpSpPr>
          <a:xfrm>
            <a:off x="7549097" y="2976371"/>
            <a:ext cx="445785" cy="421964"/>
            <a:chOff x="10914544" y="4407150"/>
            <a:chExt cx="720170" cy="681687"/>
          </a:xfrm>
        </p:grpSpPr>
        <p:sp>
          <p:nvSpPr>
            <p:cNvPr id="1010" name="Google Shape;1010;p54"/>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1" name="Google Shape;1011;p54"/>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2" name="Google Shape;1012;p54"/>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3" name="Google Shape;1013;p54"/>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14" name="Google Shape;1014;p54"/>
          <p:cNvGrpSpPr/>
          <p:nvPr/>
        </p:nvGrpSpPr>
        <p:grpSpPr>
          <a:xfrm>
            <a:off x="6266887" y="2984485"/>
            <a:ext cx="445805" cy="405735"/>
            <a:chOff x="8843122" y="4420259"/>
            <a:chExt cx="720202" cy="655469"/>
          </a:xfrm>
        </p:grpSpPr>
        <p:sp>
          <p:nvSpPr>
            <p:cNvPr id="1015" name="Google Shape;1015;p54"/>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6" name="Google Shape;1016;p54"/>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7" name="Google Shape;1017;p54"/>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8" name="Google Shape;1018;p54"/>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9" name="Google Shape;1019;p54"/>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0" name="Google Shape;1020;p54"/>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21" name="Google Shape;1021;p54"/>
          <p:cNvGrpSpPr/>
          <p:nvPr/>
        </p:nvGrpSpPr>
        <p:grpSpPr>
          <a:xfrm>
            <a:off x="3069757" y="2283047"/>
            <a:ext cx="445812" cy="394518"/>
            <a:chOff x="1510757" y="3225422"/>
            <a:chExt cx="720214" cy="637347"/>
          </a:xfrm>
        </p:grpSpPr>
        <p:sp>
          <p:nvSpPr>
            <p:cNvPr id="1022" name="Google Shape;1022;p54"/>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3" name="Google Shape;1023;p54"/>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4" name="Google Shape;1024;p54"/>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5" name="Google Shape;1025;p54"/>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6" name="Google Shape;1026;p54"/>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7" name="Google Shape;1027;p54"/>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8" name="Google Shape;1028;p54"/>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29" name="Google Shape;1029;p54"/>
          <p:cNvGrpSpPr/>
          <p:nvPr/>
        </p:nvGrpSpPr>
        <p:grpSpPr>
          <a:xfrm>
            <a:off x="3761148" y="2300567"/>
            <a:ext cx="445767" cy="359478"/>
            <a:chOff x="2595501" y="3253725"/>
            <a:chExt cx="720141" cy="580739"/>
          </a:xfrm>
        </p:grpSpPr>
        <p:sp>
          <p:nvSpPr>
            <p:cNvPr id="1030" name="Google Shape;1030;p54"/>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1" name="Google Shape;1031;p54"/>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2" name="Google Shape;1032;p54"/>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3" name="Google Shape;1033;p54"/>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4" name="Google Shape;1034;p54"/>
          <p:cNvGrpSpPr/>
          <p:nvPr/>
        </p:nvGrpSpPr>
        <p:grpSpPr>
          <a:xfrm>
            <a:off x="5143819" y="2257535"/>
            <a:ext cx="443879" cy="445541"/>
            <a:chOff x="4764809" y="3184208"/>
            <a:chExt cx="717090" cy="719775"/>
          </a:xfrm>
        </p:grpSpPr>
        <p:sp>
          <p:nvSpPr>
            <p:cNvPr id="1035" name="Google Shape;1035;p54"/>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6" name="Google Shape;1036;p54"/>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37" name="Google Shape;1037;p54"/>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38" name="Google Shape;1038;p54"/>
          <p:cNvGrpSpPr/>
          <p:nvPr/>
        </p:nvGrpSpPr>
        <p:grpSpPr>
          <a:xfrm>
            <a:off x="4452495" y="2286500"/>
            <a:ext cx="445746" cy="387612"/>
            <a:chOff x="3680173" y="3231000"/>
            <a:chExt cx="720106" cy="626190"/>
          </a:xfrm>
        </p:grpSpPr>
        <p:sp>
          <p:nvSpPr>
            <p:cNvPr id="1039" name="Google Shape;1039;p54"/>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0" name="Google Shape;1040;p54"/>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1" name="Google Shape;1041;p54"/>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42" name="Google Shape;1042;p54"/>
          <p:cNvGrpSpPr/>
          <p:nvPr/>
        </p:nvGrpSpPr>
        <p:grpSpPr>
          <a:xfrm>
            <a:off x="6524582" y="2257496"/>
            <a:ext cx="443283" cy="445620"/>
            <a:chOff x="6931035" y="3184144"/>
            <a:chExt cx="716128" cy="719903"/>
          </a:xfrm>
        </p:grpSpPr>
        <p:sp>
          <p:nvSpPr>
            <p:cNvPr id="1043" name="Google Shape;1043;p54"/>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4" name="Google Shape;1044;p54"/>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5" name="Google Shape;1045;p54"/>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6" name="Google Shape;1046;p54"/>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47" name="Google Shape;1047;p54"/>
          <p:cNvGrpSpPr/>
          <p:nvPr/>
        </p:nvGrpSpPr>
        <p:grpSpPr>
          <a:xfrm>
            <a:off x="5833276" y="2257448"/>
            <a:ext cx="445727" cy="445714"/>
            <a:chOff x="5846429" y="3184067"/>
            <a:chExt cx="720076" cy="720055"/>
          </a:xfrm>
        </p:grpSpPr>
        <p:sp>
          <p:nvSpPr>
            <p:cNvPr id="1048" name="Google Shape;1048;p54"/>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9" name="Google Shape;1049;p54"/>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0" name="Google Shape;1050;p54"/>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1" name="Google Shape;1051;p54"/>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52" name="Google Shape;1052;p54"/>
          <p:cNvGrpSpPr/>
          <p:nvPr/>
        </p:nvGrpSpPr>
        <p:grpSpPr>
          <a:xfrm>
            <a:off x="2520481" y="2257393"/>
            <a:ext cx="303698" cy="445825"/>
            <a:chOff x="655600" y="3183978"/>
            <a:chExt cx="490627" cy="720234"/>
          </a:xfrm>
        </p:grpSpPr>
        <p:sp>
          <p:nvSpPr>
            <p:cNvPr id="1053" name="Google Shape;1053;p54"/>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4" name="Google Shape;1054;p54"/>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5" name="Google Shape;1055;p54"/>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6" name="Google Shape;1056;p54"/>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7" name="Google Shape;1057;p54"/>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58" name="Google Shape;1058;p54"/>
          <p:cNvGrpSpPr/>
          <p:nvPr/>
        </p:nvGrpSpPr>
        <p:grpSpPr>
          <a:xfrm>
            <a:off x="7213443" y="2257509"/>
            <a:ext cx="189785" cy="445592"/>
            <a:chOff x="8011692" y="3184166"/>
            <a:chExt cx="306600" cy="719859"/>
          </a:xfrm>
        </p:grpSpPr>
        <p:sp>
          <p:nvSpPr>
            <p:cNvPr id="1059" name="Google Shape;1059;p54"/>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0" name="Google Shape;1060;p54"/>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1" name="Google Shape;1061;p54"/>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2" name="Google Shape;1062;p54"/>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3" name="Google Shape;1063;p54"/>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4" name="Google Shape;1064;p54"/>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65" name="Google Shape;1065;p54"/>
          <p:cNvGrpSpPr/>
          <p:nvPr/>
        </p:nvGrpSpPr>
        <p:grpSpPr>
          <a:xfrm>
            <a:off x="7648230" y="2257259"/>
            <a:ext cx="246199" cy="445516"/>
            <a:chOff x="4556125" y="630237"/>
            <a:chExt cx="3081338" cy="5568950"/>
          </a:xfrm>
        </p:grpSpPr>
        <p:sp>
          <p:nvSpPr>
            <p:cNvPr id="1066" name="Google Shape;1066;p54"/>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7" name="Google Shape;1067;p54"/>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8" name="Google Shape;1068;p54"/>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69" name="Google Shape;1069;p54"/>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70" name="Google Shape;1070;p54"/>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71" name="Google Shape;1071;p54"/>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72" name="Google Shape;1072;p54"/>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073" name="Google Shape;1073;p54"/>
          <p:cNvGrpSpPr/>
          <p:nvPr/>
        </p:nvGrpSpPr>
        <p:grpSpPr>
          <a:xfrm>
            <a:off x="1829253" y="2257459"/>
            <a:ext cx="445768" cy="445697"/>
            <a:chOff x="1674084" y="3214987"/>
            <a:chExt cx="720142" cy="720027"/>
          </a:xfrm>
        </p:grpSpPr>
        <p:sp>
          <p:nvSpPr>
            <p:cNvPr id="1074" name="Google Shape;1074;p54"/>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5" name="Google Shape;1075;p54"/>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6" name="Google Shape;1076;p54"/>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7" name="Google Shape;1077;p54"/>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8" name="Google Shape;1078;p54"/>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9" name="Google Shape;1079;p54"/>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0" name="Google Shape;1080;p54"/>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1" name="Google Shape;1081;p54"/>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2" name="Google Shape;1082;p54"/>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3" name="Google Shape;1083;p54"/>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4" name="Google Shape;1084;p54"/>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5" name="Google Shape;1085;p54"/>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86" name="Google Shape;1086;p54"/>
          <p:cNvGrpSpPr/>
          <p:nvPr/>
        </p:nvGrpSpPr>
        <p:grpSpPr>
          <a:xfrm>
            <a:off x="1138094" y="2257421"/>
            <a:ext cx="445578" cy="445773"/>
            <a:chOff x="557511" y="3214925"/>
            <a:chExt cx="719836" cy="720150"/>
          </a:xfrm>
        </p:grpSpPr>
        <p:sp>
          <p:nvSpPr>
            <p:cNvPr id="1087" name="Google Shape;1087;p54"/>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8" name="Google Shape;1088;p54"/>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9" name="Google Shape;1089;p54"/>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0" name="Google Shape;1090;p54"/>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91" name="Google Shape;1091;p54"/>
          <p:cNvGrpSpPr/>
          <p:nvPr/>
        </p:nvGrpSpPr>
        <p:grpSpPr>
          <a:xfrm>
            <a:off x="1081977" y="3693756"/>
            <a:ext cx="445905" cy="400522"/>
            <a:chOff x="1147762" y="1131887"/>
            <a:chExt cx="5137150" cy="4619626"/>
          </a:xfrm>
        </p:grpSpPr>
        <p:sp>
          <p:nvSpPr>
            <p:cNvPr id="1092" name="Google Shape;1092;p54"/>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3" name="Google Shape;1093;p54"/>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4" name="Google Shape;1094;p54"/>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095" name="Google Shape;1095;p54"/>
          <p:cNvGrpSpPr/>
          <p:nvPr/>
        </p:nvGrpSpPr>
        <p:grpSpPr>
          <a:xfrm>
            <a:off x="1879306" y="3687410"/>
            <a:ext cx="445901" cy="413282"/>
            <a:chOff x="1570037" y="1341437"/>
            <a:chExt cx="4943475" cy="4576762"/>
          </a:xfrm>
        </p:grpSpPr>
        <p:sp>
          <p:nvSpPr>
            <p:cNvPr id="1096" name="Google Shape;1096;p54"/>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97" name="Google Shape;1097;p54"/>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98" name="Google Shape;1098;p54"/>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099" name="Google Shape;1099;p54"/>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00" name="Google Shape;1100;p54"/>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101" name="Google Shape;1101;p54"/>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102" name="Google Shape;1102;p54"/>
          <p:cNvGrpSpPr/>
          <p:nvPr/>
        </p:nvGrpSpPr>
        <p:grpSpPr>
          <a:xfrm>
            <a:off x="4364629" y="3671511"/>
            <a:ext cx="441332" cy="445721"/>
            <a:chOff x="5770007" y="5489899"/>
            <a:chExt cx="712976" cy="720067"/>
          </a:xfrm>
        </p:grpSpPr>
        <p:sp>
          <p:nvSpPr>
            <p:cNvPr id="1103" name="Google Shape;1103;p54"/>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4" name="Google Shape;1104;p54"/>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5" name="Google Shape;1105;p54"/>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6" name="Google Shape;1106;p54"/>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7" name="Google Shape;1107;p54"/>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8" name="Google Shape;1108;p54"/>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09" name="Google Shape;1109;p54"/>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0" name="Google Shape;1110;p54"/>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1" name="Google Shape;1111;p54"/>
          <p:cNvGrpSpPr/>
          <p:nvPr/>
        </p:nvGrpSpPr>
        <p:grpSpPr>
          <a:xfrm>
            <a:off x="5157420" y="3693981"/>
            <a:ext cx="445651" cy="400824"/>
            <a:chOff x="7050768" y="5526199"/>
            <a:chExt cx="719953" cy="647534"/>
          </a:xfrm>
        </p:grpSpPr>
        <p:sp>
          <p:nvSpPr>
            <p:cNvPr id="1112" name="Google Shape;1112;p54"/>
            <p:cNvSpPr/>
            <p:nvPr/>
          </p:nvSpPr>
          <p:spPr>
            <a:xfrm>
              <a:off x="7465241" y="5526199"/>
              <a:ext cx="168000" cy="168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3" name="Google Shape;1113;p54"/>
            <p:cNvSpPr/>
            <p:nvPr/>
          </p:nvSpPr>
          <p:spPr>
            <a:xfrm>
              <a:off x="7189726" y="5526199"/>
              <a:ext cx="168000" cy="168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4" name="Google Shape;1114;p54"/>
            <p:cNvSpPr/>
            <p:nvPr/>
          </p:nvSpPr>
          <p:spPr>
            <a:xfrm>
              <a:off x="7465241" y="6004833"/>
              <a:ext cx="168000" cy="168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5" name="Google Shape;1115;p54"/>
            <p:cNvSpPr/>
            <p:nvPr/>
          </p:nvSpPr>
          <p:spPr>
            <a:xfrm>
              <a:off x="7602721" y="5765701"/>
              <a:ext cx="168000" cy="168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6" name="Google Shape;1116;p54"/>
            <p:cNvSpPr/>
            <p:nvPr/>
          </p:nvSpPr>
          <p:spPr>
            <a:xfrm>
              <a:off x="7050768" y="5765701"/>
              <a:ext cx="168600" cy="168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7" name="Google Shape;1117;p54"/>
            <p:cNvSpPr/>
            <p:nvPr/>
          </p:nvSpPr>
          <p:spPr>
            <a:xfrm>
              <a:off x="7189726" y="6004833"/>
              <a:ext cx="168000" cy="168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8" name="Google Shape;1118;p54"/>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19" name="Google Shape;1119;p54"/>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0" name="Google Shape;1120;p54"/>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1" name="Google Shape;1121;p54"/>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2" name="Google Shape;1122;p54"/>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3" name="Google Shape;1123;p54"/>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4" name="Google Shape;1124;p54"/>
          <p:cNvGrpSpPr/>
          <p:nvPr/>
        </p:nvGrpSpPr>
        <p:grpSpPr>
          <a:xfrm>
            <a:off x="6751936" y="3694051"/>
            <a:ext cx="445681" cy="400651"/>
            <a:chOff x="9626723" y="5526313"/>
            <a:chExt cx="720002" cy="647256"/>
          </a:xfrm>
        </p:grpSpPr>
        <p:sp>
          <p:nvSpPr>
            <p:cNvPr id="1125" name="Google Shape;1125;p54"/>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6" name="Google Shape;1126;p54"/>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7" name="Google Shape;1127;p54"/>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8" name="Google Shape;1128;p54"/>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29" name="Google Shape;1129;p54"/>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0" name="Google Shape;1130;p54"/>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1" name="Google Shape;1131;p54"/>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2" name="Google Shape;1132;p54"/>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3" name="Google Shape;1133;p54"/>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4" name="Google Shape;1134;p54"/>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5" name="Google Shape;1135;p54"/>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6" name="Google Shape;1136;p54"/>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7" name="Google Shape;1137;p54"/>
          <p:cNvGrpSpPr/>
          <p:nvPr/>
        </p:nvGrpSpPr>
        <p:grpSpPr>
          <a:xfrm>
            <a:off x="7549176" y="3671488"/>
            <a:ext cx="445582" cy="445743"/>
            <a:chOff x="10914672" y="5489861"/>
            <a:chExt cx="719842" cy="720102"/>
          </a:xfrm>
        </p:grpSpPr>
        <p:sp>
          <p:nvSpPr>
            <p:cNvPr id="1138" name="Google Shape;1138;p54"/>
            <p:cNvSpPr/>
            <p:nvPr/>
          </p:nvSpPr>
          <p:spPr>
            <a:xfrm>
              <a:off x="11420014" y="5489861"/>
              <a:ext cx="214500" cy="2151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39" name="Google Shape;1139;p54"/>
            <p:cNvSpPr/>
            <p:nvPr/>
          </p:nvSpPr>
          <p:spPr>
            <a:xfrm>
              <a:off x="11420014" y="5994863"/>
              <a:ext cx="214500" cy="215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0" name="Google Shape;1140;p54"/>
            <p:cNvSpPr/>
            <p:nvPr/>
          </p:nvSpPr>
          <p:spPr>
            <a:xfrm>
              <a:off x="10914672" y="5489861"/>
              <a:ext cx="214500" cy="2151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1" name="Google Shape;1141;p54"/>
            <p:cNvSpPr/>
            <p:nvPr/>
          </p:nvSpPr>
          <p:spPr>
            <a:xfrm>
              <a:off x="10914672" y="5994863"/>
              <a:ext cx="214500" cy="2151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2" name="Google Shape;1142;p54"/>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3" name="Google Shape;1143;p54"/>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4" name="Google Shape;1144;p54"/>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5" name="Google Shape;1145;p54"/>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6" name="Google Shape;1146;p54"/>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7" name="Google Shape;1147;p54"/>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8" name="Google Shape;1148;p54"/>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49" name="Google Shape;1149;p54"/>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50" name="Google Shape;1150;p54"/>
          <p:cNvGrpSpPr/>
          <p:nvPr/>
        </p:nvGrpSpPr>
        <p:grpSpPr>
          <a:xfrm>
            <a:off x="5954636" y="3681752"/>
            <a:ext cx="445821" cy="425246"/>
            <a:chOff x="8338678" y="5506443"/>
            <a:chExt cx="720227" cy="686988"/>
          </a:xfrm>
        </p:grpSpPr>
        <p:sp>
          <p:nvSpPr>
            <p:cNvPr id="1151" name="Google Shape;1151;p54"/>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2" name="Google Shape;1152;p54"/>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3" name="Google Shape;1153;p54"/>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4" name="Google Shape;1154;p54"/>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5" name="Google Shape;1155;p54"/>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6" name="Google Shape;1156;p54"/>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57" name="Google Shape;1157;p54"/>
          <p:cNvGrpSpPr/>
          <p:nvPr/>
        </p:nvGrpSpPr>
        <p:grpSpPr>
          <a:xfrm>
            <a:off x="2676293" y="3736342"/>
            <a:ext cx="1336824" cy="316035"/>
            <a:chOff x="3042485" y="5594633"/>
            <a:chExt cx="2159652" cy="510557"/>
          </a:xfrm>
        </p:grpSpPr>
        <p:sp>
          <p:nvSpPr>
            <p:cNvPr id="1158" name="Google Shape;1158;p54"/>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9" name="Google Shape;1159;p54"/>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0" name="Google Shape;1160;p54"/>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1" name="Google Shape;1161;p54"/>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2" name="Google Shape;1162;p54"/>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3" name="Google Shape;1163;p54"/>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4" name="Google Shape;1164;p54"/>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5" name="Google Shape;1165;p54"/>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6" name="Google Shape;1166;p54"/>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7" name="Google Shape;1167;p54"/>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8" name="Google Shape;1168;p54"/>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9" name="Google Shape;1169;p54"/>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0" name="Google Shape;1170;p54"/>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1" name="Google Shape;1171;p54"/>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2" name="Google Shape;1172;p54"/>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3" name="Google Shape;1173;p54"/>
          <p:cNvGrpSpPr/>
          <p:nvPr/>
        </p:nvGrpSpPr>
        <p:grpSpPr>
          <a:xfrm>
            <a:off x="1879183" y="4379878"/>
            <a:ext cx="445738" cy="442950"/>
            <a:chOff x="1442627" y="5710929"/>
            <a:chExt cx="594318" cy="590600"/>
          </a:xfrm>
        </p:grpSpPr>
        <p:sp>
          <p:nvSpPr>
            <p:cNvPr id="1174" name="Google Shape;1174;p54"/>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5" name="Google Shape;1175;p54"/>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6" name="Google Shape;1176;p54"/>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7" name="Google Shape;1177;p54"/>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close/>
                </a:path>
              </a:pathLst>
            </a:custGeom>
            <a:solidFill>
              <a:srgbClr val="BD2A3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78" name="Google Shape;1178;p54"/>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79" name="Google Shape;1179;p54"/>
          <p:cNvGrpSpPr/>
          <p:nvPr/>
        </p:nvGrpSpPr>
        <p:grpSpPr>
          <a:xfrm>
            <a:off x="6788033" y="4378458"/>
            <a:ext cx="373053" cy="445791"/>
            <a:chOff x="8095060" y="5664590"/>
            <a:chExt cx="497404" cy="594389"/>
          </a:xfrm>
        </p:grpSpPr>
        <p:grpSp>
          <p:nvGrpSpPr>
            <p:cNvPr id="1180" name="Google Shape;1180;p54"/>
            <p:cNvGrpSpPr/>
            <p:nvPr/>
          </p:nvGrpSpPr>
          <p:grpSpPr>
            <a:xfrm>
              <a:off x="8095060" y="5969027"/>
              <a:ext cx="497404" cy="289951"/>
              <a:chOff x="8095060" y="5969027"/>
              <a:chExt cx="497404" cy="289951"/>
            </a:xfrm>
          </p:grpSpPr>
          <p:sp>
            <p:nvSpPr>
              <p:cNvPr id="1181" name="Google Shape;1181;p54"/>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2" name="Google Shape;1182;p54"/>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3" name="Google Shape;1183;p54"/>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4" name="Google Shape;1184;p54"/>
            <p:cNvGrpSpPr/>
            <p:nvPr/>
          </p:nvGrpSpPr>
          <p:grpSpPr>
            <a:xfrm>
              <a:off x="8095060" y="5867832"/>
              <a:ext cx="497404" cy="289312"/>
              <a:chOff x="8095060" y="5867832"/>
              <a:chExt cx="497404" cy="289312"/>
            </a:xfrm>
          </p:grpSpPr>
          <p:sp>
            <p:nvSpPr>
              <p:cNvPr id="1185" name="Google Shape;1185;p54"/>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6" name="Google Shape;1186;p54"/>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7" name="Google Shape;1187;p54"/>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88" name="Google Shape;1188;p54"/>
            <p:cNvGrpSpPr/>
            <p:nvPr/>
          </p:nvGrpSpPr>
          <p:grpSpPr>
            <a:xfrm>
              <a:off x="8095060" y="5765998"/>
              <a:ext cx="497404" cy="289312"/>
              <a:chOff x="8095060" y="5765998"/>
              <a:chExt cx="497404" cy="289312"/>
            </a:xfrm>
          </p:grpSpPr>
          <p:sp>
            <p:nvSpPr>
              <p:cNvPr id="1189" name="Google Shape;1189;p54"/>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0" name="Google Shape;1190;p54"/>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1" name="Google Shape;1191;p54"/>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92" name="Google Shape;1192;p54"/>
            <p:cNvGrpSpPr/>
            <p:nvPr/>
          </p:nvGrpSpPr>
          <p:grpSpPr>
            <a:xfrm>
              <a:off x="8095060" y="5664590"/>
              <a:ext cx="497404" cy="290164"/>
              <a:chOff x="8095060" y="5664590"/>
              <a:chExt cx="497404" cy="290164"/>
            </a:xfrm>
          </p:grpSpPr>
          <p:sp>
            <p:nvSpPr>
              <p:cNvPr id="1193" name="Google Shape;1193;p54"/>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4" name="Google Shape;1194;p54"/>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5" name="Google Shape;1195;p54"/>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196" name="Google Shape;1196;p54"/>
          <p:cNvGrpSpPr/>
          <p:nvPr/>
        </p:nvGrpSpPr>
        <p:grpSpPr>
          <a:xfrm>
            <a:off x="2870825" y="4378486"/>
            <a:ext cx="557162" cy="445734"/>
            <a:chOff x="4607809" y="5664627"/>
            <a:chExt cx="742883" cy="594312"/>
          </a:xfrm>
        </p:grpSpPr>
        <p:sp>
          <p:nvSpPr>
            <p:cNvPr id="1197" name="Google Shape;1197;p54"/>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8" name="Google Shape;1198;p54"/>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9" name="Google Shape;1199;p54"/>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0" name="Google Shape;1200;p54"/>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1" name="Google Shape;1201;p54"/>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2" name="Google Shape;1202;p54"/>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3" name="Google Shape;1203;p54"/>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04" name="Google Shape;1204;p54"/>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05" name="Google Shape;1205;p54"/>
          <p:cNvGrpSpPr/>
          <p:nvPr/>
        </p:nvGrpSpPr>
        <p:grpSpPr>
          <a:xfrm>
            <a:off x="3973890" y="4378543"/>
            <a:ext cx="1079865" cy="445620"/>
            <a:chOff x="2571250" y="5664711"/>
            <a:chExt cx="1439820" cy="594160"/>
          </a:xfrm>
        </p:grpSpPr>
        <p:sp>
          <p:nvSpPr>
            <p:cNvPr id="1206" name="Google Shape;1206;p54"/>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7" name="Google Shape;1207;p54"/>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08" name="Google Shape;1208;p54"/>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9" name="Google Shape;1209;p54"/>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10" name="Google Shape;1210;p54"/>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1" name="Google Shape;1211;p54"/>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12" name="Google Shape;1212;p54"/>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3" name="Google Shape;1213;p54"/>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14" name="Google Shape;1214;p54"/>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5" name="Google Shape;1215;p54"/>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16" name="Google Shape;1216;p54"/>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7" name="Google Shape;1217;p54"/>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18" name="Google Shape;1218;p54"/>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9" name="Google Shape;1219;p54"/>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20" name="Google Shape;1220;p54"/>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1" name="Google Shape;1221;p54"/>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1222" name="Google Shape;1222;p54"/>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3" name="Google Shape;1223;p54"/>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4" name="Google Shape;1224;p54"/>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5" name="Google Shape;1225;p54"/>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6" name="Google Shape;1226;p54"/>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7" name="Google Shape;1227;p54"/>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8" name="Google Shape;1228;p54"/>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9" name="Google Shape;1229;p54"/>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230" name="Google Shape;1230;p54"/>
          <p:cNvGrpSpPr/>
          <p:nvPr/>
        </p:nvGrpSpPr>
        <p:grpSpPr>
          <a:xfrm>
            <a:off x="5599659" y="4378335"/>
            <a:ext cx="642470" cy="446036"/>
            <a:chOff x="6332670" y="5663946"/>
            <a:chExt cx="856627" cy="594715"/>
          </a:xfrm>
        </p:grpSpPr>
        <p:grpSp>
          <p:nvGrpSpPr>
            <p:cNvPr id="1231" name="Google Shape;1231;p54"/>
            <p:cNvGrpSpPr/>
            <p:nvPr/>
          </p:nvGrpSpPr>
          <p:grpSpPr>
            <a:xfrm>
              <a:off x="6392364" y="5663946"/>
              <a:ext cx="796933" cy="185801"/>
              <a:chOff x="3321050" y="1066800"/>
              <a:chExt cx="6505573" cy="1508125"/>
            </a:xfrm>
          </p:grpSpPr>
          <p:sp>
            <p:nvSpPr>
              <p:cNvPr id="1232" name="Google Shape;1232;p54"/>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3" name="Google Shape;1233;p54"/>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34" name="Google Shape;1234;p54"/>
            <p:cNvGrpSpPr/>
            <p:nvPr/>
          </p:nvGrpSpPr>
          <p:grpSpPr>
            <a:xfrm flipH="1">
              <a:off x="6332670" y="5868403"/>
              <a:ext cx="796933" cy="185801"/>
              <a:chOff x="3321050" y="1066800"/>
              <a:chExt cx="6505573" cy="1508125"/>
            </a:xfrm>
          </p:grpSpPr>
          <p:sp>
            <p:nvSpPr>
              <p:cNvPr id="1235" name="Google Shape;1235;p54"/>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6" name="Google Shape;1236;p54"/>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237" name="Google Shape;1237;p54"/>
            <p:cNvGrpSpPr/>
            <p:nvPr/>
          </p:nvGrpSpPr>
          <p:grpSpPr>
            <a:xfrm>
              <a:off x="6392364" y="6072860"/>
              <a:ext cx="796933" cy="185801"/>
              <a:chOff x="3321050" y="1066800"/>
              <a:chExt cx="6505573" cy="1508125"/>
            </a:xfrm>
          </p:grpSpPr>
          <p:sp>
            <p:nvSpPr>
              <p:cNvPr id="1238" name="Google Shape;1238;p54"/>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39" name="Google Shape;1239;p54"/>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1240" name="Google Shape;1240;p54"/>
          <p:cNvSpPr txBox="1">
            <a:spLocks noGrp="1"/>
          </p:cNvSpPr>
          <p:nvPr>
            <p:ph type="title" idx="4294967295"/>
          </p:nvPr>
        </p:nvSpPr>
        <p:spPr>
          <a:xfrm>
            <a:off x="855300" y="249075"/>
            <a:ext cx="74334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000">
                <a:solidFill>
                  <a:schemeClr val="dk1"/>
                </a:solidFill>
              </a:rPr>
              <a:t>Diagrams and infographics</a:t>
            </a:r>
            <a:endParaRPr sz="2000">
              <a:solidFill>
                <a:schemeClr val="dk1"/>
              </a:solidFill>
            </a:endParaRPr>
          </a:p>
        </p:txBody>
      </p:sp>
      <p:sp>
        <p:nvSpPr>
          <p:cNvPr id="1241" name="Google Shape;1241;p5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45"/>
        <p:cNvGrpSpPr/>
        <p:nvPr/>
      </p:nvGrpSpPr>
      <p:grpSpPr>
        <a:xfrm>
          <a:off x="0" y="0"/>
          <a:ext cx="0" cy="0"/>
          <a:chOff x="0" y="0"/>
          <a:chExt cx="0" cy="0"/>
        </a:xfrm>
      </p:grpSpPr>
      <p:sp>
        <p:nvSpPr>
          <p:cNvPr id="1246" name="Google Shape;1246;p55"/>
          <p:cNvSpPr txBox="1"/>
          <p:nvPr/>
        </p:nvSpPr>
        <p:spPr>
          <a:xfrm>
            <a:off x="731900" y="2374250"/>
            <a:ext cx="7327500" cy="2570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3600" dirty="0">
                <a:solidFill>
                  <a:schemeClr val="lt1"/>
                </a:solidFill>
                <a:latin typeface="Della Respira"/>
                <a:ea typeface="Della Respira"/>
                <a:cs typeface="Della Respira"/>
                <a:sym typeface="Della Respira"/>
              </a:rPr>
              <a:t>✋👆👉👍👤👦👧👨👩👪💃🏃💑❤😂😉😋😒😭👶😸🐟🍒🍔💣📌📖🔨🎃🎈🎨🏈🏰🌏🔌🔑</a:t>
            </a:r>
            <a:r>
              <a:rPr lang="en" sz="2400" dirty="0">
                <a:solidFill>
                  <a:schemeClr val="lt1"/>
                </a:solidFill>
                <a:highlight>
                  <a:schemeClr val="accent2"/>
                </a:highlight>
                <a:latin typeface="Della Respira"/>
                <a:ea typeface="Della Respira"/>
                <a:cs typeface="Della Respira"/>
                <a:sym typeface="Della Respira"/>
              </a:rPr>
              <a:t> and many more...</a:t>
            </a:r>
            <a:endParaRPr sz="2400" dirty="0">
              <a:solidFill>
                <a:schemeClr val="lt1"/>
              </a:solidFill>
              <a:highlight>
                <a:schemeClr val="accent2"/>
              </a:highlight>
              <a:latin typeface="Della Respira"/>
              <a:ea typeface="Della Respira"/>
              <a:cs typeface="Della Respira"/>
              <a:sym typeface="Della Respira"/>
            </a:endParaRPr>
          </a:p>
        </p:txBody>
      </p:sp>
      <p:sp>
        <p:nvSpPr>
          <p:cNvPr id="1247" name="Google Shape;1247;p55"/>
          <p:cNvSpPr txBox="1"/>
          <p:nvPr/>
        </p:nvSpPr>
        <p:spPr>
          <a:xfrm>
            <a:off x="572775" y="8564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7200">
                <a:solidFill>
                  <a:schemeClr val="accent1"/>
                </a:solidFill>
              </a:rPr>
              <a:t>😉</a:t>
            </a:r>
            <a:endParaRPr sz="7200">
              <a:solidFill>
                <a:schemeClr val="accent1"/>
              </a:solidFill>
            </a:endParaRPr>
          </a:p>
        </p:txBody>
      </p:sp>
      <p:sp>
        <p:nvSpPr>
          <p:cNvPr id="1248" name="Google Shape;1248;p55"/>
          <p:cNvSpPr txBox="1">
            <a:spLocks noGrp="1"/>
          </p:cNvSpPr>
          <p:nvPr>
            <p:ph type="body" idx="4294967295"/>
          </p:nvPr>
        </p:nvSpPr>
        <p:spPr>
          <a:xfrm>
            <a:off x="2200525" y="856425"/>
            <a:ext cx="5859000" cy="1151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a:t>You can also use any emoji as an icon!</a:t>
            </a:r>
            <a:br>
              <a:rPr lang="en" sz="1400"/>
            </a:br>
            <a:r>
              <a:rPr lang="en" sz="1400"/>
              <a:t>And of course it resizes without losing quality.</a:t>
            </a:r>
            <a:endParaRPr sz="1400"/>
          </a:p>
          <a:p>
            <a:pPr marL="0" lvl="0" indent="0" algn="l" rtl="0">
              <a:spcBef>
                <a:spcPts val="600"/>
              </a:spcBef>
              <a:spcAft>
                <a:spcPts val="0"/>
              </a:spcAft>
              <a:buNone/>
            </a:pPr>
            <a:r>
              <a:rPr lang="en" sz="1400"/>
              <a:t>How? Follow Google instructions </a:t>
            </a:r>
            <a:r>
              <a:rPr lang="en" sz="1400" u="sng">
                <a:hlinkClick r:id="rId3"/>
              </a:rPr>
              <a:t>https://twitter.com/googledocs/status/730087240156643328</a:t>
            </a:r>
            <a:endParaRPr sz="1400"/>
          </a:p>
        </p:txBody>
      </p:sp>
      <p:sp>
        <p:nvSpPr>
          <p:cNvPr id="1249" name="Google Shape;1249;p5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 SUPPLY THE QUESTION</a:t>
            </a:r>
            <a:endParaRPr dirty="0"/>
          </a:p>
        </p:txBody>
      </p:sp>
      <p:sp>
        <p:nvSpPr>
          <p:cNvPr id="278" name="Google Shape;278;p1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CATEGORY 1 · </a:t>
            </a:r>
            <a:r>
              <a:rPr lang="en" dirty="0">
                <a:solidFill>
                  <a:srgbClr val="FFC319"/>
                </a:solidFill>
              </a:rPr>
              <a:t>$200</a:t>
            </a:r>
            <a:endParaRPr dirty="0">
              <a:solidFill>
                <a:srgbClr val="FFC319"/>
              </a:solidFill>
            </a:endParaRPr>
          </a:p>
        </p:txBody>
      </p:sp>
      <p:graphicFrame>
        <p:nvGraphicFramePr>
          <p:cNvPr id="2" name="טבלה 1">
            <a:extLst>
              <a:ext uri="{FF2B5EF4-FFF2-40B4-BE49-F238E27FC236}">
                <a16:creationId xmlns:a16="http://schemas.microsoft.com/office/drawing/2014/main" id="{68DFAD5F-B064-47AC-9716-15D1087AC2BD}"/>
              </a:ext>
            </a:extLst>
          </p:cNvPr>
          <p:cNvGraphicFramePr>
            <a:graphicFrameLocks noGrp="1"/>
          </p:cNvGraphicFramePr>
          <p:nvPr>
            <p:extLst>
              <p:ext uri="{D42A27DB-BD31-4B8C-83A1-F6EECF244321}">
                <p14:modId xmlns:p14="http://schemas.microsoft.com/office/powerpoint/2010/main" val="4238163065"/>
              </p:ext>
            </p:extLst>
          </p:nvPr>
        </p:nvGraphicFramePr>
        <p:xfrm>
          <a:off x="1429870" y="1390481"/>
          <a:ext cx="6284259" cy="2774950"/>
        </p:xfrm>
        <a:graphic>
          <a:graphicData uri="http://schemas.openxmlformats.org/drawingml/2006/table">
            <a:tbl>
              <a:tblPr firstRow="1" firstCol="1" bandRow="1">
                <a:tableStyleId>{5C22544A-7EE6-4342-B048-85BDC9FD1C3A}</a:tableStyleId>
              </a:tblPr>
              <a:tblGrid>
                <a:gridCol w="6284259">
                  <a:extLst>
                    <a:ext uri="{9D8B030D-6E8A-4147-A177-3AD203B41FA5}">
                      <a16:colId xmlns:a16="http://schemas.microsoft.com/office/drawing/2014/main" val="3797720362"/>
                    </a:ext>
                  </a:extLst>
                </a:gridCol>
              </a:tblGrid>
              <a:tr h="2339787">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enter a large closed vehicle. </a:t>
                      </a:r>
                    </a:p>
                    <a:p>
                      <a:pPr algn="l" rtl="0">
                        <a:lnSpc>
                          <a:spcPct val="107000"/>
                        </a:lnSpc>
                        <a:spcAft>
                          <a:spcPts val="800"/>
                        </a:spcAft>
                      </a:pPr>
                      <a:r>
                        <a:rPr lang="en-US" sz="3200" dirty="0">
                          <a:effectLst/>
                        </a:rPr>
                        <a:t> Danny _______ the train to go to the capital.</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616949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253"/>
        <p:cNvGrpSpPr/>
        <p:nvPr/>
      </p:nvGrpSpPr>
      <p:grpSpPr>
        <a:xfrm>
          <a:off x="0" y="0"/>
          <a:ext cx="0" cy="0"/>
          <a:chOff x="0" y="0"/>
          <a:chExt cx="0" cy="0"/>
        </a:xfrm>
      </p:grpSpPr>
      <p:pic>
        <p:nvPicPr>
          <p:cNvPr id="1254" name="Google Shape;1254;p56">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1255" name="Google Shape;1255;p56"/>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1256" name="Google Shape;1256;p56"/>
          <p:cNvGrpSpPr/>
          <p:nvPr/>
        </p:nvGrpSpPr>
        <p:grpSpPr>
          <a:xfrm>
            <a:off x="690575" y="3290132"/>
            <a:ext cx="7762851" cy="892418"/>
            <a:chOff x="801125" y="3213932"/>
            <a:chExt cx="7762851" cy="892418"/>
          </a:xfrm>
        </p:grpSpPr>
        <p:grpSp>
          <p:nvGrpSpPr>
            <p:cNvPr id="1257" name="Google Shape;1257;p56"/>
            <p:cNvGrpSpPr/>
            <p:nvPr/>
          </p:nvGrpSpPr>
          <p:grpSpPr>
            <a:xfrm>
              <a:off x="4845759" y="3213932"/>
              <a:ext cx="1695900" cy="892418"/>
              <a:chOff x="4845759" y="3213932"/>
              <a:chExt cx="1695900" cy="892418"/>
            </a:xfrm>
          </p:grpSpPr>
          <p:sp>
            <p:nvSpPr>
              <p:cNvPr id="1258" name="Google Shape;1258;p56"/>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259" name="Google Shape;1259;p56"/>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60" name="Google Shape;1260;p56"/>
            <p:cNvGrpSpPr/>
            <p:nvPr/>
          </p:nvGrpSpPr>
          <p:grpSpPr>
            <a:xfrm>
              <a:off x="2823442" y="3214222"/>
              <a:ext cx="1695900" cy="892128"/>
              <a:chOff x="2823442" y="3214222"/>
              <a:chExt cx="1695900" cy="892128"/>
            </a:xfrm>
          </p:grpSpPr>
          <p:sp>
            <p:nvSpPr>
              <p:cNvPr id="1261" name="Google Shape;1261;p56"/>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262" name="Google Shape;1262;p56"/>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63" name="Google Shape;1263;p56"/>
            <p:cNvGrpSpPr/>
            <p:nvPr/>
          </p:nvGrpSpPr>
          <p:grpSpPr>
            <a:xfrm>
              <a:off x="6868076" y="3213932"/>
              <a:ext cx="1695900" cy="892418"/>
              <a:chOff x="6868076" y="3213932"/>
              <a:chExt cx="1695900" cy="892418"/>
            </a:xfrm>
          </p:grpSpPr>
          <p:sp>
            <p:nvSpPr>
              <p:cNvPr id="1264" name="Google Shape;1264;p56"/>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265" name="Google Shape;1265;p56"/>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66" name="Google Shape;1266;p56"/>
            <p:cNvGrpSpPr/>
            <p:nvPr/>
          </p:nvGrpSpPr>
          <p:grpSpPr>
            <a:xfrm>
              <a:off x="801125" y="3214206"/>
              <a:ext cx="1695900" cy="892144"/>
              <a:chOff x="801125" y="3214206"/>
              <a:chExt cx="1695900" cy="892144"/>
            </a:xfrm>
          </p:grpSpPr>
          <p:sp>
            <p:nvSpPr>
              <p:cNvPr id="1267" name="Google Shape;1267;p56"/>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268" name="Google Shape;1268;p56"/>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284" name="Google Shape;284;p1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1 · </a:t>
            </a:r>
            <a:r>
              <a:rPr lang="en">
                <a:solidFill>
                  <a:srgbClr val="FFC319"/>
                </a:solidFill>
              </a:rPr>
              <a:t>$400</a:t>
            </a:r>
            <a:endParaRPr>
              <a:solidFill>
                <a:srgbClr val="FFC319"/>
              </a:solidFill>
            </a:endParaRPr>
          </a:p>
        </p:txBody>
      </p:sp>
      <p:graphicFrame>
        <p:nvGraphicFramePr>
          <p:cNvPr id="2" name="טבלה 1">
            <a:extLst>
              <a:ext uri="{FF2B5EF4-FFF2-40B4-BE49-F238E27FC236}">
                <a16:creationId xmlns:a16="http://schemas.microsoft.com/office/drawing/2014/main" id="{D53B5416-6025-4803-9AEB-2EAFFD451FD1}"/>
              </a:ext>
            </a:extLst>
          </p:cNvPr>
          <p:cNvGraphicFramePr>
            <a:graphicFrameLocks noGrp="1"/>
          </p:cNvGraphicFramePr>
          <p:nvPr>
            <p:extLst>
              <p:ext uri="{D42A27DB-BD31-4B8C-83A1-F6EECF244321}">
                <p14:modId xmlns:p14="http://schemas.microsoft.com/office/powerpoint/2010/main" val="1308181227"/>
              </p:ext>
            </p:extLst>
          </p:nvPr>
        </p:nvGraphicFramePr>
        <p:xfrm>
          <a:off x="1308848" y="1363586"/>
          <a:ext cx="6526304" cy="2774950"/>
        </p:xfrm>
        <a:graphic>
          <a:graphicData uri="http://schemas.openxmlformats.org/drawingml/2006/table">
            <a:tbl>
              <a:tblPr firstRow="1" firstCol="1" bandRow="1">
                <a:tableStyleId>{5C22544A-7EE6-4342-B048-85BDC9FD1C3A}</a:tableStyleId>
              </a:tblPr>
              <a:tblGrid>
                <a:gridCol w="6526304">
                  <a:extLst>
                    <a:ext uri="{9D8B030D-6E8A-4147-A177-3AD203B41FA5}">
                      <a16:colId xmlns:a16="http://schemas.microsoft.com/office/drawing/2014/main" val="2874037820"/>
                    </a:ext>
                  </a:extLst>
                </a:gridCol>
              </a:tblGrid>
              <a:tr h="2393577">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enter a small closed vehicle. </a:t>
                      </a:r>
                    </a:p>
                    <a:p>
                      <a:pPr algn="l" rtl="0">
                        <a:lnSpc>
                          <a:spcPct val="107000"/>
                        </a:lnSpc>
                        <a:spcAft>
                          <a:spcPts val="800"/>
                        </a:spcAft>
                      </a:pPr>
                      <a:r>
                        <a:rPr lang="en-US" sz="3200" dirty="0">
                          <a:effectLst/>
                        </a:rPr>
                        <a:t> Shira _______ her car and drove away.</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882005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290" name="Google Shape;290;p2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1 · </a:t>
            </a:r>
            <a:r>
              <a:rPr lang="en">
                <a:solidFill>
                  <a:srgbClr val="FFC319"/>
                </a:solidFill>
              </a:rPr>
              <a:t>$600</a:t>
            </a:r>
            <a:endParaRPr>
              <a:solidFill>
                <a:srgbClr val="FFC319"/>
              </a:solidFill>
            </a:endParaRPr>
          </a:p>
        </p:txBody>
      </p:sp>
      <p:graphicFrame>
        <p:nvGraphicFramePr>
          <p:cNvPr id="2" name="טבלה 1">
            <a:extLst>
              <a:ext uri="{FF2B5EF4-FFF2-40B4-BE49-F238E27FC236}">
                <a16:creationId xmlns:a16="http://schemas.microsoft.com/office/drawing/2014/main" id="{9CE3DDD7-66C4-4C92-A8A4-31AFAAAD3E99}"/>
              </a:ext>
            </a:extLst>
          </p:cNvPr>
          <p:cNvGraphicFramePr>
            <a:graphicFrameLocks noGrp="1"/>
          </p:cNvGraphicFramePr>
          <p:nvPr>
            <p:extLst>
              <p:ext uri="{D42A27DB-BD31-4B8C-83A1-F6EECF244321}">
                <p14:modId xmlns:p14="http://schemas.microsoft.com/office/powerpoint/2010/main" val="2748891256"/>
              </p:ext>
            </p:extLst>
          </p:nvPr>
        </p:nvGraphicFramePr>
        <p:xfrm>
          <a:off x="1492717" y="989075"/>
          <a:ext cx="6171565" cy="3296793"/>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338107076"/>
                    </a:ext>
                  </a:extLst>
                </a:gridCol>
              </a:tblGrid>
              <a:tr h="2700806">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recover an item or money.</a:t>
                      </a:r>
                    </a:p>
                    <a:p>
                      <a:pPr algn="l" rtl="0">
                        <a:lnSpc>
                          <a:spcPct val="107000"/>
                        </a:lnSpc>
                        <a:spcAft>
                          <a:spcPts val="800"/>
                        </a:spcAft>
                      </a:pPr>
                      <a:r>
                        <a:rPr lang="en-US" sz="3200" dirty="0">
                          <a:effectLst/>
                        </a:rPr>
                        <a:t> My order didn't come so I want to _____ my money _______.</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286876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296" name="Google Shape;296;p2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1 · </a:t>
            </a:r>
            <a:r>
              <a:rPr lang="en">
                <a:solidFill>
                  <a:srgbClr val="FFC319"/>
                </a:solidFill>
              </a:rPr>
              <a:t>$800</a:t>
            </a:r>
            <a:endParaRPr>
              <a:solidFill>
                <a:srgbClr val="FFC319"/>
              </a:solidFill>
            </a:endParaRPr>
          </a:p>
        </p:txBody>
      </p:sp>
      <p:graphicFrame>
        <p:nvGraphicFramePr>
          <p:cNvPr id="2" name="טבלה 1">
            <a:extLst>
              <a:ext uri="{FF2B5EF4-FFF2-40B4-BE49-F238E27FC236}">
                <a16:creationId xmlns:a16="http://schemas.microsoft.com/office/drawing/2014/main" id="{CFABC7F6-A021-46C1-BA3D-A075D7C6E263}"/>
              </a:ext>
            </a:extLst>
          </p:cNvPr>
          <p:cNvGraphicFramePr>
            <a:graphicFrameLocks noGrp="1"/>
          </p:cNvGraphicFramePr>
          <p:nvPr>
            <p:extLst>
              <p:ext uri="{D42A27DB-BD31-4B8C-83A1-F6EECF244321}">
                <p14:modId xmlns:p14="http://schemas.microsoft.com/office/powerpoint/2010/main" val="3551405475"/>
              </p:ext>
            </p:extLst>
          </p:nvPr>
        </p:nvGraphicFramePr>
        <p:xfrm>
          <a:off x="1492717" y="1073712"/>
          <a:ext cx="6171565" cy="2973325"/>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13360046"/>
                    </a:ext>
                  </a:extLst>
                </a:gridCol>
              </a:tblGrid>
              <a:tr h="2973325">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stand up or to rise from sleep.</a:t>
                      </a:r>
                    </a:p>
                    <a:p>
                      <a:pPr algn="l" rtl="0">
                        <a:lnSpc>
                          <a:spcPct val="107000"/>
                        </a:lnSpc>
                        <a:spcAft>
                          <a:spcPts val="800"/>
                        </a:spcAft>
                      </a:pPr>
                      <a:r>
                        <a:rPr lang="en-US" sz="3200" dirty="0">
                          <a:effectLst/>
                        </a:rPr>
                        <a:t> When you see an old man, _______ and let him sit.</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78632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02" name="Google Shape;302;p2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1 · </a:t>
            </a:r>
            <a:r>
              <a:rPr lang="en">
                <a:solidFill>
                  <a:srgbClr val="FFC319"/>
                </a:solidFill>
              </a:rPr>
              <a:t>$1000</a:t>
            </a:r>
            <a:endParaRPr>
              <a:solidFill>
                <a:srgbClr val="FFC319"/>
              </a:solidFill>
            </a:endParaRPr>
          </a:p>
        </p:txBody>
      </p:sp>
      <p:graphicFrame>
        <p:nvGraphicFramePr>
          <p:cNvPr id="2" name="טבלה 1">
            <a:extLst>
              <a:ext uri="{FF2B5EF4-FFF2-40B4-BE49-F238E27FC236}">
                <a16:creationId xmlns:a16="http://schemas.microsoft.com/office/drawing/2014/main" id="{F961FC4E-66B9-4BE6-A03D-C5E34B407FDC}"/>
              </a:ext>
            </a:extLst>
          </p:cNvPr>
          <p:cNvGraphicFramePr>
            <a:graphicFrameLocks noGrp="1"/>
          </p:cNvGraphicFramePr>
          <p:nvPr>
            <p:extLst>
              <p:ext uri="{D42A27DB-BD31-4B8C-83A1-F6EECF244321}">
                <p14:modId xmlns:p14="http://schemas.microsoft.com/office/powerpoint/2010/main" val="2905895396"/>
              </p:ext>
            </p:extLst>
          </p:nvPr>
        </p:nvGraphicFramePr>
        <p:xfrm>
          <a:off x="1486217" y="1336640"/>
          <a:ext cx="6171565" cy="2447470"/>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1835242341"/>
                    </a:ext>
                  </a:extLst>
                </a:gridCol>
              </a:tblGrid>
              <a:tr h="2447470">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descend.</a:t>
                      </a:r>
                    </a:p>
                    <a:p>
                      <a:pPr algn="l" rtl="0">
                        <a:lnSpc>
                          <a:spcPct val="107000"/>
                        </a:lnSpc>
                        <a:spcAft>
                          <a:spcPts val="800"/>
                        </a:spcAft>
                      </a:pPr>
                      <a:r>
                        <a:rPr lang="en-US" sz="3200" dirty="0">
                          <a:effectLst/>
                        </a:rPr>
                        <a:t> Shari had to __________ at </a:t>
                      </a:r>
                    </a:p>
                    <a:p>
                      <a:pPr algn="l" rtl="0">
                        <a:lnSpc>
                          <a:spcPct val="107000"/>
                        </a:lnSpc>
                        <a:spcAft>
                          <a:spcPts val="800"/>
                        </a:spcAft>
                      </a:pPr>
                      <a:r>
                        <a:rPr lang="en-US" sz="3200" dirty="0">
                          <a:effectLst/>
                        </a:rPr>
                        <a:t>the last stop.</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09636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308" name="Google Shape;308;p2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2 · </a:t>
            </a:r>
            <a:r>
              <a:rPr lang="en">
                <a:solidFill>
                  <a:srgbClr val="FFC319"/>
                </a:solidFill>
              </a:rPr>
              <a:t>$200</a:t>
            </a:r>
            <a:endParaRPr>
              <a:solidFill>
                <a:srgbClr val="FFC319"/>
              </a:solidFill>
            </a:endParaRPr>
          </a:p>
        </p:txBody>
      </p:sp>
      <p:graphicFrame>
        <p:nvGraphicFramePr>
          <p:cNvPr id="2" name="טבלה 1">
            <a:extLst>
              <a:ext uri="{FF2B5EF4-FFF2-40B4-BE49-F238E27FC236}">
                <a16:creationId xmlns:a16="http://schemas.microsoft.com/office/drawing/2014/main" id="{AFDB425C-D188-4321-8B84-C8CE29048EA4}"/>
              </a:ext>
            </a:extLst>
          </p:cNvPr>
          <p:cNvGraphicFramePr>
            <a:graphicFrameLocks noGrp="1"/>
          </p:cNvGraphicFramePr>
          <p:nvPr>
            <p:extLst>
              <p:ext uri="{D42A27DB-BD31-4B8C-83A1-F6EECF244321}">
                <p14:modId xmlns:p14="http://schemas.microsoft.com/office/powerpoint/2010/main" val="119609637"/>
              </p:ext>
            </p:extLst>
          </p:nvPr>
        </p:nvGraphicFramePr>
        <p:xfrm>
          <a:off x="1486217" y="1359104"/>
          <a:ext cx="6171565" cy="2402541"/>
        </p:xfrm>
        <a:graphic>
          <a:graphicData uri="http://schemas.openxmlformats.org/drawingml/2006/table">
            <a:tbl>
              <a:tblPr firstRow="1" firstCol="1" bandRow="1">
                <a:tableStyleId>{5C22544A-7EE6-4342-B048-85BDC9FD1C3A}</a:tableStyleId>
              </a:tblPr>
              <a:tblGrid>
                <a:gridCol w="6171565">
                  <a:extLst>
                    <a:ext uri="{9D8B030D-6E8A-4147-A177-3AD203B41FA5}">
                      <a16:colId xmlns:a16="http://schemas.microsoft.com/office/drawing/2014/main" val="2035473764"/>
                    </a:ext>
                  </a:extLst>
                </a:gridCol>
              </a:tblGrid>
              <a:tr h="2402541">
                <a:tc>
                  <a:txBody>
                    <a:bodyPr/>
                    <a:lstStyle/>
                    <a:p>
                      <a:pPr algn="l" rtl="0">
                        <a:lnSpc>
                          <a:spcPct val="107000"/>
                        </a:lnSpc>
                        <a:spcAft>
                          <a:spcPts val="800"/>
                        </a:spcAft>
                      </a:pPr>
                      <a:endParaRPr lang="en-US" sz="1200" dirty="0">
                        <a:effectLst/>
                      </a:endParaRPr>
                    </a:p>
                    <a:p>
                      <a:pPr marL="457200" indent="-457200" algn="l" rtl="0">
                        <a:lnSpc>
                          <a:spcPct val="107000"/>
                        </a:lnSpc>
                        <a:spcAft>
                          <a:spcPts val="800"/>
                        </a:spcAft>
                        <a:buFont typeface="Wingdings" panose="05000000000000000000" pitchFamily="2" charset="2"/>
                        <a:buChar char="Ø"/>
                      </a:pPr>
                      <a:r>
                        <a:rPr lang="en-US" sz="3200" dirty="0">
                          <a:solidFill>
                            <a:schemeClr val="accent5">
                              <a:lumMod val="75000"/>
                            </a:schemeClr>
                          </a:solidFill>
                          <a:effectLst/>
                        </a:rPr>
                        <a:t>To agree to do.</a:t>
                      </a:r>
                    </a:p>
                    <a:p>
                      <a:pPr algn="l" rtl="0">
                        <a:lnSpc>
                          <a:spcPct val="107000"/>
                        </a:lnSpc>
                        <a:spcAft>
                          <a:spcPts val="800"/>
                        </a:spcAft>
                      </a:pPr>
                      <a:r>
                        <a:rPr lang="en-US" sz="3200" dirty="0">
                          <a:effectLst/>
                        </a:rPr>
                        <a:t> Can you ________ another job?</a:t>
                      </a:r>
                    </a:p>
                    <a:p>
                      <a:pPr algn="l" rtl="0">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1192367"/>
                  </a:ext>
                </a:extLst>
              </a:tr>
            </a:tbl>
          </a:graphicData>
        </a:graphic>
      </p:graphicFrame>
    </p:spTree>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1256</Words>
  <Application>Microsoft Office PowerPoint</Application>
  <PresentationFormat>‫הצגה על המסך (16:9)</PresentationFormat>
  <Paragraphs>193</Paragraphs>
  <Slides>40</Slides>
  <Notes>39</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40</vt:i4>
      </vt:variant>
    </vt:vector>
  </HeadingPairs>
  <TitlesOfParts>
    <vt:vector size="47" baseType="lpstr">
      <vt:lpstr>Calibri</vt:lpstr>
      <vt:lpstr>Della Respira</vt:lpstr>
      <vt:lpstr>Bebas Neue</vt:lpstr>
      <vt:lpstr>Arial</vt:lpstr>
      <vt:lpstr>Wingdings</vt:lpstr>
      <vt:lpstr>Montserrat</vt:lpstr>
      <vt:lpstr>Jeoparty template</vt:lpstr>
      <vt:lpstr>Phrasal verbs </vt:lpstr>
      <vt:lpstr>                                          Phrasal Verbs Jeopardy 1. Begin the class activity by having the students form small groups. Each group should be between three to four students. These groups will work as a team to answer the clues and earn points.  2. Decide which team will go first.  3. The team to go first can choose the category at the top of the PowerPoint and then choose the points they would like to attempt.  4. For every clue, all the teams may attempt to answer. The team which raises a hand first is given the chance to answer first. If they are correct, they earn the points. If they are incorrect, another team may try to answer the question.  5. The team that successfully answers a clue is allowed to choose the next clue. 6. To return to the main page, hover the mouse over BACK TO PANEL. When the cursor turns into a hand, click the mouse.  7. The game ends when all the clues have been attempted. The team with the most points wins the game. For added difficulty, teams can lose points. If a team answers a clue incorrectly, they lose that many points from their overall score. 8. Teacher – see accompanying document.</vt:lpstr>
      <vt:lpstr>Panel</vt:lpstr>
      <vt:lpstr> SUPPLY THE QUESTION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Credits</vt:lpstr>
      <vt:lpstr>Presentation design</vt:lpstr>
      <vt:lpstr>מצגת של PowerPoint‏</vt:lpstr>
      <vt:lpstr>Diagrams and infographics</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Phrasal verbs 1</dc:title>
  <dc:creator>User</dc:creator>
  <cp:lastModifiedBy>Tzivia Spiro</cp:lastModifiedBy>
  <cp:revision>20</cp:revision>
  <dcterms:modified xsi:type="dcterms:W3CDTF">2020-09-23T16:25:51Z</dcterms:modified>
</cp:coreProperties>
</file>