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76" r:id="rId3"/>
    <p:sldId id="265" r:id="rId4"/>
    <p:sldId id="269" r:id="rId5"/>
    <p:sldId id="270" r:id="rId6"/>
    <p:sldId id="273" r:id="rId7"/>
    <p:sldId id="274" r:id="rId8"/>
    <p:sldId id="275" r:id="rId9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3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36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D19220DE-7440-4EE0-BDA3-B92B37F1DDB6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ו'/תשרי/תשפ"א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736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51AC5B93-CA34-49DE-A280-558E83BB834C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36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4BB4980-4D8B-4BF8-8799-CA2301FDDBBE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736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4F3E57-140F-42E5-ACA7-3B197A5F54F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24F3E57-140F-42E5-ACA7-3B197A5F54F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24F3E57-140F-42E5-ACA7-3B197A5F54F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785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 flipH="1">
            <a:off x="1011936" y="3248464"/>
            <a:ext cx="10468864" cy="1828800"/>
          </a:xfrm>
          <a:ln>
            <a:noFill/>
          </a:ln>
        </p:spPr>
        <p:txBody>
          <a:bodyPr vert="horz" tIns="0" rIns="18288" bIns="0" rtlCol="1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1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 flipH="1">
            <a:off x="1007872" y="5105400"/>
            <a:ext cx="10472928" cy="1752600"/>
          </a:xfrm>
        </p:spPr>
        <p:txBody>
          <a:bodyPr lIns="0" rIns="18288" rtlCol="1"/>
          <a:lstStyle>
            <a:lvl1pPr marL="0" marR="45720" indent="0" algn="l" rtl="1">
              <a:buNone/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</a:lvl2pPr>
            <a:lvl3pPr marL="914400" indent="0" algn="ctr" rtl="1">
              <a:buNone/>
            </a:lvl3pPr>
            <a:lvl4pPr marL="1371600" indent="0" algn="ctr" rtl="1">
              <a:buNone/>
            </a:lvl4pPr>
            <a:lvl5pPr marL="1828800" indent="0" algn="ctr" rtl="1">
              <a:buNone/>
            </a:lvl5pPr>
            <a:lvl6pPr marL="2286000" indent="0" algn="ctr" rtl="1">
              <a:buNone/>
            </a:lvl6pPr>
            <a:lvl7pPr marL="2743200" indent="0" algn="ctr" rtl="1">
              <a:buNone/>
            </a:lvl7pPr>
            <a:lvl8pPr marL="3200400" indent="0" algn="ctr" rtl="1">
              <a:buNone/>
            </a:lvl8pPr>
            <a:lvl9pPr marL="3657600" indent="0" algn="ctr" rtl="1">
              <a:buNone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kumimoji="0" lang="he-IL" noProof="0" dirty="0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2116AFC-D750-4A35-996B-358BF405B3A4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678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2019300" y="1935480"/>
            <a:ext cx="9067800" cy="4389120"/>
          </a:xfrm>
        </p:spPr>
        <p:txBody>
          <a:bodyPr vert="vert270" rtlCol="1"/>
          <a:lstStyle>
            <a:lvl1pPr algn="r" rtl="1">
              <a:buClr>
                <a:schemeClr val="accent3">
                  <a:lumMod val="50000"/>
                </a:schemeClr>
              </a:buClr>
              <a:defRPr/>
            </a:lvl1pPr>
            <a:lvl2pPr algn="r" rtl="1">
              <a:buClr>
                <a:schemeClr val="accent1">
                  <a:lumMod val="50000"/>
                </a:schemeClr>
              </a:buClr>
              <a:defRPr/>
            </a:lvl2pPr>
            <a:lvl3pPr algn="r" rtl="1">
              <a:buClr>
                <a:schemeClr val="accent2">
                  <a:lumMod val="50000"/>
                </a:schemeClr>
              </a:buClr>
              <a:defRPr/>
            </a:lvl3pPr>
            <a:lvl4pPr algn="r" rtl="1">
              <a:buClr>
                <a:schemeClr val="accent3">
                  <a:lumMod val="50000"/>
                </a:schemeClr>
              </a:buClr>
              <a:defRPr/>
            </a:lvl4pPr>
            <a:lvl5pPr algn="r" rtl="1">
              <a:buClr>
                <a:schemeClr val="accent4">
                  <a:lumMod val="50000"/>
                </a:schemeClr>
              </a:buClr>
              <a:defRPr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CAB99B3-376A-4C50-8D56-F76DFAA5FEF1}" type="datetime1">
              <a:rPr lang="he-IL" noProof="0" smtClean="0"/>
              <a:t>ו'/תשרי/תשפ"א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2019300" y="914402"/>
            <a:ext cx="2743200" cy="5211763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4965700" y="914402"/>
            <a:ext cx="6121400" cy="5211763"/>
          </a:xfrm>
        </p:spPr>
        <p:txBody>
          <a:bodyPr vert="vert270" rtlCol="1"/>
          <a:lstStyle>
            <a:lvl1pPr algn="r" rtl="1">
              <a:buClr>
                <a:schemeClr val="accent3">
                  <a:lumMod val="50000"/>
                </a:schemeClr>
              </a:buClr>
              <a:defRPr/>
            </a:lvl1pPr>
            <a:lvl2pPr algn="r" rtl="1">
              <a:buClr>
                <a:schemeClr val="accent1">
                  <a:lumMod val="50000"/>
                </a:schemeClr>
              </a:buClr>
              <a:defRPr/>
            </a:lvl2pPr>
            <a:lvl3pPr algn="r" rtl="1">
              <a:buClr>
                <a:schemeClr val="accent2">
                  <a:lumMod val="50000"/>
                </a:schemeClr>
              </a:buClr>
              <a:defRPr/>
            </a:lvl3pPr>
            <a:lvl4pPr algn="r" rtl="1">
              <a:buClr>
                <a:schemeClr val="accent3">
                  <a:lumMod val="50000"/>
                </a:schemeClr>
              </a:buClr>
              <a:defRPr/>
            </a:lvl4pPr>
            <a:lvl5pPr algn="r" rtl="1">
              <a:buClr>
                <a:schemeClr val="accent4">
                  <a:lumMod val="50000"/>
                </a:schemeClr>
              </a:buClr>
              <a:defRPr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FBF734A-6864-47A1-A8B3-EEB2B6176F5F}" type="datetime1">
              <a:rPr lang="he-IL" noProof="0" smtClean="0"/>
              <a:t>ו'/תשרי/תשפ"א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678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kumimoji="0"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2019300" y="1935480"/>
            <a:ext cx="9067800" cy="4389120"/>
          </a:xfrm>
        </p:spPr>
        <p:txBody>
          <a:bodyPr rtlCol="1"/>
          <a:lstStyle>
            <a:lvl1pPr algn="r" rtl="1" eaLnBrk="1" latinLnBrk="0" hangingPunct="1">
              <a:buClr>
                <a:schemeClr val="accent3">
                  <a:lumMod val="50000"/>
                </a:schemeClr>
              </a:buClr>
              <a:defRPr/>
            </a:lvl1pPr>
            <a:lvl2pPr algn="r" rtl="1">
              <a:buClr>
                <a:schemeClr val="accent1">
                  <a:lumMod val="50000"/>
                </a:schemeClr>
              </a:buClr>
              <a:defRPr/>
            </a:lvl2pPr>
            <a:lvl3pPr algn="r" rtl="1">
              <a:buClr>
                <a:schemeClr val="accent2">
                  <a:lumMod val="50000"/>
                </a:schemeClr>
              </a:buClr>
              <a:defRPr/>
            </a:lvl3pPr>
            <a:lvl4pPr algn="r" rtl="1">
              <a:buClr>
                <a:schemeClr val="accent3">
                  <a:lumMod val="50000"/>
                </a:schemeClr>
              </a:buClr>
              <a:defRPr/>
            </a:lvl4pPr>
            <a:lvl5pPr algn="r" rtl="1">
              <a:buClr>
                <a:schemeClr val="accent4">
                  <a:lumMod val="50000"/>
                </a:schemeClr>
              </a:buClr>
              <a:defRPr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marL="2011680" indent="0" algn="r" rtl="1">
              <a:buNone/>
              <a:defRPr/>
            </a:lvl8pPr>
            <a:lvl9pPr algn="r" rtl="1">
              <a:defRPr/>
            </a:lvl9pPr>
          </a:lstStyle>
          <a:p>
            <a:pPr lvl="0" rtl="1" eaLnBrk="1" latinLnBrk="0" hangingPunct="1"/>
            <a:r>
              <a:rPr lang="he-IL" noProof="0"/>
              <a:t>לחץ כדי לערוך סגנונות טקסט של תבנית בסיס</a:t>
            </a:r>
          </a:p>
          <a:p>
            <a:pPr lvl="1" rtl="1" eaLnBrk="1" latinLnBrk="0" hangingPunct="1"/>
            <a:r>
              <a:rPr lang="he-IL" noProof="0"/>
              <a:t>רמה שנייה</a:t>
            </a:r>
          </a:p>
          <a:p>
            <a:pPr lvl="2" rtl="1" eaLnBrk="1" latinLnBrk="0" hangingPunct="1"/>
            <a:r>
              <a:rPr lang="he-IL" noProof="0"/>
              <a:t>רמה שלישית</a:t>
            </a:r>
          </a:p>
          <a:p>
            <a:pPr lvl="3" rtl="1" eaLnBrk="1" latinLnBrk="0" hangingPunct="1"/>
            <a:r>
              <a:rPr lang="he-IL" noProof="0"/>
              <a:t>רמה רביעית</a:t>
            </a:r>
          </a:p>
          <a:p>
            <a:pPr lvl="4" rtl="1" eaLnBrk="1" latinLnBrk="0" hangingPunct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65D1F6A-D31B-4BC4-9B5B-96510F9DE860}" type="datetime1">
              <a:rPr lang="he-IL" noProof="0" smtClean="0"/>
              <a:t>ו'/תשרי/תשפ"א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9300" y="1316736"/>
            <a:ext cx="9067800" cy="1362456"/>
          </a:xfrm>
          <a:ln>
            <a:noFill/>
          </a:ln>
        </p:spPr>
        <p:txBody>
          <a:bodyPr vert="horz" tIns="0" bIns="0" rtlCol="1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r" rtl="1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kumimoji="0"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019300" y="2704664"/>
            <a:ext cx="9067800" cy="1509712"/>
          </a:xfrm>
        </p:spPr>
        <p:txBody>
          <a:bodyPr lIns="45720" rIns="45720" rtlCol="1" anchor="t"/>
          <a:lstStyle>
            <a:lvl1pPr marL="0" indent="0" algn="r" rtl="1" eaLnBrk="1" latinLnBrk="0" hangingPunct="1">
              <a:buNone/>
              <a:defRPr sz="2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1" eaLnBrk="1" latinLnBrk="0" hangingPunct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48120A-5C50-4B5F-9F8F-356AB73FAF6C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678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kumimoji="0"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680334" y="1920085"/>
            <a:ext cx="4389120" cy="4434840"/>
          </a:xfrm>
        </p:spPr>
        <p:txBody>
          <a:bodyPr rtlCol="1"/>
          <a:lstStyle>
            <a:lvl1pPr algn="r" rtl="1" eaLnBrk="1" latinLnBrk="0" hangingPunct="1">
              <a:buClr>
                <a:schemeClr val="accent3">
                  <a:lumMod val="50000"/>
                </a:schemeClr>
              </a:buClr>
              <a:defRPr sz="2400"/>
            </a:lvl1pPr>
            <a:lvl2pPr algn="r" rtl="1">
              <a:buClr>
                <a:schemeClr val="accent1">
                  <a:lumMod val="50000"/>
                </a:schemeClr>
              </a:buClr>
              <a:defRPr sz="2400"/>
            </a:lvl2pPr>
            <a:lvl3pPr algn="r" rtl="1">
              <a:buClr>
                <a:schemeClr val="accent2">
                  <a:lumMod val="50000"/>
                </a:schemeClr>
              </a:buClr>
              <a:defRPr sz="2000"/>
            </a:lvl3pPr>
            <a:lvl4pPr algn="r" rtl="1">
              <a:buClr>
                <a:schemeClr val="accent3">
                  <a:lumMod val="50000"/>
                </a:schemeClr>
              </a:buClr>
              <a:defRPr sz="1800"/>
            </a:lvl4pPr>
            <a:lvl5pPr algn="r" rtl="1">
              <a:buClr>
                <a:schemeClr val="accent4">
                  <a:lumMod val="50000"/>
                </a:schemeClr>
              </a:buClr>
              <a:defRPr sz="1800"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buClr>
                <a:schemeClr val="tx2"/>
              </a:buClr>
              <a:defRPr/>
            </a:lvl8pPr>
            <a:lvl9pPr algn="r" rtl="1"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2019300" y="1920085"/>
            <a:ext cx="4389120" cy="4434840"/>
          </a:xfrm>
        </p:spPr>
        <p:txBody>
          <a:bodyPr rtlCol="1"/>
          <a:lstStyle>
            <a:lvl1pPr algn="r" rtl="1" eaLnBrk="1" latinLnBrk="0" hangingPunct="1">
              <a:buClr>
                <a:schemeClr val="accent3">
                  <a:lumMod val="50000"/>
                </a:schemeClr>
              </a:buClr>
              <a:defRPr sz="2400"/>
            </a:lvl1pPr>
            <a:lvl2pPr algn="r" rtl="1">
              <a:buClr>
                <a:schemeClr val="accent1">
                  <a:lumMod val="50000"/>
                </a:schemeClr>
              </a:buClr>
              <a:defRPr sz="2400"/>
            </a:lvl2pPr>
            <a:lvl3pPr algn="r" rtl="1">
              <a:buClr>
                <a:schemeClr val="accent2">
                  <a:lumMod val="50000"/>
                </a:schemeClr>
              </a:buClr>
              <a:defRPr sz="2000"/>
            </a:lvl3pPr>
            <a:lvl4pPr algn="r" rtl="1">
              <a:buClr>
                <a:schemeClr val="accent3">
                  <a:lumMod val="50000"/>
                </a:schemeClr>
              </a:buClr>
              <a:defRPr sz="1800"/>
            </a:lvl4pPr>
            <a:lvl5pPr algn="r" rtl="1">
              <a:buClr>
                <a:schemeClr val="accent4">
                  <a:lumMod val="50000"/>
                </a:schemeClr>
              </a:buClr>
              <a:defRPr sz="1800"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2D7D8AB-C4C3-428E-89F9-C284BC957A94}" type="datetime1">
              <a:rPr lang="he-IL" noProof="0" smtClean="0"/>
              <a:t>ו'/תשרי/תשפ"א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27852" cy="1143000"/>
          </a:xfrm>
        </p:spPr>
        <p:txBody>
          <a:bodyPr tIns="45720" rtlCol="1" anchor="b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kumimoji="0"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658032" y="1855248"/>
            <a:ext cx="4389120" cy="659352"/>
          </a:xfrm>
        </p:spPr>
        <p:txBody>
          <a:bodyPr lIns="45720" tIns="0" rIns="45720" bIns="0" rtlCol="1" anchor="ctr">
            <a:noAutofit/>
          </a:bodyPr>
          <a:lstStyle>
            <a:lvl1pPr marL="0" indent="0" algn="r" rtl="1" eaLnBrk="1" latinLnBrk="0" hangingPunct="1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 algn="r" rtl="1">
              <a:buNone/>
              <a:defRPr sz="2000" b="1"/>
            </a:lvl2pPr>
            <a:lvl3pPr algn="r" rtl="1">
              <a:buNone/>
              <a:defRPr sz="1800" b="1"/>
            </a:lvl3pPr>
            <a:lvl4pPr algn="r" rtl="1">
              <a:buNone/>
              <a:defRPr sz="1600" b="1"/>
            </a:lvl4pPr>
            <a:lvl5pPr algn="r" rtl="1">
              <a:buNone/>
              <a:defRPr sz="1600"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 flipH="1">
            <a:off x="6658032" y="2514600"/>
            <a:ext cx="4389120" cy="3845720"/>
          </a:xfrm>
        </p:spPr>
        <p:txBody>
          <a:bodyPr tIns="0" rtlCol="1"/>
          <a:lstStyle>
            <a:lvl1pPr algn="r" rtl="1">
              <a:buClr>
                <a:schemeClr val="accent3">
                  <a:lumMod val="50000"/>
                </a:schemeClr>
              </a:buClr>
              <a:defRPr sz="2200"/>
            </a:lvl1pPr>
            <a:lvl2pPr algn="r" rtl="1">
              <a:buClr>
                <a:schemeClr val="accent1">
                  <a:lumMod val="50000"/>
                </a:schemeClr>
              </a:buClr>
              <a:defRPr sz="2000"/>
            </a:lvl2pPr>
            <a:lvl3pPr algn="r" rtl="1">
              <a:buClr>
                <a:schemeClr val="accent2">
                  <a:lumMod val="50000"/>
                </a:schemeClr>
              </a:buClr>
              <a:defRPr sz="1800"/>
            </a:lvl3pPr>
            <a:lvl4pPr algn="r" rtl="1">
              <a:buClr>
                <a:schemeClr val="accent3">
                  <a:lumMod val="50000"/>
                </a:schemeClr>
              </a:buClr>
              <a:defRPr sz="1600"/>
            </a:lvl4pPr>
            <a:lvl5pPr algn="r" rtl="1">
              <a:buClr>
                <a:schemeClr val="accent4">
                  <a:lumMod val="50000"/>
                </a:schemeClr>
              </a:buClr>
              <a:defRPr sz="1600"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 flipH="1">
            <a:off x="2033620" y="1859758"/>
            <a:ext cx="4389120" cy="654843"/>
          </a:xfrm>
        </p:spPr>
        <p:txBody>
          <a:bodyPr lIns="45720" tIns="0" rIns="45720" bIns="0" rtlCol="1" anchor="ctr"/>
          <a:lstStyle>
            <a:lvl1pPr marL="0" indent="0" algn="r" rtl="1" eaLnBrk="1" latinLnBrk="0" hangingPunct="1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 algn="r" rtl="1">
              <a:buNone/>
              <a:defRPr sz="2000" b="1"/>
            </a:lvl2pPr>
            <a:lvl3pPr algn="r" rtl="1">
              <a:buNone/>
              <a:defRPr sz="1800" b="1"/>
            </a:lvl3pPr>
            <a:lvl4pPr algn="r" rtl="1">
              <a:buNone/>
              <a:defRPr sz="1600" b="1"/>
            </a:lvl4pPr>
            <a:lvl5pPr algn="r" rtl="1">
              <a:buNone/>
              <a:defRPr sz="1600"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2033620" y="2514600"/>
            <a:ext cx="4389120" cy="3845720"/>
          </a:xfrm>
        </p:spPr>
        <p:txBody>
          <a:bodyPr tIns="0" rtlCol="1"/>
          <a:lstStyle>
            <a:lvl1pPr algn="r" rtl="1">
              <a:buClr>
                <a:schemeClr val="accent3">
                  <a:lumMod val="50000"/>
                </a:schemeClr>
              </a:buClr>
              <a:defRPr sz="2200"/>
            </a:lvl1pPr>
            <a:lvl2pPr algn="r" rtl="1">
              <a:buClr>
                <a:schemeClr val="accent1">
                  <a:lumMod val="50000"/>
                </a:schemeClr>
              </a:buClr>
              <a:defRPr sz="2000"/>
            </a:lvl2pPr>
            <a:lvl3pPr algn="r" rtl="1">
              <a:buClr>
                <a:schemeClr val="accent2">
                  <a:lumMod val="50000"/>
                </a:schemeClr>
              </a:buClr>
              <a:defRPr sz="1800"/>
            </a:lvl3pPr>
            <a:lvl4pPr algn="r" rtl="1">
              <a:buClr>
                <a:schemeClr val="accent3">
                  <a:lumMod val="50000"/>
                </a:schemeClr>
              </a:buClr>
              <a:defRPr sz="1600"/>
            </a:lvl4pPr>
            <a:lvl5pPr algn="r" rtl="1">
              <a:buClr>
                <a:schemeClr val="accent4">
                  <a:lumMod val="50000"/>
                </a:schemeClr>
              </a:buClr>
              <a:defRPr sz="1600"/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6B83B94-4A69-4ECC-B151-787B712D53A4}" type="datetime1">
              <a:rPr lang="he-IL" noProof="0" smtClean="0"/>
              <a:t>ו'/תשרי/תשפ"א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67800" cy="1143000"/>
          </a:xfrm>
        </p:spPr>
        <p:txBody>
          <a:bodyPr vert="horz" tIns="45720" bIns="0" rtlCol="1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1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667CF9A-F94A-4684-ABE9-F2794BB6EE33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B16CFF2D-E2D7-461E-B550-5D198BA06171}" type="datetime1">
              <a:rPr lang="he-IL" noProof="0" smtClean="0"/>
              <a:t>ו'/תשרי/תשפ"א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396980" y="514352"/>
            <a:ext cx="3657600" cy="1162050"/>
          </a:xfrm>
        </p:spPr>
        <p:txBody>
          <a:bodyPr lIns="0" rtlCol="1" anchor="b">
            <a:noAutofit/>
          </a:bodyPr>
          <a:lstStyle>
            <a:lvl1pPr algn="r" rtl="1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 flipH="1">
            <a:off x="2019300" y="1676400"/>
            <a:ext cx="5087744" cy="4572000"/>
          </a:xfrm>
        </p:spPr>
        <p:txBody>
          <a:bodyPr tIns="0" rtlCol="1">
            <a:normAutofit/>
          </a:bodyPr>
          <a:lstStyle>
            <a:lvl1pPr algn="r" rtl="1">
              <a:buClr>
                <a:schemeClr val="accent3">
                  <a:lumMod val="50000"/>
                </a:schemeClr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buClr>
                <a:schemeClr val="accent1">
                  <a:lumMod val="50000"/>
                </a:schemeClr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buClr>
                <a:schemeClr val="accent2">
                  <a:lumMod val="50000"/>
                </a:schemeClr>
              </a:buCl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buClr>
                <a:schemeClr val="accent3">
                  <a:lumMod val="50000"/>
                </a:schemeClr>
              </a:buCl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buClr>
                <a:schemeClr val="accent4">
                  <a:lumMod val="50000"/>
                </a:schemeClr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buClr>
                <a:schemeClr val="accent5">
                  <a:lumMod val="50000"/>
                </a:schemeClr>
              </a:buClr>
              <a:defRPr/>
            </a:lvl6pPr>
            <a:lvl7pPr algn="r" rtl="1">
              <a:buClr>
                <a:schemeClr val="accent6">
                  <a:lumMod val="50000"/>
                </a:schemeClr>
              </a:buClr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 flipH="1">
            <a:off x="7396980" y="1676400"/>
            <a:ext cx="3657600" cy="4572000"/>
          </a:xfrm>
        </p:spPr>
        <p:txBody>
          <a:bodyPr lIns="18288" rIns="18288" rtlCol="1">
            <a:normAutofit/>
          </a:bodyPr>
          <a:lstStyle>
            <a:lvl1pPr marL="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indent="0" algn="r" rtl="1">
              <a:buNone/>
              <a:defRPr sz="1200"/>
            </a:lvl2pPr>
            <a:lvl3pPr indent="0" algn="r" rtl="1">
              <a:buNone/>
              <a:defRPr sz="1000"/>
            </a:lvl3pPr>
            <a:lvl4pPr indent="0" algn="r" rtl="1">
              <a:buNone/>
              <a:defRPr sz="900"/>
            </a:lvl4pPr>
            <a:lvl5pPr indent="0" algn="r" rtl="1"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CC7A84-B28E-4285-A5E2-BD6F05A45D48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10160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8116508" y="1176997"/>
            <a:ext cx="2950464" cy="1582621"/>
          </a:xfrm>
        </p:spPr>
        <p:txBody>
          <a:bodyPr vert="horz" lIns="45720" tIns="45720" rIns="45720" bIns="45720" rtlCol="1" anchor="b">
            <a:normAutofit/>
          </a:bodyPr>
          <a:lstStyle>
            <a:lvl1pPr algn="r" rtl="1">
              <a:buNone/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9" name="חוליה עם פתח בצד אחד 8"/>
          <p:cNvSpPr/>
          <p:nvPr/>
        </p:nvSpPr>
        <p:spPr>
          <a:xfrm rot="21180000" flipH="1" flipV="1">
            <a:off x="94770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latinLnBrk="0" hangingPunct="1"/>
            <a:endParaRPr kumimoji="0"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rot="21180000" flipH="1">
            <a:off x="1374887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1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  <a:endParaRPr kumimoji="0" lang="he-IL" noProof="0"/>
          </a:p>
        </p:txBody>
      </p:sp>
      <p:sp>
        <p:nvSpPr>
          <p:cNvPr id="12" name="משולש ישר זווית 11"/>
          <p:cNvSpPr/>
          <p:nvPr/>
        </p:nvSpPr>
        <p:spPr>
          <a:xfrm rot="21180000" flipH="1" flipV="1">
            <a:off x="1312557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latinLnBrk="0" hangingPunct="1"/>
            <a:endParaRPr kumimoji="0"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8120572" y="2828785"/>
            <a:ext cx="2946400" cy="2179320"/>
          </a:xfrm>
        </p:spPr>
        <p:txBody>
          <a:bodyPr lIns="64008" rIns="45720" bIns="45720" rtlCol="1" anchor="t">
            <a:normAutofit/>
          </a:bodyPr>
          <a:lstStyle>
            <a:lvl1pPr marL="0" indent="0" algn="r" rtl="1">
              <a:spcBef>
                <a:spcPts val="250"/>
              </a:spcBef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200"/>
            </a:lvl2pPr>
            <a:lvl3pPr algn="r" rtl="1">
              <a:defRPr sz="1000"/>
            </a:lvl3pPr>
            <a:lvl4pPr algn="r" rtl="1">
              <a:defRPr sz="900"/>
            </a:lvl4pPr>
            <a:lvl5pPr algn="r" rtl="1"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8737600" y="6356351"/>
            <a:ext cx="23495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11EDE79-2F2C-40D9-BC11-9FED06D220FD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165600" y="6356351"/>
            <a:ext cx="44704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609600" y="6356351"/>
            <a:ext cx="8128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H="1" flipV="1">
            <a:off x="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1" anchor="t" compatLnSpc="1"/>
          <a:lstStyle/>
          <a:p>
            <a:pPr marL="0" algn="r" rtl="1" eaLnBrk="1" latinLnBrk="0" hangingPunct="1"/>
            <a:endParaRPr kumimoji="0" lang="he-IL" sz="1800" noProof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67800" cy="1143000"/>
          </a:xfrm>
          <a:prstGeom prst="rect">
            <a:avLst/>
          </a:prstGeom>
        </p:spPr>
        <p:txBody>
          <a:bodyPr vert="horz" lIns="0" rIns="0" bIns="0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  <a:endParaRPr kumimoji="0" lang="he-IL" noProof="0" dirty="0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 flipH="1">
            <a:off x="2019300" y="1935480"/>
            <a:ext cx="9067800" cy="4389120"/>
          </a:xfrm>
          <a:prstGeom prst="rect">
            <a:avLst/>
          </a:prstGeom>
        </p:spPr>
        <p:txBody>
          <a:bodyPr vert="horz" rtlCol="1">
            <a:normAutofit/>
          </a:bodyPr>
          <a:lstStyle/>
          <a:p>
            <a:pPr lvl="0" rtl="1" eaLnBrk="1" latinLnBrk="0" hangingPunct="1"/>
            <a:r>
              <a:rPr lang="he-IL" noProof="0" dirty="0"/>
              <a:t>ערוך סגנונות טקסט של תבנית בסיס</a:t>
            </a:r>
          </a:p>
          <a:p>
            <a:pPr lvl="1" rtl="1" eaLnBrk="1" latinLnBrk="0" hangingPunct="1"/>
            <a:r>
              <a:rPr lang="he-IL" noProof="0" dirty="0"/>
              <a:t>רמה שניה</a:t>
            </a:r>
          </a:p>
          <a:p>
            <a:pPr lvl="2" rtl="1" eaLnBrk="1" latinLnBrk="0" hangingPunct="1"/>
            <a:r>
              <a:rPr lang="he-IL" noProof="0" dirty="0"/>
              <a:t>רמה שלישית</a:t>
            </a:r>
          </a:p>
          <a:p>
            <a:pPr lvl="3" rtl="1" eaLnBrk="1" latinLnBrk="0" hangingPunct="1"/>
            <a:r>
              <a:rPr lang="he-IL" noProof="0" dirty="0"/>
              <a:t>רמה רביעית</a:t>
            </a:r>
          </a:p>
          <a:p>
            <a:pPr lvl="4" rtl="1" eaLnBrk="1" latinLnBrk="0" hangingPunct="1"/>
            <a:r>
              <a:rPr lang="he-IL" noProof="0" dirty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 flipH="1">
            <a:off x="8737600" y="6356351"/>
            <a:ext cx="2349500" cy="365125"/>
          </a:xfrm>
          <a:prstGeom prst="rect">
            <a:avLst/>
          </a:prstGeom>
        </p:spPr>
        <p:txBody>
          <a:bodyPr vert="horz" lIns="0" tIns="0" rIns="0" bIns="0" rtlCol="1" anchor="b"/>
          <a:lstStyle>
            <a:lvl1pPr algn="r" rtl="1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A43BCB0-E2DE-4368-A74A-989E03D1A0BD}" type="datetime1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 flipH="1">
            <a:off x="4165600" y="6356351"/>
            <a:ext cx="4470400" cy="365125"/>
          </a:xfrm>
          <a:prstGeom prst="rect">
            <a:avLst/>
          </a:prstGeom>
        </p:spPr>
        <p:txBody>
          <a:bodyPr vert="horz" lIns="0" tIns="0" rIns="0" bIns="0" rtlCol="1" anchor="b"/>
          <a:lstStyle>
            <a:lvl1pPr algn="r" rtl="1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 flipH="1">
            <a:off x="609600" y="6356351"/>
            <a:ext cx="1016000" cy="365125"/>
          </a:xfrm>
          <a:prstGeom prst="rect">
            <a:avLst/>
          </a:prstGeom>
        </p:spPr>
        <p:txBody>
          <a:bodyPr vert="horz" lIns="0" tIns="0" rIns="0" bIns="0" rtlCol="1" anchor="b"/>
          <a:lstStyle>
            <a:lvl1pPr algn="l" rtl="1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hf sldNum="0" hdr="0" ftr="0" dt="0"/>
  <p:txStyles>
    <p:titleStyle>
      <a:lvl1pPr algn="r" rtl="1" eaLnBrk="1" latinLnBrk="0" hangingPunct="1">
        <a:lnSpc>
          <a:spcPct val="80000"/>
        </a:lnSpc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hyperlink" Target="https://maken.wikiwijs.nl/77602/Comparison__vergelijkingen_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robliano.wordpress.com/2014/05/12/making-decisions-today-that-will-lead-to-success-tomorrow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011936" y="652007"/>
            <a:ext cx="10468864" cy="5462545"/>
          </a:xfrm>
        </p:spPr>
        <p:txBody>
          <a:bodyPr rtlCol="1"/>
          <a:lstStyle/>
          <a:p>
            <a:pPr algn="l" rtl="1"/>
            <a:r>
              <a:rPr lang="en-US" dirty="0">
                <a:solidFill>
                  <a:schemeClr val="tx1"/>
                </a:solidFill>
              </a:rPr>
              <a:t>Making Decisions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 flipV="1">
            <a:off x="1709530" y="6857998"/>
            <a:ext cx="9462053" cy="45719"/>
          </a:xfrm>
        </p:spPr>
        <p:txBody>
          <a:bodyPr rtlCol="1">
            <a:normAutofit fontScale="25000" lnSpcReduction="20000"/>
          </a:bodyPr>
          <a:lstStyle/>
          <a:p>
            <a:pPr algn="l" rtl="1"/>
            <a:endParaRPr lang="he-IL" dirty="0"/>
          </a:p>
        </p:txBody>
      </p:sp>
      <p:pic>
        <p:nvPicPr>
          <p:cNvPr id="5" name="תמונה 4" descr="תמונה שמכילה שלט, טקסט, עצור, רחוב&#10;&#10;התיאור נוצר באופן אוטומטי">
            <a:extLst>
              <a:ext uri="{FF2B5EF4-FFF2-40B4-BE49-F238E27FC236}">
                <a16:creationId xmlns:a16="http://schemas.microsoft.com/office/drawing/2014/main" id="{7DE06AEB-564A-4F67-97C5-1F90B644F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45873" y="1677972"/>
            <a:ext cx="3307701" cy="3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3BF7C8C-D3F9-4959-8DCE-10816A75AF44}"/>
              </a:ext>
            </a:extLst>
          </p:cNvPr>
          <p:cNvSpPr txBox="1"/>
          <p:nvPr/>
        </p:nvSpPr>
        <p:spPr>
          <a:xfrm>
            <a:off x="4327234" y="1429053"/>
            <a:ext cx="3853598" cy="369331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1" anchor="ctr" anchorCtr="1">
            <a:spAutoFit/>
          </a:bodyPr>
          <a:lstStyle/>
          <a:p>
            <a:pPr algn="l" rtl="0"/>
            <a:r>
              <a:rPr lang="en-US" dirty="0"/>
              <a:t>This presentation can be used at the beginning of the school year (Rosh Hashana time) to discuss resolutions (</a:t>
            </a:r>
            <a:r>
              <a:rPr lang="en-US" i="1" dirty="0" err="1"/>
              <a:t>kabbalos</a:t>
            </a:r>
            <a:r>
              <a:rPr lang="en-US" i="1" dirty="0"/>
              <a:t>) </a:t>
            </a:r>
            <a:r>
              <a:rPr lang="en-US" dirty="0"/>
              <a:t>that students can take on themselves as they enter the new year. It can also be used in conjunction with </a:t>
            </a:r>
          </a:p>
          <a:p>
            <a:pPr algn="l" rtl="0"/>
            <a:r>
              <a:rPr lang="en-US" dirty="0"/>
              <a:t>the poem The Road Not Taken, which discusses decision making.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 addition, all the words in red are from the bands, and there are some vocabulary exercises for practice or to check knowledge.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900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 flipH="1">
            <a:off x="2019300" y="704088"/>
            <a:ext cx="9067800" cy="1143000"/>
          </a:xfrm>
        </p:spPr>
        <p:txBody>
          <a:bodyPr rtlCol="1">
            <a:normAutofit/>
          </a:bodyPr>
          <a:lstStyle/>
          <a:p>
            <a:pPr algn="l" rtl="1"/>
            <a:r>
              <a:rPr lang="en-US" sz="3200" dirty="0"/>
              <a:t>Questions to discuss:</a:t>
            </a:r>
            <a:endParaRPr lang="he-IL" sz="3200" dirty="0"/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2019300" y="1935480"/>
            <a:ext cx="9067800" cy="4389120"/>
          </a:xfrm>
        </p:spPr>
        <p:txBody>
          <a:bodyPr rtlCol="1"/>
          <a:lstStyle/>
          <a:p>
            <a:pPr lvl="0" algn="l" rtl="0"/>
            <a:r>
              <a:rPr lang="en-US" dirty="0"/>
              <a:t>Have you ever had to make an important decision?</a:t>
            </a:r>
          </a:p>
          <a:p>
            <a:pPr lvl="0" algn="l" rtl="0"/>
            <a:r>
              <a:rPr lang="en-US" dirty="0"/>
              <a:t>How do you make a decision? </a:t>
            </a:r>
          </a:p>
          <a:p>
            <a:pPr lvl="0" algn="l" rtl="0"/>
            <a:r>
              <a:rPr lang="en-US" dirty="0"/>
              <a:t>What factors do you consider?</a:t>
            </a:r>
          </a:p>
          <a:p>
            <a:pPr lvl="0" algn="l" rtl="0"/>
            <a:r>
              <a:rPr lang="en-US" dirty="0"/>
              <a:t>Who do you ask for advice?</a:t>
            </a:r>
          </a:p>
          <a:p>
            <a:pPr lvl="0" algn="l" rtl="0"/>
            <a:r>
              <a:rPr lang="en-US" dirty="0"/>
              <a:t>What are the consequences of your decision?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3B8BB61-02DE-425D-9672-D33646DBC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83063" y="4413082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3E68D5-EE1D-41CF-BC1E-D01D3E15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Useful Vocabulary:</a:t>
            </a:r>
            <a:endParaRPr lang="he-IL" sz="24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3A4085-5E59-4D1A-A76E-D8288CD0181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019299" y="1935480"/>
            <a:ext cx="9405987" cy="43891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The following words and phrases might help answer the questions:</a:t>
            </a:r>
          </a:p>
          <a:p>
            <a:pPr algn="l" rtl="0"/>
            <a:endParaRPr lang="he-IL" dirty="0"/>
          </a:p>
          <a:p>
            <a:pPr algn="l" rtl="0"/>
            <a:r>
              <a:rPr lang="en-US" dirty="0"/>
              <a:t>to make a choice</a:t>
            </a:r>
          </a:p>
          <a:p>
            <a:pPr algn="l" rtl="0"/>
            <a:r>
              <a:rPr lang="en-US" dirty="0"/>
              <a:t>a successful decision</a:t>
            </a:r>
          </a:p>
          <a:p>
            <a:pPr algn="l" rtl="0"/>
            <a:r>
              <a:rPr lang="en-US" dirty="0"/>
              <a:t>factors</a:t>
            </a:r>
          </a:p>
          <a:p>
            <a:pPr algn="l" rtl="0"/>
            <a:r>
              <a:rPr lang="en-US" dirty="0"/>
              <a:t>process </a:t>
            </a:r>
          </a:p>
          <a:p>
            <a:pPr algn="l" rtl="0"/>
            <a:r>
              <a:rPr lang="en-US" dirty="0"/>
              <a:t>to consider</a:t>
            </a:r>
          </a:p>
          <a:p>
            <a:pPr algn="l" rtl="0"/>
            <a:r>
              <a:rPr lang="en-US" dirty="0"/>
              <a:t>to weigh the options </a:t>
            </a:r>
          </a:p>
          <a:p>
            <a:pPr algn="l" rtl="0"/>
            <a:r>
              <a:rPr lang="en-US" dirty="0"/>
              <a:t>to ask for advice</a:t>
            </a:r>
          </a:p>
          <a:p>
            <a:pPr algn="l" rtl="0"/>
            <a:r>
              <a:rPr lang="en-US" dirty="0"/>
              <a:t>to gain information</a:t>
            </a:r>
          </a:p>
          <a:p>
            <a:pPr algn="l" rtl="0"/>
            <a:r>
              <a:rPr lang="en-US" dirty="0"/>
              <a:t>pros and cons</a:t>
            </a:r>
          </a:p>
          <a:p>
            <a:pPr algn="l"/>
            <a:endParaRPr lang="he-IL" dirty="0">
              <a:latin typeface="Comic Sans MS" panose="030F0702030302020204" pitchFamily="66" charset="0"/>
            </a:endParaRPr>
          </a:p>
        </p:txBody>
      </p:sp>
      <p:pic>
        <p:nvPicPr>
          <p:cNvPr id="5" name="גרפיקה 4" descr="עיפרון">
            <a:extLst>
              <a:ext uri="{FF2B5EF4-FFF2-40B4-BE49-F238E27FC236}">
                <a16:creationId xmlns:a16="http://schemas.microsoft.com/office/drawing/2014/main" id="{1D980459-9D4D-4DAE-B584-B0B2B8D75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0629" y="5171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4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DF79FB-2439-4115-BA9F-F7ADC7F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726310" y="-5125157"/>
            <a:ext cx="3017764" cy="84029"/>
          </a:xfrm>
        </p:spPr>
        <p:txBody>
          <a:bodyPr>
            <a:normAutofit fontScale="90000"/>
          </a:bodyPr>
          <a:lstStyle/>
          <a:p>
            <a:pPr algn="l"/>
            <a:endParaRPr lang="he-IL" sz="2400" dirty="0">
              <a:latin typeface="Comic Sans MS" panose="030F0702030302020204" pitchFamily="66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30A2D1-0B39-4D49-ABAA-947C2682683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019300" y="160616"/>
            <a:ext cx="9184088" cy="6485339"/>
          </a:xfrm>
        </p:spPr>
        <p:txBody>
          <a:bodyPr>
            <a:normAutofit fontScale="25000" lnSpcReduction="20000"/>
          </a:bodyPr>
          <a:lstStyle/>
          <a:p>
            <a:pPr marL="393192" lvl="1" indent="0" algn="l" rtl="0">
              <a:buNone/>
            </a:pPr>
            <a:r>
              <a:rPr lang="en-US" sz="6200" dirty="0"/>
              <a:t>People tend to make decisions at the beginning of the year.</a:t>
            </a:r>
          </a:p>
          <a:p>
            <a:pPr marL="393192" lvl="1" indent="0" algn="l" rtl="0">
              <a:buNone/>
            </a:pPr>
            <a:r>
              <a:rPr lang="en-US" sz="8000" dirty="0"/>
              <a:t>Read the following decisions and choose the one you would like to make:</a:t>
            </a:r>
          </a:p>
          <a:p>
            <a:pPr lvl="1" algn="l" rtl="0"/>
            <a:endParaRPr lang="en-US" sz="4800" dirty="0">
              <a:latin typeface="Comic Sans MS" panose="030F0702030302020204" pitchFamily="66" charset="0"/>
            </a:endParaRPr>
          </a:p>
          <a:p>
            <a:pPr algn="l" rtl="0"/>
            <a:r>
              <a:rPr lang="en-US" sz="7200" i="1" dirty="0"/>
              <a:t>Tefilla:</a:t>
            </a:r>
          </a:p>
          <a:p>
            <a:pPr marL="0" indent="0" algn="l" rtl="0">
              <a:buNone/>
            </a:pPr>
            <a:r>
              <a:rPr lang="en-US" sz="6400" i="1" dirty="0"/>
              <a:t>Tefilla</a:t>
            </a:r>
            <a:r>
              <a:rPr lang="en-US" sz="6400" dirty="0"/>
              <a:t>  is a </a:t>
            </a:r>
            <a:r>
              <a:rPr lang="en-US" sz="6400" dirty="0">
                <a:solidFill>
                  <a:srgbClr val="FF0000"/>
                </a:solidFill>
              </a:rPr>
              <a:t>central</a:t>
            </a:r>
            <a:r>
              <a:rPr lang="en-US" sz="6400" dirty="0"/>
              <a:t> element in Jewish life. During </a:t>
            </a:r>
            <a:r>
              <a:rPr lang="en-US" sz="6400" i="1" dirty="0"/>
              <a:t>tefilla </a:t>
            </a:r>
            <a:r>
              <a:rPr lang="en-US" sz="6400" dirty="0"/>
              <a:t>we </a:t>
            </a:r>
            <a:r>
              <a:rPr lang="en-US" sz="6400" dirty="0">
                <a:solidFill>
                  <a:srgbClr val="FF0000"/>
                </a:solidFill>
              </a:rPr>
              <a:t>address</a:t>
            </a:r>
            <a:r>
              <a:rPr lang="en-US" sz="6400" dirty="0"/>
              <a:t> Hashem and each of us </a:t>
            </a:r>
            <a:r>
              <a:rPr lang="en-US" sz="6400" dirty="0">
                <a:solidFill>
                  <a:srgbClr val="FF0000"/>
                </a:solidFill>
              </a:rPr>
              <a:t>benefit</a:t>
            </a:r>
            <a:r>
              <a:rPr lang="en-US" sz="6400" dirty="0"/>
              <a:t> from it. This year I want to make an </a:t>
            </a:r>
            <a:r>
              <a:rPr lang="en-US" sz="6400" dirty="0">
                <a:solidFill>
                  <a:srgbClr val="FF0000"/>
                </a:solidFill>
              </a:rPr>
              <a:t>attempt</a:t>
            </a:r>
            <a:r>
              <a:rPr lang="en-US" sz="6400" dirty="0"/>
              <a:t> to pray with </a:t>
            </a:r>
            <a:r>
              <a:rPr lang="en-US" sz="6400" dirty="0">
                <a:solidFill>
                  <a:srgbClr val="FF0000"/>
                </a:solidFill>
              </a:rPr>
              <a:t>concentration</a:t>
            </a:r>
            <a:r>
              <a:rPr lang="en-US" sz="6400" dirty="0"/>
              <a:t> and to feel that there is less </a:t>
            </a:r>
            <a:r>
              <a:rPr lang="en-US" sz="6400" dirty="0">
                <a:solidFill>
                  <a:srgbClr val="FF0000"/>
                </a:solidFill>
              </a:rPr>
              <a:t>distance</a:t>
            </a:r>
            <a:r>
              <a:rPr lang="en-US" sz="6400" dirty="0"/>
              <a:t> between me and Hashem.</a:t>
            </a:r>
          </a:p>
          <a:p>
            <a:pPr marL="0" indent="0" algn="l" rtl="0">
              <a:buNone/>
            </a:pPr>
            <a:r>
              <a:rPr lang="en-US" sz="6400" dirty="0"/>
              <a:t> </a:t>
            </a:r>
          </a:p>
          <a:p>
            <a:pPr algn="l" rtl="0"/>
            <a:r>
              <a:rPr lang="en-US" sz="7200" i="1" dirty="0"/>
              <a:t>Shabbat:</a:t>
            </a:r>
          </a:p>
          <a:p>
            <a:pPr marL="0" indent="0" algn="l" rtl="0">
              <a:buNone/>
            </a:pPr>
            <a:r>
              <a:rPr lang="en-US" sz="6400" i="1" dirty="0"/>
              <a:t>Shabbat</a:t>
            </a:r>
            <a:r>
              <a:rPr lang="en-US" sz="6400" dirty="0"/>
              <a:t> is the climax of the week. It </a:t>
            </a:r>
            <a:r>
              <a:rPr lang="en-US" sz="6400" dirty="0">
                <a:solidFill>
                  <a:srgbClr val="FF0000"/>
                </a:solidFill>
              </a:rPr>
              <a:t>emphasizes</a:t>
            </a:r>
            <a:r>
              <a:rPr lang="en-US" sz="6400" dirty="0"/>
              <a:t> our </a:t>
            </a:r>
            <a:r>
              <a:rPr lang="en-US" sz="6400" dirty="0">
                <a:solidFill>
                  <a:srgbClr val="FF0000"/>
                </a:solidFill>
              </a:rPr>
              <a:t>spiritual</a:t>
            </a:r>
            <a:r>
              <a:rPr lang="en-US" sz="6400" dirty="0"/>
              <a:t> world. This year I </a:t>
            </a:r>
            <a:r>
              <a:rPr lang="en-US" sz="6400" dirty="0">
                <a:solidFill>
                  <a:srgbClr val="FF0000"/>
                </a:solidFill>
              </a:rPr>
              <a:t>intend</a:t>
            </a:r>
            <a:r>
              <a:rPr lang="en-US" sz="6400" dirty="0"/>
              <a:t> to make </a:t>
            </a:r>
            <a:r>
              <a:rPr lang="en-US" sz="6400" i="1" dirty="0"/>
              <a:t>Shabbat</a:t>
            </a:r>
            <a:r>
              <a:rPr lang="en-US" sz="6400" dirty="0"/>
              <a:t> even more </a:t>
            </a:r>
            <a:r>
              <a:rPr lang="en-US" sz="6400" dirty="0">
                <a:solidFill>
                  <a:srgbClr val="FF0000"/>
                </a:solidFill>
              </a:rPr>
              <a:t>significant</a:t>
            </a:r>
            <a:r>
              <a:rPr lang="en-US" sz="6400" dirty="0"/>
              <a:t> to me. I'm going to finish my </a:t>
            </a:r>
            <a:r>
              <a:rPr lang="en-US" sz="6400" dirty="0">
                <a:solidFill>
                  <a:srgbClr val="FF0000"/>
                </a:solidFill>
              </a:rPr>
              <a:t>preparations</a:t>
            </a:r>
            <a:r>
              <a:rPr lang="en-US" sz="6400" dirty="0"/>
              <a:t> before candle lighting time. I will </a:t>
            </a:r>
            <a:r>
              <a:rPr lang="en-US" sz="6400" dirty="0">
                <a:solidFill>
                  <a:srgbClr val="FF0000"/>
                </a:solidFill>
              </a:rPr>
              <a:t>adjust</a:t>
            </a:r>
            <a:r>
              <a:rPr lang="en-US" sz="6400" dirty="0"/>
              <a:t> myself to doing everything </a:t>
            </a:r>
            <a:r>
              <a:rPr lang="en-US" sz="6400" dirty="0">
                <a:solidFill>
                  <a:srgbClr val="FF0000"/>
                </a:solidFill>
              </a:rPr>
              <a:t>in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advance </a:t>
            </a:r>
            <a:r>
              <a:rPr lang="en-US" sz="6400" dirty="0"/>
              <a:t>without pressure. This will </a:t>
            </a:r>
            <a:r>
              <a:rPr lang="en-US" sz="6400" dirty="0">
                <a:solidFill>
                  <a:srgbClr val="FF0000"/>
                </a:solidFill>
              </a:rPr>
              <a:t>enable</a:t>
            </a:r>
            <a:r>
              <a:rPr lang="en-US" sz="6400" dirty="0"/>
              <a:t> me to </a:t>
            </a:r>
            <a:r>
              <a:rPr lang="en-US" sz="6400" dirty="0">
                <a:solidFill>
                  <a:srgbClr val="FF0000"/>
                </a:solidFill>
              </a:rPr>
              <a:t>fully</a:t>
            </a:r>
            <a:r>
              <a:rPr lang="en-US" sz="6400" dirty="0"/>
              <a:t> enjoy this special holy day with my family.</a:t>
            </a:r>
          </a:p>
          <a:p>
            <a:pPr marL="0" indent="0" algn="l" rtl="0">
              <a:buNone/>
            </a:pPr>
            <a:endParaRPr lang="en-US" sz="6400" dirty="0"/>
          </a:p>
          <a:p>
            <a:pPr algn="l" rtl="0"/>
            <a:r>
              <a:rPr lang="en-US" sz="7200" dirty="0"/>
              <a:t>Family (1):</a:t>
            </a:r>
          </a:p>
          <a:p>
            <a:pPr marL="0" indent="0" algn="l" rtl="0">
              <a:buNone/>
            </a:pPr>
            <a:r>
              <a:rPr lang="en-US" sz="6400" dirty="0"/>
              <a:t>This year I made a </a:t>
            </a:r>
            <a:r>
              <a:rPr lang="en-US" sz="6400" dirty="0">
                <a:solidFill>
                  <a:srgbClr val="FF0000"/>
                </a:solidFill>
              </a:rPr>
              <a:t>significant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decision</a:t>
            </a:r>
            <a:r>
              <a:rPr lang="en-US" sz="6400" dirty="0"/>
              <a:t>: to be in touch with my grandparents more </a:t>
            </a:r>
            <a:r>
              <a:rPr lang="en-US" sz="6400" dirty="0">
                <a:solidFill>
                  <a:srgbClr val="FF0000"/>
                </a:solidFill>
              </a:rPr>
              <a:t>frequently</a:t>
            </a:r>
            <a:r>
              <a:rPr lang="en-US" sz="6400" dirty="0"/>
              <a:t>. I </a:t>
            </a:r>
            <a:r>
              <a:rPr lang="en-US" sz="6400" dirty="0">
                <a:solidFill>
                  <a:srgbClr val="FF0000"/>
                </a:solidFill>
              </a:rPr>
              <a:t>assume</a:t>
            </a:r>
            <a:r>
              <a:rPr lang="en-US" sz="6400" dirty="0"/>
              <a:t> this will </a:t>
            </a:r>
            <a:r>
              <a:rPr lang="en-US" sz="6400" dirty="0">
                <a:solidFill>
                  <a:srgbClr val="FF0000"/>
                </a:solidFill>
              </a:rPr>
              <a:t>affect</a:t>
            </a:r>
            <a:r>
              <a:rPr lang="en-US" sz="6400" dirty="0"/>
              <a:t> our lives, and we’ll all </a:t>
            </a:r>
            <a:r>
              <a:rPr lang="en-US" sz="6400" dirty="0">
                <a:solidFill>
                  <a:srgbClr val="FF0000"/>
                </a:solidFill>
              </a:rPr>
              <a:t>benefit</a:t>
            </a:r>
            <a:r>
              <a:rPr lang="en-US" sz="6400" dirty="0"/>
              <a:t> from it. </a:t>
            </a:r>
            <a:r>
              <a:rPr lang="en-US" sz="6400" dirty="0">
                <a:solidFill>
                  <a:srgbClr val="FF0000"/>
                </a:solidFill>
              </a:rPr>
              <a:t>Hopefully</a:t>
            </a:r>
            <a:r>
              <a:rPr lang="en-US" sz="6400" dirty="0"/>
              <a:t>, it will </a:t>
            </a:r>
            <a:r>
              <a:rPr lang="en-US" sz="6400" dirty="0">
                <a:solidFill>
                  <a:srgbClr val="FF0000"/>
                </a:solidFill>
              </a:rPr>
              <a:t>enable</a:t>
            </a:r>
            <a:r>
              <a:rPr lang="en-US" sz="6400" dirty="0"/>
              <a:t> me </a:t>
            </a:r>
            <a:r>
              <a:rPr lang="en-US" sz="6400" dirty="0">
                <a:solidFill>
                  <a:srgbClr val="FF0000"/>
                </a:solidFill>
              </a:rPr>
              <a:t>to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take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advantage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of</a:t>
            </a:r>
            <a:r>
              <a:rPr lang="en-US" sz="6400" dirty="0"/>
              <a:t> their life experience. I'm going to take up this </a:t>
            </a:r>
            <a:r>
              <a:rPr lang="en-US" sz="6400" dirty="0">
                <a:solidFill>
                  <a:srgbClr val="FF0000"/>
                </a:solidFill>
              </a:rPr>
              <a:t>project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straight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away</a:t>
            </a:r>
            <a:r>
              <a:rPr lang="en-US" sz="6400" dirty="0"/>
              <a:t>!</a:t>
            </a:r>
          </a:p>
          <a:p>
            <a:pPr marL="0" indent="0" algn="l" rtl="0">
              <a:buNone/>
            </a:pPr>
            <a:endParaRPr lang="en-US" sz="6400" dirty="0"/>
          </a:p>
          <a:p>
            <a:pPr marL="0" lvl="8" indent="0" algn="l" rtl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(2):</a:t>
            </a:r>
            <a:endParaRPr lang="he-IL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 rtl="0">
              <a:buNone/>
            </a:pPr>
            <a:r>
              <a:rPr lang="en-US" sz="6400" dirty="0"/>
              <a:t>Our parents are the most </a:t>
            </a:r>
            <a:r>
              <a:rPr lang="en-US" sz="6400" dirty="0">
                <a:solidFill>
                  <a:srgbClr val="FF0000"/>
                </a:solidFill>
              </a:rPr>
              <a:t>significant</a:t>
            </a:r>
            <a:r>
              <a:rPr lang="en-US" sz="6400" dirty="0"/>
              <a:t> people in our lives. This year I'm going to </a:t>
            </a:r>
            <a:r>
              <a:rPr lang="en-US" sz="6400" dirty="0">
                <a:solidFill>
                  <a:srgbClr val="FF0000"/>
                </a:solidFill>
              </a:rPr>
              <a:t>make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an</a:t>
            </a:r>
            <a:r>
              <a:rPr lang="en-US" sz="6400" dirty="0"/>
              <a:t> extra </a:t>
            </a:r>
            <a:r>
              <a:rPr lang="en-US" sz="6400" dirty="0">
                <a:solidFill>
                  <a:srgbClr val="FF0000"/>
                </a:solidFill>
              </a:rPr>
              <a:t>effort</a:t>
            </a:r>
            <a:r>
              <a:rPr lang="en-US" sz="6400" dirty="0"/>
              <a:t> to respect them. I want to take it </a:t>
            </a:r>
            <a:r>
              <a:rPr lang="en-US" sz="6400" dirty="0">
                <a:solidFill>
                  <a:srgbClr val="FF0000"/>
                </a:solidFill>
              </a:rPr>
              <a:t>seriously</a:t>
            </a:r>
            <a:r>
              <a:rPr lang="en-US" sz="6400" dirty="0"/>
              <a:t>! I will </a:t>
            </a:r>
            <a:r>
              <a:rPr lang="en-US" sz="6400" dirty="0">
                <a:solidFill>
                  <a:srgbClr val="FF0000"/>
                </a:solidFill>
              </a:rPr>
              <a:t>consider</a:t>
            </a:r>
            <a:r>
              <a:rPr lang="en-US" sz="6400" dirty="0"/>
              <a:t> my </a:t>
            </a:r>
            <a:r>
              <a:rPr lang="en-US" sz="6400" dirty="0">
                <a:solidFill>
                  <a:srgbClr val="FF0000"/>
                </a:solidFill>
              </a:rPr>
              <a:t>responses</a:t>
            </a:r>
            <a:r>
              <a:rPr lang="en-US" sz="6400" dirty="0"/>
              <a:t>, and I’ll make sure my behavior gives them </a:t>
            </a:r>
            <a:r>
              <a:rPr lang="en-US" sz="6400" dirty="0">
                <a:solidFill>
                  <a:srgbClr val="FF0000"/>
                </a:solidFill>
              </a:rPr>
              <a:t>pleasure</a:t>
            </a:r>
            <a:r>
              <a:rPr lang="en-US" sz="6400" dirty="0"/>
              <a:t>. </a:t>
            </a:r>
          </a:p>
          <a:p>
            <a:pPr marL="0" indent="0" algn="l" rtl="0">
              <a:buNone/>
            </a:pPr>
            <a:endParaRPr lang="en-US" sz="6400" dirty="0"/>
          </a:p>
          <a:p>
            <a:pPr algn="l" rtl="0"/>
            <a:r>
              <a:rPr lang="en-US" sz="7200" dirty="0">
                <a:solidFill>
                  <a:srgbClr val="FF0000"/>
                </a:solidFill>
              </a:rPr>
              <a:t>Volunteering</a:t>
            </a:r>
            <a:r>
              <a:rPr lang="en-US" sz="7200" dirty="0"/>
              <a:t>:</a:t>
            </a:r>
          </a:p>
          <a:p>
            <a:pPr marL="0" indent="0" algn="l" rtl="0">
              <a:buNone/>
            </a:pPr>
            <a:r>
              <a:rPr lang="en-US" sz="6400" dirty="0"/>
              <a:t>The </a:t>
            </a:r>
            <a:r>
              <a:rPr lang="en-US" sz="6400" dirty="0">
                <a:solidFill>
                  <a:srgbClr val="FF0000"/>
                </a:solidFill>
              </a:rPr>
              <a:t>concept</a:t>
            </a:r>
            <a:r>
              <a:rPr lang="en-US" sz="6400" dirty="0"/>
              <a:t> of helping others is really </a:t>
            </a:r>
            <a:r>
              <a:rPr lang="en-US" sz="6400" dirty="0">
                <a:solidFill>
                  <a:srgbClr val="FF0000"/>
                </a:solidFill>
              </a:rPr>
              <a:t>essential</a:t>
            </a:r>
            <a:r>
              <a:rPr lang="en-US" sz="6400" dirty="0"/>
              <a:t>. This year I </a:t>
            </a:r>
            <a:r>
              <a:rPr lang="en-US" sz="6400" dirty="0">
                <a:solidFill>
                  <a:srgbClr val="FF0000"/>
                </a:solidFill>
              </a:rPr>
              <a:t>intend</a:t>
            </a:r>
            <a:r>
              <a:rPr lang="en-US" sz="6400" dirty="0"/>
              <a:t> to </a:t>
            </a:r>
            <a:r>
              <a:rPr lang="en-US" sz="6400" dirty="0">
                <a:solidFill>
                  <a:srgbClr val="FF0000"/>
                </a:solidFill>
              </a:rPr>
              <a:t>volunteer</a:t>
            </a:r>
            <a:r>
              <a:rPr lang="en-US" sz="6400" dirty="0"/>
              <a:t> in an </a:t>
            </a:r>
            <a:r>
              <a:rPr lang="en-US" sz="6400" dirty="0">
                <a:solidFill>
                  <a:srgbClr val="FF0000"/>
                </a:solidFill>
              </a:rPr>
              <a:t>organization</a:t>
            </a:r>
            <a:r>
              <a:rPr lang="en-US" sz="6400" dirty="0"/>
              <a:t> that helps </a:t>
            </a:r>
            <a:r>
              <a:rPr lang="en-US" sz="6400" dirty="0">
                <a:solidFill>
                  <a:srgbClr val="FF0000"/>
                </a:solidFill>
              </a:rPr>
              <a:t>mentally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challenged</a:t>
            </a:r>
            <a:r>
              <a:rPr lang="en-US" sz="6400" dirty="0"/>
              <a:t> children. I hope to influence my friends to </a:t>
            </a:r>
            <a:r>
              <a:rPr lang="en-US" sz="6400" dirty="0">
                <a:solidFill>
                  <a:srgbClr val="FF0000"/>
                </a:solidFill>
              </a:rPr>
              <a:t>participate</a:t>
            </a:r>
            <a:r>
              <a:rPr lang="en-US" sz="6400" dirty="0"/>
              <a:t> in this </a:t>
            </a:r>
            <a:r>
              <a:rPr lang="en-US" sz="6400" dirty="0">
                <a:solidFill>
                  <a:srgbClr val="FF0000"/>
                </a:solidFill>
              </a:rPr>
              <a:t>project</a:t>
            </a:r>
            <a:r>
              <a:rPr lang="en-US" sz="6400" dirty="0"/>
              <a:t> as well. I believe youth can </a:t>
            </a:r>
            <a:r>
              <a:rPr lang="en-US" sz="6400" dirty="0">
                <a:solidFill>
                  <a:srgbClr val="FF0000"/>
                </a:solidFill>
              </a:rPr>
              <a:t>make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a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difference</a:t>
            </a:r>
            <a:r>
              <a:rPr lang="en-US" sz="6400" dirty="0"/>
              <a:t>! </a:t>
            </a:r>
          </a:p>
          <a:p>
            <a:pPr marL="0" indent="0" algn="l" rtl="0">
              <a:buNone/>
            </a:pPr>
            <a:r>
              <a:rPr lang="en-US" sz="6400" dirty="0"/>
              <a:t> </a:t>
            </a:r>
          </a:p>
          <a:p>
            <a:pPr marL="0" indent="0" algn="l" rtl="0">
              <a:buNone/>
            </a:pPr>
            <a:endParaRPr lang="en-US" sz="6400" dirty="0"/>
          </a:p>
          <a:p>
            <a:pPr marL="0" indent="0" algn="l" rtl="0">
              <a:buNone/>
            </a:pPr>
            <a:endParaRPr lang="en-US" sz="6400" dirty="0"/>
          </a:p>
          <a:p>
            <a:pPr marL="0" indent="0" algn="l" rtl="0">
              <a:buNone/>
            </a:pPr>
            <a:endParaRPr lang="en-US" sz="7200" dirty="0"/>
          </a:p>
          <a:p>
            <a:pPr lvl="1" algn="l" rtl="0"/>
            <a:endParaRPr lang="en-US" sz="4800" dirty="0"/>
          </a:p>
          <a:p>
            <a:pPr lvl="1" algn="l"/>
            <a:endParaRPr lang="en-US" sz="6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/>
            <a:endParaRPr lang="en-US" sz="6200" dirty="0">
              <a:latin typeface="Comic Sans MS" panose="030F0702030302020204" pitchFamily="66" charset="0"/>
            </a:endParaRPr>
          </a:p>
          <a:p>
            <a:pPr lvl="1" algn="l"/>
            <a:endParaRPr lang="en-US" sz="6200" dirty="0">
              <a:latin typeface="Comic Sans MS" panose="030F0702030302020204" pitchFamily="66" charset="0"/>
            </a:endParaRPr>
          </a:p>
          <a:p>
            <a:pPr lvl="1" algn="l"/>
            <a:endParaRPr lang="en-US" sz="6200" dirty="0">
              <a:latin typeface="Comic Sans MS" panose="030F0702030302020204" pitchFamily="66" charset="0"/>
            </a:endParaRPr>
          </a:p>
          <a:p>
            <a:pPr lvl="1" algn="l"/>
            <a:endParaRPr lang="en-US" sz="6200" dirty="0">
              <a:latin typeface="Comic Sans MS" panose="030F0702030302020204" pitchFamily="66" charset="0"/>
            </a:endParaRPr>
          </a:p>
          <a:p>
            <a:pPr lvl="1" algn="l"/>
            <a:endParaRPr lang="en-US" sz="2400" dirty="0">
              <a:latin typeface="Comic Sans MS" panose="030F0702030302020204" pitchFamily="66" charset="0"/>
            </a:endParaRPr>
          </a:p>
          <a:p>
            <a:pPr lvl="1" algn="l"/>
            <a:endParaRPr lang="en-US" sz="2400" dirty="0">
              <a:latin typeface="Comic Sans MS" panose="030F0702030302020204" pitchFamily="66" charset="0"/>
            </a:endParaRPr>
          </a:p>
          <a:p>
            <a:pPr lvl="1" algn="l"/>
            <a:endParaRPr lang="he-IL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4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34098EE-BA11-4880-85F6-3628B461D6D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852651" y="119274"/>
            <a:ext cx="9517714" cy="6738725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7200" dirty="0"/>
              <a:t>Friends:</a:t>
            </a:r>
          </a:p>
          <a:p>
            <a:pPr marL="0" indent="0" algn="l" rtl="0">
              <a:buNone/>
            </a:pPr>
            <a:r>
              <a:rPr lang="en-US" sz="6400" dirty="0"/>
              <a:t>I'm a very shy girl. </a:t>
            </a:r>
            <a:r>
              <a:rPr lang="en-US" sz="6400" dirty="0">
                <a:solidFill>
                  <a:srgbClr val="FF0000"/>
                </a:solidFill>
              </a:rPr>
              <a:t>Consequently</a:t>
            </a:r>
            <a:r>
              <a:rPr lang="en-US" sz="6400" dirty="0"/>
              <a:t>, I don't have many friends. This year I'd like to </a:t>
            </a:r>
            <a:r>
              <a:rPr lang="en-US" sz="6400" dirty="0">
                <a:solidFill>
                  <a:srgbClr val="FF0000"/>
                </a:solidFill>
              </a:rPr>
              <a:t>change</a:t>
            </a:r>
            <a:r>
              <a:rPr lang="en-US" sz="6400" dirty="0"/>
              <a:t>. I want to </a:t>
            </a:r>
            <a:r>
              <a:rPr lang="en-US" sz="6400" dirty="0">
                <a:solidFill>
                  <a:srgbClr val="FF0000"/>
                </a:solidFill>
              </a:rPr>
              <a:t>raise</a:t>
            </a:r>
            <a:r>
              <a:rPr lang="en-US" sz="6400" dirty="0"/>
              <a:t> my self- </a:t>
            </a:r>
            <a:r>
              <a:rPr lang="en-US" sz="6400" dirty="0">
                <a:solidFill>
                  <a:srgbClr val="FF0000"/>
                </a:solidFill>
              </a:rPr>
              <a:t>confidence</a:t>
            </a:r>
            <a:r>
              <a:rPr lang="en-US" sz="6400" dirty="0"/>
              <a:t> and </a:t>
            </a:r>
            <a:r>
              <a:rPr lang="en-US" sz="6400" dirty="0">
                <a:solidFill>
                  <a:srgbClr val="FF0000"/>
                </a:solidFill>
              </a:rPr>
              <a:t>improve</a:t>
            </a:r>
            <a:r>
              <a:rPr lang="en-US" sz="6400" dirty="0"/>
              <a:t> my social </a:t>
            </a:r>
            <a:r>
              <a:rPr lang="en-US" sz="6400" dirty="0">
                <a:solidFill>
                  <a:srgbClr val="FF0000"/>
                </a:solidFill>
              </a:rPr>
              <a:t>skills</a:t>
            </a:r>
            <a:r>
              <a:rPr lang="en-US" sz="6400" dirty="0"/>
              <a:t>. I hope I'll be able </a:t>
            </a:r>
            <a:r>
              <a:rPr lang="en-US" sz="6400" dirty="0">
                <a:solidFill>
                  <a:srgbClr val="FF0000"/>
                </a:solidFill>
              </a:rPr>
              <a:t>to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face</a:t>
            </a:r>
            <a:r>
              <a:rPr lang="en-US" sz="6400" dirty="0"/>
              <a:t> this </a:t>
            </a:r>
            <a:r>
              <a:rPr lang="en-US" sz="6400" dirty="0">
                <a:solidFill>
                  <a:srgbClr val="FF0000"/>
                </a:solidFill>
              </a:rPr>
              <a:t>challenge</a:t>
            </a:r>
            <a:r>
              <a:rPr lang="en-US" sz="6400" dirty="0"/>
              <a:t> and make more friends. </a:t>
            </a:r>
          </a:p>
          <a:p>
            <a:pPr marL="0" indent="0" algn="l" rtl="0">
              <a:buNone/>
            </a:pPr>
            <a:endParaRPr lang="en-US" sz="6400" dirty="0"/>
          </a:p>
          <a:p>
            <a:pPr algn="l" rtl="0"/>
            <a:r>
              <a:rPr lang="en-US" sz="7200" dirty="0"/>
              <a:t>School:</a:t>
            </a:r>
          </a:p>
          <a:p>
            <a:pPr marL="0" indent="0" algn="l" rtl="0">
              <a:buNone/>
            </a:pPr>
            <a:r>
              <a:rPr lang="en-US" sz="6400" dirty="0"/>
              <a:t>My goal this year is to make </a:t>
            </a:r>
            <a:r>
              <a:rPr lang="en-US" sz="6400" dirty="0">
                <a:solidFill>
                  <a:srgbClr val="FF0000"/>
                </a:solidFill>
              </a:rPr>
              <a:t>progress</a:t>
            </a:r>
            <a:r>
              <a:rPr lang="en-US" sz="6400" dirty="0"/>
              <a:t> in my studies! I know I'm </a:t>
            </a:r>
            <a:r>
              <a:rPr lang="en-US" sz="6400" dirty="0">
                <a:solidFill>
                  <a:srgbClr val="FF0000"/>
                </a:solidFill>
              </a:rPr>
              <a:t>capable</a:t>
            </a:r>
            <a:r>
              <a:rPr lang="en-US" sz="6400" dirty="0"/>
              <a:t> of </a:t>
            </a:r>
            <a:r>
              <a:rPr lang="en-US" sz="6400" dirty="0">
                <a:solidFill>
                  <a:srgbClr val="FF0000"/>
                </a:solidFill>
              </a:rPr>
              <a:t>achieving</a:t>
            </a:r>
            <a:r>
              <a:rPr lang="en-US" sz="6400" dirty="0"/>
              <a:t> higher grades, and I'd like to increase the</a:t>
            </a:r>
            <a:r>
              <a:rPr lang="en-US" sz="6400" dirty="0">
                <a:solidFill>
                  <a:srgbClr val="FF0000"/>
                </a:solidFill>
              </a:rPr>
              <a:t> average </a:t>
            </a:r>
            <a:r>
              <a:rPr lang="en-US" sz="6400" dirty="0"/>
              <a:t>in my report card.</a:t>
            </a:r>
            <a:r>
              <a:rPr lang="en-US" sz="6400" dirty="0">
                <a:solidFill>
                  <a:srgbClr val="FF0000"/>
                </a:solidFill>
              </a:rPr>
              <a:t> Despite </a:t>
            </a:r>
            <a:r>
              <a:rPr lang="en-US" sz="6400" dirty="0"/>
              <a:t>my </a:t>
            </a:r>
            <a:r>
              <a:rPr lang="en-US" sz="6400" dirty="0">
                <a:solidFill>
                  <a:srgbClr val="FF0000"/>
                </a:solidFill>
              </a:rPr>
              <a:t>difficulties</a:t>
            </a:r>
            <a:r>
              <a:rPr lang="en-US" sz="6400" dirty="0"/>
              <a:t>, I'm sure I'll do it </a:t>
            </a:r>
            <a:r>
              <a:rPr lang="en-US" sz="6400" dirty="0">
                <a:solidFill>
                  <a:srgbClr val="FF0000"/>
                </a:solidFill>
              </a:rPr>
              <a:t>successfully</a:t>
            </a:r>
            <a:r>
              <a:rPr lang="en-US" sz="6400" dirty="0"/>
              <a:t>.</a:t>
            </a:r>
          </a:p>
          <a:p>
            <a:pPr marL="0" indent="0" algn="l" rtl="0">
              <a:buNone/>
            </a:pPr>
            <a:r>
              <a:rPr lang="en-US" sz="6400" dirty="0"/>
              <a:t>  </a:t>
            </a:r>
          </a:p>
          <a:p>
            <a:pPr algn="l" rtl="0"/>
            <a:r>
              <a:rPr lang="en-US" sz="7200" dirty="0"/>
              <a:t>English:</a:t>
            </a:r>
          </a:p>
          <a:p>
            <a:pPr marL="0" indent="0" algn="l" rtl="0">
              <a:buNone/>
            </a:pPr>
            <a:r>
              <a:rPr lang="en-US" sz="6400" dirty="0"/>
              <a:t>The English language is often </a:t>
            </a:r>
            <a:r>
              <a:rPr lang="en-US" sz="6400" dirty="0">
                <a:solidFill>
                  <a:srgbClr val="FF0000"/>
                </a:solidFill>
              </a:rPr>
              <a:t>relevant</a:t>
            </a:r>
            <a:r>
              <a:rPr lang="en-US" sz="6400" dirty="0"/>
              <a:t>. In the </a:t>
            </a:r>
            <a:r>
              <a:rPr lang="en-US" sz="6400" dirty="0">
                <a:solidFill>
                  <a:srgbClr val="FF0000"/>
                </a:solidFill>
              </a:rPr>
              <a:t>short term </a:t>
            </a:r>
            <a:r>
              <a:rPr lang="en-US" sz="6400" dirty="0"/>
              <a:t>at</a:t>
            </a:r>
            <a:r>
              <a:rPr lang="en-US" sz="6400" dirty="0">
                <a:solidFill>
                  <a:srgbClr val="FF0000"/>
                </a:solidFill>
              </a:rPr>
              <a:t> </a:t>
            </a:r>
            <a:r>
              <a:rPr lang="en-US" sz="6400" dirty="0"/>
              <a:t>school, as well as in the </a:t>
            </a:r>
            <a:r>
              <a:rPr lang="en-US" sz="6400" dirty="0">
                <a:solidFill>
                  <a:srgbClr val="FF0000"/>
                </a:solidFill>
              </a:rPr>
              <a:t>long term</a:t>
            </a:r>
            <a:r>
              <a:rPr lang="en-US" sz="6400" dirty="0"/>
              <a:t>, in my future life. This year I'd like to </a:t>
            </a:r>
            <a:r>
              <a:rPr lang="en-US" sz="6400" dirty="0">
                <a:solidFill>
                  <a:srgbClr val="FF0000"/>
                </a:solidFill>
              </a:rPr>
              <a:t>gain </a:t>
            </a:r>
            <a:r>
              <a:rPr lang="en-US" sz="6400" dirty="0"/>
              <a:t>more </a:t>
            </a:r>
            <a:r>
              <a:rPr lang="en-US" sz="6400" dirty="0">
                <a:solidFill>
                  <a:srgbClr val="FF0000"/>
                </a:solidFill>
              </a:rPr>
              <a:t>knowledge</a:t>
            </a:r>
            <a:r>
              <a:rPr lang="en-US" sz="6400" dirty="0"/>
              <a:t> and </a:t>
            </a:r>
            <a:r>
              <a:rPr lang="en-US" sz="6400" dirty="0">
                <a:solidFill>
                  <a:srgbClr val="FF0000"/>
                </a:solidFill>
              </a:rPr>
              <a:t>emphasize</a:t>
            </a:r>
            <a:r>
              <a:rPr lang="en-US" sz="6400" dirty="0"/>
              <a:t> the </a:t>
            </a:r>
            <a:r>
              <a:rPr lang="en-US" sz="6400" dirty="0">
                <a:solidFill>
                  <a:srgbClr val="FF0000"/>
                </a:solidFill>
              </a:rPr>
              <a:t>skill</a:t>
            </a:r>
            <a:r>
              <a:rPr lang="en-US" sz="6400" dirty="0"/>
              <a:t> of speaking. </a:t>
            </a:r>
            <a:r>
              <a:rPr lang="en-US" sz="6400" b="0" i="0" dirty="0">
                <a:solidFill>
                  <a:srgbClr val="201F1E"/>
                </a:solidFill>
                <a:effectLst/>
              </a:rPr>
              <a:t>I’ll use my English to be friendly to </a:t>
            </a:r>
            <a:r>
              <a:rPr lang="en-US" sz="6400" b="0" i="1" dirty="0" err="1">
                <a:solidFill>
                  <a:srgbClr val="201F1E"/>
                </a:solidFill>
                <a:effectLst/>
              </a:rPr>
              <a:t>olim</a:t>
            </a:r>
            <a:r>
              <a:rPr lang="en-US" sz="6400" b="0" i="0" dirty="0">
                <a:solidFill>
                  <a:srgbClr val="201F1E"/>
                </a:solidFill>
                <a:effectLst/>
              </a:rPr>
              <a:t> and talk in their language. Furthermore, I want to hear many great Torah shiurim that are offered only in English. </a:t>
            </a:r>
            <a:r>
              <a:rPr lang="en-US" sz="6400" dirty="0"/>
              <a:t>I hope I can </a:t>
            </a:r>
            <a:r>
              <a:rPr lang="en-US" sz="6400" dirty="0">
                <a:solidFill>
                  <a:srgbClr val="FF0000"/>
                </a:solidFill>
              </a:rPr>
              <a:t>achieve</a:t>
            </a:r>
            <a:r>
              <a:rPr lang="en-US" sz="6400" dirty="0"/>
              <a:t> this goal </a:t>
            </a:r>
            <a:r>
              <a:rPr lang="en-US" sz="6400" dirty="0">
                <a:solidFill>
                  <a:srgbClr val="FF0000"/>
                </a:solidFill>
              </a:rPr>
              <a:t>easily</a:t>
            </a:r>
            <a:r>
              <a:rPr lang="en-US" sz="6400" dirty="0"/>
              <a:t>.</a:t>
            </a:r>
          </a:p>
          <a:p>
            <a:pPr marL="0" indent="0" algn="l" rtl="0">
              <a:buNone/>
            </a:pPr>
            <a:endParaRPr lang="en-US" sz="6400"/>
          </a:p>
          <a:p>
            <a:pPr algn="l" rtl="0"/>
            <a:r>
              <a:rPr lang="en-US" sz="7200"/>
              <a:t>Losing </a:t>
            </a:r>
            <a:r>
              <a:rPr lang="en-US" sz="7200" dirty="0"/>
              <a:t>weight:</a:t>
            </a:r>
          </a:p>
          <a:p>
            <a:pPr marL="0" indent="0" algn="l" rtl="0">
              <a:buNone/>
            </a:pPr>
            <a:r>
              <a:rPr lang="en-US" sz="6400" dirty="0"/>
              <a:t>Going on a diet is a real </a:t>
            </a:r>
            <a:r>
              <a:rPr lang="en-US" sz="6400" dirty="0">
                <a:solidFill>
                  <a:srgbClr val="FF0000"/>
                </a:solidFill>
              </a:rPr>
              <a:t>challenge</a:t>
            </a:r>
            <a:r>
              <a:rPr lang="en-US" sz="6400" dirty="0"/>
              <a:t>. This year I'm going to lose weight! I plan to </a:t>
            </a:r>
            <a:r>
              <a:rPr lang="en-US" sz="6400" dirty="0">
                <a:solidFill>
                  <a:srgbClr val="FF0000"/>
                </a:solidFill>
              </a:rPr>
              <a:t>avoid</a:t>
            </a:r>
            <a:r>
              <a:rPr lang="en-US" sz="6400" dirty="0"/>
              <a:t> food that</a:t>
            </a:r>
            <a:r>
              <a:rPr lang="en-US" sz="6400" dirty="0">
                <a:solidFill>
                  <a:srgbClr val="FF0000"/>
                </a:solidFill>
              </a:rPr>
              <a:t> contains </a:t>
            </a:r>
            <a:r>
              <a:rPr lang="en-US" sz="6400" dirty="0"/>
              <a:t>a lot of calories. I hope this </a:t>
            </a:r>
            <a:r>
              <a:rPr lang="en-US" sz="6400" dirty="0">
                <a:solidFill>
                  <a:srgbClr val="FF0000"/>
                </a:solidFill>
              </a:rPr>
              <a:t>process </a:t>
            </a:r>
            <a:r>
              <a:rPr lang="en-US" sz="6400" dirty="0"/>
              <a:t>will be </a:t>
            </a:r>
            <a:r>
              <a:rPr lang="en-US" sz="6400" dirty="0">
                <a:solidFill>
                  <a:srgbClr val="FF0000"/>
                </a:solidFill>
              </a:rPr>
              <a:t>successful</a:t>
            </a:r>
            <a:r>
              <a:rPr lang="en-US" sz="6400" dirty="0"/>
              <a:t>! </a:t>
            </a:r>
          </a:p>
          <a:p>
            <a:pPr marL="0" indent="0" algn="l" rtl="0">
              <a:buNone/>
            </a:pPr>
            <a:endParaRPr lang="en-US" sz="6400" dirty="0"/>
          </a:p>
          <a:p>
            <a:pPr algn="l" rtl="0"/>
            <a:r>
              <a:rPr lang="en-US" sz="7200" dirty="0"/>
              <a:t>Healthy living: </a:t>
            </a:r>
          </a:p>
          <a:p>
            <a:pPr marL="0" indent="0" algn="l" rtl="0">
              <a:buNone/>
            </a:pPr>
            <a:r>
              <a:rPr lang="en-US" sz="6400" dirty="0"/>
              <a:t>A healthy life is not just a </a:t>
            </a:r>
            <a:r>
              <a:rPr lang="en-US" sz="6400" dirty="0">
                <a:solidFill>
                  <a:srgbClr val="FF0000"/>
                </a:solidFill>
              </a:rPr>
              <a:t>trend</a:t>
            </a:r>
            <a:r>
              <a:rPr lang="en-US" sz="6400" dirty="0"/>
              <a:t>. When you live a healthy life you should </a:t>
            </a:r>
            <a:r>
              <a:rPr lang="en-US" sz="6400" dirty="0">
                <a:solidFill>
                  <a:srgbClr val="FF0000"/>
                </a:solidFill>
              </a:rPr>
              <a:t>keep in mind </a:t>
            </a:r>
            <a:r>
              <a:rPr lang="en-US" sz="6400" dirty="0"/>
              <a:t>your eating and sleeping habits. You should think </a:t>
            </a:r>
            <a:r>
              <a:rPr lang="en-US" sz="6400" dirty="0">
                <a:solidFill>
                  <a:srgbClr val="FF0000"/>
                </a:solidFill>
              </a:rPr>
              <a:t>positively</a:t>
            </a:r>
            <a:r>
              <a:rPr lang="en-US" sz="6400" dirty="0"/>
              <a:t> and </a:t>
            </a:r>
            <a:r>
              <a:rPr lang="en-US" sz="6400" dirty="0">
                <a:solidFill>
                  <a:srgbClr val="FF0000"/>
                </a:solidFill>
              </a:rPr>
              <a:t>avoid stress</a:t>
            </a:r>
            <a:r>
              <a:rPr lang="en-US" sz="6400" dirty="0"/>
              <a:t>. I'd like to </a:t>
            </a:r>
            <a:r>
              <a:rPr lang="en-US" sz="6400" dirty="0">
                <a:solidFill>
                  <a:srgbClr val="FF0000"/>
                </a:solidFill>
              </a:rPr>
              <a:t>gain </a:t>
            </a:r>
            <a:r>
              <a:rPr lang="en-US" sz="6400" dirty="0"/>
              <a:t>more </a:t>
            </a:r>
            <a:r>
              <a:rPr lang="en-US" sz="6400" dirty="0">
                <a:solidFill>
                  <a:srgbClr val="FF0000"/>
                </a:solidFill>
              </a:rPr>
              <a:t>knowledge </a:t>
            </a:r>
            <a:r>
              <a:rPr lang="en-US" sz="6400" dirty="0"/>
              <a:t>about healthy living and try to make a </a:t>
            </a:r>
            <a:r>
              <a:rPr lang="en-US" sz="6400" dirty="0">
                <a:solidFill>
                  <a:srgbClr val="FF0000"/>
                </a:solidFill>
              </a:rPr>
              <a:t>permanent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FF0000"/>
                </a:solidFill>
              </a:rPr>
              <a:t>change</a:t>
            </a:r>
            <a:r>
              <a:rPr lang="en-US" sz="6400" dirty="0"/>
              <a:t> in my </a:t>
            </a:r>
            <a:r>
              <a:rPr lang="en-US" sz="7200" dirty="0"/>
              <a:t>habits.</a:t>
            </a:r>
          </a:p>
          <a:p>
            <a:pPr algn="l" rtl="0"/>
            <a:endParaRPr lang="en-US" sz="7200" dirty="0"/>
          </a:p>
          <a:p>
            <a:pPr marL="0" indent="0" algn="l" rtl="0">
              <a:buNone/>
            </a:pPr>
            <a:r>
              <a:rPr lang="en-US" sz="6400" dirty="0"/>
              <a:t>  Remember!</a:t>
            </a:r>
          </a:p>
          <a:p>
            <a:pPr marL="0" indent="0" algn="l" rtl="0">
              <a:buNone/>
            </a:pPr>
            <a:r>
              <a:rPr lang="en-US" sz="6400" dirty="0"/>
              <a:t>  Where there is a will,</a:t>
            </a:r>
          </a:p>
          <a:p>
            <a:pPr marL="0" indent="0" algn="l" rtl="0">
              <a:buNone/>
            </a:pPr>
            <a:r>
              <a:rPr lang="en-US" sz="6400" dirty="0"/>
              <a:t>  There is a way!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0B4B77D-476A-4874-A16C-2469F013B4DF}"/>
              </a:ext>
            </a:extLst>
          </p:cNvPr>
          <p:cNvSpPr txBox="1"/>
          <p:nvPr/>
        </p:nvSpPr>
        <p:spPr>
          <a:xfrm>
            <a:off x="2149311" y="226243"/>
            <a:ext cx="8795209" cy="641965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1" anchor="t" anchorCtr="0">
            <a:noAutofit/>
          </a:bodyPr>
          <a:lstStyle/>
          <a:p>
            <a:pPr algn="l" rtl="0"/>
            <a:r>
              <a:rPr lang="en-US" dirty="0"/>
              <a:t>Vocabulary</a:t>
            </a:r>
          </a:p>
          <a:p>
            <a:pPr algn="l" rtl="0"/>
            <a:r>
              <a:rPr lang="en-US" dirty="0"/>
              <a:t>Match the word /phrase to the definition:</a:t>
            </a:r>
          </a:p>
          <a:p>
            <a:pPr algn="l" rtl="0"/>
            <a:r>
              <a:rPr lang="en-US" dirty="0"/>
              <a:t>A.</a:t>
            </a:r>
          </a:p>
          <a:p>
            <a:pPr algn="l" rtl="0"/>
            <a:r>
              <a:rPr lang="en-US" dirty="0"/>
              <a:t>1. seriously  </a:t>
            </a:r>
          </a:p>
          <a:p>
            <a:pPr algn="l" rtl="0"/>
            <a:r>
              <a:rPr lang="en-US" dirty="0"/>
              <a:t>2. easily                                 _______    as a result </a:t>
            </a:r>
          </a:p>
          <a:p>
            <a:pPr algn="l" rtl="0"/>
            <a:r>
              <a:rPr lang="en-US" dirty="0"/>
              <a:t>3. hopefully                          _______    without difficulty </a:t>
            </a:r>
          </a:p>
          <a:p>
            <a:pPr algn="l" rtl="0"/>
            <a:r>
              <a:rPr lang="en-US" dirty="0"/>
              <a:t>4. frequently                        _______    very often </a:t>
            </a:r>
          </a:p>
          <a:p>
            <a:pPr algn="l" rtl="0"/>
            <a:r>
              <a:rPr lang="en-US" dirty="0"/>
              <a:t>5. consequently </a:t>
            </a:r>
          </a:p>
          <a:p>
            <a:pPr algn="l" rtl="0"/>
            <a:r>
              <a:rPr lang="en-US" dirty="0"/>
              <a:t>6. successfully </a:t>
            </a:r>
          </a:p>
          <a:p>
            <a:pPr algn="l" rtl="0"/>
            <a:r>
              <a:rPr lang="en-US" dirty="0"/>
              <a:t>B.</a:t>
            </a:r>
          </a:p>
          <a:p>
            <a:pPr algn="l" rtl="0"/>
            <a:r>
              <a:rPr lang="en-US" dirty="0"/>
              <a:t>1. permanent </a:t>
            </a:r>
          </a:p>
          <a:p>
            <a:pPr algn="l" rtl="0"/>
            <a:r>
              <a:rPr lang="en-US" dirty="0"/>
              <a:t>2. central                               _______    necessary</a:t>
            </a:r>
          </a:p>
          <a:p>
            <a:pPr algn="l" rtl="0"/>
            <a:r>
              <a:rPr lang="en-US" dirty="0"/>
              <a:t>3. essential                            _______   not expected to change   </a:t>
            </a:r>
          </a:p>
          <a:p>
            <a:pPr algn="l" rtl="0"/>
            <a:r>
              <a:rPr lang="en-US" dirty="0"/>
              <a:t>4. capable                              _______   meaningful</a:t>
            </a:r>
          </a:p>
          <a:p>
            <a:pPr algn="l" rtl="0"/>
            <a:r>
              <a:rPr lang="en-US" dirty="0"/>
              <a:t>5. significant</a:t>
            </a:r>
          </a:p>
          <a:p>
            <a:pPr algn="l" rtl="0"/>
            <a:r>
              <a:rPr lang="en-US" dirty="0"/>
              <a:t>6. mental </a:t>
            </a:r>
          </a:p>
          <a:p>
            <a:pPr algn="l" rtl="0"/>
            <a:r>
              <a:rPr lang="en-US" dirty="0"/>
              <a:t>C.</a:t>
            </a:r>
          </a:p>
          <a:p>
            <a:pPr algn="l" rtl="0"/>
            <a:r>
              <a:rPr lang="en-US" dirty="0"/>
              <a:t>1. progress </a:t>
            </a:r>
          </a:p>
          <a:p>
            <a:pPr algn="l" rtl="0"/>
            <a:r>
              <a:rPr lang="en-US" dirty="0"/>
              <a:t>2. process                              _______    belief in oneself</a:t>
            </a:r>
          </a:p>
          <a:p>
            <a:pPr algn="l" rtl="0"/>
            <a:r>
              <a:rPr lang="en-US" dirty="0"/>
              <a:t>3. confidence                        _______    reaction</a:t>
            </a:r>
          </a:p>
          <a:p>
            <a:pPr algn="l" rtl="0"/>
            <a:r>
              <a:rPr lang="en-US" dirty="0"/>
              <a:t>4. response                          _______    idea</a:t>
            </a:r>
          </a:p>
          <a:p>
            <a:pPr algn="l" rtl="0"/>
            <a:r>
              <a:rPr lang="en-US" dirty="0"/>
              <a:t>5. skill </a:t>
            </a:r>
          </a:p>
          <a:p>
            <a:pPr algn="l" rtl="0"/>
            <a:r>
              <a:rPr lang="en-US" dirty="0"/>
              <a:t>6. concept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0B4B77D-476A-4874-A16C-2469F013B4DF}"/>
              </a:ext>
            </a:extLst>
          </p:cNvPr>
          <p:cNvSpPr txBox="1"/>
          <p:nvPr/>
        </p:nvSpPr>
        <p:spPr>
          <a:xfrm>
            <a:off x="2007909" y="219173"/>
            <a:ext cx="8795209" cy="641965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1" anchor="t" anchorCtr="0">
            <a:noAutofit/>
          </a:bodyPr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D.</a:t>
            </a:r>
          </a:p>
          <a:p>
            <a:pPr algn="l" rtl="0"/>
            <a:r>
              <a:rPr lang="en-US" dirty="0"/>
              <a:t>1. to increase  </a:t>
            </a:r>
          </a:p>
          <a:p>
            <a:pPr algn="l" rtl="0"/>
            <a:r>
              <a:rPr lang="en-US" dirty="0"/>
              <a:t>2. to participate                          _______  to make possible  </a:t>
            </a:r>
          </a:p>
          <a:p>
            <a:pPr algn="l" rtl="0"/>
            <a:r>
              <a:rPr lang="en-US" dirty="0"/>
              <a:t>3. to demonstrate                      _______ to take part</a:t>
            </a:r>
          </a:p>
          <a:p>
            <a:pPr algn="l" rtl="0"/>
            <a:r>
              <a:rPr lang="en-US" dirty="0"/>
              <a:t>4. to affect                                   _______ to influence    </a:t>
            </a:r>
          </a:p>
          <a:p>
            <a:pPr algn="l" rtl="0"/>
            <a:r>
              <a:rPr lang="en-US" dirty="0"/>
              <a:t>5. to enable </a:t>
            </a:r>
          </a:p>
          <a:p>
            <a:pPr algn="l" rtl="0"/>
            <a:r>
              <a:rPr lang="en-US" dirty="0"/>
              <a:t>6. to consider </a:t>
            </a:r>
          </a:p>
          <a:p>
            <a:pPr algn="l" rtl="0"/>
            <a:r>
              <a:rPr lang="en-US" dirty="0"/>
              <a:t>E.</a:t>
            </a:r>
          </a:p>
          <a:p>
            <a:pPr algn="l" rtl="0"/>
            <a:r>
              <a:rPr lang="en-US" dirty="0"/>
              <a:t>1. to take advantage of </a:t>
            </a:r>
          </a:p>
          <a:p>
            <a:pPr algn="l" rtl="0"/>
            <a:r>
              <a:rPr lang="en-US" dirty="0"/>
              <a:t>2. in the short term                         _______   to have in it</a:t>
            </a:r>
          </a:p>
          <a:p>
            <a:pPr algn="l" rtl="0"/>
            <a:r>
              <a:rPr lang="en-US" dirty="0"/>
              <a:t>3. to demonstrate                           _______    to show, explain</a:t>
            </a:r>
          </a:p>
          <a:p>
            <a:pPr algn="l" rtl="0"/>
            <a:r>
              <a:rPr lang="en-US" dirty="0"/>
              <a:t>4. take for granted                          _______    to try</a:t>
            </a:r>
          </a:p>
          <a:p>
            <a:pPr algn="l" rtl="0"/>
            <a:r>
              <a:rPr lang="en-US" dirty="0"/>
              <a:t>5. to make an attempt</a:t>
            </a:r>
          </a:p>
          <a:p>
            <a:pPr algn="l" rtl="0"/>
            <a:r>
              <a:rPr lang="en-US" dirty="0"/>
              <a:t>6. to contain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תבנית בעיצוב פירות יער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1" anchor="ctr" anchorCtr="1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58_TF03460632" id="{BFB46967-5FFD-4052-8D85-D8A6BFCD498D}" vid="{33B30956-A271-448B-8F1F-3BD7BF7D380D}"/>
    </a:ext>
  </a:extLst>
</a:theme>
</file>

<file path=ppt/theme/theme2.xml><?xml version="1.0" encoding="utf-8"?>
<a:theme xmlns:a="http://schemas.openxmlformats.org/drawingml/2006/main" name="ערכת נושא של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946</Words>
  <Application>Microsoft Office PowerPoint</Application>
  <PresentationFormat>מסך רחב</PresentationFormat>
  <Paragraphs>117</Paragraphs>
  <Slides>8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Calibri</vt:lpstr>
      <vt:lpstr>Comic Sans MS</vt:lpstr>
      <vt:lpstr>Tahoma</vt:lpstr>
      <vt:lpstr>Wingdings 2</vt:lpstr>
      <vt:lpstr>תבנית בעיצוב פירות יער</vt:lpstr>
      <vt:lpstr>Making Decisions</vt:lpstr>
      <vt:lpstr>מצגת של PowerPoint‏</vt:lpstr>
      <vt:lpstr>Questions to discuss:</vt:lpstr>
      <vt:lpstr>Useful Vocabulary: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Decisions</dc:title>
  <dc:creator>ישראל</dc:creator>
  <cp:lastModifiedBy>Tzivia Spiro</cp:lastModifiedBy>
  <cp:revision>36</cp:revision>
  <dcterms:created xsi:type="dcterms:W3CDTF">2020-09-05T20:24:39Z</dcterms:created>
  <dcterms:modified xsi:type="dcterms:W3CDTF">2020-09-24T09:51:33Z</dcterms:modified>
</cp:coreProperties>
</file>