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B2E6"/>
    <a:srgbClr val="DE20B5"/>
    <a:srgbClr val="52842C"/>
    <a:srgbClr val="6633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23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6C8C89-414A-4BF6-8338-4BB716DB8524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F8F21F-8E6D-4C5D-AC2B-064D5864C4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764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8F21F-8E6D-4C5D-AC2B-064D5864C49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183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574A6-3E52-481D-BD2A-277CE4CACC79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47F7-D4B5-4D0A-B6C2-CBA73F571C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431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574A6-3E52-481D-BD2A-277CE4CACC79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47F7-D4B5-4D0A-B6C2-CBA73F571C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495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574A6-3E52-481D-BD2A-277CE4CACC79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47F7-D4B5-4D0A-B6C2-CBA73F571C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770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574A6-3E52-481D-BD2A-277CE4CACC79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47F7-D4B5-4D0A-B6C2-CBA73F571C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449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574A6-3E52-481D-BD2A-277CE4CACC79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47F7-D4B5-4D0A-B6C2-CBA73F571C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234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574A6-3E52-481D-BD2A-277CE4CACC79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47F7-D4B5-4D0A-B6C2-CBA73F571C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078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574A6-3E52-481D-BD2A-277CE4CACC79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47F7-D4B5-4D0A-B6C2-CBA73F571C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945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574A6-3E52-481D-BD2A-277CE4CACC79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47F7-D4B5-4D0A-B6C2-CBA73F571C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796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574A6-3E52-481D-BD2A-277CE4CACC79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47F7-D4B5-4D0A-B6C2-CBA73F571C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883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574A6-3E52-481D-BD2A-277CE4CACC79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47F7-D4B5-4D0A-B6C2-CBA73F571C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190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574A6-3E52-481D-BD2A-277CE4CACC79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47F7-D4B5-4D0A-B6C2-CBA73F571C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748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3574A6-3E52-481D-BD2A-277CE4CACC79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8D47F7-D4B5-4D0A-B6C2-CBA73F571C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999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2339752" y="4221088"/>
            <a:ext cx="4752528" cy="720080"/>
          </a:xfrm>
          <a:ln/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5400000" rotWithShape="0">
              <a:srgbClr val="000000">
                <a:alpha val="43137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By Langston Hughes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מלבן 3"/>
          <p:cNvSpPr/>
          <p:nvPr/>
        </p:nvSpPr>
        <p:spPr>
          <a:xfrm>
            <a:off x="1475656" y="980728"/>
            <a:ext cx="6264696" cy="2554545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/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dir="5400000" rotWithShape="0">
              <a:srgbClr val="000000">
                <a:alpha val="43137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As I Grew Older</a:t>
            </a:r>
            <a:endParaRPr lang="he-IL" sz="8000" b="1" cap="none" spc="50" dirty="0">
              <a:ln w="11430"/>
              <a:solidFill>
                <a:schemeClr val="accent6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05064"/>
            <a:ext cx="1512168" cy="2302844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2" name="Best - Dramati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7524328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17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 dir="in"/>
      </p:transition>
    </mc:Choice>
    <mc:Fallback xmlns="">
      <p:transition spd="slow" advClick="0" advTm="5000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7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dirty="0" smtClean="0">
                <a:blipFill>
                  <a:blip r:embed="rId4"/>
                  <a:stretch>
                    <a:fillRect/>
                  </a:stretch>
                </a:blip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reflection blurRad="203200" stA="96000" endPos="26000" dir="5400000" sy="-100000" algn="bl" rotWithShape="0"/>
                </a:effectLst>
                <a:latin typeface="Freestyle Script" pitchFamily="66" charset="0"/>
              </a:rPr>
              <a:t>No Longer The Light Of My Dream Before Me, </a:t>
            </a:r>
          </a:p>
          <a:p>
            <a:pPr marL="0" indent="0">
              <a:buNone/>
            </a:pPr>
            <a:r>
              <a:rPr lang="en-US" sz="6000" dirty="0" smtClean="0">
                <a:blipFill>
                  <a:blip r:embed="rId4"/>
                  <a:stretch>
                    <a:fillRect/>
                  </a:stretch>
                </a:blip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reflection blurRad="203200" stA="96000" endPos="26000" dir="5400000" sy="-100000" algn="bl" rotWithShape="0"/>
                </a:effectLst>
                <a:latin typeface="Freestyle Script" pitchFamily="66" charset="0"/>
              </a:rPr>
              <a:t>Above Me.</a:t>
            </a:r>
            <a:endParaRPr lang="en-US" sz="6000" dirty="0">
              <a:blipFill>
                <a:blip r:embed="rId4"/>
                <a:stretch>
                  <a:fillRect/>
                </a:stretch>
              </a:blip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reflection blurRad="203200" stA="96000" endPos="26000" dir="5400000" sy="-100000" algn="bl" rotWithShape="0"/>
              </a:effectLst>
              <a:latin typeface="Freestyle Script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256523"/>
      </p:ext>
    </p:extLst>
  </p:cSld>
  <p:clrMapOvr>
    <a:masterClrMapping/>
  </p:clrMapOvr>
  <p:transition spd="slow" advClick="0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228600">
                    <a:schemeClr val="accent3">
                      <a:lumMod val="75000"/>
                      <a:alpha val="40000"/>
                    </a:schemeClr>
                  </a:glow>
                </a:effectLst>
              </a:rPr>
              <a:t>Only The Thick Wall.</a:t>
            </a:r>
          </a:p>
          <a:p>
            <a:pPr marL="0" indent="0" algn="ctr">
              <a:buNone/>
            </a:pPr>
            <a:endParaRPr lang="en-US" sz="6000" dirty="0">
              <a:blipFill>
                <a:blip r:embed="rId3"/>
                <a:stretch>
                  <a:fillRect/>
                </a:stretch>
              </a:blipFill>
              <a:effectLst>
                <a:glow rad="228600">
                  <a:schemeClr val="accent3">
                    <a:lumMod val="75000"/>
                    <a:alpha val="40000"/>
                  </a:schemeClr>
                </a:glow>
              </a:effectLst>
            </a:endParaRPr>
          </a:p>
          <a:p>
            <a:pPr marL="0" indent="0" algn="ctr">
              <a:buNone/>
            </a:pPr>
            <a:r>
              <a:rPr lang="en-US" sz="600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228600">
                    <a:schemeClr val="accent3">
                      <a:lumMod val="75000"/>
                      <a:alpha val="40000"/>
                    </a:schemeClr>
                  </a:glow>
                </a:effectLst>
              </a:rPr>
              <a:t>Only The Shadow.</a:t>
            </a:r>
            <a:endParaRPr lang="en-US" sz="6000" dirty="0">
              <a:blipFill>
                <a:blip r:embed="rId3"/>
                <a:stretch>
                  <a:fillRect/>
                </a:stretch>
              </a:blipFill>
              <a:effectLst>
                <a:glow rad="228600">
                  <a:schemeClr val="accent3">
                    <a:lumMod val="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440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:dissolve/>
      </p:transition>
    </mc:Choice>
    <mc:Fallback xmlns="">
      <p:transition spd="slow" advClick="0" advTm="8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39700">
                    <a:schemeClr val="accent5">
                      <a:satMod val="175000"/>
                      <a:alpha val="47000"/>
                    </a:schemeClr>
                  </a:glow>
                  <a:reflection stA="85000" endPos="45000" dist="1016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My Hands!</a:t>
            </a:r>
          </a:p>
          <a:p>
            <a:pPr marL="0" indent="0" algn="ctr">
              <a:buNone/>
            </a:pPr>
            <a:endParaRPr lang="en-US" sz="7200" dirty="0" smtClean="0">
              <a:solidFill>
                <a:schemeClr val="accent2">
                  <a:lumMod val="60000"/>
                  <a:lumOff val="40000"/>
                </a:schemeClr>
              </a:solidFill>
              <a:effectLst>
                <a:glow rad="139700">
                  <a:schemeClr val="accent5">
                    <a:satMod val="175000"/>
                    <a:alpha val="47000"/>
                  </a:schemeClr>
                </a:glow>
                <a:reflection stA="85000" endPos="45000" dist="1016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sz="72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39700">
                    <a:schemeClr val="accent5">
                      <a:satMod val="175000"/>
                      <a:alpha val="47000"/>
                    </a:schemeClr>
                  </a:glow>
                  <a:reflection stA="85000" endPos="45000" dist="1016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My Dark Hands!</a:t>
            </a:r>
            <a:endParaRPr lang="en-US" sz="7200" dirty="0">
              <a:solidFill>
                <a:schemeClr val="accent2">
                  <a:lumMod val="60000"/>
                  <a:lumOff val="40000"/>
                </a:schemeClr>
              </a:solidFill>
              <a:effectLst>
                <a:glow rad="139700">
                  <a:schemeClr val="accent5">
                    <a:satMod val="175000"/>
                    <a:alpha val="47000"/>
                  </a:schemeClr>
                </a:glow>
                <a:reflection stA="85000" endPos="45000" dist="1016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11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>
            <a:normAutofit/>
            <a:scene3d>
              <a:camera prst="perspectiveLeft"/>
              <a:lightRig rig="threePt" dir="t"/>
            </a:scene3d>
            <a:sp3d extrusionH="57150" prstMaterial="matte">
              <a:bevelT w="38100" h="38100" prst="angle"/>
              <a:extrusionClr>
                <a:schemeClr val="bg2">
                  <a:lumMod val="25000"/>
                </a:schemeClr>
              </a:extrusionClr>
            </a:sp3d>
          </a:bodyPr>
          <a:lstStyle/>
          <a:p>
            <a:pPr marL="0" indent="0" algn="ctr">
              <a:buNone/>
            </a:pPr>
            <a:r>
              <a:rPr lang="en-US" sz="8000" dirty="0" smtClean="0">
                <a:blipFill>
                  <a:blip r:embed="rId3"/>
                  <a:tile tx="0" ty="0" sx="100000" sy="100000" flip="none" algn="tl"/>
                </a:blipFill>
                <a:effectLst>
                  <a:glow rad="63500">
                    <a:schemeClr val="accent6">
                      <a:satMod val="175000"/>
                    </a:schemeClr>
                  </a:glow>
                </a:effectLst>
              </a:rPr>
              <a:t>Break Through The Wall</a:t>
            </a:r>
            <a:r>
              <a:rPr lang="en-US" sz="80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63500">
                    <a:schemeClr val="accent6">
                      <a:satMod val="175000"/>
                    </a:schemeClr>
                  </a:glow>
                </a:effectLst>
              </a:rPr>
              <a:t>!</a:t>
            </a:r>
          </a:p>
          <a:p>
            <a:pPr marL="0" indent="0" algn="ctr">
              <a:buNone/>
            </a:pPr>
            <a:r>
              <a:rPr lang="en-US" sz="8000" dirty="0" smtClean="0">
                <a:blipFill>
                  <a:blip r:embed="rId3"/>
                  <a:tile tx="0" ty="0" sx="100000" sy="100000" flip="none" algn="tl"/>
                </a:blipFill>
                <a:effectLst>
                  <a:glow rad="63500">
                    <a:schemeClr val="accent6">
                      <a:satMod val="175000"/>
                    </a:schemeClr>
                  </a:glow>
                </a:effectLst>
              </a:rPr>
              <a:t>Find My Dream</a:t>
            </a:r>
            <a:r>
              <a:rPr lang="en-US" sz="80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63500">
                    <a:schemeClr val="accent6">
                      <a:satMod val="175000"/>
                    </a:schemeClr>
                  </a:glow>
                </a:effectLst>
              </a:rPr>
              <a:t>!</a:t>
            </a:r>
            <a:endParaRPr lang="en-US" sz="8000" dirty="0">
              <a:solidFill>
                <a:schemeClr val="tx1">
                  <a:lumMod val="95000"/>
                  <a:lumOff val="5000"/>
                </a:schemeClr>
              </a:solidFill>
              <a:effectLst>
                <a:glow rad="63500">
                  <a:schemeClr val="accent6">
                    <a:satMod val="1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433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000">
        <p:checker/>
      </p:transition>
    </mc:Choice>
    <mc:Fallback xmlns="">
      <p:transition spd="slow" advTm="8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3" grpId="2" build="p"/>
      <p:bldP spid="3" grpId="3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>
            <a:normAutofit/>
            <a:scene3d>
              <a:camera prst="perspectiveRelaxedModerately"/>
              <a:lightRig rig="threePt" dir="t"/>
            </a:scene3d>
            <a:sp3d/>
          </a:bodyPr>
          <a:lstStyle/>
          <a:p>
            <a:pPr marL="0" indent="0" algn="ctr">
              <a:buNone/>
            </a:pPr>
            <a:r>
              <a:rPr lang="en-US" sz="6000" dirty="0" smtClean="0">
                <a:solidFill>
                  <a:srgbClr val="F4B2E6"/>
                </a:solidFill>
                <a:effectLst>
                  <a:glow rad="152400">
                    <a:schemeClr val="accent2">
                      <a:satMod val="175000"/>
                      <a:alpha val="59000"/>
                    </a:schemeClr>
                  </a:glow>
                </a:effectLst>
                <a:latin typeface="Algerian" pitchFamily="82" charset="0"/>
              </a:rPr>
              <a:t>Help Me To Shatter</a:t>
            </a:r>
          </a:p>
          <a:p>
            <a:pPr marL="0" indent="0" algn="ctr">
              <a:buNone/>
            </a:pPr>
            <a:r>
              <a:rPr lang="en-US" sz="6000" dirty="0" smtClean="0">
                <a:solidFill>
                  <a:srgbClr val="F4B2E6"/>
                </a:solidFill>
                <a:effectLst>
                  <a:glow rad="152400">
                    <a:schemeClr val="accent2">
                      <a:satMod val="175000"/>
                      <a:alpha val="59000"/>
                    </a:schemeClr>
                  </a:glow>
                </a:effectLst>
                <a:latin typeface="Algerian" pitchFamily="82" charset="0"/>
              </a:rPr>
              <a:t> This Darkness ,</a:t>
            </a:r>
          </a:p>
          <a:p>
            <a:pPr marL="0" indent="0" algn="ctr">
              <a:buNone/>
            </a:pPr>
            <a:r>
              <a:rPr lang="en-US" sz="6000" dirty="0" smtClean="0">
                <a:solidFill>
                  <a:srgbClr val="F4B2E6"/>
                </a:solidFill>
                <a:effectLst>
                  <a:glow rad="152400">
                    <a:schemeClr val="accent2">
                      <a:satMod val="175000"/>
                      <a:alpha val="59000"/>
                    </a:schemeClr>
                  </a:glow>
                </a:effectLst>
                <a:latin typeface="Algerian" pitchFamily="82" charset="0"/>
              </a:rPr>
              <a:t>To Smash This Night , </a:t>
            </a:r>
            <a:endParaRPr lang="en-US" sz="6000" dirty="0">
              <a:solidFill>
                <a:srgbClr val="F4B2E6"/>
              </a:solidFill>
              <a:effectLst>
                <a:glow rad="152400">
                  <a:schemeClr val="accent2">
                    <a:satMod val="175000"/>
                    <a:alpha val="59000"/>
                  </a:schemeClr>
                </a:glow>
              </a:effectLst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08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8000">
        <p14:flash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 smtClean="0">
                <a:solidFill>
                  <a:schemeClr val="accent5">
                    <a:lumMod val="50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  <a:reflection blurRad="6350" stA="55000" endA="50" endPos="75000" dist="60007" dir="5400000" sy="-100000" algn="bl" rotWithShape="0"/>
                </a:effectLst>
                <a:latin typeface="Brush Script MT" pitchFamily="66" charset="0"/>
                <a:cs typeface="BrowalliaUPC" pitchFamily="34" charset="-34"/>
              </a:rPr>
              <a:t>To Break This Shadow</a:t>
            </a:r>
          </a:p>
          <a:p>
            <a:pPr marL="0" indent="0" algn="ctr">
              <a:buNone/>
            </a:pPr>
            <a:endParaRPr lang="en-US" sz="5400" dirty="0">
              <a:solidFill>
                <a:schemeClr val="accent5">
                  <a:lumMod val="50000"/>
                </a:schemeClr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60007" dir="2000400" sy="-30000" kx="-800400" algn="bl" rotWithShape="0">
                  <a:prstClr val="black">
                    <a:alpha val="20000"/>
                  </a:prstClr>
                </a:outerShdw>
                <a:reflection blurRad="6350" stA="55000" endA="50" endPos="75000" dist="60007" dir="5400000" sy="-100000" algn="bl" rotWithShape="0"/>
              </a:effectLst>
              <a:latin typeface="Brush Script MT" pitchFamily="66" charset="0"/>
              <a:cs typeface="BrowalliaUPC" pitchFamily="34" charset="-34"/>
            </a:endParaRPr>
          </a:p>
          <a:p>
            <a:pPr marL="0" indent="0" algn="ctr">
              <a:buNone/>
            </a:pPr>
            <a:r>
              <a:rPr lang="en-US" sz="5400" dirty="0" smtClean="0">
                <a:solidFill>
                  <a:schemeClr val="accent5">
                    <a:lumMod val="50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  <a:reflection blurRad="6350" stA="55000" endA="50" endPos="75000" dist="60007" dir="5400000" sy="-100000" algn="bl" rotWithShape="0"/>
                </a:effectLst>
                <a:latin typeface="Brush Script MT" pitchFamily="66" charset="0"/>
                <a:cs typeface="BrowalliaUPC" pitchFamily="34" charset="-34"/>
              </a:rPr>
              <a:t>Into A Thousand Lights Of  Sun , </a:t>
            </a:r>
            <a:endParaRPr lang="en-US" sz="5400" dirty="0">
              <a:solidFill>
                <a:schemeClr val="accent5">
                  <a:lumMod val="50000"/>
                </a:schemeClr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60007" dir="2000400" sy="-30000" kx="-800400" algn="bl" rotWithShape="0">
                  <a:prstClr val="black">
                    <a:alpha val="20000"/>
                  </a:prstClr>
                </a:outerShdw>
                <a:reflection blurRad="6350" stA="55000" endA="50" endPos="75000" dist="60007" dir="5400000" sy="-100000" algn="bl" rotWithShape="0"/>
              </a:effectLst>
              <a:latin typeface="Brush Script MT" pitchFamily="66" charset="0"/>
              <a:cs typeface="Browallia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9198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תוכן 4"/>
          <p:cNvSpPr>
            <a:spLocks noGrp="1"/>
          </p:cNvSpPr>
          <p:nvPr>
            <p:ph idx="1"/>
          </p:nvPr>
        </p:nvSpPr>
        <p:spPr>
          <a:xfrm>
            <a:off x="539552" y="620687"/>
            <a:ext cx="8147248" cy="5856555"/>
          </a:xfrm>
        </p:spPr>
        <p:txBody>
          <a:bodyPr>
            <a:normAutofit/>
            <a:scene3d>
              <a:camera prst="perspectiveAbove"/>
              <a:lightRig rig="threePt" dir="t"/>
            </a:scene3d>
          </a:bodyPr>
          <a:lstStyle/>
          <a:p>
            <a:pPr marL="0" indent="0" algn="ctr">
              <a:buNone/>
            </a:pPr>
            <a:r>
              <a:rPr lang="en-US" sz="800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chemeClr val="tx1">
                      <a:lumMod val="85000"/>
                      <a:lumOff val="15000"/>
                    </a:schemeClr>
                  </a:glow>
                </a:effectLst>
              </a:rPr>
              <a:t>Into A Thousand</a:t>
            </a:r>
          </a:p>
          <a:p>
            <a:pPr marL="0" indent="0" algn="ctr">
              <a:buNone/>
            </a:pPr>
            <a:r>
              <a:rPr lang="en-US" sz="800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chemeClr val="tx1">
                      <a:lumMod val="85000"/>
                      <a:lumOff val="15000"/>
                    </a:schemeClr>
                  </a:glow>
                </a:effectLst>
              </a:rPr>
              <a:t>  Whirling </a:t>
            </a:r>
          </a:p>
          <a:p>
            <a:pPr marL="0" indent="0" algn="ctr">
              <a:buNone/>
            </a:pPr>
            <a:r>
              <a:rPr lang="en-US" sz="800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chemeClr val="tx1">
                      <a:lumMod val="85000"/>
                      <a:lumOff val="15000"/>
                    </a:schemeClr>
                  </a:glow>
                </a:effectLst>
              </a:rPr>
              <a:t>  Dreams.</a:t>
            </a:r>
            <a:endParaRPr lang="en-US" sz="8000" dirty="0">
              <a:blipFill>
                <a:blip r:embed="rId3"/>
                <a:stretch>
                  <a:fillRect/>
                </a:stretch>
              </a:blipFill>
              <a:effectLst>
                <a:glow rad="127000">
                  <a:schemeClr val="tx1">
                    <a:lumMod val="85000"/>
                    <a:lumOff val="15000"/>
                  </a:schemeClr>
                </a:glow>
              </a:effectLst>
            </a:endParaRP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013176"/>
            <a:ext cx="2198298" cy="146406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41" y="4921540"/>
            <a:ext cx="2198298" cy="155570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38732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תוכן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52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Bodoni MT" pitchFamily="18" charset="0"/>
              </a:rPr>
              <a:t>THE END…</a:t>
            </a:r>
          </a:p>
          <a:p>
            <a:pPr marL="0" indent="0">
              <a:buNone/>
            </a:pPr>
            <a:endParaRPr lang="en-US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7100" dirty="0" smtClean="0">
                <a:solidFill>
                  <a:schemeClr val="accent5">
                    <a:lumMod val="50000"/>
                  </a:schemeClr>
                </a:solidFill>
                <a:effectLst>
                  <a:glow rad="177800">
                    <a:schemeClr val="accent3">
                      <a:satMod val="175000"/>
                      <a:alpha val="50000"/>
                    </a:schemeClr>
                  </a:glow>
                </a:effectLst>
                <a:latin typeface="Chiller" pitchFamily="82" charset="0"/>
              </a:rPr>
              <a:t>Made By Tamar &amp; </a:t>
            </a:r>
            <a:r>
              <a:rPr lang="en-US" sz="7100" dirty="0" err="1" smtClean="0">
                <a:solidFill>
                  <a:schemeClr val="accent5">
                    <a:lumMod val="50000"/>
                  </a:schemeClr>
                </a:solidFill>
                <a:effectLst>
                  <a:glow rad="177800">
                    <a:schemeClr val="accent3">
                      <a:satMod val="175000"/>
                      <a:alpha val="50000"/>
                    </a:schemeClr>
                  </a:glow>
                </a:effectLst>
                <a:latin typeface="Chiller" pitchFamily="82" charset="0"/>
              </a:rPr>
              <a:t>Yaeli</a:t>
            </a:r>
            <a:r>
              <a:rPr lang="en-US" sz="7100" dirty="0" smtClean="0">
                <a:solidFill>
                  <a:schemeClr val="accent5">
                    <a:lumMod val="50000"/>
                  </a:schemeClr>
                </a:solidFill>
                <a:effectLst>
                  <a:glow rad="177800">
                    <a:schemeClr val="accent3">
                      <a:satMod val="175000"/>
                      <a:alpha val="50000"/>
                    </a:schemeClr>
                  </a:glow>
                </a:effectLst>
                <a:latin typeface="Chiller" pitchFamily="82" charset="0"/>
              </a:rPr>
              <a:t>.</a:t>
            </a:r>
          </a:p>
          <a:p>
            <a:pPr marL="0" indent="0">
              <a:buNone/>
            </a:pPr>
            <a:endParaRPr lang="en-US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                                                                                     ©</a:t>
            </a:r>
            <a:r>
              <a:rPr lang="en-US" sz="2400" dirty="0"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209382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475656" y="486916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u="sng" dirty="0" smtClean="0">
                <a:solidFill>
                  <a:srgbClr val="002060"/>
                </a:solidFill>
                <a:latin typeface="Copperplate Gothic Bold" pitchFamily="34" charset="0"/>
              </a:rPr>
              <a:t>It Was A Long Time Ago.</a:t>
            </a:r>
            <a:endParaRPr lang="en-US" sz="4400" u="sng" dirty="0">
              <a:solidFill>
                <a:srgbClr val="002060"/>
              </a:solidFill>
              <a:latin typeface="Copperplate Gothic Bold" pitchFamily="34" charset="0"/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28" y="1124744"/>
            <a:ext cx="2120032" cy="2088232"/>
          </a:xfrm>
          <a:prstGeom prst="ellipse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317500"/>
          </a:effectLst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3573016"/>
            <a:ext cx="1274440" cy="1274440"/>
          </a:xfrm>
          <a:prstGeom prst="ellipse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21279737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>
                <a:ln w="18000">
                  <a:solidFill>
                    <a:schemeClr val="tx2">
                      <a:lumMod val="50000"/>
                    </a:schemeClr>
                  </a:solidFill>
                  <a:prstDash val="solid"/>
                  <a:miter lim="800000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pperplate Gothic Bold" pitchFamily="34" charset="0"/>
              </a:rPr>
              <a:t>I Have Almost Forgotten My Dream.</a:t>
            </a:r>
            <a:endParaRPr lang="en-US" b="1" dirty="0">
              <a:ln w="18000">
                <a:solidFill>
                  <a:schemeClr val="tx2">
                    <a:lumMod val="50000"/>
                  </a:schemeClr>
                </a:solidFill>
                <a:prstDash val="solid"/>
                <a:miter lim="800000"/>
              </a:ln>
              <a:blipFill>
                <a:blip r:embed="rId3"/>
                <a:tile tx="0" ty="0" sx="100000" sy="100000" flip="none" algn="tl"/>
              </a:blip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pperplate Gothic Bold" pitchFamily="34" charset="0"/>
            </a:endParaRPr>
          </a:p>
        </p:txBody>
      </p:sp>
      <p:pic>
        <p:nvPicPr>
          <p:cNvPr id="6" name="מציין מיקום תוכן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692696"/>
            <a:ext cx="3025200" cy="1260500"/>
          </a:xfr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  <a:softEdge rad="63500"/>
          </a:effectLst>
          <a:scene3d>
            <a:camera prst="perspectiveHeroicExtremeLef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09663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  <a:latin typeface="Comic Sans MS" pitchFamily="66" charset="0"/>
              </a:rPr>
              <a:t>But It Was There Then,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  <a:latin typeface="Comic Sans MS" pitchFamily="66" charset="0"/>
              </a:rPr>
              <a:t>In Front of me,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  <a:latin typeface="Comic Sans MS" pitchFamily="66" charset="0"/>
              </a:rPr>
              <a:t>Bright like a sun--</a:t>
            </a:r>
          </a:p>
          <a:p>
            <a:pPr marL="0" indent="0">
              <a:buNone/>
            </a:pPr>
            <a:r>
              <a:rPr lang="en-US" sz="4800" b="1" dirty="0" smtClean="0">
                <a:solidFill>
                  <a:srgbClr val="00B050"/>
                </a:solidFill>
                <a:latin typeface="Comic Sans MS" pitchFamily="66" charset="0"/>
              </a:rPr>
              <a:t>My dream. </a:t>
            </a:r>
            <a:endParaRPr lang="en-US" sz="48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520022"/>
      </p:ext>
    </p:extLst>
  </p:cSld>
  <p:clrMapOvr>
    <a:masterClrMapping/>
  </p:clrMapOvr>
  <p:transition spd="slow" advClick="0" advTm="8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139700">
                    <a:schemeClr val="accent6">
                      <a:satMod val="175000"/>
                      <a:alpha val="57000"/>
                    </a:schemeClr>
                  </a:glow>
                </a:effectLst>
                <a:latin typeface="Harrington" pitchFamily="82" charset="0"/>
              </a:rPr>
              <a:t>And Then  The  Wall  Rose ,</a:t>
            </a:r>
          </a:p>
          <a:p>
            <a:pPr marL="0" indent="0">
              <a:buNone/>
            </a:pPr>
            <a:r>
              <a:rPr lang="en-US" sz="48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139700">
                    <a:schemeClr val="accent6">
                      <a:satMod val="175000"/>
                      <a:alpha val="57000"/>
                    </a:schemeClr>
                  </a:glow>
                </a:effectLst>
                <a:latin typeface="Harrington" pitchFamily="82" charset="0"/>
              </a:rPr>
              <a:t>Rose Slowly,</a:t>
            </a:r>
          </a:p>
          <a:p>
            <a:pPr marL="0" indent="0">
              <a:buNone/>
            </a:pPr>
            <a:r>
              <a:rPr lang="en-US" sz="48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139700">
                    <a:schemeClr val="accent6">
                      <a:satMod val="175000"/>
                      <a:alpha val="57000"/>
                    </a:schemeClr>
                  </a:glow>
                </a:effectLst>
                <a:latin typeface="Harrington" pitchFamily="82" charset="0"/>
              </a:rPr>
              <a:t>Slowly,</a:t>
            </a:r>
          </a:p>
          <a:p>
            <a:pPr marL="0" indent="0">
              <a:buNone/>
            </a:pPr>
            <a:r>
              <a:rPr lang="en-US" sz="48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139700">
                    <a:schemeClr val="accent6">
                      <a:satMod val="175000"/>
                      <a:alpha val="57000"/>
                    </a:schemeClr>
                  </a:glow>
                </a:effectLst>
                <a:latin typeface="Harrington" pitchFamily="82" charset="0"/>
              </a:rPr>
              <a:t>Between Me And My Dream.</a:t>
            </a:r>
            <a:endParaRPr lang="en-US" sz="4800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effectLst>
                <a:glow rad="139700">
                  <a:schemeClr val="accent6">
                    <a:satMod val="175000"/>
                    <a:alpha val="57000"/>
                  </a:schemeClr>
                </a:glow>
              </a:effectLst>
              <a:latin typeface="Harringto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7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8000">
        <p14:flash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4000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reflection endPos="27000" dist="50800" dir="5400000" sy="-100000" algn="bl" rotWithShape="0"/>
                </a:effectLst>
                <a:latin typeface="Berlin Sans FB" pitchFamily="34" charset="0"/>
              </a:rPr>
              <a:t>Rose Until  It  Touched  The  Sky--</a:t>
            </a:r>
          </a:p>
          <a:p>
            <a:pPr marL="0" indent="0">
              <a:buNone/>
            </a:pPr>
            <a:endParaRPr lang="en-US" sz="4000" dirty="0">
              <a:ln w="28575">
                <a:solidFill>
                  <a:schemeClr val="tx1"/>
                </a:solidFill>
              </a:ln>
              <a:solidFill>
                <a:srgbClr val="00B050"/>
              </a:solidFill>
              <a:latin typeface="Berlin Sans FB" pitchFamily="34" charset="0"/>
            </a:endParaRPr>
          </a:p>
          <a:p>
            <a:pPr marL="0" indent="0">
              <a:buNone/>
            </a:pPr>
            <a:r>
              <a:rPr lang="en-US" sz="4000" dirty="0">
                <a:ln w="28575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reflection stA="93000" endPos="65000" dist="50800" dir="5400000" sy="-100000" algn="bl" rotWithShape="0"/>
                </a:effectLst>
                <a:latin typeface="Eras Demi ITC" pitchFamily="34" charset="0"/>
              </a:rPr>
              <a:t>The Wall.</a:t>
            </a:r>
          </a:p>
        </p:txBody>
      </p:sp>
    </p:spTree>
    <p:extLst>
      <p:ext uri="{BB962C8B-B14F-4D97-AF65-F5344CB8AC3E}">
        <p14:creationId xmlns:p14="http://schemas.microsoft.com/office/powerpoint/2010/main" val="189703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-0.02313 0 -0.0465 0 -0.06963 L -0.00746 0.00624 L -0.00937 -0.0236 L -0.00659 -0.0037 L -0.00468 0.01249 " pathEditMode="relative" ptsTypes="fAAAAA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-0.02313 0 -0.0465 0 -0.06963 L -0.00746 0.00624 L -0.00937 -0.0236 L -0.00659 -0.0037 L -0.00468 0.01249 " pathEditMode="relative" ptsTypes="fAAAAA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ציין מיקום תוכן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9600" dirty="0" smtClean="0">
                <a:solidFill>
                  <a:srgbClr val="C00000"/>
                </a:solidFill>
                <a:latin typeface="Gabriola" pitchFamily="82" charset="0"/>
              </a:rPr>
              <a:t>     SHADOW.</a:t>
            </a:r>
          </a:p>
          <a:p>
            <a:pPr marL="0" indent="0">
              <a:buNone/>
            </a:pPr>
            <a:endParaRPr lang="en-US" sz="9600" dirty="0" smtClean="0">
              <a:solidFill>
                <a:srgbClr val="C00000"/>
              </a:solidFill>
              <a:latin typeface="Gabriola" pitchFamily="82" charset="0"/>
            </a:endParaRPr>
          </a:p>
          <a:p>
            <a:pPr marL="0" indent="0">
              <a:buNone/>
            </a:pP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249059"/>
      </p:ext>
    </p:extLst>
  </p:cSld>
  <p:clrMapOvr>
    <a:masterClrMapping/>
  </p:clrMapOvr>
  <p:transition spd="slow" advClick="0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ציין מיקום תוכן 7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7200" dirty="0" smtClean="0"/>
              <a:t>   </a:t>
            </a:r>
          </a:p>
          <a:p>
            <a:pPr marL="0" indent="0">
              <a:buNone/>
            </a:pPr>
            <a:endParaRPr lang="en-US" sz="7200" dirty="0"/>
          </a:p>
          <a:p>
            <a:pPr marL="0" indent="0">
              <a:buNone/>
            </a:pPr>
            <a:endParaRPr lang="en-US" sz="7200" dirty="0" smtClean="0"/>
          </a:p>
          <a:p>
            <a:pPr marL="0" indent="0">
              <a:buNone/>
            </a:pPr>
            <a:r>
              <a:rPr lang="en-US" sz="7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Am Black.</a:t>
            </a:r>
            <a:endParaRPr lang="en-US" sz="7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7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8000">
        <p14:honeycomb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6600" dirty="0" smtClean="0">
              <a:solidFill>
                <a:schemeClr val="accent2">
                  <a:lumMod val="50000"/>
                </a:schemeClr>
              </a:solidFill>
              <a:latin typeface="Brush Script MT" pitchFamily="66" charset="0"/>
            </a:endParaRPr>
          </a:p>
          <a:p>
            <a:pPr marL="0" indent="0">
              <a:buNone/>
            </a:pPr>
            <a:r>
              <a:rPr lang="en-US" sz="6000" dirty="0" smtClean="0">
                <a:solidFill>
                  <a:schemeClr val="accent2">
                    <a:lumMod val="50000"/>
                  </a:schemeClr>
                </a:solidFill>
                <a:latin typeface="Brush Script MT" pitchFamily="66" charset="0"/>
              </a:rPr>
              <a:t> I Lie Down In The Shadow.</a:t>
            </a:r>
            <a:endParaRPr lang="en-US" sz="6000" dirty="0">
              <a:solidFill>
                <a:schemeClr val="accent2">
                  <a:lumMod val="50000"/>
                </a:schemeClr>
              </a:solidFill>
              <a:latin typeface="Brush Script MT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49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000">
        <p:blinds dir="vert"/>
      </p:transition>
    </mc:Choice>
    <mc:Fallback xmlns="">
      <p:transition spd="slow" advTm="8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פסגה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בית יציקה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683</TotalTime>
  <Words>161</Words>
  <Application>Microsoft Office PowerPoint</Application>
  <PresentationFormat>‫הצגה על המסך (4:3)</PresentationFormat>
  <Paragraphs>53</Paragraphs>
  <Slides>17</Slides>
  <Notes>1</Notes>
  <HiddenSlides>0</HiddenSlides>
  <MMClips>1</MMClips>
  <ScaleCrop>false</ScaleCrop>
  <HeadingPairs>
    <vt:vector size="6" baseType="variant">
      <vt:variant>
        <vt:lpstr>גופנים בשימוש</vt:lpstr>
      </vt:variant>
      <vt:variant>
        <vt:i4>19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17</vt:i4>
      </vt:variant>
    </vt:vector>
  </HeadingPairs>
  <TitlesOfParts>
    <vt:vector size="37" baseType="lpstr">
      <vt:lpstr>Algerian</vt:lpstr>
      <vt:lpstr>Arial</vt:lpstr>
      <vt:lpstr>Berlin Sans FB</vt:lpstr>
      <vt:lpstr>Bodoni MT</vt:lpstr>
      <vt:lpstr>Book Antiqua</vt:lpstr>
      <vt:lpstr>BrowalliaUPC</vt:lpstr>
      <vt:lpstr>Brush Script MT</vt:lpstr>
      <vt:lpstr>Calibri</vt:lpstr>
      <vt:lpstr>Chiller</vt:lpstr>
      <vt:lpstr>Comic Sans MS</vt:lpstr>
      <vt:lpstr>Copperplate Gothic Bold</vt:lpstr>
      <vt:lpstr>David</vt:lpstr>
      <vt:lpstr>Eras Demi ITC</vt:lpstr>
      <vt:lpstr>Freestyle Script</vt:lpstr>
      <vt:lpstr>Gabriola</vt:lpstr>
      <vt:lpstr>Harrington</vt:lpstr>
      <vt:lpstr>Levenim MT</vt:lpstr>
      <vt:lpstr>Lucida Sans</vt:lpstr>
      <vt:lpstr>Times New Roman</vt:lpstr>
      <vt:lpstr>ערכת נושא Office</vt:lpstr>
      <vt:lpstr>מצגת של PowerPoint</vt:lpstr>
      <vt:lpstr>מצגת של PowerPoint</vt:lpstr>
      <vt:lpstr>       I Have Almost Forgotten My Dream.</vt:lpstr>
      <vt:lpstr>מצגת של PowerPoint</vt:lpstr>
      <vt:lpstr>מצגת של PowerPoint</vt:lpstr>
      <vt:lpstr>  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Mre</dc:title>
  <dc:creator>Win7</dc:creator>
  <cp:lastModifiedBy>Tzivia Spiro</cp:lastModifiedBy>
  <cp:revision>48</cp:revision>
  <dcterms:created xsi:type="dcterms:W3CDTF">2013-11-24T14:02:37Z</dcterms:created>
  <dcterms:modified xsi:type="dcterms:W3CDTF">2015-09-09T11:39:08Z</dcterms:modified>
</cp:coreProperties>
</file>