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48" r:id="rId1"/>
    <p:sldMasterId id="2147483680" r:id="rId2"/>
    <p:sldMasterId id="2147483690" r:id="rId3"/>
    <p:sldMasterId id="2147483698" r:id="rId4"/>
    <p:sldMasterId id="2147483709" r:id="rId5"/>
  </p:sldMasterIdLst>
  <p:notesMasterIdLst>
    <p:notesMasterId r:id="rId35"/>
  </p:notesMasterIdLst>
  <p:sldIdLst>
    <p:sldId id="260" r:id="rId6"/>
    <p:sldId id="262" r:id="rId7"/>
    <p:sldId id="293" r:id="rId8"/>
    <p:sldId id="313" r:id="rId9"/>
    <p:sldId id="335" r:id="rId10"/>
    <p:sldId id="346" r:id="rId11"/>
    <p:sldId id="350" r:id="rId12"/>
    <p:sldId id="347" r:id="rId13"/>
    <p:sldId id="265" r:id="rId14"/>
    <p:sldId id="316" r:id="rId15"/>
    <p:sldId id="315" r:id="rId16"/>
    <p:sldId id="336" r:id="rId17"/>
    <p:sldId id="345" r:id="rId18"/>
    <p:sldId id="329" r:id="rId19"/>
    <p:sldId id="342" r:id="rId20"/>
    <p:sldId id="371" r:id="rId21"/>
    <p:sldId id="317" r:id="rId22"/>
    <p:sldId id="343" r:id="rId23"/>
    <p:sldId id="327" r:id="rId24"/>
    <p:sldId id="349" r:id="rId25"/>
    <p:sldId id="330" r:id="rId26"/>
    <p:sldId id="325" r:id="rId27"/>
    <p:sldId id="372" r:id="rId28"/>
    <p:sldId id="368" r:id="rId29"/>
    <p:sldId id="373" r:id="rId30"/>
    <p:sldId id="323" r:id="rId31"/>
    <p:sldId id="312" r:id="rId32"/>
    <p:sldId id="321" r:id="rId33"/>
    <p:sldId id="348" r:id="rId34"/>
  </p:sldIdLst>
  <p:sldSz cx="12192000" cy="6858000"/>
  <p:notesSz cx="6858000" cy="9144000"/>
  <p:embeddedFontLst>
    <p:embeddedFont>
      <p:font typeface="FrankRuehl" panose="020E0503060101010101" pitchFamily="34" charset="-79"/>
      <p:regular r:id="rId36"/>
    </p:embeddedFont>
    <p:embeddedFont>
      <p:font typeface="Assistant" panose="00000500000000000000" pitchFamily="2" charset="-79"/>
      <p:regular r:id="rId37"/>
      <p:bold r:id="rId38"/>
    </p:embeddedFont>
    <p:embeddedFont>
      <p:font typeface="Open Sans" panose="020B0606030504020204" pitchFamily="34" charset="0"/>
      <p:regular r:id="rId39"/>
      <p:bold r:id="rId40"/>
      <p:italic r:id="rId41"/>
      <p:boldItalic r:id="rId42"/>
    </p:embeddedFont>
    <p:embeddedFont>
      <p:font typeface="open sans hebrew" panose="00000500000000000000" pitchFamily="2" charset="-79"/>
      <p:regular r:id="rId43"/>
      <p:bold r:id="rId44"/>
      <p:italic r:id="rId45"/>
      <p:boldItalic r:id="rId46"/>
    </p:embeddedFont>
    <p:embeddedFont>
      <p:font typeface="Calibri" panose="020F0502020204030204" pitchFamily="34" charset="0"/>
      <p:regular r:id="rId47"/>
      <p:bold r:id="rId48"/>
      <p:italic r:id="rId49"/>
      <p:boldItalic r:id="rId5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024">
          <p15:clr>
            <a:srgbClr val="A4A3A4"/>
          </p15:clr>
        </p15:guide>
        <p15:guide id="2" pos="386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 uri="http://customooxmlschemas.google.com/">
      <go:slidesCustomData xmlns:go="http://customooxmlschemas.google.com/"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1" roundtripDataSignature="AMtx7migPMszHxDdxnXXV2fRhwXjI5sIm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סגנון ביניים 2 - הדגשה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סגנון ביניים 2 - הדגשה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46F890A9-2807-4EBB-B81D-B2AA78EC7F39}" styleName="סגנון כהה 2 - הדגשה 5/הדגשה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77697" autoAdjust="0"/>
  </p:normalViewPr>
  <p:slideViewPr>
    <p:cSldViewPr snapToGrid="0">
      <p:cViewPr varScale="1">
        <p:scale>
          <a:sx n="57" d="100"/>
          <a:sy n="57" d="100"/>
        </p:scale>
        <p:origin x="1242" y="66"/>
      </p:cViewPr>
      <p:guideLst>
        <p:guide orient="horz" pos="2024"/>
        <p:guide pos="3863"/>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4.fntdata"/><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font" Target="fonts/font15.fntdata"/><Relationship Id="rId55"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3.fntdata"/><Relationship Id="rId46" Type="http://schemas.openxmlformats.org/officeDocument/2006/relationships/font" Target="fonts/font11.fntdata"/><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font" Target="fonts/font6.fntdata"/><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font" Target="fonts/font1.fntdata"/><Relationship Id="rId49" Type="http://schemas.openxmlformats.org/officeDocument/2006/relationships/font" Target="fonts/font14.fntdata"/><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font" Target="fonts/font9.fntdata"/><Relationship Id="rId52"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8" Type="http://schemas.openxmlformats.org/officeDocument/2006/relationships/slide" Target="slides/slide3.xml"/><Relationship Id="rId51" Type="http://customschemas.google.com/relationships/presentationmetadata" Target="metadata"/><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x-none"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185822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r" rtl="1">
              <a:lnSpc>
                <a:spcPct val="100000"/>
              </a:lnSpc>
              <a:spcBef>
                <a:spcPts val="0"/>
              </a:spcBef>
              <a:spcAft>
                <a:spcPts val="0"/>
              </a:spcAft>
              <a:buClr>
                <a:schemeClr val="dk1"/>
              </a:buClr>
              <a:buSzPts val="1200"/>
              <a:buFont typeface="Calibri"/>
              <a:buNone/>
            </a:pPr>
            <a:r>
              <a:rPr lang="x-none" dirty="0"/>
              <a:t>כתבו את המלל בהתאם ואת הציוד הדרוש.</a:t>
            </a:r>
            <a:endParaRPr dirty="0"/>
          </a:p>
          <a:p>
            <a:pPr marL="0" lvl="0" indent="0" algn="r" rtl="1">
              <a:spcBef>
                <a:spcPts val="0"/>
              </a:spcBef>
              <a:spcAft>
                <a:spcPts val="0"/>
              </a:spcAft>
              <a:buNone/>
            </a:pPr>
            <a:endParaRPr dirty="0"/>
          </a:p>
        </p:txBody>
      </p:sp>
      <p:sp>
        <p:nvSpPr>
          <p:cNvPr id="236" name="Google Shape;2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x-none"/>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4" name="Google Shape;25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158750" marR="0" lvl="0" indent="0" algn="r" rtl="1">
              <a:lnSpc>
                <a:spcPct val="100000"/>
              </a:lnSpc>
              <a:spcBef>
                <a:spcPts val="0"/>
              </a:spcBef>
              <a:spcAft>
                <a:spcPts val="0"/>
              </a:spcAft>
              <a:buClr>
                <a:srgbClr val="000000"/>
              </a:buClr>
              <a:buSzPts val="1100"/>
              <a:buFont typeface="Arial"/>
              <a:buNone/>
            </a:pPr>
            <a:r>
              <a:rPr lang="he-IL" dirty="0"/>
              <a:t>הצטיידות</a:t>
            </a:r>
            <a:endParaRPr dirty="0"/>
          </a:p>
        </p:txBody>
      </p:sp>
      <p:sp>
        <p:nvSpPr>
          <p:cNvPr id="255" name="Google Shape;25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x-none"/>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6" name="Google Shape;26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Clr>
                <a:schemeClr val="dk1"/>
              </a:buClr>
              <a:buSzPts val="1200"/>
              <a:buFont typeface="Calibri"/>
              <a:buNone/>
            </a:pPr>
            <a:r>
              <a:rPr lang="he-IL" dirty="0"/>
              <a:t>הסבר</a:t>
            </a:r>
            <a:r>
              <a:rPr lang="he-IL" baseline="0" dirty="0"/>
              <a:t> הביטוי על רגל אחת</a:t>
            </a:r>
            <a:endParaRPr dirty="0"/>
          </a:p>
        </p:txBody>
      </p:sp>
      <p:sp>
        <p:nvSpPr>
          <p:cNvPr id="267" name="Google Shape;26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x-none"/>
              <a:t>3</a:t>
            </a:fld>
            <a:endParaRPr/>
          </a:p>
        </p:txBody>
      </p:sp>
    </p:spTree>
    <p:extLst>
      <p:ext uri="{BB962C8B-B14F-4D97-AF65-F5344CB8AC3E}">
        <p14:creationId xmlns:p14="http://schemas.microsoft.com/office/powerpoint/2010/main" val="1783587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3" name="Google Shape;34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he-IL" dirty="0"/>
              <a:t>דקה</a:t>
            </a:r>
            <a:endParaRPr dirty="0"/>
          </a:p>
        </p:txBody>
      </p:sp>
      <p:sp>
        <p:nvSpPr>
          <p:cNvPr id="344" name="Google Shape;34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x-none"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4</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1" name="Google Shape;29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lnSpc>
                <a:spcPct val="115000"/>
              </a:lnSpc>
              <a:spcBef>
                <a:spcPts val="0"/>
              </a:spcBef>
              <a:spcAft>
                <a:spcPts val="0"/>
              </a:spcAft>
              <a:buClr>
                <a:schemeClr val="dk1"/>
              </a:buClr>
              <a:buSzPts val="1100"/>
              <a:buFont typeface="Arial"/>
              <a:buNone/>
            </a:pPr>
            <a:endParaRPr dirty="0"/>
          </a:p>
        </p:txBody>
      </p:sp>
      <p:sp>
        <p:nvSpPr>
          <p:cNvPr id="292" name="Google Shape;29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x-none"/>
              <a:t>8</a:t>
            </a:fld>
            <a:endParaRPr/>
          </a:p>
        </p:txBody>
      </p:sp>
    </p:spTree>
    <p:extLst>
      <p:ext uri="{BB962C8B-B14F-4D97-AF65-F5344CB8AC3E}">
        <p14:creationId xmlns:p14="http://schemas.microsoft.com/office/powerpoint/2010/main" val="13168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9" name="Google Shape;38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lvl="0" indent="-228600" algn="ctr" rtl="0">
              <a:lnSpc>
                <a:spcPct val="100000"/>
              </a:lnSpc>
              <a:spcBef>
                <a:spcPts val="0"/>
              </a:spcBef>
              <a:spcAft>
                <a:spcPts val="0"/>
              </a:spcAft>
              <a:buSzPts val="1400"/>
              <a:buNone/>
            </a:pPr>
            <a:r>
              <a:rPr lang="x-none" b="1"/>
              <a:t>1 דקה</a:t>
            </a:r>
            <a:endParaRPr b="1"/>
          </a:p>
        </p:txBody>
      </p:sp>
      <p:sp>
        <p:nvSpPr>
          <p:cNvPr id="390" name="Google Shape;39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x-none"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9</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he-IL" dirty="0"/>
              <a:t>דקה</a:t>
            </a:r>
            <a:endParaRPr lang="x-none" dirty="0"/>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x-none" sz="1200" b="0" i="0" u="none" strike="noStrike" cap="none" smtClean="0">
                <a:solidFill>
                  <a:schemeClr val="dk1"/>
                </a:solidFill>
                <a:latin typeface="Calibri"/>
                <a:ea typeface="Calibri"/>
                <a:cs typeface="Calibri"/>
                <a:sym typeface="Calibri"/>
              </a:rPr>
              <a:t>11</a:t>
            </a:fld>
            <a:endParaRPr lang="x-none"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20454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endParaRPr lang="he-IL" dirty="0"/>
          </a:p>
        </p:txBody>
      </p:sp>
      <p:sp>
        <p:nvSpPr>
          <p:cNvPr id="4" name="מציין מיקום של מספר שקופית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x-none" sz="1200" b="0" i="0" u="none" strike="noStrike" cap="none" smtClean="0">
                <a:solidFill>
                  <a:schemeClr val="dk1"/>
                </a:solidFill>
                <a:latin typeface="Calibri"/>
                <a:ea typeface="Calibri"/>
                <a:cs typeface="Calibri"/>
                <a:sym typeface="Calibri"/>
              </a:rPr>
              <a:t>12</a:t>
            </a:fld>
            <a:endParaRPr lang="x-none"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46585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he-IL" dirty="0"/>
              <a:t>חצי דקה</a:t>
            </a:r>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x-none" sz="1200" b="0" i="0" u="none" strike="noStrike" cap="none" smtClean="0">
                <a:solidFill>
                  <a:schemeClr val="dk1"/>
                </a:solidFill>
                <a:latin typeface="Calibri"/>
                <a:ea typeface="Calibri"/>
                <a:cs typeface="Calibri"/>
                <a:sym typeface="Calibri"/>
              </a:rPr>
              <a:t>14</a:t>
            </a:fld>
            <a:endParaRPr lang="x-none"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90325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he-IL" dirty="0"/>
              <a:t>2 דקות</a:t>
            </a:r>
          </a:p>
        </p:txBody>
      </p:sp>
      <p:sp>
        <p:nvSpPr>
          <p:cNvPr id="4" name="מציין מיקום של מספר שקופית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x-none"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15</a:t>
            </a:fld>
            <a:endParaRPr kumimoji="0" lang="x-none"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3687641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he-IL" dirty="0"/>
              <a:t>חצי דקה</a:t>
            </a:r>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x-none" sz="1200" b="0" i="0" u="none" strike="noStrike" cap="none" smtClean="0">
                <a:solidFill>
                  <a:schemeClr val="dk1"/>
                </a:solidFill>
                <a:latin typeface="Calibri"/>
                <a:ea typeface="Calibri"/>
                <a:cs typeface="Calibri"/>
                <a:sym typeface="Calibri"/>
              </a:rPr>
              <a:t>17</a:t>
            </a:fld>
            <a:endParaRPr lang="x-none"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999425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en-US" dirty="0"/>
              <a:t>1</a:t>
            </a:r>
            <a:r>
              <a:rPr lang="he-IL" dirty="0"/>
              <a:t> דקות</a:t>
            </a:r>
            <a:endParaRPr lang="x-none" dirty="0"/>
          </a:p>
        </p:txBody>
      </p:sp>
      <p:sp>
        <p:nvSpPr>
          <p:cNvPr id="4" name="מציין מיקום של מספר שקופית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x-none"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0" lang="x-none"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9603037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he-IL" dirty="0"/>
              <a:t>דקה</a:t>
            </a:r>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x-none" sz="1200" b="0" i="0" u="none" strike="noStrike" cap="none" smtClean="0">
                <a:solidFill>
                  <a:schemeClr val="dk1"/>
                </a:solidFill>
                <a:latin typeface="Calibri"/>
                <a:ea typeface="Calibri"/>
                <a:cs typeface="Calibri"/>
                <a:sym typeface="Calibri"/>
              </a:rPr>
              <a:t>20</a:t>
            </a:fld>
            <a:endParaRPr lang="x-none"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1643748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he-IL" dirty="0"/>
              <a:t>2 דקות</a:t>
            </a:r>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x-none" sz="1200" b="0" i="0" u="none" strike="noStrike" cap="none" smtClean="0">
                <a:solidFill>
                  <a:schemeClr val="dk1"/>
                </a:solidFill>
                <a:latin typeface="Calibri"/>
                <a:ea typeface="Calibri"/>
                <a:cs typeface="Calibri"/>
                <a:sym typeface="Calibri"/>
              </a:rPr>
              <a:t>21</a:t>
            </a:fld>
            <a:endParaRPr lang="x-none"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031237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מציין מיקום של תמונת שקופית 1"/>
          <p:cNvSpPr>
            <a:spLocks noGrp="1" noRot="1" noChangeAspect="1"/>
          </p:cNvSpPr>
          <p:nvPr>
            <p:ph type="sldImg"/>
          </p:nvPr>
        </p:nvSpPr>
        <p:spPr/>
      </p:sp>
      <p:sp>
        <p:nvSpPr>
          <p:cNvPr id="3" name="מציין מיקום של הערות 2"/>
          <p:cNvSpPr>
            <a:spLocks noGrp="1"/>
          </p:cNvSpPr>
          <p:nvPr>
            <p:ph type="body" idx="1"/>
          </p:nvPr>
        </p:nvSpPr>
        <p:spPr/>
        <p:txBody>
          <a:bodyPr/>
          <a:lstStyle/>
          <a:p>
            <a:r>
              <a:rPr lang="he-IL" dirty="0"/>
              <a:t>5 דקות</a:t>
            </a:r>
          </a:p>
        </p:txBody>
      </p:sp>
      <p:sp>
        <p:nvSpPr>
          <p:cNvPr id="4" name="מציין מיקום של מספר שקופית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x-none" sz="1200" b="0" i="0" u="none" strike="noStrike" cap="none" smtClean="0">
                <a:solidFill>
                  <a:schemeClr val="dk1"/>
                </a:solidFill>
                <a:latin typeface="Calibri"/>
                <a:ea typeface="Calibri"/>
                <a:cs typeface="Calibri"/>
                <a:sym typeface="Calibri"/>
              </a:rPr>
              <a:t>22</a:t>
            </a:fld>
            <a:endParaRPr lang="x-none"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95295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1" name="Google Shape;341;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Clr>
                <a:schemeClr val="dk1"/>
              </a:buClr>
              <a:buSzPts val="1200"/>
              <a:buFont typeface="Calibri"/>
              <a:buNone/>
            </a:pPr>
            <a:r>
              <a:rPr lang="he-IL" b="1" dirty="0"/>
              <a:t>כל ישראל ערבים זה לזה-הסבר המושג</a:t>
            </a:r>
            <a:endParaRPr b="1" dirty="0"/>
          </a:p>
        </p:txBody>
      </p:sp>
      <p:sp>
        <p:nvSpPr>
          <p:cNvPr id="342" name="Google Shape;342;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x-none"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27</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5015295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6" name="Google Shape;376;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753614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6.pn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5" Type="http://schemas.openxmlformats.org/officeDocument/2006/relationships/image" Target="../media/image6.png"/><Relationship Id="rId4" Type="http://schemas.openxmlformats.org/officeDocument/2006/relationships/image" Target="../media/image3.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5" Type="http://schemas.openxmlformats.org/officeDocument/2006/relationships/image" Target="../media/image6.png"/><Relationship Id="rId4" Type="http://schemas.openxmlformats.org/officeDocument/2006/relationships/image" Target="../media/image3.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כותרת ראשית">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8E8959C-707A-374D-A37D-F0431F277F95}"/>
              </a:ext>
            </a:extLst>
          </p:cNvPr>
          <p:cNvPicPr>
            <a:picLocks noChangeAspect="1"/>
          </p:cNvPicPr>
          <p:nvPr userDrawn="1"/>
        </p:nvPicPr>
        <p:blipFill>
          <a:blip r:embed="rId2">
            <a:alphaModFix amt="54000"/>
          </a:blip>
          <a:stretch>
            <a:fillRect/>
          </a:stretch>
        </p:blipFill>
        <p:spPr>
          <a:xfrm>
            <a:off x="-7354566" y="2026507"/>
            <a:ext cx="5045676" cy="5028913"/>
          </a:xfrm>
          <a:prstGeom prst="rect">
            <a:avLst/>
          </a:prstGeom>
        </p:spPr>
      </p:pic>
      <p:pic>
        <p:nvPicPr>
          <p:cNvPr id="10" name="Picture 9">
            <a:extLst>
              <a:ext uri="{FF2B5EF4-FFF2-40B4-BE49-F238E27FC236}">
                <a16:creationId xmlns:a16="http://schemas.microsoft.com/office/drawing/2014/main" id="{18B22E21-BB18-2544-AECC-B480F0F96A4E}"/>
              </a:ext>
            </a:extLst>
          </p:cNvPr>
          <p:cNvPicPr>
            <a:picLocks noChangeAspect="1"/>
          </p:cNvPicPr>
          <p:nvPr userDrawn="1"/>
        </p:nvPicPr>
        <p:blipFill>
          <a:blip r:embed="rId2">
            <a:alphaModFix amt="54000"/>
          </a:blip>
          <a:stretch>
            <a:fillRect/>
          </a:stretch>
        </p:blipFill>
        <p:spPr>
          <a:xfrm>
            <a:off x="12947248" y="-3969273"/>
            <a:ext cx="5045676" cy="5028913"/>
          </a:xfrm>
          <a:prstGeom prst="rect">
            <a:avLst/>
          </a:prstGeom>
        </p:spPr>
      </p:pic>
      <p:pic>
        <p:nvPicPr>
          <p:cNvPr id="22" name="Picture 21">
            <a:extLst>
              <a:ext uri="{FF2B5EF4-FFF2-40B4-BE49-F238E27FC236}">
                <a16:creationId xmlns:a16="http://schemas.microsoft.com/office/drawing/2014/main" id="{3E25FC14-1447-894C-9B3F-3393E4457875}"/>
              </a:ext>
            </a:extLst>
          </p:cNvPr>
          <p:cNvPicPr>
            <a:picLocks noChangeAspect="1"/>
          </p:cNvPicPr>
          <p:nvPr userDrawn="1"/>
        </p:nvPicPr>
        <p:blipFill>
          <a:blip r:embed="rId3"/>
          <a:stretch>
            <a:fillRect/>
          </a:stretch>
        </p:blipFill>
        <p:spPr>
          <a:xfrm>
            <a:off x="0" y="-12700"/>
            <a:ext cx="12192000" cy="6858000"/>
          </a:xfrm>
          <a:prstGeom prst="rect">
            <a:avLst/>
          </a:prstGeom>
        </p:spPr>
      </p:pic>
      <p:sp>
        <p:nvSpPr>
          <p:cNvPr id="23" name="Rectangle 22">
            <a:extLst>
              <a:ext uri="{FF2B5EF4-FFF2-40B4-BE49-F238E27FC236}">
                <a16:creationId xmlns:a16="http://schemas.microsoft.com/office/drawing/2014/main" id="{CB555B5A-6A6C-3E4C-ADAE-778B7D2D0359}"/>
              </a:ext>
            </a:extLst>
          </p:cNvPr>
          <p:cNvSpPr/>
          <p:nvPr userDrawn="1"/>
        </p:nvSpPr>
        <p:spPr>
          <a:xfrm>
            <a:off x="2090531" y="2902421"/>
            <a:ext cx="8636822" cy="12179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sp>
        <p:nvSpPr>
          <p:cNvPr id="24" name="Rectangle 23">
            <a:extLst>
              <a:ext uri="{FF2B5EF4-FFF2-40B4-BE49-F238E27FC236}">
                <a16:creationId xmlns:a16="http://schemas.microsoft.com/office/drawing/2014/main" id="{6C9C108D-DF17-D94D-B478-B1D39585A5A5}"/>
              </a:ext>
            </a:extLst>
          </p:cNvPr>
          <p:cNvSpPr/>
          <p:nvPr userDrawn="1"/>
        </p:nvSpPr>
        <p:spPr>
          <a:xfrm>
            <a:off x="5098472" y="1831503"/>
            <a:ext cx="5884533" cy="10709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cxnSp>
        <p:nvCxnSpPr>
          <p:cNvPr id="26" name="Straight Connector 25">
            <a:extLst>
              <a:ext uri="{FF2B5EF4-FFF2-40B4-BE49-F238E27FC236}">
                <a16:creationId xmlns:a16="http://schemas.microsoft.com/office/drawing/2014/main" id="{483E9F71-40EC-904A-998B-27EBBD81B7D8}"/>
              </a:ext>
            </a:extLst>
          </p:cNvPr>
          <p:cNvCxnSpPr>
            <a:cxnSpLocks/>
          </p:cNvCxnSpPr>
          <p:nvPr userDrawn="1"/>
        </p:nvCxnSpPr>
        <p:spPr>
          <a:xfrm>
            <a:off x="7156173" y="1639956"/>
            <a:ext cx="4005469"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A4F9E-AC5E-4E44-B0D3-AD506CC1F2FB}"/>
              </a:ext>
            </a:extLst>
          </p:cNvPr>
          <p:cNvSpPr/>
          <p:nvPr userDrawn="1"/>
        </p:nvSpPr>
        <p:spPr>
          <a:xfrm rot="16200000">
            <a:off x="10880058" y="2083803"/>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cxnSp>
        <p:nvCxnSpPr>
          <p:cNvPr id="28" name="Straight Connector 27">
            <a:extLst>
              <a:ext uri="{FF2B5EF4-FFF2-40B4-BE49-F238E27FC236}">
                <a16:creationId xmlns:a16="http://schemas.microsoft.com/office/drawing/2014/main" id="{F4CCDBE2-FBDE-6C46-8010-3BEB4D38025B}"/>
              </a:ext>
            </a:extLst>
          </p:cNvPr>
          <p:cNvCxnSpPr>
            <a:cxnSpLocks/>
          </p:cNvCxnSpPr>
          <p:nvPr userDrawn="1"/>
        </p:nvCxnSpPr>
        <p:spPr>
          <a:xfrm>
            <a:off x="2090531" y="4989650"/>
            <a:ext cx="5065642"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9" name="Text Placeholder 8">
            <a:extLst>
              <a:ext uri="{FF2B5EF4-FFF2-40B4-BE49-F238E27FC236}">
                <a16:creationId xmlns:a16="http://schemas.microsoft.com/office/drawing/2014/main" id="{81A4514E-A493-F241-AC14-15585885E094}"/>
              </a:ext>
            </a:extLst>
          </p:cNvPr>
          <p:cNvSpPr>
            <a:spLocks noGrp="1"/>
          </p:cNvSpPr>
          <p:nvPr>
            <p:ph type="body" sz="quarter" idx="12" hasCustomPrompt="1"/>
          </p:nvPr>
        </p:nvSpPr>
        <p:spPr>
          <a:xfrm>
            <a:off x="2565199" y="3025258"/>
            <a:ext cx="7816850" cy="1067468"/>
          </a:xfrm>
        </p:spPr>
        <p:txBody>
          <a:bodyPr>
            <a:normAutofit/>
          </a:bodyPr>
          <a:lstStyle>
            <a:lvl1pPr marL="0" indent="0">
              <a:buNone/>
              <a:defRPr sz="6000">
                <a:solidFill>
                  <a:schemeClr val="bg1"/>
                </a:solidFill>
                <a:latin typeface="Calibri" panose="020F0502020204030204" pitchFamily="34" charset="0"/>
                <a:cs typeface="+mn-cs"/>
              </a:defRPr>
            </a:lvl1pPr>
          </a:lstStyle>
          <a:p>
            <a:pPr lvl="0"/>
            <a:r>
              <a:rPr lang="he-IL" dirty="0"/>
              <a:t>שיעור חשבון לכיתה א</a:t>
            </a:r>
            <a:endParaRPr lang="x-none" dirty="0"/>
          </a:p>
        </p:txBody>
      </p:sp>
      <p:grpSp>
        <p:nvGrpSpPr>
          <p:cNvPr id="30" name="Group 29">
            <a:extLst>
              <a:ext uri="{FF2B5EF4-FFF2-40B4-BE49-F238E27FC236}">
                <a16:creationId xmlns:a16="http://schemas.microsoft.com/office/drawing/2014/main" id="{3722B399-0C27-314C-A9E5-A4C6E23B0F40}"/>
              </a:ext>
            </a:extLst>
          </p:cNvPr>
          <p:cNvGrpSpPr/>
          <p:nvPr userDrawn="1"/>
        </p:nvGrpSpPr>
        <p:grpSpPr>
          <a:xfrm>
            <a:off x="-110840" y="110839"/>
            <a:ext cx="1530097" cy="1525930"/>
            <a:chOff x="8374611" y="4283110"/>
            <a:chExt cx="2300578" cy="2294314"/>
          </a:xfrm>
        </p:grpSpPr>
        <p:pic>
          <p:nvPicPr>
            <p:cNvPr id="31" name="Picture 30">
              <a:extLst>
                <a:ext uri="{FF2B5EF4-FFF2-40B4-BE49-F238E27FC236}">
                  <a16:creationId xmlns:a16="http://schemas.microsoft.com/office/drawing/2014/main" id="{357199CA-CF9F-2040-A14F-9134F717DAC7}"/>
                </a:ext>
              </a:extLst>
            </p:cNvPr>
            <p:cNvPicPr>
              <a:picLocks noChangeAspect="1"/>
            </p:cNvPicPr>
            <p:nvPr/>
          </p:nvPicPr>
          <p:blipFill rotWithShape="1">
            <a:blip r:embed="rId4"/>
            <a:srcRect l="62938"/>
            <a:stretch/>
          </p:blipFill>
          <p:spPr>
            <a:xfrm>
              <a:off x="8873684" y="4283110"/>
              <a:ext cx="1227785" cy="1519621"/>
            </a:xfrm>
            <a:prstGeom prst="rect">
              <a:avLst/>
            </a:prstGeom>
          </p:spPr>
        </p:pic>
        <p:sp>
          <p:nvSpPr>
            <p:cNvPr id="32" name="Rectangle 31">
              <a:extLst>
                <a:ext uri="{FF2B5EF4-FFF2-40B4-BE49-F238E27FC236}">
                  <a16:creationId xmlns:a16="http://schemas.microsoft.com/office/drawing/2014/main" id="{65A931FB-F43D-E449-8EC5-C53927BF0CA6}"/>
                </a:ext>
              </a:extLst>
            </p:cNvPr>
            <p:cNvSpPr/>
            <p:nvPr/>
          </p:nvSpPr>
          <p:spPr>
            <a:xfrm>
              <a:off x="8374611" y="5883287"/>
              <a:ext cx="2300578" cy="694137"/>
            </a:xfrm>
            <a:prstGeom prst="rect">
              <a:avLst/>
            </a:prstGeom>
          </p:spPr>
          <p:txBody>
            <a:bodyPr wrap="square">
              <a:spAutoFit/>
            </a:bodyPr>
            <a:lstStyle/>
            <a:p>
              <a:pPr algn="ctr"/>
              <a:r>
                <a:rPr lang="x-none" sz="1200" dirty="0">
                  <a:solidFill>
                    <a:schemeClr val="bg1"/>
                  </a:solidFill>
                  <a:latin typeface="Arial" panose="020B0604020202020204" pitchFamily="34" charset="0"/>
                  <a:cs typeface="Arial" panose="020B0604020202020204" pitchFamily="34" charset="0"/>
                </a:rPr>
                <a:t>מדינת ישראל</a:t>
              </a:r>
            </a:p>
            <a:p>
              <a:pPr algn="ctr"/>
              <a:r>
                <a:rPr lang="x-none" sz="1200" dirty="0">
                  <a:solidFill>
                    <a:schemeClr val="bg1"/>
                  </a:solidFill>
                  <a:latin typeface="Arial" panose="020B0604020202020204" pitchFamily="34" charset="0"/>
                  <a:cs typeface="Arial" panose="020B0604020202020204" pitchFamily="34" charset="0"/>
                </a:rPr>
                <a:t>משרד החינוך</a:t>
              </a:r>
            </a:p>
          </p:txBody>
        </p:sp>
      </p:grpSp>
      <p:pic>
        <p:nvPicPr>
          <p:cNvPr id="33" name="Picture 32">
            <a:extLst>
              <a:ext uri="{FF2B5EF4-FFF2-40B4-BE49-F238E27FC236}">
                <a16:creationId xmlns:a16="http://schemas.microsoft.com/office/drawing/2014/main" id="{9A49B985-D8AE-614D-A6BB-C36081062387}"/>
              </a:ext>
            </a:extLst>
          </p:cNvPr>
          <p:cNvPicPr>
            <a:picLocks noChangeAspect="1"/>
          </p:cNvPicPr>
          <p:nvPr userDrawn="1"/>
        </p:nvPicPr>
        <p:blipFill>
          <a:blip r:embed="rId5"/>
          <a:stretch>
            <a:fillRect/>
          </a:stretch>
        </p:blipFill>
        <p:spPr>
          <a:xfrm>
            <a:off x="3332187" y="886221"/>
            <a:ext cx="9150178" cy="2791691"/>
          </a:xfrm>
          <a:prstGeom prst="rect">
            <a:avLst/>
          </a:prstGeom>
        </p:spPr>
      </p:pic>
      <p:sp>
        <p:nvSpPr>
          <p:cNvPr id="34" name="Text Placeholder 3">
            <a:extLst>
              <a:ext uri="{FF2B5EF4-FFF2-40B4-BE49-F238E27FC236}">
                <a16:creationId xmlns:a16="http://schemas.microsoft.com/office/drawing/2014/main" id="{881B4E06-64FF-B845-9777-320E6F126B10}"/>
              </a:ext>
            </a:extLst>
          </p:cNvPr>
          <p:cNvSpPr>
            <a:spLocks noGrp="1"/>
          </p:cNvSpPr>
          <p:nvPr>
            <p:ph type="body" sz="quarter" idx="13" hasCustomPrompt="1"/>
          </p:nvPr>
        </p:nvSpPr>
        <p:spPr>
          <a:xfrm>
            <a:off x="2030833" y="4419771"/>
            <a:ext cx="6411268" cy="649357"/>
          </a:xfrm>
        </p:spPr>
        <p:txBody>
          <a:bodyPr>
            <a:normAutofit/>
          </a:bodyPr>
          <a:lstStyle>
            <a:lvl1pPr marL="0" indent="0" algn="l" rtl="1">
              <a:buNone/>
              <a:defRPr lang="x-none" sz="3200" b="0" i="0" kern="1200" dirty="0">
                <a:solidFill>
                  <a:schemeClr val="bg1"/>
                </a:solidFill>
                <a:latin typeface="Calibri" panose="020F0502020204030204" pitchFamily="34" charset="0"/>
                <a:ea typeface="+mn-ea"/>
                <a:cs typeface="+mn-cs"/>
              </a:defRPr>
            </a:lvl1pPr>
          </a:lstStyle>
          <a:p>
            <a:pPr marL="0" lvl="0" indent="0" algn="l" defTabSz="914400" rtl="1" eaLnBrk="1" latinLnBrk="0" hangingPunct="1">
              <a:lnSpc>
                <a:spcPct val="90000"/>
              </a:lnSpc>
              <a:spcBef>
                <a:spcPts val="1000"/>
              </a:spcBef>
              <a:buFont typeface="Arial" panose="020B0604020202020204" pitchFamily="34" charset="0"/>
              <a:buNone/>
            </a:pPr>
            <a:r>
              <a:rPr lang="he-IL" dirty="0"/>
              <a:t>נושא השיעור: הרחבת שברים</a:t>
            </a:r>
            <a:endParaRPr lang="x-none" dirty="0"/>
          </a:p>
        </p:txBody>
      </p:sp>
      <p:sp>
        <p:nvSpPr>
          <p:cNvPr id="35" name="Text Placeholder 4">
            <a:extLst>
              <a:ext uri="{FF2B5EF4-FFF2-40B4-BE49-F238E27FC236}">
                <a16:creationId xmlns:a16="http://schemas.microsoft.com/office/drawing/2014/main" id="{BA5F5BE6-034E-F841-A2F4-1C5B1EEE6E15}"/>
              </a:ext>
            </a:extLst>
          </p:cNvPr>
          <p:cNvSpPr>
            <a:spLocks noGrp="1"/>
          </p:cNvSpPr>
          <p:nvPr>
            <p:ph type="body" sz="quarter" idx="14" hasCustomPrompt="1"/>
          </p:nvPr>
        </p:nvSpPr>
        <p:spPr>
          <a:xfrm>
            <a:off x="2030833" y="5191285"/>
            <a:ext cx="5099050" cy="560533"/>
          </a:xfrm>
        </p:spPr>
        <p:txBody>
          <a:bodyPr/>
          <a:lstStyle>
            <a:lvl1pPr marL="0" indent="0" algn="l">
              <a:buNone/>
              <a:defRPr>
                <a:solidFill>
                  <a:schemeClr val="bg1"/>
                </a:solidFill>
                <a:latin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marL="0" lvl="0" indent="0" algn="l" defTabSz="914400" rtl="0" eaLnBrk="1" latinLnBrk="0" hangingPunct="1">
              <a:lnSpc>
                <a:spcPct val="90000"/>
              </a:lnSpc>
              <a:spcBef>
                <a:spcPts val="1000"/>
              </a:spcBef>
              <a:buFont typeface="Arial" panose="020B0604020202020204" pitchFamily="34" charset="0"/>
              <a:buNone/>
            </a:pPr>
            <a:r>
              <a:rPr lang="he-IL" dirty="0"/>
              <a:t>עם המורה: דנית כהן</a:t>
            </a:r>
            <a:endParaRPr lang="en-US" dirty="0"/>
          </a:p>
        </p:txBody>
      </p:sp>
    </p:spTree>
    <p:extLst>
      <p:ext uri="{BB962C8B-B14F-4D97-AF65-F5344CB8AC3E}">
        <p14:creationId xmlns:p14="http://schemas.microsoft.com/office/powerpoint/2010/main" val="4254741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מה נלמד היום">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AD2F-8484-6F41-A7DB-68F52EBF051B}"/>
              </a:ext>
            </a:extLst>
          </p:cNvPr>
          <p:cNvSpPr>
            <a:spLocks noGrp="1"/>
          </p:cNvSpPr>
          <p:nvPr>
            <p:ph type="title" hasCustomPrompt="1"/>
          </p:nvPr>
        </p:nvSpPr>
        <p:spPr>
          <a:xfrm>
            <a:off x="865046" y="376561"/>
            <a:ext cx="10515600" cy="1325563"/>
          </a:xfrm>
        </p:spPr>
        <p:txBody>
          <a:bodyPr/>
          <a:lstStyle>
            <a:lvl1pPr algn="r" rtl="1">
              <a:defRPr>
                <a:latin typeface="Calibri" panose="020F0502020204030204" pitchFamily="34" charset="0"/>
                <a:cs typeface="+mn-cs"/>
              </a:defRPr>
            </a:lvl1pPr>
          </a:lstStyle>
          <a:p>
            <a:r>
              <a:rPr lang="he-IL" sz="4400" dirty="0"/>
              <a:t>מה נלמד היום</a:t>
            </a:r>
          </a:p>
        </p:txBody>
      </p:sp>
      <p:sp>
        <p:nvSpPr>
          <p:cNvPr id="3" name="Content Placeholder 2">
            <a:extLst>
              <a:ext uri="{FF2B5EF4-FFF2-40B4-BE49-F238E27FC236}">
                <a16:creationId xmlns:a16="http://schemas.microsoft.com/office/drawing/2014/main" id="{B740BC21-AC41-C940-AECD-AA7CACFED78F}"/>
              </a:ext>
            </a:extLst>
          </p:cNvPr>
          <p:cNvSpPr>
            <a:spLocks noGrp="1"/>
          </p:cNvSpPr>
          <p:nvPr>
            <p:ph idx="1" hasCustomPrompt="1"/>
          </p:nvPr>
        </p:nvSpPr>
        <p:spPr/>
        <p:txBody>
          <a:bodyPr/>
          <a:lstStyle>
            <a:lvl1pPr algn="r" rtl="1">
              <a:buClr>
                <a:schemeClr val="accent2"/>
              </a:buClr>
              <a:defRPr>
                <a:latin typeface="Calibri" panose="020F0502020204030204" pitchFamily="34" charset="0"/>
                <a:cs typeface="+mn-cs"/>
              </a:defRPr>
            </a:lvl1pPr>
          </a:lstStyle>
          <a:p>
            <a:pPr lvl="0"/>
            <a:r>
              <a:rPr lang="he-IL" dirty="0"/>
              <a:t>טקסט עם בולט</a:t>
            </a:r>
            <a:endParaRPr lang="en-US" dirty="0"/>
          </a:p>
        </p:txBody>
      </p:sp>
      <p:grpSp>
        <p:nvGrpSpPr>
          <p:cNvPr id="7" name="Group 6">
            <a:extLst>
              <a:ext uri="{FF2B5EF4-FFF2-40B4-BE49-F238E27FC236}">
                <a16:creationId xmlns:a16="http://schemas.microsoft.com/office/drawing/2014/main" id="{BF17BF2D-5C56-2347-98A3-34A4F9603254}"/>
              </a:ext>
            </a:extLst>
          </p:cNvPr>
          <p:cNvGrpSpPr/>
          <p:nvPr userDrawn="1"/>
        </p:nvGrpSpPr>
        <p:grpSpPr>
          <a:xfrm>
            <a:off x="358720" y="6187719"/>
            <a:ext cx="3913243" cy="506326"/>
            <a:chOff x="358720" y="6187719"/>
            <a:chExt cx="3913243" cy="506326"/>
          </a:xfrm>
        </p:grpSpPr>
        <p:cxnSp>
          <p:nvCxnSpPr>
            <p:cNvPr id="8" name="Straight Connector 7">
              <a:extLst>
                <a:ext uri="{FF2B5EF4-FFF2-40B4-BE49-F238E27FC236}">
                  <a16:creationId xmlns:a16="http://schemas.microsoft.com/office/drawing/2014/main" id="{9AEDD64D-1669-CC4D-A40D-F4C1654A152C}"/>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71EEFE9A-A5D8-E143-B1EA-0A48F46D9FBA}"/>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sp>
          <p:nvSpPr>
            <p:cNvPr id="10" name="Rectangle 9">
              <a:extLst>
                <a:ext uri="{FF2B5EF4-FFF2-40B4-BE49-F238E27FC236}">
                  <a16:creationId xmlns:a16="http://schemas.microsoft.com/office/drawing/2014/main" id="{28E9E340-F138-444F-A3A8-C621C8A24CE1}"/>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grpSp>
      <p:grpSp>
        <p:nvGrpSpPr>
          <p:cNvPr id="11" name="Group 10">
            <a:extLst>
              <a:ext uri="{FF2B5EF4-FFF2-40B4-BE49-F238E27FC236}">
                <a16:creationId xmlns:a16="http://schemas.microsoft.com/office/drawing/2014/main" id="{BD763B7A-9108-A148-9406-56F54986D02B}"/>
              </a:ext>
            </a:extLst>
          </p:cNvPr>
          <p:cNvGrpSpPr/>
          <p:nvPr userDrawn="1"/>
        </p:nvGrpSpPr>
        <p:grpSpPr>
          <a:xfrm rot="10800000">
            <a:off x="8177063" y="106239"/>
            <a:ext cx="3913243" cy="506326"/>
            <a:chOff x="358720" y="6187719"/>
            <a:chExt cx="3913243" cy="506326"/>
          </a:xfrm>
        </p:grpSpPr>
        <p:cxnSp>
          <p:nvCxnSpPr>
            <p:cNvPr id="12" name="Straight Connector 11">
              <a:extLst>
                <a:ext uri="{FF2B5EF4-FFF2-40B4-BE49-F238E27FC236}">
                  <a16:creationId xmlns:a16="http://schemas.microsoft.com/office/drawing/2014/main" id="{CF173E8D-1DC7-EA46-A2CF-77F707D4A43D}"/>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61244C7-240F-A94A-B142-2E9C0513EF6E}"/>
                </a:ext>
              </a:extLst>
            </p:cNvPr>
            <p:cNvSpPr/>
            <p:nvPr userDrawn="1"/>
          </p:nvSpPr>
          <p:spPr>
            <a:xfrm rot="16200000">
              <a:off x="358720" y="6187719"/>
              <a:ext cx="506326" cy="5063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sp>
          <p:nvSpPr>
            <p:cNvPr id="14" name="Rectangle 13">
              <a:extLst>
                <a:ext uri="{FF2B5EF4-FFF2-40B4-BE49-F238E27FC236}">
                  <a16:creationId xmlns:a16="http://schemas.microsoft.com/office/drawing/2014/main" id="{D1914BA5-ACCC-6D44-863F-9400125B1812}"/>
                </a:ext>
              </a:extLst>
            </p:cNvPr>
            <p:cNvSpPr/>
            <p:nvPr userDrawn="1"/>
          </p:nvSpPr>
          <p:spPr>
            <a:xfrm>
              <a:off x="781297" y="6357132"/>
              <a:ext cx="167498" cy="1674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grpSp>
    </p:spTree>
    <p:extLst>
      <p:ext uri="{BB962C8B-B14F-4D97-AF65-F5344CB8AC3E}">
        <p14:creationId xmlns:p14="http://schemas.microsoft.com/office/powerpoint/2010/main" val="2580627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מה להביא לשיעור?">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3EEE-2C1E-B542-8225-9153493AC840}"/>
              </a:ext>
            </a:extLst>
          </p:cNvPr>
          <p:cNvSpPr>
            <a:spLocks noGrp="1"/>
          </p:cNvSpPr>
          <p:nvPr>
            <p:ph type="title" hasCustomPrompt="1"/>
          </p:nvPr>
        </p:nvSpPr>
        <p:spPr>
          <a:xfrm>
            <a:off x="839788" y="365125"/>
            <a:ext cx="10515600" cy="1325563"/>
          </a:xfrm>
        </p:spPr>
        <p:txBody>
          <a:bodyPr/>
          <a:lstStyle>
            <a:lvl1pPr algn="r" rtl="1">
              <a:defRPr>
                <a:latin typeface="Calibri" panose="020F0502020204030204" pitchFamily="34" charset="0"/>
                <a:cs typeface="+mn-cs"/>
              </a:defRPr>
            </a:lvl1pPr>
          </a:lstStyle>
          <a:p>
            <a:r>
              <a:rPr lang="he-IL" dirty="0"/>
              <a:t>מה להביא לשיעור?</a:t>
            </a:r>
            <a:endParaRPr lang="x-none" dirty="0"/>
          </a:p>
        </p:txBody>
      </p:sp>
      <p:sp>
        <p:nvSpPr>
          <p:cNvPr id="4" name="Content Placeholder 3">
            <a:extLst>
              <a:ext uri="{FF2B5EF4-FFF2-40B4-BE49-F238E27FC236}">
                <a16:creationId xmlns:a16="http://schemas.microsoft.com/office/drawing/2014/main" id="{7A3C51F2-91FC-CF4D-8D50-E0D4C4B121D6}"/>
              </a:ext>
            </a:extLst>
          </p:cNvPr>
          <p:cNvSpPr>
            <a:spLocks noGrp="1"/>
          </p:cNvSpPr>
          <p:nvPr>
            <p:ph sz="half" idx="2" hasCustomPrompt="1"/>
          </p:nvPr>
        </p:nvSpPr>
        <p:spPr>
          <a:xfrm>
            <a:off x="839788" y="1741679"/>
            <a:ext cx="5157787" cy="3684588"/>
          </a:xfrm>
        </p:spPr>
        <p:txBody>
          <a:bodyPr>
            <a:normAutofit/>
          </a:bodyPr>
          <a:lstStyle>
            <a:lvl1pPr algn="r" rtl="1">
              <a:buClr>
                <a:schemeClr val="accent2"/>
              </a:buClr>
              <a:defRPr sz="2600">
                <a:latin typeface="Calibri" panose="020F0502020204030204" pitchFamily="34" charset="0"/>
                <a:cs typeface="+mn-cs"/>
              </a:defRPr>
            </a:lvl1pPr>
          </a:lstStyle>
          <a:p>
            <a:pPr lvl="0"/>
            <a:r>
              <a:rPr lang="he-IL" dirty="0"/>
              <a:t>טקסט עם בולט</a:t>
            </a:r>
          </a:p>
        </p:txBody>
      </p:sp>
      <p:sp>
        <p:nvSpPr>
          <p:cNvPr id="6" name="Content Placeholder 5">
            <a:extLst>
              <a:ext uri="{FF2B5EF4-FFF2-40B4-BE49-F238E27FC236}">
                <a16:creationId xmlns:a16="http://schemas.microsoft.com/office/drawing/2014/main" id="{59B1B37A-1CA3-A240-A716-DD9A47540CB3}"/>
              </a:ext>
            </a:extLst>
          </p:cNvPr>
          <p:cNvSpPr>
            <a:spLocks noGrp="1"/>
          </p:cNvSpPr>
          <p:nvPr>
            <p:ph sz="quarter" idx="4" hasCustomPrompt="1"/>
          </p:nvPr>
        </p:nvSpPr>
        <p:spPr>
          <a:xfrm>
            <a:off x="6172200" y="1741679"/>
            <a:ext cx="5183188" cy="3684588"/>
          </a:xfrm>
        </p:spPr>
        <p:txBody>
          <a:bodyPr>
            <a:normAutofit/>
          </a:bodyPr>
          <a:lstStyle>
            <a:lvl1pPr algn="r" rtl="1">
              <a:buClr>
                <a:schemeClr val="accent2"/>
              </a:buClr>
              <a:defRPr sz="2600">
                <a:latin typeface="Calibri" panose="020F0502020204030204" pitchFamily="34" charset="0"/>
                <a:cs typeface="+mn-cs"/>
              </a:defRPr>
            </a:lvl1pPr>
          </a:lstStyle>
          <a:p>
            <a:pPr lvl="0"/>
            <a:r>
              <a:rPr lang="he-IL" dirty="0"/>
              <a:t>טקסט עם בולט</a:t>
            </a:r>
          </a:p>
        </p:txBody>
      </p:sp>
      <p:grpSp>
        <p:nvGrpSpPr>
          <p:cNvPr id="10" name="Group 9">
            <a:extLst>
              <a:ext uri="{FF2B5EF4-FFF2-40B4-BE49-F238E27FC236}">
                <a16:creationId xmlns:a16="http://schemas.microsoft.com/office/drawing/2014/main" id="{7430CA40-3AE6-8C40-B628-3B8B63BD0A0E}"/>
              </a:ext>
            </a:extLst>
          </p:cNvPr>
          <p:cNvGrpSpPr/>
          <p:nvPr userDrawn="1"/>
        </p:nvGrpSpPr>
        <p:grpSpPr>
          <a:xfrm>
            <a:off x="1785665" y="181572"/>
            <a:ext cx="10244790" cy="506326"/>
            <a:chOff x="1748087" y="356936"/>
            <a:chExt cx="10244790" cy="506326"/>
          </a:xfrm>
        </p:grpSpPr>
        <p:cxnSp>
          <p:nvCxnSpPr>
            <p:cNvPr id="11" name="Straight Connector 10">
              <a:extLst>
                <a:ext uri="{FF2B5EF4-FFF2-40B4-BE49-F238E27FC236}">
                  <a16:creationId xmlns:a16="http://schemas.microsoft.com/office/drawing/2014/main" id="{DB534642-3CB6-A445-AA80-E1A2A04DB331}"/>
                </a:ext>
              </a:extLst>
            </p:cNvPr>
            <p:cNvCxnSpPr>
              <a:cxnSpLocks/>
            </p:cNvCxnSpPr>
            <p:nvPr userDrawn="1"/>
          </p:nvCxnSpPr>
          <p:spPr>
            <a:xfrm>
              <a:off x="1748087" y="573247"/>
              <a:ext cx="10244790" cy="38497"/>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7F0647F-5897-294F-87FC-777F34105B01}"/>
                </a:ext>
              </a:extLst>
            </p:cNvPr>
            <p:cNvSpPr/>
            <p:nvPr userDrawn="1"/>
          </p:nvSpPr>
          <p:spPr>
            <a:xfrm rot="16200000">
              <a:off x="11380874" y="35693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grpSp>
      <p:sp>
        <p:nvSpPr>
          <p:cNvPr id="14" name="Rectangle 13">
            <a:extLst>
              <a:ext uri="{FF2B5EF4-FFF2-40B4-BE49-F238E27FC236}">
                <a16:creationId xmlns:a16="http://schemas.microsoft.com/office/drawing/2014/main" id="{BBCB72AB-9511-E340-859E-BC49A5D471A5}"/>
              </a:ext>
            </a:extLst>
          </p:cNvPr>
          <p:cNvSpPr/>
          <p:nvPr userDrawn="1"/>
        </p:nvSpPr>
        <p:spPr>
          <a:xfrm rot="10800000">
            <a:off x="11819101" y="314134"/>
            <a:ext cx="211354" cy="21135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spTree>
    <p:extLst>
      <p:ext uri="{BB962C8B-B14F-4D97-AF65-F5344CB8AC3E}">
        <p14:creationId xmlns:p14="http://schemas.microsoft.com/office/powerpoint/2010/main" val="1543471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הקניית ידע">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3D0ADF1-D847-284D-AE47-771521E2B24A}"/>
              </a:ext>
            </a:extLst>
          </p:cNvPr>
          <p:cNvPicPr>
            <a:picLocks noChangeAspect="1"/>
          </p:cNvPicPr>
          <p:nvPr userDrawn="1"/>
        </p:nvPicPr>
        <p:blipFill rotWithShape="1">
          <a:blip r:embed="rId2"/>
          <a:srcRect t="12244" b="63870"/>
          <a:stretch/>
        </p:blipFill>
        <p:spPr>
          <a:xfrm>
            <a:off x="0" y="0"/>
            <a:ext cx="12192000" cy="1638096"/>
          </a:xfrm>
          <a:prstGeom prst="rect">
            <a:avLst/>
          </a:prstGeom>
        </p:spPr>
      </p:pic>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a:xfrm>
            <a:off x="3081590" y="663126"/>
            <a:ext cx="8280000" cy="720000"/>
          </a:xfrm>
          <a:solidFill>
            <a:schemeClr val="accent1"/>
          </a:solidFill>
        </p:spPr>
        <p:txBody>
          <a:bodyPr anchor="b"/>
          <a:lstStyle>
            <a:lvl1pPr algn="r" rtl="1">
              <a:defRPr>
                <a:solidFill>
                  <a:schemeClr val="bg1"/>
                </a:solidFill>
                <a:latin typeface="Calibri" panose="020F0502020204030204" pitchFamily="34" charset="0"/>
                <a:cs typeface="+mn-cs"/>
              </a:defRPr>
            </a:lvl1pPr>
          </a:lstStyle>
          <a:p>
            <a:r>
              <a:rPr lang="he-IL" sz="4400" dirty="0"/>
              <a:t>הקניית ידע</a:t>
            </a:r>
            <a:endParaRPr lang="x-none" dirty="0"/>
          </a:p>
        </p:txBody>
      </p:sp>
      <p:sp>
        <p:nvSpPr>
          <p:cNvPr id="6" name="Text Placeholder 5">
            <a:extLst>
              <a:ext uri="{FF2B5EF4-FFF2-40B4-BE49-F238E27FC236}">
                <a16:creationId xmlns:a16="http://schemas.microsoft.com/office/drawing/2014/main" id="{35BD9B8B-E13B-EB49-B17F-97A61BE20F46}"/>
              </a:ext>
            </a:extLst>
          </p:cNvPr>
          <p:cNvSpPr>
            <a:spLocks noGrp="1"/>
          </p:cNvSpPr>
          <p:nvPr>
            <p:ph type="body" sz="quarter" idx="10" hasCustomPrompt="1"/>
          </p:nvPr>
        </p:nvSpPr>
        <p:spPr>
          <a:xfrm>
            <a:off x="358720" y="1928813"/>
            <a:ext cx="10885543" cy="3844925"/>
          </a:xfrm>
        </p:spPr>
        <p:txBody>
          <a:bodyPr>
            <a:normAutofit/>
          </a:bodyPr>
          <a:lstStyle>
            <a:lvl1pPr marL="0" indent="0" algn="r" rtl="1">
              <a:buNone/>
              <a:defRPr sz="3600">
                <a:latin typeface="Calibri" panose="020F0502020204030204" pitchFamily="34" charset="0"/>
                <a:cs typeface="+mn-cs"/>
              </a:defRPr>
            </a:lvl1pPr>
            <a:lvl2pPr marL="457200" indent="0" algn="ctr">
              <a:buNone/>
              <a:defRPr/>
            </a:lvl2pPr>
            <a:lvl3pPr marL="914400" indent="0" algn="ctr">
              <a:buNone/>
              <a:defRPr/>
            </a:lvl3pPr>
            <a:lvl4pPr marL="1371600" indent="0" algn="ctr">
              <a:buNone/>
              <a:defRPr/>
            </a:lvl4pPr>
            <a:lvl5pPr marL="1828800" indent="0" algn="ctr">
              <a:buNone/>
              <a:defRPr/>
            </a:lvl5pPr>
          </a:lstStyle>
          <a:p>
            <a:r>
              <a:rPr lang="he-IL" dirty="0"/>
              <a:t>לחץ להוסיף סגנון טקסט גדול של תבנית בסיס</a:t>
            </a:r>
            <a:endParaRPr lang="x-none" dirty="0"/>
          </a:p>
        </p:txBody>
      </p:sp>
      <p:sp>
        <p:nvSpPr>
          <p:cNvPr id="16" name="Rectangle 15">
            <a:extLst>
              <a:ext uri="{FF2B5EF4-FFF2-40B4-BE49-F238E27FC236}">
                <a16:creationId xmlns:a16="http://schemas.microsoft.com/office/drawing/2014/main" id="{DF19C3E0-9540-994D-9F88-1AA758EA24E6}"/>
              </a:ext>
            </a:extLst>
          </p:cNvPr>
          <p:cNvSpPr/>
          <p:nvPr userDrawn="1"/>
        </p:nvSpPr>
        <p:spPr>
          <a:xfrm rot="16200000">
            <a:off x="11332780" y="835199"/>
            <a:ext cx="176581" cy="1765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spTree>
    <p:extLst>
      <p:ext uri="{BB962C8B-B14F-4D97-AF65-F5344CB8AC3E}">
        <p14:creationId xmlns:p14="http://schemas.microsoft.com/office/powerpoint/2010/main" val="1965438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תרגול">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p:txBody>
          <a:bodyPr/>
          <a:lstStyle>
            <a:lvl1pPr algn="r" rtl="1">
              <a:defRPr>
                <a:solidFill>
                  <a:schemeClr val="tx1"/>
                </a:solidFill>
                <a:latin typeface="Calibri" panose="020F0502020204030204" pitchFamily="34" charset="0"/>
                <a:cs typeface="+mn-cs"/>
              </a:defRPr>
            </a:lvl1pPr>
          </a:lstStyle>
          <a:p>
            <a:r>
              <a:rPr lang="he-IL" sz="4400" dirty="0"/>
              <a:t>תרגול</a:t>
            </a:r>
            <a:endParaRPr lang="x-none" dirty="0"/>
          </a:p>
        </p:txBody>
      </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38200" y="1825625"/>
            <a:ext cx="5181600" cy="4351338"/>
          </a:xfrm>
        </p:spPr>
        <p:txBody>
          <a:bodyPr/>
          <a:lstStyle>
            <a:lvl1pPr marL="228600" marR="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lang="en-US" sz="2800" b="0" i="0" kern="1200" dirty="0">
                <a:solidFill>
                  <a:schemeClr val="tx1"/>
                </a:solidFill>
                <a:latin typeface="Calibri" panose="020F0502020204030204" pitchFamily="34" charset="0"/>
                <a:ea typeface="+mn-ea"/>
                <a:cs typeface="+mn-cs"/>
              </a:defRPr>
            </a:lvl1pPr>
          </a:lstStyle>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en-US" dirty="0"/>
          </a:p>
        </p:txBody>
      </p:sp>
      <p:sp>
        <p:nvSpPr>
          <p:cNvPr id="4" name="Content Placeholder 3">
            <a:extLst>
              <a:ext uri="{FF2B5EF4-FFF2-40B4-BE49-F238E27FC236}">
                <a16:creationId xmlns:a16="http://schemas.microsoft.com/office/drawing/2014/main" id="{2A2DAA31-6933-314B-860C-C516AAD66558}"/>
              </a:ext>
            </a:extLst>
          </p:cNvPr>
          <p:cNvSpPr>
            <a:spLocks noGrp="1"/>
          </p:cNvSpPr>
          <p:nvPr>
            <p:ph sz="half" idx="2" hasCustomPrompt="1"/>
          </p:nvPr>
        </p:nvSpPr>
        <p:spPr>
          <a:xfrm>
            <a:off x="6172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Tree>
    <p:extLst>
      <p:ext uri="{BB962C8B-B14F-4D97-AF65-F5344CB8AC3E}">
        <p14:creationId xmlns:p14="http://schemas.microsoft.com/office/powerpoint/2010/main" val="3126735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תרגול">
    <p:spTree>
      <p:nvGrpSpPr>
        <p:cNvPr id="1" name=""/>
        <p:cNvGrpSpPr/>
        <p:nvPr/>
      </p:nvGrpSpPr>
      <p:grpSpPr>
        <a:xfrm>
          <a:off x="0" y="0"/>
          <a:ext cx="0" cy="0"/>
          <a:chOff x="0" y="0"/>
          <a:chExt cx="0" cy="0"/>
        </a:xfrm>
      </p:grpSpPr>
      <p:sp>
        <p:nvSpPr>
          <p:cNvPr id="16" name="Rounded Rectangle 15">
            <a:extLst>
              <a:ext uri="{FF2B5EF4-FFF2-40B4-BE49-F238E27FC236}">
                <a16:creationId xmlns:a16="http://schemas.microsoft.com/office/drawing/2014/main" id="{F5D7F59B-EB58-334D-A4C0-1F5193957FC7}"/>
              </a:ext>
            </a:extLst>
          </p:cNvPr>
          <p:cNvSpPr/>
          <p:nvPr userDrawn="1"/>
        </p:nvSpPr>
        <p:spPr>
          <a:xfrm>
            <a:off x="464950" y="1690687"/>
            <a:ext cx="10779314" cy="2819319"/>
          </a:xfrm>
          <a:prstGeom prst="round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nvGrpSpPr>
          <p:cNvPr id="18" name="Group 17">
            <a:extLst>
              <a:ext uri="{FF2B5EF4-FFF2-40B4-BE49-F238E27FC236}">
                <a16:creationId xmlns:a16="http://schemas.microsoft.com/office/drawing/2014/main" id="{EDC6228F-AC9B-D646-885A-9EB36C602279}"/>
              </a:ext>
            </a:extLst>
          </p:cNvPr>
          <p:cNvGrpSpPr/>
          <p:nvPr userDrawn="1"/>
        </p:nvGrpSpPr>
        <p:grpSpPr>
          <a:xfrm>
            <a:off x="9323841" y="929939"/>
            <a:ext cx="1509481" cy="1509481"/>
            <a:chOff x="2479019" y="1273242"/>
            <a:chExt cx="3938567" cy="3938567"/>
          </a:xfrm>
        </p:grpSpPr>
        <p:sp>
          <p:nvSpPr>
            <p:cNvPr id="19" name="Oval 18">
              <a:extLst>
                <a:ext uri="{FF2B5EF4-FFF2-40B4-BE49-F238E27FC236}">
                  <a16:creationId xmlns:a16="http://schemas.microsoft.com/office/drawing/2014/main" id="{F0E6B8A0-6C0C-564A-ABE2-193105432E2B}"/>
                </a:ext>
              </a:extLst>
            </p:cNvPr>
            <p:cNvSpPr/>
            <p:nvPr/>
          </p:nvSpPr>
          <p:spPr>
            <a:xfrm>
              <a:off x="2479019" y="1273242"/>
              <a:ext cx="3938567" cy="393856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pic>
          <p:nvPicPr>
            <p:cNvPr id="20" name="Picture 19">
              <a:extLst>
                <a:ext uri="{FF2B5EF4-FFF2-40B4-BE49-F238E27FC236}">
                  <a16:creationId xmlns:a16="http://schemas.microsoft.com/office/drawing/2014/main" id="{06A3384C-D7AD-7D4F-93D6-2FD450FD395F}"/>
                </a:ext>
              </a:extLst>
            </p:cNvPr>
            <p:cNvPicPr>
              <a:picLocks noChangeAspect="1"/>
            </p:cNvPicPr>
            <p:nvPr/>
          </p:nvPicPr>
          <p:blipFill>
            <a:blip r:embed="rId2"/>
            <a:stretch>
              <a:fillRect/>
            </a:stretch>
          </p:blipFill>
          <p:spPr>
            <a:xfrm>
              <a:off x="3268062" y="2062285"/>
              <a:ext cx="2360480" cy="2360480"/>
            </a:xfrm>
            <a:prstGeom prst="rect">
              <a:avLst/>
            </a:prstGeom>
          </p:spPr>
        </p:pic>
      </p:grpSp>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gr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65046" y="2561102"/>
            <a:ext cx="10074506" cy="1556031"/>
          </a:xfrm>
        </p:spPr>
        <p:txBody>
          <a:bodyPr/>
          <a:lstStyle>
            <a:lvl1pPr marL="0" marR="0" indent="0" algn="r" defTabSz="914400" rtl="1" eaLnBrk="1" fontAlgn="auto" latinLnBrk="0" hangingPunct="1">
              <a:lnSpc>
                <a:spcPts val="3160"/>
              </a:lnSpc>
              <a:spcBef>
                <a:spcPts val="1000"/>
              </a:spcBef>
              <a:spcAft>
                <a:spcPts val="0"/>
              </a:spcAft>
              <a:buClr>
                <a:schemeClr val="accent2"/>
              </a:buClr>
              <a:buSzTx/>
              <a:buFontTx/>
              <a:buNone/>
              <a:tabLst/>
              <a:defRPr lang="en-US" sz="2800" b="0" i="0" kern="1200" dirty="0">
                <a:solidFill>
                  <a:schemeClr val="tx1"/>
                </a:solidFill>
                <a:latin typeface="Calibri" panose="020F0502020204030204" pitchFamily="34" charset="0"/>
                <a:ea typeface="+mn-ea"/>
                <a:cs typeface="+mn-cs"/>
              </a:defRPr>
            </a:lvl1pPr>
          </a:lstStyle>
          <a:p>
            <a:r>
              <a:rPr lang="he-IL" dirty="0"/>
              <a:t>לחץ להוסיף סגנון טקסט גדול של תבנית בסיס</a:t>
            </a:r>
            <a:endParaRPr lang="x-none" dirty="0"/>
          </a:p>
        </p:txBody>
      </p:sp>
    </p:spTree>
    <p:extLst>
      <p:ext uri="{BB962C8B-B14F-4D97-AF65-F5344CB8AC3E}">
        <p14:creationId xmlns:p14="http://schemas.microsoft.com/office/powerpoint/2010/main" val="2300748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1_מצגת מלאה בתרגול">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3EEE-2C1E-B542-8225-9153493AC840}"/>
              </a:ext>
            </a:extLst>
          </p:cNvPr>
          <p:cNvSpPr>
            <a:spLocks noGrp="1"/>
          </p:cNvSpPr>
          <p:nvPr>
            <p:ph type="title" hasCustomPrompt="1"/>
          </p:nvPr>
        </p:nvSpPr>
        <p:spPr>
          <a:xfrm>
            <a:off x="839788" y="365125"/>
            <a:ext cx="10515600" cy="1325563"/>
          </a:xfrm>
        </p:spPr>
        <p:txBody>
          <a:bodyPr/>
          <a:lstStyle>
            <a:lvl1pPr>
              <a:defRPr>
                <a:latin typeface="Calibri" panose="020F0502020204030204" pitchFamily="34" charset="0"/>
                <a:cs typeface="+mn-cs"/>
              </a:defRPr>
            </a:lvl1pPr>
          </a:lstStyle>
          <a:p>
            <a:r>
              <a:rPr lang="he-IL" dirty="0"/>
              <a:t>המשך תרגול</a:t>
            </a:r>
            <a:endParaRPr lang="x-none" dirty="0"/>
          </a:p>
        </p:txBody>
      </p:sp>
      <p:sp>
        <p:nvSpPr>
          <p:cNvPr id="3" name="Text Placeholder 2">
            <a:extLst>
              <a:ext uri="{FF2B5EF4-FFF2-40B4-BE49-F238E27FC236}">
                <a16:creationId xmlns:a16="http://schemas.microsoft.com/office/drawing/2014/main" id="{B9D2555F-AC29-CF40-A900-4B11F74D3B6B}"/>
              </a:ext>
            </a:extLst>
          </p:cNvPr>
          <p:cNvSpPr>
            <a:spLocks noGrp="1"/>
          </p:cNvSpPr>
          <p:nvPr>
            <p:ph type="body" idx="1" hasCustomPrompt="1"/>
          </p:nvPr>
        </p:nvSpPr>
        <p:spPr>
          <a:xfrm>
            <a:off x="839788" y="1681163"/>
            <a:ext cx="5157787" cy="823912"/>
          </a:xfrm>
        </p:spPr>
        <p:txBody>
          <a:bodyPr anchor="b">
            <a:normAutofit/>
          </a:bodyPr>
          <a:lstStyle>
            <a:lvl1pPr marL="0" indent="0">
              <a:buNone/>
              <a:defRPr sz="2800" b="1">
                <a:latin typeface="Calibri" panose="020F0502020204030204" pitchFamily="34" charset="0"/>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dirty="0"/>
              <a:t>לחץ כדי לערוך סגנון כותרת 3</a:t>
            </a:r>
            <a:endParaRPr lang="en-US" dirty="0"/>
          </a:p>
        </p:txBody>
      </p:sp>
      <p:sp>
        <p:nvSpPr>
          <p:cNvPr id="4" name="Content Placeholder 3">
            <a:extLst>
              <a:ext uri="{FF2B5EF4-FFF2-40B4-BE49-F238E27FC236}">
                <a16:creationId xmlns:a16="http://schemas.microsoft.com/office/drawing/2014/main" id="{7A3C51F2-91FC-CF4D-8D50-E0D4C4B121D6}"/>
              </a:ext>
            </a:extLst>
          </p:cNvPr>
          <p:cNvSpPr>
            <a:spLocks noGrp="1"/>
          </p:cNvSpPr>
          <p:nvPr>
            <p:ph sz="half" idx="2" hasCustomPrompt="1"/>
          </p:nvPr>
        </p:nvSpPr>
        <p:spPr>
          <a:xfrm>
            <a:off x="839788" y="2505075"/>
            <a:ext cx="5157787" cy="3684588"/>
          </a:xfrm>
        </p:spPr>
        <p:txBody>
          <a:bodyPr>
            <a:normAutofit/>
          </a:bodyPr>
          <a:lstStyle>
            <a:lvl1pPr>
              <a:lnSpc>
                <a:spcPct val="100000"/>
              </a:lnSpc>
              <a:buClr>
                <a:schemeClr val="accent2"/>
              </a:buClr>
              <a:defRPr sz="2600">
                <a:latin typeface="Calibri" panose="020F0502020204030204" pitchFamily="34" charset="0"/>
                <a:cs typeface="+mn-cs"/>
              </a:defRPr>
            </a:lvl1pPr>
          </a:lstStyle>
          <a:p>
            <a:pPr lvl="0"/>
            <a:r>
              <a:rPr lang="he-IL" dirty="0"/>
              <a:t>לחץ כדי לערוך סגנון טקסט עם בולט של תבנית בסיס</a:t>
            </a:r>
          </a:p>
        </p:txBody>
      </p:sp>
      <p:sp>
        <p:nvSpPr>
          <p:cNvPr id="5" name="Text Placeholder 4">
            <a:extLst>
              <a:ext uri="{FF2B5EF4-FFF2-40B4-BE49-F238E27FC236}">
                <a16:creationId xmlns:a16="http://schemas.microsoft.com/office/drawing/2014/main" id="{8A3758F3-DA41-7043-A36A-300D6DD6B73C}"/>
              </a:ext>
            </a:extLst>
          </p:cNvPr>
          <p:cNvSpPr>
            <a:spLocks noGrp="1"/>
          </p:cNvSpPr>
          <p:nvPr>
            <p:ph type="body" sz="quarter" idx="3" hasCustomPrompt="1"/>
          </p:nvPr>
        </p:nvSpPr>
        <p:spPr>
          <a:xfrm>
            <a:off x="6172200" y="1681163"/>
            <a:ext cx="5183188" cy="823912"/>
          </a:xfrm>
        </p:spPr>
        <p:txBody>
          <a:bodyPr anchor="b">
            <a:normAutofit/>
          </a:bodyPr>
          <a:lstStyle>
            <a:lvl1pPr marL="0" indent="0">
              <a:buNone/>
              <a:defRPr sz="2800" b="1">
                <a:latin typeface="Calibri" panose="020F0502020204030204" pitchFamily="34" charset="0"/>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dirty="0"/>
              <a:t>לחץ כדי לערוך סגנון כותרת 3</a:t>
            </a:r>
            <a:endParaRPr lang="en-US" dirty="0"/>
          </a:p>
        </p:txBody>
      </p:sp>
      <p:sp>
        <p:nvSpPr>
          <p:cNvPr id="6" name="Content Placeholder 5">
            <a:extLst>
              <a:ext uri="{FF2B5EF4-FFF2-40B4-BE49-F238E27FC236}">
                <a16:creationId xmlns:a16="http://schemas.microsoft.com/office/drawing/2014/main" id="{59B1B37A-1CA3-A240-A716-DD9A47540CB3}"/>
              </a:ext>
            </a:extLst>
          </p:cNvPr>
          <p:cNvSpPr>
            <a:spLocks noGrp="1"/>
          </p:cNvSpPr>
          <p:nvPr>
            <p:ph sz="quarter" idx="4" hasCustomPrompt="1"/>
          </p:nvPr>
        </p:nvSpPr>
        <p:spPr>
          <a:xfrm>
            <a:off x="6172200" y="2505075"/>
            <a:ext cx="5183188" cy="3684588"/>
          </a:xfrm>
        </p:spPr>
        <p:txBody>
          <a:bodyPr>
            <a:normAutofit/>
          </a:bodyPr>
          <a:lstStyle>
            <a:lvl1pPr>
              <a:lnSpc>
                <a:spcPct val="100000"/>
              </a:lnSpc>
              <a:buClr>
                <a:schemeClr val="accent2"/>
              </a:buClr>
              <a:defRPr sz="2600">
                <a:latin typeface="Calibri" panose="020F0502020204030204" pitchFamily="34" charset="0"/>
                <a:cs typeface="+mn-cs"/>
              </a:defRPr>
            </a:lvl1pPr>
          </a:lstStyle>
          <a:p>
            <a:pPr lvl="0"/>
            <a:r>
              <a:rPr lang="he-IL" dirty="0"/>
              <a:t>לחץ כדי לערוך סגנון טקסט עם בולט של תבנית בסיס</a:t>
            </a:r>
          </a:p>
        </p:txBody>
      </p:sp>
      <p:grpSp>
        <p:nvGrpSpPr>
          <p:cNvPr id="10" name="Group 9">
            <a:extLst>
              <a:ext uri="{FF2B5EF4-FFF2-40B4-BE49-F238E27FC236}">
                <a16:creationId xmlns:a16="http://schemas.microsoft.com/office/drawing/2014/main" id="{7430CA40-3AE6-8C40-B628-3B8B63BD0A0E}"/>
              </a:ext>
            </a:extLst>
          </p:cNvPr>
          <p:cNvGrpSpPr/>
          <p:nvPr userDrawn="1"/>
        </p:nvGrpSpPr>
        <p:grpSpPr>
          <a:xfrm>
            <a:off x="1489765" y="181572"/>
            <a:ext cx="10435013" cy="506326"/>
            <a:chOff x="1452187" y="356936"/>
            <a:chExt cx="10435013" cy="506326"/>
          </a:xfrm>
        </p:grpSpPr>
        <p:cxnSp>
          <p:nvCxnSpPr>
            <p:cNvPr id="11" name="Straight Connector 10">
              <a:extLst>
                <a:ext uri="{FF2B5EF4-FFF2-40B4-BE49-F238E27FC236}">
                  <a16:creationId xmlns:a16="http://schemas.microsoft.com/office/drawing/2014/main" id="{DB534642-3CB6-A445-AA80-E1A2A04DB331}"/>
                </a:ext>
              </a:extLst>
            </p:cNvPr>
            <p:cNvCxnSpPr>
              <a:cxnSpLocks/>
            </p:cNvCxnSpPr>
            <p:nvPr userDrawn="1"/>
          </p:nvCxnSpPr>
          <p:spPr>
            <a:xfrm>
              <a:off x="1452187" y="573247"/>
              <a:ext cx="10244790" cy="38497"/>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7F0647F-5897-294F-87FC-777F34105B01}"/>
                </a:ext>
              </a:extLst>
            </p:cNvPr>
            <p:cNvSpPr/>
            <p:nvPr userDrawn="1"/>
          </p:nvSpPr>
          <p:spPr>
            <a:xfrm rot="16200000">
              <a:off x="11380874" y="35693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grpSp>
      <p:sp>
        <p:nvSpPr>
          <p:cNvPr id="14" name="Rectangle 13">
            <a:extLst>
              <a:ext uri="{FF2B5EF4-FFF2-40B4-BE49-F238E27FC236}">
                <a16:creationId xmlns:a16="http://schemas.microsoft.com/office/drawing/2014/main" id="{BBCB72AB-9511-E340-859E-BC49A5D471A5}"/>
              </a:ext>
            </a:extLst>
          </p:cNvPr>
          <p:cNvSpPr/>
          <p:nvPr userDrawn="1"/>
        </p:nvSpPr>
        <p:spPr>
          <a:xfrm rot="10800000">
            <a:off x="11819101" y="314134"/>
            <a:ext cx="211354" cy="21135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spTree>
    <p:extLst>
      <p:ext uri="{BB962C8B-B14F-4D97-AF65-F5344CB8AC3E}">
        <p14:creationId xmlns:p14="http://schemas.microsoft.com/office/powerpoint/2010/main" val="2586448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1_פתרון">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p:txBody>
          <a:bodyPr/>
          <a:lstStyle>
            <a:lvl1pPr>
              <a:defRPr>
                <a:solidFill>
                  <a:schemeClr val="tx1"/>
                </a:solidFill>
                <a:latin typeface="Calibri" panose="020F0502020204030204" pitchFamily="34" charset="0"/>
                <a:cs typeface="+mn-cs"/>
              </a:defRPr>
            </a:lvl1pPr>
          </a:lstStyle>
          <a:p>
            <a:r>
              <a:rPr lang="he-IL" sz="4400" dirty="0"/>
              <a:t>פתרון</a:t>
            </a:r>
            <a:endParaRPr lang="x-none" dirty="0"/>
          </a:p>
        </p:txBody>
      </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38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
        <p:nvSpPr>
          <p:cNvPr id="4" name="Content Placeholder 3">
            <a:extLst>
              <a:ext uri="{FF2B5EF4-FFF2-40B4-BE49-F238E27FC236}">
                <a16:creationId xmlns:a16="http://schemas.microsoft.com/office/drawing/2014/main" id="{2A2DAA31-6933-314B-860C-C516AAD66558}"/>
              </a:ext>
            </a:extLst>
          </p:cNvPr>
          <p:cNvSpPr>
            <a:spLocks noGrp="1"/>
          </p:cNvSpPr>
          <p:nvPr>
            <p:ph sz="half" idx="2" hasCustomPrompt="1"/>
          </p:nvPr>
        </p:nvSpPr>
        <p:spPr>
          <a:xfrm>
            <a:off x="6172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Tree>
    <p:extLst>
      <p:ext uri="{BB962C8B-B14F-4D97-AF65-F5344CB8AC3E}">
        <p14:creationId xmlns:p14="http://schemas.microsoft.com/office/powerpoint/2010/main" val="4117605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השיעור הבא יתחיל">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3796BD-313B-0044-809D-6D612DE5930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Oval 4">
            <a:extLst>
              <a:ext uri="{FF2B5EF4-FFF2-40B4-BE49-F238E27FC236}">
                <a16:creationId xmlns:a16="http://schemas.microsoft.com/office/drawing/2014/main" id="{C4692FF9-9816-1A41-9F19-64AC89C4FE77}"/>
              </a:ext>
            </a:extLst>
          </p:cNvPr>
          <p:cNvSpPr/>
          <p:nvPr userDrawn="1"/>
        </p:nvSpPr>
        <p:spPr>
          <a:xfrm>
            <a:off x="3337577" y="646574"/>
            <a:ext cx="5473303" cy="547330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sp>
        <p:nvSpPr>
          <p:cNvPr id="19" name="Rectangle 18">
            <a:extLst>
              <a:ext uri="{FF2B5EF4-FFF2-40B4-BE49-F238E27FC236}">
                <a16:creationId xmlns:a16="http://schemas.microsoft.com/office/drawing/2014/main" id="{B1C76A5A-A9C6-4148-9667-BA78FBEC1DC5}"/>
              </a:ext>
            </a:extLst>
          </p:cNvPr>
          <p:cNvSpPr/>
          <p:nvPr userDrawn="1"/>
        </p:nvSpPr>
        <p:spPr>
          <a:xfrm>
            <a:off x="2953941" y="3446401"/>
            <a:ext cx="6284118" cy="12398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x-none"/>
          </a:p>
        </p:txBody>
      </p:sp>
      <p:grpSp>
        <p:nvGrpSpPr>
          <p:cNvPr id="2" name="Group 1">
            <a:extLst>
              <a:ext uri="{FF2B5EF4-FFF2-40B4-BE49-F238E27FC236}">
                <a16:creationId xmlns:a16="http://schemas.microsoft.com/office/drawing/2014/main" id="{B5656235-C025-B341-B125-6E522FFD6056}"/>
              </a:ext>
            </a:extLst>
          </p:cNvPr>
          <p:cNvGrpSpPr/>
          <p:nvPr userDrawn="1"/>
        </p:nvGrpSpPr>
        <p:grpSpPr>
          <a:xfrm>
            <a:off x="9287641" y="5672000"/>
            <a:ext cx="3913243" cy="506326"/>
            <a:chOff x="358720" y="285496"/>
            <a:chExt cx="3913243" cy="506326"/>
          </a:xfrm>
        </p:grpSpPr>
        <p:cxnSp>
          <p:nvCxnSpPr>
            <p:cNvPr id="18" name="Straight Connector 17">
              <a:extLst>
                <a:ext uri="{FF2B5EF4-FFF2-40B4-BE49-F238E27FC236}">
                  <a16:creationId xmlns:a16="http://schemas.microsoft.com/office/drawing/2014/main" id="{3740DB9B-9ABC-1E4F-9E76-DE21BB134995}"/>
                </a:ext>
              </a:extLst>
            </p:cNvPr>
            <p:cNvCxnSpPr>
              <a:cxnSpLocks/>
            </p:cNvCxnSpPr>
            <p:nvPr userDrawn="1"/>
          </p:nvCxnSpPr>
          <p:spPr>
            <a:xfrm>
              <a:off x="865046" y="532257"/>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AC0021A-4563-F644-839C-3313EE112D9E}"/>
                </a:ext>
              </a:extLst>
            </p:cNvPr>
            <p:cNvSpPr/>
            <p:nvPr userDrawn="1"/>
          </p:nvSpPr>
          <p:spPr>
            <a:xfrm rot="16200000">
              <a:off x="358720" y="28549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sp>
          <p:nvSpPr>
            <p:cNvPr id="16" name="Rectangle 15">
              <a:extLst>
                <a:ext uri="{FF2B5EF4-FFF2-40B4-BE49-F238E27FC236}">
                  <a16:creationId xmlns:a16="http://schemas.microsoft.com/office/drawing/2014/main" id="{3984F002-0837-5347-8BEB-C54BD7228FB1}"/>
                </a:ext>
              </a:extLst>
            </p:cNvPr>
            <p:cNvSpPr/>
            <p:nvPr userDrawn="1"/>
          </p:nvSpPr>
          <p:spPr>
            <a:xfrm>
              <a:off x="781297" y="454909"/>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sp>
        <p:nvSpPr>
          <p:cNvPr id="4" name="Text Placeholder 3">
            <a:extLst>
              <a:ext uri="{FF2B5EF4-FFF2-40B4-BE49-F238E27FC236}">
                <a16:creationId xmlns:a16="http://schemas.microsoft.com/office/drawing/2014/main" id="{AA27E2A2-BC31-804E-BB02-2D2086ECA9AB}"/>
              </a:ext>
            </a:extLst>
          </p:cNvPr>
          <p:cNvSpPr>
            <a:spLocks noGrp="1"/>
          </p:cNvSpPr>
          <p:nvPr>
            <p:ph type="body" sz="quarter" idx="11" hasCustomPrompt="1"/>
          </p:nvPr>
        </p:nvSpPr>
        <p:spPr>
          <a:xfrm>
            <a:off x="3819674" y="1524214"/>
            <a:ext cx="4552652" cy="2202291"/>
          </a:xfrm>
          <a:prstGeom prst="rect">
            <a:avLst/>
          </a:prstGeom>
        </p:spPr>
        <p:txBody>
          <a:bodyPr>
            <a:normAutofit/>
          </a:bodyPr>
          <a:lstStyle>
            <a:lvl1pPr marL="0" indent="0" algn="ctr">
              <a:buNone/>
              <a:defRPr sz="6000">
                <a:solidFill>
                  <a:schemeClr val="bg1"/>
                </a:solidFill>
                <a:latin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lvl="0"/>
            <a:r>
              <a:rPr lang="he-IL" dirty="0"/>
              <a:t>השיעור הבא</a:t>
            </a:r>
          </a:p>
          <a:p>
            <a:pPr lvl="0"/>
            <a:r>
              <a:rPr lang="he-IL" dirty="0"/>
              <a:t>יתחיל</a:t>
            </a:r>
          </a:p>
        </p:txBody>
      </p:sp>
      <p:cxnSp>
        <p:nvCxnSpPr>
          <p:cNvPr id="15" name="Straight Connector 14">
            <a:extLst>
              <a:ext uri="{FF2B5EF4-FFF2-40B4-BE49-F238E27FC236}">
                <a16:creationId xmlns:a16="http://schemas.microsoft.com/office/drawing/2014/main" id="{40473E13-CEF0-6945-8210-1865616E9834}"/>
              </a:ext>
            </a:extLst>
          </p:cNvPr>
          <p:cNvCxnSpPr>
            <a:cxnSpLocks/>
          </p:cNvCxnSpPr>
          <p:nvPr userDrawn="1"/>
        </p:nvCxnSpPr>
        <p:spPr>
          <a:xfrm>
            <a:off x="2377053" y="6178326"/>
            <a:ext cx="138588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22617BD7-5381-4D41-92AE-B0043113B420}"/>
              </a:ext>
            </a:extLst>
          </p:cNvPr>
          <p:cNvGrpSpPr/>
          <p:nvPr userDrawn="1"/>
        </p:nvGrpSpPr>
        <p:grpSpPr>
          <a:xfrm rot="10800000">
            <a:off x="11482153" y="140248"/>
            <a:ext cx="602703" cy="577326"/>
            <a:chOff x="781297" y="5586292"/>
            <a:chExt cx="602703" cy="577326"/>
          </a:xfrm>
        </p:grpSpPr>
        <p:sp>
          <p:nvSpPr>
            <p:cNvPr id="11" name="Rectangle 10">
              <a:extLst>
                <a:ext uri="{FF2B5EF4-FFF2-40B4-BE49-F238E27FC236}">
                  <a16:creationId xmlns:a16="http://schemas.microsoft.com/office/drawing/2014/main" id="{587FD482-59E1-C04B-9AF0-F8141BE66FDD}"/>
                </a:ext>
              </a:extLst>
            </p:cNvPr>
            <p:cNvSpPr/>
            <p:nvPr userDrawn="1"/>
          </p:nvSpPr>
          <p:spPr>
            <a:xfrm rot="16200000">
              <a:off x="781297" y="5657292"/>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sp>
          <p:nvSpPr>
            <p:cNvPr id="13" name="Rectangle 12">
              <a:extLst>
                <a:ext uri="{FF2B5EF4-FFF2-40B4-BE49-F238E27FC236}">
                  <a16:creationId xmlns:a16="http://schemas.microsoft.com/office/drawing/2014/main" id="{1E9A766D-D5BD-3E4B-AE40-5EF4614445A8}"/>
                </a:ext>
              </a:extLst>
            </p:cNvPr>
            <p:cNvSpPr/>
            <p:nvPr userDrawn="1"/>
          </p:nvSpPr>
          <p:spPr>
            <a:xfrm>
              <a:off x="1216502" y="558629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cxnSp>
        <p:nvCxnSpPr>
          <p:cNvPr id="17" name="Straight Connector 16">
            <a:extLst>
              <a:ext uri="{FF2B5EF4-FFF2-40B4-BE49-F238E27FC236}">
                <a16:creationId xmlns:a16="http://schemas.microsoft.com/office/drawing/2014/main" id="{4D5014CE-6431-0D4C-BAFF-39612F414400}"/>
              </a:ext>
            </a:extLst>
          </p:cNvPr>
          <p:cNvCxnSpPr>
            <a:cxnSpLocks/>
          </p:cNvCxnSpPr>
          <p:nvPr userDrawn="1"/>
        </p:nvCxnSpPr>
        <p:spPr>
          <a:xfrm>
            <a:off x="-678730" y="6456415"/>
            <a:ext cx="345536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1" name="Text Placeholder 20">
            <a:extLst>
              <a:ext uri="{FF2B5EF4-FFF2-40B4-BE49-F238E27FC236}">
                <a16:creationId xmlns:a16="http://schemas.microsoft.com/office/drawing/2014/main" id="{4BD310FA-D564-9240-BAF3-B9933A5C616F}"/>
              </a:ext>
            </a:extLst>
          </p:cNvPr>
          <p:cNvSpPr>
            <a:spLocks noGrp="1"/>
          </p:cNvSpPr>
          <p:nvPr>
            <p:ph type="body" sz="quarter" idx="12" hasCustomPrompt="1"/>
          </p:nvPr>
        </p:nvSpPr>
        <p:spPr>
          <a:xfrm>
            <a:off x="3764756" y="3704674"/>
            <a:ext cx="4662487" cy="819517"/>
          </a:xfrm>
          <a:prstGeom prst="rect">
            <a:avLst/>
          </a:prstGeom>
        </p:spPr>
        <p:txBody>
          <a:bodyPr anchor="b">
            <a:noAutofit/>
          </a:bodyPr>
          <a:lstStyle>
            <a:lvl1pPr marL="0" indent="0" algn="ctr">
              <a:buNone/>
              <a:defRPr sz="5400">
                <a:solidFill>
                  <a:schemeClr val="bg1"/>
                </a:solidFill>
                <a:latin typeface="Calibri" panose="020F0502020204030204" pitchFamily="34" charset="0"/>
                <a:cs typeface="+mn-cs"/>
              </a:defRPr>
            </a:lvl1pPr>
          </a:lstStyle>
          <a:p>
            <a:pPr lvl="0"/>
            <a:r>
              <a:rPr lang="he-IL" dirty="0"/>
              <a:t>בשעה 09:00</a:t>
            </a:r>
            <a:endParaRPr lang="x-none" dirty="0"/>
          </a:p>
        </p:txBody>
      </p:sp>
      <p:grpSp>
        <p:nvGrpSpPr>
          <p:cNvPr id="24" name="Group 23">
            <a:extLst>
              <a:ext uri="{FF2B5EF4-FFF2-40B4-BE49-F238E27FC236}">
                <a16:creationId xmlns:a16="http://schemas.microsoft.com/office/drawing/2014/main" id="{4C964832-BAF5-B84F-9EE8-B31B27A731C8}"/>
              </a:ext>
            </a:extLst>
          </p:cNvPr>
          <p:cNvGrpSpPr/>
          <p:nvPr userDrawn="1"/>
        </p:nvGrpSpPr>
        <p:grpSpPr>
          <a:xfrm>
            <a:off x="-110840" y="110839"/>
            <a:ext cx="1530097" cy="1525930"/>
            <a:chOff x="8374611" y="4283110"/>
            <a:chExt cx="2300578" cy="2294314"/>
          </a:xfrm>
        </p:grpSpPr>
        <p:pic>
          <p:nvPicPr>
            <p:cNvPr id="25" name="Picture 24">
              <a:extLst>
                <a:ext uri="{FF2B5EF4-FFF2-40B4-BE49-F238E27FC236}">
                  <a16:creationId xmlns:a16="http://schemas.microsoft.com/office/drawing/2014/main" id="{7C0CB761-1CB6-FC4E-AEC0-ADBE45586F14}"/>
                </a:ext>
              </a:extLst>
            </p:cNvPr>
            <p:cNvPicPr>
              <a:picLocks noChangeAspect="1"/>
            </p:cNvPicPr>
            <p:nvPr/>
          </p:nvPicPr>
          <p:blipFill rotWithShape="1">
            <a:blip r:embed="rId3"/>
            <a:srcRect l="62938"/>
            <a:stretch/>
          </p:blipFill>
          <p:spPr>
            <a:xfrm>
              <a:off x="8873684" y="4283110"/>
              <a:ext cx="1227785" cy="1519621"/>
            </a:xfrm>
            <a:prstGeom prst="rect">
              <a:avLst/>
            </a:prstGeom>
          </p:spPr>
        </p:pic>
        <p:sp>
          <p:nvSpPr>
            <p:cNvPr id="26" name="Rectangle 25">
              <a:extLst>
                <a:ext uri="{FF2B5EF4-FFF2-40B4-BE49-F238E27FC236}">
                  <a16:creationId xmlns:a16="http://schemas.microsoft.com/office/drawing/2014/main" id="{0799BDF5-881F-3045-A642-F8E001DE02C9}"/>
                </a:ext>
              </a:extLst>
            </p:cNvPr>
            <p:cNvSpPr/>
            <p:nvPr/>
          </p:nvSpPr>
          <p:spPr>
            <a:xfrm>
              <a:off x="8374611" y="5883287"/>
              <a:ext cx="2300578" cy="694137"/>
            </a:xfrm>
            <a:prstGeom prst="rect">
              <a:avLst/>
            </a:prstGeom>
          </p:spPr>
          <p:txBody>
            <a:bodyPr wrap="square">
              <a:spAutoFit/>
            </a:bodyPr>
            <a:lstStyle/>
            <a:p>
              <a:pPr algn="ctr"/>
              <a:r>
                <a:rPr lang="x-none" sz="1200" dirty="0">
                  <a:solidFill>
                    <a:schemeClr val="bg1"/>
                  </a:solidFill>
                  <a:latin typeface="Arial" panose="020B0604020202020204" pitchFamily="34" charset="0"/>
                  <a:cs typeface="Arial" panose="020B0604020202020204" pitchFamily="34" charset="0"/>
                </a:rPr>
                <a:t>מדינת ישראל</a:t>
              </a:r>
            </a:p>
            <a:p>
              <a:pPr algn="ctr"/>
              <a:r>
                <a:rPr lang="x-none" sz="1200" dirty="0">
                  <a:solidFill>
                    <a:schemeClr val="bg1"/>
                  </a:solidFill>
                  <a:latin typeface="Arial" panose="020B0604020202020204" pitchFamily="34" charset="0"/>
                  <a:cs typeface="Arial" panose="020B0604020202020204" pitchFamily="34" charset="0"/>
                </a:rPr>
                <a:t>משרד החינוך</a:t>
              </a:r>
            </a:p>
          </p:txBody>
        </p:sp>
      </p:grpSp>
    </p:spTree>
    <p:extLst>
      <p:ext uri="{BB962C8B-B14F-4D97-AF65-F5344CB8AC3E}">
        <p14:creationId xmlns:p14="http://schemas.microsoft.com/office/powerpoint/2010/main" val="1768344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_השיעור הבא יתחיל">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3796BD-313B-0044-809D-6D612DE59301}"/>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 name="Group 1">
            <a:extLst>
              <a:ext uri="{FF2B5EF4-FFF2-40B4-BE49-F238E27FC236}">
                <a16:creationId xmlns:a16="http://schemas.microsoft.com/office/drawing/2014/main" id="{B5656235-C025-B341-B125-6E522FFD6056}"/>
              </a:ext>
            </a:extLst>
          </p:cNvPr>
          <p:cNvGrpSpPr/>
          <p:nvPr userDrawn="1"/>
        </p:nvGrpSpPr>
        <p:grpSpPr>
          <a:xfrm>
            <a:off x="9287641" y="5672000"/>
            <a:ext cx="3913243" cy="506326"/>
            <a:chOff x="358720" y="285496"/>
            <a:chExt cx="3913243" cy="506326"/>
          </a:xfrm>
        </p:grpSpPr>
        <p:cxnSp>
          <p:nvCxnSpPr>
            <p:cNvPr id="18" name="Straight Connector 17">
              <a:extLst>
                <a:ext uri="{FF2B5EF4-FFF2-40B4-BE49-F238E27FC236}">
                  <a16:creationId xmlns:a16="http://schemas.microsoft.com/office/drawing/2014/main" id="{3740DB9B-9ABC-1E4F-9E76-DE21BB134995}"/>
                </a:ext>
              </a:extLst>
            </p:cNvPr>
            <p:cNvCxnSpPr>
              <a:cxnSpLocks/>
            </p:cNvCxnSpPr>
            <p:nvPr userDrawn="1"/>
          </p:nvCxnSpPr>
          <p:spPr>
            <a:xfrm>
              <a:off x="865046" y="532257"/>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AC0021A-4563-F644-839C-3313EE112D9E}"/>
                </a:ext>
              </a:extLst>
            </p:cNvPr>
            <p:cNvSpPr/>
            <p:nvPr userDrawn="1"/>
          </p:nvSpPr>
          <p:spPr>
            <a:xfrm rot="16200000">
              <a:off x="358720" y="28549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sp>
          <p:nvSpPr>
            <p:cNvPr id="16" name="Rectangle 15">
              <a:extLst>
                <a:ext uri="{FF2B5EF4-FFF2-40B4-BE49-F238E27FC236}">
                  <a16:creationId xmlns:a16="http://schemas.microsoft.com/office/drawing/2014/main" id="{3984F002-0837-5347-8BEB-C54BD7228FB1}"/>
                </a:ext>
              </a:extLst>
            </p:cNvPr>
            <p:cNvSpPr/>
            <p:nvPr userDrawn="1"/>
          </p:nvSpPr>
          <p:spPr>
            <a:xfrm>
              <a:off x="781297" y="454909"/>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cxnSp>
        <p:nvCxnSpPr>
          <p:cNvPr id="15" name="Straight Connector 14">
            <a:extLst>
              <a:ext uri="{FF2B5EF4-FFF2-40B4-BE49-F238E27FC236}">
                <a16:creationId xmlns:a16="http://schemas.microsoft.com/office/drawing/2014/main" id="{40473E13-CEF0-6945-8210-1865616E9834}"/>
              </a:ext>
            </a:extLst>
          </p:cNvPr>
          <p:cNvCxnSpPr>
            <a:cxnSpLocks/>
          </p:cNvCxnSpPr>
          <p:nvPr userDrawn="1"/>
        </p:nvCxnSpPr>
        <p:spPr>
          <a:xfrm>
            <a:off x="2377053" y="6178326"/>
            <a:ext cx="138588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22617BD7-5381-4D41-92AE-B0043113B420}"/>
              </a:ext>
            </a:extLst>
          </p:cNvPr>
          <p:cNvGrpSpPr/>
          <p:nvPr userDrawn="1"/>
        </p:nvGrpSpPr>
        <p:grpSpPr>
          <a:xfrm rot="10800000">
            <a:off x="11482153" y="140248"/>
            <a:ext cx="602703" cy="577326"/>
            <a:chOff x="781297" y="5586292"/>
            <a:chExt cx="602703" cy="577326"/>
          </a:xfrm>
        </p:grpSpPr>
        <p:sp>
          <p:nvSpPr>
            <p:cNvPr id="11" name="Rectangle 10">
              <a:extLst>
                <a:ext uri="{FF2B5EF4-FFF2-40B4-BE49-F238E27FC236}">
                  <a16:creationId xmlns:a16="http://schemas.microsoft.com/office/drawing/2014/main" id="{587FD482-59E1-C04B-9AF0-F8141BE66FDD}"/>
                </a:ext>
              </a:extLst>
            </p:cNvPr>
            <p:cNvSpPr/>
            <p:nvPr userDrawn="1"/>
          </p:nvSpPr>
          <p:spPr>
            <a:xfrm rot="16200000">
              <a:off x="781297" y="5657292"/>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dirty="0"/>
            </a:p>
          </p:txBody>
        </p:sp>
        <p:sp>
          <p:nvSpPr>
            <p:cNvPr id="13" name="Rectangle 12">
              <a:extLst>
                <a:ext uri="{FF2B5EF4-FFF2-40B4-BE49-F238E27FC236}">
                  <a16:creationId xmlns:a16="http://schemas.microsoft.com/office/drawing/2014/main" id="{1E9A766D-D5BD-3E4B-AE40-5EF4614445A8}"/>
                </a:ext>
              </a:extLst>
            </p:cNvPr>
            <p:cNvSpPr/>
            <p:nvPr userDrawn="1"/>
          </p:nvSpPr>
          <p:spPr>
            <a:xfrm>
              <a:off x="1216502" y="558629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x-none"/>
            </a:p>
          </p:txBody>
        </p:sp>
      </p:grpSp>
      <p:cxnSp>
        <p:nvCxnSpPr>
          <p:cNvPr id="17" name="Straight Connector 16">
            <a:extLst>
              <a:ext uri="{FF2B5EF4-FFF2-40B4-BE49-F238E27FC236}">
                <a16:creationId xmlns:a16="http://schemas.microsoft.com/office/drawing/2014/main" id="{4D5014CE-6431-0D4C-BAFF-39612F414400}"/>
              </a:ext>
            </a:extLst>
          </p:cNvPr>
          <p:cNvCxnSpPr>
            <a:cxnSpLocks/>
          </p:cNvCxnSpPr>
          <p:nvPr userDrawn="1"/>
        </p:nvCxnSpPr>
        <p:spPr>
          <a:xfrm>
            <a:off x="-678730" y="6456415"/>
            <a:ext cx="345536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E6EAAB5F-1735-EF4E-B629-AFD8B71801DF}"/>
              </a:ext>
            </a:extLst>
          </p:cNvPr>
          <p:cNvPicPr>
            <a:picLocks noChangeAspect="1"/>
          </p:cNvPicPr>
          <p:nvPr userDrawn="1"/>
        </p:nvPicPr>
        <p:blipFill>
          <a:blip r:embed="rId3"/>
          <a:stretch>
            <a:fillRect/>
          </a:stretch>
        </p:blipFill>
        <p:spPr>
          <a:xfrm>
            <a:off x="4283765" y="1616765"/>
            <a:ext cx="3624470" cy="3624470"/>
          </a:xfrm>
          <a:prstGeom prst="rect">
            <a:avLst/>
          </a:prstGeom>
        </p:spPr>
      </p:pic>
    </p:spTree>
    <p:extLst>
      <p:ext uri="{BB962C8B-B14F-4D97-AF65-F5344CB8AC3E}">
        <p14:creationId xmlns:p14="http://schemas.microsoft.com/office/powerpoint/2010/main" val="2375272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1_כותרת ראשית">
  <p:cSld name="1_כותרת ראשית">
    <p:spTree>
      <p:nvGrpSpPr>
        <p:cNvPr id="1" name="Shape 79"/>
        <p:cNvGrpSpPr/>
        <p:nvPr/>
      </p:nvGrpSpPr>
      <p:grpSpPr>
        <a:xfrm>
          <a:off x="0" y="0"/>
          <a:ext cx="0" cy="0"/>
          <a:chOff x="0" y="0"/>
          <a:chExt cx="0" cy="0"/>
        </a:xfrm>
      </p:grpSpPr>
      <p:pic>
        <p:nvPicPr>
          <p:cNvPr id="80" name="Google Shape;80;p32"/>
          <p:cNvPicPr preferRelativeResize="0"/>
          <p:nvPr/>
        </p:nvPicPr>
        <p:blipFill rotWithShape="1">
          <a:blip r:embed="rId2">
            <a:alphaModFix amt="54000"/>
          </a:blip>
          <a:srcRect/>
          <a:stretch/>
        </p:blipFill>
        <p:spPr>
          <a:xfrm>
            <a:off x="-7354566" y="2026507"/>
            <a:ext cx="5045676" cy="5028913"/>
          </a:xfrm>
          <a:prstGeom prst="rect">
            <a:avLst/>
          </a:prstGeom>
          <a:noFill/>
          <a:ln>
            <a:noFill/>
          </a:ln>
        </p:spPr>
      </p:pic>
      <p:pic>
        <p:nvPicPr>
          <p:cNvPr id="81" name="Google Shape;81;p32"/>
          <p:cNvPicPr preferRelativeResize="0"/>
          <p:nvPr/>
        </p:nvPicPr>
        <p:blipFill rotWithShape="1">
          <a:blip r:embed="rId2">
            <a:alphaModFix amt="54000"/>
          </a:blip>
          <a:srcRect/>
          <a:stretch/>
        </p:blipFill>
        <p:spPr>
          <a:xfrm>
            <a:off x="12947248" y="-3969273"/>
            <a:ext cx="5045676" cy="5028913"/>
          </a:xfrm>
          <a:prstGeom prst="rect">
            <a:avLst/>
          </a:prstGeom>
          <a:noFill/>
          <a:ln>
            <a:noFill/>
          </a:ln>
        </p:spPr>
      </p:pic>
      <p:pic>
        <p:nvPicPr>
          <p:cNvPr id="82" name="Google Shape;82;p32"/>
          <p:cNvPicPr preferRelativeResize="0"/>
          <p:nvPr/>
        </p:nvPicPr>
        <p:blipFill rotWithShape="1">
          <a:blip r:embed="rId3">
            <a:alphaModFix/>
          </a:blip>
          <a:srcRect/>
          <a:stretch/>
        </p:blipFill>
        <p:spPr>
          <a:xfrm>
            <a:off x="0" y="0"/>
            <a:ext cx="12192000" cy="6858000"/>
          </a:xfrm>
          <a:prstGeom prst="rect">
            <a:avLst/>
          </a:prstGeom>
          <a:noFill/>
          <a:ln>
            <a:noFill/>
          </a:ln>
        </p:spPr>
      </p:pic>
      <p:cxnSp>
        <p:nvCxnSpPr>
          <p:cNvPr id="83" name="Google Shape;83;p32"/>
          <p:cNvCxnSpPr/>
          <p:nvPr/>
        </p:nvCxnSpPr>
        <p:spPr>
          <a:xfrm>
            <a:off x="7156173" y="1639956"/>
            <a:ext cx="4005469" cy="0"/>
          </a:xfrm>
          <a:prstGeom prst="straightConnector1">
            <a:avLst/>
          </a:prstGeom>
          <a:noFill/>
          <a:ln w="38100" cap="flat" cmpd="sng">
            <a:solidFill>
              <a:srgbClr val="FFC000"/>
            </a:solidFill>
            <a:prstDash val="solid"/>
            <a:miter lim="800000"/>
            <a:headEnd type="none" w="sm" len="sm"/>
            <a:tailEnd type="none" w="sm" len="sm"/>
          </a:ln>
        </p:spPr>
      </p:cxnSp>
      <p:sp>
        <p:nvSpPr>
          <p:cNvPr id="84" name="Google Shape;84;p32"/>
          <p:cNvSpPr/>
          <p:nvPr/>
        </p:nvSpPr>
        <p:spPr>
          <a:xfrm rot="-5400000">
            <a:off x="7721222" y="1537008"/>
            <a:ext cx="205896" cy="20589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spcBef>
                <a:spcPts val="0"/>
              </a:spcBef>
              <a:spcAft>
                <a:spcPts val="0"/>
              </a:spcAft>
              <a:buNone/>
            </a:pPr>
            <a:endParaRPr sz="1800" b="0" i="0" u="none" strike="noStrike" cap="none">
              <a:solidFill>
                <a:schemeClr val="lt1"/>
              </a:solidFill>
              <a:latin typeface="Calibri"/>
              <a:ea typeface="Calibri"/>
              <a:cs typeface="Calibri"/>
              <a:sym typeface="Calibri"/>
            </a:endParaRPr>
          </a:p>
        </p:txBody>
      </p:sp>
      <p:cxnSp>
        <p:nvCxnSpPr>
          <p:cNvPr id="85" name="Google Shape;85;p32"/>
          <p:cNvCxnSpPr/>
          <p:nvPr/>
        </p:nvCxnSpPr>
        <p:spPr>
          <a:xfrm>
            <a:off x="4093266" y="4984979"/>
            <a:ext cx="4005469" cy="0"/>
          </a:xfrm>
          <a:prstGeom prst="straightConnector1">
            <a:avLst/>
          </a:prstGeom>
          <a:noFill/>
          <a:ln w="38100" cap="flat" cmpd="sng">
            <a:solidFill>
              <a:srgbClr val="FFC000"/>
            </a:solidFill>
            <a:prstDash val="solid"/>
            <a:miter lim="800000"/>
            <a:headEnd type="none" w="sm" len="sm"/>
            <a:tailEnd type="none" w="sm" len="sm"/>
          </a:ln>
        </p:spPr>
      </p:cxnSp>
      <p:cxnSp>
        <p:nvCxnSpPr>
          <p:cNvPr id="86" name="Google Shape;86;p32"/>
          <p:cNvCxnSpPr/>
          <p:nvPr/>
        </p:nvCxnSpPr>
        <p:spPr>
          <a:xfrm>
            <a:off x="4093266" y="2035982"/>
            <a:ext cx="4005469" cy="0"/>
          </a:xfrm>
          <a:prstGeom prst="straightConnector1">
            <a:avLst/>
          </a:prstGeom>
          <a:noFill/>
          <a:ln w="38100" cap="flat" cmpd="sng">
            <a:solidFill>
              <a:srgbClr val="FFC000"/>
            </a:solidFill>
            <a:prstDash val="solid"/>
            <a:miter lim="800000"/>
            <a:headEnd type="none" w="sm" len="sm"/>
            <a:tailEnd type="none" w="sm" len="sm"/>
          </a:ln>
        </p:spPr>
      </p:cxnSp>
      <p:grpSp>
        <p:nvGrpSpPr>
          <p:cNvPr id="87" name="Google Shape;87;p32"/>
          <p:cNvGrpSpPr/>
          <p:nvPr/>
        </p:nvGrpSpPr>
        <p:grpSpPr>
          <a:xfrm>
            <a:off x="-110840" y="110839"/>
            <a:ext cx="1530097" cy="1525930"/>
            <a:chOff x="8374611" y="4283110"/>
            <a:chExt cx="2300578" cy="2294314"/>
          </a:xfrm>
        </p:grpSpPr>
        <p:pic>
          <p:nvPicPr>
            <p:cNvPr id="88" name="Google Shape;88;p32"/>
            <p:cNvPicPr preferRelativeResize="0"/>
            <p:nvPr/>
          </p:nvPicPr>
          <p:blipFill rotWithShape="1">
            <a:blip r:embed="rId4">
              <a:alphaModFix/>
            </a:blip>
            <a:srcRect l="62938"/>
            <a:stretch/>
          </p:blipFill>
          <p:spPr>
            <a:xfrm>
              <a:off x="8873684" y="4283110"/>
              <a:ext cx="1227785" cy="1519621"/>
            </a:xfrm>
            <a:prstGeom prst="rect">
              <a:avLst/>
            </a:prstGeom>
            <a:noFill/>
            <a:ln>
              <a:noFill/>
            </a:ln>
          </p:spPr>
        </p:pic>
        <p:sp>
          <p:nvSpPr>
            <p:cNvPr id="89" name="Google Shape;89;p32"/>
            <p:cNvSpPr/>
            <p:nvPr/>
          </p:nvSpPr>
          <p:spPr>
            <a:xfrm>
              <a:off x="8374611" y="5883287"/>
              <a:ext cx="2300578" cy="69413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x-none" sz="1200" b="0" i="0" u="none" strike="noStrike" cap="none">
                  <a:solidFill>
                    <a:schemeClr val="lt1"/>
                  </a:solidFill>
                  <a:latin typeface="Arial"/>
                  <a:ea typeface="Arial"/>
                  <a:cs typeface="Arial"/>
                  <a:sym typeface="Arial"/>
                </a:rPr>
                <a:t>מדינת ישראל</a:t>
              </a:r>
              <a:endParaRPr/>
            </a:p>
            <a:p>
              <a:pPr marL="0" marR="0" lvl="0" indent="0" algn="ctr" rtl="0">
                <a:spcBef>
                  <a:spcPts val="0"/>
                </a:spcBef>
                <a:spcAft>
                  <a:spcPts val="0"/>
                </a:spcAft>
                <a:buNone/>
              </a:pPr>
              <a:r>
                <a:rPr lang="x-none" sz="1200" b="0" i="0" u="none" strike="noStrike" cap="none">
                  <a:solidFill>
                    <a:schemeClr val="lt1"/>
                  </a:solidFill>
                  <a:latin typeface="Arial"/>
                  <a:ea typeface="Arial"/>
                  <a:cs typeface="Arial"/>
                  <a:sym typeface="Arial"/>
                </a:rPr>
                <a:t>משרד החינוך</a:t>
              </a:r>
              <a:endParaRPr/>
            </a:p>
          </p:txBody>
        </p:sp>
      </p:grpSp>
      <p:sp>
        <p:nvSpPr>
          <p:cNvPr id="90" name="Google Shape;90;p32"/>
          <p:cNvSpPr txBox="1"/>
          <p:nvPr/>
        </p:nvSpPr>
        <p:spPr>
          <a:xfrm>
            <a:off x="2210656" y="2447258"/>
            <a:ext cx="7770689" cy="1963485"/>
          </a:xfrm>
          <a:prstGeom prst="rect">
            <a:avLst/>
          </a:prstGeom>
          <a:solidFill>
            <a:schemeClr val="accent1"/>
          </a:solidFill>
          <a:ln>
            <a:noFill/>
          </a:ln>
        </p:spPr>
        <p:txBody>
          <a:bodyPr spcFirstLastPara="1" wrap="square" lIns="251975" tIns="251975" rIns="251975" bIns="251975" anchor="ctr" anchorCtr="0">
            <a:spAutoFit/>
          </a:bodyPr>
          <a:lstStyle/>
          <a:p>
            <a:pPr marL="0" marR="0" lvl="0" indent="0" algn="ctr" rtl="1">
              <a:lnSpc>
                <a:spcPct val="90909"/>
              </a:lnSpc>
              <a:spcBef>
                <a:spcPts val="0"/>
              </a:spcBef>
              <a:spcAft>
                <a:spcPts val="0"/>
              </a:spcAft>
              <a:buNone/>
            </a:pPr>
            <a:r>
              <a:rPr lang="x-none" sz="6600" b="0" i="0" u="none" strike="noStrike" cap="none">
                <a:solidFill>
                  <a:schemeClr val="lt1"/>
                </a:solidFill>
                <a:latin typeface="Calibri"/>
                <a:ea typeface="Calibri"/>
                <a:cs typeface="Calibri"/>
                <a:sym typeface="Calibri"/>
              </a:rPr>
              <a:t>תודה שצפיתם בשידור</a:t>
            </a:r>
            <a:endParaRPr/>
          </a:p>
          <a:p>
            <a:pPr marL="0" marR="0" lvl="0" indent="0" algn="ctr" rtl="1">
              <a:lnSpc>
                <a:spcPct val="187500"/>
              </a:lnSpc>
              <a:spcBef>
                <a:spcPts val="0"/>
              </a:spcBef>
              <a:spcAft>
                <a:spcPts val="0"/>
              </a:spcAft>
              <a:buNone/>
            </a:pPr>
            <a:r>
              <a:rPr lang="x-none" sz="3200" b="0" i="0" u="none" strike="noStrike" cap="none">
                <a:solidFill>
                  <a:schemeClr val="lt1"/>
                </a:solidFill>
                <a:latin typeface="Calibri"/>
                <a:ea typeface="Calibri"/>
                <a:cs typeface="Calibri"/>
                <a:sym typeface="Calibri"/>
              </a:rPr>
              <a:t>הופק עבור משרד החינוך ע״י מטח</a:t>
            </a:r>
            <a:endParaRPr sz="3200" b="0" i="0" u="none" strike="noStrike" cap="none">
              <a:solidFill>
                <a:schemeClr val="lt1"/>
              </a:solidFill>
              <a:latin typeface="Calibri"/>
              <a:ea typeface="Calibri"/>
              <a:cs typeface="Calibri"/>
              <a:sym typeface="Calibri"/>
            </a:endParaRPr>
          </a:p>
        </p:txBody>
      </p:sp>
      <p:sp>
        <p:nvSpPr>
          <p:cNvPr id="91" name="Google Shape;91;p32"/>
          <p:cNvSpPr/>
          <p:nvPr/>
        </p:nvSpPr>
        <p:spPr>
          <a:xfrm>
            <a:off x="6692900" y="4828833"/>
            <a:ext cx="342900" cy="3429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2" name="Google Shape;92;p32"/>
          <p:cNvSpPr/>
          <p:nvPr/>
        </p:nvSpPr>
        <p:spPr>
          <a:xfrm>
            <a:off x="2431342" y="2371058"/>
            <a:ext cx="152400" cy="1524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3" name="Google Shape;93;p32"/>
          <p:cNvSpPr/>
          <p:nvPr/>
        </p:nvSpPr>
        <p:spPr>
          <a:xfrm>
            <a:off x="9905144" y="4005877"/>
            <a:ext cx="152400" cy="1524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1">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4" name="Google Shape;94;p32"/>
          <p:cNvSpPr txBox="1"/>
          <p:nvPr/>
        </p:nvSpPr>
        <p:spPr>
          <a:xfrm>
            <a:off x="3870376" y="6424726"/>
            <a:ext cx="4451248" cy="3231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x-none" sz="1500" b="0" i="0" u="none" strike="noStrike" cap="none">
                <a:solidFill>
                  <a:schemeClr val="lt1"/>
                </a:solidFill>
                <a:latin typeface="Arial"/>
                <a:ea typeface="Arial"/>
                <a:cs typeface="Arial"/>
                <a:sym typeface="Arial"/>
              </a:rPr>
              <a:t>shutterstock/com איורים: </a:t>
            </a:r>
            <a:endParaRPr sz="15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700699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כותרת ראשית">
  <p:cSld name="כותרת ראשית">
    <p:spTree>
      <p:nvGrpSpPr>
        <p:cNvPr id="1" name="Shape 13"/>
        <p:cNvGrpSpPr/>
        <p:nvPr/>
      </p:nvGrpSpPr>
      <p:grpSpPr>
        <a:xfrm>
          <a:off x="0" y="0"/>
          <a:ext cx="0" cy="0"/>
          <a:chOff x="0" y="0"/>
          <a:chExt cx="0" cy="0"/>
        </a:xfrm>
      </p:grpSpPr>
      <p:pic>
        <p:nvPicPr>
          <p:cNvPr id="14" name="Google Shape;14;p2"/>
          <p:cNvPicPr preferRelativeResize="0"/>
          <p:nvPr/>
        </p:nvPicPr>
        <p:blipFill rotWithShape="1">
          <a:blip r:embed="rId2">
            <a:alphaModFix amt="54000"/>
          </a:blip>
          <a:srcRect/>
          <a:stretch/>
        </p:blipFill>
        <p:spPr>
          <a:xfrm>
            <a:off x="-7354566" y="2026507"/>
            <a:ext cx="5045676" cy="5028913"/>
          </a:xfrm>
          <a:prstGeom prst="rect">
            <a:avLst/>
          </a:prstGeom>
          <a:noFill/>
          <a:ln>
            <a:noFill/>
          </a:ln>
        </p:spPr>
      </p:pic>
      <p:pic>
        <p:nvPicPr>
          <p:cNvPr id="15" name="Google Shape;15;p2"/>
          <p:cNvPicPr preferRelativeResize="0"/>
          <p:nvPr/>
        </p:nvPicPr>
        <p:blipFill rotWithShape="1">
          <a:blip r:embed="rId2">
            <a:alphaModFix amt="54000"/>
          </a:blip>
          <a:srcRect/>
          <a:stretch/>
        </p:blipFill>
        <p:spPr>
          <a:xfrm>
            <a:off x="12947248" y="-3969273"/>
            <a:ext cx="5045676" cy="5028913"/>
          </a:xfrm>
          <a:prstGeom prst="rect">
            <a:avLst/>
          </a:prstGeom>
          <a:noFill/>
          <a:ln>
            <a:noFill/>
          </a:ln>
        </p:spPr>
      </p:pic>
      <p:pic>
        <p:nvPicPr>
          <p:cNvPr id="16" name="Google Shape;16;p2"/>
          <p:cNvPicPr preferRelativeResize="0"/>
          <p:nvPr/>
        </p:nvPicPr>
        <p:blipFill rotWithShape="1">
          <a:blip r:embed="rId3">
            <a:alphaModFix/>
          </a:blip>
          <a:srcRect/>
          <a:stretch/>
        </p:blipFill>
        <p:spPr>
          <a:xfrm>
            <a:off x="0" y="-12700"/>
            <a:ext cx="12192000" cy="6858000"/>
          </a:xfrm>
          <a:prstGeom prst="rect">
            <a:avLst/>
          </a:prstGeom>
          <a:noFill/>
          <a:ln>
            <a:noFill/>
          </a:ln>
        </p:spPr>
      </p:pic>
      <p:sp>
        <p:nvSpPr>
          <p:cNvPr id="17" name="Google Shape;17;p2"/>
          <p:cNvSpPr/>
          <p:nvPr/>
        </p:nvSpPr>
        <p:spPr>
          <a:xfrm>
            <a:off x="2090531" y="2902421"/>
            <a:ext cx="8636822" cy="121794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8" name="Google Shape;18;p2"/>
          <p:cNvSpPr/>
          <p:nvPr/>
        </p:nvSpPr>
        <p:spPr>
          <a:xfrm>
            <a:off x="5098472" y="1831503"/>
            <a:ext cx="5884533" cy="107091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19" name="Google Shape;19;p2"/>
          <p:cNvCxnSpPr/>
          <p:nvPr/>
        </p:nvCxnSpPr>
        <p:spPr>
          <a:xfrm>
            <a:off x="7156173" y="1639956"/>
            <a:ext cx="4005469" cy="0"/>
          </a:xfrm>
          <a:prstGeom prst="straightConnector1">
            <a:avLst/>
          </a:prstGeom>
          <a:noFill/>
          <a:ln w="38100" cap="flat" cmpd="sng">
            <a:solidFill>
              <a:srgbClr val="FFC000"/>
            </a:solidFill>
            <a:prstDash val="solid"/>
            <a:round/>
            <a:headEnd type="none" w="sm" len="sm"/>
            <a:tailEnd type="none" w="sm" len="sm"/>
          </a:ln>
        </p:spPr>
      </p:cxnSp>
      <p:sp>
        <p:nvSpPr>
          <p:cNvPr id="20" name="Google Shape;20;p2"/>
          <p:cNvSpPr/>
          <p:nvPr/>
        </p:nvSpPr>
        <p:spPr>
          <a:xfrm rot="-5400000">
            <a:off x="10880058" y="2083803"/>
            <a:ext cx="205896" cy="20589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21" name="Google Shape;21;p2"/>
          <p:cNvCxnSpPr/>
          <p:nvPr/>
        </p:nvCxnSpPr>
        <p:spPr>
          <a:xfrm>
            <a:off x="2090531" y="4989650"/>
            <a:ext cx="5065642" cy="0"/>
          </a:xfrm>
          <a:prstGeom prst="straightConnector1">
            <a:avLst/>
          </a:prstGeom>
          <a:noFill/>
          <a:ln w="38100" cap="flat" cmpd="sng">
            <a:solidFill>
              <a:srgbClr val="FFC000"/>
            </a:solidFill>
            <a:prstDash val="solid"/>
            <a:round/>
            <a:headEnd type="none" w="sm" len="sm"/>
            <a:tailEnd type="none" w="sm" len="sm"/>
          </a:ln>
        </p:spPr>
      </p:cxnSp>
      <p:sp>
        <p:nvSpPr>
          <p:cNvPr id="22" name="Google Shape;22;p2"/>
          <p:cNvSpPr txBox="1">
            <a:spLocks noGrp="1"/>
          </p:cNvSpPr>
          <p:nvPr>
            <p:ph type="body" idx="1"/>
          </p:nvPr>
        </p:nvSpPr>
        <p:spPr>
          <a:xfrm>
            <a:off x="2565199" y="3025258"/>
            <a:ext cx="7816850" cy="106746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6000"/>
              <a:buNone/>
              <a:defRPr sz="60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23" name="Google Shape;23;p2"/>
          <p:cNvGrpSpPr/>
          <p:nvPr/>
        </p:nvGrpSpPr>
        <p:grpSpPr>
          <a:xfrm>
            <a:off x="-110840" y="110839"/>
            <a:ext cx="1530097" cy="1525930"/>
            <a:chOff x="8374611" y="4283110"/>
            <a:chExt cx="2300578" cy="2294314"/>
          </a:xfrm>
        </p:grpSpPr>
        <p:pic>
          <p:nvPicPr>
            <p:cNvPr id="24" name="Google Shape;24;p2"/>
            <p:cNvPicPr preferRelativeResize="0"/>
            <p:nvPr/>
          </p:nvPicPr>
          <p:blipFill rotWithShape="1">
            <a:blip r:embed="rId4">
              <a:alphaModFix/>
            </a:blip>
            <a:srcRect l="62938"/>
            <a:stretch/>
          </p:blipFill>
          <p:spPr>
            <a:xfrm>
              <a:off x="8873684" y="4283110"/>
              <a:ext cx="1227785" cy="1519621"/>
            </a:xfrm>
            <a:prstGeom prst="rect">
              <a:avLst/>
            </a:prstGeom>
            <a:noFill/>
            <a:ln>
              <a:noFill/>
            </a:ln>
          </p:spPr>
        </p:pic>
        <p:sp>
          <p:nvSpPr>
            <p:cNvPr id="25" name="Google Shape;25;p2"/>
            <p:cNvSpPr/>
            <p:nvPr/>
          </p:nvSpPr>
          <p:spPr>
            <a:xfrm>
              <a:off x="8374611" y="5883287"/>
              <a:ext cx="2300578" cy="694137"/>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x-none" sz="1200" b="0" i="0" u="none" strike="noStrike" cap="none">
                  <a:solidFill>
                    <a:schemeClr val="lt1"/>
                  </a:solidFill>
                  <a:latin typeface="Arial"/>
                  <a:ea typeface="Arial"/>
                  <a:cs typeface="Arial"/>
                  <a:sym typeface="Arial"/>
                </a:rPr>
                <a:t>מדינת ישראל</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200"/>
                <a:buFont typeface="Arial"/>
                <a:buNone/>
              </a:pPr>
              <a:r>
                <a:rPr lang="x-none" sz="1200" b="0" i="0" u="none" strike="noStrike" cap="none">
                  <a:solidFill>
                    <a:schemeClr val="lt1"/>
                  </a:solidFill>
                  <a:latin typeface="Arial"/>
                  <a:ea typeface="Arial"/>
                  <a:cs typeface="Arial"/>
                  <a:sym typeface="Arial"/>
                </a:rPr>
                <a:t>משרד החינוך</a:t>
              </a:r>
              <a:endParaRPr sz="1400" b="0" i="0" u="none" strike="noStrike" cap="none">
                <a:solidFill>
                  <a:srgbClr val="000000"/>
                </a:solidFill>
                <a:latin typeface="Arial"/>
                <a:ea typeface="Arial"/>
                <a:cs typeface="Arial"/>
                <a:sym typeface="Arial"/>
              </a:endParaRPr>
            </a:p>
          </p:txBody>
        </p:sp>
      </p:grpSp>
      <p:pic>
        <p:nvPicPr>
          <p:cNvPr id="26" name="Google Shape;26;p2"/>
          <p:cNvPicPr preferRelativeResize="0"/>
          <p:nvPr/>
        </p:nvPicPr>
        <p:blipFill rotWithShape="1">
          <a:blip r:embed="rId5">
            <a:alphaModFix/>
          </a:blip>
          <a:srcRect/>
          <a:stretch/>
        </p:blipFill>
        <p:spPr>
          <a:xfrm>
            <a:off x="3332187" y="886221"/>
            <a:ext cx="9150178" cy="2791691"/>
          </a:xfrm>
          <a:prstGeom prst="rect">
            <a:avLst/>
          </a:prstGeom>
          <a:noFill/>
          <a:ln>
            <a:noFill/>
          </a:ln>
        </p:spPr>
      </p:pic>
      <p:sp>
        <p:nvSpPr>
          <p:cNvPr id="27" name="Google Shape;27;p2"/>
          <p:cNvSpPr txBox="1">
            <a:spLocks noGrp="1"/>
          </p:cNvSpPr>
          <p:nvPr>
            <p:ph type="body" idx="2"/>
          </p:nvPr>
        </p:nvSpPr>
        <p:spPr>
          <a:xfrm>
            <a:off x="2030833" y="4419771"/>
            <a:ext cx="6411268" cy="649357"/>
          </a:xfrm>
          <a:prstGeom prst="rect">
            <a:avLst/>
          </a:prstGeom>
          <a:noFill/>
          <a:ln>
            <a:noFill/>
          </a:ln>
        </p:spPr>
        <p:txBody>
          <a:bodyPr spcFirstLastPara="1" wrap="square" lIns="91425" tIns="45700" rIns="91425" bIns="45700" anchor="t" anchorCtr="0">
            <a:noAutofit/>
          </a:bodyPr>
          <a:lstStyle>
            <a:lvl1pPr marL="457200" lvl="0" indent="-228600" algn="l" rtl="1">
              <a:lnSpc>
                <a:spcPct val="100000"/>
              </a:lnSpc>
              <a:spcBef>
                <a:spcPts val="0"/>
              </a:spcBef>
              <a:spcAft>
                <a:spcPts val="0"/>
              </a:spcAft>
              <a:buSzPts val="3200"/>
              <a:buNone/>
              <a:defRPr sz="3200" b="0" i="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28" name="Google Shape;28;p2"/>
          <p:cNvSpPr txBox="1">
            <a:spLocks noGrp="1"/>
          </p:cNvSpPr>
          <p:nvPr>
            <p:ph type="body" idx="3"/>
          </p:nvPr>
        </p:nvSpPr>
        <p:spPr>
          <a:xfrm>
            <a:off x="2030833" y="5191285"/>
            <a:ext cx="5099050" cy="560533"/>
          </a:xfrm>
          <a:prstGeom prst="rect">
            <a:avLst/>
          </a:prstGeom>
          <a:noFill/>
          <a:ln>
            <a:noFill/>
          </a:ln>
        </p:spPr>
        <p:txBody>
          <a:bodyPr spcFirstLastPara="1" wrap="square" lIns="91425" tIns="45700" rIns="91425" bIns="45700" anchor="t" anchorCtr="0">
            <a:noAutofit/>
          </a:bodyPr>
          <a:lstStyle>
            <a:lvl1pPr marL="457200" lvl="0" indent="-228600" algn="l" rtl="1">
              <a:lnSpc>
                <a:spcPct val="100000"/>
              </a:lnSpc>
              <a:spcBef>
                <a:spcPts val="0"/>
              </a:spcBef>
              <a:spcAft>
                <a:spcPts val="0"/>
              </a:spcAft>
              <a:buSzPts val="2800"/>
              <a:buNone/>
              <a:defRPr>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71653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1_מה נלמד היום" type="obj">
  <p:cSld name="1_מה נלמד היום">
    <p:spTree>
      <p:nvGrpSpPr>
        <p:cNvPr id="1" name="Shape 29"/>
        <p:cNvGrpSpPr/>
        <p:nvPr/>
      </p:nvGrpSpPr>
      <p:grpSpPr>
        <a:xfrm>
          <a:off x="0" y="0"/>
          <a:ext cx="0" cy="0"/>
          <a:chOff x="0" y="0"/>
          <a:chExt cx="0" cy="0"/>
        </a:xfrm>
      </p:grpSpPr>
      <p:sp>
        <p:nvSpPr>
          <p:cNvPr id="30" name="Google Shape;30;p3"/>
          <p:cNvSpPr txBox="1">
            <a:spLocks noGrp="1"/>
          </p:cNvSpPr>
          <p:nvPr>
            <p:ph type="title"/>
          </p:nvPr>
        </p:nvSpPr>
        <p:spPr>
          <a:xfrm>
            <a:off x="865046" y="376561"/>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32" name="Google Shape;32;p3"/>
          <p:cNvGrpSpPr/>
          <p:nvPr/>
        </p:nvGrpSpPr>
        <p:grpSpPr>
          <a:xfrm>
            <a:off x="358720" y="6187719"/>
            <a:ext cx="3913243" cy="506326"/>
            <a:chOff x="358720" y="6187719"/>
            <a:chExt cx="3913243" cy="506326"/>
          </a:xfrm>
        </p:grpSpPr>
        <p:cxnSp>
          <p:nvCxnSpPr>
            <p:cNvPr id="33" name="Google Shape;33;p3"/>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34" name="Google Shape;34;p3"/>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5" name="Google Shape;35;p3"/>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grpSp>
        <p:nvGrpSpPr>
          <p:cNvPr id="36" name="Google Shape;36;p3"/>
          <p:cNvGrpSpPr/>
          <p:nvPr/>
        </p:nvGrpSpPr>
        <p:grpSpPr>
          <a:xfrm rot="10800000">
            <a:off x="8177063" y="106239"/>
            <a:ext cx="3913243" cy="506326"/>
            <a:chOff x="358720" y="6187719"/>
            <a:chExt cx="3913243" cy="506326"/>
          </a:xfrm>
        </p:grpSpPr>
        <p:cxnSp>
          <p:nvCxnSpPr>
            <p:cNvPr id="37" name="Google Shape;37;p3"/>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38" name="Google Shape;38;p3"/>
            <p:cNvSpPr/>
            <p:nvPr/>
          </p:nvSpPr>
          <p:spPr>
            <a:xfrm rot="-5400000">
              <a:off x="358720" y="6187719"/>
              <a:ext cx="506326" cy="50632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9" name="Google Shape;39;p3"/>
            <p:cNvSpPr/>
            <p:nvPr/>
          </p:nvSpPr>
          <p:spPr>
            <a:xfrm>
              <a:off x="781297" y="6357132"/>
              <a:ext cx="167498" cy="167498"/>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Tree>
    <p:extLst>
      <p:ext uri="{BB962C8B-B14F-4D97-AF65-F5344CB8AC3E}">
        <p14:creationId xmlns:p14="http://schemas.microsoft.com/office/powerpoint/2010/main" val="41772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1_מה להביא לשיעור?">
  <p:cSld name="1_מה להביא לשיעור?">
    <p:spTree>
      <p:nvGrpSpPr>
        <p:cNvPr id="1" name="Shape 40"/>
        <p:cNvGrpSpPr/>
        <p:nvPr/>
      </p:nvGrpSpPr>
      <p:grpSpPr>
        <a:xfrm>
          <a:off x="0" y="0"/>
          <a:ext cx="0" cy="0"/>
          <a:chOff x="0" y="0"/>
          <a:chExt cx="0" cy="0"/>
        </a:xfrm>
      </p:grpSpPr>
      <p:sp>
        <p:nvSpPr>
          <p:cNvPr id="41" name="Google Shape;41;p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4"/>
          <p:cNvSpPr txBox="1">
            <a:spLocks noGrp="1"/>
          </p:cNvSpPr>
          <p:nvPr>
            <p:ph type="body" idx="1"/>
          </p:nvPr>
        </p:nvSpPr>
        <p:spPr>
          <a:xfrm>
            <a:off x="839788" y="1741679"/>
            <a:ext cx="5157787" cy="368458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sz="2600">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43" name="Google Shape;43;p4"/>
          <p:cNvSpPr txBox="1">
            <a:spLocks noGrp="1"/>
          </p:cNvSpPr>
          <p:nvPr>
            <p:ph type="body" idx="2"/>
          </p:nvPr>
        </p:nvSpPr>
        <p:spPr>
          <a:xfrm>
            <a:off x="6172200" y="1741679"/>
            <a:ext cx="5183188" cy="368458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sz="2600">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44" name="Google Shape;44;p4"/>
          <p:cNvGrpSpPr/>
          <p:nvPr/>
        </p:nvGrpSpPr>
        <p:grpSpPr>
          <a:xfrm>
            <a:off x="1785665" y="181572"/>
            <a:ext cx="10244790" cy="506326"/>
            <a:chOff x="1748087" y="356936"/>
            <a:chExt cx="10244790" cy="506326"/>
          </a:xfrm>
        </p:grpSpPr>
        <p:cxnSp>
          <p:nvCxnSpPr>
            <p:cNvPr id="45" name="Google Shape;45;p4"/>
            <p:cNvCxnSpPr/>
            <p:nvPr/>
          </p:nvCxnSpPr>
          <p:spPr>
            <a:xfrm>
              <a:off x="1748087" y="573247"/>
              <a:ext cx="10244790" cy="38497"/>
            </a:xfrm>
            <a:prstGeom prst="straightConnector1">
              <a:avLst/>
            </a:prstGeom>
            <a:noFill/>
            <a:ln w="38100" cap="flat" cmpd="sng">
              <a:solidFill>
                <a:srgbClr val="FFC000"/>
              </a:solidFill>
              <a:prstDash val="solid"/>
              <a:round/>
              <a:headEnd type="none" w="sm" len="sm"/>
              <a:tailEnd type="none" w="sm" len="sm"/>
            </a:ln>
          </p:spPr>
        </p:cxnSp>
        <p:sp>
          <p:nvSpPr>
            <p:cNvPr id="46" name="Google Shape;46;p4"/>
            <p:cNvSpPr/>
            <p:nvPr/>
          </p:nvSpPr>
          <p:spPr>
            <a:xfrm rot="-5400000">
              <a:off x="11380874" y="35693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47" name="Google Shape;47;p4"/>
          <p:cNvSpPr/>
          <p:nvPr/>
        </p:nvSpPr>
        <p:spPr>
          <a:xfrm rot="10800000">
            <a:off x="11819101" y="314134"/>
            <a:ext cx="211354" cy="211354"/>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9947275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_הקניית ידע">
  <p:cSld name="2_הקניית ידע">
    <p:spTree>
      <p:nvGrpSpPr>
        <p:cNvPr id="1" name="Shape 48"/>
        <p:cNvGrpSpPr/>
        <p:nvPr/>
      </p:nvGrpSpPr>
      <p:grpSpPr>
        <a:xfrm>
          <a:off x="0" y="0"/>
          <a:ext cx="0" cy="0"/>
          <a:chOff x="0" y="0"/>
          <a:chExt cx="0" cy="0"/>
        </a:xfrm>
      </p:grpSpPr>
      <p:pic>
        <p:nvPicPr>
          <p:cNvPr id="49" name="Google Shape;49;p5"/>
          <p:cNvPicPr preferRelativeResize="0"/>
          <p:nvPr/>
        </p:nvPicPr>
        <p:blipFill rotWithShape="1">
          <a:blip r:embed="rId2">
            <a:alphaModFix/>
          </a:blip>
          <a:srcRect t="12244" b="63870"/>
          <a:stretch/>
        </p:blipFill>
        <p:spPr>
          <a:xfrm>
            <a:off x="0" y="0"/>
            <a:ext cx="12192000" cy="1638096"/>
          </a:xfrm>
          <a:prstGeom prst="rect">
            <a:avLst/>
          </a:prstGeom>
          <a:noFill/>
          <a:ln>
            <a:noFill/>
          </a:ln>
        </p:spPr>
      </p:pic>
      <p:grpSp>
        <p:nvGrpSpPr>
          <p:cNvPr id="50" name="Google Shape;50;p5"/>
          <p:cNvGrpSpPr/>
          <p:nvPr/>
        </p:nvGrpSpPr>
        <p:grpSpPr>
          <a:xfrm>
            <a:off x="358720" y="6187719"/>
            <a:ext cx="3913243" cy="506326"/>
            <a:chOff x="358720" y="6187719"/>
            <a:chExt cx="3913243" cy="506326"/>
          </a:xfrm>
        </p:grpSpPr>
        <p:cxnSp>
          <p:nvCxnSpPr>
            <p:cNvPr id="51" name="Google Shape;51;p5"/>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52" name="Google Shape;52;p5"/>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53" name="Google Shape;53;p5"/>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54" name="Google Shape;54;p5"/>
          <p:cNvSpPr txBox="1">
            <a:spLocks noGrp="1"/>
          </p:cNvSpPr>
          <p:nvPr>
            <p:ph type="title"/>
          </p:nvPr>
        </p:nvSpPr>
        <p:spPr>
          <a:xfrm>
            <a:off x="3081590" y="663126"/>
            <a:ext cx="8280000" cy="720000"/>
          </a:xfrm>
          <a:prstGeom prst="rect">
            <a:avLst/>
          </a:prstGeom>
          <a:solidFill>
            <a:schemeClr val="accent1"/>
          </a:solidFill>
          <a:ln>
            <a:noFill/>
          </a:ln>
        </p:spPr>
        <p:txBody>
          <a:bodyPr spcFirstLastPara="1" wrap="square" lIns="91425" tIns="45700" rIns="91425" bIns="45700" anchor="b" anchorCtr="0">
            <a:noAutofit/>
          </a:bodyPr>
          <a:lstStyle>
            <a:lvl1pPr lvl="0" algn="r" rtl="1">
              <a:lnSpc>
                <a:spcPct val="100000"/>
              </a:lnSpc>
              <a:spcBef>
                <a:spcPts val="0"/>
              </a:spcBef>
              <a:spcAft>
                <a:spcPts val="0"/>
              </a:spcAft>
              <a:buSzPts val="1400"/>
              <a:buNone/>
              <a:defRPr>
                <a:solidFill>
                  <a:schemeClr val="lt1"/>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5"/>
          <p:cNvSpPr txBox="1">
            <a:spLocks noGrp="1"/>
          </p:cNvSpPr>
          <p:nvPr>
            <p:ph type="body" idx="1"/>
          </p:nvPr>
        </p:nvSpPr>
        <p:spPr>
          <a:xfrm>
            <a:off x="358720" y="1928813"/>
            <a:ext cx="10885543" cy="3844925"/>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3600"/>
              <a:buNone/>
              <a:defRPr sz="3600">
                <a:latin typeface="Calibri"/>
                <a:ea typeface="Calibri"/>
                <a:cs typeface="Calibri"/>
                <a:sym typeface="Calibri"/>
              </a:defRPr>
            </a:lvl1pPr>
            <a:lvl2pPr marL="914400" lvl="1" indent="-228600" algn="ctr">
              <a:lnSpc>
                <a:spcPct val="100000"/>
              </a:lnSpc>
              <a:spcBef>
                <a:spcPts val="0"/>
              </a:spcBef>
              <a:spcAft>
                <a:spcPts val="0"/>
              </a:spcAft>
              <a:buSzPts val="1400"/>
              <a:buNone/>
              <a:defRPr/>
            </a:lvl2pPr>
            <a:lvl3pPr marL="1371600" lvl="2" indent="-228600" algn="ctr">
              <a:lnSpc>
                <a:spcPct val="100000"/>
              </a:lnSpc>
              <a:spcBef>
                <a:spcPts val="0"/>
              </a:spcBef>
              <a:spcAft>
                <a:spcPts val="0"/>
              </a:spcAft>
              <a:buSzPts val="1400"/>
              <a:buNone/>
              <a:defRPr/>
            </a:lvl3pPr>
            <a:lvl4pPr marL="1828800" lvl="3" indent="-228600" algn="ctr">
              <a:lnSpc>
                <a:spcPct val="100000"/>
              </a:lnSpc>
              <a:spcBef>
                <a:spcPts val="0"/>
              </a:spcBef>
              <a:spcAft>
                <a:spcPts val="0"/>
              </a:spcAft>
              <a:buSzPts val="1400"/>
              <a:buNone/>
              <a:defRPr/>
            </a:lvl4pPr>
            <a:lvl5pPr marL="2286000" lvl="4" indent="-228600" algn="ctr">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56" name="Google Shape;56;p5"/>
          <p:cNvSpPr/>
          <p:nvPr/>
        </p:nvSpPr>
        <p:spPr>
          <a:xfrm rot="-5400000">
            <a:off x="11332780" y="835199"/>
            <a:ext cx="176581" cy="176581"/>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2910019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_תרגול">
  <p:cSld name="3_תרגול">
    <p:spTree>
      <p:nvGrpSpPr>
        <p:cNvPr id="1" name="Shape 57"/>
        <p:cNvGrpSpPr/>
        <p:nvPr/>
      </p:nvGrpSpPr>
      <p:grpSpPr>
        <a:xfrm>
          <a:off x="0" y="0"/>
          <a:ext cx="0" cy="0"/>
          <a:chOff x="0" y="0"/>
          <a:chExt cx="0" cy="0"/>
        </a:xfrm>
      </p:grpSpPr>
      <p:sp>
        <p:nvSpPr>
          <p:cNvPr id="58" name="Google Shape;58;p6"/>
          <p:cNvSpPr/>
          <p:nvPr/>
        </p:nvSpPr>
        <p:spPr>
          <a:xfrm>
            <a:off x="464950" y="1690687"/>
            <a:ext cx="10779314" cy="2819319"/>
          </a:xfrm>
          <a:prstGeom prst="roundRect">
            <a:avLst>
              <a:gd name="adj" fmla="val 16667"/>
            </a:avLst>
          </a:prstGeom>
          <a:solidFill>
            <a:schemeClr val="lt1"/>
          </a:solid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59" name="Google Shape;59;p6"/>
          <p:cNvGrpSpPr/>
          <p:nvPr/>
        </p:nvGrpSpPr>
        <p:grpSpPr>
          <a:xfrm>
            <a:off x="9323841" y="929939"/>
            <a:ext cx="1509481" cy="1509481"/>
            <a:chOff x="2479019" y="1273242"/>
            <a:chExt cx="3938567" cy="3938567"/>
          </a:xfrm>
        </p:grpSpPr>
        <p:sp>
          <p:nvSpPr>
            <p:cNvPr id="60" name="Google Shape;60;p6"/>
            <p:cNvSpPr/>
            <p:nvPr/>
          </p:nvSpPr>
          <p:spPr>
            <a:xfrm>
              <a:off x="2479019" y="1273242"/>
              <a:ext cx="3938567" cy="3938567"/>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pic>
          <p:nvPicPr>
            <p:cNvPr id="61" name="Google Shape;61;p6"/>
            <p:cNvPicPr preferRelativeResize="0"/>
            <p:nvPr/>
          </p:nvPicPr>
          <p:blipFill rotWithShape="1">
            <a:blip r:embed="rId2">
              <a:alphaModFix/>
            </a:blip>
            <a:srcRect/>
            <a:stretch/>
          </p:blipFill>
          <p:spPr>
            <a:xfrm>
              <a:off x="3268062" y="2062285"/>
              <a:ext cx="2360480" cy="2360480"/>
            </a:xfrm>
            <a:prstGeom prst="rect">
              <a:avLst/>
            </a:prstGeom>
            <a:noFill/>
            <a:ln>
              <a:noFill/>
            </a:ln>
          </p:spPr>
        </p:pic>
      </p:grpSp>
      <p:cxnSp>
        <p:nvCxnSpPr>
          <p:cNvPr id="62" name="Google Shape;62;p6"/>
          <p:cNvCxnSpPr/>
          <p:nvPr/>
        </p:nvCxnSpPr>
        <p:spPr>
          <a:xfrm>
            <a:off x="9092667" y="352323"/>
            <a:ext cx="3406917" cy="12802"/>
          </a:xfrm>
          <a:prstGeom prst="straightConnector1">
            <a:avLst/>
          </a:prstGeom>
          <a:noFill/>
          <a:ln w="38100" cap="flat" cmpd="sng">
            <a:solidFill>
              <a:srgbClr val="FFC000"/>
            </a:solidFill>
            <a:prstDash val="solid"/>
            <a:round/>
            <a:headEnd type="none" w="sm" len="sm"/>
            <a:tailEnd type="none" w="sm" len="sm"/>
          </a:ln>
        </p:spPr>
      </p:cxnSp>
      <p:sp>
        <p:nvSpPr>
          <p:cNvPr id="63" name="Google Shape;63;p6"/>
          <p:cNvSpPr/>
          <p:nvPr/>
        </p:nvSpPr>
        <p:spPr>
          <a:xfrm rot="-5400000">
            <a:off x="8989719" y="249375"/>
            <a:ext cx="205896" cy="20589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64" name="Google Shape;64;p6"/>
          <p:cNvGrpSpPr/>
          <p:nvPr/>
        </p:nvGrpSpPr>
        <p:grpSpPr>
          <a:xfrm>
            <a:off x="358720" y="6187719"/>
            <a:ext cx="3913243" cy="506326"/>
            <a:chOff x="358720" y="6187719"/>
            <a:chExt cx="3913243" cy="506326"/>
          </a:xfrm>
        </p:grpSpPr>
        <p:cxnSp>
          <p:nvCxnSpPr>
            <p:cNvPr id="65" name="Google Shape;65;p6"/>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66" name="Google Shape;66;p6"/>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67" name="Google Shape;67;p6"/>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68" name="Google Shape;68;p6"/>
          <p:cNvSpPr txBox="1">
            <a:spLocks noGrp="1"/>
          </p:cNvSpPr>
          <p:nvPr>
            <p:ph type="body" idx="1"/>
          </p:nvPr>
        </p:nvSpPr>
        <p:spPr>
          <a:xfrm>
            <a:off x="865046" y="2561102"/>
            <a:ext cx="10074506" cy="1556031"/>
          </a:xfrm>
          <a:prstGeom prst="rect">
            <a:avLst/>
          </a:prstGeom>
          <a:noFill/>
          <a:ln>
            <a:noFill/>
          </a:ln>
        </p:spPr>
        <p:txBody>
          <a:bodyPr spcFirstLastPara="1" wrap="square" lIns="91425" tIns="45700" rIns="91425" bIns="45700" anchor="t" anchorCtr="0">
            <a:noAutofit/>
          </a:bodyPr>
          <a:lstStyle>
            <a:lvl1pPr marL="457200" marR="0" lvl="0" indent="-228600" algn="r" rtl="1">
              <a:lnSpc>
                <a:spcPct val="112857"/>
              </a:lnSpc>
              <a:spcBef>
                <a:spcPts val="1000"/>
              </a:spcBef>
              <a:spcAft>
                <a:spcPts val="0"/>
              </a:spcAft>
              <a:buClr>
                <a:schemeClr val="accent2"/>
              </a:buClr>
              <a:buSzPts val="2800"/>
              <a:buFont typeface="Calibri"/>
              <a:buNone/>
              <a:defRPr sz="2800" b="0" i="0">
                <a:solidFill>
                  <a:schemeClr val="dk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36819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animEffect transition="in" filter="fade">
                                      <p:cBhvr>
                                        <p:cTn id="7" dur="5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2_תרגול" type="twoObj">
  <p:cSld name="2_תרגול">
    <p:spTree>
      <p:nvGrpSpPr>
        <p:cNvPr id="1" name="Shape 69"/>
        <p:cNvGrpSpPr/>
        <p:nvPr/>
      </p:nvGrpSpPr>
      <p:grpSpPr>
        <a:xfrm>
          <a:off x="0" y="0"/>
          <a:ext cx="0" cy="0"/>
          <a:chOff x="0" y="0"/>
          <a:chExt cx="0" cy="0"/>
        </a:xfrm>
      </p:grpSpPr>
      <p:cxnSp>
        <p:nvCxnSpPr>
          <p:cNvPr id="70" name="Google Shape;70;p7"/>
          <p:cNvCxnSpPr/>
          <p:nvPr/>
        </p:nvCxnSpPr>
        <p:spPr>
          <a:xfrm>
            <a:off x="9092667" y="352323"/>
            <a:ext cx="3406917" cy="12802"/>
          </a:xfrm>
          <a:prstGeom prst="straightConnector1">
            <a:avLst/>
          </a:prstGeom>
          <a:noFill/>
          <a:ln w="38100" cap="flat" cmpd="sng">
            <a:solidFill>
              <a:srgbClr val="FFC000"/>
            </a:solidFill>
            <a:prstDash val="solid"/>
            <a:round/>
            <a:headEnd type="none" w="sm" len="sm"/>
            <a:tailEnd type="none" w="sm" len="sm"/>
          </a:ln>
        </p:spPr>
      </p:cxnSp>
      <p:sp>
        <p:nvSpPr>
          <p:cNvPr id="71" name="Google Shape;71;p7"/>
          <p:cNvSpPr/>
          <p:nvPr/>
        </p:nvSpPr>
        <p:spPr>
          <a:xfrm rot="-5400000">
            <a:off x="8989719" y="249375"/>
            <a:ext cx="205896" cy="20589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72" name="Google Shape;72;p7"/>
          <p:cNvGrpSpPr/>
          <p:nvPr/>
        </p:nvGrpSpPr>
        <p:grpSpPr>
          <a:xfrm>
            <a:off x="358720" y="6187719"/>
            <a:ext cx="3913243" cy="506326"/>
            <a:chOff x="358720" y="6187719"/>
            <a:chExt cx="3913243" cy="506326"/>
          </a:xfrm>
        </p:grpSpPr>
        <p:cxnSp>
          <p:nvCxnSpPr>
            <p:cNvPr id="73" name="Google Shape;73;p7"/>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74" name="Google Shape;74;p7"/>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75" name="Google Shape;75;p7"/>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76" name="Google Shape;7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marR="0" lvl="0" indent="-406400" algn="r" rtl="1">
              <a:lnSpc>
                <a:spcPct val="112857"/>
              </a:lnSpc>
              <a:spcBef>
                <a:spcPts val="1000"/>
              </a:spcBef>
              <a:spcAft>
                <a:spcPts val="0"/>
              </a:spcAft>
              <a:buClr>
                <a:schemeClr val="accent2"/>
              </a:buClr>
              <a:buSzPts val="2800"/>
              <a:buFont typeface="Arial"/>
              <a:buChar char="•"/>
              <a:defRPr sz="2800" b="0" i="0">
                <a:solidFill>
                  <a:schemeClr val="dk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78" name="Google Shape;78;p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marR="0" lvl="0" indent="-406400" algn="r" rtl="1">
              <a:lnSpc>
                <a:spcPct val="100000"/>
              </a:lnSpc>
              <a:spcBef>
                <a:spcPts val="1000"/>
              </a:spcBef>
              <a:spcAft>
                <a:spcPts val="0"/>
              </a:spcAft>
              <a:buClr>
                <a:schemeClr val="accent2"/>
              </a:buClr>
              <a:buSzPts val="2800"/>
              <a:buFont typeface="Arial"/>
              <a:buChar char="•"/>
              <a:defRPr>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9603303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4_השיעור הבא יתחיל">
  <p:cSld name="4_השיעור הבא יתחיל">
    <p:spTree>
      <p:nvGrpSpPr>
        <p:cNvPr id="1" name="Shape 79"/>
        <p:cNvGrpSpPr/>
        <p:nvPr/>
      </p:nvGrpSpPr>
      <p:grpSpPr>
        <a:xfrm>
          <a:off x="0" y="0"/>
          <a:ext cx="0" cy="0"/>
          <a:chOff x="0" y="0"/>
          <a:chExt cx="0" cy="0"/>
        </a:xfrm>
      </p:grpSpPr>
      <p:pic>
        <p:nvPicPr>
          <p:cNvPr id="80" name="Google Shape;80;p8"/>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81" name="Google Shape;81;p8"/>
          <p:cNvSpPr/>
          <p:nvPr/>
        </p:nvSpPr>
        <p:spPr>
          <a:xfrm>
            <a:off x="3337577" y="646574"/>
            <a:ext cx="5473303" cy="5473303"/>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82" name="Google Shape;82;p8"/>
          <p:cNvSpPr/>
          <p:nvPr/>
        </p:nvSpPr>
        <p:spPr>
          <a:xfrm>
            <a:off x="2953941" y="3446401"/>
            <a:ext cx="6284118" cy="123988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83" name="Google Shape;83;p8"/>
          <p:cNvGrpSpPr/>
          <p:nvPr/>
        </p:nvGrpSpPr>
        <p:grpSpPr>
          <a:xfrm>
            <a:off x="9287641" y="5672000"/>
            <a:ext cx="3913243" cy="506326"/>
            <a:chOff x="358720" y="285496"/>
            <a:chExt cx="3913243" cy="506326"/>
          </a:xfrm>
        </p:grpSpPr>
        <p:cxnSp>
          <p:nvCxnSpPr>
            <p:cNvPr id="84" name="Google Shape;84;p8"/>
            <p:cNvCxnSpPr/>
            <p:nvPr/>
          </p:nvCxnSpPr>
          <p:spPr>
            <a:xfrm>
              <a:off x="865046" y="532257"/>
              <a:ext cx="3406917" cy="12802"/>
            </a:xfrm>
            <a:prstGeom prst="straightConnector1">
              <a:avLst/>
            </a:prstGeom>
            <a:noFill/>
            <a:ln w="38100" cap="flat" cmpd="sng">
              <a:solidFill>
                <a:srgbClr val="FFC000"/>
              </a:solidFill>
              <a:prstDash val="solid"/>
              <a:round/>
              <a:headEnd type="none" w="sm" len="sm"/>
              <a:tailEnd type="none" w="sm" len="sm"/>
            </a:ln>
          </p:spPr>
        </p:cxnSp>
        <p:sp>
          <p:nvSpPr>
            <p:cNvPr id="85" name="Google Shape;85;p8"/>
            <p:cNvSpPr/>
            <p:nvPr/>
          </p:nvSpPr>
          <p:spPr>
            <a:xfrm rot="-5400000">
              <a:off x="358720" y="28549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86" name="Google Shape;86;p8"/>
            <p:cNvSpPr/>
            <p:nvPr/>
          </p:nvSpPr>
          <p:spPr>
            <a:xfrm>
              <a:off x="781297" y="454909"/>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87" name="Google Shape;87;p8"/>
          <p:cNvSpPr txBox="1">
            <a:spLocks noGrp="1"/>
          </p:cNvSpPr>
          <p:nvPr>
            <p:ph type="body" idx="1"/>
          </p:nvPr>
        </p:nvSpPr>
        <p:spPr>
          <a:xfrm>
            <a:off x="3819674" y="1524214"/>
            <a:ext cx="4552652" cy="2202291"/>
          </a:xfrm>
          <a:prstGeom prst="rect">
            <a:avLst/>
          </a:prstGeom>
          <a:noFill/>
          <a:ln>
            <a:noFill/>
          </a:ln>
        </p:spPr>
        <p:txBody>
          <a:bodyPr spcFirstLastPara="1" wrap="square" lIns="91425" tIns="45700" rIns="91425" bIns="45700" anchor="t" anchorCtr="0">
            <a:noAutofit/>
          </a:bodyPr>
          <a:lstStyle>
            <a:lvl1pPr marL="457200" lvl="0" indent="-228600" algn="ctr" rtl="1">
              <a:lnSpc>
                <a:spcPct val="100000"/>
              </a:lnSpc>
              <a:spcBef>
                <a:spcPts val="0"/>
              </a:spcBef>
              <a:spcAft>
                <a:spcPts val="0"/>
              </a:spcAft>
              <a:buSzPts val="6000"/>
              <a:buNone/>
              <a:defRPr sz="60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cxnSp>
        <p:nvCxnSpPr>
          <p:cNvPr id="88" name="Google Shape;88;p8"/>
          <p:cNvCxnSpPr/>
          <p:nvPr/>
        </p:nvCxnSpPr>
        <p:spPr>
          <a:xfrm>
            <a:off x="2377053" y="6178326"/>
            <a:ext cx="1385887" cy="0"/>
          </a:xfrm>
          <a:prstGeom prst="straightConnector1">
            <a:avLst/>
          </a:prstGeom>
          <a:noFill/>
          <a:ln w="38100" cap="flat" cmpd="sng">
            <a:solidFill>
              <a:srgbClr val="FFC000"/>
            </a:solidFill>
            <a:prstDash val="solid"/>
            <a:round/>
            <a:headEnd type="none" w="sm" len="sm"/>
            <a:tailEnd type="none" w="sm" len="sm"/>
          </a:ln>
        </p:spPr>
      </p:cxnSp>
      <p:grpSp>
        <p:nvGrpSpPr>
          <p:cNvPr id="89" name="Google Shape;89;p8"/>
          <p:cNvGrpSpPr/>
          <p:nvPr/>
        </p:nvGrpSpPr>
        <p:grpSpPr>
          <a:xfrm rot="10800000">
            <a:off x="11482153" y="140248"/>
            <a:ext cx="602703" cy="577326"/>
            <a:chOff x="781297" y="5586292"/>
            <a:chExt cx="602703" cy="577326"/>
          </a:xfrm>
        </p:grpSpPr>
        <p:sp>
          <p:nvSpPr>
            <p:cNvPr id="90" name="Google Shape;90;p8"/>
            <p:cNvSpPr/>
            <p:nvPr/>
          </p:nvSpPr>
          <p:spPr>
            <a:xfrm rot="-5400000">
              <a:off x="781297" y="5657292"/>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91" name="Google Shape;91;p8"/>
            <p:cNvSpPr/>
            <p:nvPr/>
          </p:nvSpPr>
          <p:spPr>
            <a:xfrm>
              <a:off x="1216502" y="558629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92" name="Google Shape;92;p8"/>
          <p:cNvCxnSpPr/>
          <p:nvPr/>
        </p:nvCxnSpPr>
        <p:spPr>
          <a:xfrm>
            <a:off x="-678730" y="6456415"/>
            <a:ext cx="3455367" cy="0"/>
          </a:xfrm>
          <a:prstGeom prst="straightConnector1">
            <a:avLst/>
          </a:prstGeom>
          <a:noFill/>
          <a:ln w="38100" cap="flat" cmpd="sng">
            <a:solidFill>
              <a:srgbClr val="FFC000"/>
            </a:solidFill>
            <a:prstDash val="solid"/>
            <a:round/>
            <a:headEnd type="none" w="sm" len="sm"/>
            <a:tailEnd type="none" w="sm" len="sm"/>
          </a:ln>
        </p:spPr>
      </p:cxnSp>
      <p:sp>
        <p:nvSpPr>
          <p:cNvPr id="93" name="Google Shape;93;p8"/>
          <p:cNvSpPr txBox="1">
            <a:spLocks noGrp="1"/>
          </p:cNvSpPr>
          <p:nvPr>
            <p:ph type="body" idx="2"/>
          </p:nvPr>
        </p:nvSpPr>
        <p:spPr>
          <a:xfrm>
            <a:off x="3764756" y="3704674"/>
            <a:ext cx="4662487" cy="819517"/>
          </a:xfrm>
          <a:prstGeom prst="rect">
            <a:avLst/>
          </a:prstGeom>
          <a:noFill/>
          <a:ln>
            <a:noFill/>
          </a:ln>
        </p:spPr>
        <p:txBody>
          <a:bodyPr spcFirstLastPara="1" wrap="square" lIns="91425" tIns="45700" rIns="91425" bIns="45700" anchor="b" anchorCtr="0">
            <a:noAutofit/>
          </a:bodyPr>
          <a:lstStyle>
            <a:lvl1pPr marL="457200" lvl="0" indent="-228600" algn="ctr" rtl="1">
              <a:lnSpc>
                <a:spcPct val="100000"/>
              </a:lnSpc>
              <a:spcBef>
                <a:spcPts val="0"/>
              </a:spcBef>
              <a:spcAft>
                <a:spcPts val="0"/>
              </a:spcAft>
              <a:buSzPts val="5400"/>
              <a:buNone/>
              <a:defRPr sz="54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94" name="Google Shape;94;p8"/>
          <p:cNvGrpSpPr/>
          <p:nvPr/>
        </p:nvGrpSpPr>
        <p:grpSpPr>
          <a:xfrm>
            <a:off x="-110840" y="110839"/>
            <a:ext cx="1530097" cy="1525930"/>
            <a:chOff x="8374611" y="4283110"/>
            <a:chExt cx="2300578" cy="2294314"/>
          </a:xfrm>
        </p:grpSpPr>
        <p:pic>
          <p:nvPicPr>
            <p:cNvPr id="95" name="Google Shape;95;p8"/>
            <p:cNvPicPr preferRelativeResize="0"/>
            <p:nvPr/>
          </p:nvPicPr>
          <p:blipFill rotWithShape="1">
            <a:blip r:embed="rId3">
              <a:alphaModFix/>
            </a:blip>
            <a:srcRect l="62938"/>
            <a:stretch/>
          </p:blipFill>
          <p:spPr>
            <a:xfrm>
              <a:off x="8873684" y="4283110"/>
              <a:ext cx="1227785" cy="1519621"/>
            </a:xfrm>
            <a:prstGeom prst="rect">
              <a:avLst/>
            </a:prstGeom>
            <a:noFill/>
            <a:ln>
              <a:noFill/>
            </a:ln>
          </p:spPr>
        </p:pic>
        <p:sp>
          <p:nvSpPr>
            <p:cNvPr id="96" name="Google Shape;96;p8"/>
            <p:cNvSpPr/>
            <p:nvPr/>
          </p:nvSpPr>
          <p:spPr>
            <a:xfrm>
              <a:off x="8374611" y="5883287"/>
              <a:ext cx="2300578" cy="694137"/>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x-none" sz="1200" b="0" i="0" u="none" strike="noStrike" cap="none">
                  <a:solidFill>
                    <a:schemeClr val="lt1"/>
                  </a:solidFill>
                  <a:latin typeface="Arial"/>
                  <a:ea typeface="Arial"/>
                  <a:cs typeface="Arial"/>
                  <a:sym typeface="Arial"/>
                </a:rPr>
                <a:t>מדינת ישראל</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200"/>
                <a:buFont typeface="Arial"/>
                <a:buNone/>
              </a:pPr>
              <a:r>
                <a:rPr lang="x-none" sz="1200" b="0" i="0" u="none" strike="noStrike" cap="none">
                  <a:solidFill>
                    <a:schemeClr val="lt1"/>
                  </a:solidFill>
                  <a:latin typeface="Arial"/>
                  <a:ea typeface="Arial"/>
                  <a:cs typeface="Arial"/>
                  <a:sym typeface="Arial"/>
                </a:rPr>
                <a:t>משרד החינוך</a:t>
              </a:r>
              <a:endParaRPr sz="1400" b="0" i="0" u="none" strike="noStrike" cap="non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5849685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5_השיעור הבא יתחיל">
  <p:cSld name="5_השיעור הבא יתחיל">
    <p:spTree>
      <p:nvGrpSpPr>
        <p:cNvPr id="1" name="Shape 97"/>
        <p:cNvGrpSpPr/>
        <p:nvPr/>
      </p:nvGrpSpPr>
      <p:grpSpPr>
        <a:xfrm>
          <a:off x="0" y="0"/>
          <a:ext cx="0" cy="0"/>
          <a:chOff x="0" y="0"/>
          <a:chExt cx="0" cy="0"/>
        </a:xfrm>
      </p:grpSpPr>
      <p:pic>
        <p:nvPicPr>
          <p:cNvPr id="98" name="Google Shape;98;p9"/>
          <p:cNvPicPr preferRelativeResize="0"/>
          <p:nvPr/>
        </p:nvPicPr>
        <p:blipFill rotWithShape="1">
          <a:blip r:embed="rId2">
            <a:alphaModFix/>
          </a:blip>
          <a:srcRect/>
          <a:stretch/>
        </p:blipFill>
        <p:spPr>
          <a:xfrm>
            <a:off x="0" y="0"/>
            <a:ext cx="12192000" cy="6858000"/>
          </a:xfrm>
          <a:prstGeom prst="rect">
            <a:avLst/>
          </a:prstGeom>
          <a:noFill/>
          <a:ln>
            <a:noFill/>
          </a:ln>
        </p:spPr>
      </p:pic>
      <p:grpSp>
        <p:nvGrpSpPr>
          <p:cNvPr id="99" name="Google Shape;99;p9"/>
          <p:cNvGrpSpPr/>
          <p:nvPr/>
        </p:nvGrpSpPr>
        <p:grpSpPr>
          <a:xfrm>
            <a:off x="9287641" y="5672000"/>
            <a:ext cx="3913243" cy="506326"/>
            <a:chOff x="358720" y="285496"/>
            <a:chExt cx="3913243" cy="506326"/>
          </a:xfrm>
        </p:grpSpPr>
        <p:cxnSp>
          <p:nvCxnSpPr>
            <p:cNvPr id="100" name="Google Shape;100;p9"/>
            <p:cNvCxnSpPr/>
            <p:nvPr/>
          </p:nvCxnSpPr>
          <p:spPr>
            <a:xfrm>
              <a:off x="865046" y="532257"/>
              <a:ext cx="3406917" cy="12802"/>
            </a:xfrm>
            <a:prstGeom prst="straightConnector1">
              <a:avLst/>
            </a:prstGeom>
            <a:noFill/>
            <a:ln w="38100" cap="flat" cmpd="sng">
              <a:solidFill>
                <a:srgbClr val="FFC000"/>
              </a:solidFill>
              <a:prstDash val="solid"/>
              <a:round/>
              <a:headEnd type="none" w="sm" len="sm"/>
              <a:tailEnd type="none" w="sm" len="sm"/>
            </a:ln>
          </p:spPr>
        </p:cxnSp>
        <p:sp>
          <p:nvSpPr>
            <p:cNvPr id="101" name="Google Shape;101;p9"/>
            <p:cNvSpPr/>
            <p:nvPr/>
          </p:nvSpPr>
          <p:spPr>
            <a:xfrm rot="-5400000">
              <a:off x="358720" y="28549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2" name="Google Shape;102;p9"/>
            <p:cNvSpPr/>
            <p:nvPr/>
          </p:nvSpPr>
          <p:spPr>
            <a:xfrm>
              <a:off x="781297" y="454909"/>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103" name="Google Shape;103;p9"/>
          <p:cNvCxnSpPr/>
          <p:nvPr/>
        </p:nvCxnSpPr>
        <p:spPr>
          <a:xfrm>
            <a:off x="2377053" y="6178326"/>
            <a:ext cx="1385887" cy="0"/>
          </a:xfrm>
          <a:prstGeom prst="straightConnector1">
            <a:avLst/>
          </a:prstGeom>
          <a:noFill/>
          <a:ln w="38100" cap="flat" cmpd="sng">
            <a:solidFill>
              <a:srgbClr val="FFC000"/>
            </a:solidFill>
            <a:prstDash val="solid"/>
            <a:round/>
            <a:headEnd type="none" w="sm" len="sm"/>
            <a:tailEnd type="none" w="sm" len="sm"/>
          </a:ln>
        </p:spPr>
      </p:cxnSp>
      <p:grpSp>
        <p:nvGrpSpPr>
          <p:cNvPr id="104" name="Google Shape;104;p9"/>
          <p:cNvGrpSpPr/>
          <p:nvPr/>
        </p:nvGrpSpPr>
        <p:grpSpPr>
          <a:xfrm rot="10800000">
            <a:off x="11482153" y="140248"/>
            <a:ext cx="602703" cy="577326"/>
            <a:chOff x="781297" y="5586292"/>
            <a:chExt cx="602703" cy="577326"/>
          </a:xfrm>
        </p:grpSpPr>
        <p:sp>
          <p:nvSpPr>
            <p:cNvPr id="105" name="Google Shape;105;p9"/>
            <p:cNvSpPr/>
            <p:nvPr/>
          </p:nvSpPr>
          <p:spPr>
            <a:xfrm rot="-5400000">
              <a:off x="781297" y="5657292"/>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6" name="Google Shape;106;p9"/>
            <p:cNvSpPr/>
            <p:nvPr/>
          </p:nvSpPr>
          <p:spPr>
            <a:xfrm>
              <a:off x="1216502" y="558629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107" name="Google Shape;107;p9"/>
          <p:cNvCxnSpPr/>
          <p:nvPr/>
        </p:nvCxnSpPr>
        <p:spPr>
          <a:xfrm>
            <a:off x="-678730" y="6456415"/>
            <a:ext cx="3455367" cy="0"/>
          </a:xfrm>
          <a:prstGeom prst="straightConnector1">
            <a:avLst/>
          </a:prstGeom>
          <a:noFill/>
          <a:ln w="38100" cap="flat" cmpd="sng">
            <a:solidFill>
              <a:srgbClr val="FFC000"/>
            </a:solidFill>
            <a:prstDash val="solid"/>
            <a:round/>
            <a:headEnd type="none" w="sm" len="sm"/>
            <a:tailEnd type="none" w="sm" len="sm"/>
          </a:ln>
        </p:spPr>
      </p:cxnSp>
      <p:pic>
        <p:nvPicPr>
          <p:cNvPr id="108" name="Google Shape;108;p9"/>
          <p:cNvPicPr preferRelativeResize="0"/>
          <p:nvPr/>
        </p:nvPicPr>
        <p:blipFill rotWithShape="1">
          <a:blip r:embed="rId3">
            <a:alphaModFix/>
          </a:blip>
          <a:srcRect/>
          <a:stretch/>
        </p:blipFill>
        <p:spPr>
          <a:xfrm>
            <a:off x="4283765" y="1616765"/>
            <a:ext cx="3624470" cy="3624470"/>
          </a:xfrm>
          <a:prstGeom prst="rect">
            <a:avLst/>
          </a:prstGeom>
          <a:noFill/>
          <a:ln>
            <a:noFill/>
          </a:ln>
        </p:spPr>
      </p:pic>
    </p:spTree>
    <p:extLst>
      <p:ext uri="{BB962C8B-B14F-4D97-AF65-F5344CB8AC3E}">
        <p14:creationId xmlns:p14="http://schemas.microsoft.com/office/powerpoint/2010/main" val="2334324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כותרת ראשית">
  <p:cSld name="כותרת ראשית">
    <p:spTree>
      <p:nvGrpSpPr>
        <p:cNvPr id="1" name="Shape 13"/>
        <p:cNvGrpSpPr/>
        <p:nvPr/>
      </p:nvGrpSpPr>
      <p:grpSpPr>
        <a:xfrm>
          <a:off x="0" y="0"/>
          <a:ext cx="0" cy="0"/>
          <a:chOff x="0" y="0"/>
          <a:chExt cx="0" cy="0"/>
        </a:xfrm>
      </p:grpSpPr>
      <p:pic>
        <p:nvPicPr>
          <p:cNvPr id="14" name="Google Shape;14;p2"/>
          <p:cNvPicPr preferRelativeResize="0"/>
          <p:nvPr/>
        </p:nvPicPr>
        <p:blipFill rotWithShape="1">
          <a:blip r:embed="rId2">
            <a:alphaModFix amt="54000"/>
          </a:blip>
          <a:srcRect/>
          <a:stretch/>
        </p:blipFill>
        <p:spPr>
          <a:xfrm>
            <a:off x="-7354566" y="2026507"/>
            <a:ext cx="5045676" cy="5028913"/>
          </a:xfrm>
          <a:prstGeom prst="rect">
            <a:avLst/>
          </a:prstGeom>
          <a:noFill/>
          <a:ln>
            <a:noFill/>
          </a:ln>
        </p:spPr>
      </p:pic>
      <p:pic>
        <p:nvPicPr>
          <p:cNvPr id="15" name="Google Shape;15;p2"/>
          <p:cNvPicPr preferRelativeResize="0"/>
          <p:nvPr/>
        </p:nvPicPr>
        <p:blipFill rotWithShape="1">
          <a:blip r:embed="rId2">
            <a:alphaModFix amt="54000"/>
          </a:blip>
          <a:srcRect/>
          <a:stretch/>
        </p:blipFill>
        <p:spPr>
          <a:xfrm>
            <a:off x="12947248" y="-3969273"/>
            <a:ext cx="5045676" cy="5028913"/>
          </a:xfrm>
          <a:prstGeom prst="rect">
            <a:avLst/>
          </a:prstGeom>
          <a:noFill/>
          <a:ln>
            <a:noFill/>
          </a:ln>
        </p:spPr>
      </p:pic>
      <p:pic>
        <p:nvPicPr>
          <p:cNvPr id="16" name="Google Shape;16;p2"/>
          <p:cNvPicPr preferRelativeResize="0"/>
          <p:nvPr/>
        </p:nvPicPr>
        <p:blipFill rotWithShape="1">
          <a:blip r:embed="rId3">
            <a:alphaModFix/>
          </a:blip>
          <a:srcRect/>
          <a:stretch/>
        </p:blipFill>
        <p:spPr>
          <a:xfrm>
            <a:off x="0" y="-12700"/>
            <a:ext cx="12192000" cy="6858000"/>
          </a:xfrm>
          <a:prstGeom prst="rect">
            <a:avLst/>
          </a:prstGeom>
          <a:noFill/>
          <a:ln>
            <a:noFill/>
          </a:ln>
        </p:spPr>
      </p:pic>
      <p:sp>
        <p:nvSpPr>
          <p:cNvPr id="17" name="Google Shape;17;p2"/>
          <p:cNvSpPr/>
          <p:nvPr/>
        </p:nvSpPr>
        <p:spPr>
          <a:xfrm>
            <a:off x="2090531" y="2902421"/>
            <a:ext cx="8636822" cy="121794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8" name="Google Shape;18;p2"/>
          <p:cNvSpPr/>
          <p:nvPr/>
        </p:nvSpPr>
        <p:spPr>
          <a:xfrm>
            <a:off x="5098472" y="1831503"/>
            <a:ext cx="5884533" cy="107091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19" name="Google Shape;19;p2"/>
          <p:cNvCxnSpPr/>
          <p:nvPr/>
        </p:nvCxnSpPr>
        <p:spPr>
          <a:xfrm>
            <a:off x="7156173" y="1639956"/>
            <a:ext cx="4005469" cy="0"/>
          </a:xfrm>
          <a:prstGeom prst="straightConnector1">
            <a:avLst/>
          </a:prstGeom>
          <a:noFill/>
          <a:ln w="38100" cap="flat" cmpd="sng">
            <a:solidFill>
              <a:srgbClr val="FFC000"/>
            </a:solidFill>
            <a:prstDash val="solid"/>
            <a:round/>
            <a:headEnd type="none" w="sm" len="sm"/>
            <a:tailEnd type="none" w="sm" len="sm"/>
          </a:ln>
        </p:spPr>
      </p:cxnSp>
      <p:sp>
        <p:nvSpPr>
          <p:cNvPr id="20" name="Google Shape;20;p2"/>
          <p:cNvSpPr/>
          <p:nvPr/>
        </p:nvSpPr>
        <p:spPr>
          <a:xfrm rot="-5400000">
            <a:off x="10880058" y="2083803"/>
            <a:ext cx="205896" cy="20589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21" name="Google Shape;21;p2"/>
          <p:cNvCxnSpPr/>
          <p:nvPr/>
        </p:nvCxnSpPr>
        <p:spPr>
          <a:xfrm>
            <a:off x="2090531" y="4989650"/>
            <a:ext cx="5065642" cy="0"/>
          </a:xfrm>
          <a:prstGeom prst="straightConnector1">
            <a:avLst/>
          </a:prstGeom>
          <a:noFill/>
          <a:ln w="38100" cap="flat" cmpd="sng">
            <a:solidFill>
              <a:srgbClr val="FFC000"/>
            </a:solidFill>
            <a:prstDash val="solid"/>
            <a:round/>
            <a:headEnd type="none" w="sm" len="sm"/>
            <a:tailEnd type="none" w="sm" len="sm"/>
          </a:ln>
        </p:spPr>
      </p:cxnSp>
      <p:sp>
        <p:nvSpPr>
          <p:cNvPr id="22" name="Google Shape;22;p2"/>
          <p:cNvSpPr txBox="1">
            <a:spLocks noGrp="1"/>
          </p:cNvSpPr>
          <p:nvPr>
            <p:ph type="body" idx="1"/>
          </p:nvPr>
        </p:nvSpPr>
        <p:spPr>
          <a:xfrm>
            <a:off x="2565199" y="3025258"/>
            <a:ext cx="7816850" cy="106746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6000"/>
              <a:buNone/>
              <a:defRPr sz="60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23" name="Google Shape;23;p2"/>
          <p:cNvGrpSpPr/>
          <p:nvPr/>
        </p:nvGrpSpPr>
        <p:grpSpPr>
          <a:xfrm>
            <a:off x="-110840" y="110839"/>
            <a:ext cx="1530097" cy="1525930"/>
            <a:chOff x="8374611" y="4283110"/>
            <a:chExt cx="2300578" cy="2294314"/>
          </a:xfrm>
        </p:grpSpPr>
        <p:pic>
          <p:nvPicPr>
            <p:cNvPr id="24" name="Google Shape;24;p2"/>
            <p:cNvPicPr preferRelativeResize="0"/>
            <p:nvPr/>
          </p:nvPicPr>
          <p:blipFill rotWithShape="1">
            <a:blip r:embed="rId4">
              <a:alphaModFix/>
            </a:blip>
            <a:srcRect l="62938"/>
            <a:stretch/>
          </p:blipFill>
          <p:spPr>
            <a:xfrm>
              <a:off x="8873684" y="4283110"/>
              <a:ext cx="1227785" cy="1519621"/>
            </a:xfrm>
            <a:prstGeom prst="rect">
              <a:avLst/>
            </a:prstGeom>
            <a:noFill/>
            <a:ln>
              <a:noFill/>
            </a:ln>
          </p:spPr>
        </p:pic>
        <p:sp>
          <p:nvSpPr>
            <p:cNvPr id="25" name="Google Shape;25;p2"/>
            <p:cNvSpPr/>
            <p:nvPr/>
          </p:nvSpPr>
          <p:spPr>
            <a:xfrm>
              <a:off x="8374611" y="5883287"/>
              <a:ext cx="2300578" cy="694137"/>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מדינת ישראל</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משרד החינוך</a:t>
              </a:r>
              <a:endParaRPr sz="1400" b="0" i="0" u="none" strike="noStrike" cap="none">
                <a:solidFill>
                  <a:srgbClr val="000000"/>
                </a:solidFill>
                <a:latin typeface="Arial"/>
                <a:ea typeface="Arial"/>
                <a:cs typeface="Arial"/>
                <a:sym typeface="Arial"/>
              </a:endParaRPr>
            </a:p>
          </p:txBody>
        </p:sp>
      </p:grpSp>
      <p:pic>
        <p:nvPicPr>
          <p:cNvPr id="26" name="Google Shape;26;p2"/>
          <p:cNvPicPr preferRelativeResize="0"/>
          <p:nvPr/>
        </p:nvPicPr>
        <p:blipFill rotWithShape="1">
          <a:blip r:embed="rId5">
            <a:alphaModFix/>
          </a:blip>
          <a:srcRect/>
          <a:stretch/>
        </p:blipFill>
        <p:spPr>
          <a:xfrm>
            <a:off x="3332187" y="886221"/>
            <a:ext cx="9150178" cy="2791691"/>
          </a:xfrm>
          <a:prstGeom prst="rect">
            <a:avLst/>
          </a:prstGeom>
          <a:noFill/>
          <a:ln>
            <a:noFill/>
          </a:ln>
        </p:spPr>
      </p:pic>
      <p:sp>
        <p:nvSpPr>
          <p:cNvPr id="27" name="Google Shape;27;p2"/>
          <p:cNvSpPr txBox="1">
            <a:spLocks noGrp="1"/>
          </p:cNvSpPr>
          <p:nvPr>
            <p:ph type="body" idx="2"/>
          </p:nvPr>
        </p:nvSpPr>
        <p:spPr>
          <a:xfrm>
            <a:off x="2030833" y="4419771"/>
            <a:ext cx="6411268" cy="649357"/>
          </a:xfrm>
          <a:prstGeom prst="rect">
            <a:avLst/>
          </a:prstGeom>
          <a:noFill/>
          <a:ln>
            <a:noFill/>
          </a:ln>
        </p:spPr>
        <p:txBody>
          <a:bodyPr spcFirstLastPara="1" wrap="square" lIns="91425" tIns="45700" rIns="91425" bIns="45700" anchor="t" anchorCtr="0">
            <a:noAutofit/>
          </a:bodyPr>
          <a:lstStyle>
            <a:lvl1pPr marL="457200" lvl="0" indent="-228600" algn="l" rtl="1">
              <a:lnSpc>
                <a:spcPct val="100000"/>
              </a:lnSpc>
              <a:spcBef>
                <a:spcPts val="0"/>
              </a:spcBef>
              <a:spcAft>
                <a:spcPts val="0"/>
              </a:spcAft>
              <a:buSzPts val="3200"/>
              <a:buNone/>
              <a:defRPr sz="3200" b="0" i="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28" name="Google Shape;28;p2"/>
          <p:cNvSpPr txBox="1">
            <a:spLocks noGrp="1"/>
          </p:cNvSpPr>
          <p:nvPr>
            <p:ph type="body" idx="3"/>
          </p:nvPr>
        </p:nvSpPr>
        <p:spPr>
          <a:xfrm>
            <a:off x="2030833" y="5191285"/>
            <a:ext cx="5099050" cy="560533"/>
          </a:xfrm>
          <a:prstGeom prst="rect">
            <a:avLst/>
          </a:prstGeom>
          <a:noFill/>
          <a:ln>
            <a:noFill/>
          </a:ln>
        </p:spPr>
        <p:txBody>
          <a:bodyPr spcFirstLastPara="1" wrap="square" lIns="91425" tIns="45700" rIns="91425" bIns="45700" anchor="t" anchorCtr="0">
            <a:noAutofit/>
          </a:bodyPr>
          <a:lstStyle>
            <a:lvl1pPr marL="457200" lvl="0" indent="-228600" algn="l" rtl="1">
              <a:lnSpc>
                <a:spcPct val="100000"/>
              </a:lnSpc>
              <a:spcBef>
                <a:spcPts val="0"/>
              </a:spcBef>
              <a:spcAft>
                <a:spcPts val="0"/>
              </a:spcAft>
              <a:buSzPts val="2800"/>
              <a:buNone/>
              <a:defRPr>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737691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1_מה להביא לשיעור?">
  <p:cSld name="1_מה להביא לשיעור?">
    <p:spTree>
      <p:nvGrpSpPr>
        <p:cNvPr id="1" name="Shape 40"/>
        <p:cNvGrpSpPr/>
        <p:nvPr/>
      </p:nvGrpSpPr>
      <p:grpSpPr>
        <a:xfrm>
          <a:off x="0" y="0"/>
          <a:ext cx="0" cy="0"/>
          <a:chOff x="0" y="0"/>
          <a:chExt cx="0" cy="0"/>
        </a:xfrm>
      </p:grpSpPr>
      <p:sp>
        <p:nvSpPr>
          <p:cNvPr id="41" name="Google Shape;41;p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4"/>
          <p:cNvSpPr txBox="1">
            <a:spLocks noGrp="1"/>
          </p:cNvSpPr>
          <p:nvPr>
            <p:ph type="body" idx="1"/>
          </p:nvPr>
        </p:nvSpPr>
        <p:spPr>
          <a:xfrm>
            <a:off x="839788" y="1741679"/>
            <a:ext cx="5157787" cy="368458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sz="2600">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43" name="Google Shape;43;p4"/>
          <p:cNvSpPr txBox="1">
            <a:spLocks noGrp="1"/>
          </p:cNvSpPr>
          <p:nvPr>
            <p:ph type="body" idx="2"/>
          </p:nvPr>
        </p:nvSpPr>
        <p:spPr>
          <a:xfrm>
            <a:off x="6172200" y="1741679"/>
            <a:ext cx="5183188" cy="368458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sz="2600">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44" name="Google Shape;44;p4"/>
          <p:cNvGrpSpPr/>
          <p:nvPr/>
        </p:nvGrpSpPr>
        <p:grpSpPr>
          <a:xfrm>
            <a:off x="1785665" y="181572"/>
            <a:ext cx="10244790" cy="506326"/>
            <a:chOff x="1748087" y="356936"/>
            <a:chExt cx="10244790" cy="506326"/>
          </a:xfrm>
        </p:grpSpPr>
        <p:cxnSp>
          <p:nvCxnSpPr>
            <p:cNvPr id="45" name="Google Shape;45;p4"/>
            <p:cNvCxnSpPr/>
            <p:nvPr/>
          </p:nvCxnSpPr>
          <p:spPr>
            <a:xfrm>
              <a:off x="1748087" y="573247"/>
              <a:ext cx="10244790" cy="38497"/>
            </a:xfrm>
            <a:prstGeom prst="straightConnector1">
              <a:avLst/>
            </a:prstGeom>
            <a:noFill/>
            <a:ln w="38100" cap="flat" cmpd="sng">
              <a:solidFill>
                <a:srgbClr val="FFC000"/>
              </a:solidFill>
              <a:prstDash val="solid"/>
              <a:round/>
              <a:headEnd type="none" w="sm" len="sm"/>
              <a:tailEnd type="none" w="sm" len="sm"/>
            </a:ln>
          </p:spPr>
        </p:cxnSp>
        <p:sp>
          <p:nvSpPr>
            <p:cNvPr id="46" name="Google Shape;46;p4"/>
            <p:cNvSpPr/>
            <p:nvPr/>
          </p:nvSpPr>
          <p:spPr>
            <a:xfrm rot="-5400000">
              <a:off x="11380874" y="35693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47" name="Google Shape;47;p4"/>
          <p:cNvSpPr/>
          <p:nvPr/>
        </p:nvSpPr>
        <p:spPr>
          <a:xfrm rot="10800000">
            <a:off x="11819101" y="314134"/>
            <a:ext cx="211354" cy="211354"/>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5783459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2_הקניית ידע">
  <p:cSld name="2_הקניית ידע">
    <p:spTree>
      <p:nvGrpSpPr>
        <p:cNvPr id="1" name="Shape 48"/>
        <p:cNvGrpSpPr/>
        <p:nvPr/>
      </p:nvGrpSpPr>
      <p:grpSpPr>
        <a:xfrm>
          <a:off x="0" y="0"/>
          <a:ext cx="0" cy="0"/>
          <a:chOff x="0" y="0"/>
          <a:chExt cx="0" cy="0"/>
        </a:xfrm>
      </p:grpSpPr>
      <p:pic>
        <p:nvPicPr>
          <p:cNvPr id="49" name="Google Shape;49;p5"/>
          <p:cNvPicPr preferRelativeResize="0"/>
          <p:nvPr/>
        </p:nvPicPr>
        <p:blipFill rotWithShape="1">
          <a:blip r:embed="rId2">
            <a:alphaModFix/>
          </a:blip>
          <a:srcRect t="12244" b="63870"/>
          <a:stretch/>
        </p:blipFill>
        <p:spPr>
          <a:xfrm>
            <a:off x="0" y="0"/>
            <a:ext cx="12192000" cy="1638096"/>
          </a:xfrm>
          <a:prstGeom prst="rect">
            <a:avLst/>
          </a:prstGeom>
          <a:noFill/>
          <a:ln>
            <a:noFill/>
          </a:ln>
        </p:spPr>
      </p:pic>
      <p:grpSp>
        <p:nvGrpSpPr>
          <p:cNvPr id="50" name="Google Shape;50;p5"/>
          <p:cNvGrpSpPr/>
          <p:nvPr/>
        </p:nvGrpSpPr>
        <p:grpSpPr>
          <a:xfrm>
            <a:off x="358720" y="6187719"/>
            <a:ext cx="3913243" cy="506326"/>
            <a:chOff x="358720" y="6187719"/>
            <a:chExt cx="3913243" cy="506326"/>
          </a:xfrm>
        </p:grpSpPr>
        <p:cxnSp>
          <p:nvCxnSpPr>
            <p:cNvPr id="51" name="Google Shape;51;p5"/>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52" name="Google Shape;52;p5"/>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53" name="Google Shape;53;p5"/>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54" name="Google Shape;54;p5"/>
          <p:cNvSpPr txBox="1">
            <a:spLocks noGrp="1"/>
          </p:cNvSpPr>
          <p:nvPr>
            <p:ph type="title"/>
          </p:nvPr>
        </p:nvSpPr>
        <p:spPr>
          <a:xfrm>
            <a:off x="3081590" y="663126"/>
            <a:ext cx="8280000" cy="720000"/>
          </a:xfrm>
          <a:prstGeom prst="rect">
            <a:avLst/>
          </a:prstGeom>
          <a:solidFill>
            <a:schemeClr val="accent1"/>
          </a:solidFill>
          <a:ln>
            <a:noFill/>
          </a:ln>
        </p:spPr>
        <p:txBody>
          <a:bodyPr spcFirstLastPara="1" wrap="square" lIns="91425" tIns="45700" rIns="91425" bIns="45700" anchor="b" anchorCtr="0">
            <a:noAutofit/>
          </a:bodyPr>
          <a:lstStyle>
            <a:lvl1pPr lvl="0" algn="r" rtl="1">
              <a:lnSpc>
                <a:spcPct val="100000"/>
              </a:lnSpc>
              <a:spcBef>
                <a:spcPts val="0"/>
              </a:spcBef>
              <a:spcAft>
                <a:spcPts val="0"/>
              </a:spcAft>
              <a:buSzPts val="1400"/>
              <a:buNone/>
              <a:defRPr>
                <a:solidFill>
                  <a:schemeClr val="lt1"/>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5"/>
          <p:cNvSpPr txBox="1">
            <a:spLocks noGrp="1"/>
          </p:cNvSpPr>
          <p:nvPr>
            <p:ph type="body" idx="1"/>
          </p:nvPr>
        </p:nvSpPr>
        <p:spPr>
          <a:xfrm>
            <a:off x="358720" y="1928813"/>
            <a:ext cx="10885543" cy="3844925"/>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3600"/>
              <a:buNone/>
              <a:defRPr sz="3600">
                <a:latin typeface="Calibri"/>
                <a:ea typeface="Calibri"/>
                <a:cs typeface="Calibri"/>
                <a:sym typeface="Calibri"/>
              </a:defRPr>
            </a:lvl1pPr>
            <a:lvl2pPr marL="914400" lvl="1" indent="-228600" algn="ctr">
              <a:lnSpc>
                <a:spcPct val="100000"/>
              </a:lnSpc>
              <a:spcBef>
                <a:spcPts val="0"/>
              </a:spcBef>
              <a:spcAft>
                <a:spcPts val="0"/>
              </a:spcAft>
              <a:buSzPts val="1400"/>
              <a:buNone/>
              <a:defRPr/>
            </a:lvl2pPr>
            <a:lvl3pPr marL="1371600" lvl="2" indent="-228600" algn="ctr">
              <a:lnSpc>
                <a:spcPct val="100000"/>
              </a:lnSpc>
              <a:spcBef>
                <a:spcPts val="0"/>
              </a:spcBef>
              <a:spcAft>
                <a:spcPts val="0"/>
              </a:spcAft>
              <a:buSzPts val="1400"/>
              <a:buNone/>
              <a:defRPr/>
            </a:lvl3pPr>
            <a:lvl4pPr marL="1828800" lvl="3" indent="-228600" algn="ctr">
              <a:lnSpc>
                <a:spcPct val="100000"/>
              </a:lnSpc>
              <a:spcBef>
                <a:spcPts val="0"/>
              </a:spcBef>
              <a:spcAft>
                <a:spcPts val="0"/>
              </a:spcAft>
              <a:buSzPts val="1400"/>
              <a:buNone/>
              <a:defRPr/>
            </a:lvl4pPr>
            <a:lvl5pPr marL="2286000" lvl="4" indent="-228600" algn="ctr">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56" name="Google Shape;56;p5"/>
          <p:cNvSpPr/>
          <p:nvPr/>
        </p:nvSpPr>
        <p:spPr>
          <a:xfrm rot="-5400000">
            <a:off x="11332780" y="835199"/>
            <a:ext cx="176581" cy="176581"/>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40366421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2_תרגול" type="twoObj">
  <p:cSld name="2_תרגול">
    <p:spTree>
      <p:nvGrpSpPr>
        <p:cNvPr id="1" name="Shape 69"/>
        <p:cNvGrpSpPr/>
        <p:nvPr/>
      </p:nvGrpSpPr>
      <p:grpSpPr>
        <a:xfrm>
          <a:off x="0" y="0"/>
          <a:ext cx="0" cy="0"/>
          <a:chOff x="0" y="0"/>
          <a:chExt cx="0" cy="0"/>
        </a:xfrm>
      </p:grpSpPr>
      <p:cxnSp>
        <p:nvCxnSpPr>
          <p:cNvPr id="70" name="Google Shape;70;p7"/>
          <p:cNvCxnSpPr/>
          <p:nvPr/>
        </p:nvCxnSpPr>
        <p:spPr>
          <a:xfrm>
            <a:off x="9092667" y="352323"/>
            <a:ext cx="3406917" cy="12802"/>
          </a:xfrm>
          <a:prstGeom prst="straightConnector1">
            <a:avLst/>
          </a:prstGeom>
          <a:noFill/>
          <a:ln w="38100" cap="flat" cmpd="sng">
            <a:solidFill>
              <a:srgbClr val="FFC000"/>
            </a:solidFill>
            <a:prstDash val="solid"/>
            <a:round/>
            <a:headEnd type="none" w="sm" len="sm"/>
            <a:tailEnd type="none" w="sm" len="sm"/>
          </a:ln>
        </p:spPr>
      </p:cxnSp>
      <p:sp>
        <p:nvSpPr>
          <p:cNvPr id="71" name="Google Shape;71;p7"/>
          <p:cNvSpPr/>
          <p:nvPr/>
        </p:nvSpPr>
        <p:spPr>
          <a:xfrm rot="-5400000">
            <a:off x="8989719" y="249375"/>
            <a:ext cx="205896" cy="20589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72" name="Google Shape;72;p7"/>
          <p:cNvGrpSpPr/>
          <p:nvPr/>
        </p:nvGrpSpPr>
        <p:grpSpPr>
          <a:xfrm>
            <a:off x="358720" y="6187719"/>
            <a:ext cx="3913243" cy="506326"/>
            <a:chOff x="358720" y="6187719"/>
            <a:chExt cx="3913243" cy="506326"/>
          </a:xfrm>
        </p:grpSpPr>
        <p:cxnSp>
          <p:nvCxnSpPr>
            <p:cNvPr id="73" name="Google Shape;73;p7"/>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74" name="Google Shape;74;p7"/>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75" name="Google Shape;75;p7"/>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76" name="Google Shape;7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marR="0" lvl="0" indent="-406400" algn="r" rtl="1">
              <a:lnSpc>
                <a:spcPct val="112857"/>
              </a:lnSpc>
              <a:spcBef>
                <a:spcPts val="1000"/>
              </a:spcBef>
              <a:spcAft>
                <a:spcPts val="0"/>
              </a:spcAft>
              <a:buClr>
                <a:schemeClr val="accent2"/>
              </a:buClr>
              <a:buSzPts val="2800"/>
              <a:buFont typeface="Arial"/>
              <a:buChar char="•"/>
              <a:defRPr sz="2800" b="0" i="0">
                <a:solidFill>
                  <a:schemeClr val="dk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78" name="Google Shape;78;p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marR="0" lvl="0" indent="-406400" algn="r" rtl="1">
              <a:lnSpc>
                <a:spcPct val="100000"/>
              </a:lnSpc>
              <a:spcBef>
                <a:spcPts val="1000"/>
              </a:spcBef>
              <a:spcAft>
                <a:spcPts val="0"/>
              </a:spcAft>
              <a:buClr>
                <a:schemeClr val="accent2"/>
              </a:buClr>
              <a:buSzPts val="2800"/>
              <a:buFont typeface="Arial"/>
              <a:buChar char="•"/>
              <a:defRPr>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41160007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4_השיעור הבא יתחיל">
  <p:cSld name="4_השיעור הבא יתחיל">
    <p:spTree>
      <p:nvGrpSpPr>
        <p:cNvPr id="1" name="Shape 79"/>
        <p:cNvGrpSpPr/>
        <p:nvPr/>
      </p:nvGrpSpPr>
      <p:grpSpPr>
        <a:xfrm>
          <a:off x="0" y="0"/>
          <a:ext cx="0" cy="0"/>
          <a:chOff x="0" y="0"/>
          <a:chExt cx="0" cy="0"/>
        </a:xfrm>
      </p:grpSpPr>
      <p:pic>
        <p:nvPicPr>
          <p:cNvPr id="80" name="Google Shape;80;p8"/>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81" name="Google Shape;81;p8"/>
          <p:cNvSpPr/>
          <p:nvPr/>
        </p:nvSpPr>
        <p:spPr>
          <a:xfrm>
            <a:off x="3337577" y="646574"/>
            <a:ext cx="5473303" cy="5473303"/>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82" name="Google Shape;82;p8"/>
          <p:cNvSpPr/>
          <p:nvPr/>
        </p:nvSpPr>
        <p:spPr>
          <a:xfrm>
            <a:off x="2953941" y="3446401"/>
            <a:ext cx="6284118" cy="123988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83" name="Google Shape;83;p8"/>
          <p:cNvGrpSpPr/>
          <p:nvPr/>
        </p:nvGrpSpPr>
        <p:grpSpPr>
          <a:xfrm>
            <a:off x="9287641" y="5672000"/>
            <a:ext cx="3913243" cy="506326"/>
            <a:chOff x="358720" y="285496"/>
            <a:chExt cx="3913243" cy="506326"/>
          </a:xfrm>
        </p:grpSpPr>
        <p:cxnSp>
          <p:nvCxnSpPr>
            <p:cNvPr id="84" name="Google Shape;84;p8"/>
            <p:cNvCxnSpPr/>
            <p:nvPr/>
          </p:nvCxnSpPr>
          <p:spPr>
            <a:xfrm>
              <a:off x="865046" y="532257"/>
              <a:ext cx="3406917" cy="12802"/>
            </a:xfrm>
            <a:prstGeom prst="straightConnector1">
              <a:avLst/>
            </a:prstGeom>
            <a:noFill/>
            <a:ln w="38100" cap="flat" cmpd="sng">
              <a:solidFill>
                <a:srgbClr val="FFC000"/>
              </a:solidFill>
              <a:prstDash val="solid"/>
              <a:round/>
              <a:headEnd type="none" w="sm" len="sm"/>
              <a:tailEnd type="none" w="sm" len="sm"/>
            </a:ln>
          </p:spPr>
        </p:cxnSp>
        <p:sp>
          <p:nvSpPr>
            <p:cNvPr id="85" name="Google Shape;85;p8"/>
            <p:cNvSpPr/>
            <p:nvPr/>
          </p:nvSpPr>
          <p:spPr>
            <a:xfrm rot="-5400000">
              <a:off x="358720" y="28549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86" name="Google Shape;86;p8"/>
            <p:cNvSpPr/>
            <p:nvPr/>
          </p:nvSpPr>
          <p:spPr>
            <a:xfrm>
              <a:off x="781297" y="454909"/>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87" name="Google Shape;87;p8"/>
          <p:cNvSpPr txBox="1">
            <a:spLocks noGrp="1"/>
          </p:cNvSpPr>
          <p:nvPr>
            <p:ph type="body" idx="1"/>
          </p:nvPr>
        </p:nvSpPr>
        <p:spPr>
          <a:xfrm>
            <a:off x="3819674" y="1524214"/>
            <a:ext cx="4552652" cy="2202291"/>
          </a:xfrm>
          <a:prstGeom prst="rect">
            <a:avLst/>
          </a:prstGeom>
          <a:noFill/>
          <a:ln>
            <a:noFill/>
          </a:ln>
        </p:spPr>
        <p:txBody>
          <a:bodyPr spcFirstLastPara="1" wrap="square" lIns="91425" tIns="45700" rIns="91425" bIns="45700" anchor="t" anchorCtr="0">
            <a:noAutofit/>
          </a:bodyPr>
          <a:lstStyle>
            <a:lvl1pPr marL="457200" lvl="0" indent="-228600" algn="ctr" rtl="1">
              <a:lnSpc>
                <a:spcPct val="100000"/>
              </a:lnSpc>
              <a:spcBef>
                <a:spcPts val="0"/>
              </a:spcBef>
              <a:spcAft>
                <a:spcPts val="0"/>
              </a:spcAft>
              <a:buSzPts val="6000"/>
              <a:buNone/>
              <a:defRPr sz="60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cxnSp>
        <p:nvCxnSpPr>
          <p:cNvPr id="88" name="Google Shape;88;p8"/>
          <p:cNvCxnSpPr/>
          <p:nvPr/>
        </p:nvCxnSpPr>
        <p:spPr>
          <a:xfrm>
            <a:off x="2377053" y="6178326"/>
            <a:ext cx="1385887" cy="0"/>
          </a:xfrm>
          <a:prstGeom prst="straightConnector1">
            <a:avLst/>
          </a:prstGeom>
          <a:noFill/>
          <a:ln w="38100" cap="flat" cmpd="sng">
            <a:solidFill>
              <a:srgbClr val="FFC000"/>
            </a:solidFill>
            <a:prstDash val="solid"/>
            <a:round/>
            <a:headEnd type="none" w="sm" len="sm"/>
            <a:tailEnd type="none" w="sm" len="sm"/>
          </a:ln>
        </p:spPr>
      </p:cxnSp>
      <p:grpSp>
        <p:nvGrpSpPr>
          <p:cNvPr id="89" name="Google Shape;89;p8"/>
          <p:cNvGrpSpPr/>
          <p:nvPr/>
        </p:nvGrpSpPr>
        <p:grpSpPr>
          <a:xfrm rot="10800000">
            <a:off x="11482153" y="140248"/>
            <a:ext cx="602703" cy="577326"/>
            <a:chOff x="781297" y="5586292"/>
            <a:chExt cx="602703" cy="577326"/>
          </a:xfrm>
        </p:grpSpPr>
        <p:sp>
          <p:nvSpPr>
            <p:cNvPr id="90" name="Google Shape;90;p8"/>
            <p:cNvSpPr/>
            <p:nvPr/>
          </p:nvSpPr>
          <p:spPr>
            <a:xfrm rot="-5400000">
              <a:off x="781297" y="5657292"/>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91" name="Google Shape;91;p8"/>
            <p:cNvSpPr/>
            <p:nvPr/>
          </p:nvSpPr>
          <p:spPr>
            <a:xfrm>
              <a:off x="1216502" y="558629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92" name="Google Shape;92;p8"/>
          <p:cNvCxnSpPr/>
          <p:nvPr/>
        </p:nvCxnSpPr>
        <p:spPr>
          <a:xfrm>
            <a:off x="-678730" y="6456415"/>
            <a:ext cx="3455367" cy="0"/>
          </a:xfrm>
          <a:prstGeom prst="straightConnector1">
            <a:avLst/>
          </a:prstGeom>
          <a:noFill/>
          <a:ln w="38100" cap="flat" cmpd="sng">
            <a:solidFill>
              <a:srgbClr val="FFC000"/>
            </a:solidFill>
            <a:prstDash val="solid"/>
            <a:round/>
            <a:headEnd type="none" w="sm" len="sm"/>
            <a:tailEnd type="none" w="sm" len="sm"/>
          </a:ln>
        </p:spPr>
      </p:cxnSp>
      <p:sp>
        <p:nvSpPr>
          <p:cNvPr id="93" name="Google Shape;93;p8"/>
          <p:cNvSpPr txBox="1">
            <a:spLocks noGrp="1"/>
          </p:cNvSpPr>
          <p:nvPr>
            <p:ph type="body" idx="2"/>
          </p:nvPr>
        </p:nvSpPr>
        <p:spPr>
          <a:xfrm>
            <a:off x="3764756" y="3704674"/>
            <a:ext cx="4662487" cy="819517"/>
          </a:xfrm>
          <a:prstGeom prst="rect">
            <a:avLst/>
          </a:prstGeom>
          <a:noFill/>
          <a:ln>
            <a:noFill/>
          </a:ln>
        </p:spPr>
        <p:txBody>
          <a:bodyPr spcFirstLastPara="1" wrap="square" lIns="91425" tIns="45700" rIns="91425" bIns="45700" anchor="b" anchorCtr="0">
            <a:noAutofit/>
          </a:bodyPr>
          <a:lstStyle>
            <a:lvl1pPr marL="457200" lvl="0" indent="-228600" algn="ctr" rtl="1">
              <a:lnSpc>
                <a:spcPct val="100000"/>
              </a:lnSpc>
              <a:spcBef>
                <a:spcPts val="0"/>
              </a:spcBef>
              <a:spcAft>
                <a:spcPts val="0"/>
              </a:spcAft>
              <a:buSzPts val="5400"/>
              <a:buNone/>
              <a:defRPr sz="54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94" name="Google Shape;94;p8"/>
          <p:cNvGrpSpPr/>
          <p:nvPr/>
        </p:nvGrpSpPr>
        <p:grpSpPr>
          <a:xfrm>
            <a:off x="-110840" y="110839"/>
            <a:ext cx="1530097" cy="1525930"/>
            <a:chOff x="8374611" y="4283110"/>
            <a:chExt cx="2300578" cy="2294314"/>
          </a:xfrm>
        </p:grpSpPr>
        <p:pic>
          <p:nvPicPr>
            <p:cNvPr id="95" name="Google Shape;95;p8"/>
            <p:cNvPicPr preferRelativeResize="0"/>
            <p:nvPr/>
          </p:nvPicPr>
          <p:blipFill rotWithShape="1">
            <a:blip r:embed="rId3">
              <a:alphaModFix/>
            </a:blip>
            <a:srcRect l="62938"/>
            <a:stretch/>
          </p:blipFill>
          <p:spPr>
            <a:xfrm>
              <a:off x="8873684" y="4283110"/>
              <a:ext cx="1227785" cy="1519621"/>
            </a:xfrm>
            <a:prstGeom prst="rect">
              <a:avLst/>
            </a:prstGeom>
            <a:noFill/>
            <a:ln>
              <a:noFill/>
            </a:ln>
          </p:spPr>
        </p:pic>
        <p:sp>
          <p:nvSpPr>
            <p:cNvPr id="96" name="Google Shape;96;p8"/>
            <p:cNvSpPr/>
            <p:nvPr/>
          </p:nvSpPr>
          <p:spPr>
            <a:xfrm>
              <a:off x="8374611" y="5883287"/>
              <a:ext cx="2300578" cy="694137"/>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מדינת ישראל</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משרד החינוך</a:t>
              </a:r>
              <a:endParaRPr sz="1400" b="0" i="0" u="none" strike="noStrike" cap="non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22816919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5_השיעור הבא יתחיל">
  <p:cSld name="5_השיעור הבא יתחיל">
    <p:spTree>
      <p:nvGrpSpPr>
        <p:cNvPr id="1" name="Shape 97"/>
        <p:cNvGrpSpPr/>
        <p:nvPr/>
      </p:nvGrpSpPr>
      <p:grpSpPr>
        <a:xfrm>
          <a:off x="0" y="0"/>
          <a:ext cx="0" cy="0"/>
          <a:chOff x="0" y="0"/>
          <a:chExt cx="0" cy="0"/>
        </a:xfrm>
      </p:grpSpPr>
      <p:pic>
        <p:nvPicPr>
          <p:cNvPr id="98" name="Google Shape;98;p9"/>
          <p:cNvPicPr preferRelativeResize="0"/>
          <p:nvPr/>
        </p:nvPicPr>
        <p:blipFill rotWithShape="1">
          <a:blip r:embed="rId2">
            <a:alphaModFix/>
          </a:blip>
          <a:srcRect/>
          <a:stretch/>
        </p:blipFill>
        <p:spPr>
          <a:xfrm>
            <a:off x="0" y="0"/>
            <a:ext cx="12192000" cy="6858000"/>
          </a:xfrm>
          <a:prstGeom prst="rect">
            <a:avLst/>
          </a:prstGeom>
          <a:noFill/>
          <a:ln>
            <a:noFill/>
          </a:ln>
        </p:spPr>
      </p:pic>
      <p:grpSp>
        <p:nvGrpSpPr>
          <p:cNvPr id="99" name="Google Shape;99;p9"/>
          <p:cNvGrpSpPr/>
          <p:nvPr/>
        </p:nvGrpSpPr>
        <p:grpSpPr>
          <a:xfrm>
            <a:off x="9287641" y="5672000"/>
            <a:ext cx="3913243" cy="506326"/>
            <a:chOff x="358720" y="285496"/>
            <a:chExt cx="3913243" cy="506326"/>
          </a:xfrm>
        </p:grpSpPr>
        <p:cxnSp>
          <p:nvCxnSpPr>
            <p:cNvPr id="100" name="Google Shape;100;p9"/>
            <p:cNvCxnSpPr/>
            <p:nvPr/>
          </p:nvCxnSpPr>
          <p:spPr>
            <a:xfrm>
              <a:off x="865046" y="532257"/>
              <a:ext cx="3406917" cy="12802"/>
            </a:xfrm>
            <a:prstGeom prst="straightConnector1">
              <a:avLst/>
            </a:prstGeom>
            <a:noFill/>
            <a:ln w="38100" cap="flat" cmpd="sng">
              <a:solidFill>
                <a:srgbClr val="FFC000"/>
              </a:solidFill>
              <a:prstDash val="solid"/>
              <a:round/>
              <a:headEnd type="none" w="sm" len="sm"/>
              <a:tailEnd type="none" w="sm" len="sm"/>
            </a:ln>
          </p:spPr>
        </p:cxnSp>
        <p:sp>
          <p:nvSpPr>
            <p:cNvPr id="101" name="Google Shape;101;p9"/>
            <p:cNvSpPr/>
            <p:nvPr/>
          </p:nvSpPr>
          <p:spPr>
            <a:xfrm rot="-5400000">
              <a:off x="358720" y="28549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2" name="Google Shape;102;p9"/>
            <p:cNvSpPr/>
            <p:nvPr/>
          </p:nvSpPr>
          <p:spPr>
            <a:xfrm>
              <a:off x="781297" y="454909"/>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103" name="Google Shape;103;p9"/>
          <p:cNvCxnSpPr/>
          <p:nvPr/>
        </p:nvCxnSpPr>
        <p:spPr>
          <a:xfrm>
            <a:off x="2377053" y="6178326"/>
            <a:ext cx="1385887" cy="0"/>
          </a:xfrm>
          <a:prstGeom prst="straightConnector1">
            <a:avLst/>
          </a:prstGeom>
          <a:noFill/>
          <a:ln w="38100" cap="flat" cmpd="sng">
            <a:solidFill>
              <a:srgbClr val="FFC000"/>
            </a:solidFill>
            <a:prstDash val="solid"/>
            <a:round/>
            <a:headEnd type="none" w="sm" len="sm"/>
            <a:tailEnd type="none" w="sm" len="sm"/>
          </a:ln>
        </p:spPr>
      </p:cxnSp>
      <p:grpSp>
        <p:nvGrpSpPr>
          <p:cNvPr id="104" name="Google Shape;104;p9"/>
          <p:cNvGrpSpPr/>
          <p:nvPr/>
        </p:nvGrpSpPr>
        <p:grpSpPr>
          <a:xfrm rot="10800000">
            <a:off x="11482153" y="140248"/>
            <a:ext cx="602703" cy="577326"/>
            <a:chOff x="781297" y="5586292"/>
            <a:chExt cx="602703" cy="577326"/>
          </a:xfrm>
        </p:grpSpPr>
        <p:sp>
          <p:nvSpPr>
            <p:cNvPr id="105" name="Google Shape;105;p9"/>
            <p:cNvSpPr/>
            <p:nvPr/>
          </p:nvSpPr>
          <p:spPr>
            <a:xfrm rot="-5400000">
              <a:off x="781297" y="5657292"/>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6" name="Google Shape;106;p9"/>
            <p:cNvSpPr/>
            <p:nvPr/>
          </p:nvSpPr>
          <p:spPr>
            <a:xfrm>
              <a:off x="1216502" y="558629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107" name="Google Shape;107;p9"/>
          <p:cNvCxnSpPr/>
          <p:nvPr/>
        </p:nvCxnSpPr>
        <p:spPr>
          <a:xfrm>
            <a:off x="-678730" y="6456415"/>
            <a:ext cx="3455367" cy="0"/>
          </a:xfrm>
          <a:prstGeom prst="straightConnector1">
            <a:avLst/>
          </a:prstGeom>
          <a:noFill/>
          <a:ln w="38100" cap="flat" cmpd="sng">
            <a:solidFill>
              <a:srgbClr val="FFC000"/>
            </a:solidFill>
            <a:prstDash val="solid"/>
            <a:round/>
            <a:headEnd type="none" w="sm" len="sm"/>
            <a:tailEnd type="none" w="sm" len="sm"/>
          </a:ln>
        </p:spPr>
      </p:cxnSp>
      <p:pic>
        <p:nvPicPr>
          <p:cNvPr id="108" name="Google Shape;108;p9"/>
          <p:cNvPicPr preferRelativeResize="0"/>
          <p:nvPr/>
        </p:nvPicPr>
        <p:blipFill rotWithShape="1">
          <a:blip r:embed="rId3">
            <a:alphaModFix/>
          </a:blip>
          <a:srcRect/>
          <a:stretch/>
        </p:blipFill>
        <p:spPr>
          <a:xfrm>
            <a:off x="4283765" y="1616765"/>
            <a:ext cx="3624470" cy="3624470"/>
          </a:xfrm>
          <a:prstGeom prst="rect">
            <a:avLst/>
          </a:prstGeom>
          <a:noFill/>
          <a:ln>
            <a:noFill/>
          </a:ln>
        </p:spPr>
      </p:pic>
    </p:spTree>
    <p:extLst>
      <p:ext uri="{BB962C8B-B14F-4D97-AF65-F5344CB8AC3E}">
        <p14:creationId xmlns:p14="http://schemas.microsoft.com/office/powerpoint/2010/main" val="39520366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כותרת ראשית">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8E8959C-707A-374D-A37D-F0431F277F95}"/>
              </a:ext>
            </a:extLst>
          </p:cNvPr>
          <p:cNvPicPr>
            <a:picLocks noChangeAspect="1"/>
          </p:cNvPicPr>
          <p:nvPr userDrawn="1"/>
        </p:nvPicPr>
        <p:blipFill>
          <a:blip r:embed="rId2">
            <a:alphaModFix amt="54000"/>
          </a:blip>
          <a:stretch>
            <a:fillRect/>
          </a:stretch>
        </p:blipFill>
        <p:spPr>
          <a:xfrm>
            <a:off x="-7354566" y="2026507"/>
            <a:ext cx="5045676" cy="5028913"/>
          </a:xfrm>
          <a:prstGeom prst="rect">
            <a:avLst/>
          </a:prstGeom>
        </p:spPr>
      </p:pic>
      <p:pic>
        <p:nvPicPr>
          <p:cNvPr id="10" name="Picture 9">
            <a:extLst>
              <a:ext uri="{FF2B5EF4-FFF2-40B4-BE49-F238E27FC236}">
                <a16:creationId xmlns:a16="http://schemas.microsoft.com/office/drawing/2014/main" id="{18B22E21-BB18-2544-AECC-B480F0F96A4E}"/>
              </a:ext>
            </a:extLst>
          </p:cNvPr>
          <p:cNvPicPr>
            <a:picLocks noChangeAspect="1"/>
          </p:cNvPicPr>
          <p:nvPr userDrawn="1"/>
        </p:nvPicPr>
        <p:blipFill>
          <a:blip r:embed="rId2">
            <a:alphaModFix amt="54000"/>
          </a:blip>
          <a:stretch>
            <a:fillRect/>
          </a:stretch>
        </p:blipFill>
        <p:spPr>
          <a:xfrm>
            <a:off x="12947248" y="-3969273"/>
            <a:ext cx="5045676" cy="5028913"/>
          </a:xfrm>
          <a:prstGeom prst="rect">
            <a:avLst/>
          </a:prstGeom>
        </p:spPr>
      </p:pic>
      <p:pic>
        <p:nvPicPr>
          <p:cNvPr id="22" name="Picture 21">
            <a:extLst>
              <a:ext uri="{FF2B5EF4-FFF2-40B4-BE49-F238E27FC236}">
                <a16:creationId xmlns:a16="http://schemas.microsoft.com/office/drawing/2014/main" id="{3E25FC14-1447-894C-9B3F-3393E4457875}"/>
              </a:ext>
            </a:extLst>
          </p:cNvPr>
          <p:cNvPicPr>
            <a:picLocks noChangeAspect="1"/>
          </p:cNvPicPr>
          <p:nvPr userDrawn="1"/>
        </p:nvPicPr>
        <p:blipFill>
          <a:blip r:embed="rId3"/>
          <a:stretch>
            <a:fillRect/>
          </a:stretch>
        </p:blipFill>
        <p:spPr>
          <a:xfrm>
            <a:off x="0" y="-12700"/>
            <a:ext cx="12192000" cy="6858000"/>
          </a:xfrm>
          <a:prstGeom prst="rect">
            <a:avLst/>
          </a:prstGeom>
        </p:spPr>
      </p:pic>
      <p:sp>
        <p:nvSpPr>
          <p:cNvPr id="23" name="Rectangle 22">
            <a:extLst>
              <a:ext uri="{FF2B5EF4-FFF2-40B4-BE49-F238E27FC236}">
                <a16:creationId xmlns:a16="http://schemas.microsoft.com/office/drawing/2014/main" id="{CB555B5A-6A6C-3E4C-ADAE-778B7D2D0359}"/>
              </a:ext>
            </a:extLst>
          </p:cNvPr>
          <p:cNvSpPr/>
          <p:nvPr userDrawn="1"/>
        </p:nvSpPr>
        <p:spPr>
          <a:xfrm>
            <a:off x="2090531" y="2902421"/>
            <a:ext cx="8636822" cy="12179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sp>
        <p:nvSpPr>
          <p:cNvPr id="24" name="Rectangle 23">
            <a:extLst>
              <a:ext uri="{FF2B5EF4-FFF2-40B4-BE49-F238E27FC236}">
                <a16:creationId xmlns:a16="http://schemas.microsoft.com/office/drawing/2014/main" id="{6C9C108D-DF17-D94D-B478-B1D39585A5A5}"/>
              </a:ext>
            </a:extLst>
          </p:cNvPr>
          <p:cNvSpPr/>
          <p:nvPr userDrawn="1"/>
        </p:nvSpPr>
        <p:spPr>
          <a:xfrm>
            <a:off x="5098472" y="1831503"/>
            <a:ext cx="5884533" cy="10709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cxnSp>
        <p:nvCxnSpPr>
          <p:cNvPr id="26" name="Straight Connector 25">
            <a:extLst>
              <a:ext uri="{FF2B5EF4-FFF2-40B4-BE49-F238E27FC236}">
                <a16:creationId xmlns:a16="http://schemas.microsoft.com/office/drawing/2014/main" id="{483E9F71-40EC-904A-998B-27EBBD81B7D8}"/>
              </a:ext>
            </a:extLst>
          </p:cNvPr>
          <p:cNvCxnSpPr>
            <a:cxnSpLocks/>
          </p:cNvCxnSpPr>
          <p:nvPr userDrawn="1"/>
        </p:nvCxnSpPr>
        <p:spPr>
          <a:xfrm>
            <a:off x="7156173" y="1639956"/>
            <a:ext cx="4005469"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A4F9E-AC5E-4E44-B0D3-AD506CC1F2FB}"/>
              </a:ext>
            </a:extLst>
          </p:cNvPr>
          <p:cNvSpPr/>
          <p:nvPr userDrawn="1"/>
        </p:nvSpPr>
        <p:spPr>
          <a:xfrm rot="16200000">
            <a:off x="10880058" y="2083803"/>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cxnSp>
        <p:nvCxnSpPr>
          <p:cNvPr id="28" name="Straight Connector 27">
            <a:extLst>
              <a:ext uri="{FF2B5EF4-FFF2-40B4-BE49-F238E27FC236}">
                <a16:creationId xmlns:a16="http://schemas.microsoft.com/office/drawing/2014/main" id="{F4CCDBE2-FBDE-6C46-8010-3BEB4D38025B}"/>
              </a:ext>
            </a:extLst>
          </p:cNvPr>
          <p:cNvCxnSpPr>
            <a:cxnSpLocks/>
          </p:cNvCxnSpPr>
          <p:nvPr userDrawn="1"/>
        </p:nvCxnSpPr>
        <p:spPr>
          <a:xfrm>
            <a:off x="2090531" y="4989650"/>
            <a:ext cx="5065642"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9" name="Text Placeholder 8">
            <a:extLst>
              <a:ext uri="{FF2B5EF4-FFF2-40B4-BE49-F238E27FC236}">
                <a16:creationId xmlns:a16="http://schemas.microsoft.com/office/drawing/2014/main" id="{81A4514E-A493-F241-AC14-15585885E094}"/>
              </a:ext>
            </a:extLst>
          </p:cNvPr>
          <p:cNvSpPr>
            <a:spLocks noGrp="1"/>
          </p:cNvSpPr>
          <p:nvPr>
            <p:ph type="body" sz="quarter" idx="12" hasCustomPrompt="1"/>
          </p:nvPr>
        </p:nvSpPr>
        <p:spPr>
          <a:xfrm>
            <a:off x="2565199" y="3025258"/>
            <a:ext cx="7816850" cy="1067468"/>
          </a:xfrm>
        </p:spPr>
        <p:txBody>
          <a:bodyPr>
            <a:normAutofit/>
          </a:bodyPr>
          <a:lstStyle>
            <a:lvl1pPr marL="0" indent="0">
              <a:buNone/>
              <a:defRPr sz="6000">
                <a:solidFill>
                  <a:schemeClr val="bg1"/>
                </a:solidFill>
                <a:latin typeface="Calibri" panose="020F0502020204030204" pitchFamily="34" charset="0"/>
                <a:cs typeface="+mn-cs"/>
              </a:defRPr>
            </a:lvl1pPr>
          </a:lstStyle>
          <a:p>
            <a:pPr lvl="0"/>
            <a:r>
              <a:rPr lang="he-IL" dirty="0"/>
              <a:t>שיעור חשבון לכיתה א</a:t>
            </a:r>
            <a:endParaRPr lang="en-IL" dirty="0"/>
          </a:p>
        </p:txBody>
      </p:sp>
      <p:grpSp>
        <p:nvGrpSpPr>
          <p:cNvPr id="30" name="Group 29">
            <a:extLst>
              <a:ext uri="{FF2B5EF4-FFF2-40B4-BE49-F238E27FC236}">
                <a16:creationId xmlns:a16="http://schemas.microsoft.com/office/drawing/2014/main" id="{3722B399-0C27-314C-A9E5-A4C6E23B0F40}"/>
              </a:ext>
            </a:extLst>
          </p:cNvPr>
          <p:cNvGrpSpPr/>
          <p:nvPr userDrawn="1"/>
        </p:nvGrpSpPr>
        <p:grpSpPr>
          <a:xfrm>
            <a:off x="-110840" y="110839"/>
            <a:ext cx="1530097" cy="1525930"/>
            <a:chOff x="8374611" y="4283110"/>
            <a:chExt cx="2300578" cy="2294314"/>
          </a:xfrm>
        </p:grpSpPr>
        <p:pic>
          <p:nvPicPr>
            <p:cNvPr id="31" name="Picture 30">
              <a:extLst>
                <a:ext uri="{FF2B5EF4-FFF2-40B4-BE49-F238E27FC236}">
                  <a16:creationId xmlns:a16="http://schemas.microsoft.com/office/drawing/2014/main" id="{357199CA-CF9F-2040-A14F-9134F717DAC7}"/>
                </a:ext>
              </a:extLst>
            </p:cNvPr>
            <p:cNvPicPr>
              <a:picLocks noChangeAspect="1"/>
            </p:cNvPicPr>
            <p:nvPr/>
          </p:nvPicPr>
          <p:blipFill rotWithShape="1">
            <a:blip r:embed="rId4"/>
            <a:srcRect l="62938"/>
            <a:stretch/>
          </p:blipFill>
          <p:spPr>
            <a:xfrm>
              <a:off x="8873684" y="4283110"/>
              <a:ext cx="1227785" cy="1519621"/>
            </a:xfrm>
            <a:prstGeom prst="rect">
              <a:avLst/>
            </a:prstGeom>
          </p:spPr>
        </p:pic>
        <p:sp>
          <p:nvSpPr>
            <p:cNvPr id="32" name="Rectangle 31">
              <a:extLst>
                <a:ext uri="{FF2B5EF4-FFF2-40B4-BE49-F238E27FC236}">
                  <a16:creationId xmlns:a16="http://schemas.microsoft.com/office/drawing/2014/main" id="{65A931FB-F43D-E449-8EC5-C53927BF0CA6}"/>
                </a:ext>
              </a:extLst>
            </p:cNvPr>
            <p:cNvSpPr/>
            <p:nvPr/>
          </p:nvSpPr>
          <p:spPr>
            <a:xfrm>
              <a:off x="8374611" y="5883287"/>
              <a:ext cx="2300578" cy="694137"/>
            </a:xfrm>
            <a:prstGeom prst="rect">
              <a:avLst/>
            </a:prstGeom>
          </p:spPr>
          <p:txBody>
            <a:bodyPr wrap="square">
              <a:spAutoFit/>
            </a:bodyPr>
            <a:lstStyle/>
            <a:p>
              <a:pPr algn="ctr"/>
              <a:r>
                <a:rPr lang="en-IL" sz="1200" dirty="0">
                  <a:solidFill>
                    <a:schemeClr val="bg1"/>
                  </a:solidFill>
                  <a:latin typeface="Arial" panose="020B0604020202020204" pitchFamily="34" charset="0"/>
                  <a:cs typeface="Arial" panose="020B0604020202020204" pitchFamily="34" charset="0"/>
                </a:rPr>
                <a:t>מדינת ישראל</a:t>
              </a:r>
            </a:p>
            <a:p>
              <a:pPr algn="ctr"/>
              <a:r>
                <a:rPr lang="en-IL" sz="1200" dirty="0">
                  <a:solidFill>
                    <a:schemeClr val="bg1"/>
                  </a:solidFill>
                  <a:latin typeface="Arial" panose="020B0604020202020204" pitchFamily="34" charset="0"/>
                  <a:cs typeface="Arial" panose="020B0604020202020204" pitchFamily="34" charset="0"/>
                </a:rPr>
                <a:t>משרד החינוך</a:t>
              </a:r>
            </a:p>
          </p:txBody>
        </p:sp>
      </p:grpSp>
      <p:pic>
        <p:nvPicPr>
          <p:cNvPr id="33" name="Picture 32">
            <a:extLst>
              <a:ext uri="{FF2B5EF4-FFF2-40B4-BE49-F238E27FC236}">
                <a16:creationId xmlns:a16="http://schemas.microsoft.com/office/drawing/2014/main" id="{9A49B985-D8AE-614D-A6BB-C36081062387}"/>
              </a:ext>
            </a:extLst>
          </p:cNvPr>
          <p:cNvPicPr>
            <a:picLocks noChangeAspect="1"/>
          </p:cNvPicPr>
          <p:nvPr userDrawn="1"/>
        </p:nvPicPr>
        <p:blipFill>
          <a:blip r:embed="rId5"/>
          <a:stretch>
            <a:fillRect/>
          </a:stretch>
        </p:blipFill>
        <p:spPr>
          <a:xfrm>
            <a:off x="3332187" y="886221"/>
            <a:ext cx="9150178" cy="2791691"/>
          </a:xfrm>
          <a:prstGeom prst="rect">
            <a:avLst/>
          </a:prstGeom>
        </p:spPr>
      </p:pic>
      <p:sp>
        <p:nvSpPr>
          <p:cNvPr id="34" name="Text Placeholder 3">
            <a:extLst>
              <a:ext uri="{FF2B5EF4-FFF2-40B4-BE49-F238E27FC236}">
                <a16:creationId xmlns:a16="http://schemas.microsoft.com/office/drawing/2014/main" id="{881B4E06-64FF-B845-9777-320E6F126B10}"/>
              </a:ext>
            </a:extLst>
          </p:cNvPr>
          <p:cNvSpPr>
            <a:spLocks noGrp="1"/>
          </p:cNvSpPr>
          <p:nvPr>
            <p:ph type="body" sz="quarter" idx="13" hasCustomPrompt="1"/>
          </p:nvPr>
        </p:nvSpPr>
        <p:spPr>
          <a:xfrm>
            <a:off x="2030833" y="4419771"/>
            <a:ext cx="6411268" cy="649357"/>
          </a:xfrm>
        </p:spPr>
        <p:txBody>
          <a:bodyPr>
            <a:normAutofit/>
          </a:bodyPr>
          <a:lstStyle>
            <a:lvl1pPr marL="0" indent="0" algn="l" rtl="1">
              <a:buNone/>
              <a:defRPr lang="en-IL" sz="3200" b="0" i="0" kern="1200" dirty="0">
                <a:solidFill>
                  <a:schemeClr val="bg1"/>
                </a:solidFill>
                <a:latin typeface="Calibri" panose="020F0502020204030204" pitchFamily="34" charset="0"/>
                <a:ea typeface="+mn-ea"/>
                <a:cs typeface="+mn-cs"/>
              </a:defRPr>
            </a:lvl1pPr>
          </a:lstStyle>
          <a:p>
            <a:pPr marL="0" lvl="0" indent="0" algn="l" defTabSz="914400" rtl="1" eaLnBrk="1" latinLnBrk="0" hangingPunct="1">
              <a:lnSpc>
                <a:spcPct val="90000"/>
              </a:lnSpc>
              <a:spcBef>
                <a:spcPts val="1000"/>
              </a:spcBef>
              <a:buFont typeface="Arial" panose="020B0604020202020204" pitchFamily="34" charset="0"/>
              <a:buNone/>
            </a:pPr>
            <a:r>
              <a:rPr lang="he-IL" dirty="0"/>
              <a:t>נושא השיעור: הרחבת שברים</a:t>
            </a:r>
            <a:endParaRPr lang="en-IL" dirty="0"/>
          </a:p>
        </p:txBody>
      </p:sp>
      <p:sp>
        <p:nvSpPr>
          <p:cNvPr id="35" name="Text Placeholder 4">
            <a:extLst>
              <a:ext uri="{FF2B5EF4-FFF2-40B4-BE49-F238E27FC236}">
                <a16:creationId xmlns:a16="http://schemas.microsoft.com/office/drawing/2014/main" id="{BA5F5BE6-034E-F841-A2F4-1C5B1EEE6E15}"/>
              </a:ext>
            </a:extLst>
          </p:cNvPr>
          <p:cNvSpPr>
            <a:spLocks noGrp="1"/>
          </p:cNvSpPr>
          <p:nvPr>
            <p:ph type="body" sz="quarter" idx="14" hasCustomPrompt="1"/>
          </p:nvPr>
        </p:nvSpPr>
        <p:spPr>
          <a:xfrm>
            <a:off x="2030833" y="5191285"/>
            <a:ext cx="5099050" cy="560533"/>
          </a:xfrm>
        </p:spPr>
        <p:txBody>
          <a:bodyPr/>
          <a:lstStyle>
            <a:lvl1pPr marL="0" indent="0" algn="l">
              <a:buNone/>
              <a:defRPr>
                <a:solidFill>
                  <a:schemeClr val="bg1"/>
                </a:solidFill>
                <a:latin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marL="0" lvl="0" indent="0" algn="l" defTabSz="914400" rtl="0" eaLnBrk="1" latinLnBrk="0" hangingPunct="1">
              <a:lnSpc>
                <a:spcPct val="90000"/>
              </a:lnSpc>
              <a:spcBef>
                <a:spcPts val="1000"/>
              </a:spcBef>
              <a:buFont typeface="Arial" panose="020B0604020202020204" pitchFamily="34" charset="0"/>
              <a:buNone/>
            </a:pPr>
            <a:r>
              <a:rPr lang="he-IL" dirty="0"/>
              <a:t>עם המורה: דנית כהן</a:t>
            </a:r>
            <a:endParaRPr lang="en-US" dirty="0"/>
          </a:p>
        </p:txBody>
      </p:sp>
    </p:spTree>
    <p:extLst>
      <p:ext uri="{BB962C8B-B14F-4D97-AF65-F5344CB8AC3E}">
        <p14:creationId xmlns:p14="http://schemas.microsoft.com/office/powerpoint/2010/main" val="19350690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1_מה נלמד היום">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AD2F-8484-6F41-A7DB-68F52EBF051B}"/>
              </a:ext>
            </a:extLst>
          </p:cNvPr>
          <p:cNvSpPr>
            <a:spLocks noGrp="1"/>
          </p:cNvSpPr>
          <p:nvPr>
            <p:ph type="title" hasCustomPrompt="1"/>
          </p:nvPr>
        </p:nvSpPr>
        <p:spPr>
          <a:xfrm>
            <a:off x="865046" y="376561"/>
            <a:ext cx="10515600" cy="1325563"/>
          </a:xfrm>
        </p:spPr>
        <p:txBody>
          <a:bodyPr/>
          <a:lstStyle>
            <a:lvl1pPr algn="r" rtl="1">
              <a:defRPr>
                <a:latin typeface="Calibri" panose="020F0502020204030204" pitchFamily="34" charset="0"/>
                <a:cs typeface="+mn-cs"/>
              </a:defRPr>
            </a:lvl1pPr>
          </a:lstStyle>
          <a:p>
            <a:r>
              <a:rPr lang="he-IL" sz="4400" dirty="0"/>
              <a:t>מה נלמד היום</a:t>
            </a:r>
          </a:p>
        </p:txBody>
      </p:sp>
      <p:sp>
        <p:nvSpPr>
          <p:cNvPr id="3" name="Content Placeholder 2">
            <a:extLst>
              <a:ext uri="{FF2B5EF4-FFF2-40B4-BE49-F238E27FC236}">
                <a16:creationId xmlns:a16="http://schemas.microsoft.com/office/drawing/2014/main" id="{B740BC21-AC41-C940-AECD-AA7CACFED78F}"/>
              </a:ext>
            </a:extLst>
          </p:cNvPr>
          <p:cNvSpPr>
            <a:spLocks noGrp="1"/>
          </p:cNvSpPr>
          <p:nvPr>
            <p:ph idx="1" hasCustomPrompt="1"/>
          </p:nvPr>
        </p:nvSpPr>
        <p:spPr/>
        <p:txBody>
          <a:bodyPr/>
          <a:lstStyle>
            <a:lvl1pPr algn="r" rtl="1">
              <a:buClr>
                <a:schemeClr val="accent2"/>
              </a:buClr>
              <a:defRPr>
                <a:latin typeface="Calibri" panose="020F0502020204030204" pitchFamily="34" charset="0"/>
                <a:cs typeface="+mn-cs"/>
              </a:defRPr>
            </a:lvl1pPr>
          </a:lstStyle>
          <a:p>
            <a:pPr lvl="0"/>
            <a:r>
              <a:rPr lang="he-IL" dirty="0"/>
              <a:t>טקסט עם בולט</a:t>
            </a:r>
            <a:endParaRPr lang="en-US" dirty="0"/>
          </a:p>
        </p:txBody>
      </p:sp>
      <p:grpSp>
        <p:nvGrpSpPr>
          <p:cNvPr id="7" name="Group 6">
            <a:extLst>
              <a:ext uri="{FF2B5EF4-FFF2-40B4-BE49-F238E27FC236}">
                <a16:creationId xmlns:a16="http://schemas.microsoft.com/office/drawing/2014/main" id="{BF17BF2D-5C56-2347-98A3-34A4F9603254}"/>
              </a:ext>
            </a:extLst>
          </p:cNvPr>
          <p:cNvGrpSpPr/>
          <p:nvPr userDrawn="1"/>
        </p:nvGrpSpPr>
        <p:grpSpPr>
          <a:xfrm>
            <a:off x="358720" y="6187719"/>
            <a:ext cx="3913243" cy="506326"/>
            <a:chOff x="358720" y="6187719"/>
            <a:chExt cx="3913243" cy="506326"/>
          </a:xfrm>
        </p:grpSpPr>
        <p:cxnSp>
          <p:nvCxnSpPr>
            <p:cNvPr id="8" name="Straight Connector 7">
              <a:extLst>
                <a:ext uri="{FF2B5EF4-FFF2-40B4-BE49-F238E27FC236}">
                  <a16:creationId xmlns:a16="http://schemas.microsoft.com/office/drawing/2014/main" id="{9AEDD64D-1669-CC4D-A40D-F4C1654A152C}"/>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71EEFE9A-A5D8-E143-B1EA-0A48F46D9FBA}"/>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0" name="Rectangle 9">
              <a:extLst>
                <a:ext uri="{FF2B5EF4-FFF2-40B4-BE49-F238E27FC236}">
                  <a16:creationId xmlns:a16="http://schemas.microsoft.com/office/drawing/2014/main" id="{28E9E340-F138-444F-A3A8-C621C8A24CE1}"/>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grpSp>
        <p:nvGrpSpPr>
          <p:cNvPr id="11" name="Group 10">
            <a:extLst>
              <a:ext uri="{FF2B5EF4-FFF2-40B4-BE49-F238E27FC236}">
                <a16:creationId xmlns:a16="http://schemas.microsoft.com/office/drawing/2014/main" id="{BD763B7A-9108-A148-9406-56F54986D02B}"/>
              </a:ext>
            </a:extLst>
          </p:cNvPr>
          <p:cNvGrpSpPr/>
          <p:nvPr userDrawn="1"/>
        </p:nvGrpSpPr>
        <p:grpSpPr>
          <a:xfrm rot="10800000">
            <a:off x="8177063" y="106239"/>
            <a:ext cx="3913243" cy="506326"/>
            <a:chOff x="358720" y="6187719"/>
            <a:chExt cx="3913243" cy="506326"/>
          </a:xfrm>
        </p:grpSpPr>
        <p:cxnSp>
          <p:nvCxnSpPr>
            <p:cNvPr id="12" name="Straight Connector 11">
              <a:extLst>
                <a:ext uri="{FF2B5EF4-FFF2-40B4-BE49-F238E27FC236}">
                  <a16:creationId xmlns:a16="http://schemas.microsoft.com/office/drawing/2014/main" id="{CF173E8D-1DC7-EA46-A2CF-77F707D4A43D}"/>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61244C7-240F-A94A-B142-2E9C0513EF6E}"/>
                </a:ext>
              </a:extLst>
            </p:cNvPr>
            <p:cNvSpPr/>
            <p:nvPr userDrawn="1"/>
          </p:nvSpPr>
          <p:spPr>
            <a:xfrm rot="16200000">
              <a:off x="358720" y="6187719"/>
              <a:ext cx="506326" cy="5063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4" name="Rectangle 13">
              <a:extLst>
                <a:ext uri="{FF2B5EF4-FFF2-40B4-BE49-F238E27FC236}">
                  <a16:creationId xmlns:a16="http://schemas.microsoft.com/office/drawing/2014/main" id="{D1914BA5-ACCC-6D44-863F-9400125B1812}"/>
                </a:ext>
              </a:extLst>
            </p:cNvPr>
            <p:cNvSpPr/>
            <p:nvPr userDrawn="1"/>
          </p:nvSpPr>
          <p:spPr>
            <a:xfrm>
              <a:off x="781297" y="6357132"/>
              <a:ext cx="167498" cy="1674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grpSp>
    </p:spTree>
    <p:extLst>
      <p:ext uri="{BB962C8B-B14F-4D97-AF65-F5344CB8AC3E}">
        <p14:creationId xmlns:p14="http://schemas.microsoft.com/office/powerpoint/2010/main" val="41587303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מה להביא לשיעור?">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3EEE-2C1E-B542-8225-9153493AC840}"/>
              </a:ext>
            </a:extLst>
          </p:cNvPr>
          <p:cNvSpPr>
            <a:spLocks noGrp="1"/>
          </p:cNvSpPr>
          <p:nvPr>
            <p:ph type="title" hasCustomPrompt="1"/>
          </p:nvPr>
        </p:nvSpPr>
        <p:spPr>
          <a:xfrm>
            <a:off x="839788" y="365125"/>
            <a:ext cx="10515600" cy="1325563"/>
          </a:xfrm>
        </p:spPr>
        <p:txBody>
          <a:bodyPr/>
          <a:lstStyle>
            <a:lvl1pPr algn="r" rtl="1">
              <a:defRPr>
                <a:latin typeface="Calibri" panose="020F0502020204030204" pitchFamily="34" charset="0"/>
                <a:cs typeface="+mn-cs"/>
              </a:defRPr>
            </a:lvl1pPr>
          </a:lstStyle>
          <a:p>
            <a:r>
              <a:rPr lang="he-IL" dirty="0"/>
              <a:t>מה להביא לשיעור?</a:t>
            </a:r>
            <a:endParaRPr lang="en-IL" dirty="0"/>
          </a:p>
        </p:txBody>
      </p:sp>
      <p:sp>
        <p:nvSpPr>
          <p:cNvPr id="4" name="Content Placeholder 3">
            <a:extLst>
              <a:ext uri="{FF2B5EF4-FFF2-40B4-BE49-F238E27FC236}">
                <a16:creationId xmlns:a16="http://schemas.microsoft.com/office/drawing/2014/main" id="{7A3C51F2-91FC-CF4D-8D50-E0D4C4B121D6}"/>
              </a:ext>
            </a:extLst>
          </p:cNvPr>
          <p:cNvSpPr>
            <a:spLocks noGrp="1"/>
          </p:cNvSpPr>
          <p:nvPr>
            <p:ph sz="half" idx="2" hasCustomPrompt="1"/>
          </p:nvPr>
        </p:nvSpPr>
        <p:spPr>
          <a:xfrm>
            <a:off x="839788" y="1741679"/>
            <a:ext cx="5157787" cy="3684588"/>
          </a:xfrm>
        </p:spPr>
        <p:txBody>
          <a:bodyPr>
            <a:normAutofit/>
          </a:bodyPr>
          <a:lstStyle>
            <a:lvl1pPr algn="r" rtl="1">
              <a:buClr>
                <a:schemeClr val="accent2"/>
              </a:buClr>
              <a:defRPr sz="2600">
                <a:latin typeface="Calibri" panose="020F0502020204030204" pitchFamily="34" charset="0"/>
                <a:cs typeface="+mn-cs"/>
              </a:defRPr>
            </a:lvl1pPr>
          </a:lstStyle>
          <a:p>
            <a:pPr lvl="0"/>
            <a:r>
              <a:rPr lang="he-IL" dirty="0"/>
              <a:t>טקסט עם בולט</a:t>
            </a:r>
          </a:p>
        </p:txBody>
      </p:sp>
      <p:sp>
        <p:nvSpPr>
          <p:cNvPr id="6" name="Content Placeholder 5">
            <a:extLst>
              <a:ext uri="{FF2B5EF4-FFF2-40B4-BE49-F238E27FC236}">
                <a16:creationId xmlns:a16="http://schemas.microsoft.com/office/drawing/2014/main" id="{59B1B37A-1CA3-A240-A716-DD9A47540CB3}"/>
              </a:ext>
            </a:extLst>
          </p:cNvPr>
          <p:cNvSpPr>
            <a:spLocks noGrp="1"/>
          </p:cNvSpPr>
          <p:nvPr>
            <p:ph sz="quarter" idx="4" hasCustomPrompt="1"/>
          </p:nvPr>
        </p:nvSpPr>
        <p:spPr>
          <a:xfrm>
            <a:off x="6172200" y="1741679"/>
            <a:ext cx="5183188" cy="3684588"/>
          </a:xfrm>
        </p:spPr>
        <p:txBody>
          <a:bodyPr>
            <a:normAutofit/>
          </a:bodyPr>
          <a:lstStyle>
            <a:lvl1pPr algn="r" rtl="1">
              <a:buClr>
                <a:schemeClr val="accent2"/>
              </a:buClr>
              <a:defRPr sz="2600">
                <a:latin typeface="Calibri" panose="020F0502020204030204" pitchFamily="34" charset="0"/>
                <a:cs typeface="+mn-cs"/>
              </a:defRPr>
            </a:lvl1pPr>
          </a:lstStyle>
          <a:p>
            <a:pPr lvl="0"/>
            <a:r>
              <a:rPr lang="he-IL" dirty="0"/>
              <a:t>טקסט עם בולט</a:t>
            </a:r>
          </a:p>
        </p:txBody>
      </p:sp>
      <p:grpSp>
        <p:nvGrpSpPr>
          <p:cNvPr id="10" name="Group 9">
            <a:extLst>
              <a:ext uri="{FF2B5EF4-FFF2-40B4-BE49-F238E27FC236}">
                <a16:creationId xmlns:a16="http://schemas.microsoft.com/office/drawing/2014/main" id="{7430CA40-3AE6-8C40-B628-3B8B63BD0A0E}"/>
              </a:ext>
            </a:extLst>
          </p:cNvPr>
          <p:cNvGrpSpPr/>
          <p:nvPr userDrawn="1"/>
        </p:nvGrpSpPr>
        <p:grpSpPr>
          <a:xfrm>
            <a:off x="1785665" y="181572"/>
            <a:ext cx="10244790" cy="506326"/>
            <a:chOff x="1748087" y="356936"/>
            <a:chExt cx="10244790" cy="506326"/>
          </a:xfrm>
        </p:grpSpPr>
        <p:cxnSp>
          <p:nvCxnSpPr>
            <p:cNvPr id="11" name="Straight Connector 10">
              <a:extLst>
                <a:ext uri="{FF2B5EF4-FFF2-40B4-BE49-F238E27FC236}">
                  <a16:creationId xmlns:a16="http://schemas.microsoft.com/office/drawing/2014/main" id="{DB534642-3CB6-A445-AA80-E1A2A04DB331}"/>
                </a:ext>
              </a:extLst>
            </p:cNvPr>
            <p:cNvCxnSpPr>
              <a:cxnSpLocks/>
            </p:cNvCxnSpPr>
            <p:nvPr userDrawn="1"/>
          </p:nvCxnSpPr>
          <p:spPr>
            <a:xfrm>
              <a:off x="1748087" y="573247"/>
              <a:ext cx="10244790" cy="38497"/>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7F0647F-5897-294F-87FC-777F34105B01}"/>
                </a:ext>
              </a:extLst>
            </p:cNvPr>
            <p:cNvSpPr/>
            <p:nvPr userDrawn="1"/>
          </p:nvSpPr>
          <p:spPr>
            <a:xfrm rot="16200000">
              <a:off x="11380874" y="35693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grpSp>
      <p:sp>
        <p:nvSpPr>
          <p:cNvPr id="14" name="Rectangle 13">
            <a:extLst>
              <a:ext uri="{FF2B5EF4-FFF2-40B4-BE49-F238E27FC236}">
                <a16:creationId xmlns:a16="http://schemas.microsoft.com/office/drawing/2014/main" id="{BBCB72AB-9511-E340-859E-BC49A5D471A5}"/>
              </a:ext>
            </a:extLst>
          </p:cNvPr>
          <p:cNvSpPr/>
          <p:nvPr userDrawn="1"/>
        </p:nvSpPr>
        <p:spPr>
          <a:xfrm rot="10800000">
            <a:off x="11819101" y="314134"/>
            <a:ext cx="211354" cy="21135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spTree>
    <p:extLst>
      <p:ext uri="{BB962C8B-B14F-4D97-AF65-F5344CB8AC3E}">
        <p14:creationId xmlns:p14="http://schemas.microsoft.com/office/powerpoint/2010/main" val="34685789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הקניית ידע">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3D0ADF1-D847-284D-AE47-771521E2B24A}"/>
              </a:ext>
            </a:extLst>
          </p:cNvPr>
          <p:cNvPicPr>
            <a:picLocks noChangeAspect="1"/>
          </p:cNvPicPr>
          <p:nvPr userDrawn="1"/>
        </p:nvPicPr>
        <p:blipFill rotWithShape="1">
          <a:blip r:embed="rId2"/>
          <a:srcRect t="12244" b="63870"/>
          <a:stretch/>
        </p:blipFill>
        <p:spPr>
          <a:xfrm>
            <a:off x="0" y="0"/>
            <a:ext cx="12192000" cy="1638096"/>
          </a:xfrm>
          <a:prstGeom prst="rect">
            <a:avLst/>
          </a:prstGeom>
        </p:spPr>
      </p:pic>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a:xfrm>
            <a:off x="3081590" y="663126"/>
            <a:ext cx="8280000" cy="720000"/>
          </a:xfrm>
          <a:solidFill>
            <a:schemeClr val="accent1"/>
          </a:solidFill>
        </p:spPr>
        <p:txBody>
          <a:bodyPr anchor="b"/>
          <a:lstStyle>
            <a:lvl1pPr algn="r" rtl="1">
              <a:defRPr>
                <a:solidFill>
                  <a:schemeClr val="bg1"/>
                </a:solidFill>
                <a:latin typeface="Calibri" panose="020F0502020204030204" pitchFamily="34" charset="0"/>
                <a:cs typeface="+mn-cs"/>
              </a:defRPr>
            </a:lvl1pPr>
          </a:lstStyle>
          <a:p>
            <a:r>
              <a:rPr lang="he-IL" sz="4400" dirty="0"/>
              <a:t>הקניית ידע</a:t>
            </a:r>
            <a:endParaRPr lang="en-IL" dirty="0"/>
          </a:p>
        </p:txBody>
      </p:sp>
      <p:sp>
        <p:nvSpPr>
          <p:cNvPr id="6" name="Text Placeholder 5">
            <a:extLst>
              <a:ext uri="{FF2B5EF4-FFF2-40B4-BE49-F238E27FC236}">
                <a16:creationId xmlns:a16="http://schemas.microsoft.com/office/drawing/2014/main" id="{35BD9B8B-E13B-EB49-B17F-97A61BE20F46}"/>
              </a:ext>
            </a:extLst>
          </p:cNvPr>
          <p:cNvSpPr>
            <a:spLocks noGrp="1"/>
          </p:cNvSpPr>
          <p:nvPr>
            <p:ph type="body" sz="quarter" idx="10" hasCustomPrompt="1"/>
          </p:nvPr>
        </p:nvSpPr>
        <p:spPr>
          <a:xfrm>
            <a:off x="358720" y="1928813"/>
            <a:ext cx="10885543" cy="3844925"/>
          </a:xfrm>
        </p:spPr>
        <p:txBody>
          <a:bodyPr>
            <a:normAutofit/>
          </a:bodyPr>
          <a:lstStyle>
            <a:lvl1pPr marL="0" indent="0" algn="r" rtl="1">
              <a:buNone/>
              <a:defRPr sz="3600">
                <a:latin typeface="Calibri" panose="020F0502020204030204" pitchFamily="34" charset="0"/>
                <a:cs typeface="+mn-cs"/>
              </a:defRPr>
            </a:lvl1pPr>
            <a:lvl2pPr marL="457200" indent="0" algn="ctr">
              <a:buNone/>
              <a:defRPr/>
            </a:lvl2pPr>
            <a:lvl3pPr marL="914400" indent="0" algn="ctr">
              <a:buNone/>
              <a:defRPr/>
            </a:lvl3pPr>
            <a:lvl4pPr marL="1371600" indent="0" algn="ctr">
              <a:buNone/>
              <a:defRPr/>
            </a:lvl4pPr>
            <a:lvl5pPr marL="1828800" indent="0" algn="ctr">
              <a:buNone/>
              <a:defRPr/>
            </a:lvl5pPr>
          </a:lstStyle>
          <a:p>
            <a:r>
              <a:rPr lang="he-IL" dirty="0"/>
              <a:t>לחץ להוסיף סגנון טקסט גדול של תבנית בסיס</a:t>
            </a:r>
            <a:endParaRPr lang="en-IL" dirty="0"/>
          </a:p>
        </p:txBody>
      </p:sp>
      <p:sp>
        <p:nvSpPr>
          <p:cNvPr id="16" name="Rectangle 15">
            <a:extLst>
              <a:ext uri="{FF2B5EF4-FFF2-40B4-BE49-F238E27FC236}">
                <a16:creationId xmlns:a16="http://schemas.microsoft.com/office/drawing/2014/main" id="{DF19C3E0-9540-994D-9F88-1AA758EA24E6}"/>
              </a:ext>
            </a:extLst>
          </p:cNvPr>
          <p:cNvSpPr/>
          <p:nvPr userDrawn="1"/>
        </p:nvSpPr>
        <p:spPr>
          <a:xfrm rot="16200000">
            <a:off x="11332780" y="835199"/>
            <a:ext cx="176581" cy="1765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Tree>
    <p:extLst>
      <p:ext uri="{BB962C8B-B14F-4D97-AF65-F5344CB8AC3E}">
        <p14:creationId xmlns:p14="http://schemas.microsoft.com/office/powerpoint/2010/main" val="40552026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2_תרגול">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p:txBody>
          <a:bodyPr/>
          <a:lstStyle>
            <a:lvl1pPr algn="r" rtl="1">
              <a:defRPr>
                <a:solidFill>
                  <a:schemeClr val="tx1"/>
                </a:solidFill>
                <a:latin typeface="Calibri" panose="020F0502020204030204" pitchFamily="34" charset="0"/>
                <a:cs typeface="+mn-cs"/>
              </a:defRPr>
            </a:lvl1pPr>
          </a:lstStyle>
          <a:p>
            <a:r>
              <a:rPr lang="he-IL" sz="4400" dirty="0"/>
              <a:t>תרגול</a:t>
            </a:r>
            <a:endParaRPr lang="en-IL" dirty="0"/>
          </a:p>
        </p:txBody>
      </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38200" y="1825625"/>
            <a:ext cx="5181600" cy="4351338"/>
          </a:xfrm>
        </p:spPr>
        <p:txBody>
          <a:bodyPr/>
          <a:lstStyle>
            <a:lvl1pPr marL="228600" marR="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lang="en-US" sz="2800" b="0" i="0" kern="1200" dirty="0">
                <a:solidFill>
                  <a:schemeClr val="tx1"/>
                </a:solidFill>
                <a:latin typeface="Calibri" panose="020F0502020204030204" pitchFamily="34" charset="0"/>
                <a:ea typeface="+mn-ea"/>
                <a:cs typeface="+mn-cs"/>
              </a:defRPr>
            </a:lvl1pPr>
          </a:lstStyle>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ts val="316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en-US" dirty="0"/>
          </a:p>
        </p:txBody>
      </p:sp>
      <p:sp>
        <p:nvSpPr>
          <p:cNvPr id="4" name="Content Placeholder 3">
            <a:extLst>
              <a:ext uri="{FF2B5EF4-FFF2-40B4-BE49-F238E27FC236}">
                <a16:creationId xmlns:a16="http://schemas.microsoft.com/office/drawing/2014/main" id="{2A2DAA31-6933-314B-860C-C516AAD66558}"/>
              </a:ext>
            </a:extLst>
          </p:cNvPr>
          <p:cNvSpPr>
            <a:spLocks noGrp="1"/>
          </p:cNvSpPr>
          <p:nvPr>
            <p:ph sz="half" idx="2" hasCustomPrompt="1"/>
          </p:nvPr>
        </p:nvSpPr>
        <p:spPr>
          <a:xfrm>
            <a:off x="6172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Tree>
    <p:extLst>
      <p:ext uri="{BB962C8B-B14F-4D97-AF65-F5344CB8AC3E}">
        <p14:creationId xmlns:p14="http://schemas.microsoft.com/office/powerpoint/2010/main" val="42308451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תרגול">
    <p:spTree>
      <p:nvGrpSpPr>
        <p:cNvPr id="1" name=""/>
        <p:cNvGrpSpPr/>
        <p:nvPr/>
      </p:nvGrpSpPr>
      <p:grpSpPr>
        <a:xfrm>
          <a:off x="0" y="0"/>
          <a:ext cx="0" cy="0"/>
          <a:chOff x="0" y="0"/>
          <a:chExt cx="0" cy="0"/>
        </a:xfrm>
      </p:grpSpPr>
      <p:sp>
        <p:nvSpPr>
          <p:cNvPr id="16" name="Rounded Rectangle 15">
            <a:extLst>
              <a:ext uri="{FF2B5EF4-FFF2-40B4-BE49-F238E27FC236}">
                <a16:creationId xmlns:a16="http://schemas.microsoft.com/office/drawing/2014/main" id="{F5D7F59B-EB58-334D-A4C0-1F5193957FC7}"/>
              </a:ext>
            </a:extLst>
          </p:cNvPr>
          <p:cNvSpPr/>
          <p:nvPr userDrawn="1"/>
        </p:nvSpPr>
        <p:spPr>
          <a:xfrm>
            <a:off x="464950" y="1690687"/>
            <a:ext cx="10779314" cy="2819319"/>
          </a:xfrm>
          <a:prstGeom prst="round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8" name="Group 17">
            <a:extLst>
              <a:ext uri="{FF2B5EF4-FFF2-40B4-BE49-F238E27FC236}">
                <a16:creationId xmlns:a16="http://schemas.microsoft.com/office/drawing/2014/main" id="{EDC6228F-AC9B-D646-885A-9EB36C602279}"/>
              </a:ext>
            </a:extLst>
          </p:cNvPr>
          <p:cNvGrpSpPr/>
          <p:nvPr userDrawn="1"/>
        </p:nvGrpSpPr>
        <p:grpSpPr>
          <a:xfrm>
            <a:off x="9323841" y="929939"/>
            <a:ext cx="1509481" cy="1509481"/>
            <a:chOff x="2479019" y="1273242"/>
            <a:chExt cx="3938567" cy="3938567"/>
          </a:xfrm>
        </p:grpSpPr>
        <p:sp>
          <p:nvSpPr>
            <p:cNvPr id="19" name="Oval 18">
              <a:extLst>
                <a:ext uri="{FF2B5EF4-FFF2-40B4-BE49-F238E27FC236}">
                  <a16:creationId xmlns:a16="http://schemas.microsoft.com/office/drawing/2014/main" id="{F0E6B8A0-6C0C-564A-ABE2-193105432E2B}"/>
                </a:ext>
              </a:extLst>
            </p:cNvPr>
            <p:cNvSpPr/>
            <p:nvPr/>
          </p:nvSpPr>
          <p:spPr>
            <a:xfrm>
              <a:off x="2479019" y="1273242"/>
              <a:ext cx="3938567" cy="393856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pic>
          <p:nvPicPr>
            <p:cNvPr id="20" name="Picture 19">
              <a:extLst>
                <a:ext uri="{FF2B5EF4-FFF2-40B4-BE49-F238E27FC236}">
                  <a16:creationId xmlns:a16="http://schemas.microsoft.com/office/drawing/2014/main" id="{06A3384C-D7AD-7D4F-93D6-2FD450FD395F}"/>
                </a:ext>
              </a:extLst>
            </p:cNvPr>
            <p:cNvPicPr>
              <a:picLocks noChangeAspect="1"/>
            </p:cNvPicPr>
            <p:nvPr/>
          </p:nvPicPr>
          <p:blipFill>
            <a:blip r:embed="rId2"/>
            <a:stretch>
              <a:fillRect/>
            </a:stretch>
          </p:blipFill>
          <p:spPr>
            <a:xfrm>
              <a:off x="3268062" y="2062285"/>
              <a:ext cx="2360480" cy="2360480"/>
            </a:xfrm>
            <a:prstGeom prst="rect">
              <a:avLst/>
            </a:prstGeom>
          </p:spPr>
        </p:pic>
      </p:grpSp>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65046" y="2561102"/>
            <a:ext cx="10074506" cy="1556031"/>
          </a:xfrm>
        </p:spPr>
        <p:txBody>
          <a:bodyPr/>
          <a:lstStyle>
            <a:lvl1pPr marL="0" marR="0" indent="0" algn="r" defTabSz="914400" rtl="1" eaLnBrk="1" fontAlgn="auto" latinLnBrk="0" hangingPunct="1">
              <a:lnSpc>
                <a:spcPts val="3160"/>
              </a:lnSpc>
              <a:spcBef>
                <a:spcPts val="1000"/>
              </a:spcBef>
              <a:spcAft>
                <a:spcPts val="0"/>
              </a:spcAft>
              <a:buClr>
                <a:schemeClr val="accent2"/>
              </a:buClr>
              <a:buSzTx/>
              <a:buFontTx/>
              <a:buNone/>
              <a:tabLst/>
              <a:defRPr lang="en-US" sz="2800" b="0" i="0" kern="1200" dirty="0">
                <a:solidFill>
                  <a:schemeClr val="tx1"/>
                </a:solidFill>
                <a:latin typeface="Calibri" panose="020F0502020204030204" pitchFamily="34" charset="0"/>
                <a:ea typeface="+mn-ea"/>
                <a:cs typeface="+mn-cs"/>
              </a:defRPr>
            </a:lvl1pPr>
          </a:lstStyle>
          <a:p>
            <a:r>
              <a:rPr lang="he-IL" dirty="0"/>
              <a:t>לחץ להוסיף סגנון טקסט גדול של תבנית בסיס</a:t>
            </a:r>
            <a:endParaRPr lang="en-IL" dirty="0"/>
          </a:p>
        </p:txBody>
      </p:sp>
    </p:spTree>
    <p:extLst>
      <p:ext uri="{BB962C8B-B14F-4D97-AF65-F5344CB8AC3E}">
        <p14:creationId xmlns:p14="http://schemas.microsoft.com/office/powerpoint/2010/main" val="37004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1_מצגת מלאה בתרגול">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3EEE-2C1E-B542-8225-9153493AC840}"/>
              </a:ext>
            </a:extLst>
          </p:cNvPr>
          <p:cNvSpPr>
            <a:spLocks noGrp="1"/>
          </p:cNvSpPr>
          <p:nvPr>
            <p:ph type="title" hasCustomPrompt="1"/>
          </p:nvPr>
        </p:nvSpPr>
        <p:spPr>
          <a:xfrm>
            <a:off x="839788" y="365125"/>
            <a:ext cx="10515600" cy="1325563"/>
          </a:xfrm>
        </p:spPr>
        <p:txBody>
          <a:bodyPr/>
          <a:lstStyle>
            <a:lvl1pPr>
              <a:defRPr>
                <a:latin typeface="Calibri" panose="020F0502020204030204" pitchFamily="34" charset="0"/>
                <a:cs typeface="+mn-cs"/>
              </a:defRPr>
            </a:lvl1pPr>
          </a:lstStyle>
          <a:p>
            <a:r>
              <a:rPr lang="he-IL" dirty="0"/>
              <a:t>המשך תרגול</a:t>
            </a:r>
            <a:endParaRPr lang="en-IL" dirty="0"/>
          </a:p>
        </p:txBody>
      </p:sp>
      <p:sp>
        <p:nvSpPr>
          <p:cNvPr id="3" name="Text Placeholder 2">
            <a:extLst>
              <a:ext uri="{FF2B5EF4-FFF2-40B4-BE49-F238E27FC236}">
                <a16:creationId xmlns:a16="http://schemas.microsoft.com/office/drawing/2014/main" id="{B9D2555F-AC29-CF40-A900-4B11F74D3B6B}"/>
              </a:ext>
            </a:extLst>
          </p:cNvPr>
          <p:cNvSpPr>
            <a:spLocks noGrp="1"/>
          </p:cNvSpPr>
          <p:nvPr>
            <p:ph type="body" idx="1" hasCustomPrompt="1"/>
          </p:nvPr>
        </p:nvSpPr>
        <p:spPr>
          <a:xfrm>
            <a:off x="839788" y="1681163"/>
            <a:ext cx="5157787" cy="823912"/>
          </a:xfrm>
        </p:spPr>
        <p:txBody>
          <a:bodyPr anchor="b">
            <a:normAutofit/>
          </a:bodyPr>
          <a:lstStyle>
            <a:lvl1pPr marL="0" indent="0">
              <a:buNone/>
              <a:defRPr sz="2800" b="1">
                <a:latin typeface="Calibri" panose="020F0502020204030204" pitchFamily="34" charset="0"/>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dirty="0"/>
              <a:t>לחץ כדי לערוך סגנון כותרת 3</a:t>
            </a:r>
            <a:endParaRPr lang="en-US" dirty="0"/>
          </a:p>
        </p:txBody>
      </p:sp>
      <p:sp>
        <p:nvSpPr>
          <p:cNvPr id="4" name="Content Placeholder 3">
            <a:extLst>
              <a:ext uri="{FF2B5EF4-FFF2-40B4-BE49-F238E27FC236}">
                <a16:creationId xmlns:a16="http://schemas.microsoft.com/office/drawing/2014/main" id="{7A3C51F2-91FC-CF4D-8D50-E0D4C4B121D6}"/>
              </a:ext>
            </a:extLst>
          </p:cNvPr>
          <p:cNvSpPr>
            <a:spLocks noGrp="1"/>
          </p:cNvSpPr>
          <p:nvPr>
            <p:ph sz="half" idx="2" hasCustomPrompt="1"/>
          </p:nvPr>
        </p:nvSpPr>
        <p:spPr>
          <a:xfrm>
            <a:off x="839788" y="2505075"/>
            <a:ext cx="5157787" cy="3684588"/>
          </a:xfrm>
        </p:spPr>
        <p:txBody>
          <a:bodyPr>
            <a:normAutofit/>
          </a:bodyPr>
          <a:lstStyle>
            <a:lvl1pPr>
              <a:lnSpc>
                <a:spcPct val="100000"/>
              </a:lnSpc>
              <a:buClr>
                <a:schemeClr val="accent2"/>
              </a:buClr>
              <a:defRPr sz="2600">
                <a:latin typeface="Calibri" panose="020F0502020204030204" pitchFamily="34" charset="0"/>
                <a:cs typeface="+mn-cs"/>
              </a:defRPr>
            </a:lvl1pPr>
          </a:lstStyle>
          <a:p>
            <a:pPr lvl="0"/>
            <a:r>
              <a:rPr lang="he-IL" dirty="0"/>
              <a:t>לחץ כדי לערוך סגנון טקסט עם בולט של תבנית בסיס</a:t>
            </a:r>
          </a:p>
        </p:txBody>
      </p:sp>
      <p:sp>
        <p:nvSpPr>
          <p:cNvPr id="5" name="Text Placeholder 4">
            <a:extLst>
              <a:ext uri="{FF2B5EF4-FFF2-40B4-BE49-F238E27FC236}">
                <a16:creationId xmlns:a16="http://schemas.microsoft.com/office/drawing/2014/main" id="{8A3758F3-DA41-7043-A36A-300D6DD6B73C}"/>
              </a:ext>
            </a:extLst>
          </p:cNvPr>
          <p:cNvSpPr>
            <a:spLocks noGrp="1"/>
          </p:cNvSpPr>
          <p:nvPr>
            <p:ph type="body" sz="quarter" idx="3" hasCustomPrompt="1"/>
          </p:nvPr>
        </p:nvSpPr>
        <p:spPr>
          <a:xfrm>
            <a:off x="6172200" y="1681163"/>
            <a:ext cx="5183188" cy="823912"/>
          </a:xfrm>
        </p:spPr>
        <p:txBody>
          <a:bodyPr anchor="b">
            <a:normAutofit/>
          </a:bodyPr>
          <a:lstStyle>
            <a:lvl1pPr marL="0" indent="0">
              <a:buNone/>
              <a:defRPr sz="2800" b="1">
                <a:latin typeface="Calibri" panose="020F0502020204030204" pitchFamily="34" charset="0"/>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e-IL" dirty="0"/>
              <a:t>לחץ כדי לערוך סגנון כותרת 3</a:t>
            </a:r>
            <a:endParaRPr lang="en-US" dirty="0"/>
          </a:p>
        </p:txBody>
      </p:sp>
      <p:sp>
        <p:nvSpPr>
          <p:cNvPr id="6" name="Content Placeholder 5">
            <a:extLst>
              <a:ext uri="{FF2B5EF4-FFF2-40B4-BE49-F238E27FC236}">
                <a16:creationId xmlns:a16="http://schemas.microsoft.com/office/drawing/2014/main" id="{59B1B37A-1CA3-A240-A716-DD9A47540CB3}"/>
              </a:ext>
            </a:extLst>
          </p:cNvPr>
          <p:cNvSpPr>
            <a:spLocks noGrp="1"/>
          </p:cNvSpPr>
          <p:nvPr>
            <p:ph sz="quarter" idx="4" hasCustomPrompt="1"/>
          </p:nvPr>
        </p:nvSpPr>
        <p:spPr>
          <a:xfrm>
            <a:off x="6172200" y="2505075"/>
            <a:ext cx="5183188" cy="3684588"/>
          </a:xfrm>
        </p:spPr>
        <p:txBody>
          <a:bodyPr>
            <a:normAutofit/>
          </a:bodyPr>
          <a:lstStyle>
            <a:lvl1pPr>
              <a:lnSpc>
                <a:spcPct val="100000"/>
              </a:lnSpc>
              <a:buClr>
                <a:schemeClr val="accent2"/>
              </a:buClr>
              <a:defRPr sz="2600">
                <a:latin typeface="Calibri" panose="020F0502020204030204" pitchFamily="34" charset="0"/>
                <a:cs typeface="+mn-cs"/>
              </a:defRPr>
            </a:lvl1pPr>
          </a:lstStyle>
          <a:p>
            <a:pPr lvl="0"/>
            <a:r>
              <a:rPr lang="he-IL" dirty="0"/>
              <a:t>לחץ כדי לערוך סגנון טקסט עם בולט של תבנית בסיס</a:t>
            </a:r>
          </a:p>
        </p:txBody>
      </p:sp>
      <p:grpSp>
        <p:nvGrpSpPr>
          <p:cNvPr id="10" name="Group 9">
            <a:extLst>
              <a:ext uri="{FF2B5EF4-FFF2-40B4-BE49-F238E27FC236}">
                <a16:creationId xmlns:a16="http://schemas.microsoft.com/office/drawing/2014/main" id="{7430CA40-3AE6-8C40-B628-3B8B63BD0A0E}"/>
              </a:ext>
            </a:extLst>
          </p:cNvPr>
          <p:cNvGrpSpPr/>
          <p:nvPr userDrawn="1"/>
        </p:nvGrpSpPr>
        <p:grpSpPr>
          <a:xfrm>
            <a:off x="1489765" y="181572"/>
            <a:ext cx="10435013" cy="506326"/>
            <a:chOff x="1452187" y="356936"/>
            <a:chExt cx="10435013" cy="506326"/>
          </a:xfrm>
        </p:grpSpPr>
        <p:cxnSp>
          <p:nvCxnSpPr>
            <p:cNvPr id="11" name="Straight Connector 10">
              <a:extLst>
                <a:ext uri="{FF2B5EF4-FFF2-40B4-BE49-F238E27FC236}">
                  <a16:creationId xmlns:a16="http://schemas.microsoft.com/office/drawing/2014/main" id="{DB534642-3CB6-A445-AA80-E1A2A04DB331}"/>
                </a:ext>
              </a:extLst>
            </p:cNvPr>
            <p:cNvCxnSpPr>
              <a:cxnSpLocks/>
            </p:cNvCxnSpPr>
            <p:nvPr userDrawn="1"/>
          </p:nvCxnSpPr>
          <p:spPr>
            <a:xfrm>
              <a:off x="1452187" y="573247"/>
              <a:ext cx="10244790" cy="38497"/>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7F0647F-5897-294F-87FC-777F34105B01}"/>
                </a:ext>
              </a:extLst>
            </p:cNvPr>
            <p:cNvSpPr/>
            <p:nvPr userDrawn="1"/>
          </p:nvSpPr>
          <p:spPr>
            <a:xfrm rot="16200000">
              <a:off x="11380874" y="35693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grpSp>
      <p:sp>
        <p:nvSpPr>
          <p:cNvPr id="14" name="Rectangle 13">
            <a:extLst>
              <a:ext uri="{FF2B5EF4-FFF2-40B4-BE49-F238E27FC236}">
                <a16:creationId xmlns:a16="http://schemas.microsoft.com/office/drawing/2014/main" id="{BBCB72AB-9511-E340-859E-BC49A5D471A5}"/>
              </a:ext>
            </a:extLst>
          </p:cNvPr>
          <p:cNvSpPr/>
          <p:nvPr userDrawn="1"/>
        </p:nvSpPr>
        <p:spPr>
          <a:xfrm rot="10800000">
            <a:off x="11819101" y="314134"/>
            <a:ext cx="211354" cy="21135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spTree>
    <p:extLst>
      <p:ext uri="{BB962C8B-B14F-4D97-AF65-F5344CB8AC3E}">
        <p14:creationId xmlns:p14="http://schemas.microsoft.com/office/powerpoint/2010/main" val="36086988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1_פתרון">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02076BD-5D7C-FB4F-A698-C5362F42F443}"/>
              </a:ext>
            </a:extLst>
          </p:cNvPr>
          <p:cNvCxnSpPr>
            <a:cxnSpLocks/>
          </p:cNvCxnSpPr>
          <p:nvPr userDrawn="1"/>
        </p:nvCxnSpPr>
        <p:spPr>
          <a:xfrm>
            <a:off x="9092667" y="352323"/>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3CC66965-9479-AB40-A1AD-3AFCE0BDB4B6}"/>
              </a:ext>
            </a:extLst>
          </p:cNvPr>
          <p:cNvSpPr/>
          <p:nvPr userDrawn="1"/>
        </p:nvSpPr>
        <p:spPr>
          <a:xfrm rot="16200000">
            <a:off x="8989719" y="249375"/>
            <a:ext cx="205896" cy="2058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nvGrpSpPr>
          <p:cNvPr id="11" name="Group 10">
            <a:extLst>
              <a:ext uri="{FF2B5EF4-FFF2-40B4-BE49-F238E27FC236}">
                <a16:creationId xmlns:a16="http://schemas.microsoft.com/office/drawing/2014/main" id="{BF9495AA-1719-C54F-A2B2-87C6465A7079}"/>
              </a:ext>
            </a:extLst>
          </p:cNvPr>
          <p:cNvGrpSpPr/>
          <p:nvPr userDrawn="1"/>
        </p:nvGrpSpPr>
        <p:grpSpPr>
          <a:xfrm>
            <a:off x="358720" y="6187719"/>
            <a:ext cx="3913243" cy="506326"/>
            <a:chOff x="358720" y="6187719"/>
            <a:chExt cx="3913243" cy="506326"/>
          </a:xfrm>
        </p:grpSpPr>
        <p:cxnSp>
          <p:nvCxnSpPr>
            <p:cNvPr id="12" name="Straight Connector 11">
              <a:extLst>
                <a:ext uri="{FF2B5EF4-FFF2-40B4-BE49-F238E27FC236}">
                  <a16:creationId xmlns:a16="http://schemas.microsoft.com/office/drawing/2014/main" id="{26F870BD-9FE5-E147-B1BA-F94A387BF3A3}"/>
                </a:ext>
              </a:extLst>
            </p:cNvPr>
            <p:cNvCxnSpPr>
              <a:cxnSpLocks/>
            </p:cNvCxnSpPr>
            <p:nvPr userDrawn="1"/>
          </p:nvCxnSpPr>
          <p:spPr>
            <a:xfrm>
              <a:off x="865046" y="6434480"/>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F6BABF9-7B82-D145-A1D5-BD487BC4353D}"/>
                </a:ext>
              </a:extLst>
            </p:cNvPr>
            <p:cNvSpPr/>
            <p:nvPr userDrawn="1"/>
          </p:nvSpPr>
          <p:spPr>
            <a:xfrm rot="16200000">
              <a:off x="358720" y="6187719"/>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dirty="0"/>
            </a:p>
          </p:txBody>
        </p:sp>
        <p:sp>
          <p:nvSpPr>
            <p:cNvPr id="14" name="Rectangle 13">
              <a:extLst>
                <a:ext uri="{FF2B5EF4-FFF2-40B4-BE49-F238E27FC236}">
                  <a16:creationId xmlns:a16="http://schemas.microsoft.com/office/drawing/2014/main" id="{835F94E0-6697-AF4E-BBFD-30ABCB3C4440}"/>
                </a:ext>
              </a:extLst>
            </p:cNvPr>
            <p:cNvSpPr/>
            <p:nvPr userDrawn="1"/>
          </p:nvSpPr>
          <p:spPr>
            <a:xfrm>
              <a:off x="781297" y="635713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sp>
        <p:nvSpPr>
          <p:cNvPr id="2" name="Title 1">
            <a:extLst>
              <a:ext uri="{FF2B5EF4-FFF2-40B4-BE49-F238E27FC236}">
                <a16:creationId xmlns:a16="http://schemas.microsoft.com/office/drawing/2014/main" id="{3195C777-214E-CC4E-BBAB-5037EB3579FE}"/>
              </a:ext>
            </a:extLst>
          </p:cNvPr>
          <p:cNvSpPr>
            <a:spLocks noGrp="1"/>
          </p:cNvSpPr>
          <p:nvPr>
            <p:ph type="title" hasCustomPrompt="1"/>
          </p:nvPr>
        </p:nvSpPr>
        <p:spPr/>
        <p:txBody>
          <a:bodyPr/>
          <a:lstStyle>
            <a:lvl1pPr>
              <a:defRPr>
                <a:solidFill>
                  <a:schemeClr val="tx1"/>
                </a:solidFill>
                <a:latin typeface="Calibri" panose="020F0502020204030204" pitchFamily="34" charset="0"/>
                <a:cs typeface="+mn-cs"/>
              </a:defRPr>
            </a:lvl1pPr>
          </a:lstStyle>
          <a:p>
            <a:r>
              <a:rPr lang="he-IL" sz="4400" dirty="0"/>
              <a:t>פתרון</a:t>
            </a:r>
            <a:endParaRPr lang="en-IL" dirty="0"/>
          </a:p>
        </p:txBody>
      </p:sp>
      <p:sp>
        <p:nvSpPr>
          <p:cNvPr id="3" name="Content Placeholder 2">
            <a:extLst>
              <a:ext uri="{FF2B5EF4-FFF2-40B4-BE49-F238E27FC236}">
                <a16:creationId xmlns:a16="http://schemas.microsoft.com/office/drawing/2014/main" id="{DE3919D3-6070-BF4F-BBCA-96749A9742C9}"/>
              </a:ext>
            </a:extLst>
          </p:cNvPr>
          <p:cNvSpPr>
            <a:spLocks noGrp="1"/>
          </p:cNvSpPr>
          <p:nvPr>
            <p:ph sz="half" idx="1" hasCustomPrompt="1"/>
          </p:nvPr>
        </p:nvSpPr>
        <p:spPr>
          <a:xfrm>
            <a:off x="838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
        <p:nvSpPr>
          <p:cNvPr id="4" name="Content Placeholder 3">
            <a:extLst>
              <a:ext uri="{FF2B5EF4-FFF2-40B4-BE49-F238E27FC236}">
                <a16:creationId xmlns:a16="http://schemas.microsoft.com/office/drawing/2014/main" id="{2A2DAA31-6933-314B-860C-C516AAD66558}"/>
              </a:ext>
            </a:extLst>
          </p:cNvPr>
          <p:cNvSpPr>
            <a:spLocks noGrp="1"/>
          </p:cNvSpPr>
          <p:nvPr>
            <p:ph sz="half" idx="2" hasCustomPrompt="1"/>
          </p:nvPr>
        </p:nvSpPr>
        <p:spPr>
          <a:xfrm>
            <a:off x="6172200" y="1825625"/>
            <a:ext cx="5181600" cy="4351338"/>
          </a:xfrm>
        </p:spPr>
        <p:txBody>
          <a:bodyPr/>
          <a:lstStyle>
            <a:lvl1pPr marL="228600" marR="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latin typeface="Calibri" panose="020F0502020204030204" pitchFamily="34" charset="0"/>
                <a:cs typeface="+mn-cs"/>
              </a:defRPr>
            </a:lvl1pPr>
          </a:lstStyle>
          <a:p>
            <a:pPr lvl="0"/>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marL="228600" marR="0" lvl="0" indent="-228600" algn="r" defTabSz="914400" rtl="1"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he-IL" dirty="0"/>
              <a:t>לחץ כדי לערוך סגנון טקסט של </a:t>
            </a:r>
            <a:r>
              <a:rPr lang="en-US" dirty="0"/>
              <a:t/>
            </a:r>
            <a:br>
              <a:rPr lang="en-US" dirty="0"/>
            </a:br>
            <a:r>
              <a:rPr lang="he-IL" dirty="0"/>
              <a:t>תבנית בסיס</a:t>
            </a:r>
            <a:endParaRPr lang="en-US" dirty="0"/>
          </a:p>
          <a:p>
            <a:pPr lvl="0"/>
            <a:endParaRPr lang="he-IL" dirty="0"/>
          </a:p>
          <a:p>
            <a:pPr lvl="0"/>
            <a:endParaRPr lang="en-US" dirty="0"/>
          </a:p>
        </p:txBody>
      </p:sp>
    </p:spTree>
    <p:extLst>
      <p:ext uri="{BB962C8B-B14F-4D97-AF65-F5344CB8AC3E}">
        <p14:creationId xmlns:p14="http://schemas.microsoft.com/office/powerpoint/2010/main" val="20859989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4_השיעור הבא יתחיל">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3796BD-313B-0044-809D-6D612DE5930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5" name="Oval 4">
            <a:extLst>
              <a:ext uri="{FF2B5EF4-FFF2-40B4-BE49-F238E27FC236}">
                <a16:creationId xmlns:a16="http://schemas.microsoft.com/office/drawing/2014/main" id="{C4692FF9-9816-1A41-9F19-64AC89C4FE77}"/>
              </a:ext>
            </a:extLst>
          </p:cNvPr>
          <p:cNvSpPr/>
          <p:nvPr userDrawn="1"/>
        </p:nvSpPr>
        <p:spPr>
          <a:xfrm>
            <a:off x="3337577" y="646574"/>
            <a:ext cx="5473303" cy="547330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9" name="Rectangle 18">
            <a:extLst>
              <a:ext uri="{FF2B5EF4-FFF2-40B4-BE49-F238E27FC236}">
                <a16:creationId xmlns:a16="http://schemas.microsoft.com/office/drawing/2014/main" id="{B1C76A5A-A9C6-4148-9667-BA78FBEC1DC5}"/>
              </a:ext>
            </a:extLst>
          </p:cNvPr>
          <p:cNvSpPr/>
          <p:nvPr userDrawn="1"/>
        </p:nvSpPr>
        <p:spPr>
          <a:xfrm>
            <a:off x="2953941" y="3446401"/>
            <a:ext cx="6284118" cy="12398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L"/>
          </a:p>
        </p:txBody>
      </p:sp>
      <p:grpSp>
        <p:nvGrpSpPr>
          <p:cNvPr id="2" name="Group 1">
            <a:extLst>
              <a:ext uri="{FF2B5EF4-FFF2-40B4-BE49-F238E27FC236}">
                <a16:creationId xmlns:a16="http://schemas.microsoft.com/office/drawing/2014/main" id="{B5656235-C025-B341-B125-6E522FFD6056}"/>
              </a:ext>
            </a:extLst>
          </p:cNvPr>
          <p:cNvGrpSpPr/>
          <p:nvPr userDrawn="1"/>
        </p:nvGrpSpPr>
        <p:grpSpPr>
          <a:xfrm>
            <a:off x="9287641" y="5672000"/>
            <a:ext cx="3913243" cy="506326"/>
            <a:chOff x="358720" y="285496"/>
            <a:chExt cx="3913243" cy="506326"/>
          </a:xfrm>
        </p:grpSpPr>
        <p:cxnSp>
          <p:nvCxnSpPr>
            <p:cNvPr id="18" name="Straight Connector 17">
              <a:extLst>
                <a:ext uri="{FF2B5EF4-FFF2-40B4-BE49-F238E27FC236}">
                  <a16:creationId xmlns:a16="http://schemas.microsoft.com/office/drawing/2014/main" id="{3740DB9B-9ABC-1E4F-9E76-DE21BB134995}"/>
                </a:ext>
              </a:extLst>
            </p:cNvPr>
            <p:cNvCxnSpPr>
              <a:cxnSpLocks/>
            </p:cNvCxnSpPr>
            <p:nvPr userDrawn="1"/>
          </p:nvCxnSpPr>
          <p:spPr>
            <a:xfrm>
              <a:off x="865046" y="532257"/>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AC0021A-4563-F644-839C-3313EE112D9E}"/>
                </a:ext>
              </a:extLst>
            </p:cNvPr>
            <p:cNvSpPr/>
            <p:nvPr userDrawn="1"/>
          </p:nvSpPr>
          <p:spPr>
            <a:xfrm rot="16200000">
              <a:off x="358720" y="28549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6" name="Rectangle 15">
              <a:extLst>
                <a:ext uri="{FF2B5EF4-FFF2-40B4-BE49-F238E27FC236}">
                  <a16:creationId xmlns:a16="http://schemas.microsoft.com/office/drawing/2014/main" id="{3984F002-0837-5347-8BEB-C54BD7228FB1}"/>
                </a:ext>
              </a:extLst>
            </p:cNvPr>
            <p:cNvSpPr/>
            <p:nvPr userDrawn="1"/>
          </p:nvSpPr>
          <p:spPr>
            <a:xfrm>
              <a:off x="781297" y="454909"/>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sp>
        <p:nvSpPr>
          <p:cNvPr id="4" name="Text Placeholder 3">
            <a:extLst>
              <a:ext uri="{FF2B5EF4-FFF2-40B4-BE49-F238E27FC236}">
                <a16:creationId xmlns:a16="http://schemas.microsoft.com/office/drawing/2014/main" id="{AA27E2A2-BC31-804E-BB02-2D2086ECA9AB}"/>
              </a:ext>
            </a:extLst>
          </p:cNvPr>
          <p:cNvSpPr>
            <a:spLocks noGrp="1"/>
          </p:cNvSpPr>
          <p:nvPr>
            <p:ph type="body" sz="quarter" idx="11" hasCustomPrompt="1"/>
          </p:nvPr>
        </p:nvSpPr>
        <p:spPr>
          <a:xfrm>
            <a:off x="3819674" y="1524214"/>
            <a:ext cx="4552652" cy="2202291"/>
          </a:xfrm>
          <a:prstGeom prst="rect">
            <a:avLst/>
          </a:prstGeom>
        </p:spPr>
        <p:txBody>
          <a:bodyPr>
            <a:normAutofit/>
          </a:bodyPr>
          <a:lstStyle>
            <a:lvl1pPr marL="0" indent="0" algn="ctr">
              <a:buNone/>
              <a:defRPr sz="6000">
                <a:solidFill>
                  <a:schemeClr val="bg1"/>
                </a:solidFill>
                <a:latin typeface="Calibri" panose="020F0502020204030204" pitchFamily="34" charset="0"/>
                <a:cs typeface="+mn-cs"/>
              </a:defRPr>
            </a:lvl1pPr>
            <a:lvl2pPr marL="457200" indent="0">
              <a:buNone/>
              <a:defRPr/>
            </a:lvl2pPr>
            <a:lvl3pPr marL="914400" indent="0">
              <a:buNone/>
              <a:defRPr/>
            </a:lvl3pPr>
            <a:lvl4pPr marL="1371600" indent="0">
              <a:buNone/>
              <a:defRPr/>
            </a:lvl4pPr>
            <a:lvl5pPr marL="1828800" indent="0">
              <a:buNone/>
              <a:defRPr/>
            </a:lvl5pPr>
          </a:lstStyle>
          <a:p>
            <a:pPr lvl="0"/>
            <a:r>
              <a:rPr lang="he-IL" dirty="0"/>
              <a:t>השיעור הבא</a:t>
            </a:r>
          </a:p>
          <a:p>
            <a:pPr lvl="0"/>
            <a:r>
              <a:rPr lang="he-IL" dirty="0"/>
              <a:t>יתחיל</a:t>
            </a:r>
          </a:p>
        </p:txBody>
      </p:sp>
      <p:cxnSp>
        <p:nvCxnSpPr>
          <p:cNvPr id="15" name="Straight Connector 14">
            <a:extLst>
              <a:ext uri="{FF2B5EF4-FFF2-40B4-BE49-F238E27FC236}">
                <a16:creationId xmlns:a16="http://schemas.microsoft.com/office/drawing/2014/main" id="{40473E13-CEF0-6945-8210-1865616E9834}"/>
              </a:ext>
            </a:extLst>
          </p:cNvPr>
          <p:cNvCxnSpPr>
            <a:cxnSpLocks/>
          </p:cNvCxnSpPr>
          <p:nvPr userDrawn="1"/>
        </p:nvCxnSpPr>
        <p:spPr>
          <a:xfrm>
            <a:off x="2377053" y="6178326"/>
            <a:ext cx="138588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22617BD7-5381-4D41-92AE-B0043113B420}"/>
              </a:ext>
            </a:extLst>
          </p:cNvPr>
          <p:cNvGrpSpPr/>
          <p:nvPr userDrawn="1"/>
        </p:nvGrpSpPr>
        <p:grpSpPr>
          <a:xfrm rot="10800000">
            <a:off x="11482153" y="140248"/>
            <a:ext cx="602703" cy="577326"/>
            <a:chOff x="781297" y="5586292"/>
            <a:chExt cx="602703" cy="577326"/>
          </a:xfrm>
        </p:grpSpPr>
        <p:sp>
          <p:nvSpPr>
            <p:cNvPr id="11" name="Rectangle 10">
              <a:extLst>
                <a:ext uri="{FF2B5EF4-FFF2-40B4-BE49-F238E27FC236}">
                  <a16:creationId xmlns:a16="http://schemas.microsoft.com/office/drawing/2014/main" id="{587FD482-59E1-C04B-9AF0-F8141BE66FDD}"/>
                </a:ext>
              </a:extLst>
            </p:cNvPr>
            <p:cNvSpPr/>
            <p:nvPr userDrawn="1"/>
          </p:nvSpPr>
          <p:spPr>
            <a:xfrm rot="16200000">
              <a:off x="781297" y="5657292"/>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3" name="Rectangle 12">
              <a:extLst>
                <a:ext uri="{FF2B5EF4-FFF2-40B4-BE49-F238E27FC236}">
                  <a16:creationId xmlns:a16="http://schemas.microsoft.com/office/drawing/2014/main" id="{1E9A766D-D5BD-3E4B-AE40-5EF4614445A8}"/>
                </a:ext>
              </a:extLst>
            </p:cNvPr>
            <p:cNvSpPr/>
            <p:nvPr userDrawn="1"/>
          </p:nvSpPr>
          <p:spPr>
            <a:xfrm>
              <a:off x="1216502" y="558629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cxnSp>
        <p:nvCxnSpPr>
          <p:cNvPr id="17" name="Straight Connector 16">
            <a:extLst>
              <a:ext uri="{FF2B5EF4-FFF2-40B4-BE49-F238E27FC236}">
                <a16:creationId xmlns:a16="http://schemas.microsoft.com/office/drawing/2014/main" id="{4D5014CE-6431-0D4C-BAFF-39612F414400}"/>
              </a:ext>
            </a:extLst>
          </p:cNvPr>
          <p:cNvCxnSpPr>
            <a:cxnSpLocks/>
          </p:cNvCxnSpPr>
          <p:nvPr userDrawn="1"/>
        </p:nvCxnSpPr>
        <p:spPr>
          <a:xfrm>
            <a:off x="-678730" y="6456415"/>
            <a:ext cx="345536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1" name="Text Placeholder 20">
            <a:extLst>
              <a:ext uri="{FF2B5EF4-FFF2-40B4-BE49-F238E27FC236}">
                <a16:creationId xmlns:a16="http://schemas.microsoft.com/office/drawing/2014/main" id="{4BD310FA-D564-9240-BAF3-B9933A5C616F}"/>
              </a:ext>
            </a:extLst>
          </p:cNvPr>
          <p:cNvSpPr>
            <a:spLocks noGrp="1"/>
          </p:cNvSpPr>
          <p:nvPr>
            <p:ph type="body" sz="quarter" idx="12" hasCustomPrompt="1"/>
          </p:nvPr>
        </p:nvSpPr>
        <p:spPr>
          <a:xfrm>
            <a:off x="3764756" y="3704674"/>
            <a:ext cx="4662487" cy="819517"/>
          </a:xfrm>
          <a:prstGeom prst="rect">
            <a:avLst/>
          </a:prstGeom>
        </p:spPr>
        <p:txBody>
          <a:bodyPr anchor="b">
            <a:noAutofit/>
          </a:bodyPr>
          <a:lstStyle>
            <a:lvl1pPr marL="0" indent="0" algn="ctr">
              <a:buNone/>
              <a:defRPr sz="5400">
                <a:solidFill>
                  <a:schemeClr val="bg1"/>
                </a:solidFill>
                <a:latin typeface="Calibri" panose="020F0502020204030204" pitchFamily="34" charset="0"/>
                <a:cs typeface="+mn-cs"/>
              </a:defRPr>
            </a:lvl1pPr>
          </a:lstStyle>
          <a:p>
            <a:pPr lvl="0"/>
            <a:r>
              <a:rPr lang="he-IL" dirty="0"/>
              <a:t>בשעה 09:00</a:t>
            </a:r>
            <a:endParaRPr lang="en-IL" dirty="0"/>
          </a:p>
        </p:txBody>
      </p:sp>
      <p:grpSp>
        <p:nvGrpSpPr>
          <p:cNvPr id="24" name="Group 23">
            <a:extLst>
              <a:ext uri="{FF2B5EF4-FFF2-40B4-BE49-F238E27FC236}">
                <a16:creationId xmlns:a16="http://schemas.microsoft.com/office/drawing/2014/main" id="{4C964832-BAF5-B84F-9EE8-B31B27A731C8}"/>
              </a:ext>
            </a:extLst>
          </p:cNvPr>
          <p:cNvGrpSpPr/>
          <p:nvPr userDrawn="1"/>
        </p:nvGrpSpPr>
        <p:grpSpPr>
          <a:xfrm>
            <a:off x="-110840" y="110839"/>
            <a:ext cx="1530097" cy="1525930"/>
            <a:chOff x="8374611" y="4283110"/>
            <a:chExt cx="2300578" cy="2294314"/>
          </a:xfrm>
        </p:grpSpPr>
        <p:pic>
          <p:nvPicPr>
            <p:cNvPr id="25" name="Picture 24">
              <a:extLst>
                <a:ext uri="{FF2B5EF4-FFF2-40B4-BE49-F238E27FC236}">
                  <a16:creationId xmlns:a16="http://schemas.microsoft.com/office/drawing/2014/main" id="{7C0CB761-1CB6-FC4E-AEC0-ADBE45586F14}"/>
                </a:ext>
              </a:extLst>
            </p:cNvPr>
            <p:cNvPicPr>
              <a:picLocks noChangeAspect="1"/>
            </p:cNvPicPr>
            <p:nvPr/>
          </p:nvPicPr>
          <p:blipFill rotWithShape="1">
            <a:blip r:embed="rId3"/>
            <a:srcRect l="62938"/>
            <a:stretch/>
          </p:blipFill>
          <p:spPr>
            <a:xfrm>
              <a:off x="8873684" y="4283110"/>
              <a:ext cx="1227785" cy="1519621"/>
            </a:xfrm>
            <a:prstGeom prst="rect">
              <a:avLst/>
            </a:prstGeom>
          </p:spPr>
        </p:pic>
        <p:sp>
          <p:nvSpPr>
            <p:cNvPr id="26" name="Rectangle 25">
              <a:extLst>
                <a:ext uri="{FF2B5EF4-FFF2-40B4-BE49-F238E27FC236}">
                  <a16:creationId xmlns:a16="http://schemas.microsoft.com/office/drawing/2014/main" id="{0799BDF5-881F-3045-A642-F8E001DE02C9}"/>
                </a:ext>
              </a:extLst>
            </p:cNvPr>
            <p:cNvSpPr/>
            <p:nvPr/>
          </p:nvSpPr>
          <p:spPr>
            <a:xfrm>
              <a:off x="8374611" y="5883287"/>
              <a:ext cx="2300578" cy="694137"/>
            </a:xfrm>
            <a:prstGeom prst="rect">
              <a:avLst/>
            </a:prstGeom>
          </p:spPr>
          <p:txBody>
            <a:bodyPr wrap="square">
              <a:spAutoFit/>
            </a:bodyPr>
            <a:lstStyle/>
            <a:p>
              <a:pPr algn="ctr"/>
              <a:r>
                <a:rPr lang="en-IL" sz="1200" dirty="0">
                  <a:solidFill>
                    <a:schemeClr val="bg1"/>
                  </a:solidFill>
                  <a:latin typeface="Arial" panose="020B0604020202020204" pitchFamily="34" charset="0"/>
                  <a:cs typeface="Arial" panose="020B0604020202020204" pitchFamily="34" charset="0"/>
                </a:rPr>
                <a:t>מדינת ישראל</a:t>
              </a:r>
            </a:p>
            <a:p>
              <a:pPr algn="ctr"/>
              <a:r>
                <a:rPr lang="en-IL" sz="1200" dirty="0">
                  <a:solidFill>
                    <a:schemeClr val="bg1"/>
                  </a:solidFill>
                  <a:latin typeface="Arial" panose="020B0604020202020204" pitchFamily="34" charset="0"/>
                  <a:cs typeface="Arial" panose="020B0604020202020204" pitchFamily="34" charset="0"/>
                </a:rPr>
                <a:t>משרד החינוך</a:t>
              </a:r>
            </a:p>
          </p:txBody>
        </p:sp>
      </p:grpSp>
    </p:spTree>
    <p:extLst>
      <p:ext uri="{BB962C8B-B14F-4D97-AF65-F5344CB8AC3E}">
        <p14:creationId xmlns:p14="http://schemas.microsoft.com/office/powerpoint/2010/main" val="28703145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5_השיעור הבא יתחיל">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3796BD-313B-0044-809D-6D612DE59301}"/>
              </a:ext>
            </a:extLst>
          </p:cNvPr>
          <p:cNvPicPr>
            <a:picLocks noChangeAspect="1"/>
          </p:cNvPicPr>
          <p:nvPr userDrawn="1"/>
        </p:nvPicPr>
        <p:blipFill>
          <a:blip r:embed="rId2"/>
          <a:stretch>
            <a:fillRect/>
          </a:stretch>
        </p:blipFill>
        <p:spPr>
          <a:xfrm>
            <a:off x="0" y="0"/>
            <a:ext cx="12192000" cy="6858000"/>
          </a:xfrm>
          <a:prstGeom prst="rect">
            <a:avLst/>
          </a:prstGeom>
        </p:spPr>
      </p:pic>
      <p:grpSp>
        <p:nvGrpSpPr>
          <p:cNvPr id="2" name="Group 1">
            <a:extLst>
              <a:ext uri="{FF2B5EF4-FFF2-40B4-BE49-F238E27FC236}">
                <a16:creationId xmlns:a16="http://schemas.microsoft.com/office/drawing/2014/main" id="{B5656235-C025-B341-B125-6E522FFD6056}"/>
              </a:ext>
            </a:extLst>
          </p:cNvPr>
          <p:cNvGrpSpPr/>
          <p:nvPr userDrawn="1"/>
        </p:nvGrpSpPr>
        <p:grpSpPr>
          <a:xfrm>
            <a:off x="9287641" y="5672000"/>
            <a:ext cx="3913243" cy="506326"/>
            <a:chOff x="358720" y="285496"/>
            <a:chExt cx="3913243" cy="506326"/>
          </a:xfrm>
        </p:grpSpPr>
        <p:cxnSp>
          <p:nvCxnSpPr>
            <p:cNvPr id="18" name="Straight Connector 17">
              <a:extLst>
                <a:ext uri="{FF2B5EF4-FFF2-40B4-BE49-F238E27FC236}">
                  <a16:creationId xmlns:a16="http://schemas.microsoft.com/office/drawing/2014/main" id="{3740DB9B-9ABC-1E4F-9E76-DE21BB134995}"/>
                </a:ext>
              </a:extLst>
            </p:cNvPr>
            <p:cNvCxnSpPr>
              <a:cxnSpLocks/>
            </p:cNvCxnSpPr>
            <p:nvPr userDrawn="1"/>
          </p:nvCxnSpPr>
          <p:spPr>
            <a:xfrm>
              <a:off x="865046" y="532257"/>
              <a:ext cx="3406917" cy="1280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AC0021A-4563-F644-839C-3313EE112D9E}"/>
                </a:ext>
              </a:extLst>
            </p:cNvPr>
            <p:cNvSpPr/>
            <p:nvPr userDrawn="1"/>
          </p:nvSpPr>
          <p:spPr>
            <a:xfrm rot="16200000">
              <a:off x="358720" y="285496"/>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6" name="Rectangle 15">
              <a:extLst>
                <a:ext uri="{FF2B5EF4-FFF2-40B4-BE49-F238E27FC236}">
                  <a16:creationId xmlns:a16="http://schemas.microsoft.com/office/drawing/2014/main" id="{3984F002-0837-5347-8BEB-C54BD7228FB1}"/>
                </a:ext>
              </a:extLst>
            </p:cNvPr>
            <p:cNvSpPr/>
            <p:nvPr userDrawn="1"/>
          </p:nvSpPr>
          <p:spPr>
            <a:xfrm>
              <a:off x="781297" y="454909"/>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cxnSp>
        <p:nvCxnSpPr>
          <p:cNvPr id="15" name="Straight Connector 14">
            <a:extLst>
              <a:ext uri="{FF2B5EF4-FFF2-40B4-BE49-F238E27FC236}">
                <a16:creationId xmlns:a16="http://schemas.microsoft.com/office/drawing/2014/main" id="{40473E13-CEF0-6945-8210-1865616E9834}"/>
              </a:ext>
            </a:extLst>
          </p:cNvPr>
          <p:cNvCxnSpPr>
            <a:cxnSpLocks/>
          </p:cNvCxnSpPr>
          <p:nvPr userDrawn="1"/>
        </p:nvCxnSpPr>
        <p:spPr>
          <a:xfrm>
            <a:off x="2377053" y="6178326"/>
            <a:ext cx="138588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22617BD7-5381-4D41-92AE-B0043113B420}"/>
              </a:ext>
            </a:extLst>
          </p:cNvPr>
          <p:cNvGrpSpPr/>
          <p:nvPr userDrawn="1"/>
        </p:nvGrpSpPr>
        <p:grpSpPr>
          <a:xfrm rot="10800000">
            <a:off x="11482153" y="140248"/>
            <a:ext cx="602703" cy="577326"/>
            <a:chOff x="781297" y="5586292"/>
            <a:chExt cx="602703" cy="577326"/>
          </a:xfrm>
        </p:grpSpPr>
        <p:sp>
          <p:nvSpPr>
            <p:cNvPr id="11" name="Rectangle 10">
              <a:extLst>
                <a:ext uri="{FF2B5EF4-FFF2-40B4-BE49-F238E27FC236}">
                  <a16:creationId xmlns:a16="http://schemas.microsoft.com/office/drawing/2014/main" id="{587FD482-59E1-C04B-9AF0-F8141BE66FDD}"/>
                </a:ext>
              </a:extLst>
            </p:cNvPr>
            <p:cNvSpPr/>
            <p:nvPr userDrawn="1"/>
          </p:nvSpPr>
          <p:spPr>
            <a:xfrm rot="16200000">
              <a:off x="781297" y="5657292"/>
              <a:ext cx="506326" cy="5063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dirty="0"/>
            </a:p>
          </p:txBody>
        </p:sp>
        <p:sp>
          <p:nvSpPr>
            <p:cNvPr id="13" name="Rectangle 12">
              <a:extLst>
                <a:ext uri="{FF2B5EF4-FFF2-40B4-BE49-F238E27FC236}">
                  <a16:creationId xmlns:a16="http://schemas.microsoft.com/office/drawing/2014/main" id="{1E9A766D-D5BD-3E4B-AE40-5EF4614445A8}"/>
                </a:ext>
              </a:extLst>
            </p:cNvPr>
            <p:cNvSpPr/>
            <p:nvPr userDrawn="1"/>
          </p:nvSpPr>
          <p:spPr>
            <a:xfrm>
              <a:off x="1216502" y="5586292"/>
              <a:ext cx="167498" cy="167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L"/>
            </a:p>
          </p:txBody>
        </p:sp>
      </p:grpSp>
      <p:cxnSp>
        <p:nvCxnSpPr>
          <p:cNvPr id="17" name="Straight Connector 16">
            <a:extLst>
              <a:ext uri="{FF2B5EF4-FFF2-40B4-BE49-F238E27FC236}">
                <a16:creationId xmlns:a16="http://schemas.microsoft.com/office/drawing/2014/main" id="{4D5014CE-6431-0D4C-BAFF-39612F414400}"/>
              </a:ext>
            </a:extLst>
          </p:cNvPr>
          <p:cNvCxnSpPr>
            <a:cxnSpLocks/>
          </p:cNvCxnSpPr>
          <p:nvPr userDrawn="1"/>
        </p:nvCxnSpPr>
        <p:spPr>
          <a:xfrm>
            <a:off x="-678730" y="6456415"/>
            <a:ext cx="3455367"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E6EAAB5F-1735-EF4E-B629-AFD8B71801DF}"/>
              </a:ext>
            </a:extLst>
          </p:cNvPr>
          <p:cNvPicPr>
            <a:picLocks noChangeAspect="1"/>
          </p:cNvPicPr>
          <p:nvPr userDrawn="1"/>
        </p:nvPicPr>
        <p:blipFill>
          <a:blip r:embed="rId3"/>
          <a:stretch>
            <a:fillRect/>
          </a:stretch>
        </p:blipFill>
        <p:spPr>
          <a:xfrm>
            <a:off x="4283765" y="1616765"/>
            <a:ext cx="3624470" cy="3624470"/>
          </a:xfrm>
          <a:prstGeom prst="rect">
            <a:avLst/>
          </a:prstGeom>
        </p:spPr>
      </p:pic>
    </p:spTree>
    <p:extLst>
      <p:ext uri="{BB962C8B-B14F-4D97-AF65-F5344CB8AC3E}">
        <p14:creationId xmlns:p14="http://schemas.microsoft.com/office/powerpoint/2010/main" val="36348182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כותרת ראשית">
  <p:cSld name="כותרת ראשית">
    <p:spTree>
      <p:nvGrpSpPr>
        <p:cNvPr id="1" name="Shape 13"/>
        <p:cNvGrpSpPr/>
        <p:nvPr/>
      </p:nvGrpSpPr>
      <p:grpSpPr>
        <a:xfrm>
          <a:off x="0" y="0"/>
          <a:ext cx="0" cy="0"/>
          <a:chOff x="0" y="0"/>
          <a:chExt cx="0" cy="0"/>
        </a:xfrm>
      </p:grpSpPr>
      <p:pic>
        <p:nvPicPr>
          <p:cNvPr id="14" name="Google Shape;14;p2"/>
          <p:cNvPicPr preferRelativeResize="0"/>
          <p:nvPr/>
        </p:nvPicPr>
        <p:blipFill rotWithShape="1">
          <a:blip r:embed="rId2">
            <a:alphaModFix amt="54000"/>
          </a:blip>
          <a:srcRect/>
          <a:stretch/>
        </p:blipFill>
        <p:spPr>
          <a:xfrm>
            <a:off x="-7354566" y="2026507"/>
            <a:ext cx="5045676" cy="5028913"/>
          </a:xfrm>
          <a:prstGeom prst="rect">
            <a:avLst/>
          </a:prstGeom>
          <a:noFill/>
          <a:ln>
            <a:noFill/>
          </a:ln>
        </p:spPr>
      </p:pic>
      <p:pic>
        <p:nvPicPr>
          <p:cNvPr id="15" name="Google Shape;15;p2"/>
          <p:cNvPicPr preferRelativeResize="0"/>
          <p:nvPr/>
        </p:nvPicPr>
        <p:blipFill rotWithShape="1">
          <a:blip r:embed="rId2">
            <a:alphaModFix amt="54000"/>
          </a:blip>
          <a:srcRect/>
          <a:stretch/>
        </p:blipFill>
        <p:spPr>
          <a:xfrm>
            <a:off x="12947248" y="-3969273"/>
            <a:ext cx="5045676" cy="5028913"/>
          </a:xfrm>
          <a:prstGeom prst="rect">
            <a:avLst/>
          </a:prstGeom>
          <a:noFill/>
          <a:ln>
            <a:noFill/>
          </a:ln>
        </p:spPr>
      </p:pic>
      <p:pic>
        <p:nvPicPr>
          <p:cNvPr id="16" name="Google Shape;16;p2"/>
          <p:cNvPicPr preferRelativeResize="0"/>
          <p:nvPr/>
        </p:nvPicPr>
        <p:blipFill rotWithShape="1">
          <a:blip r:embed="rId3">
            <a:alphaModFix/>
          </a:blip>
          <a:srcRect/>
          <a:stretch/>
        </p:blipFill>
        <p:spPr>
          <a:xfrm>
            <a:off x="0" y="-12700"/>
            <a:ext cx="12192000" cy="6858000"/>
          </a:xfrm>
          <a:prstGeom prst="rect">
            <a:avLst/>
          </a:prstGeom>
          <a:noFill/>
          <a:ln>
            <a:noFill/>
          </a:ln>
        </p:spPr>
      </p:pic>
      <p:sp>
        <p:nvSpPr>
          <p:cNvPr id="17" name="Google Shape;17;p2"/>
          <p:cNvSpPr/>
          <p:nvPr/>
        </p:nvSpPr>
        <p:spPr>
          <a:xfrm>
            <a:off x="2090531" y="2902421"/>
            <a:ext cx="8636822" cy="121794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8" name="Google Shape;18;p2"/>
          <p:cNvSpPr/>
          <p:nvPr/>
        </p:nvSpPr>
        <p:spPr>
          <a:xfrm>
            <a:off x="5098472" y="1831503"/>
            <a:ext cx="5884533" cy="107091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19" name="Google Shape;19;p2"/>
          <p:cNvCxnSpPr/>
          <p:nvPr/>
        </p:nvCxnSpPr>
        <p:spPr>
          <a:xfrm>
            <a:off x="7156173" y="1639956"/>
            <a:ext cx="4005469" cy="0"/>
          </a:xfrm>
          <a:prstGeom prst="straightConnector1">
            <a:avLst/>
          </a:prstGeom>
          <a:noFill/>
          <a:ln w="38100" cap="flat" cmpd="sng">
            <a:solidFill>
              <a:srgbClr val="FFC000"/>
            </a:solidFill>
            <a:prstDash val="solid"/>
            <a:round/>
            <a:headEnd type="none" w="sm" len="sm"/>
            <a:tailEnd type="none" w="sm" len="sm"/>
          </a:ln>
        </p:spPr>
      </p:cxnSp>
      <p:sp>
        <p:nvSpPr>
          <p:cNvPr id="20" name="Google Shape;20;p2"/>
          <p:cNvSpPr/>
          <p:nvPr/>
        </p:nvSpPr>
        <p:spPr>
          <a:xfrm rot="-5400000">
            <a:off x="10880058" y="2083803"/>
            <a:ext cx="205896" cy="20589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cxnSp>
        <p:nvCxnSpPr>
          <p:cNvPr id="21" name="Google Shape;21;p2"/>
          <p:cNvCxnSpPr/>
          <p:nvPr/>
        </p:nvCxnSpPr>
        <p:spPr>
          <a:xfrm>
            <a:off x="2090531" y="4989650"/>
            <a:ext cx="5065642" cy="0"/>
          </a:xfrm>
          <a:prstGeom prst="straightConnector1">
            <a:avLst/>
          </a:prstGeom>
          <a:noFill/>
          <a:ln w="38100" cap="flat" cmpd="sng">
            <a:solidFill>
              <a:srgbClr val="FFC000"/>
            </a:solidFill>
            <a:prstDash val="solid"/>
            <a:round/>
            <a:headEnd type="none" w="sm" len="sm"/>
            <a:tailEnd type="none" w="sm" len="sm"/>
          </a:ln>
        </p:spPr>
      </p:cxnSp>
      <p:sp>
        <p:nvSpPr>
          <p:cNvPr id="22" name="Google Shape;22;p2"/>
          <p:cNvSpPr txBox="1">
            <a:spLocks noGrp="1"/>
          </p:cNvSpPr>
          <p:nvPr>
            <p:ph type="body" idx="1"/>
          </p:nvPr>
        </p:nvSpPr>
        <p:spPr>
          <a:xfrm>
            <a:off x="2565199" y="3025258"/>
            <a:ext cx="7816850" cy="106746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6000"/>
              <a:buNone/>
              <a:defRPr sz="60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23" name="Google Shape;23;p2"/>
          <p:cNvGrpSpPr/>
          <p:nvPr/>
        </p:nvGrpSpPr>
        <p:grpSpPr>
          <a:xfrm>
            <a:off x="-110840" y="110839"/>
            <a:ext cx="1530097" cy="1525930"/>
            <a:chOff x="8374611" y="4283110"/>
            <a:chExt cx="2300578" cy="2294314"/>
          </a:xfrm>
        </p:grpSpPr>
        <p:pic>
          <p:nvPicPr>
            <p:cNvPr id="24" name="Google Shape;24;p2"/>
            <p:cNvPicPr preferRelativeResize="0"/>
            <p:nvPr/>
          </p:nvPicPr>
          <p:blipFill rotWithShape="1">
            <a:blip r:embed="rId4">
              <a:alphaModFix/>
            </a:blip>
            <a:srcRect l="62938"/>
            <a:stretch/>
          </p:blipFill>
          <p:spPr>
            <a:xfrm>
              <a:off x="8873684" y="4283110"/>
              <a:ext cx="1227785" cy="1519621"/>
            </a:xfrm>
            <a:prstGeom prst="rect">
              <a:avLst/>
            </a:prstGeom>
            <a:noFill/>
            <a:ln>
              <a:noFill/>
            </a:ln>
          </p:spPr>
        </p:pic>
        <p:sp>
          <p:nvSpPr>
            <p:cNvPr id="25" name="Google Shape;25;p2"/>
            <p:cNvSpPr/>
            <p:nvPr/>
          </p:nvSpPr>
          <p:spPr>
            <a:xfrm>
              <a:off x="8374611" y="5883287"/>
              <a:ext cx="2300578" cy="694137"/>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מדינת ישראל</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משרד החינוך</a:t>
              </a:r>
              <a:endParaRPr sz="1400" b="0" i="0" u="none" strike="noStrike" cap="none">
                <a:solidFill>
                  <a:srgbClr val="000000"/>
                </a:solidFill>
                <a:latin typeface="Arial"/>
                <a:ea typeface="Arial"/>
                <a:cs typeface="Arial"/>
                <a:sym typeface="Arial"/>
              </a:endParaRPr>
            </a:p>
          </p:txBody>
        </p:sp>
      </p:grpSp>
      <p:pic>
        <p:nvPicPr>
          <p:cNvPr id="26" name="Google Shape;26;p2"/>
          <p:cNvPicPr preferRelativeResize="0"/>
          <p:nvPr/>
        </p:nvPicPr>
        <p:blipFill rotWithShape="1">
          <a:blip r:embed="rId5">
            <a:alphaModFix/>
          </a:blip>
          <a:srcRect/>
          <a:stretch/>
        </p:blipFill>
        <p:spPr>
          <a:xfrm>
            <a:off x="3332187" y="886221"/>
            <a:ext cx="9150178" cy="2791691"/>
          </a:xfrm>
          <a:prstGeom prst="rect">
            <a:avLst/>
          </a:prstGeom>
          <a:noFill/>
          <a:ln>
            <a:noFill/>
          </a:ln>
        </p:spPr>
      </p:pic>
      <p:sp>
        <p:nvSpPr>
          <p:cNvPr id="27" name="Google Shape;27;p2"/>
          <p:cNvSpPr txBox="1">
            <a:spLocks noGrp="1"/>
          </p:cNvSpPr>
          <p:nvPr>
            <p:ph type="body" idx="2"/>
          </p:nvPr>
        </p:nvSpPr>
        <p:spPr>
          <a:xfrm>
            <a:off x="2030833" y="4419771"/>
            <a:ext cx="6411268" cy="649357"/>
          </a:xfrm>
          <a:prstGeom prst="rect">
            <a:avLst/>
          </a:prstGeom>
          <a:noFill/>
          <a:ln>
            <a:noFill/>
          </a:ln>
        </p:spPr>
        <p:txBody>
          <a:bodyPr spcFirstLastPara="1" wrap="square" lIns="91425" tIns="45700" rIns="91425" bIns="45700" anchor="t" anchorCtr="0">
            <a:noAutofit/>
          </a:bodyPr>
          <a:lstStyle>
            <a:lvl1pPr marL="457200" lvl="0" indent="-228600" algn="l" rtl="1">
              <a:lnSpc>
                <a:spcPct val="100000"/>
              </a:lnSpc>
              <a:spcBef>
                <a:spcPts val="0"/>
              </a:spcBef>
              <a:spcAft>
                <a:spcPts val="0"/>
              </a:spcAft>
              <a:buSzPts val="3200"/>
              <a:buNone/>
              <a:defRPr sz="3200" b="0" i="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28" name="Google Shape;28;p2"/>
          <p:cNvSpPr txBox="1">
            <a:spLocks noGrp="1"/>
          </p:cNvSpPr>
          <p:nvPr>
            <p:ph type="body" idx="3"/>
          </p:nvPr>
        </p:nvSpPr>
        <p:spPr>
          <a:xfrm>
            <a:off x="2030833" y="5191285"/>
            <a:ext cx="5099050" cy="560533"/>
          </a:xfrm>
          <a:prstGeom prst="rect">
            <a:avLst/>
          </a:prstGeom>
          <a:noFill/>
          <a:ln>
            <a:noFill/>
          </a:ln>
        </p:spPr>
        <p:txBody>
          <a:bodyPr spcFirstLastPara="1" wrap="square" lIns="91425" tIns="45700" rIns="91425" bIns="45700" anchor="t" anchorCtr="0">
            <a:noAutofit/>
          </a:bodyPr>
          <a:lstStyle>
            <a:lvl1pPr marL="457200" lvl="0" indent="-228600" algn="l" rtl="1">
              <a:lnSpc>
                <a:spcPct val="100000"/>
              </a:lnSpc>
              <a:spcBef>
                <a:spcPts val="0"/>
              </a:spcBef>
              <a:spcAft>
                <a:spcPts val="0"/>
              </a:spcAft>
              <a:buSzPts val="2800"/>
              <a:buNone/>
              <a:defRPr>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4666038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1_מה נלמד היום" type="obj">
  <p:cSld name="1_מה נלמד היום">
    <p:spTree>
      <p:nvGrpSpPr>
        <p:cNvPr id="1" name="Shape 29"/>
        <p:cNvGrpSpPr/>
        <p:nvPr/>
      </p:nvGrpSpPr>
      <p:grpSpPr>
        <a:xfrm>
          <a:off x="0" y="0"/>
          <a:ext cx="0" cy="0"/>
          <a:chOff x="0" y="0"/>
          <a:chExt cx="0" cy="0"/>
        </a:xfrm>
      </p:grpSpPr>
      <p:sp>
        <p:nvSpPr>
          <p:cNvPr id="30" name="Google Shape;30;p3"/>
          <p:cNvSpPr txBox="1">
            <a:spLocks noGrp="1"/>
          </p:cNvSpPr>
          <p:nvPr>
            <p:ph type="title"/>
          </p:nvPr>
        </p:nvSpPr>
        <p:spPr>
          <a:xfrm>
            <a:off x="865046" y="376561"/>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32" name="Google Shape;32;p3"/>
          <p:cNvGrpSpPr/>
          <p:nvPr/>
        </p:nvGrpSpPr>
        <p:grpSpPr>
          <a:xfrm>
            <a:off x="358720" y="6187719"/>
            <a:ext cx="3913243" cy="506326"/>
            <a:chOff x="358720" y="6187719"/>
            <a:chExt cx="3913243" cy="506326"/>
          </a:xfrm>
        </p:grpSpPr>
        <p:cxnSp>
          <p:nvCxnSpPr>
            <p:cNvPr id="33" name="Google Shape;33;p3"/>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34" name="Google Shape;34;p3"/>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5" name="Google Shape;35;p3"/>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grpSp>
        <p:nvGrpSpPr>
          <p:cNvPr id="36" name="Google Shape;36;p3"/>
          <p:cNvGrpSpPr/>
          <p:nvPr/>
        </p:nvGrpSpPr>
        <p:grpSpPr>
          <a:xfrm rot="10800000">
            <a:off x="8177063" y="106239"/>
            <a:ext cx="3913243" cy="506326"/>
            <a:chOff x="358720" y="6187719"/>
            <a:chExt cx="3913243" cy="506326"/>
          </a:xfrm>
        </p:grpSpPr>
        <p:cxnSp>
          <p:nvCxnSpPr>
            <p:cNvPr id="37" name="Google Shape;37;p3"/>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38" name="Google Shape;38;p3"/>
            <p:cNvSpPr/>
            <p:nvPr/>
          </p:nvSpPr>
          <p:spPr>
            <a:xfrm rot="-5400000">
              <a:off x="358720" y="6187719"/>
              <a:ext cx="506326" cy="50632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9" name="Google Shape;39;p3"/>
            <p:cNvSpPr/>
            <p:nvPr/>
          </p:nvSpPr>
          <p:spPr>
            <a:xfrm>
              <a:off x="781297" y="6357132"/>
              <a:ext cx="167498" cy="167498"/>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Tree>
    <p:extLst>
      <p:ext uri="{BB962C8B-B14F-4D97-AF65-F5344CB8AC3E}">
        <p14:creationId xmlns:p14="http://schemas.microsoft.com/office/powerpoint/2010/main" val="40557019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1_מה להביא לשיעור?">
  <p:cSld name="1_מה להביא לשיעור?">
    <p:spTree>
      <p:nvGrpSpPr>
        <p:cNvPr id="1" name="Shape 40"/>
        <p:cNvGrpSpPr/>
        <p:nvPr/>
      </p:nvGrpSpPr>
      <p:grpSpPr>
        <a:xfrm>
          <a:off x="0" y="0"/>
          <a:ext cx="0" cy="0"/>
          <a:chOff x="0" y="0"/>
          <a:chExt cx="0" cy="0"/>
        </a:xfrm>
      </p:grpSpPr>
      <p:sp>
        <p:nvSpPr>
          <p:cNvPr id="41" name="Google Shape;41;p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4"/>
          <p:cNvSpPr txBox="1">
            <a:spLocks noGrp="1"/>
          </p:cNvSpPr>
          <p:nvPr>
            <p:ph type="body" idx="1"/>
          </p:nvPr>
        </p:nvSpPr>
        <p:spPr>
          <a:xfrm>
            <a:off x="839788" y="1741679"/>
            <a:ext cx="5157787" cy="368458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sz="2600">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43" name="Google Shape;43;p4"/>
          <p:cNvSpPr txBox="1">
            <a:spLocks noGrp="1"/>
          </p:cNvSpPr>
          <p:nvPr>
            <p:ph type="body" idx="2"/>
          </p:nvPr>
        </p:nvSpPr>
        <p:spPr>
          <a:xfrm>
            <a:off x="6172200" y="1741679"/>
            <a:ext cx="5183188" cy="3684588"/>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1400"/>
              <a:buNone/>
              <a:defRPr sz="2600">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44" name="Google Shape;44;p4"/>
          <p:cNvGrpSpPr/>
          <p:nvPr/>
        </p:nvGrpSpPr>
        <p:grpSpPr>
          <a:xfrm>
            <a:off x="1785665" y="181572"/>
            <a:ext cx="10244790" cy="506326"/>
            <a:chOff x="1748087" y="356936"/>
            <a:chExt cx="10244790" cy="506326"/>
          </a:xfrm>
        </p:grpSpPr>
        <p:cxnSp>
          <p:nvCxnSpPr>
            <p:cNvPr id="45" name="Google Shape;45;p4"/>
            <p:cNvCxnSpPr/>
            <p:nvPr/>
          </p:nvCxnSpPr>
          <p:spPr>
            <a:xfrm>
              <a:off x="1748087" y="573247"/>
              <a:ext cx="10244790" cy="38497"/>
            </a:xfrm>
            <a:prstGeom prst="straightConnector1">
              <a:avLst/>
            </a:prstGeom>
            <a:noFill/>
            <a:ln w="38100" cap="flat" cmpd="sng">
              <a:solidFill>
                <a:srgbClr val="FFC000"/>
              </a:solidFill>
              <a:prstDash val="solid"/>
              <a:round/>
              <a:headEnd type="none" w="sm" len="sm"/>
              <a:tailEnd type="none" w="sm" len="sm"/>
            </a:ln>
          </p:spPr>
        </p:cxnSp>
        <p:sp>
          <p:nvSpPr>
            <p:cNvPr id="46" name="Google Shape;46;p4"/>
            <p:cNvSpPr/>
            <p:nvPr/>
          </p:nvSpPr>
          <p:spPr>
            <a:xfrm rot="-5400000">
              <a:off x="11380874" y="35693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47" name="Google Shape;47;p4"/>
          <p:cNvSpPr/>
          <p:nvPr/>
        </p:nvSpPr>
        <p:spPr>
          <a:xfrm rot="10800000">
            <a:off x="11819101" y="314134"/>
            <a:ext cx="211354" cy="211354"/>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1626901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2_הקניית ידע">
  <p:cSld name="2_הקניית ידע">
    <p:spTree>
      <p:nvGrpSpPr>
        <p:cNvPr id="1" name="Shape 48"/>
        <p:cNvGrpSpPr/>
        <p:nvPr/>
      </p:nvGrpSpPr>
      <p:grpSpPr>
        <a:xfrm>
          <a:off x="0" y="0"/>
          <a:ext cx="0" cy="0"/>
          <a:chOff x="0" y="0"/>
          <a:chExt cx="0" cy="0"/>
        </a:xfrm>
      </p:grpSpPr>
      <p:pic>
        <p:nvPicPr>
          <p:cNvPr id="49" name="Google Shape;49;p5"/>
          <p:cNvPicPr preferRelativeResize="0"/>
          <p:nvPr/>
        </p:nvPicPr>
        <p:blipFill rotWithShape="1">
          <a:blip r:embed="rId2">
            <a:alphaModFix/>
          </a:blip>
          <a:srcRect t="12244" b="63870"/>
          <a:stretch/>
        </p:blipFill>
        <p:spPr>
          <a:xfrm>
            <a:off x="0" y="0"/>
            <a:ext cx="12192000" cy="1638096"/>
          </a:xfrm>
          <a:prstGeom prst="rect">
            <a:avLst/>
          </a:prstGeom>
          <a:noFill/>
          <a:ln>
            <a:noFill/>
          </a:ln>
        </p:spPr>
      </p:pic>
      <p:grpSp>
        <p:nvGrpSpPr>
          <p:cNvPr id="50" name="Google Shape;50;p5"/>
          <p:cNvGrpSpPr/>
          <p:nvPr/>
        </p:nvGrpSpPr>
        <p:grpSpPr>
          <a:xfrm>
            <a:off x="358720" y="6187719"/>
            <a:ext cx="3913243" cy="506326"/>
            <a:chOff x="358720" y="6187719"/>
            <a:chExt cx="3913243" cy="506326"/>
          </a:xfrm>
        </p:grpSpPr>
        <p:cxnSp>
          <p:nvCxnSpPr>
            <p:cNvPr id="51" name="Google Shape;51;p5"/>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52" name="Google Shape;52;p5"/>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53" name="Google Shape;53;p5"/>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54" name="Google Shape;54;p5"/>
          <p:cNvSpPr txBox="1">
            <a:spLocks noGrp="1"/>
          </p:cNvSpPr>
          <p:nvPr>
            <p:ph type="title"/>
          </p:nvPr>
        </p:nvSpPr>
        <p:spPr>
          <a:xfrm>
            <a:off x="3081590" y="663126"/>
            <a:ext cx="8280000" cy="720000"/>
          </a:xfrm>
          <a:prstGeom prst="rect">
            <a:avLst/>
          </a:prstGeom>
          <a:solidFill>
            <a:schemeClr val="accent1"/>
          </a:solidFill>
          <a:ln>
            <a:noFill/>
          </a:ln>
        </p:spPr>
        <p:txBody>
          <a:bodyPr spcFirstLastPara="1" wrap="square" lIns="91425" tIns="45700" rIns="91425" bIns="45700" anchor="b" anchorCtr="0">
            <a:noAutofit/>
          </a:bodyPr>
          <a:lstStyle>
            <a:lvl1pPr lvl="0" algn="r" rtl="1">
              <a:lnSpc>
                <a:spcPct val="100000"/>
              </a:lnSpc>
              <a:spcBef>
                <a:spcPts val="0"/>
              </a:spcBef>
              <a:spcAft>
                <a:spcPts val="0"/>
              </a:spcAft>
              <a:buSzPts val="1400"/>
              <a:buNone/>
              <a:defRPr>
                <a:solidFill>
                  <a:schemeClr val="lt1"/>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5"/>
          <p:cNvSpPr txBox="1">
            <a:spLocks noGrp="1"/>
          </p:cNvSpPr>
          <p:nvPr>
            <p:ph type="body" idx="1"/>
          </p:nvPr>
        </p:nvSpPr>
        <p:spPr>
          <a:xfrm>
            <a:off x="358720" y="1928813"/>
            <a:ext cx="10885543" cy="3844925"/>
          </a:xfrm>
          <a:prstGeom prst="rect">
            <a:avLst/>
          </a:prstGeom>
          <a:noFill/>
          <a:ln>
            <a:noFill/>
          </a:ln>
        </p:spPr>
        <p:txBody>
          <a:bodyPr spcFirstLastPara="1" wrap="square" lIns="91425" tIns="45700" rIns="91425" bIns="45700" anchor="t" anchorCtr="0">
            <a:noAutofit/>
          </a:bodyPr>
          <a:lstStyle>
            <a:lvl1pPr marL="457200" lvl="0" indent="-228600" algn="r" rtl="1">
              <a:lnSpc>
                <a:spcPct val="100000"/>
              </a:lnSpc>
              <a:spcBef>
                <a:spcPts val="0"/>
              </a:spcBef>
              <a:spcAft>
                <a:spcPts val="0"/>
              </a:spcAft>
              <a:buSzPts val="3600"/>
              <a:buNone/>
              <a:defRPr sz="3600">
                <a:latin typeface="Calibri"/>
                <a:ea typeface="Calibri"/>
                <a:cs typeface="Calibri"/>
                <a:sym typeface="Calibri"/>
              </a:defRPr>
            </a:lvl1pPr>
            <a:lvl2pPr marL="914400" lvl="1" indent="-228600" algn="ctr">
              <a:lnSpc>
                <a:spcPct val="100000"/>
              </a:lnSpc>
              <a:spcBef>
                <a:spcPts val="0"/>
              </a:spcBef>
              <a:spcAft>
                <a:spcPts val="0"/>
              </a:spcAft>
              <a:buSzPts val="1400"/>
              <a:buNone/>
              <a:defRPr/>
            </a:lvl2pPr>
            <a:lvl3pPr marL="1371600" lvl="2" indent="-228600" algn="ctr">
              <a:lnSpc>
                <a:spcPct val="100000"/>
              </a:lnSpc>
              <a:spcBef>
                <a:spcPts val="0"/>
              </a:spcBef>
              <a:spcAft>
                <a:spcPts val="0"/>
              </a:spcAft>
              <a:buSzPts val="1400"/>
              <a:buNone/>
              <a:defRPr/>
            </a:lvl3pPr>
            <a:lvl4pPr marL="1828800" lvl="3" indent="-228600" algn="ctr">
              <a:lnSpc>
                <a:spcPct val="100000"/>
              </a:lnSpc>
              <a:spcBef>
                <a:spcPts val="0"/>
              </a:spcBef>
              <a:spcAft>
                <a:spcPts val="0"/>
              </a:spcAft>
              <a:buSzPts val="1400"/>
              <a:buNone/>
              <a:defRPr/>
            </a:lvl4pPr>
            <a:lvl5pPr marL="2286000" lvl="4" indent="-228600" algn="ctr">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56" name="Google Shape;56;p5"/>
          <p:cNvSpPr/>
          <p:nvPr/>
        </p:nvSpPr>
        <p:spPr>
          <a:xfrm rot="-5400000">
            <a:off x="11332780" y="835199"/>
            <a:ext cx="176581" cy="176581"/>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0832903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2_תרגול" type="twoObj">
  <p:cSld name="2_תרגול">
    <p:spTree>
      <p:nvGrpSpPr>
        <p:cNvPr id="1" name="Shape 69"/>
        <p:cNvGrpSpPr/>
        <p:nvPr/>
      </p:nvGrpSpPr>
      <p:grpSpPr>
        <a:xfrm>
          <a:off x="0" y="0"/>
          <a:ext cx="0" cy="0"/>
          <a:chOff x="0" y="0"/>
          <a:chExt cx="0" cy="0"/>
        </a:xfrm>
      </p:grpSpPr>
      <p:cxnSp>
        <p:nvCxnSpPr>
          <p:cNvPr id="70" name="Google Shape;70;p7"/>
          <p:cNvCxnSpPr/>
          <p:nvPr/>
        </p:nvCxnSpPr>
        <p:spPr>
          <a:xfrm>
            <a:off x="9092667" y="352323"/>
            <a:ext cx="3406917" cy="12802"/>
          </a:xfrm>
          <a:prstGeom prst="straightConnector1">
            <a:avLst/>
          </a:prstGeom>
          <a:noFill/>
          <a:ln w="38100" cap="flat" cmpd="sng">
            <a:solidFill>
              <a:srgbClr val="FFC000"/>
            </a:solidFill>
            <a:prstDash val="solid"/>
            <a:round/>
            <a:headEnd type="none" w="sm" len="sm"/>
            <a:tailEnd type="none" w="sm" len="sm"/>
          </a:ln>
        </p:spPr>
      </p:cxnSp>
      <p:sp>
        <p:nvSpPr>
          <p:cNvPr id="71" name="Google Shape;71;p7"/>
          <p:cNvSpPr/>
          <p:nvPr/>
        </p:nvSpPr>
        <p:spPr>
          <a:xfrm rot="-5400000">
            <a:off x="8989719" y="249375"/>
            <a:ext cx="205896" cy="20589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72" name="Google Shape;72;p7"/>
          <p:cNvGrpSpPr/>
          <p:nvPr/>
        </p:nvGrpSpPr>
        <p:grpSpPr>
          <a:xfrm>
            <a:off x="358720" y="6187719"/>
            <a:ext cx="3913243" cy="506326"/>
            <a:chOff x="358720" y="6187719"/>
            <a:chExt cx="3913243" cy="506326"/>
          </a:xfrm>
        </p:grpSpPr>
        <p:cxnSp>
          <p:nvCxnSpPr>
            <p:cNvPr id="73" name="Google Shape;73;p7"/>
            <p:cNvCxnSpPr/>
            <p:nvPr/>
          </p:nvCxnSpPr>
          <p:spPr>
            <a:xfrm>
              <a:off x="865046" y="6434480"/>
              <a:ext cx="3406917" cy="12802"/>
            </a:xfrm>
            <a:prstGeom prst="straightConnector1">
              <a:avLst/>
            </a:prstGeom>
            <a:noFill/>
            <a:ln w="38100" cap="flat" cmpd="sng">
              <a:solidFill>
                <a:srgbClr val="FFC000"/>
              </a:solidFill>
              <a:prstDash val="solid"/>
              <a:round/>
              <a:headEnd type="none" w="sm" len="sm"/>
              <a:tailEnd type="none" w="sm" len="sm"/>
            </a:ln>
          </p:spPr>
        </p:cxnSp>
        <p:sp>
          <p:nvSpPr>
            <p:cNvPr id="74" name="Google Shape;74;p7"/>
            <p:cNvSpPr/>
            <p:nvPr/>
          </p:nvSpPr>
          <p:spPr>
            <a:xfrm rot="-5400000">
              <a:off x="358720" y="6187719"/>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75" name="Google Shape;75;p7"/>
            <p:cNvSpPr/>
            <p:nvPr/>
          </p:nvSpPr>
          <p:spPr>
            <a:xfrm>
              <a:off x="781297" y="635713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76" name="Google Shape;7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r" rtl="1">
              <a:lnSpc>
                <a:spcPct val="100000"/>
              </a:lnSpc>
              <a:spcBef>
                <a:spcPts val="0"/>
              </a:spcBef>
              <a:spcAft>
                <a:spcPts val="0"/>
              </a:spcAft>
              <a:buSzPts val="1400"/>
              <a:buNone/>
              <a:defRPr>
                <a:solidFill>
                  <a:schemeClr val="dk1"/>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marR="0" lvl="0" indent="-406400" algn="r" rtl="1">
              <a:lnSpc>
                <a:spcPct val="112857"/>
              </a:lnSpc>
              <a:spcBef>
                <a:spcPts val="1000"/>
              </a:spcBef>
              <a:spcAft>
                <a:spcPts val="0"/>
              </a:spcAft>
              <a:buClr>
                <a:schemeClr val="accent2"/>
              </a:buClr>
              <a:buSzPts val="2800"/>
              <a:buFont typeface="Arial"/>
              <a:buChar char="•"/>
              <a:defRPr sz="2800" b="0" i="0">
                <a:solidFill>
                  <a:schemeClr val="dk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78" name="Google Shape;78;p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marR="0" lvl="0" indent="-406400" algn="r" rtl="1">
              <a:lnSpc>
                <a:spcPct val="100000"/>
              </a:lnSpc>
              <a:spcBef>
                <a:spcPts val="1000"/>
              </a:spcBef>
              <a:spcAft>
                <a:spcPts val="0"/>
              </a:spcAft>
              <a:buClr>
                <a:schemeClr val="accent2"/>
              </a:buClr>
              <a:buSzPts val="2800"/>
              <a:buFont typeface="Arial"/>
              <a:buChar char="•"/>
              <a:defRPr>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2757230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4_השיעור הבא יתחיל">
  <p:cSld name="4_השיעור הבא יתחיל">
    <p:spTree>
      <p:nvGrpSpPr>
        <p:cNvPr id="1" name="Shape 79"/>
        <p:cNvGrpSpPr/>
        <p:nvPr/>
      </p:nvGrpSpPr>
      <p:grpSpPr>
        <a:xfrm>
          <a:off x="0" y="0"/>
          <a:ext cx="0" cy="0"/>
          <a:chOff x="0" y="0"/>
          <a:chExt cx="0" cy="0"/>
        </a:xfrm>
      </p:grpSpPr>
      <p:pic>
        <p:nvPicPr>
          <p:cNvPr id="80" name="Google Shape;80;p8"/>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81" name="Google Shape;81;p8"/>
          <p:cNvSpPr/>
          <p:nvPr/>
        </p:nvSpPr>
        <p:spPr>
          <a:xfrm>
            <a:off x="3337577" y="646574"/>
            <a:ext cx="5473303" cy="5473303"/>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82" name="Google Shape;82;p8"/>
          <p:cNvSpPr/>
          <p:nvPr/>
        </p:nvSpPr>
        <p:spPr>
          <a:xfrm>
            <a:off x="2953941" y="3446401"/>
            <a:ext cx="6284118" cy="123988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83" name="Google Shape;83;p8"/>
          <p:cNvGrpSpPr/>
          <p:nvPr/>
        </p:nvGrpSpPr>
        <p:grpSpPr>
          <a:xfrm>
            <a:off x="9287641" y="5672000"/>
            <a:ext cx="3913243" cy="506326"/>
            <a:chOff x="358720" y="285496"/>
            <a:chExt cx="3913243" cy="506326"/>
          </a:xfrm>
        </p:grpSpPr>
        <p:cxnSp>
          <p:nvCxnSpPr>
            <p:cNvPr id="84" name="Google Shape;84;p8"/>
            <p:cNvCxnSpPr/>
            <p:nvPr/>
          </p:nvCxnSpPr>
          <p:spPr>
            <a:xfrm>
              <a:off x="865046" y="532257"/>
              <a:ext cx="3406917" cy="12802"/>
            </a:xfrm>
            <a:prstGeom prst="straightConnector1">
              <a:avLst/>
            </a:prstGeom>
            <a:noFill/>
            <a:ln w="38100" cap="flat" cmpd="sng">
              <a:solidFill>
                <a:srgbClr val="FFC000"/>
              </a:solidFill>
              <a:prstDash val="solid"/>
              <a:round/>
              <a:headEnd type="none" w="sm" len="sm"/>
              <a:tailEnd type="none" w="sm" len="sm"/>
            </a:ln>
          </p:spPr>
        </p:cxnSp>
        <p:sp>
          <p:nvSpPr>
            <p:cNvPr id="85" name="Google Shape;85;p8"/>
            <p:cNvSpPr/>
            <p:nvPr/>
          </p:nvSpPr>
          <p:spPr>
            <a:xfrm rot="-5400000">
              <a:off x="358720" y="28549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86" name="Google Shape;86;p8"/>
            <p:cNvSpPr/>
            <p:nvPr/>
          </p:nvSpPr>
          <p:spPr>
            <a:xfrm>
              <a:off x="781297" y="454909"/>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87" name="Google Shape;87;p8"/>
          <p:cNvSpPr txBox="1">
            <a:spLocks noGrp="1"/>
          </p:cNvSpPr>
          <p:nvPr>
            <p:ph type="body" idx="1"/>
          </p:nvPr>
        </p:nvSpPr>
        <p:spPr>
          <a:xfrm>
            <a:off x="3819674" y="1524214"/>
            <a:ext cx="4552652" cy="2202291"/>
          </a:xfrm>
          <a:prstGeom prst="rect">
            <a:avLst/>
          </a:prstGeom>
          <a:noFill/>
          <a:ln>
            <a:noFill/>
          </a:ln>
        </p:spPr>
        <p:txBody>
          <a:bodyPr spcFirstLastPara="1" wrap="square" lIns="91425" tIns="45700" rIns="91425" bIns="45700" anchor="t" anchorCtr="0">
            <a:noAutofit/>
          </a:bodyPr>
          <a:lstStyle>
            <a:lvl1pPr marL="457200" lvl="0" indent="-228600" algn="ctr" rtl="1">
              <a:lnSpc>
                <a:spcPct val="100000"/>
              </a:lnSpc>
              <a:spcBef>
                <a:spcPts val="0"/>
              </a:spcBef>
              <a:spcAft>
                <a:spcPts val="0"/>
              </a:spcAft>
              <a:buSzPts val="6000"/>
              <a:buNone/>
              <a:defRPr sz="60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cxnSp>
        <p:nvCxnSpPr>
          <p:cNvPr id="88" name="Google Shape;88;p8"/>
          <p:cNvCxnSpPr/>
          <p:nvPr/>
        </p:nvCxnSpPr>
        <p:spPr>
          <a:xfrm>
            <a:off x="2377053" y="6178326"/>
            <a:ext cx="1385887" cy="0"/>
          </a:xfrm>
          <a:prstGeom prst="straightConnector1">
            <a:avLst/>
          </a:prstGeom>
          <a:noFill/>
          <a:ln w="38100" cap="flat" cmpd="sng">
            <a:solidFill>
              <a:srgbClr val="FFC000"/>
            </a:solidFill>
            <a:prstDash val="solid"/>
            <a:round/>
            <a:headEnd type="none" w="sm" len="sm"/>
            <a:tailEnd type="none" w="sm" len="sm"/>
          </a:ln>
        </p:spPr>
      </p:cxnSp>
      <p:grpSp>
        <p:nvGrpSpPr>
          <p:cNvPr id="89" name="Google Shape;89;p8"/>
          <p:cNvGrpSpPr/>
          <p:nvPr/>
        </p:nvGrpSpPr>
        <p:grpSpPr>
          <a:xfrm rot="10800000">
            <a:off x="11482153" y="140248"/>
            <a:ext cx="602703" cy="577326"/>
            <a:chOff x="781297" y="5586292"/>
            <a:chExt cx="602703" cy="577326"/>
          </a:xfrm>
        </p:grpSpPr>
        <p:sp>
          <p:nvSpPr>
            <p:cNvPr id="90" name="Google Shape;90;p8"/>
            <p:cNvSpPr/>
            <p:nvPr/>
          </p:nvSpPr>
          <p:spPr>
            <a:xfrm rot="-5400000">
              <a:off x="781297" y="5657292"/>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91" name="Google Shape;91;p8"/>
            <p:cNvSpPr/>
            <p:nvPr/>
          </p:nvSpPr>
          <p:spPr>
            <a:xfrm>
              <a:off x="1216502" y="558629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92" name="Google Shape;92;p8"/>
          <p:cNvCxnSpPr/>
          <p:nvPr/>
        </p:nvCxnSpPr>
        <p:spPr>
          <a:xfrm>
            <a:off x="-678730" y="6456415"/>
            <a:ext cx="3455367" cy="0"/>
          </a:xfrm>
          <a:prstGeom prst="straightConnector1">
            <a:avLst/>
          </a:prstGeom>
          <a:noFill/>
          <a:ln w="38100" cap="flat" cmpd="sng">
            <a:solidFill>
              <a:srgbClr val="FFC000"/>
            </a:solidFill>
            <a:prstDash val="solid"/>
            <a:round/>
            <a:headEnd type="none" w="sm" len="sm"/>
            <a:tailEnd type="none" w="sm" len="sm"/>
          </a:ln>
        </p:spPr>
      </p:cxnSp>
      <p:sp>
        <p:nvSpPr>
          <p:cNvPr id="93" name="Google Shape;93;p8"/>
          <p:cNvSpPr txBox="1">
            <a:spLocks noGrp="1"/>
          </p:cNvSpPr>
          <p:nvPr>
            <p:ph type="body" idx="2"/>
          </p:nvPr>
        </p:nvSpPr>
        <p:spPr>
          <a:xfrm>
            <a:off x="3764756" y="3704674"/>
            <a:ext cx="4662487" cy="819517"/>
          </a:xfrm>
          <a:prstGeom prst="rect">
            <a:avLst/>
          </a:prstGeom>
          <a:noFill/>
          <a:ln>
            <a:noFill/>
          </a:ln>
        </p:spPr>
        <p:txBody>
          <a:bodyPr spcFirstLastPara="1" wrap="square" lIns="91425" tIns="45700" rIns="91425" bIns="45700" anchor="b" anchorCtr="0">
            <a:noAutofit/>
          </a:bodyPr>
          <a:lstStyle>
            <a:lvl1pPr marL="457200" lvl="0" indent="-228600" algn="ctr" rtl="1">
              <a:lnSpc>
                <a:spcPct val="100000"/>
              </a:lnSpc>
              <a:spcBef>
                <a:spcPts val="0"/>
              </a:spcBef>
              <a:spcAft>
                <a:spcPts val="0"/>
              </a:spcAft>
              <a:buSzPts val="5400"/>
              <a:buNone/>
              <a:defRPr sz="5400">
                <a:solidFill>
                  <a:schemeClr val="lt1"/>
                </a:solidFill>
                <a:latin typeface="Calibri"/>
                <a:ea typeface="Calibri"/>
                <a:cs typeface="Calibri"/>
                <a:sym typeface="Calibri"/>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grpSp>
        <p:nvGrpSpPr>
          <p:cNvPr id="94" name="Google Shape;94;p8"/>
          <p:cNvGrpSpPr/>
          <p:nvPr/>
        </p:nvGrpSpPr>
        <p:grpSpPr>
          <a:xfrm>
            <a:off x="-110840" y="110839"/>
            <a:ext cx="1530097" cy="1525930"/>
            <a:chOff x="8374611" y="4283110"/>
            <a:chExt cx="2300578" cy="2294314"/>
          </a:xfrm>
        </p:grpSpPr>
        <p:pic>
          <p:nvPicPr>
            <p:cNvPr id="95" name="Google Shape;95;p8"/>
            <p:cNvPicPr preferRelativeResize="0"/>
            <p:nvPr/>
          </p:nvPicPr>
          <p:blipFill rotWithShape="1">
            <a:blip r:embed="rId3">
              <a:alphaModFix/>
            </a:blip>
            <a:srcRect l="62938"/>
            <a:stretch/>
          </p:blipFill>
          <p:spPr>
            <a:xfrm>
              <a:off x="8873684" y="4283110"/>
              <a:ext cx="1227785" cy="1519621"/>
            </a:xfrm>
            <a:prstGeom prst="rect">
              <a:avLst/>
            </a:prstGeom>
            <a:noFill/>
            <a:ln>
              <a:noFill/>
            </a:ln>
          </p:spPr>
        </p:pic>
        <p:sp>
          <p:nvSpPr>
            <p:cNvPr id="96" name="Google Shape;96;p8"/>
            <p:cNvSpPr/>
            <p:nvPr/>
          </p:nvSpPr>
          <p:spPr>
            <a:xfrm>
              <a:off x="8374611" y="5883287"/>
              <a:ext cx="2300578" cy="694137"/>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מדינת ישראל</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200"/>
                <a:buFont typeface="Arial"/>
                <a:buNone/>
              </a:pPr>
              <a:r>
                <a:rPr lang="iw-IL" sz="1200" b="0" i="0" u="none" strike="noStrike" cap="none">
                  <a:solidFill>
                    <a:schemeClr val="lt1"/>
                  </a:solidFill>
                  <a:latin typeface="Arial"/>
                  <a:ea typeface="Arial"/>
                  <a:cs typeface="Arial"/>
                  <a:sym typeface="Arial"/>
                </a:rPr>
                <a:t>משרד החינוך</a:t>
              </a:r>
              <a:endParaRPr sz="1400" b="0" i="0" u="none" strike="noStrike" cap="none">
                <a:solidFill>
                  <a:srgbClr val="000000"/>
                </a:solidFill>
                <a:latin typeface="Arial"/>
                <a:ea typeface="Arial"/>
                <a:cs typeface="Arial"/>
                <a:sym typeface="Arial"/>
              </a:endParaRPr>
            </a:p>
          </p:txBody>
        </p:sp>
      </p:grpSp>
    </p:spTree>
    <p:extLst>
      <p:ext uri="{BB962C8B-B14F-4D97-AF65-F5344CB8AC3E}">
        <p14:creationId xmlns:p14="http://schemas.microsoft.com/office/powerpoint/2010/main" val="11853515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5_השיעור הבא יתחיל">
  <p:cSld name="5_השיעור הבא יתחיל">
    <p:spTree>
      <p:nvGrpSpPr>
        <p:cNvPr id="1" name="Shape 97"/>
        <p:cNvGrpSpPr/>
        <p:nvPr/>
      </p:nvGrpSpPr>
      <p:grpSpPr>
        <a:xfrm>
          <a:off x="0" y="0"/>
          <a:ext cx="0" cy="0"/>
          <a:chOff x="0" y="0"/>
          <a:chExt cx="0" cy="0"/>
        </a:xfrm>
      </p:grpSpPr>
      <p:pic>
        <p:nvPicPr>
          <p:cNvPr id="98" name="Google Shape;98;p9"/>
          <p:cNvPicPr preferRelativeResize="0"/>
          <p:nvPr/>
        </p:nvPicPr>
        <p:blipFill rotWithShape="1">
          <a:blip r:embed="rId2">
            <a:alphaModFix/>
          </a:blip>
          <a:srcRect/>
          <a:stretch/>
        </p:blipFill>
        <p:spPr>
          <a:xfrm>
            <a:off x="0" y="0"/>
            <a:ext cx="12192000" cy="6858000"/>
          </a:xfrm>
          <a:prstGeom prst="rect">
            <a:avLst/>
          </a:prstGeom>
          <a:noFill/>
          <a:ln>
            <a:noFill/>
          </a:ln>
        </p:spPr>
      </p:pic>
      <p:grpSp>
        <p:nvGrpSpPr>
          <p:cNvPr id="99" name="Google Shape;99;p9"/>
          <p:cNvGrpSpPr/>
          <p:nvPr/>
        </p:nvGrpSpPr>
        <p:grpSpPr>
          <a:xfrm>
            <a:off x="9287641" y="5672000"/>
            <a:ext cx="3913243" cy="506326"/>
            <a:chOff x="358720" y="285496"/>
            <a:chExt cx="3913243" cy="506326"/>
          </a:xfrm>
        </p:grpSpPr>
        <p:cxnSp>
          <p:nvCxnSpPr>
            <p:cNvPr id="100" name="Google Shape;100;p9"/>
            <p:cNvCxnSpPr/>
            <p:nvPr/>
          </p:nvCxnSpPr>
          <p:spPr>
            <a:xfrm>
              <a:off x="865046" y="532257"/>
              <a:ext cx="3406917" cy="12802"/>
            </a:xfrm>
            <a:prstGeom prst="straightConnector1">
              <a:avLst/>
            </a:prstGeom>
            <a:noFill/>
            <a:ln w="38100" cap="flat" cmpd="sng">
              <a:solidFill>
                <a:srgbClr val="FFC000"/>
              </a:solidFill>
              <a:prstDash val="solid"/>
              <a:round/>
              <a:headEnd type="none" w="sm" len="sm"/>
              <a:tailEnd type="none" w="sm" len="sm"/>
            </a:ln>
          </p:spPr>
        </p:cxnSp>
        <p:sp>
          <p:nvSpPr>
            <p:cNvPr id="101" name="Google Shape;101;p9"/>
            <p:cNvSpPr/>
            <p:nvPr/>
          </p:nvSpPr>
          <p:spPr>
            <a:xfrm rot="-5400000">
              <a:off x="358720" y="285496"/>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2" name="Google Shape;102;p9"/>
            <p:cNvSpPr/>
            <p:nvPr/>
          </p:nvSpPr>
          <p:spPr>
            <a:xfrm>
              <a:off x="781297" y="454909"/>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103" name="Google Shape;103;p9"/>
          <p:cNvCxnSpPr/>
          <p:nvPr/>
        </p:nvCxnSpPr>
        <p:spPr>
          <a:xfrm>
            <a:off x="2377053" y="6178326"/>
            <a:ext cx="1385887" cy="0"/>
          </a:xfrm>
          <a:prstGeom prst="straightConnector1">
            <a:avLst/>
          </a:prstGeom>
          <a:noFill/>
          <a:ln w="38100" cap="flat" cmpd="sng">
            <a:solidFill>
              <a:srgbClr val="FFC000"/>
            </a:solidFill>
            <a:prstDash val="solid"/>
            <a:round/>
            <a:headEnd type="none" w="sm" len="sm"/>
            <a:tailEnd type="none" w="sm" len="sm"/>
          </a:ln>
        </p:spPr>
      </p:cxnSp>
      <p:grpSp>
        <p:nvGrpSpPr>
          <p:cNvPr id="104" name="Google Shape;104;p9"/>
          <p:cNvGrpSpPr/>
          <p:nvPr/>
        </p:nvGrpSpPr>
        <p:grpSpPr>
          <a:xfrm rot="10800000">
            <a:off x="11482153" y="140248"/>
            <a:ext cx="602703" cy="577326"/>
            <a:chOff x="781297" y="5586292"/>
            <a:chExt cx="602703" cy="577326"/>
          </a:xfrm>
        </p:grpSpPr>
        <p:sp>
          <p:nvSpPr>
            <p:cNvPr id="105" name="Google Shape;105;p9"/>
            <p:cNvSpPr/>
            <p:nvPr/>
          </p:nvSpPr>
          <p:spPr>
            <a:xfrm rot="-5400000">
              <a:off x="781297" y="5657292"/>
              <a:ext cx="506326" cy="50632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6" name="Google Shape;106;p9"/>
            <p:cNvSpPr/>
            <p:nvPr/>
          </p:nvSpPr>
          <p:spPr>
            <a:xfrm>
              <a:off x="1216502" y="5586292"/>
              <a:ext cx="167498" cy="1674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cxnSp>
        <p:nvCxnSpPr>
          <p:cNvPr id="107" name="Google Shape;107;p9"/>
          <p:cNvCxnSpPr/>
          <p:nvPr/>
        </p:nvCxnSpPr>
        <p:spPr>
          <a:xfrm>
            <a:off x="-678730" y="6456415"/>
            <a:ext cx="3455367" cy="0"/>
          </a:xfrm>
          <a:prstGeom prst="straightConnector1">
            <a:avLst/>
          </a:prstGeom>
          <a:noFill/>
          <a:ln w="38100" cap="flat" cmpd="sng">
            <a:solidFill>
              <a:srgbClr val="FFC000"/>
            </a:solidFill>
            <a:prstDash val="solid"/>
            <a:round/>
            <a:headEnd type="none" w="sm" len="sm"/>
            <a:tailEnd type="none" w="sm" len="sm"/>
          </a:ln>
        </p:spPr>
      </p:cxnSp>
      <p:pic>
        <p:nvPicPr>
          <p:cNvPr id="108" name="Google Shape;108;p9"/>
          <p:cNvPicPr preferRelativeResize="0"/>
          <p:nvPr/>
        </p:nvPicPr>
        <p:blipFill rotWithShape="1">
          <a:blip r:embed="rId3">
            <a:alphaModFix/>
          </a:blip>
          <a:srcRect/>
          <a:stretch/>
        </p:blipFill>
        <p:spPr>
          <a:xfrm>
            <a:off x="4283765" y="1616765"/>
            <a:ext cx="3624470" cy="3624470"/>
          </a:xfrm>
          <a:prstGeom prst="rect">
            <a:avLst/>
          </a:prstGeom>
          <a:noFill/>
          <a:ln>
            <a:noFill/>
          </a:ln>
        </p:spPr>
      </p:pic>
    </p:spTree>
    <p:extLst>
      <p:ext uri="{BB962C8B-B14F-4D97-AF65-F5344CB8AC3E}">
        <p14:creationId xmlns:p14="http://schemas.microsoft.com/office/powerpoint/2010/main" val="1295030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theme" Target="../theme/theme4.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Shape 9"/>
        <p:cNvGrpSpPr/>
        <p:nvPr/>
      </p:nvGrpSpPr>
      <p:grpSpPr>
        <a:xfrm>
          <a:off x="0" y="0"/>
          <a:ext cx="0" cy="0"/>
          <a:chOff x="0" y="0"/>
          <a:chExt cx="0" cy="0"/>
        </a:xfrm>
      </p:grpSpPr>
      <p:sp>
        <p:nvSpPr>
          <p:cNvPr id="7" name="Title Placeholder 1">
            <a:extLst>
              <a:ext uri="{FF2B5EF4-FFF2-40B4-BE49-F238E27FC236}">
                <a16:creationId xmlns:a16="http://schemas.microsoft.com/office/drawing/2014/main" id="{70D38B66-81A0-8845-8E4D-270D26860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he-IL" dirty="0"/>
              <a:t>כותרת</a:t>
            </a:r>
            <a:endParaRPr lang="x-none" dirty="0"/>
          </a:p>
        </p:txBody>
      </p:sp>
      <p:sp>
        <p:nvSpPr>
          <p:cNvPr id="8" name="Text Placeholder 2">
            <a:extLst>
              <a:ext uri="{FF2B5EF4-FFF2-40B4-BE49-F238E27FC236}">
                <a16:creationId xmlns:a16="http://schemas.microsoft.com/office/drawing/2014/main" id="{22CD0408-AD14-FD42-8A6F-74A4E8842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marL="228600" lvl="0" indent="-228600" algn="r" defTabSz="914400" rtl="1" eaLnBrk="1" latinLnBrk="0" hangingPunct="1">
              <a:lnSpc>
                <a:spcPct val="90000"/>
              </a:lnSpc>
              <a:spcBef>
                <a:spcPts val="1000"/>
              </a:spcBef>
              <a:buClr>
                <a:schemeClr val="accent2"/>
              </a:buClr>
              <a:buFont typeface="Arial" panose="020B0604020202020204" pitchFamily="34" charset="0"/>
              <a:buChar char="•"/>
            </a:pPr>
            <a:r>
              <a:rPr lang="en-US" dirty="0"/>
              <a:t>Click to edit Master text styles</a:t>
            </a:r>
          </a:p>
        </p:txBody>
      </p:sp>
      <p:sp>
        <p:nvSpPr>
          <p:cNvPr id="4" name="Slide Number Placeholder 1">
            <a:extLst>
              <a:ext uri="{FF2B5EF4-FFF2-40B4-BE49-F238E27FC236}">
                <a16:creationId xmlns:a16="http://schemas.microsoft.com/office/drawing/2014/main" id="{8405D05D-DFE2-6F4E-87B4-26A7DFF726D3}"/>
              </a:ext>
            </a:extLst>
          </p:cNvPr>
          <p:cNvSpPr txBox="1">
            <a:spLocks/>
          </p:cNvSpPr>
          <p:nvPr userDrawn="1"/>
        </p:nvSpPr>
        <p:spPr>
          <a:xfrm>
            <a:off x="5492813" y="6272468"/>
            <a:ext cx="1206375" cy="3651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1"/>
            <a:fld id="{4ACF36E0-02F0-C24F-AEDD-AC692C7CD92B}" type="slidenum">
              <a:rPr lang="en-US" smtClean="0">
                <a:solidFill>
                  <a:srgbClr val="4285E3"/>
                </a:solidFill>
                <a:latin typeface="Arial" panose="020B0604020202020204" pitchFamily="34" charset="0"/>
                <a:cs typeface="+mn-cs"/>
              </a:rPr>
              <a:pPr algn="ctr" rtl="1"/>
              <a:t>‹#›</a:t>
            </a:fld>
            <a:endParaRPr lang="en-US" dirty="0">
              <a:solidFill>
                <a:srgbClr val="4285E3"/>
              </a:solidFill>
              <a:latin typeface="Arial" panose="020B0604020202020204" pitchFamily="34" charset="0"/>
              <a:cs typeface="+mn-cs"/>
            </a:endParaRPr>
          </a:p>
        </p:txBody>
      </p:sp>
    </p:spTree>
  </p:cSld>
  <p:clrMap bg1="lt1" tx1="dk1" bg2="dk2" tx2="lt2" accent1="accent1" accent2="accent2" accent3="accent3" accent4="accent4" accent5="accent5" accent6="accent6" hlink="hlink" folHlink="folHlink"/>
  <p:sldLayoutIdLst>
    <p:sldLayoutId id="2147483677" r:id="rId1"/>
    <p:sldLayoutId id="2147483670" r:id="rId2"/>
    <p:sldLayoutId id="2147483671" r:id="rId3"/>
    <p:sldLayoutId id="2147483672" r:id="rId4"/>
    <p:sldLayoutId id="2147483673" r:id="rId5"/>
    <p:sldLayoutId id="2147483679" r:id="rId6"/>
    <p:sldLayoutId id="2147483674" r:id="rId7"/>
    <p:sldLayoutId id="2147483675" r:id="rId8"/>
    <p:sldLayoutId id="2147483676" r:id="rId9"/>
    <p:sldLayoutId id="2147483678" r:id="rId10"/>
    <p:sldLayoutId id="2147483689" r:id="rId11"/>
  </p:sldLayoutIdLst>
  <p:hf sldNum="0" hdr="0" ftr="0" dt="0"/>
  <p:txStyles>
    <p:titleStyle>
      <a:defPPr marR="0" lvl="0" algn="l" rtl="0">
        <a:lnSpc>
          <a:spcPct val="100000"/>
        </a:lnSpc>
        <a:spcBef>
          <a:spcPts val="0"/>
        </a:spcBef>
        <a:spcAft>
          <a:spcPts val="0"/>
        </a:spcAft>
      </a:defPPr>
      <a:lvl1pPr marR="0" lvl="0" algn="r" rtl="1">
        <a:lnSpc>
          <a:spcPct val="100000"/>
        </a:lnSpc>
        <a:spcBef>
          <a:spcPts val="0"/>
        </a:spcBef>
        <a:spcAft>
          <a:spcPts val="0"/>
        </a:spcAft>
        <a:buClr>
          <a:srgbClr val="000000"/>
        </a:buClr>
        <a:buFont typeface="Arial"/>
        <a:defRPr lang="x-none" sz="4400" b="0" i="0" u="none" strike="noStrike" kern="1200" cap="none" dirty="0">
          <a:solidFill>
            <a:schemeClr val="tx1"/>
          </a:solidFill>
          <a:latin typeface="Calibri" panose="020F0502020204030204" pitchFamily="34" charset="0"/>
          <a:ea typeface="Open Sans" panose="020B0606030504020204" pitchFamily="34" charset="0"/>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457200" marR="0" lvl="0" indent="-457200" algn="r" rtl="1">
        <a:lnSpc>
          <a:spcPct val="100000"/>
        </a:lnSpc>
        <a:spcBef>
          <a:spcPts val="0"/>
        </a:spcBef>
        <a:spcAft>
          <a:spcPts val="0"/>
        </a:spcAft>
        <a:buClr>
          <a:srgbClr val="000000"/>
        </a:buClr>
        <a:buFont typeface="Arial"/>
        <a:defRPr lang="en-US" sz="2800" b="0" i="0" u="none" strike="noStrike" kern="1200" cap="none" dirty="0">
          <a:solidFill>
            <a:schemeClr val="tx1"/>
          </a:solidFill>
          <a:latin typeface="Arial" panose="020B0604020202020204" pitchFamily="34" charset="0"/>
          <a:ea typeface="+mn-ea"/>
          <a:cs typeface="Arial" panose="020B060402020202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7083">
          <p15:clr>
            <a:srgbClr val="F26B43"/>
          </p15:clr>
        </p15:guide>
        <p15:guide id="2" orient="horz" pos="75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r" rtl="1">
              <a:lnSpc>
                <a:spcPct val="100000"/>
              </a:lnSpc>
              <a:spcBef>
                <a:spcPts val="0"/>
              </a:spcBef>
              <a:spcAft>
                <a:spcPts val="0"/>
              </a:spcAft>
              <a:buClr>
                <a:srgbClr val="000000"/>
              </a:buClr>
              <a:buSzPts val="1400"/>
              <a:buFont typeface="Arial"/>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228600" algn="r" rtl="1">
              <a:lnSpc>
                <a:spcPct val="100000"/>
              </a:lnSpc>
              <a:spcBef>
                <a:spcPts val="0"/>
              </a:spcBef>
              <a:spcAft>
                <a:spcPts val="0"/>
              </a:spcAft>
              <a:buClr>
                <a:srgbClr val="000000"/>
              </a:buClr>
              <a:buSzPts val="1400"/>
              <a:buFont typeface="Arial"/>
              <a:buNone/>
              <a:defRPr sz="28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2" name="Google Shape;12;p1"/>
          <p:cNvSpPr txBox="1"/>
          <p:nvPr/>
        </p:nvSpPr>
        <p:spPr>
          <a:xfrm>
            <a:off x="5492813" y="6272468"/>
            <a:ext cx="1206375" cy="365125"/>
          </a:xfrm>
          <a:prstGeom prst="rect">
            <a:avLst/>
          </a:prstGeom>
          <a:noFill/>
          <a:ln>
            <a:noFill/>
          </a:ln>
        </p:spPr>
        <p:txBody>
          <a:bodyPr spcFirstLastPara="1" wrap="square" lIns="91425" tIns="45700" rIns="91425" bIns="45700" anchor="t" anchorCtr="0">
            <a:noAutofit/>
          </a:bodyPr>
          <a:lstStyle/>
          <a:p>
            <a:pPr marL="0" marR="0" lvl="0" indent="0" algn="ctr" rtl="1">
              <a:lnSpc>
                <a:spcPct val="100000"/>
              </a:lnSpc>
              <a:spcBef>
                <a:spcPts val="0"/>
              </a:spcBef>
              <a:spcAft>
                <a:spcPts val="0"/>
              </a:spcAft>
              <a:buClr>
                <a:srgbClr val="000000"/>
              </a:buClr>
              <a:buSzPts val="1800"/>
              <a:buFont typeface="Arial"/>
              <a:buNone/>
            </a:pPr>
            <a:fld id="{00000000-1234-1234-1234-123412341234}" type="slidenum">
              <a:rPr lang="x-none" sz="1800" b="0" i="0" u="none" strike="noStrike" cap="none">
                <a:solidFill>
                  <a:srgbClr val="4285E3"/>
                </a:solidFill>
                <a:latin typeface="Arial"/>
                <a:ea typeface="Arial"/>
                <a:cs typeface="Arial"/>
                <a:sym typeface="Arial"/>
              </a:rPr>
              <a:t>‹#›</a:t>
            </a:fld>
            <a:endParaRPr sz="1800" b="0" i="0" u="none" strike="noStrike" cap="none">
              <a:solidFill>
                <a:srgbClr val="4285E3"/>
              </a:solidFill>
              <a:latin typeface="Arial"/>
              <a:ea typeface="Arial"/>
              <a:cs typeface="Arial"/>
              <a:sym typeface="Arial"/>
            </a:endParaRPr>
          </a:p>
        </p:txBody>
      </p:sp>
    </p:spTree>
    <p:extLst>
      <p:ext uri="{BB962C8B-B14F-4D97-AF65-F5344CB8AC3E}">
        <p14:creationId xmlns:p14="http://schemas.microsoft.com/office/powerpoint/2010/main" val="3117742568"/>
      </p:ext>
    </p:extLst>
  </p:cSld>
  <p:clrMap bg1="lt1" tx1="dk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7083">
          <p15:clr>
            <a:srgbClr val="F26B43"/>
          </p15:clr>
        </p15:guide>
        <p15:guide id="2" orient="horz" pos="754">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r" rtl="1">
              <a:lnSpc>
                <a:spcPct val="100000"/>
              </a:lnSpc>
              <a:spcBef>
                <a:spcPts val="0"/>
              </a:spcBef>
              <a:spcAft>
                <a:spcPts val="0"/>
              </a:spcAft>
              <a:buClr>
                <a:srgbClr val="000000"/>
              </a:buClr>
              <a:buSzPts val="1400"/>
              <a:buFont typeface="Arial"/>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228600" algn="r" rtl="1">
              <a:lnSpc>
                <a:spcPct val="100000"/>
              </a:lnSpc>
              <a:spcBef>
                <a:spcPts val="0"/>
              </a:spcBef>
              <a:spcAft>
                <a:spcPts val="0"/>
              </a:spcAft>
              <a:buClr>
                <a:srgbClr val="000000"/>
              </a:buClr>
              <a:buSzPts val="1400"/>
              <a:buFont typeface="Arial"/>
              <a:buNone/>
              <a:defRPr sz="28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2" name="Google Shape;12;p1"/>
          <p:cNvSpPr txBox="1"/>
          <p:nvPr/>
        </p:nvSpPr>
        <p:spPr>
          <a:xfrm>
            <a:off x="5492813" y="6272468"/>
            <a:ext cx="1206375" cy="365125"/>
          </a:xfrm>
          <a:prstGeom prst="rect">
            <a:avLst/>
          </a:prstGeom>
          <a:noFill/>
          <a:ln>
            <a:noFill/>
          </a:ln>
        </p:spPr>
        <p:txBody>
          <a:bodyPr spcFirstLastPara="1" wrap="square" lIns="91425" tIns="45700" rIns="91425" bIns="45700" anchor="t" anchorCtr="0">
            <a:noAutofit/>
          </a:bodyPr>
          <a:lstStyle/>
          <a:p>
            <a:pPr marL="0" marR="0" lvl="0" indent="0" algn="ctr" rtl="1">
              <a:lnSpc>
                <a:spcPct val="100000"/>
              </a:lnSpc>
              <a:spcBef>
                <a:spcPts val="0"/>
              </a:spcBef>
              <a:spcAft>
                <a:spcPts val="0"/>
              </a:spcAft>
              <a:buClr>
                <a:srgbClr val="000000"/>
              </a:buClr>
              <a:buSzPts val="1800"/>
              <a:buFont typeface="Arial"/>
              <a:buNone/>
            </a:pPr>
            <a:fld id="{00000000-1234-1234-1234-123412341234}" type="slidenum">
              <a:rPr lang="iw-IL" sz="1800" b="0" i="0" u="none" strike="noStrike" cap="none">
                <a:solidFill>
                  <a:srgbClr val="4285E3"/>
                </a:solidFill>
                <a:latin typeface="Arial"/>
                <a:ea typeface="Arial"/>
                <a:cs typeface="Arial"/>
                <a:sym typeface="Arial"/>
              </a:rPr>
              <a:t>‹#›</a:t>
            </a:fld>
            <a:endParaRPr sz="1800" b="0" i="0" u="none" strike="noStrike" cap="none">
              <a:solidFill>
                <a:srgbClr val="4285E3"/>
              </a:solidFill>
              <a:latin typeface="Arial"/>
              <a:ea typeface="Arial"/>
              <a:cs typeface="Arial"/>
              <a:sym typeface="Arial"/>
            </a:endParaRPr>
          </a:p>
        </p:txBody>
      </p:sp>
    </p:spTree>
    <p:extLst>
      <p:ext uri="{BB962C8B-B14F-4D97-AF65-F5344CB8AC3E}">
        <p14:creationId xmlns:p14="http://schemas.microsoft.com/office/powerpoint/2010/main" val="3328244123"/>
      </p:ext>
    </p:extLst>
  </p:cSld>
  <p:clrMap bg1="lt1" tx1="dk1" bg2="dk2" tx2="lt2" accent1="accent1" accent2="accent2" accent3="accent3" accent4="accent4" accent5="accent5" accent6="accent6" hlink="hlink" folHlink="folHlink"/>
  <p:sldLayoutIdLst>
    <p:sldLayoutId id="2147483691" r:id="rId1"/>
    <p:sldLayoutId id="2147483693" r:id="rId2"/>
    <p:sldLayoutId id="2147483694" r:id="rId3"/>
    <p:sldLayoutId id="2147483695" r:id="rId4"/>
    <p:sldLayoutId id="2147483696" r:id="rId5"/>
    <p:sldLayoutId id="2147483697"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7083">
          <p15:clr>
            <a:srgbClr val="F26B43"/>
          </p15:clr>
        </p15:guide>
        <p15:guide id="2" orient="horz" pos="754">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Shape 9"/>
        <p:cNvGrpSpPr/>
        <p:nvPr/>
      </p:nvGrpSpPr>
      <p:grpSpPr>
        <a:xfrm>
          <a:off x="0" y="0"/>
          <a:ext cx="0" cy="0"/>
          <a:chOff x="0" y="0"/>
          <a:chExt cx="0" cy="0"/>
        </a:xfrm>
      </p:grpSpPr>
      <p:sp>
        <p:nvSpPr>
          <p:cNvPr id="7" name="Title Placeholder 1">
            <a:extLst>
              <a:ext uri="{FF2B5EF4-FFF2-40B4-BE49-F238E27FC236}">
                <a16:creationId xmlns:a16="http://schemas.microsoft.com/office/drawing/2014/main" id="{70D38B66-81A0-8845-8E4D-270D26860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he-IL" dirty="0"/>
              <a:t>כותרת</a:t>
            </a:r>
            <a:endParaRPr lang="en-IL" dirty="0"/>
          </a:p>
        </p:txBody>
      </p:sp>
      <p:sp>
        <p:nvSpPr>
          <p:cNvPr id="8" name="Text Placeholder 2">
            <a:extLst>
              <a:ext uri="{FF2B5EF4-FFF2-40B4-BE49-F238E27FC236}">
                <a16:creationId xmlns:a16="http://schemas.microsoft.com/office/drawing/2014/main" id="{22CD0408-AD14-FD42-8A6F-74A4E8842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marL="228600" lvl="0" indent="-228600" algn="r" defTabSz="914400" rtl="1" eaLnBrk="1" latinLnBrk="0" hangingPunct="1">
              <a:lnSpc>
                <a:spcPct val="90000"/>
              </a:lnSpc>
              <a:spcBef>
                <a:spcPts val="1000"/>
              </a:spcBef>
              <a:buClr>
                <a:schemeClr val="accent2"/>
              </a:buClr>
              <a:buFont typeface="Arial" panose="020B0604020202020204" pitchFamily="34" charset="0"/>
              <a:buChar char="•"/>
            </a:pPr>
            <a:r>
              <a:rPr lang="en-US" dirty="0"/>
              <a:t>Click to edit Master text styles</a:t>
            </a:r>
          </a:p>
        </p:txBody>
      </p:sp>
      <p:sp>
        <p:nvSpPr>
          <p:cNvPr id="4" name="Slide Number Placeholder 1">
            <a:extLst>
              <a:ext uri="{FF2B5EF4-FFF2-40B4-BE49-F238E27FC236}">
                <a16:creationId xmlns:a16="http://schemas.microsoft.com/office/drawing/2014/main" id="{8405D05D-DFE2-6F4E-87B4-26A7DFF726D3}"/>
              </a:ext>
            </a:extLst>
          </p:cNvPr>
          <p:cNvSpPr txBox="1">
            <a:spLocks/>
          </p:cNvSpPr>
          <p:nvPr userDrawn="1"/>
        </p:nvSpPr>
        <p:spPr>
          <a:xfrm>
            <a:off x="5492813" y="6272468"/>
            <a:ext cx="1206375" cy="3651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1"/>
            <a:fld id="{4ACF36E0-02F0-C24F-AEDD-AC692C7CD92B}" type="slidenum">
              <a:rPr lang="en-US" smtClean="0">
                <a:solidFill>
                  <a:srgbClr val="4285E3"/>
                </a:solidFill>
                <a:latin typeface="Arial" panose="020B0604020202020204" pitchFamily="34" charset="0"/>
                <a:cs typeface="+mn-cs"/>
              </a:rPr>
              <a:pPr algn="ctr" rtl="1"/>
              <a:t>‹#›</a:t>
            </a:fld>
            <a:endParaRPr lang="en-US" dirty="0">
              <a:solidFill>
                <a:srgbClr val="4285E3"/>
              </a:solidFill>
              <a:latin typeface="Arial" panose="020B0604020202020204" pitchFamily="34" charset="0"/>
              <a:cs typeface="+mn-cs"/>
            </a:endParaRPr>
          </a:p>
        </p:txBody>
      </p:sp>
    </p:spTree>
    <p:extLst>
      <p:ext uri="{BB962C8B-B14F-4D97-AF65-F5344CB8AC3E}">
        <p14:creationId xmlns:p14="http://schemas.microsoft.com/office/powerpoint/2010/main" val="2523684234"/>
      </p:ext>
    </p:extLst>
  </p:cSld>
  <p:clrMap bg1="lt1" tx1="dk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Lst>
  <p:hf sldNum="0" hdr="0" ftr="0" dt="0"/>
  <p:txStyles>
    <p:titleStyle>
      <a:defPPr marR="0" lvl="0" algn="l" rtl="0">
        <a:lnSpc>
          <a:spcPct val="100000"/>
        </a:lnSpc>
        <a:spcBef>
          <a:spcPts val="0"/>
        </a:spcBef>
        <a:spcAft>
          <a:spcPts val="0"/>
        </a:spcAft>
      </a:defPPr>
      <a:lvl1pPr marR="0" lvl="0" algn="r" rtl="1">
        <a:lnSpc>
          <a:spcPct val="100000"/>
        </a:lnSpc>
        <a:spcBef>
          <a:spcPts val="0"/>
        </a:spcBef>
        <a:spcAft>
          <a:spcPts val="0"/>
        </a:spcAft>
        <a:buClr>
          <a:srgbClr val="000000"/>
        </a:buClr>
        <a:buFont typeface="Arial"/>
        <a:defRPr lang="en-IL" sz="4400" b="0" i="0" u="none" strike="noStrike" kern="1200" cap="none" dirty="0">
          <a:solidFill>
            <a:schemeClr val="tx1"/>
          </a:solidFill>
          <a:latin typeface="Calibri" panose="020F0502020204030204" pitchFamily="34" charset="0"/>
          <a:ea typeface="Open Sans" panose="020B0606030504020204" pitchFamily="34" charset="0"/>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457200" marR="0" lvl="0" indent="-457200" algn="r" rtl="1">
        <a:lnSpc>
          <a:spcPct val="100000"/>
        </a:lnSpc>
        <a:spcBef>
          <a:spcPts val="0"/>
        </a:spcBef>
        <a:spcAft>
          <a:spcPts val="0"/>
        </a:spcAft>
        <a:buClr>
          <a:srgbClr val="000000"/>
        </a:buClr>
        <a:buFont typeface="Arial"/>
        <a:defRPr lang="en-US" sz="2800" b="0" i="0" u="none" strike="noStrike" kern="1200" cap="none" dirty="0">
          <a:solidFill>
            <a:schemeClr val="tx1"/>
          </a:solidFill>
          <a:latin typeface="Arial" panose="020B0604020202020204" pitchFamily="34" charset="0"/>
          <a:ea typeface="+mn-ea"/>
          <a:cs typeface="Arial" panose="020B060402020202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7083">
          <p15:clr>
            <a:srgbClr val="F26B43"/>
          </p15:clr>
        </p15:guide>
        <p15:guide id="2" orient="horz" pos="754">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r" rtl="1">
              <a:lnSpc>
                <a:spcPct val="100000"/>
              </a:lnSpc>
              <a:spcBef>
                <a:spcPts val="0"/>
              </a:spcBef>
              <a:spcAft>
                <a:spcPts val="0"/>
              </a:spcAft>
              <a:buClr>
                <a:srgbClr val="000000"/>
              </a:buClr>
              <a:buSzPts val="1400"/>
              <a:buFont typeface="Arial"/>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228600" algn="r" rtl="1">
              <a:lnSpc>
                <a:spcPct val="100000"/>
              </a:lnSpc>
              <a:spcBef>
                <a:spcPts val="0"/>
              </a:spcBef>
              <a:spcAft>
                <a:spcPts val="0"/>
              </a:spcAft>
              <a:buClr>
                <a:srgbClr val="000000"/>
              </a:buClr>
              <a:buSzPts val="1400"/>
              <a:buFont typeface="Arial"/>
              <a:buNone/>
              <a:defRPr sz="28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2" name="Google Shape;12;p1"/>
          <p:cNvSpPr txBox="1"/>
          <p:nvPr/>
        </p:nvSpPr>
        <p:spPr>
          <a:xfrm>
            <a:off x="5492813" y="6272468"/>
            <a:ext cx="1206375" cy="365125"/>
          </a:xfrm>
          <a:prstGeom prst="rect">
            <a:avLst/>
          </a:prstGeom>
          <a:noFill/>
          <a:ln>
            <a:noFill/>
          </a:ln>
        </p:spPr>
        <p:txBody>
          <a:bodyPr spcFirstLastPara="1" wrap="square" lIns="91425" tIns="45700" rIns="91425" bIns="45700" anchor="t" anchorCtr="0">
            <a:noAutofit/>
          </a:bodyPr>
          <a:lstStyle/>
          <a:p>
            <a:pPr marL="0" marR="0" lvl="0" indent="0" algn="ctr" rtl="1">
              <a:lnSpc>
                <a:spcPct val="100000"/>
              </a:lnSpc>
              <a:spcBef>
                <a:spcPts val="0"/>
              </a:spcBef>
              <a:spcAft>
                <a:spcPts val="0"/>
              </a:spcAft>
              <a:buClr>
                <a:srgbClr val="000000"/>
              </a:buClr>
              <a:buSzPts val="1800"/>
              <a:buFont typeface="Arial"/>
              <a:buNone/>
            </a:pPr>
            <a:fld id="{00000000-1234-1234-1234-123412341234}" type="slidenum">
              <a:rPr lang="iw-IL" sz="1800" b="0" i="0" u="none" strike="noStrike" cap="none">
                <a:solidFill>
                  <a:srgbClr val="4285E3"/>
                </a:solidFill>
                <a:latin typeface="Arial"/>
                <a:ea typeface="Arial"/>
                <a:cs typeface="Arial"/>
                <a:sym typeface="Arial"/>
              </a:rPr>
              <a:t>‹#›</a:t>
            </a:fld>
            <a:endParaRPr sz="1800" b="0" i="0" u="none" strike="noStrike" cap="none">
              <a:solidFill>
                <a:srgbClr val="4285E3"/>
              </a:solidFill>
              <a:latin typeface="Arial"/>
              <a:ea typeface="Arial"/>
              <a:cs typeface="Arial"/>
              <a:sym typeface="Arial"/>
            </a:endParaRPr>
          </a:p>
        </p:txBody>
      </p:sp>
    </p:spTree>
    <p:extLst>
      <p:ext uri="{BB962C8B-B14F-4D97-AF65-F5344CB8AC3E}">
        <p14:creationId xmlns:p14="http://schemas.microsoft.com/office/powerpoint/2010/main" val="3306474445"/>
      </p:ext>
    </p:extLst>
  </p:cSld>
  <p:clrMap bg1="lt1" tx1="dk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7083">
          <p15:clr>
            <a:srgbClr val="F26B43"/>
          </p15:clr>
        </p15:guide>
        <p15:guide id="2" orient="horz" pos="75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3.xml"/><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11" Type="http://schemas.openxmlformats.org/officeDocument/2006/relationships/image" Target="../media/image13.png"/><Relationship Id="rId5" Type="http://schemas.openxmlformats.org/officeDocument/2006/relationships/image" Target="../media/image8.png"/><Relationship Id="rId10" Type="http://schemas.microsoft.com/office/2007/relationships/hdphoto" Target="../media/hdphoto1.wdp"/><Relationship Id="rId4" Type="http://schemas.openxmlformats.org/officeDocument/2006/relationships/notesSlide" Target="../notesSlides/notesSlide2.xml"/><Relationship Id="rId9"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6.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7.png"/><Relationship Id="rId5" Type="http://schemas.openxmlformats.org/officeDocument/2006/relationships/image" Target="../media/image28.jp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1.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6.png"/><Relationship Id="rId5" Type="http://schemas.openxmlformats.org/officeDocument/2006/relationships/image" Target="../media/image30.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hyperlink" Target="http://www.toratemetfreeware.com/online/f_01633_part_9.html#bm:0000760-#%D7%91%D7%A8%D7%90%D7%A9%D7%99%D7%AA%20%D7%A4%D7%A8%D7%A7-%D7%9C%D7%96-{%D7%92}!"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13.xml"/><Relationship Id="rId7" Type="http://schemas.openxmlformats.org/officeDocument/2006/relationships/image" Target="../media/image16.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7.png"/><Relationship Id="rId5" Type="http://schemas.openxmlformats.org/officeDocument/2006/relationships/image" Target="../media/image34.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notesSlide" Target="../notesSlides/notesSlide1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6.png"/><Relationship Id="rId5" Type="http://schemas.openxmlformats.org/officeDocument/2006/relationships/image" Target="../media/image38.png"/><Relationship Id="rId4"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6.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13.xml"/><Relationship Id="rId7" Type="http://schemas.openxmlformats.org/officeDocument/2006/relationships/image" Target="../media/image40.png"/><Relationship Id="rId2" Type="http://schemas.openxmlformats.org/officeDocument/2006/relationships/video" Target="../media/media6.mp4"/><Relationship Id="rId1" Type="http://schemas.microsoft.com/office/2007/relationships/media" Target="../media/media6.mp4"/><Relationship Id="rId6" Type="http://schemas.microsoft.com/office/2007/relationships/hdphoto" Target="../media/hdphoto2.wdp"/><Relationship Id="rId5" Type="http://schemas.openxmlformats.org/officeDocument/2006/relationships/image" Target="../media/image42.png"/><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5"/>
          <p:cNvSpPr txBox="1">
            <a:spLocks noGrp="1"/>
          </p:cNvSpPr>
          <p:nvPr>
            <p:ph type="body" sz="quarter" idx="12"/>
          </p:nvPr>
        </p:nvSpPr>
        <p:spPr>
          <a:xfrm>
            <a:off x="2030833" y="3081333"/>
            <a:ext cx="7816850" cy="1067468"/>
          </a:xfrm>
        </p:spPr>
        <p:txBody>
          <a:bodyPr>
            <a:normAutofit/>
          </a:bodyPr>
          <a:lstStyle/>
          <a:p>
            <a:pPr lvl="0"/>
            <a:r>
              <a:rPr lang="he-IL" sz="4400" b="1" dirty="0"/>
              <a:t>תרבות יהודית-ישראלית - כתה ו'</a:t>
            </a:r>
          </a:p>
          <a:p>
            <a:pPr lvl="0"/>
            <a:endParaRPr lang="he-IL" sz="4400" b="1" dirty="0"/>
          </a:p>
        </p:txBody>
      </p:sp>
      <p:sp>
        <p:nvSpPr>
          <p:cNvPr id="239" name="Google Shape;239;p5"/>
          <p:cNvSpPr txBox="1">
            <a:spLocks noGrp="1"/>
          </p:cNvSpPr>
          <p:nvPr>
            <p:ph type="body" sz="quarter" idx="13"/>
          </p:nvPr>
        </p:nvSpPr>
        <p:spPr>
          <a:xfrm>
            <a:off x="2030833" y="4265166"/>
            <a:ext cx="7816850" cy="649357"/>
          </a:xfrm>
        </p:spPr>
        <p:txBody>
          <a:bodyPr>
            <a:noAutofit/>
          </a:bodyPr>
          <a:lstStyle/>
          <a:p>
            <a:pPr lvl="0"/>
            <a:r>
              <a:rPr lang="he-IL" sz="3600" b="1" dirty="0"/>
              <a:t>נושא השיעור: על קנאה במשפחת ישראל</a:t>
            </a:r>
          </a:p>
        </p:txBody>
      </p:sp>
      <p:sp>
        <p:nvSpPr>
          <p:cNvPr id="19" name="Text Placeholder 18">
            <a:extLst>
              <a:ext uri="{FF2B5EF4-FFF2-40B4-BE49-F238E27FC236}">
                <a16:creationId xmlns:a16="http://schemas.microsoft.com/office/drawing/2014/main" id="{91CC378B-9FA6-1B4C-A348-C8DA73E19971}"/>
              </a:ext>
            </a:extLst>
          </p:cNvPr>
          <p:cNvSpPr>
            <a:spLocks noGrp="1"/>
          </p:cNvSpPr>
          <p:nvPr>
            <p:ph type="body" sz="quarter" idx="14"/>
          </p:nvPr>
        </p:nvSpPr>
        <p:spPr>
          <a:xfrm>
            <a:off x="4748633" y="5030888"/>
            <a:ext cx="5099050" cy="560533"/>
          </a:xfrm>
        </p:spPr>
        <p:txBody>
          <a:bodyPr>
            <a:noAutofit/>
          </a:bodyPr>
          <a:lstStyle/>
          <a:p>
            <a:r>
              <a:rPr lang="he-IL" sz="3600" b="1" dirty="0">
                <a:sym typeface="Calibri"/>
              </a:rPr>
              <a:t>עם המורה: פאני ברזילאי</a:t>
            </a:r>
          </a:p>
          <a:p>
            <a:endParaRPr lang="x-none" sz="3600" b="1" dirty="0"/>
          </a:p>
        </p:txBody>
      </p:sp>
      <p:pic>
        <p:nvPicPr>
          <p:cNvPr id="241" name="Google Shape;241;p5"/>
          <p:cNvPicPr preferRelativeResize="0"/>
          <p:nvPr/>
        </p:nvPicPr>
        <p:blipFill rotWithShape="1">
          <a:blip r:embed="rId3">
            <a:alphaModFix/>
          </a:blip>
          <a:srcRect/>
          <a:stretch/>
        </p:blipFill>
        <p:spPr>
          <a:xfrm rot="-2705291">
            <a:off x="3733675" y="632278"/>
            <a:ext cx="658648" cy="2212383"/>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7"/>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r" rtl="1">
              <a:lnSpc>
                <a:spcPct val="90000"/>
              </a:lnSpc>
              <a:spcBef>
                <a:spcPts val="0"/>
              </a:spcBef>
              <a:spcAft>
                <a:spcPts val="0"/>
              </a:spcAft>
              <a:buClr>
                <a:schemeClr val="dk1"/>
              </a:buClr>
              <a:buSzPts val="4400"/>
              <a:buFont typeface="Calibri"/>
              <a:buNone/>
            </a:pPr>
            <a:r>
              <a:rPr lang="x-none" b="1" dirty="0"/>
              <a:t>מה להביא לשיעור?</a:t>
            </a:r>
            <a:endParaRPr b="1" dirty="0"/>
          </a:p>
        </p:txBody>
      </p:sp>
      <p:pic>
        <p:nvPicPr>
          <p:cNvPr id="260" name="Google Shape;260;p7" descr="https://lh4.googleusercontent.com/iGTl96Eygo7-oid1H3ZWWYhb5HWAynyOs2KLWGGMeuEgHeu4cFLof2g-jYLOscV4q-879K-lfjkP4Swnmj_UGZsWTDspF4AbUz1XGd30Tf1KKpiEXhvx6NLF17Q1F5VY"/>
          <p:cNvPicPr preferRelativeResize="0"/>
          <p:nvPr/>
        </p:nvPicPr>
        <p:blipFill rotWithShape="1">
          <a:blip r:embed="rId5">
            <a:alphaModFix/>
          </a:blip>
          <a:srcRect/>
          <a:stretch/>
        </p:blipFill>
        <p:spPr>
          <a:xfrm rot="5400000">
            <a:off x="7635444" y="3084483"/>
            <a:ext cx="1927312" cy="807436"/>
          </a:xfrm>
          <a:prstGeom prst="rect">
            <a:avLst/>
          </a:prstGeom>
          <a:noFill/>
          <a:ln>
            <a:noFill/>
          </a:ln>
        </p:spPr>
      </p:pic>
      <p:pic>
        <p:nvPicPr>
          <p:cNvPr id="1026" name="Picture 2" descr="תוצאת תמונה עבור SMILEY CLIPAR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45219" y="2590465"/>
            <a:ext cx="1927312" cy="192731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4757783" y="5575778"/>
            <a:ext cx="3331029" cy="400110"/>
          </a:xfrm>
          <a:prstGeom prst="rect">
            <a:avLst/>
          </a:prstGeom>
          <a:noFill/>
        </p:spPr>
        <p:txBody>
          <a:bodyPr wrap="square" rtlCol="1">
            <a:spAutoFit/>
          </a:bodyPr>
          <a:lstStyle/>
          <a:p>
            <a:r>
              <a:rPr lang="en-US" sz="1000" dirty="0"/>
              <a:t>https://clipartstation.com/smiley-face-drawing-smiley-face-drawing-best-happy-face-clip-art-smiley-clipart/</a:t>
            </a:r>
            <a:endParaRPr lang="he-IL" sz="1000" dirty="0"/>
          </a:p>
        </p:txBody>
      </p:sp>
      <p:pic>
        <p:nvPicPr>
          <p:cNvPr id="2" name="תמונה 1">
            <a:extLst>
              <a:ext uri="{FF2B5EF4-FFF2-40B4-BE49-F238E27FC236}">
                <a16:creationId xmlns:a16="http://schemas.microsoft.com/office/drawing/2014/main" id="{31CDE8F0-E005-4189-B1E0-AFEA292EEB5F}"/>
              </a:ext>
            </a:extLst>
          </p:cNvPr>
          <p:cNvPicPr>
            <a:picLocks noChangeAspect="1"/>
          </p:cNvPicPr>
          <p:nvPr/>
        </p:nvPicPr>
        <p:blipFill>
          <a:blip r:embed="rId7"/>
          <a:stretch>
            <a:fillRect/>
          </a:stretch>
        </p:blipFill>
        <p:spPr>
          <a:xfrm>
            <a:off x="6423298" y="2651692"/>
            <a:ext cx="1188823" cy="1963082"/>
          </a:xfrm>
          <a:prstGeom prst="rect">
            <a:avLst/>
          </a:prstGeom>
        </p:spPr>
      </p:pic>
      <p:pic>
        <p:nvPicPr>
          <p:cNvPr id="3" name="תמונה 2">
            <a:extLst>
              <a:ext uri="{FF2B5EF4-FFF2-40B4-BE49-F238E27FC236}">
                <a16:creationId xmlns:a16="http://schemas.microsoft.com/office/drawing/2014/main" id="{D04CECF8-D999-4CE1-B334-0C7555E80502}"/>
              </a:ext>
            </a:extLst>
          </p:cNvPr>
          <p:cNvPicPr>
            <a:picLocks noChangeAspect="1"/>
          </p:cNvPicPr>
          <p:nvPr/>
        </p:nvPicPr>
        <p:blipFill>
          <a:blip r:embed="rId8"/>
          <a:stretch>
            <a:fillRect/>
          </a:stretch>
        </p:blipFill>
        <p:spPr>
          <a:xfrm>
            <a:off x="9331906" y="2651692"/>
            <a:ext cx="2334970" cy="1554615"/>
          </a:xfrm>
          <a:prstGeom prst="rect">
            <a:avLst/>
          </a:prstGeom>
        </p:spPr>
      </p:pic>
      <p:pic>
        <p:nvPicPr>
          <p:cNvPr id="4" name="תמונה 3">
            <a:extLst>
              <a:ext uri="{FF2B5EF4-FFF2-40B4-BE49-F238E27FC236}">
                <a16:creationId xmlns:a16="http://schemas.microsoft.com/office/drawing/2014/main" id="{6163645F-70CF-400D-84F5-814E9E477221}"/>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Lst>
          </a:blip>
          <a:stretch>
            <a:fillRect/>
          </a:stretch>
        </p:blipFill>
        <p:spPr>
          <a:xfrm>
            <a:off x="3771899" y="2590465"/>
            <a:ext cx="1996803" cy="1996803"/>
          </a:xfrm>
          <a:prstGeom prst="rect">
            <a:avLst/>
          </a:prstGeom>
        </p:spPr>
      </p:pic>
      <p:pic>
        <p:nvPicPr>
          <p:cNvPr id="10" name="טיימר 30 שניות">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756786" y="5532120"/>
            <a:ext cx="2205968" cy="117094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0"/>
                                        </p:tgtEl>
                                      </p:cBhvr>
                                    </p:cmd>
                                  </p:childTnLst>
                                </p:cTn>
                              </p:par>
                            </p:childTnLst>
                          </p:cTn>
                        </p:par>
                      </p:childTnLst>
                    </p:cTn>
                  </p:par>
                </p:childTnLst>
              </p:cTn>
              <p:nextCondLst>
                <p:cond evt="onClick" delay="0">
                  <p:tgtEl>
                    <p:spTgt spid="10"/>
                  </p:tgtEl>
                </p:cond>
              </p:nextCondLst>
            </p:seq>
            <p:video>
              <p:cMediaNode vol="80000">
                <p:cTn id="7" fill="hold" display="0">
                  <p:stCondLst>
                    <p:cond delay="indefinite"/>
                  </p:stCondLst>
                </p:cTn>
                <p:tgtEl>
                  <p:spTgt spid="10"/>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pic>
        <p:nvPicPr>
          <p:cNvPr id="272" name="Google Shape;272;p8"/>
          <p:cNvPicPr preferRelativeResize="0"/>
          <p:nvPr/>
        </p:nvPicPr>
        <p:blipFill rotWithShape="1">
          <a:blip r:embed="rId3">
            <a:alphaModFix/>
          </a:blip>
          <a:srcRect/>
          <a:stretch/>
        </p:blipFill>
        <p:spPr>
          <a:xfrm rot="8057618">
            <a:off x="126765" y="49474"/>
            <a:ext cx="1468977" cy="973310"/>
          </a:xfrm>
          <a:prstGeom prst="rect">
            <a:avLst/>
          </a:prstGeom>
          <a:noFill/>
          <a:ln>
            <a:noFill/>
          </a:ln>
        </p:spPr>
      </p:pic>
      <p:sp>
        <p:nvSpPr>
          <p:cNvPr id="2" name="כותרת 1">
            <a:extLst>
              <a:ext uri="{FF2B5EF4-FFF2-40B4-BE49-F238E27FC236}">
                <a16:creationId xmlns:a16="http://schemas.microsoft.com/office/drawing/2014/main" id="{E814F0A3-EFAE-4A84-81AD-5753AAC7768C}"/>
              </a:ext>
            </a:extLst>
          </p:cNvPr>
          <p:cNvSpPr>
            <a:spLocks noGrp="1"/>
          </p:cNvSpPr>
          <p:nvPr>
            <p:ph type="title"/>
          </p:nvPr>
        </p:nvSpPr>
        <p:spPr/>
        <p:txBody>
          <a:bodyPr>
            <a:normAutofit/>
          </a:bodyPr>
          <a:lstStyle/>
          <a:p>
            <a:r>
              <a:rPr lang="he-IL" sz="4000" dirty="0"/>
              <a:t>מה נלמד היום?</a:t>
            </a:r>
          </a:p>
        </p:txBody>
      </p:sp>
      <p:sp>
        <p:nvSpPr>
          <p:cNvPr id="6" name="מלבן 5">
            <a:extLst>
              <a:ext uri="{FF2B5EF4-FFF2-40B4-BE49-F238E27FC236}">
                <a16:creationId xmlns:a16="http://schemas.microsoft.com/office/drawing/2014/main" id="{FA3F666B-9722-4228-9DBD-B1BF67FBECA5}"/>
              </a:ext>
            </a:extLst>
          </p:cNvPr>
          <p:cNvSpPr/>
          <p:nvPr/>
        </p:nvSpPr>
        <p:spPr>
          <a:xfrm>
            <a:off x="1541125" y="1980682"/>
            <a:ext cx="9839522" cy="2610843"/>
          </a:xfrm>
          <a:prstGeom prst="rect">
            <a:avLst/>
          </a:prstGeom>
        </p:spPr>
        <p:txBody>
          <a:bodyPr wrap="square">
            <a:spAutoFit/>
          </a:bodyPr>
          <a:lstStyle/>
          <a:p>
            <a:pPr marL="139700" lvl="0" algn="r" rtl="1">
              <a:lnSpc>
                <a:spcPct val="150000"/>
              </a:lnSpc>
              <a:buSzPts val="1400"/>
            </a:pPr>
            <a:r>
              <a:rPr lang="he-IL" sz="2800" dirty="0">
                <a:solidFill>
                  <a:srgbClr val="424242"/>
                </a:solidFill>
                <a:latin typeface="Calibri"/>
                <a:cs typeface="Calibri"/>
                <a:sym typeface="Calibri"/>
              </a:rPr>
              <a:t>נלמד וננתח את סיפור יוסף ואחיו (בראשית </a:t>
            </a:r>
            <a:r>
              <a:rPr lang="he-IL" sz="2800" dirty="0" err="1">
                <a:solidFill>
                  <a:srgbClr val="424242"/>
                </a:solidFill>
                <a:latin typeface="Calibri"/>
                <a:cs typeface="Calibri"/>
                <a:sym typeface="Calibri"/>
              </a:rPr>
              <a:t>לז</a:t>
            </a:r>
            <a:r>
              <a:rPr lang="he-IL" sz="2800" dirty="0">
                <a:solidFill>
                  <a:srgbClr val="424242"/>
                </a:solidFill>
                <a:latin typeface="Calibri"/>
                <a:cs typeface="Calibri"/>
                <a:sym typeface="Calibri"/>
              </a:rPr>
              <a:t>) ונעמיק בשאלות הבאות:</a:t>
            </a:r>
          </a:p>
          <a:p>
            <a:pPr marL="596900" lvl="0" indent="-457200" algn="r" rtl="1">
              <a:lnSpc>
                <a:spcPct val="150000"/>
              </a:lnSpc>
              <a:buSzPts val="1400"/>
              <a:buFont typeface="Wingdings" panose="05000000000000000000" pitchFamily="2" charset="2"/>
              <a:buChar char="§"/>
            </a:pPr>
            <a:r>
              <a:rPr lang="he-IL" sz="2800" dirty="0">
                <a:solidFill>
                  <a:srgbClr val="424242"/>
                </a:solidFill>
                <a:latin typeface="Calibri"/>
                <a:cs typeface="Calibri"/>
                <a:sym typeface="Calibri"/>
              </a:rPr>
              <a:t>נתמקד בשאלה: מה מסמלת כותונת הפסים?  </a:t>
            </a:r>
          </a:p>
          <a:p>
            <a:pPr marL="596900" lvl="0" indent="-457200" algn="r" rtl="1">
              <a:lnSpc>
                <a:spcPct val="150000"/>
              </a:lnSpc>
              <a:buSzPts val="1400"/>
              <a:buFont typeface="Wingdings" panose="05000000000000000000" pitchFamily="2" charset="2"/>
              <a:buChar char="§"/>
            </a:pPr>
            <a:r>
              <a:rPr lang="he-IL" sz="2800" dirty="0">
                <a:solidFill>
                  <a:srgbClr val="424242"/>
                </a:solidFill>
                <a:latin typeface="Calibri"/>
                <a:cs typeface="Calibri"/>
                <a:sym typeface="Calibri"/>
              </a:rPr>
              <a:t>נבחן את השאלה: מדוע אחיו של יוסף כה שנאו אותו?</a:t>
            </a:r>
          </a:p>
          <a:p>
            <a:pPr marL="596900" lvl="0" indent="-457200" algn="r" rtl="1">
              <a:lnSpc>
                <a:spcPct val="150000"/>
              </a:lnSpc>
              <a:buSzPts val="1400"/>
              <a:buFont typeface="Wingdings" panose="05000000000000000000" pitchFamily="2" charset="2"/>
              <a:buChar char="§"/>
            </a:pPr>
            <a:r>
              <a:rPr lang="he-IL" sz="2800" dirty="0">
                <a:solidFill>
                  <a:srgbClr val="424242"/>
                </a:solidFill>
                <a:latin typeface="Calibri"/>
                <a:cs typeface="Calibri"/>
                <a:sym typeface="Calibri"/>
              </a:rPr>
              <a:t>נלמד מדרשים המשלימים את הסיפור המקראי </a:t>
            </a:r>
          </a:p>
        </p:txBody>
      </p:sp>
    </p:spTree>
    <p:extLst>
      <p:ext uri="{BB962C8B-B14F-4D97-AF65-F5344CB8AC3E}">
        <p14:creationId xmlns:p14="http://schemas.microsoft.com/office/powerpoint/2010/main" val="4080599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45"/>
        <p:cNvGrpSpPr/>
        <p:nvPr/>
      </p:nvGrpSpPr>
      <p:grpSpPr>
        <a:xfrm>
          <a:off x="0" y="0"/>
          <a:ext cx="0" cy="0"/>
          <a:chOff x="0" y="0"/>
          <a:chExt cx="0" cy="0"/>
        </a:xfrm>
      </p:grpSpPr>
      <p:sp>
        <p:nvSpPr>
          <p:cNvPr id="346" name="Google Shape;346;p33"/>
          <p:cNvSpPr/>
          <p:nvPr/>
        </p:nvSpPr>
        <p:spPr>
          <a:xfrm>
            <a:off x="985398" y="2379372"/>
            <a:ext cx="10696046" cy="2952049"/>
          </a:xfrm>
          <a:prstGeom prst="roundRect">
            <a:avLst>
              <a:gd name="adj" fmla="val 16667"/>
            </a:avLst>
          </a:prstGeom>
          <a:solidFill>
            <a:schemeClr val="lt1"/>
          </a:solid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24242"/>
              </a:solidFill>
              <a:effectLst/>
              <a:uLnTx/>
              <a:uFillTx/>
              <a:latin typeface="Arial"/>
              <a:ea typeface="Arial"/>
              <a:cs typeface="Arial"/>
              <a:sym typeface="Arial"/>
            </a:endParaRPr>
          </a:p>
        </p:txBody>
      </p:sp>
      <p:sp>
        <p:nvSpPr>
          <p:cNvPr id="347" name="Google Shape;347;p33"/>
          <p:cNvSpPr txBox="1">
            <a:spLocks noGrp="1"/>
          </p:cNvSpPr>
          <p:nvPr>
            <p:ph type="title"/>
          </p:nvPr>
        </p:nvSpPr>
        <p:spPr>
          <a:xfrm>
            <a:off x="3081590" y="663126"/>
            <a:ext cx="8280000" cy="720000"/>
          </a:xfrm>
          <a:prstGeom prst="rect">
            <a:avLst/>
          </a:prstGeom>
          <a:solidFill>
            <a:schemeClr val="accent1"/>
          </a:solidFill>
          <a:ln>
            <a:noFill/>
          </a:ln>
        </p:spPr>
        <p:txBody>
          <a:bodyPr spcFirstLastPara="1" wrap="square" lIns="91425" tIns="45700" rIns="91425" bIns="45700" anchor="b" anchorCtr="0">
            <a:noAutofit/>
          </a:bodyPr>
          <a:lstStyle/>
          <a:p>
            <a:pPr marL="0" lvl="0" indent="0" algn="r" rtl="1">
              <a:lnSpc>
                <a:spcPct val="100000"/>
              </a:lnSpc>
              <a:spcBef>
                <a:spcPts val="0"/>
              </a:spcBef>
              <a:spcAft>
                <a:spcPts val="0"/>
              </a:spcAft>
              <a:buSzPts val="1400"/>
              <a:buNone/>
            </a:pPr>
            <a:r>
              <a:rPr lang="he-IL" sz="3959" dirty="0"/>
              <a:t>קרה לכם פעם ש...</a:t>
            </a:r>
            <a:endParaRPr sz="3959" dirty="0"/>
          </a:p>
        </p:txBody>
      </p:sp>
      <p:sp>
        <p:nvSpPr>
          <p:cNvPr id="348" name="Google Shape;348;p33"/>
          <p:cNvSpPr txBox="1">
            <a:spLocks noGrp="1"/>
          </p:cNvSpPr>
          <p:nvPr>
            <p:ph type="body" idx="1"/>
          </p:nvPr>
        </p:nvSpPr>
        <p:spPr>
          <a:xfrm>
            <a:off x="890649" y="2097909"/>
            <a:ext cx="10885543" cy="3844925"/>
          </a:xfrm>
          <a:prstGeom prst="rect">
            <a:avLst/>
          </a:prstGeom>
          <a:noFill/>
          <a:ln>
            <a:noFill/>
          </a:ln>
        </p:spPr>
        <p:txBody>
          <a:bodyPr spcFirstLastPara="1" wrap="square" lIns="91425" tIns="45700" rIns="91425" bIns="45700" anchor="t" anchorCtr="0">
            <a:noAutofit/>
          </a:bodyPr>
          <a:lstStyle/>
          <a:p>
            <a:pPr marL="800100" lvl="0" indent="-571500">
              <a:lnSpc>
                <a:spcPct val="150000"/>
              </a:lnSpc>
              <a:buFont typeface="Wingdings" panose="05000000000000000000" pitchFamily="2" charset="2"/>
              <a:buChar char="q"/>
            </a:pPr>
            <a:r>
              <a:rPr lang="he-IL" dirty="0">
                <a:solidFill>
                  <a:srgbClr val="0070C0"/>
                </a:solidFill>
                <a:cs typeface="+mn-cs"/>
              </a:rPr>
              <a:t>האם הרגשתם פעם שהפלו אתכם?</a:t>
            </a:r>
          </a:p>
          <a:p>
            <a:pPr marL="800100" lvl="0" indent="-571500">
              <a:lnSpc>
                <a:spcPct val="150000"/>
              </a:lnSpc>
              <a:buFont typeface="Wingdings" panose="05000000000000000000" pitchFamily="2" charset="2"/>
              <a:buChar char="q"/>
            </a:pPr>
            <a:r>
              <a:rPr lang="he-IL" dirty="0">
                <a:solidFill>
                  <a:srgbClr val="0070C0"/>
                </a:solidFill>
                <a:cs typeface="+mn-cs"/>
              </a:rPr>
              <a:t>אם כן, האם זה היה לטובה או לרעה?</a:t>
            </a:r>
          </a:p>
          <a:p>
            <a:pPr marL="800100" lvl="0" indent="-571500">
              <a:lnSpc>
                <a:spcPct val="150000"/>
              </a:lnSpc>
              <a:buFont typeface="Wingdings" panose="05000000000000000000" pitchFamily="2" charset="2"/>
              <a:buChar char="q"/>
            </a:pPr>
            <a:r>
              <a:rPr lang="he-IL" dirty="0">
                <a:solidFill>
                  <a:srgbClr val="0070C0"/>
                </a:solidFill>
                <a:cs typeface="+mn-cs"/>
              </a:rPr>
              <a:t> איך הרגשתם כשהפלו אתכם?</a:t>
            </a:r>
          </a:p>
          <a:p>
            <a:pPr marL="800100" lvl="0" indent="-571500">
              <a:lnSpc>
                <a:spcPct val="150000"/>
              </a:lnSpc>
              <a:buFont typeface="Wingdings" panose="05000000000000000000" pitchFamily="2" charset="2"/>
              <a:buChar char="q"/>
            </a:pPr>
            <a:r>
              <a:rPr lang="he-IL" dirty="0">
                <a:solidFill>
                  <a:srgbClr val="0070C0"/>
                </a:solidFill>
                <a:cs typeface="+mn-cs"/>
              </a:rPr>
              <a:t> כיצד התמודדתם?</a:t>
            </a:r>
            <a:endParaRPr dirty="0">
              <a:solidFill>
                <a:srgbClr val="0070C0"/>
              </a:solidFill>
              <a:cs typeface="+mn-cs"/>
            </a:endParaRPr>
          </a:p>
        </p:txBody>
      </p:sp>
      <p:pic>
        <p:nvPicPr>
          <p:cNvPr id="3" name="תמונה 2">
            <a:extLst>
              <a:ext uri="{FF2B5EF4-FFF2-40B4-BE49-F238E27FC236}">
                <a16:creationId xmlns:a16="http://schemas.microsoft.com/office/drawing/2014/main" id="{EA4A80E1-FC00-4511-B43E-59B790411202}"/>
              </a:ext>
            </a:extLst>
          </p:cNvPr>
          <p:cNvPicPr>
            <a:picLocks noChangeAspect="1"/>
          </p:cNvPicPr>
          <p:nvPr/>
        </p:nvPicPr>
        <p:blipFill>
          <a:blip r:embed="rId5"/>
          <a:stretch>
            <a:fillRect/>
          </a:stretch>
        </p:blipFill>
        <p:spPr>
          <a:xfrm>
            <a:off x="213376" y="3374813"/>
            <a:ext cx="6815117" cy="3913216"/>
          </a:xfrm>
          <a:prstGeom prst="rect">
            <a:avLst/>
          </a:prstGeom>
        </p:spPr>
      </p:pic>
      <p:pic>
        <p:nvPicPr>
          <p:cNvPr id="4" name="תמונה 3">
            <a:extLst>
              <a:ext uri="{FF2B5EF4-FFF2-40B4-BE49-F238E27FC236}">
                <a16:creationId xmlns:a16="http://schemas.microsoft.com/office/drawing/2014/main" id="{0E7FB9EC-B9FC-44EB-9BD4-0EA7044F5399}"/>
              </a:ext>
            </a:extLst>
          </p:cNvPr>
          <p:cNvPicPr>
            <a:picLocks noChangeAspect="1"/>
          </p:cNvPicPr>
          <p:nvPr/>
        </p:nvPicPr>
        <p:blipFill>
          <a:blip r:embed="rId6"/>
          <a:stretch>
            <a:fillRect/>
          </a:stretch>
        </p:blipFill>
        <p:spPr>
          <a:xfrm>
            <a:off x="5709651" y="303753"/>
            <a:ext cx="1511939" cy="1511939"/>
          </a:xfrm>
          <a:prstGeom prst="rect">
            <a:avLst/>
          </a:prstGeom>
        </p:spPr>
      </p:pic>
      <p:pic>
        <p:nvPicPr>
          <p:cNvPr id="8" name="טיימר 1 דק">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85100" y="337916"/>
            <a:ext cx="1969101" cy="104521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3D2A6E09-C105-49FF-A7B4-E9864BECFAEE}"/>
              </a:ext>
            </a:extLst>
          </p:cNvPr>
          <p:cNvSpPr>
            <a:spLocks noGrp="1"/>
          </p:cNvSpPr>
          <p:nvPr>
            <p:ph type="title"/>
          </p:nvPr>
        </p:nvSpPr>
        <p:spPr/>
        <p:txBody>
          <a:bodyPr/>
          <a:lstStyle/>
          <a:p>
            <a:r>
              <a:rPr lang="he-IL" dirty="0"/>
              <a:t> </a:t>
            </a:r>
          </a:p>
        </p:txBody>
      </p:sp>
      <p:sp>
        <p:nvSpPr>
          <p:cNvPr id="7" name="TextBox 6">
            <a:extLst>
              <a:ext uri="{FF2B5EF4-FFF2-40B4-BE49-F238E27FC236}">
                <a16:creationId xmlns:a16="http://schemas.microsoft.com/office/drawing/2014/main" id="{7318428C-A036-4506-843C-07E86F722A6F}"/>
              </a:ext>
            </a:extLst>
          </p:cNvPr>
          <p:cNvSpPr txBox="1"/>
          <p:nvPr/>
        </p:nvSpPr>
        <p:spPr>
          <a:xfrm>
            <a:off x="2897313" y="670609"/>
            <a:ext cx="7332628" cy="707886"/>
          </a:xfrm>
          <a:prstGeom prst="rect">
            <a:avLst/>
          </a:prstGeom>
          <a:noFill/>
        </p:spPr>
        <p:txBody>
          <a:bodyPr wrap="square" rtlCol="1">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he-IL" sz="4000" b="0" i="0" u="none" strike="noStrike" kern="0" cap="none" spc="0" normalizeH="0" baseline="0" noProof="0" dirty="0">
                <a:ln>
                  <a:noFill/>
                </a:ln>
                <a:solidFill>
                  <a:srgbClr val="002060"/>
                </a:solidFill>
                <a:effectLst/>
                <a:uLnTx/>
                <a:uFillTx/>
                <a:latin typeface="Arial"/>
                <a:cs typeface="Arial"/>
                <a:sym typeface="Arial"/>
              </a:rPr>
              <a:t>נעים להכיר:</a:t>
            </a:r>
            <a:r>
              <a:rPr kumimoji="0" lang="he-IL" sz="4000" b="0" i="0" u="none" strike="noStrike" kern="0" cap="none" spc="0" normalizeH="0" noProof="0" dirty="0">
                <a:ln>
                  <a:noFill/>
                </a:ln>
                <a:solidFill>
                  <a:srgbClr val="002060"/>
                </a:solidFill>
                <a:effectLst/>
                <a:uLnTx/>
                <a:uFillTx/>
                <a:latin typeface="Arial"/>
                <a:cs typeface="Arial"/>
                <a:sym typeface="Arial"/>
              </a:rPr>
              <a:t> </a:t>
            </a:r>
            <a:r>
              <a:rPr kumimoji="0" lang="he-IL" sz="4000" b="0" i="0" u="none" strike="noStrike" kern="0" cap="none" spc="0" normalizeH="0" baseline="0" noProof="0" dirty="0">
                <a:ln>
                  <a:noFill/>
                </a:ln>
                <a:solidFill>
                  <a:srgbClr val="002060"/>
                </a:solidFill>
                <a:effectLst/>
                <a:uLnTx/>
                <a:uFillTx/>
                <a:latin typeface="Arial"/>
                <a:cs typeface="Arial"/>
                <a:sym typeface="Arial"/>
              </a:rPr>
              <a:t>משפחת יעקב אבינו</a:t>
            </a:r>
          </a:p>
        </p:txBody>
      </p:sp>
      <p:sp>
        <p:nvSpPr>
          <p:cNvPr id="13" name="מלבן: פינות מעוגלות 12">
            <a:extLst>
              <a:ext uri="{FF2B5EF4-FFF2-40B4-BE49-F238E27FC236}">
                <a16:creationId xmlns:a16="http://schemas.microsoft.com/office/drawing/2014/main" id="{4B974BBB-B6A5-4B89-9CA5-F9067AC04D20}"/>
              </a:ext>
            </a:extLst>
          </p:cNvPr>
          <p:cNvSpPr/>
          <p:nvPr/>
        </p:nvSpPr>
        <p:spPr>
          <a:xfrm>
            <a:off x="2897313" y="2034284"/>
            <a:ext cx="7530957" cy="29692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he-IL" sz="3600" b="0" i="0" u="none" strike="noStrike" kern="0" cap="none" spc="0" normalizeH="0" baseline="0" noProof="0" dirty="0">
                <a:ln>
                  <a:noFill/>
                </a:ln>
                <a:solidFill>
                  <a:srgbClr val="FFFFFF"/>
                </a:solidFill>
                <a:effectLst/>
                <a:uLnTx/>
                <a:uFillTx/>
                <a:latin typeface="Arial"/>
                <a:ea typeface="+mn-ea"/>
                <a:cs typeface="Arial" panose="020B0604020202020204" pitchFamily="34" charset="0"/>
                <a:sym typeface="Arial"/>
              </a:rPr>
              <a:t>כאן גרים בכיף(?)</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he-IL" sz="3600" b="0" i="0" u="none" strike="noStrike" kern="0" cap="none" spc="0" normalizeH="0" baseline="0" noProof="0" dirty="0">
                <a:ln>
                  <a:noFill/>
                </a:ln>
                <a:solidFill>
                  <a:srgbClr val="FFFFFF"/>
                </a:solidFill>
                <a:effectLst/>
                <a:uLnTx/>
                <a:uFillTx/>
                <a:latin typeface="Arial"/>
                <a:ea typeface="+mn-ea"/>
                <a:cs typeface="Arial" panose="020B0604020202020204" pitchFamily="34" charset="0"/>
                <a:sym typeface="Arial"/>
              </a:rPr>
              <a:t>משפחת ישראל:</a:t>
            </a:r>
            <a:r>
              <a:rPr kumimoji="0" lang="he-IL" sz="3600" b="0" i="0" u="none" strike="noStrike" kern="0" cap="none" spc="0" normalizeH="0" noProof="0" dirty="0">
                <a:ln>
                  <a:noFill/>
                </a:ln>
                <a:solidFill>
                  <a:srgbClr val="FFFFFF"/>
                </a:solidFill>
                <a:effectLst/>
                <a:uLnTx/>
                <a:uFillTx/>
                <a:latin typeface="Arial"/>
                <a:ea typeface="+mn-ea"/>
                <a:cs typeface="Arial" panose="020B0604020202020204" pitchFamily="34" charset="0"/>
                <a:sym typeface="Arial"/>
              </a:rPr>
              <a:t> </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he-IL" sz="3600" b="0" i="0" u="none" strike="noStrike" kern="0" cap="none" spc="0" normalizeH="0" noProof="0" dirty="0">
                <a:ln>
                  <a:noFill/>
                </a:ln>
                <a:solidFill>
                  <a:srgbClr val="FFFFFF"/>
                </a:solidFill>
                <a:effectLst/>
                <a:uLnTx/>
                <a:uFillTx/>
                <a:latin typeface="Arial"/>
                <a:ea typeface="+mn-ea"/>
                <a:cs typeface="Arial" panose="020B0604020202020204" pitchFamily="34" charset="0"/>
                <a:sym typeface="Arial"/>
              </a:rPr>
              <a:t>  יעקב</a:t>
            </a:r>
            <a:r>
              <a:rPr lang="he-IL" sz="3600" dirty="0">
                <a:solidFill>
                  <a:srgbClr val="FFFFFF"/>
                </a:solidFill>
                <a:latin typeface="Arial"/>
                <a:cs typeface="Arial" panose="020B0604020202020204" pitchFamily="34" charset="0"/>
              </a:rPr>
              <a:t>, </a:t>
            </a:r>
            <a:r>
              <a:rPr kumimoji="0" lang="he-IL" sz="3600" b="0" i="0" u="none" strike="noStrike" kern="0" cap="none" spc="0" normalizeH="0" baseline="0" noProof="0" dirty="0">
                <a:ln>
                  <a:noFill/>
                </a:ln>
                <a:solidFill>
                  <a:srgbClr val="FFFFFF"/>
                </a:solidFill>
                <a:effectLst/>
                <a:uLnTx/>
                <a:uFillTx/>
                <a:latin typeface="Arial"/>
                <a:ea typeface="+mn-ea"/>
                <a:cs typeface="Arial" panose="020B0604020202020204" pitchFamily="34" charset="0"/>
                <a:sym typeface="Arial"/>
              </a:rPr>
              <a:t>נשותיו, </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he-IL" sz="3600" b="0" i="0" u="none" strike="noStrike" kern="0" cap="none" spc="0" normalizeH="0" baseline="0" noProof="0" dirty="0">
                <a:ln>
                  <a:noFill/>
                </a:ln>
                <a:solidFill>
                  <a:srgbClr val="FFFFFF"/>
                </a:solidFill>
                <a:effectLst/>
                <a:uLnTx/>
                <a:uFillTx/>
                <a:latin typeface="Arial"/>
                <a:ea typeface="+mn-ea"/>
                <a:cs typeface="Arial" panose="020B0604020202020204" pitchFamily="34" charset="0"/>
                <a:sym typeface="Arial"/>
              </a:rPr>
              <a:t>    בניו ובתו</a:t>
            </a:r>
          </a:p>
        </p:txBody>
      </p:sp>
      <p:pic>
        <p:nvPicPr>
          <p:cNvPr id="14" name="תמונה 13">
            <a:extLst>
              <a:ext uri="{FF2B5EF4-FFF2-40B4-BE49-F238E27FC236}">
                <a16:creationId xmlns:a16="http://schemas.microsoft.com/office/drawing/2014/main" id="{31F585B2-1E8C-4699-B2DA-A36DC7B4D0A1}"/>
              </a:ext>
            </a:extLst>
          </p:cNvPr>
          <p:cNvPicPr>
            <a:picLocks noChangeAspect="1"/>
          </p:cNvPicPr>
          <p:nvPr/>
        </p:nvPicPr>
        <p:blipFill>
          <a:blip r:embed="rId2"/>
          <a:stretch>
            <a:fillRect/>
          </a:stretch>
        </p:blipFill>
        <p:spPr>
          <a:xfrm>
            <a:off x="3343702" y="2723125"/>
            <a:ext cx="3200935" cy="1843739"/>
          </a:xfrm>
          <a:prstGeom prst="rect">
            <a:avLst/>
          </a:prstGeom>
        </p:spPr>
      </p:pic>
    </p:spTree>
    <p:extLst>
      <p:ext uri="{BB962C8B-B14F-4D97-AF65-F5344CB8AC3E}">
        <p14:creationId xmlns:p14="http://schemas.microsoft.com/office/powerpoint/2010/main" val="1348557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7A4F0A4A-A6E7-48D9-9266-86F460434334}"/>
              </a:ext>
            </a:extLst>
          </p:cNvPr>
          <p:cNvSpPr>
            <a:spLocks noGrp="1"/>
          </p:cNvSpPr>
          <p:nvPr>
            <p:ph type="title"/>
          </p:nvPr>
        </p:nvSpPr>
        <p:spPr/>
        <p:txBody>
          <a:bodyPr/>
          <a:lstStyle/>
          <a:p>
            <a:pPr algn="ctr"/>
            <a:r>
              <a:rPr lang="he-IL" sz="4000" dirty="0">
                <a:solidFill>
                  <a:srgbClr val="002060"/>
                </a:solidFill>
                <a:cs typeface="+mn-cs"/>
              </a:rPr>
              <a:t>משפחת ישראל (יעקב)</a:t>
            </a:r>
          </a:p>
        </p:txBody>
      </p:sp>
      <p:graphicFrame>
        <p:nvGraphicFramePr>
          <p:cNvPr id="4" name="טבלה 3">
            <a:extLst>
              <a:ext uri="{FF2B5EF4-FFF2-40B4-BE49-F238E27FC236}">
                <a16:creationId xmlns:a16="http://schemas.microsoft.com/office/drawing/2014/main" id="{858702F6-5731-435C-80B7-87A41227BA30}"/>
              </a:ext>
            </a:extLst>
          </p:cNvPr>
          <p:cNvGraphicFramePr>
            <a:graphicFrameLocks noGrp="1"/>
          </p:cNvGraphicFramePr>
          <p:nvPr>
            <p:extLst>
              <p:ext uri="{D42A27DB-BD31-4B8C-83A1-F6EECF244321}">
                <p14:modId xmlns:p14="http://schemas.microsoft.com/office/powerpoint/2010/main" val="881855297"/>
              </p:ext>
            </p:extLst>
          </p:nvPr>
        </p:nvGraphicFramePr>
        <p:xfrm>
          <a:off x="1929258" y="2373806"/>
          <a:ext cx="8128000" cy="3383280"/>
        </p:xfrm>
        <a:graphic>
          <a:graphicData uri="http://schemas.openxmlformats.org/drawingml/2006/table">
            <a:tbl>
              <a:tblPr rtl="1" firstRow="1" bandRow="1">
                <a:tableStyleId>{46F890A9-2807-4EBB-B81D-B2AA78EC7F39}</a:tableStyleId>
              </a:tblPr>
              <a:tblGrid>
                <a:gridCol w="2032000">
                  <a:extLst>
                    <a:ext uri="{9D8B030D-6E8A-4147-A177-3AD203B41FA5}">
                      <a16:colId xmlns:a16="http://schemas.microsoft.com/office/drawing/2014/main" val="657424884"/>
                    </a:ext>
                  </a:extLst>
                </a:gridCol>
                <a:gridCol w="2032000">
                  <a:extLst>
                    <a:ext uri="{9D8B030D-6E8A-4147-A177-3AD203B41FA5}">
                      <a16:colId xmlns:a16="http://schemas.microsoft.com/office/drawing/2014/main" val="764445588"/>
                    </a:ext>
                  </a:extLst>
                </a:gridCol>
                <a:gridCol w="2032000">
                  <a:extLst>
                    <a:ext uri="{9D8B030D-6E8A-4147-A177-3AD203B41FA5}">
                      <a16:colId xmlns:a16="http://schemas.microsoft.com/office/drawing/2014/main" val="1058889655"/>
                    </a:ext>
                  </a:extLst>
                </a:gridCol>
                <a:gridCol w="2032000">
                  <a:extLst>
                    <a:ext uri="{9D8B030D-6E8A-4147-A177-3AD203B41FA5}">
                      <a16:colId xmlns:a16="http://schemas.microsoft.com/office/drawing/2014/main" val="1942975835"/>
                    </a:ext>
                  </a:extLst>
                </a:gridCol>
              </a:tblGrid>
              <a:tr h="370840">
                <a:tc>
                  <a:txBody>
                    <a:bodyPr/>
                    <a:lstStyle/>
                    <a:p>
                      <a:pPr algn="ctr" rtl="1"/>
                      <a:r>
                        <a:rPr lang="he-IL" sz="2400" dirty="0"/>
                        <a:t>רחל</a:t>
                      </a:r>
                      <a:endParaRPr lang="he-IL" sz="2400" dirty="0">
                        <a:solidFill>
                          <a:schemeClr val="bg1"/>
                        </a:solidFill>
                      </a:endParaRPr>
                    </a:p>
                  </a:txBody>
                  <a:tcPr/>
                </a:tc>
                <a:tc>
                  <a:txBody>
                    <a:bodyPr/>
                    <a:lstStyle/>
                    <a:p>
                      <a:pPr algn="ctr" rtl="1"/>
                      <a:r>
                        <a:rPr lang="he-IL" sz="2400" dirty="0"/>
                        <a:t>בלהה</a:t>
                      </a:r>
                      <a:endParaRPr lang="he-IL" sz="2400" dirty="0">
                        <a:solidFill>
                          <a:schemeClr val="bg1"/>
                        </a:solidFill>
                      </a:endParaRPr>
                    </a:p>
                  </a:txBody>
                  <a:tcPr/>
                </a:tc>
                <a:tc>
                  <a:txBody>
                    <a:bodyPr/>
                    <a:lstStyle/>
                    <a:p>
                      <a:pPr algn="ctr" rtl="1"/>
                      <a:r>
                        <a:rPr lang="he-IL" sz="2400" dirty="0"/>
                        <a:t>לאה</a:t>
                      </a:r>
                      <a:endParaRPr lang="he-IL" sz="2400" dirty="0">
                        <a:solidFill>
                          <a:schemeClr val="bg1"/>
                        </a:solidFill>
                      </a:endParaRPr>
                    </a:p>
                  </a:txBody>
                  <a:tcPr/>
                </a:tc>
                <a:tc>
                  <a:txBody>
                    <a:bodyPr/>
                    <a:lstStyle/>
                    <a:p>
                      <a:pPr algn="ctr" rtl="1"/>
                      <a:r>
                        <a:rPr lang="he-IL" sz="2400" dirty="0"/>
                        <a:t>זלפה</a:t>
                      </a:r>
                      <a:endParaRPr lang="he-IL" sz="2400" dirty="0">
                        <a:solidFill>
                          <a:schemeClr val="bg1"/>
                        </a:solidFill>
                      </a:endParaRPr>
                    </a:p>
                  </a:txBody>
                  <a:tcPr/>
                </a:tc>
                <a:extLst>
                  <a:ext uri="{0D108BD9-81ED-4DB2-BD59-A6C34878D82A}">
                    <a16:rowId xmlns:a16="http://schemas.microsoft.com/office/drawing/2014/main" val="2315974399"/>
                  </a:ext>
                </a:extLst>
              </a:tr>
              <a:tr h="370840">
                <a:tc>
                  <a:txBody>
                    <a:bodyPr/>
                    <a:lstStyle/>
                    <a:p>
                      <a:pPr algn="ctr" rtl="1"/>
                      <a:r>
                        <a:rPr lang="he-IL" sz="2400" dirty="0"/>
                        <a:t>יוסף</a:t>
                      </a:r>
                      <a:endParaRPr lang="he-IL" sz="2400" dirty="0">
                        <a:solidFill>
                          <a:srgbClr val="002060"/>
                        </a:solidFill>
                      </a:endParaRPr>
                    </a:p>
                  </a:txBody>
                  <a:tcPr/>
                </a:tc>
                <a:tc>
                  <a:txBody>
                    <a:bodyPr/>
                    <a:lstStyle/>
                    <a:p>
                      <a:pPr algn="ctr" rtl="1"/>
                      <a:r>
                        <a:rPr lang="he-IL" sz="2400" dirty="0"/>
                        <a:t>דן</a:t>
                      </a:r>
                      <a:endParaRPr lang="he-IL" sz="2400" dirty="0">
                        <a:solidFill>
                          <a:srgbClr val="002060"/>
                        </a:solidFill>
                      </a:endParaRPr>
                    </a:p>
                  </a:txBody>
                  <a:tcPr/>
                </a:tc>
                <a:tc>
                  <a:txBody>
                    <a:bodyPr/>
                    <a:lstStyle/>
                    <a:p>
                      <a:pPr algn="ctr" rtl="1"/>
                      <a:r>
                        <a:rPr lang="he-IL" sz="2400" dirty="0"/>
                        <a:t>ראובן</a:t>
                      </a:r>
                      <a:endParaRPr lang="he-IL" sz="2400" dirty="0">
                        <a:solidFill>
                          <a:srgbClr val="002060"/>
                        </a:solidFill>
                      </a:endParaRPr>
                    </a:p>
                  </a:txBody>
                  <a:tcPr/>
                </a:tc>
                <a:tc>
                  <a:txBody>
                    <a:bodyPr/>
                    <a:lstStyle/>
                    <a:p>
                      <a:pPr algn="ctr" rtl="1"/>
                      <a:r>
                        <a:rPr lang="he-IL" sz="2400" dirty="0"/>
                        <a:t>גד</a:t>
                      </a:r>
                      <a:endParaRPr lang="he-IL" sz="2400" dirty="0">
                        <a:solidFill>
                          <a:srgbClr val="002060"/>
                        </a:solidFill>
                      </a:endParaRPr>
                    </a:p>
                  </a:txBody>
                  <a:tcPr/>
                </a:tc>
                <a:extLst>
                  <a:ext uri="{0D108BD9-81ED-4DB2-BD59-A6C34878D82A}">
                    <a16:rowId xmlns:a16="http://schemas.microsoft.com/office/drawing/2014/main" val="1889837069"/>
                  </a:ext>
                </a:extLst>
              </a:tr>
              <a:tr h="370840">
                <a:tc>
                  <a:txBody>
                    <a:bodyPr/>
                    <a:lstStyle/>
                    <a:p>
                      <a:pPr algn="ctr" rtl="1"/>
                      <a:r>
                        <a:rPr lang="he-IL" sz="2400" dirty="0"/>
                        <a:t>בנימין</a:t>
                      </a:r>
                      <a:endParaRPr lang="he-IL" sz="2400" dirty="0">
                        <a:solidFill>
                          <a:srgbClr val="002060"/>
                        </a:solidFill>
                      </a:endParaRPr>
                    </a:p>
                  </a:txBody>
                  <a:tcPr/>
                </a:tc>
                <a:tc>
                  <a:txBody>
                    <a:bodyPr/>
                    <a:lstStyle/>
                    <a:p>
                      <a:pPr algn="ctr" rtl="1"/>
                      <a:r>
                        <a:rPr lang="he-IL" sz="2400" dirty="0"/>
                        <a:t>נפתלי</a:t>
                      </a:r>
                      <a:endParaRPr lang="he-IL" sz="2400" dirty="0">
                        <a:solidFill>
                          <a:srgbClr val="002060"/>
                        </a:solidFill>
                      </a:endParaRPr>
                    </a:p>
                  </a:txBody>
                  <a:tcPr/>
                </a:tc>
                <a:tc>
                  <a:txBody>
                    <a:bodyPr/>
                    <a:lstStyle/>
                    <a:p>
                      <a:pPr algn="ctr" rtl="1"/>
                      <a:r>
                        <a:rPr lang="he-IL" sz="2400" dirty="0"/>
                        <a:t>שמעון</a:t>
                      </a:r>
                      <a:endParaRPr lang="he-IL" sz="2400" dirty="0">
                        <a:solidFill>
                          <a:srgbClr val="002060"/>
                        </a:solidFill>
                      </a:endParaRPr>
                    </a:p>
                  </a:txBody>
                  <a:tcPr/>
                </a:tc>
                <a:tc>
                  <a:txBody>
                    <a:bodyPr/>
                    <a:lstStyle/>
                    <a:p>
                      <a:pPr algn="ctr" rtl="1"/>
                      <a:r>
                        <a:rPr lang="he-IL" sz="2400" dirty="0"/>
                        <a:t>אשר</a:t>
                      </a:r>
                      <a:endParaRPr lang="he-IL" sz="2400" dirty="0">
                        <a:solidFill>
                          <a:srgbClr val="002060"/>
                        </a:solidFill>
                      </a:endParaRPr>
                    </a:p>
                  </a:txBody>
                  <a:tcPr/>
                </a:tc>
                <a:extLst>
                  <a:ext uri="{0D108BD9-81ED-4DB2-BD59-A6C34878D82A}">
                    <a16:rowId xmlns:a16="http://schemas.microsoft.com/office/drawing/2014/main" val="3568573368"/>
                  </a:ext>
                </a:extLst>
              </a:tr>
              <a:tr h="370840">
                <a:tc rowSpan="4" gridSpan="2">
                  <a:txBody>
                    <a:bodyPr/>
                    <a:lstStyle/>
                    <a:p>
                      <a:endParaRPr lang="he-IL" sz="2400" dirty="0">
                        <a:solidFill>
                          <a:srgbClr val="002060"/>
                        </a:solidFill>
                      </a:endParaRPr>
                    </a:p>
                  </a:txBody>
                  <a:tcPr/>
                </a:tc>
                <a:tc rowSpan="4" hMerge="1">
                  <a:txBody>
                    <a:bodyPr/>
                    <a:lstStyle/>
                    <a:p>
                      <a:endParaRPr lang="he-IL" dirty="0"/>
                    </a:p>
                  </a:txBody>
                  <a:tcPr/>
                </a:tc>
                <a:tc>
                  <a:txBody>
                    <a:bodyPr/>
                    <a:lstStyle/>
                    <a:p>
                      <a:pPr algn="ctr" rtl="1"/>
                      <a:r>
                        <a:rPr lang="he-IL" sz="2400" dirty="0"/>
                        <a:t>לוי</a:t>
                      </a:r>
                      <a:endParaRPr lang="he-IL" sz="2400" dirty="0">
                        <a:solidFill>
                          <a:srgbClr val="002060"/>
                        </a:solidFill>
                      </a:endParaRPr>
                    </a:p>
                  </a:txBody>
                  <a:tcPr/>
                </a:tc>
                <a:tc rowSpan="4">
                  <a:txBody>
                    <a:bodyPr/>
                    <a:lstStyle/>
                    <a:p>
                      <a:pPr algn="ctr" rtl="1"/>
                      <a:endParaRPr lang="he-IL" sz="2400" dirty="0">
                        <a:solidFill>
                          <a:srgbClr val="002060"/>
                        </a:solidFill>
                      </a:endParaRPr>
                    </a:p>
                  </a:txBody>
                  <a:tcPr/>
                </a:tc>
                <a:extLst>
                  <a:ext uri="{0D108BD9-81ED-4DB2-BD59-A6C34878D82A}">
                    <a16:rowId xmlns:a16="http://schemas.microsoft.com/office/drawing/2014/main" val="1490999717"/>
                  </a:ext>
                </a:extLst>
              </a:tr>
              <a:tr h="370840">
                <a:tc gridSpan="2" vMerge="1">
                  <a:txBody>
                    <a:bodyPr/>
                    <a:lstStyle/>
                    <a:p>
                      <a:endParaRPr lang="he-IL"/>
                    </a:p>
                  </a:txBody>
                  <a:tcPr/>
                </a:tc>
                <a:tc hMerge="1" vMerge="1">
                  <a:txBody>
                    <a:bodyPr/>
                    <a:lstStyle/>
                    <a:p>
                      <a:endParaRPr lang="he-IL" dirty="0"/>
                    </a:p>
                  </a:txBody>
                  <a:tcPr/>
                </a:tc>
                <a:tc>
                  <a:txBody>
                    <a:bodyPr/>
                    <a:lstStyle/>
                    <a:p>
                      <a:pPr algn="ctr" rtl="1"/>
                      <a:r>
                        <a:rPr lang="he-IL" sz="2800" dirty="0"/>
                        <a:t>יהודה</a:t>
                      </a:r>
                      <a:endParaRPr lang="he-IL" sz="2800" dirty="0">
                        <a:solidFill>
                          <a:srgbClr val="002060"/>
                        </a:solidFill>
                      </a:endParaRPr>
                    </a:p>
                  </a:txBody>
                  <a:tcPr/>
                </a:tc>
                <a:tc vMerge="1">
                  <a:txBody>
                    <a:bodyPr/>
                    <a:lstStyle/>
                    <a:p>
                      <a:pPr algn="ctr" rtl="1"/>
                      <a:endParaRPr lang="he-IL" dirty="0"/>
                    </a:p>
                  </a:txBody>
                  <a:tcPr/>
                </a:tc>
                <a:extLst>
                  <a:ext uri="{0D108BD9-81ED-4DB2-BD59-A6C34878D82A}">
                    <a16:rowId xmlns:a16="http://schemas.microsoft.com/office/drawing/2014/main" val="3341818990"/>
                  </a:ext>
                </a:extLst>
              </a:tr>
              <a:tr h="370840">
                <a:tc gridSpan="2" vMerge="1">
                  <a:txBody>
                    <a:bodyPr/>
                    <a:lstStyle/>
                    <a:p>
                      <a:endParaRPr lang="he-IL"/>
                    </a:p>
                  </a:txBody>
                  <a:tcPr/>
                </a:tc>
                <a:tc hMerge="1" vMerge="1">
                  <a:txBody>
                    <a:bodyPr/>
                    <a:lstStyle/>
                    <a:p>
                      <a:endParaRPr lang="he-IL" dirty="0"/>
                    </a:p>
                  </a:txBody>
                  <a:tcPr/>
                </a:tc>
                <a:tc>
                  <a:txBody>
                    <a:bodyPr/>
                    <a:lstStyle/>
                    <a:p>
                      <a:pPr algn="ctr" rtl="1"/>
                      <a:r>
                        <a:rPr lang="he-IL" sz="2800" dirty="0"/>
                        <a:t>יששכר</a:t>
                      </a:r>
                      <a:endParaRPr lang="he-IL" sz="2800" dirty="0">
                        <a:solidFill>
                          <a:srgbClr val="002060"/>
                        </a:solidFill>
                      </a:endParaRPr>
                    </a:p>
                  </a:txBody>
                  <a:tcPr/>
                </a:tc>
                <a:tc vMerge="1">
                  <a:txBody>
                    <a:bodyPr/>
                    <a:lstStyle/>
                    <a:p>
                      <a:pPr algn="ctr" rtl="1"/>
                      <a:endParaRPr lang="he-IL" dirty="0"/>
                    </a:p>
                  </a:txBody>
                  <a:tcPr/>
                </a:tc>
                <a:extLst>
                  <a:ext uri="{0D108BD9-81ED-4DB2-BD59-A6C34878D82A}">
                    <a16:rowId xmlns:a16="http://schemas.microsoft.com/office/drawing/2014/main" val="1656348396"/>
                  </a:ext>
                </a:extLst>
              </a:tr>
              <a:tr h="370840">
                <a:tc gridSpan="2" vMerge="1">
                  <a:txBody>
                    <a:bodyPr/>
                    <a:lstStyle/>
                    <a:p>
                      <a:endParaRPr lang="he-IL"/>
                    </a:p>
                  </a:txBody>
                  <a:tcPr/>
                </a:tc>
                <a:tc hMerge="1" vMerge="1">
                  <a:txBody>
                    <a:bodyPr/>
                    <a:lstStyle/>
                    <a:p>
                      <a:endParaRPr lang="he-IL" dirty="0"/>
                    </a:p>
                  </a:txBody>
                  <a:tcPr/>
                </a:tc>
                <a:tc>
                  <a:txBody>
                    <a:bodyPr/>
                    <a:lstStyle/>
                    <a:p>
                      <a:pPr algn="ctr" rtl="1"/>
                      <a:r>
                        <a:rPr lang="he-IL" sz="2800" dirty="0"/>
                        <a:t>זבולון</a:t>
                      </a:r>
                      <a:endParaRPr lang="he-IL" sz="2800" dirty="0">
                        <a:solidFill>
                          <a:srgbClr val="002060"/>
                        </a:solidFill>
                      </a:endParaRPr>
                    </a:p>
                  </a:txBody>
                  <a:tcPr/>
                </a:tc>
                <a:tc vMerge="1">
                  <a:txBody>
                    <a:bodyPr/>
                    <a:lstStyle/>
                    <a:p>
                      <a:pPr algn="ctr" rtl="1"/>
                      <a:endParaRPr lang="he-IL" dirty="0"/>
                    </a:p>
                  </a:txBody>
                  <a:tcPr/>
                </a:tc>
                <a:extLst>
                  <a:ext uri="{0D108BD9-81ED-4DB2-BD59-A6C34878D82A}">
                    <a16:rowId xmlns:a16="http://schemas.microsoft.com/office/drawing/2014/main" val="296311890"/>
                  </a:ext>
                </a:extLst>
              </a:tr>
            </a:tbl>
          </a:graphicData>
        </a:graphic>
      </p:graphicFrame>
      <p:cxnSp>
        <p:nvCxnSpPr>
          <p:cNvPr id="6" name="מחבר חץ ישר 5">
            <a:extLst>
              <a:ext uri="{FF2B5EF4-FFF2-40B4-BE49-F238E27FC236}">
                <a16:creationId xmlns:a16="http://schemas.microsoft.com/office/drawing/2014/main" id="{B644E45B-EAA6-48AC-B0E0-86B7A3D3C657}"/>
              </a:ext>
            </a:extLst>
          </p:cNvPr>
          <p:cNvCxnSpPr/>
          <p:nvPr/>
        </p:nvCxnSpPr>
        <p:spPr>
          <a:xfrm>
            <a:off x="7880279" y="1366463"/>
            <a:ext cx="575352" cy="7500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מחבר חץ ישר 7">
            <a:extLst>
              <a:ext uri="{FF2B5EF4-FFF2-40B4-BE49-F238E27FC236}">
                <a16:creationId xmlns:a16="http://schemas.microsoft.com/office/drawing/2014/main" id="{88CDEABC-45FE-4C1B-B2CC-26711EF985DA}"/>
              </a:ext>
            </a:extLst>
          </p:cNvPr>
          <p:cNvCxnSpPr/>
          <p:nvPr/>
        </p:nvCxnSpPr>
        <p:spPr>
          <a:xfrm>
            <a:off x="6883685" y="1284270"/>
            <a:ext cx="0" cy="9452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מחבר חץ ישר 9">
            <a:extLst>
              <a:ext uri="{FF2B5EF4-FFF2-40B4-BE49-F238E27FC236}">
                <a16:creationId xmlns:a16="http://schemas.microsoft.com/office/drawing/2014/main" id="{5A165283-FF6E-4752-90B6-E2FCA2085403}"/>
              </a:ext>
            </a:extLst>
          </p:cNvPr>
          <p:cNvCxnSpPr>
            <a:cxnSpLocks/>
          </p:cNvCxnSpPr>
          <p:nvPr/>
        </p:nvCxnSpPr>
        <p:spPr>
          <a:xfrm flipH="1">
            <a:off x="4787757" y="1500027"/>
            <a:ext cx="534256" cy="7808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מחבר חץ ישר 12">
            <a:extLst>
              <a:ext uri="{FF2B5EF4-FFF2-40B4-BE49-F238E27FC236}">
                <a16:creationId xmlns:a16="http://schemas.microsoft.com/office/drawing/2014/main" id="{0F1290A4-928E-456D-8F0D-160158F5B732}"/>
              </a:ext>
            </a:extLst>
          </p:cNvPr>
          <p:cNvCxnSpPr/>
          <p:nvPr/>
        </p:nvCxnSpPr>
        <p:spPr>
          <a:xfrm flipH="1">
            <a:off x="3051425" y="1518882"/>
            <a:ext cx="1109609" cy="7106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836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074036E6-EF50-412E-81E2-8B663ED3E07A}"/>
              </a:ext>
            </a:extLst>
          </p:cNvPr>
          <p:cNvSpPr>
            <a:spLocks noGrp="1"/>
          </p:cNvSpPr>
          <p:nvPr>
            <p:ph type="title"/>
          </p:nvPr>
        </p:nvSpPr>
        <p:spPr/>
        <p:txBody>
          <a:bodyPr/>
          <a:lstStyle/>
          <a:p>
            <a:r>
              <a:rPr lang="he-IL" dirty="0"/>
              <a:t>משפחת יעקב – מה הסיפור?</a:t>
            </a:r>
          </a:p>
        </p:txBody>
      </p:sp>
      <p:pic>
        <p:nvPicPr>
          <p:cNvPr id="4" name="תמונה 3">
            <a:extLst>
              <a:ext uri="{FF2B5EF4-FFF2-40B4-BE49-F238E27FC236}">
                <a16:creationId xmlns:a16="http://schemas.microsoft.com/office/drawing/2014/main" id="{7777FDDE-9BCF-4870-ACBE-AD6600B1EBDA}"/>
              </a:ext>
            </a:extLst>
          </p:cNvPr>
          <p:cNvPicPr>
            <a:picLocks noChangeAspect="1"/>
          </p:cNvPicPr>
          <p:nvPr/>
        </p:nvPicPr>
        <p:blipFill>
          <a:blip r:embed="rId2"/>
          <a:stretch>
            <a:fillRect/>
          </a:stretch>
        </p:blipFill>
        <p:spPr>
          <a:xfrm>
            <a:off x="928029" y="3956122"/>
            <a:ext cx="2383743" cy="2377646"/>
          </a:xfrm>
          <a:prstGeom prst="rect">
            <a:avLst/>
          </a:prstGeom>
        </p:spPr>
      </p:pic>
      <p:pic>
        <p:nvPicPr>
          <p:cNvPr id="5" name="תמונה 4">
            <a:extLst>
              <a:ext uri="{FF2B5EF4-FFF2-40B4-BE49-F238E27FC236}">
                <a16:creationId xmlns:a16="http://schemas.microsoft.com/office/drawing/2014/main" id="{F0FC9EF8-5332-4CCA-8819-D3BADBFCDC7E}"/>
              </a:ext>
            </a:extLst>
          </p:cNvPr>
          <p:cNvPicPr>
            <a:picLocks noChangeAspect="1"/>
          </p:cNvPicPr>
          <p:nvPr/>
        </p:nvPicPr>
        <p:blipFill>
          <a:blip r:embed="rId3"/>
          <a:stretch>
            <a:fillRect/>
          </a:stretch>
        </p:blipFill>
        <p:spPr>
          <a:xfrm>
            <a:off x="759412" y="6480015"/>
            <a:ext cx="4298053" cy="377985"/>
          </a:xfrm>
          <a:prstGeom prst="rect">
            <a:avLst/>
          </a:prstGeom>
        </p:spPr>
      </p:pic>
      <p:sp>
        <p:nvSpPr>
          <p:cNvPr id="6" name="מציין מיקום טקסט 2">
            <a:extLst>
              <a:ext uri="{FF2B5EF4-FFF2-40B4-BE49-F238E27FC236}">
                <a16:creationId xmlns:a16="http://schemas.microsoft.com/office/drawing/2014/main" id="{ABD69E4F-D162-4650-B45C-C1DE3ACDD6AE}"/>
              </a:ext>
            </a:extLst>
          </p:cNvPr>
          <p:cNvSpPr txBox="1">
            <a:spLocks/>
          </p:cNvSpPr>
          <p:nvPr/>
        </p:nvSpPr>
        <p:spPr>
          <a:xfrm>
            <a:off x="190005" y="1783818"/>
            <a:ext cx="12001995" cy="5366285"/>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228600" algn="r" rtl="1">
              <a:lnSpc>
                <a:spcPct val="100000"/>
              </a:lnSpc>
              <a:spcBef>
                <a:spcPts val="0"/>
              </a:spcBef>
              <a:spcAft>
                <a:spcPts val="0"/>
              </a:spcAft>
              <a:buClr>
                <a:srgbClr val="000000"/>
              </a:buClr>
              <a:buSzPts val="3600"/>
              <a:buFont typeface="Arial"/>
              <a:buNone/>
              <a:defRPr sz="3600" b="0" i="0" u="none" strike="noStrike" cap="none">
                <a:solidFill>
                  <a:schemeClr val="dk1"/>
                </a:solidFill>
                <a:latin typeface="Calibri"/>
                <a:ea typeface="Calibri"/>
                <a:cs typeface="Calibri"/>
                <a:sym typeface="Calibri"/>
              </a:defRPr>
            </a:lvl1pPr>
            <a:lvl2pPr marL="914400" marR="0" lvl="1" indent="-22860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1371600" marR="0" lvl="2" indent="-22860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1828800" marR="0" lvl="3" indent="-22860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2286000" marR="0" lvl="4" indent="-22860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a:lnSpc>
                <a:spcPct val="150000"/>
              </a:lnSpc>
              <a:defRPr/>
            </a:pPr>
            <a:r>
              <a:rPr kumimoji="0" lang="he-IL" sz="2800" b="0" i="0" u="none" strike="noStrike" kern="0" cap="none" spc="0" normalizeH="0" baseline="0" noProof="0" dirty="0">
                <a:ln>
                  <a:noFill/>
                </a:ln>
                <a:solidFill>
                  <a:srgbClr val="002060"/>
                </a:solidFill>
                <a:effectLst/>
                <a:uLnTx/>
                <a:uFillTx/>
                <a:latin typeface="Calibri"/>
                <a:cs typeface="Calibri"/>
                <a:sym typeface="Calibri"/>
              </a:rPr>
              <a:t>ואֵ֣לֶּה ׀ </a:t>
            </a:r>
            <a:r>
              <a:rPr lang="he-IL" sz="2800" dirty="0" err="1">
                <a:solidFill>
                  <a:srgbClr val="002060"/>
                </a:solidFill>
              </a:rPr>
              <a:t>תֹּלְד֣וֹת</a:t>
            </a:r>
            <a:r>
              <a:rPr lang="he-IL" sz="2800" dirty="0">
                <a:solidFill>
                  <a:srgbClr val="002060"/>
                </a:solidFill>
              </a:rPr>
              <a:t> יַעֲקֹ֗ב יוֹסֵ֞ף </a:t>
            </a:r>
            <a:r>
              <a:rPr lang="he-IL" sz="2800" dirty="0" err="1">
                <a:solidFill>
                  <a:srgbClr val="002060"/>
                </a:solidFill>
              </a:rPr>
              <a:t>בֶּן־שְׁבַֽע־עֶשְׂרֵ֤ה</a:t>
            </a:r>
            <a:r>
              <a:rPr lang="he-IL" sz="2800" dirty="0">
                <a:solidFill>
                  <a:srgbClr val="002060"/>
                </a:solidFill>
              </a:rPr>
              <a:t> שָׁנָה֙ הָיָ֨ה רֹעֶ֤ה </a:t>
            </a:r>
            <a:r>
              <a:rPr lang="he-IL" sz="2800" dirty="0" err="1">
                <a:solidFill>
                  <a:srgbClr val="002060"/>
                </a:solidFill>
              </a:rPr>
              <a:t>אֶת־אֶחָיו</a:t>
            </a:r>
            <a:r>
              <a:rPr lang="he-IL" sz="2800" dirty="0">
                <a:solidFill>
                  <a:srgbClr val="002060"/>
                </a:solidFill>
              </a:rPr>
              <a:t>֙ בַּצֹּ֔אן</a:t>
            </a:r>
          </a:p>
          <a:p>
            <a:pPr>
              <a:lnSpc>
                <a:spcPct val="150000"/>
              </a:lnSpc>
              <a:defRPr/>
            </a:pPr>
            <a:r>
              <a:rPr lang="he-IL" sz="2800" dirty="0">
                <a:solidFill>
                  <a:srgbClr val="002060"/>
                </a:solidFill>
              </a:rPr>
              <a:t>וְה֣וּא נַ֗עַר </a:t>
            </a:r>
            <a:r>
              <a:rPr lang="he-IL" sz="2800" dirty="0" err="1">
                <a:solidFill>
                  <a:srgbClr val="002060"/>
                </a:solidFill>
              </a:rPr>
              <a:t>אֶת־בְּנֵ֥י</a:t>
            </a:r>
            <a:r>
              <a:rPr lang="he-IL" sz="2800" dirty="0">
                <a:solidFill>
                  <a:srgbClr val="002060"/>
                </a:solidFill>
              </a:rPr>
              <a:t> בִלְהָ֛ה </a:t>
            </a:r>
            <a:r>
              <a:rPr lang="he-IL" sz="2800" dirty="0" err="1">
                <a:solidFill>
                  <a:srgbClr val="002060"/>
                </a:solidFill>
              </a:rPr>
              <a:t>וְאֶת־בְּנֵ֥י</a:t>
            </a:r>
            <a:r>
              <a:rPr lang="he-IL" sz="2800" dirty="0">
                <a:solidFill>
                  <a:srgbClr val="002060"/>
                </a:solidFill>
              </a:rPr>
              <a:t> זִלְפָּ֖ה נְשֵׁ֣י </a:t>
            </a:r>
            <a:r>
              <a:rPr kumimoji="0" lang="he-IL" sz="2800" b="0" i="0" u="none" strike="noStrike" kern="0" cap="none" spc="0" normalizeH="0" baseline="0" noProof="0" dirty="0">
                <a:ln>
                  <a:noFill/>
                </a:ln>
                <a:solidFill>
                  <a:srgbClr val="002060"/>
                </a:solidFill>
                <a:effectLst/>
                <a:uLnTx/>
                <a:uFillTx/>
                <a:latin typeface="Calibri"/>
                <a:cs typeface="Calibri"/>
                <a:sym typeface="Calibri"/>
              </a:rPr>
              <a:t>אָבִ֑יו</a:t>
            </a:r>
          </a:p>
          <a:p>
            <a:pPr marL="457200" marR="0" lvl="0" indent="-228600" algn="r" defTabSz="914400" rtl="1" eaLnBrk="1" fontAlgn="auto" latinLnBrk="0" hangingPunct="1">
              <a:lnSpc>
                <a:spcPct val="150000"/>
              </a:lnSpc>
              <a:spcBef>
                <a:spcPts val="0"/>
              </a:spcBef>
              <a:spcAft>
                <a:spcPts val="0"/>
              </a:spcAft>
              <a:buClr>
                <a:srgbClr val="000000"/>
              </a:buClr>
              <a:buSzPts val="3600"/>
              <a:buFont typeface="Arial"/>
              <a:buNone/>
              <a:tabLst/>
              <a:defRPr/>
            </a:pPr>
            <a:r>
              <a:rPr kumimoji="0" lang="he-IL" sz="2800" b="0" i="0" u="none" strike="noStrike" kern="0" cap="none" spc="0" normalizeH="0" baseline="0" noProof="0" dirty="0">
                <a:ln>
                  <a:noFill/>
                </a:ln>
                <a:solidFill>
                  <a:srgbClr val="002060"/>
                </a:solidFill>
                <a:effectLst/>
                <a:uLnTx/>
                <a:uFillTx/>
                <a:latin typeface="Calibri"/>
                <a:cs typeface="Calibri"/>
                <a:sym typeface="Calibri"/>
              </a:rPr>
              <a:t>וַיָּבֵ֥א יוֹסֵ֛ף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אֶת־דִּבָּתָ֥ם</a:t>
            </a:r>
            <a:r>
              <a:rPr kumimoji="0" lang="he-IL" sz="2800" b="0" i="0" u="none" strike="noStrike" kern="0" cap="none" spc="0" normalizeH="0" baseline="0" noProof="0" dirty="0">
                <a:ln>
                  <a:noFill/>
                </a:ln>
                <a:solidFill>
                  <a:srgbClr val="002060"/>
                </a:solidFill>
                <a:effectLst/>
                <a:uLnTx/>
                <a:uFillTx/>
                <a:latin typeface="Calibri"/>
                <a:cs typeface="Calibri"/>
                <a:sym typeface="Calibri"/>
              </a:rPr>
              <a:t> רָעָ֖ה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אֶל־אֲבִיהֶֽם</a:t>
            </a:r>
            <a:r>
              <a:rPr kumimoji="0" lang="he-IL" sz="2800" b="0" i="0" u="none" strike="noStrike" kern="0" cap="none" spc="0" normalizeH="0" baseline="0" noProof="0" dirty="0">
                <a:ln>
                  <a:noFill/>
                </a:ln>
                <a:solidFill>
                  <a:srgbClr val="002060"/>
                </a:solidFill>
                <a:effectLst/>
                <a:uLnTx/>
                <a:uFillTx/>
                <a:latin typeface="Calibri"/>
                <a:cs typeface="Calibri"/>
                <a:sym typeface="Calibri"/>
              </a:rPr>
              <a:t>׃ </a:t>
            </a:r>
          </a:p>
          <a:p>
            <a:pPr marL="457200" marR="0" lvl="0" indent="-228600" algn="r" defTabSz="914400" rtl="1" eaLnBrk="1" fontAlgn="auto" latinLnBrk="0" hangingPunct="1">
              <a:lnSpc>
                <a:spcPct val="150000"/>
              </a:lnSpc>
              <a:spcBef>
                <a:spcPts val="0"/>
              </a:spcBef>
              <a:spcAft>
                <a:spcPts val="0"/>
              </a:spcAft>
              <a:buClr>
                <a:srgbClr val="000000"/>
              </a:buClr>
              <a:buSzPts val="3600"/>
              <a:buFont typeface="Arial"/>
              <a:buNone/>
              <a:tabLst/>
              <a:defRPr/>
            </a:pPr>
            <a:r>
              <a:rPr kumimoji="0" lang="he-IL" sz="2800" b="0" i="0" u="none" strike="noStrike" kern="0" cap="none" spc="0" normalizeH="0" baseline="0" noProof="0" dirty="0">
                <a:ln>
                  <a:noFill/>
                </a:ln>
                <a:solidFill>
                  <a:srgbClr val="002060"/>
                </a:solidFill>
                <a:effectLst/>
                <a:uLnTx/>
                <a:uFillTx/>
                <a:latin typeface="Calibri"/>
                <a:cs typeface="Calibri"/>
                <a:sym typeface="Calibri"/>
              </a:rPr>
              <a:t>וְיִשְׂרָאֵ֗ל אָהַ֤ב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אֶת־יוֹסֵף</a:t>
            </a:r>
            <a:r>
              <a:rPr kumimoji="0" lang="he-IL" sz="2800" b="0" i="0" u="none" strike="noStrike" kern="0" cap="none" spc="0" normalizeH="0" baseline="0" noProof="0" dirty="0">
                <a:ln>
                  <a:noFill/>
                </a:ln>
                <a:solidFill>
                  <a:srgbClr val="002060"/>
                </a:solidFill>
                <a:effectLst/>
                <a:uLnTx/>
                <a:uFillTx/>
                <a:latin typeface="Calibri"/>
                <a:cs typeface="Calibri"/>
                <a:sym typeface="Calibri"/>
              </a:rPr>
              <a:t>֙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מִכָּל־בָּנָ֔יו</a:t>
            </a:r>
            <a:endParaRPr kumimoji="0" lang="he-IL" sz="2800" b="0" i="0" u="none" strike="noStrike" kern="0" cap="none" spc="0" normalizeH="0" baseline="0" noProof="0" dirty="0">
              <a:ln>
                <a:noFill/>
              </a:ln>
              <a:solidFill>
                <a:srgbClr val="002060"/>
              </a:solidFill>
              <a:effectLst/>
              <a:uLnTx/>
              <a:uFillTx/>
              <a:latin typeface="Calibri"/>
              <a:cs typeface="Calibri"/>
              <a:sym typeface="Calibri"/>
            </a:endParaRPr>
          </a:p>
          <a:p>
            <a:pPr marL="457200" marR="0" lvl="0" indent="-228600" algn="r" defTabSz="914400" rtl="1" eaLnBrk="1" fontAlgn="auto" latinLnBrk="0" hangingPunct="1">
              <a:lnSpc>
                <a:spcPct val="150000"/>
              </a:lnSpc>
              <a:spcBef>
                <a:spcPts val="0"/>
              </a:spcBef>
              <a:spcAft>
                <a:spcPts val="0"/>
              </a:spcAft>
              <a:buClr>
                <a:srgbClr val="000000"/>
              </a:buClr>
              <a:buSzPts val="3600"/>
              <a:buFont typeface="Arial"/>
              <a:buNone/>
              <a:tabLst/>
              <a:defRPr/>
            </a:pPr>
            <a:r>
              <a:rPr kumimoji="0" lang="he-IL" sz="2800" b="0" i="0" u="none" strike="noStrike" kern="0" cap="none" spc="0" normalizeH="0" baseline="0" noProof="0" dirty="0">
                <a:ln>
                  <a:noFill/>
                </a:ln>
                <a:solidFill>
                  <a:srgbClr val="002060"/>
                </a:solidFill>
                <a:effectLst/>
                <a:uLnTx/>
                <a:uFillTx/>
                <a:latin typeface="Calibri"/>
                <a:cs typeface="Calibri"/>
                <a:sym typeface="Calibri"/>
              </a:rPr>
              <a:t>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כִּֽי־בֶן־זְקֻנִ֥ים</a:t>
            </a:r>
            <a:r>
              <a:rPr kumimoji="0" lang="he-IL" sz="2800" b="0" i="0" u="none" strike="noStrike" kern="0" cap="none" spc="0" normalizeH="0" baseline="0" noProof="0" dirty="0">
                <a:ln>
                  <a:noFill/>
                </a:ln>
                <a:solidFill>
                  <a:srgbClr val="002060"/>
                </a:solidFill>
                <a:effectLst/>
                <a:uLnTx/>
                <a:uFillTx/>
                <a:latin typeface="Calibri"/>
                <a:cs typeface="Calibri"/>
                <a:sym typeface="Calibri"/>
              </a:rPr>
              <a:t> ה֖וּא ל֑וֹ וְעָ֥שָׂה ל֖וֹ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כְּתֹ֥נֶת</a:t>
            </a:r>
            <a:r>
              <a:rPr kumimoji="0" lang="he-IL" sz="2800" b="0" i="0" u="none" strike="noStrike" kern="0" cap="none" spc="0" normalizeH="0" baseline="0" noProof="0" dirty="0">
                <a:ln>
                  <a:noFill/>
                </a:ln>
                <a:solidFill>
                  <a:srgbClr val="002060"/>
                </a:solidFill>
                <a:effectLst/>
                <a:uLnTx/>
                <a:uFillTx/>
                <a:latin typeface="Calibri"/>
                <a:cs typeface="Calibri"/>
                <a:sym typeface="Calibri"/>
              </a:rPr>
              <a:t> פַּסִּֽים׃ </a:t>
            </a:r>
          </a:p>
          <a:p>
            <a:pPr marL="457200" marR="0" lvl="0" indent="-228600" algn="r" defTabSz="914400" rtl="1" eaLnBrk="1" fontAlgn="auto" latinLnBrk="0" hangingPunct="1">
              <a:lnSpc>
                <a:spcPct val="150000"/>
              </a:lnSpc>
              <a:spcBef>
                <a:spcPts val="0"/>
              </a:spcBef>
              <a:spcAft>
                <a:spcPts val="0"/>
              </a:spcAft>
              <a:buClr>
                <a:srgbClr val="000000"/>
              </a:buClr>
              <a:buSzPts val="3600"/>
              <a:buFont typeface="Arial"/>
              <a:buNone/>
              <a:tabLst/>
              <a:defRPr/>
            </a:pPr>
            <a:r>
              <a:rPr kumimoji="0" lang="he-IL" sz="2800" b="0" i="0" u="none" strike="noStrike" kern="0" cap="none" spc="0" normalizeH="0" baseline="0" noProof="0" dirty="0">
                <a:ln>
                  <a:noFill/>
                </a:ln>
                <a:solidFill>
                  <a:srgbClr val="002060"/>
                </a:solidFill>
                <a:effectLst/>
                <a:uLnTx/>
                <a:uFillTx/>
                <a:latin typeface="Calibri"/>
                <a:cs typeface="Calibri"/>
                <a:sym typeface="Calibri"/>
              </a:rPr>
              <a:t>וַיִּרְא֣וּ אֶחָ֗יו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כִּֽי־אֹת֞ו</a:t>
            </a:r>
            <a:r>
              <a:rPr kumimoji="0" lang="he-IL" sz="2800" b="0" i="0" u="none" strike="noStrike" kern="0" cap="none" spc="0" normalizeH="0" baseline="0" noProof="0" dirty="0">
                <a:ln>
                  <a:noFill/>
                </a:ln>
                <a:solidFill>
                  <a:srgbClr val="002060"/>
                </a:solidFill>
                <a:effectLst/>
                <a:uLnTx/>
                <a:uFillTx/>
                <a:latin typeface="Calibri"/>
                <a:cs typeface="Calibri"/>
                <a:sym typeface="Calibri"/>
              </a:rPr>
              <a:t>ֹ אָהַ֤ב אֲבִיהֶם֙ </a:t>
            </a:r>
            <a:r>
              <a:rPr kumimoji="0" lang="he-IL" sz="2800" b="0" i="0" u="none" strike="noStrike" kern="0" cap="none" spc="0" normalizeH="0" baseline="0" noProof="0" dirty="0" err="1">
                <a:ln>
                  <a:noFill/>
                </a:ln>
                <a:solidFill>
                  <a:srgbClr val="002060"/>
                </a:solidFill>
                <a:effectLst/>
                <a:uLnTx/>
                <a:uFillTx/>
                <a:latin typeface="Calibri"/>
                <a:cs typeface="Calibri"/>
                <a:sym typeface="Calibri"/>
              </a:rPr>
              <a:t>מִכָּל־אֶחָ֔יו</a:t>
            </a:r>
            <a:endParaRPr kumimoji="0" lang="he-IL" sz="2800" b="0" i="0" u="none" strike="noStrike" kern="0" cap="none" spc="0" normalizeH="0" baseline="0" noProof="0" dirty="0">
              <a:ln>
                <a:noFill/>
              </a:ln>
              <a:solidFill>
                <a:srgbClr val="002060"/>
              </a:solidFill>
              <a:effectLst/>
              <a:uLnTx/>
              <a:uFillTx/>
              <a:latin typeface="Calibri"/>
              <a:cs typeface="Calibri"/>
              <a:sym typeface="Calibri"/>
            </a:endParaRPr>
          </a:p>
          <a:p>
            <a:pPr marL="457200" marR="0" lvl="0" indent="-228600" algn="r" defTabSz="914400" rtl="1" eaLnBrk="1" fontAlgn="auto" latinLnBrk="0" hangingPunct="1">
              <a:lnSpc>
                <a:spcPct val="150000"/>
              </a:lnSpc>
              <a:spcBef>
                <a:spcPts val="0"/>
              </a:spcBef>
              <a:spcAft>
                <a:spcPts val="0"/>
              </a:spcAft>
              <a:buClr>
                <a:srgbClr val="000000"/>
              </a:buClr>
              <a:buSzPts val="3600"/>
              <a:buFont typeface="Arial"/>
              <a:buNone/>
              <a:tabLst/>
              <a:defRPr/>
            </a:pPr>
            <a:r>
              <a:rPr kumimoji="0" lang="he-IL" sz="2800" b="0" i="0" u="none" strike="noStrike" kern="0" cap="none" spc="0" normalizeH="0" baseline="0" noProof="0" dirty="0">
                <a:ln>
                  <a:noFill/>
                </a:ln>
                <a:solidFill>
                  <a:srgbClr val="002060"/>
                </a:solidFill>
                <a:effectLst/>
                <a:uLnTx/>
                <a:uFillTx/>
                <a:latin typeface="Calibri"/>
                <a:cs typeface="Calibri"/>
                <a:sym typeface="Calibri"/>
              </a:rPr>
              <a:t> וַֽיִּשְׂנְא֖וּ אֹת֑וֹ וְלֹ֥א יָכְל֖וּ דַּבְּר֥וֹ לְשָׁלֹֽם׃</a:t>
            </a:r>
          </a:p>
          <a:p>
            <a:pPr marL="457200" marR="0" lvl="0" indent="-228600" algn="r" defTabSz="914400" rtl="1" eaLnBrk="1" fontAlgn="auto" latinLnBrk="0" hangingPunct="1">
              <a:lnSpc>
                <a:spcPct val="100000"/>
              </a:lnSpc>
              <a:spcBef>
                <a:spcPts val="0"/>
              </a:spcBef>
              <a:spcAft>
                <a:spcPts val="0"/>
              </a:spcAft>
              <a:buClr>
                <a:srgbClr val="000000"/>
              </a:buClr>
              <a:buSzPts val="3600"/>
              <a:buFont typeface="Arial"/>
              <a:buNone/>
              <a:tabLst/>
              <a:defRPr/>
            </a:pPr>
            <a:endParaRPr kumimoji="0" lang="he-IL" sz="3600" b="0" i="0" u="none" strike="noStrike" kern="0" cap="none" spc="0" normalizeH="0" baseline="0" noProof="0" dirty="0">
              <a:ln>
                <a:noFill/>
              </a:ln>
              <a:solidFill>
                <a:srgbClr val="424242"/>
              </a:solidFill>
              <a:effectLst/>
              <a:uLnTx/>
              <a:uFillTx/>
              <a:latin typeface="Calibri"/>
              <a:cs typeface="Calibri"/>
              <a:sym typeface="Calibri"/>
            </a:endParaRPr>
          </a:p>
        </p:txBody>
      </p:sp>
    </p:spTree>
    <p:extLst>
      <p:ext uri="{BB962C8B-B14F-4D97-AF65-F5344CB8AC3E}">
        <p14:creationId xmlns:p14="http://schemas.microsoft.com/office/powerpoint/2010/main" val="928299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pic>
        <p:nvPicPr>
          <p:cNvPr id="296" name="Google Shape;296;p11"/>
          <p:cNvPicPr preferRelativeResize="0"/>
          <p:nvPr/>
        </p:nvPicPr>
        <p:blipFill rotWithShape="1">
          <a:blip r:embed="rId5">
            <a:alphaModFix/>
          </a:blip>
          <a:srcRect/>
          <a:stretch/>
        </p:blipFill>
        <p:spPr>
          <a:xfrm>
            <a:off x="3541646" y="-102951"/>
            <a:ext cx="1017545" cy="1070700"/>
          </a:xfrm>
          <a:prstGeom prst="rect">
            <a:avLst/>
          </a:prstGeom>
          <a:noFill/>
          <a:ln>
            <a:noFill/>
          </a:ln>
        </p:spPr>
      </p:pic>
      <p:sp>
        <p:nvSpPr>
          <p:cNvPr id="5" name="כותרת 4">
            <a:extLst>
              <a:ext uri="{FF2B5EF4-FFF2-40B4-BE49-F238E27FC236}">
                <a16:creationId xmlns:a16="http://schemas.microsoft.com/office/drawing/2014/main" id="{1ED18904-8B80-44E2-BA34-5BDDE56D8E6E}"/>
              </a:ext>
            </a:extLst>
          </p:cNvPr>
          <p:cNvSpPr>
            <a:spLocks noGrp="1"/>
          </p:cNvSpPr>
          <p:nvPr>
            <p:ph type="title"/>
          </p:nvPr>
        </p:nvSpPr>
        <p:spPr>
          <a:xfrm>
            <a:off x="184935" y="663126"/>
            <a:ext cx="11176655" cy="720000"/>
          </a:xfrm>
        </p:spPr>
        <p:txBody>
          <a:bodyPr>
            <a:normAutofit fontScale="90000"/>
          </a:bodyPr>
          <a:lstStyle/>
          <a:p>
            <a:r>
              <a:rPr lang="he-IL" dirty="0"/>
              <a:t>ועכשיו הסיפור בסרטון</a:t>
            </a:r>
            <a:endParaRPr lang="x-none" dirty="0"/>
          </a:p>
        </p:txBody>
      </p:sp>
      <p:pic>
        <p:nvPicPr>
          <p:cNvPr id="4" name="יוסף ואחיו ערוך">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491740" y="1870298"/>
            <a:ext cx="7566660" cy="4252924"/>
          </a:xfrm>
          <a:prstGeom prst="rect">
            <a:avLst/>
          </a:prstGeom>
        </p:spPr>
      </p:pic>
    </p:spTree>
    <p:extLst>
      <p:ext uri="{BB962C8B-B14F-4D97-AF65-F5344CB8AC3E}">
        <p14:creationId xmlns:p14="http://schemas.microsoft.com/office/powerpoint/2010/main" val="445884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37"/>
          <p:cNvSpPr/>
          <p:nvPr/>
        </p:nvSpPr>
        <p:spPr>
          <a:xfrm>
            <a:off x="1773968" y="2273657"/>
            <a:ext cx="10373710" cy="3837460"/>
          </a:xfrm>
          <a:prstGeom prst="roundRect">
            <a:avLst>
              <a:gd name="adj" fmla="val 16667"/>
            </a:avLst>
          </a:prstGeom>
          <a:solidFill>
            <a:schemeClr val="lt1"/>
          </a:solid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24242"/>
              </a:solidFill>
              <a:effectLst/>
              <a:uLnTx/>
              <a:uFillTx/>
              <a:latin typeface="Arial"/>
              <a:ea typeface="Arial"/>
              <a:cs typeface="Arial"/>
              <a:sym typeface="Arial"/>
            </a:endParaRPr>
          </a:p>
        </p:txBody>
      </p:sp>
      <p:sp>
        <p:nvSpPr>
          <p:cNvPr id="393" name="Google Shape;393;p37"/>
          <p:cNvSpPr txBox="1"/>
          <p:nvPr/>
        </p:nvSpPr>
        <p:spPr>
          <a:xfrm>
            <a:off x="1189771" y="2273657"/>
            <a:ext cx="10523390" cy="4278094"/>
          </a:xfrm>
          <a:prstGeom prst="rect">
            <a:avLst/>
          </a:prstGeom>
          <a:noFill/>
          <a:ln>
            <a:noFill/>
          </a:ln>
        </p:spPr>
        <p:txBody>
          <a:bodyPr spcFirstLastPara="1" wrap="square" lIns="91425" tIns="45700" rIns="91425" bIns="45700" anchor="t" anchorCtr="0">
            <a:noAutofit/>
          </a:bodyPr>
          <a:lstStyle/>
          <a:p>
            <a:pPr marL="457200" indent="-457200" algn="r" rtl="1">
              <a:lnSpc>
                <a:spcPct val="150000"/>
              </a:lnSpc>
              <a:buFont typeface="Wingdings" panose="05000000000000000000" pitchFamily="2" charset="2"/>
              <a:buChar char="v"/>
            </a:pPr>
            <a:r>
              <a:rPr lang="he-IL" sz="2800" dirty="0">
                <a:solidFill>
                  <a:srgbClr val="002060"/>
                </a:solidFill>
              </a:rPr>
              <a:t>למה אהב יעקב את יוסף מכל בניו?</a:t>
            </a:r>
          </a:p>
          <a:p>
            <a:pPr marL="457200" indent="-457200" algn="r" rtl="1">
              <a:lnSpc>
                <a:spcPct val="150000"/>
              </a:lnSpc>
              <a:buFont typeface="Wingdings" panose="05000000000000000000" pitchFamily="2" charset="2"/>
              <a:buChar char="v"/>
            </a:pPr>
            <a:r>
              <a:rPr lang="he-IL" sz="2800" dirty="0">
                <a:solidFill>
                  <a:srgbClr val="002060"/>
                </a:solidFill>
              </a:rPr>
              <a:t>מה מסמלת הכתונת?</a:t>
            </a:r>
            <a:endParaRPr lang="en-US" sz="2800" dirty="0">
              <a:solidFill>
                <a:srgbClr val="002060"/>
              </a:solidFill>
            </a:endParaRPr>
          </a:p>
          <a:p>
            <a:pPr marL="457200" indent="-457200" algn="r" rtl="1">
              <a:lnSpc>
                <a:spcPct val="150000"/>
              </a:lnSpc>
              <a:buFont typeface="Wingdings" panose="05000000000000000000" pitchFamily="2" charset="2"/>
              <a:buChar char="v"/>
            </a:pPr>
            <a:r>
              <a:rPr lang="he-IL" sz="2800" dirty="0">
                <a:solidFill>
                  <a:srgbClr val="002060"/>
                </a:solidFill>
              </a:rPr>
              <a:t>מדוע אחיו של יוסף שונאים אותו?</a:t>
            </a:r>
            <a:endParaRPr lang="en-US" sz="2800" dirty="0">
              <a:solidFill>
                <a:srgbClr val="002060"/>
              </a:solidFill>
            </a:endParaRPr>
          </a:p>
          <a:p>
            <a:pPr marL="457200" indent="-457200" algn="r" rtl="1">
              <a:lnSpc>
                <a:spcPct val="150000"/>
              </a:lnSpc>
              <a:buFont typeface="Wingdings" panose="05000000000000000000" pitchFamily="2" charset="2"/>
              <a:buChar char="v"/>
            </a:pPr>
            <a:r>
              <a:rPr lang="he-IL" sz="2800" dirty="0">
                <a:solidFill>
                  <a:srgbClr val="002060"/>
                </a:solidFill>
              </a:rPr>
              <a:t>על מי מוטלת האחריות ליחסי הקנאה במשפחת יעקב?</a:t>
            </a:r>
          </a:p>
          <a:p>
            <a:pPr marL="457200" indent="-457200" algn="r" rtl="1">
              <a:lnSpc>
                <a:spcPct val="150000"/>
              </a:lnSpc>
              <a:buFont typeface="Wingdings" panose="05000000000000000000" pitchFamily="2" charset="2"/>
              <a:buChar char="v"/>
            </a:pPr>
            <a:r>
              <a:rPr lang="he-IL" sz="2800" dirty="0">
                <a:solidFill>
                  <a:srgbClr val="002060"/>
                </a:solidFill>
              </a:rPr>
              <a:t>האם אתם הייתם פועלים אחרת? כיצד?</a:t>
            </a:r>
            <a:endParaRPr lang="en-US" sz="2800" dirty="0">
              <a:solidFill>
                <a:srgbClr val="002060"/>
              </a:solidFill>
            </a:endParaRPr>
          </a:p>
          <a:p>
            <a:pPr algn="r">
              <a:lnSpc>
                <a:spcPct val="150000"/>
              </a:lnSpc>
            </a:pPr>
            <a:endParaRPr lang="he-IL" dirty="0"/>
          </a:p>
        </p:txBody>
      </p:sp>
      <p:pic>
        <p:nvPicPr>
          <p:cNvPr id="394" name="Google Shape;394;p37"/>
          <p:cNvPicPr preferRelativeResize="0"/>
          <p:nvPr/>
        </p:nvPicPr>
        <p:blipFill rotWithShape="1">
          <a:blip r:embed="rId5">
            <a:alphaModFix/>
          </a:blip>
          <a:srcRect/>
          <a:stretch/>
        </p:blipFill>
        <p:spPr>
          <a:xfrm>
            <a:off x="1151045" y="1517687"/>
            <a:ext cx="1511939" cy="1511939"/>
          </a:xfrm>
          <a:prstGeom prst="rect">
            <a:avLst/>
          </a:prstGeom>
          <a:noFill/>
          <a:ln>
            <a:noFill/>
          </a:ln>
        </p:spPr>
      </p:pic>
      <p:sp>
        <p:nvSpPr>
          <p:cNvPr id="395" name="Google Shape;395;p37"/>
          <p:cNvSpPr txBox="1">
            <a:spLocks noGrp="1"/>
          </p:cNvSpPr>
          <p:nvPr>
            <p:ph type="title"/>
          </p:nvPr>
        </p:nvSpPr>
        <p:spPr>
          <a:xfrm>
            <a:off x="3081590" y="663126"/>
            <a:ext cx="8280000" cy="720000"/>
          </a:xfrm>
          <a:prstGeom prst="rect">
            <a:avLst/>
          </a:prstGeom>
          <a:solidFill>
            <a:schemeClr val="accent1"/>
          </a:solidFill>
          <a:ln>
            <a:noFill/>
          </a:ln>
        </p:spPr>
        <p:txBody>
          <a:bodyPr spcFirstLastPara="1" wrap="square" lIns="91425" tIns="45700" rIns="91425" bIns="45700" anchor="b" anchorCtr="0">
            <a:noAutofit/>
          </a:bodyPr>
          <a:lstStyle/>
          <a:p>
            <a:pPr marL="0" lvl="0" indent="0" algn="r" rtl="1">
              <a:lnSpc>
                <a:spcPct val="100000"/>
              </a:lnSpc>
              <a:spcBef>
                <a:spcPts val="0"/>
              </a:spcBef>
              <a:spcAft>
                <a:spcPts val="0"/>
              </a:spcAft>
              <a:buSzPts val="1400"/>
              <a:buNone/>
            </a:pPr>
            <a:r>
              <a:rPr lang="he-IL" sz="3959" dirty="0"/>
              <a:t>שאלות למחשבה</a:t>
            </a:r>
            <a:endParaRPr dirty="0"/>
          </a:p>
        </p:txBody>
      </p:sp>
      <p:pic>
        <p:nvPicPr>
          <p:cNvPr id="3" name="תמונה 2">
            <a:extLst>
              <a:ext uri="{FF2B5EF4-FFF2-40B4-BE49-F238E27FC236}">
                <a16:creationId xmlns:a16="http://schemas.microsoft.com/office/drawing/2014/main" id="{DB3712EF-AD58-48A1-B3B5-7B27B4A727DB}"/>
              </a:ext>
            </a:extLst>
          </p:cNvPr>
          <p:cNvPicPr>
            <a:picLocks noChangeAspect="1"/>
          </p:cNvPicPr>
          <p:nvPr/>
        </p:nvPicPr>
        <p:blipFill>
          <a:blip r:embed="rId6"/>
          <a:stretch>
            <a:fillRect/>
          </a:stretch>
        </p:blipFill>
        <p:spPr>
          <a:xfrm>
            <a:off x="894990" y="4331337"/>
            <a:ext cx="2024047" cy="2017951"/>
          </a:xfrm>
          <a:prstGeom prst="rect">
            <a:avLst/>
          </a:prstGeom>
        </p:spPr>
      </p:pic>
      <p:pic>
        <p:nvPicPr>
          <p:cNvPr id="2" name="טיימר 1 דק">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341630" y="234306"/>
            <a:ext cx="1969101" cy="104521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BEF583E3-2699-4B90-96CA-776AA590664F}"/>
              </a:ext>
            </a:extLst>
          </p:cNvPr>
          <p:cNvSpPr>
            <a:spLocks noGrp="1"/>
          </p:cNvSpPr>
          <p:nvPr>
            <p:ph type="title"/>
          </p:nvPr>
        </p:nvSpPr>
        <p:spPr/>
        <p:txBody>
          <a:bodyPr/>
          <a:lstStyle/>
          <a:p>
            <a:r>
              <a:rPr lang="he-IL" dirty="0"/>
              <a:t>מדרש – לחפש, ללמוד, לחקור</a:t>
            </a:r>
          </a:p>
        </p:txBody>
      </p:sp>
      <p:sp>
        <p:nvSpPr>
          <p:cNvPr id="3" name="מציין מיקום תוכן 2">
            <a:extLst>
              <a:ext uri="{FF2B5EF4-FFF2-40B4-BE49-F238E27FC236}">
                <a16:creationId xmlns:a16="http://schemas.microsoft.com/office/drawing/2014/main" id="{50C27AA5-1B09-421E-9563-C3F4D934061B}"/>
              </a:ext>
            </a:extLst>
          </p:cNvPr>
          <p:cNvSpPr>
            <a:spLocks noGrp="1"/>
          </p:cNvSpPr>
          <p:nvPr>
            <p:ph idx="1"/>
          </p:nvPr>
        </p:nvSpPr>
        <p:spPr>
          <a:xfrm>
            <a:off x="838199" y="1482725"/>
            <a:ext cx="10515600" cy="4351338"/>
          </a:xfrm>
        </p:spPr>
        <p:txBody>
          <a:bodyPr/>
          <a:lstStyle/>
          <a:p>
            <a:pPr marL="800100" lvl="0" indent="-571500">
              <a:lnSpc>
                <a:spcPct val="150000"/>
              </a:lnSpc>
              <a:buClr>
                <a:srgbClr val="000000"/>
              </a:buClr>
              <a:buSzPts val="3600"/>
              <a:buFont typeface="Arial" panose="020B0604020202020204" pitchFamily="34" charset="0"/>
              <a:buChar char="•"/>
            </a:pPr>
            <a:r>
              <a:rPr lang="he-IL" sz="4000" kern="0" dirty="0">
                <a:solidFill>
                  <a:srgbClr val="0070C0"/>
                </a:solidFill>
                <a:latin typeface="Calibri"/>
                <a:sym typeface="Calibri"/>
              </a:rPr>
              <a:t>המדרש מנסה להסביר ולחשוף את המשמעויות הסמויות והרמזים שיש בסיפור. </a:t>
            </a:r>
          </a:p>
          <a:p>
            <a:pPr marL="800100" lvl="0" indent="-571500">
              <a:lnSpc>
                <a:spcPct val="150000"/>
              </a:lnSpc>
              <a:buClr>
                <a:srgbClr val="000000"/>
              </a:buClr>
              <a:buSzPts val="3600"/>
              <a:buFont typeface="Arial" panose="020B0604020202020204" pitchFamily="34" charset="0"/>
              <a:buChar char="•"/>
            </a:pPr>
            <a:r>
              <a:rPr lang="he-IL" sz="4000" kern="0" dirty="0">
                <a:solidFill>
                  <a:srgbClr val="0070C0"/>
                </a:solidFill>
                <a:latin typeface="Calibri"/>
                <a:sym typeface="Calibri"/>
              </a:rPr>
              <a:t>המדרש מסמן  מהן המשמעויות הסמליות של הסיפור.</a:t>
            </a:r>
            <a:endParaRPr lang="he-IL" sz="4000" kern="0" dirty="0">
              <a:solidFill>
                <a:srgbClr val="424242"/>
              </a:solidFill>
              <a:latin typeface="Calibri"/>
              <a:cs typeface="Calibri"/>
              <a:sym typeface="Calibri"/>
            </a:endParaRPr>
          </a:p>
          <a:p>
            <a:pPr>
              <a:buFont typeface="Arial" panose="020B0604020202020204" pitchFamily="34" charset="0"/>
              <a:buChar char="•"/>
            </a:pPr>
            <a:endParaRPr lang="he-IL" dirty="0"/>
          </a:p>
        </p:txBody>
      </p:sp>
      <p:pic>
        <p:nvPicPr>
          <p:cNvPr id="4" name="תמונה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794397">
            <a:off x="3797707" y="4216808"/>
            <a:ext cx="2445801" cy="2445801"/>
          </a:xfrm>
          <a:prstGeom prst="rect">
            <a:avLst/>
          </a:prstGeom>
        </p:spPr>
      </p:pic>
    </p:spTree>
    <p:extLst>
      <p:ext uri="{BB962C8B-B14F-4D97-AF65-F5344CB8AC3E}">
        <p14:creationId xmlns:p14="http://schemas.microsoft.com/office/powerpoint/2010/main" val="588179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858BDE02-A544-445E-A386-0164D268A6A4}"/>
              </a:ext>
            </a:extLst>
          </p:cNvPr>
          <p:cNvSpPr>
            <a:spLocks noGrp="1"/>
          </p:cNvSpPr>
          <p:nvPr>
            <p:ph type="title"/>
          </p:nvPr>
        </p:nvSpPr>
        <p:spPr>
          <a:xfrm>
            <a:off x="1469204" y="663126"/>
            <a:ext cx="9892386" cy="720000"/>
          </a:xfrm>
        </p:spPr>
        <p:txBody>
          <a:bodyPr/>
          <a:lstStyle/>
          <a:p>
            <a:r>
              <a:rPr lang="he-IL" sz="4000" dirty="0">
                <a:cs typeface="+mn-cs"/>
              </a:rPr>
              <a:t>מדוע, לדעתכם,  יעקב אהב את יוסף מכל בניו?</a:t>
            </a:r>
          </a:p>
        </p:txBody>
      </p:sp>
      <p:sp>
        <p:nvSpPr>
          <p:cNvPr id="3" name="מציין מיקום טקסט 2">
            <a:extLst>
              <a:ext uri="{FF2B5EF4-FFF2-40B4-BE49-F238E27FC236}">
                <a16:creationId xmlns:a16="http://schemas.microsoft.com/office/drawing/2014/main" id="{EA5961A1-0CA1-46A0-A479-947B2CB57CCC}"/>
              </a:ext>
            </a:extLst>
          </p:cNvPr>
          <p:cNvSpPr>
            <a:spLocks noGrp="1"/>
          </p:cNvSpPr>
          <p:nvPr>
            <p:ph type="body" idx="1"/>
          </p:nvPr>
        </p:nvSpPr>
        <p:spPr/>
        <p:txBody>
          <a:bodyPr/>
          <a:lstStyle/>
          <a:p>
            <a:pPr>
              <a:lnSpc>
                <a:spcPct val="150000"/>
              </a:lnSpc>
            </a:pPr>
            <a:r>
              <a:rPr lang="he-IL" sz="2800" dirty="0">
                <a:solidFill>
                  <a:srgbClr val="002060"/>
                </a:solidFill>
                <a:latin typeface="alef-regular"/>
                <a:cs typeface="+mn-cs"/>
              </a:rPr>
              <a:t>"וְיִשְׂרָאֵ֗ל </a:t>
            </a:r>
            <a:r>
              <a:rPr lang="he-IL" sz="2800" dirty="0">
                <a:solidFill>
                  <a:srgbClr val="002060"/>
                </a:solidFill>
                <a:highlight>
                  <a:srgbClr val="FFFF00"/>
                </a:highlight>
                <a:latin typeface="alef-regular"/>
                <a:cs typeface="+mn-cs"/>
              </a:rPr>
              <a:t>אָהַ֤ב אֶת יוֹסֵף֙ מִכָּל בָּנָ֔יו</a:t>
            </a:r>
          </a:p>
          <a:p>
            <a:pPr>
              <a:lnSpc>
                <a:spcPct val="150000"/>
              </a:lnSpc>
            </a:pPr>
            <a:r>
              <a:rPr lang="he-IL" sz="2800" dirty="0">
                <a:solidFill>
                  <a:srgbClr val="002060"/>
                </a:solidFill>
                <a:latin typeface="alef-regular"/>
                <a:cs typeface="+mn-cs"/>
              </a:rPr>
              <a:t> כִּֽי בֶן-זְקֻנִ֥ים ה֖וּא ל֑וֹ,</a:t>
            </a:r>
          </a:p>
          <a:p>
            <a:pPr>
              <a:lnSpc>
                <a:spcPct val="150000"/>
              </a:lnSpc>
            </a:pPr>
            <a:r>
              <a:rPr lang="he-IL" sz="2800" dirty="0">
                <a:solidFill>
                  <a:srgbClr val="002060"/>
                </a:solidFill>
                <a:latin typeface="alef-regular"/>
                <a:cs typeface="+mn-cs"/>
              </a:rPr>
              <a:t> וְעָ֥שָׂה ל֖וֹ </a:t>
            </a:r>
            <a:r>
              <a:rPr lang="he-IL" sz="2800" dirty="0" err="1">
                <a:solidFill>
                  <a:srgbClr val="002060"/>
                </a:solidFill>
                <a:latin typeface="alef-regular"/>
                <a:cs typeface="+mn-cs"/>
              </a:rPr>
              <a:t>כְּתֹ֥נֶת</a:t>
            </a:r>
            <a:r>
              <a:rPr lang="he-IL" sz="2800" dirty="0">
                <a:solidFill>
                  <a:srgbClr val="002060"/>
                </a:solidFill>
                <a:latin typeface="alef-regular"/>
                <a:cs typeface="+mn-cs"/>
              </a:rPr>
              <a:t> פַּסִּֽים." </a:t>
            </a:r>
            <a:r>
              <a:rPr lang="he-IL" dirty="0">
                <a:solidFill>
                  <a:srgbClr val="3D3F3F"/>
                </a:solidFill>
                <a:latin typeface="alef-regular"/>
              </a:rPr>
              <a:t> </a:t>
            </a:r>
            <a:r>
              <a:rPr lang="he-IL" sz="1400" dirty="0">
                <a:solidFill>
                  <a:srgbClr val="3D3F3F"/>
                </a:solidFill>
                <a:latin typeface="alef-regular"/>
              </a:rPr>
              <a:t>(בראשית, </a:t>
            </a:r>
            <a:r>
              <a:rPr lang="he-IL" sz="1400" dirty="0" err="1">
                <a:solidFill>
                  <a:srgbClr val="3D3F3F"/>
                </a:solidFill>
                <a:latin typeface="alef-regular"/>
              </a:rPr>
              <a:t>לז</a:t>
            </a:r>
            <a:r>
              <a:rPr lang="he-IL" sz="1400" dirty="0">
                <a:solidFill>
                  <a:srgbClr val="3D3F3F"/>
                </a:solidFill>
                <a:latin typeface="alef-regular"/>
              </a:rPr>
              <a:t>, ג)</a:t>
            </a:r>
          </a:p>
          <a:p>
            <a:pPr>
              <a:lnSpc>
                <a:spcPct val="150000"/>
              </a:lnSpc>
            </a:pPr>
            <a:endParaRPr lang="he-IL" sz="1400" dirty="0">
              <a:solidFill>
                <a:srgbClr val="3D3F3F"/>
              </a:solidFill>
              <a:latin typeface="alef-regular"/>
            </a:endParaRPr>
          </a:p>
          <a:p>
            <a:pPr>
              <a:lnSpc>
                <a:spcPct val="150000"/>
              </a:lnSpc>
            </a:pPr>
            <a:r>
              <a:rPr lang="he-IL" sz="1400" dirty="0">
                <a:solidFill>
                  <a:srgbClr val="3D3F3F"/>
                </a:solidFill>
                <a:latin typeface="alef-regular"/>
              </a:rPr>
              <a:t> </a:t>
            </a:r>
          </a:p>
        </p:txBody>
      </p:sp>
      <p:pic>
        <p:nvPicPr>
          <p:cNvPr id="4" name="תמונה 3">
            <a:extLst>
              <a:ext uri="{FF2B5EF4-FFF2-40B4-BE49-F238E27FC236}">
                <a16:creationId xmlns:a16="http://schemas.microsoft.com/office/drawing/2014/main" id="{796D972A-1BB8-4F09-A1E7-874C975CD31B}"/>
              </a:ext>
            </a:extLst>
          </p:cNvPr>
          <p:cNvPicPr>
            <a:picLocks noChangeAspect="1"/>
          </p:cNvPicPr>
          <p:nvPr/>
        </p:nvPicPr>
        <p:blipFill>
          <a:blip r:embed="rId3"/>
          <a:stretch>
            <a:fillRect/>
          </a:stretch>
        </p:blipFill>
        <p:spPr>
          <a:xfrm>
            <a:off x="1878190" y="2185934"/>
            <a:ext cx="2867025" cy="2876550"/>
          </a:xfrm>
          <a:prstGeom prst="rect">
            <a:avLst/>
          </a:prstGeom>
        </p:spPr>
      </p:pic>
      <p:sp>
        <p:nvSpPr>
          <p:cNvPr id="5" name="מלבן 4">
            <a:extLst>
              <a:ext uri="{FF2B5EF4-FFF2-40B4-BE49-F238E27FC236}">
                <a16:creationId xmlns:a16="http://schemas.microsoft.com/office/drawing/2014/main" id="{AA992FF1-EDE9-4EA6-BA61-0F0994ADB793}"/>
              </a:ext>
            </a:extLst>
          </p:cNvPr>
          <p:cNvSpPr/>
          <p:nvPr/>
        </p:nvSpPr>
        <p:spPr>
          <a:xfrm>
            <a:off x="2370441" y="5156501"/>
            <a:ext cx="2374774" cy="523220"/>
          </a:xfrm>
          <a:prstGeom prst="rect">
            <a:avLst/>
          </a:prstGeom>
        </p:spPr>
        <p:txBody>
          <a:bodyPr wrap="square">
            <a:spAutoFit/>
          </a:bodyPr>
          <a:lstStyle/>
          <a:p>
            <a:pPr algn="r"/>
            <a:r>
              <a:rPr lang="he-IL" dirty="0"/>
              <a:t>כתונת הפסים</a:t>
            </a:r>
          </a:p>
          <a:p>
            <a:pPr algn="r"/>
            <a:r>
              <a:rPr lang="en-US" dirty="0"/>
              <a:t>commons.wikimedia.org</a:t>
            </a:r>
            <a:endParaRPr lang="he-IL" dirty="0"/>
          </a:p>
        </p:txBody>
      </p:sp>
      <p:pic>
        <p:nvPicPr>
          <p:cNvPr id="6" name="תמונה 5">
            <a:extLst>
              <a:ext uri="{FF2B5EF4-FFF2-40B4-BE49-F238E27FC236}">
                <a16:creationId xmlns:a16="http://schemas.microsoft.com/office/drawing/2014/main" id="{837DE32F-4DEB-4813-BB44-C2DB85452C43}"/>
              </a:ext>
            </a:extLst>
          </p:cNvPr>
          <p:cNvPicPr>
            <a:picLocks noChangeAspect="1"/>
          </p:cNvPicPr>
          <p:nvPr/>
        </p:nvPicPr>
        <p:blipFill>
          <a:blip r:embed="rId4"/>
          <a:stretch>
            <a:fillRect/>
          </a:stretch>
        </p:blipFill>
        <p:spPr>
          <a:xfrm>
            <a:off x="6583056" y="4489109"/>
            <a:ext cx="2187704" cy="1456201"/>
          </a:xfrm>
          <a:prstGeom prst="rect">
            <a:avLst/>
          </a:prstGeom>
        </p:spPr>
      </p:pic>
      <p:pic>
        <p:nvPicPr>
          <p:cNvPr id="7" name="תמונה 6">
            <a:extLst>
              <a:ext uri="{FF2B5EF4-FFF2-40B4-BE49-F238E27FC236}">
                <a16:creationId xmlns:a16="http://schemas.microsoft.com/office/drawing/2014/main" id="{A24FD54E-2738-4827-AD20-5CBF15DC83A3}"/>
              </a:ext>
            </a:extLst>
          </p:cNvPr>
          <p:cNvPicPr>
            <a:picLocks noChangeAspect="1"/>
          </p:cNvPicPr>
          <p:nvPr/>
        </p:nvPicPr>
        <p:blipFill>
          <a:blip r:embed="rId5"/>
          <a:stretch>
            <a:fillRect/>
          </a:stretch>
        </p:blipFill>
        <p:spPr>
          <a:xfrm>
            <a:off x="358720" y="267156"/>
            <a:ext cx="1511939" cy="1511939"/>
          </a:xfrm>
          <a:prstGeom prst="rect">
            <a:avLst/>
          </a:prstGeom>
        </p:spPr>
      </p:pic>
    </p:spTree>
    <p:extLst>
      <p:ext uri="{BB962C8B-B14F-4D97-AF65-F5344CB8AC3E}">
        <p14:creationId xmlns:p14="http://schemas.microsoft.com/office/powerpoint/2010/main" val="8332243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785A3B60-91E0-4EDE-A34C-453A40455784}"/>
              </a:ext>
            </a:extLst>
          </p:cNvPr>
          <p:cNvSpPr>
            <a:spLocks noGrp="1"/>
          </p:cNvSpPr>
          <p:nvPr>
            <p:ph type="title"/>
          </p:nvPr>
        </p:nvSpPr>
        <p:spPr/>
        <p:txBody>
          <a:bodyPr/>
          <a:lstStyle/>
          <a:p>
            <a:r>
              <a:rPr lang="he-IL" sz="2800" dirty="0">
                <a:solidFill>
                  <a:srgbClr val="002060"/>
                </a:solidFill>
                <a:latin typeface="alef-regular"/>
                <a:cs typeface="Arial" panose="020B0604020202020204" pitchFamily="34" charset="0"/>
              </a:rPr>
              <a:t> "</a:t>
            </a:r>
            <a:r>
              <a:rPr lang="he-IL" sz="4000" dirty="0">
                <a:solidFill>
                  <a:srgbClr val="002060"/>
                </a:solidFill>
                <a:latin typeface="alef-regular"/>
                <a:cs typeface="Arial" panose="020B0604020202020204" pitchFamily="34" charset="0"/>
              </a:rPr>
              <a:t>כִּֽי בֶן-זְקֻנִ֥ים ה֖וּא ל֑ו"ֹ</a:t>
            </a:r>
            <a:endParaRPr lang="he-IL" sz="4000" dirty="0"/>
          </a:p>
        </p:txBody>
      </p:sp>
      <p:sp>
        <p:nvSpPr>
          <p:cNvPr id="3" name="מציין מיקום טקסט 2">
            <a:extLst>
              <a:ext uri="{FF2B5EF4-FFF2-40B4-BE49-F238E27FC236}">
                <a16:creationId xmlns:a16="http://schemas.microsoft.com/office/drawing/2014/main" id="{401C928F-879E-4300-B80C-0E5DC544A4D0}"/>
              </a:ext>
            </a:extLst>
          </p:cNvPr>
          <p:cNvSpPr>
            <a:spLocks noGrp="1"/>
          </p:cNvSpPr>
          <p:nvPr>
            <p:ph type="body" idx="1"/>
          </p:nvPr>
        </p:nvSpPr>
        <p:spPr>
          <a:xfrm>
            <a:off x="4754880" y="1542104"/>
            <a:ext cx="6625766" cy="4561516"/>
          </a:xfrm>
        </p:spPr>
        <p:txBody>
          <a:bodyPr/>
          <a:lstStyle/>
          <a:p>
            <a:pPr fontAlgn="base">
              <a:lnSpc>
                <a:spcPct val="150000"/>
              </a:lnSpc>
            </a:pPr>
            <a:r>
              <a:rPr lang="he-IL" dirty="0">
                <a:solidFill>
                  <a:srgbClr val="002060"/>
                </a:solidFill>
                <a:latin typeface="inherit"/>
                <a:cs typeface="+mn-cs"/>
              </a:rPr>
              <a:t>בן זקונים הוא הבן הצעיר, בן אהוב שנולד אחרון במשפחה או בן שנולד</a:t>
            </a:r>
          </a:p>
          <a:p>
            <a:pPr fontAlgn="base">
              <a:lnSpc>
                <a:spcPct val="150000"/>
              </a:lnSpc>
            </a:pPr>
            <a:r>
              <a:rPr lang="he-IL" dirty="0">
                <a:solidFill>
                  <a:srgbClr val="002060"/>
                </a:solidFill>
                <a:latin typeface="inherit"/>
                <a:cs typeface="+mn-cs"/>
              </a:rPr>
              <a:t>להורים מבוגרים. </a:t>
            </a:r>
          </a:p>
          <a:p>
            <a:pPr fontAlgn="base">
              <a:lnSpc>
                <a:spcPct val="150000"/>
              </a:lnSpc>
            </a:pPr>
            <a:r>
              <a:rPr lang="he-IL" b="1" dirty="0">
                <a:solidFill>
                  <a:schemeClr val="accent2"/>
                </a:solidFill>
                <a:latin typeface="inherit"/>
                <a:cs typeface="+mn-cs"/>
              </a:rPr>
              <a:t>האם, לדעתכם, יכולות להיות סיבות נוספות</a:t>
            </a:r>
          </a:p>
          <a:p>
            <a:pPr fontAlgn="base">
              <a:lnSpc>
                <a:spcPct val="150000"/>
              </a:lnSpc>
            </a:pPr>
            <a:r>
              <a:rPr lang="he-IL" b="1" dirty="0">
                <a:solidFill>
                  <a:schemeClr val="accent2"/>
                </a:solidFill>
                <a:latin typeface="inherit"/>
                <a:cs typeface="+mn-cs"/>
              </a:rPr>
              <a:t>לאהבתו המיוחדת של יעקב את יוסף?</a:t>
            </a:r>
          </a:p>
          <a:p>
            <a:pPr fontAlgn="base">
              <a:lnSpc>
                <a:spcPct val="150000"/>
              </a:lnSpc>
            </a:pPr>
            <a:endParaRPr lang="he-IL" dirty="0"/>
          </a:p>
        </p:txBody>
      </p:sp>
      <p:pic>
        <p:nvPicPr>
          <p:cNvPr id="4" name="תמונה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4572000" cy="6858000"/>
          </a:xfrm>
          <a:prstGeom prst="rect">
            <a:avLst/>
          </a:prstGeom>
        </p:spPr>
      </p:pic>
      <p:pic>
        <p:nvPicPr>
          <p:cNvPr id="5" name="טיימר 1 דק">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957333" y="5575300"/>
            <a:ext cx="1990634" cy="1056640"/>
          </a:xfrm>
          <a:prstGeom prst="rect">
            <a:avLst/>
          </a:prstGeom>
        </p:spPr>
      </p:pic>
    </p:spTree>
    <p:extLst>
      <p:ext uri="{BB962C8B-B14F-4D97-AF65-F5344CB8AC3E}">
        <p14:creationId xmlns:p14="http://schemas.microsoft.com/office/powerpoint/2010/main" val="17340739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0AF29269-000D-4F20-A733-AEDDD82F52E6}"/>
              </a:ext>
            </a:extLst>
          </p:cNvPr>
          <p:cNvSpPr>
            <a:spLocks noGrp="1"/>
          </p:cNvSpPr>
          <p:nvPr>
            <p:ph type="title"/>
          </p:nvPr>
        </p:nvSpPr>
        <p:spPr/>
        <p:txBody>
          <a:bodyPr/>
          <a:lstStyle/>
          <a:p>
            <a:r>
              <a:rPr lang="he-IL" sz="4000" b="1" dirty="0">
                <a:solidFill>
                  <a:srgbClr val="002060"/>
                </a:solidFill>
                <a:cs typeface="+mn-cs"/>
              </a:rPr>
              <a:t>האם יעקב אהב את יוסף רק כי בן זקונים הוא לו?</a:t>
            </a:r>
          </a:p>
        </p:txBody>
      </p:sp>
      <p:sp>
        <p:nvSpPr>
          <p:cNvPr id="3" name="מציין מיקום טקסט 2">
            <a:extLst>
              <a:ext uri="{FF2B5EF4-FFF2-40B4-BE49-F238E27FC236}">
                <a16:creationId xmlns:a16="http://schemas.microsoft.com/office/drawing/2014/main" id="{93090C74-9E32-4D33-A920-872185ED07BD}"/>
              </a:ext>
            </a:extLst>
          </p:cNvPr>
          <p:cNvSpPr>
            <a:spLocks noGrp="1"/>
          </p:cNvSpPr>
          <p:nvPr>
            <p:ph type="body" idx="1"/>
          </p:nvPr>
        </p:nvSpPr>
        <p:spPr/>
        <p:txBody>
          <a:bodyPr/>
          <a:lstStyle/>
          <a:p>
            <a:pPr marL="685800" indent="-457200">
              <a:lnSpc>
                <a:spcPct val="150000"/>
              </a:lnSpc>
              <a:buFont typeface="Wingdings" panose="05000000000000000000" pitchFamily="2" charset="2"/>
              <a:buChar char="v"/>
            </a:pPr>
            <a:r>
              <a:rPr lang="he-IL" dirty="0">
                <a:solidFill>
                  <a:srgbClr val="002060"/>
                </a:solidFill>
                <a:cs typeface="+mn-cs"/>
              </a:rPr>
              <a:t>את מי אנחנו אוהבים יותר?</a:t>
            </a:r>
          </a:p>
          <a:p>
            <a:pPr marL="685800" indent="-457200">
              <a:lnSpc>
                <a:spcPct val="150000"/>
              </a:lnSpc>
              <a:buFont typeface="Wingdings" panose="05000000000000000000" pitchFamily="2" charset="2"/>
              <a:buChar char="v"/>
            </a:pPr>
            <a:r>
              <a:rPr lang="he-IL" dirty="0">
                <a:solidFill>
                  <a:srgbClr val="002060"/>
                </a:solidFill>
                <a:cs typeface="+mn-cs"/>
              </a:rPr>
              <a:t>מה גורם לנו לאהוב מישהו?</a:t>
            </a:r>
          </a:p>
          <a:p>
            <a:pPr marL="685800" indent="-457200">
              <a:lnSpc>
                <a:spcPct val="150000"/>
              </a:lnSpc>
              <a:buFont typeface="Wingdings" panose="05000000000000000000" pitchFamily="2" charset="2"/>
              <a:buChar char="v"/>
            </a:pPr>
            <a:r>
              <a:rPr lang="he-IL" dirty="0">
                <a:solidFill>
                  <a:srgbClr val="002060"/>
                </a:solidFill>
                <a:cs typeface="+mn-cs"/>
              </a:rPr>
              <a:t>האם נדמה לנו לפעמים שלהורים שלנו יש העדפות? מה יכולות להיות הסיבות לכך?</a:t>
            </a:r>
          </a:p>
        </p:txBody>
      </p:sp>
    </p:spTree>
    <p:extLst>
      <p:ext uri="{BB962C8B-B14F-4D97-AF65-F5344CB8AC3E}">
        <p14:creationId xmlns:p14="http://schemas.microsoft.com/office/powerpoint/2010/main" val="3394454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695E75A2-ACD8-471A-B4B1-CD981AF677B4}"/>
              </a:ext>
            </a:extLst>
          </p:cNvPr>
          <p:cNvSpPr>
            <a:spLocks noGrp="1"/>
          </p:cNvSpPr>
          <p:nvPr>
            <p:ph type="title"/>
          </p:nvPr>
        </p:nvSpPr>
        <p:spPr/>
        <p:txBody>
          <a:bodyPr/>
          <a:lstStyle/>
          <a:p>
            <a:r>
              <a:rPr lang="he-IL" sz="4000" dirty="0">
                <a:solidFill>
                  <a:srgbClr val="002060"/>
                </a:solidFill>
                <a:latin typeface="frankruehl" panose="020E0503060101010101" pitchFamily="34" charset="-79"/>
                <a:cs typeface="+mn-cs"/>
              </a:rPr>
              <a:t>כיצד מסביר המדרש את אהבתו המיוחדת של יעקב לבנו יוסף?</a:t>
            </a:r>
            <a:endParaRPr lang="he-IL" sz="4000" dirty="0">
              <a:solidFill>
                <a:srgbClr val="002060"/>
              </a:solidFill>
              <a:cs typeface="+mn-cs"/>
            </a:endParaRPr>
          </a:p>
        </p:txBody>
      </p:sp>
      <p:sp>
        <p:nvSpPr>
          <p:cNvPr id="3" name="מציין מיקום טקסט 2">
            <a:extLst>
              <a:ext uri="{FF2B5EF4-FFF2-40B4-BE49-F238E27FC236}">
                <a16:creationId xmlns:a16="http://schemas.microsoft.com/office/drawing/2014/main" id="{72C389BA-E571-4ED8-9F7C-95D54ED4EC26}"/>
              </a:ext>
            </a:extLst>
          </p:cNvPr>
          <p:cNvSpPr>
            <a:spLocks noGrp="1"/>
          </p:cNvSpPr>
          <p:nvPr>
            <p:ph type="body" idx="1"/>
          </p:nvPr>
        </p:nvSpPr>
        <p:spPr/>
        <p:txBody>
          <a:bodyPr/>
          <a:lstStyle/>
          <a:p>
            <a:pPr>
              <a:lnSpc>
                <a:spcPct val="150000"/>
              </a:lnSpc>
            </a:pPr>
            <a:r>
              <a:rPr lang="he-IL" dirty="0">
                <a:solidFill>
                  <a:srgbClr val="002060"/>
                </a:solidFill>
                <a:cs typeface="+mn-cs"/>
              </a:rPr>
              <a:t>"וְיִשְׂרָאֵל אָהַב אֶת יוֹסֵף" (בראשית </a:t>
            </a:r>
            <a:r>
              <a:rPr lang="he-IL" dirty="0" err="1">
                <a:solidFill>
                  <a:srgbClr val="002060"/>
                </a:solidFill>
                <a:cs typeface="+mn-cs"/>
              </a:rPr>
              <a:t>לז</a:t>
            </a:r>
            <a:r>
              <a:rPr lang="he-IL" dirty="0">
                <a:solidFill>
                  <a:srgbClr val="002060"/>
                </a:solidFill>
                <a:cs typeface="+mn-cs"/>
              </a:rPr>
              <a:t>, ג)…</a:t>
            </a:r>
          </a:p>
          <a:p>
            <a:pPr>
              <a:lnSpc>
                <a:spcPct val="150000"/>
              </a:lnSpc>
            </a:pPr>
            <a:r>
              <a:rPr lang="he-IL" dirty="0">
                <a:solidFill>
                  <a:srgbClr val="002060"/>
                </a:solidFill>
                <a:cs typeface="+mn-cs"/>
              </a:rPr>
              <a:t> משום שֶׁהָיָה זִיו אִיקוֹנִין (זיו פניו) שֶׁלּוֹ דּוֹמֶה לוֹ –</a:t>
            </a:r>
          </a:p>
          <a:p>
            <a:pPr>
              <a:lnSpc>
                <a:spcPct val="150000"/>
              </a:lnSpc>
            </a:pPr>
            <a:r>
              <a:rPr lang="he-IL" dirty="0">
                <a:solidFill>
                  <a:srgbClr val="002060"/>
                </a:solidFill>
                <a:cs typeface="+mn-cs"/>
              </a:rPr>
              <a:t> כלומר הבעת הפנים של יוסף הייתה דומה להבעת הפנים של יעקב.</a:t>
            </a:r>
          </a:p>
          <a:p>
            <a:pPr>
              <a:lnSpc>
                <a:spcPct val="150000"/>
              </a:lnSpc>
            </a:pPr>
            <a:r>
              <a:rPr lang="he-IL" sz="1200" dirty="0">
                <a:cs typeface="+mn-cs"/>
              </a:rPr>
              <a:t>(על פי: בראשית רבה, פרשה ד, ח)</a:t>
            </a:r>
          </a:p>
          <a:p>
            <a:pPr>
              <a:lnSpc>
                <a:spcPct val="150000"/>
              </a:lnSpc>
            </a:pPr>
            <a:endParaRPr lang="he-IL" sz="1200" dirty="0">
              <a:cs typeface="+mn-cs"/>
            </a:endParaRPr>
          </a:p>
        </p:txBody>
      </p:sp>
      <p:pic>
        <p:nvPicPr>
          <p:cNvPr id="4" name="תמונה 3">
            <a:extLst>
              <a:ext uri="{FF2B5EF4-FFF2-40B4-BE49-F238E27FC236}">
                <a16:creationId xmlns:a16="http://schemas.microsoft.com/office/drawing/2014/main" id="{7F17E27C-C890-43F1-98A4-565ECB0B1672}"/>
              </a:ext>
            </a:extLst>
          </p:cNvPr>
          <p:cNvPicPr>
            <a:picLocks noChangeAspect="1"/>
          </p:cNvPicPr>
          <p:nvPr/>
        </p:nvPicPr>
        <p:blipFill>
          <a:blip r:embed="rId3"/>
          <a:stretch>
            <a:fillRect/>
          </a:stretch>
        </p:blipFill>
        <p:spPr>
          <a:xfrm>
            <a:off x="965838" y="3863083"/>
            <a:ext cx="3733598" cy="2525888"/>
          </a:xfrm>
          <a:prstGeom prst="rect">
            <a:avLst/>
          </a:prstGeom>
        </p:spPr>
      </p:pic>
      <p:sp>
        <p:nvSpPr>
          <p:cNvPr id="5" name="מלבן 4">
            <a:extLst>
              <a:ext uri="{FF2B5EF4-FFF2-40B4-BE49-F238E27FC236}">
                <a16:creationId xmlns:a16="http://schemas.microsoft.com/office/drawing/2014/main" id="{4877D901-E4BA-4F01-9E28-5C300F4D9E14}"/>
              </a:ext>
            </a:extLst>
          </p:cNvPr>
          <p:cNvSpPr/>
          <p:nvPr/>
        </p:nvSpPr>
        <p:spPr>
          <a:xfrm>
            <a:off x="965838" y="6388971"/>
            <a:ext cx="3756156" cy="307777"/>
          </a:xfrm>
          <a:prstGeom prst="rect">
            <a:avLst/>
          </a:prstGeom>
        </p:spPr>
        <p:txBody>
          <a:bodyPr wrap="none">
            <a:spAutoFit/>
          </a:bodyPr>
          <a:lstStyle/>
          <a:p>
            <a:r>
              <a:rPr lang="he-IL" dirty="0">
                <a:solidFill>
                  <a:srgbClr val="262626"/>
                </a:solidFill>
                <a:latin typeface="open sans hebrew"/>
              </a:rPr>
              <a:t>צללית במראה. </a:t>
            </a:r>
            <a:r>
              <a:rPr lang="en-US" dirty="0" err="1">
                <a:solidFill>
                  <a:srgbClr val="262626"/>
                </a:solidFill>
                <a:latin typeface="open sans hebrew"/>
              </a:rPr>
              <a:t>Prazis</a:t>
            </a:r>
            <a:r>
              <a:rPr lang="en-US" dirty="0">
                <a:solidFill>
                  <a:srgbClr val="262626"/>
                </a:solidFill>
                <a:latin typeface="open sans hebrew"/>
              </a:rPr>
              <a:t> Images/shutterstock.com</a:t>
            </a:r>
            <a:endParaRPr lang="he-IL" dirty="0"/>
          </a:p>
        </p:txBody>
      </p:sp>
      <p:pic>
        <p:nvPicPr>
          <p:cNvPr id="6" name="תמונה 5">
            <a:extLst>
              <a:ext uri="{FF2B5EF4-FFF2-40B4-BE49-F238E27FC236}">
                <a16:creationId xmlns:a16="http://schemas.microsoft.com/office/drawing/2014/main" id="{73DEA504-6002-48BC-B4AE-8AF0C5460667}"/>
              </a:ext>
            </a:extLst>
          </p:cNvPr>
          <p:cNvPicPr>
            <a:picLocks noChangeAspect="1"/>
          </p:cNvPicPr>
          <p:nvPr/>
        </p:nvPicPr>
        <p:blipFill>
          <a:blip r:embed="rId4"/>
          <a:stretch>
            <a:fillRect/>
          </a:stretch>
        </p:blipFill>
        <p:spPr>
          <a:xfrm>
            <a:off x="696110" y="1332415"/>
            <a:ext cx="1511939" cy="1511939"/>
          </a:xfrm>
          <a:prstGeom prst="rect">
            <a:avLst/>
          </a:prstGeom>
        </p:spPr>
      </p:pic>
    </p:spTree>
    <p:extLst>
      <p:ext uri="{BB962C8B-B14F-4D97-AF65-F5344CB8AC3E}">
        <p14:creationId xmlns:p14="http://schemas.microsoft.com/office/powerpoint/2010/main" val="25591375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0E050BFF-7271-4487-9E72-5DAE59D76B6B}"/>
              </a:ext>
            </a:extLst>
          </p:cNvPr>
          <p:cNvSpPr>
            <a:spLocks noGrp="1"/>
          </p:cNvSpPr>
          <p:nvPr>
            <p:ph type="title"/>
          </p:nvPr>
        </p:nvSpPr>
        <p:spPr>
          <a:xfrm>
            <a:off x="3081590" y="663126"/>
            <a:ext cx="8280000" cy="720000"/>
          </a:xfrm>
        </p:spPr>
        <p:txBody>
          <a:bodyPr>
            <a:normAutofit fontScale="90000"/>
          </a:bodyPr>
          <a:lstStyle/>
          <a:p>
            <a:r>
              <a:rPr lang="he-IL" dirty="0"/>
              <a:t>יעקב נותן ליוסף את כותונת הפסים</a:t>
            </a:r>
          </a:p>
        </p:txBody>
      </p:sp>
      <p:sp>
        <p:nvSpPr>
          <p:cNvPr id="3" name="מציין מיקום טקסט 2">
            <a:extLst>
              <a:ext uri="{FF2B5EF4-FFF2-40B4-BE49-F238E27FC236}">
                <a16:creationId xmlns:a16="http://schemas.microsoft.com/office/drawing/2014/main" id="{4E7F7F09-9957-44BD-8676-86D9883D8C72}"/>
              </a:ext>
            </a:extLst>
          </p:cNvPr>
          <p:cNvSpPr>
            <a:spLocks noGrp="1"/>
          </p:cNvSpPr>
          <p:nvPr>
            <p:ph type="body" sz="quarter" idx="10"/>
          </p:nvPr>
        </p:nvSpPr>
        <p:spPr>
          <a:xfrm>
            <a:off x="0" y="1689070"/>
            <a:ext cx="11990982" cy="5168930"/>
          </a:xfrm>
        </p:spPr>
        <p:txBody>
          <a:bodyPr>
            <a:normAutofit/>
          </a:bodyPr>
          <a:lstStyle/>
          <a:p>
            <a:pPr marL="457200" indent="-457200">
              <a:lnSpc>
                <a:spcPct val="150000"/>
              </a:lnSpc>
              <a:buFont typeface="Wingdings" panose="05000000000000000000" pitchFamily="2" charset="2"/>
              <a:buChar char="v"/>
            </a:pPr>
            <a:r>
              <a:rPr lang="he-IL" sz="2800" dirty="0">
                <a:solidFill>
                  <a:srgbClr val="002060"/>
                </a:solidFill>
              </a:rPr>
              <a:t>כיצד לדעתכם הרגיש יוסף</a:t>
            </a:r>
          </a:p>
          <a:p>
            <a:pPr>
              <a:lnSpc>
                <a:spcPct val="150000"/>
              </a:lnSpc>
            </a:pPr>
            <a:r>
              <a:rPr lang="he-IL" sz="2800" dirty="0">
                <a:solidFill>
                  <a:srgbClr val="002060"/>
                </a:solidFill>
              </a:rPr>
              <a:t>    כאשר אביו נתן לו את כותונת הפסים?</a:t>
            </a:r>
          </a:p>
          <a:p>
            <a:pPr marL="457200" indent="-457200">
              <a:lnSpc>
                <a:spcPct val="150000"/>
              </a:lnSpc>
              <a:buFont typeface="Wingdings" panose="05000000000000000000" pitchFamily="2" charset="2"/>
              <a:buChar char="v"/>
            </a:pPr>
            <a:r>
              <a:rPr lang="he-IL" sz="2800" dirty="0">
                <a:solidFill>
                  <a:schemeClr val="accent1">
                    <a:lumMod val="50000"/>
                  </a:schemeClr>
                </a:solidFill>
                <a:latin typeface="alef-regular"/>
              </a:rPr>
              <a:t>מה, לדעתכם, מסמלת </a:t>
            </a:r>
            <a:r>
              <a:rPr lang="he-IL" sz="2800" dirty="0" err="1">
                <a:solidFill>
                  <a:schemeClr val="accent1">
                    <a:lumMod val="50000"/>
                  </a:schemeClr>
                </a:solidFill>
                <a:latin typeface="alef-regular"/>
              </a:rPr>
              <a:t>כְּתֹ֥נֶת</a:t>
            </a:r>
            <a:r>
              <a:rPr lang="he-IL" sz="2800" dirty="0">
                <a:solidFill>
                  <a:schemeClr val="accent1">
                    <a:lumMod val="50000"/>
                  </a:schemeClr>
                </a:solidFill>
                <a:latin typeface="alef-regular"/>
              </a:rPr>
              <a:t> הפַּסִּֽים?</a:t>
            </a:r>
            <a:r>
              <a:rPr lang="he-IL" sz="2800" dirty="0">
                <a:solidFill>
                  <a:schemeClr val="accent1">
                    <a:lumMod val="50000"/>
                  </a:schemeClr>
                </a:solidFill>
              </a:rPr>
              <a:t> </a:t>
            </a:r>
          </a:p>
        </p:txBody>
      </p:sp>
      <p:pic>
        <p:nvPicPr>
          <p:cNvPr id="4" name="תמונה 3">
            <a:extLst>
              <a:ext uri="{FF2B5EF4-FFF2-40B4-BE49-F238E27FC236}">
                <a16:creationId xmlns:a16="http://schemas.microsoft.com/office/drawing/2014/main" id="{3DAB4A5C-3F01-4B94-BFA0-AC6E0026DDDE}"/>
              </a:ext>
            </a:extLst>
          </p:cNvPr>
          <p:cNvPicPr>
            <a:picLocks noChangeAspect="1"/>
          </p:cNvPicPr>
          <p:nvPr/>
        </p:nvPicPr>
        <p:blipFill>
          <a:blip r:embed="rId5"/>
          <a:stretch>
            <a:fillRect/>
          </a:stretch>
        </p:blipFill>
        <p:spPr>
          <a:xfrm>
            <a:off x="427570" y="2134223"/>
            <a:ext cx="5624427" cy="3899603"/>
          </a:xfrm>
          <a:prstGeom prst="rect">
            <a:avLst/>
          </a:prstGeom>
        </p:spPr>
      </p:pic>
      <p:sp>
        <p:nvSpPr>
          <p:cNvPr id="5" name="מלבן 4">
            <a:extLst>
              <a:ext uri="{FF2B5EF4-FFF2-40B4-BE49-F238E27FC236}">
                <a16:creationId xmlns:a16="http://schemas.microsoft.com/office/drawing/2014/main" id="{86675FD7-45C1-43F4-867C-9D74DBDDA5D1}"/>
              </a:ext>
            </a:extLst>
          </p:cNvPr>
          <p:cNvSpPr/>
          <p:nvPr/>
        </p:nvSpPr>
        <p:spPr>
          <a:xfrm>
            <a:off x="2071955" y="6406699"/>
            <a:ext cx="2335659" cy="52322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he-IL" sz="1400" b="0" i="0" u="none" strike="noStrike" kern="0" cap="none" spc="0" normalizeH="0" baseline="0" noProof="0" dirty="0">
                <a:ln>
                  <a:noFill/>
                </a:ln>
                <a:solidFill>
                  <a:srgbClr val="000000"/>
                </a:solidFill>
                <a:effectLst/>
                <a:uLnTx/>
                <a:uFillTx/>
                <a:latin typeface="Arial"/>
                <a:cs typeface="Arial"/>
                <a:sym typeface="Arial"/>
              </a:rPr>
              <a:t>יעקב נותן ליוסף כתונת הפסים</a:t>
            </a:r>
          </a:p>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0" i="0" u="none" strike="noStrike" kern="0" cap="none" spc="0" normalizeH="0" baseline="0" noProof="0" dirty="0">
                <a:ln>
                  <a:noFill/>
                </a:ln>
                <a:solidFill>
                  <a:srgbClr val="000000"/>
                </a:solidFill>
                <a:effectLst/>
                <a:uLnTx/>
                <a:uFillTx/>
                <a:latin typeface="Arial"/>
                <a:cs typeface="Arial"/>
                <a:sym typeface="Arial"/>
              </a:rPr>
              <a:t>Owen Jones</a:t>
            </a:r>
            <a:endParaRPr kumimoji="0" lang="he-IL"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6" name="תמונה 5">
            <a:extLst>
              <a:ext uri="{FF2B5EF4-FFF2-40B4-BE49-F238E27FC236}">
                <a16:creationId xmlns:a16="http://schemas.microsoft.com/office/drawing/2014/main" id="{00B7FFA2-5169-4B3F-AD2C-A910B7E9D004}"/>
              </a:ext>
            </a:extLst>
          </p:cNvPr>
          <p:cNvPicPr>
            <a:picLocks noChangeAspect="1"/>
          </p:cNvPicPr>
          <p:nvPr/>
        </p:nvPicPr>
        <p:blipFill>
          <a:blip r:embed="rId6"/>
          <a:stretch>
            <a:fillRect/>
          </a:stretch>
        </p:blipFill>
        <p:spPr>
          <a:xfrm>
            <a:off x="2185863" y="185832"/>
            <a:ext cx="1511939" cy="1511939"/>
          </a:xfrm>
          <a:prstGeom prst="rect">
            <a:avLst/>
          </a:prstGeom>
        </p:spPr>
      </p:pic>
      <p:pic>
        <p:nvPicPr>
          <p:cNvPr id="7" name="Timer_02mi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308742" y="5279446"/>
            <a:ext cx="2682240" cy="1508760"/>
          </a:xfrm>
          <a:prstGeom prst="rect">
            <a:avLst/>
          </a:prstGeom>
        </p:spPr>
      </p:pic>
    </p:spTree>
    <p:extLst>
      <p:ext uri="{BB962C8B-B14F-4D97-AF65-F5344CB8AC3E}">
        <p14:creationId xmlns:p14="http://schemas.microsoft.com/office/powerpoint/2010/main" val="14989409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7EFF32DC-94FF-4AD5-A957-B95A015C85B3}"/>
              </a:ext>
            </a:extLst>
          </p:cNvPr>
          <p:cNvSpPr>
            <a:spLocks noGrp="1"/>
          </p:cNvSpPr>
          <p:nvPr>
            <p:ph type="title"/>
          </p:nvPr>
        </p:nvSpPr>
        <p:spPr/>
        <p:txBody>
          <a:bodyPr>
            <a:normAutofit fontScale="90000"/>
          </a:bodyPr>
          <a:lstStyle/>
          <a:p>
            <a:r>
              <a:rPr lang="he-IL" dirty="0" err="1"/>
              <a:t>כתנת</a:t>
            </a:r>
            <a:r>
              <a:rPr lang="he-IL" dirty="0"/>
              <a:t> הפסים – למה את כה מכעיסה?</a:t>
            </a:r>
          </a:p>
        </p:txBody>
      </p:sp>
      <p:sp>
        <p:nvSpPr>
          <p:cNvPr id="3" name="מציין מיקום טקסט 2">
            <a:extLst>
              <a:ext uri="{FF2B5EF4-FFF2-40B4-BE49-F238E27FC236}">
                <a16:creationId xmlns:a16="http://schemas.microsoft.com/office/drawing/2014/main" id="{E321AD59-ABF9-4193-A59E-7295F554DF2D}"/>
              </a:ext>
            </a:extLst>
          </p:cNvPr>
          <p:cNvSpPr>
            <a:spLocks noGrp="1"/>
          </p:cNvSpPr>
          <p:nvPr>
            <p:ph type="body" sz="quarter" idx="10"/>
          </p:nvPr>
        </p:nvSpPr>
        <p:spPr/>
        <p:txBody>
          <a:bodyPr>
            <a:normAutofit/>
          </a:bodyPr>
          <a:lstStyle/>
          <a:p>
            <a:r>
              <a:rPr lang="he-IL" sz="2800" dirty="0">
                <a:solidFill>
                  <a:srgbClr val="002060"/>
                </a:solidFill>
                <a:latin typeface="inherit"/>
              </a:rPr>
              <a:t>לפי המדרש – "פַּסִּים, </a:t>
            </a:r>
            <a:r>
              <a:rPr lang="he-IL" sz="2800" dirty="0" err="1">
                <a:solidFill>
                  <a:srgbClr val="002060"/>
                </a:solidFill>
                <a:latin typeface="inherit"/>
              </a:rPr>
              <a:t>שֶׁהָיְתָה</a:t>
            </a:r>
            <a:r>
              <a:rPr lang="he-IL" sz="2800" dirty="0">
                <a:solidFill>
                  <a:srgbClr val="002060"/>
                </a:solidFill>
                <a:latin typeface="inherit"/>
              </a:rPr>
              <a:t> מַגַּעַת עַד פַּס יָדוֹ" (בראשית רבה). כלומר, הכותונת הייתה בעלת שרוולים ארוכים, והעידה על מעמדו הגבוה של האדם הלובש אותה, משום שהיא לא התאימה למי שעסק במלאכת כפיים.</a:t>
            </a:r>
            <a:endParaRPr lang="he-IL" sz="2800" dirty="0"/>
          </a:p>
        </p:txBody>
      </p:sp>
      <p:pic>
        <p:nvPicPr>
          <p:cNvPr id="4" name="תמונה 3">
            <a:extLst>
              <a:ext uri="{FF2B5EF4-FFF2-40B4-BE49-F238E27FC236}">
                <a16:creationId xmlns:a16="http://schemas.microsoft.com/office/drawing/2014/main" id="{9971526E-E791-4947-B073-F42DB62C3346}"/>
              </a:ext>
            </a:extLst>
          </p:cNvPr>
          <p:cNvPicPr>
            <a:picLocks noChangeAspect="1"/>
          </p:cNvPicPr>
          <p:nvPr/>
        </p:nvPicPr>
        <p:blipFill>
          <a:blip r:embed="rId2"/>
          <a:stretch>
            <a:fillRect/>
          </a:stretch>
        </p:blipFill>
        <p:spPr>
          <a:xfrm>
            <a:off x="1272844" y="3447960"/>
            <a:ext cx="2865368" cy="2871465"/>
          </a:xfrm>
          <a:prstGeom prst="rect">
            <a:avLst/>
          </a:prstGeom>
        </p:spPr>
      </p:pic>
      <p:pic>
        <p:nvPicPr>
          <p:cNvPr id="5" name="תמונה 4">
            <a:extLst>
              <a:ext uri="{FF2B5EF4-FFF2-40B4-BE49-F238E27FC236}">
                <a16:creationId xmlns:a16="http://schemas.microsoft.com/office/drawing/2014/main" id="{FB357C5B-11B7-42DB-973F-3BC482E8BFE7}"/>
              </a:ext>
            </a:extLst>
          </p:cNvPr>
          <p:cNvPicPr>
            <a:picLocks noChangeAspect="1"/>
          </p:cNvPicPr>
          <p:nvPr/>
        </p:nvPicPr>
        <p:blipFill>
          <a:blip r:embed="rId3"/>
          <a:stretch>
            <a:fillRect/>
          </a:stretch>
        </p:blipFill>
        <p:spPr>
          <a:xfrm>
            <a:off x="1886670" y="6319425"/>
            <a:ext cx="2389839" cy="591363"/>
          </a:xfrm>
          <a:prstGeom prst="rect">
            <a:avLst/>
          </a:prstGeom>
        </p:spPr>
      </p:pic>
    </p:spTree>
    <p:extLst>
      <p:ext uri="{BB962C8B-B14F-4D97-AF65-F5344CB8AC3E}">
        <p14:creationId xmlns:p14="http://schemas.microsoft.com/office/powerpoint/2010/main" val="2106544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4B0A64C1-9B34-455F-B352-0B5A724D3E68}"/>
              </a:ext>
            </a:extLst>
          </p:cNvPr>
          <p:cNvSpPr>
            <a:spLocks noGrp="1"/>
          </p:cNvSpPr>
          <p:nvPr>
            <p:ph type="title"/>
          </p:nvPr>
        </p:nvSpPr>
        <p:spPr/>
        <p:txBody>
          <a:bodyPr/>
          <a:lstStyle/>
          <a:p>
            <a:r>
              <a:rPr lang="he-IL" sz="4000" b="1" dirty="0">
                <a:solidFill>
                  <a:srgbClr val="006699"/>
                </a:solidFill>
                <a:latin typeface="alef-regular"/>
                <a:cs typeface="+mn-cs"/>
              </a:rPr>
              <a:t>מה למדו חכמינו?</a:t>
            </a:r>
            <a:endParaRPr lang="he-IL" sz="4000" dirty="0">
              <a:cs typeface="+mn-cs"/>
            </a:endParaRPr>
          </a:p>
        </p:txBody>
      </p:sp>
      <p:sp>
        <p:nvSpPr>
          <p:cNvPr id="3" name="מציין מיקום טקסט 2">
            <a:extLst>
              <a:ext uri="{FF2B5EF4-FFF2-40B4-BE49-F238E27FC236}">
                <a16:creationId xmlns:a16="http://schemas.microsoft.com/office/drawing/2014/main" id="{73068638-93A8-41ED-8222-01A563B25DA2}"/>
              </a:ext>
            </a:extLst>
          </p:cNvPr>
          <p:cNvSpPr>
            <a:spLocks noGrp="1"/>
          </p:cNvSpPr>
          <p:nvPr>
            <p:ph type="body" idx="1"/>
          </p:nvPr>
        </p:nvSpPr>
        <p:spPr/>
        <p:txBody>
          <a:bodyPr/>
          <a:lstStyle/>
          <a:p>
            <a:pPr>
              <a:lnSpc>
                <a:spcPct val="150000"/>
              </a:lnSpc>
            </a:pPr>
            <a:r>
              <a:rPr lang="he-IL" dirty="0">
                <a:solidFill>
                  <a:srgbClr val="0070C0"/>
                </a:solidFill>
                <a:latin typeface="alef-regular"/>
                <a:cs typeface="+mn-cs"/>
              </a:rPr>
              <a:t>"וְיִשְׂרָאֵל אָהַב אֶת יוֹסֵף, וְעָשָׂה לוֹ </a:t>
            </a:r>
            <a:r>
              <a:rPr lang="he-IL" dirty="0" err="1">
                <a:solidFill>
                  <a:srgbClr val="0070C0"/>
                </a:solidFill>
                <a:latin typeface="alef-regular"/>
                <a:cs typeface="+mn-cs"/>
              </a:rPr>
              <a:t>כְּתֹנֶת</a:t>
            </a:r>
            <a:r>
              <a:rPr lang="he-IL" dirty="0">
                <a:solidFill>
                  <a:srgbClr val="0070C0"/>
                </a:solidFill>
                <a:latin typeface="alef-regular"/>
                <a:cs typeface="+mn-cs"/>
              </a:rPr>
              <a:t> פַּסִּים" </a:t>
            </a:r>
            <a:r>
              <a:rPr lang="he-IL" dirty="0">
                <a:solidFill>
                  <a:srgbClr val="0070C0"/>
                </a:solidFill>
                <a:latin typeface="alef-regular"/>
                <a:cs typeface="+mn-cs"/>
                <a:hlinkClick r:id="rId3">
                  <a:extLst>
                    <a:ext uri="{A12FA001-AC4F-418D-AE19-62706E023703}">
                      <ahyp:hlinkClr xmlns:ahyp="http://schemas.microsoft.com/office/drawing/2018/hyperlinkcolor" xmlns="" val="tx"/>
                    </a:ext>
                  </a:extLst>
                </a:hlinkClick>
              </a:rPr>
              <a:t>(בראשית ל"ז,3)</a:t>
            </a:r>
            <a:r>
              <a:rPr lang="he-IL" dirty="0">
                <a:solidFill>
                  <a:srgbClr val="0070C0"/>
                </a:solidFill>
                <a:latin typeface="alef-regular"/>
                <a:cs typeface="+mn-cs"/>
              </a:rPr>
              <a:t>.</a:t>
            </a:r>
          </a:p>
          <a:p>
            <a:pPr>
              <a:lnSpc>
                <a:spcPct val="150000"/>
              </a:lnSpc>
            </a:pPr>
            <a:r>
              <a:rPr lang="he-IL" dirty="0">
                <a:solidFill>
                  <a:srgbClr val="0070C0"/>
                </a:solidFill>
                <a:latin typeface="alef-regular"/>
                <a:cs typeface="+mn-cs"/>
              </a:rPr>
              <a:t>רֵישׁ לָקִישׁ בְּשֵׁם רַבִּי אֶלְעָזָר בֶּן עֲזַרְיָה אָמַר:</a:t>
            </a:r>
          </a:p>
          <a:p>
            <a:pPr>
              <a:lnSpc>
                <a:spcPct val="150000"/>
              </a:lnSpc>
            </a:pPr>
            <a:r>
              <a:rPr lang="he-IL" dirty="0">
                <a:solidFill>
                  <a:srgbClr val="0070C0"/>
                </a:solidFill>
                <a:latin typeface="alef-regular"/>
                <a:cs typeface="+mn-cs"/>
              </a:rPr>
              <a:t>צָרִיךְ אָדָם שֶׁלֹא לְשַׁנּוֹת בֵּן מִבָּנָיו,      </a:t>
            </a:r>
          </a:p>
          <a:p>
            <a:pPr>
              <a:lnSpc>
                <a:spcPct val="150000"/>
              </a:lnSpc>
            </a:pPr>
            <a:r>
              <a:rPr lang="he-IL" dirty="0">
                <a:solidFill>
                  <a:srgbClr val="0070C0"/>
                </a:solidFill>
                <a:latin typeface="alef-regular"/>
                <a:cs typeface="+mn-cs"/>
              </a:rPr>
              <a:t>שֶׁעַל יְדֵי </a:t>
            </a:r>
            <a:r>
              <a:rPr lang="he-IL" dirty="0" err="1">
                <a:solidFill>
                  <a:srgbClr val="0070C0"/>
                </a:solidFill>
                <a:latin typeface="alef-regular"/>
                <a:cs typeface="+mn-cs"/>
              </a:rPr>
              <a:t>כְּתֹנֶת</a:t>
            </a:r>
            <a:r>
              <a:rPr lang="he-IL" dirty="0">
                <a:solidFill>
                  <a:srgbClr val="0070C0"/>
                </a:solidFill>
                <a:latin typeface="alef-regular"/>
                <a:cs typeface="+mn-cs"/>
              </a:rPr>
              <a:t> פַּסִּים שֶׁעָשָׂה אָבִינוּ יַעֲקֹב לְיוֹסֵף,</a:t>
            </a:r>
          </a:p>
          <a:p>
            <a:pPr>
              <a:lnSpc>
                <a:spcPct val="150000"/>
              </a:lnSpc>
            </a:pPr>
            <a:r>
              <a:rPr lang="he-IL" dirty="0">
                <a:solidFill>
                  <a:srgbClr val="0070C0"/>
                </a:solidFill>
                <a:latin typeface="alef-regular"/>
                <a:cs typeface="+mn-cs"/>
              </a:rPr>
              <a:t>"וַיִּשְׂנְאוּ אֹתוֹ" וגו'.  [ונתגלגל הדבר וירדו אבותינו למצרים.]</a:t>
            </a:r>
          </a:p>
          <a:p>
            <a:endParaRPr lang="he-IL" dirty="0"/>
          </a:p>
        </p:txBody>
      </p:sp>
      <p:sp>
        <p:nvSpPr>
          <p:cNvPr id="5" name="מלבן 4">
            <a:extLst>
              <a:ext uri="{FF2B5EF4-FFF2-40B4-BE49-F238E27FC236}">
                <a16:creationId xmlns:a16="http://schemas.microsoft.com/office/drawing/2014/main" id="{63739A31-49C3-4E9E-B729-9DD31071F169}"/>
              </a:ext>
            </a:extLst>
          </p:cNvPr>
          <p:cNvSpPr/>
          <p:nvPr/>
        </p:nvSpPr>
        <p:spPr>
          <a:xfrm>
            <a:off x="2852791" y="5915353"/>
            <a:ext cx="1513726" cy="523220"/>
          </a:xfrm>
          <a:prstGeom prst="rect">
            <a:avLst/>
          </a:prstGeom>
        </p:spPr>
        <p:txBody>
          <a:bodyPr wrap="square">
            <a:spAutoFit/>
          </a:bodyPr>
          <a:lstStyle/>
          <a:p>
            <a:r>
              <a:rPr lang="he-IL" dirty="0"/>
              <a:t/>
            </a:r>
            <a:br>
              <a:rPr lang="he-IL" dirty="0"/>
            </a:br>
            <a:r>
              <a:rPr lang="he-IL" dirty="0">
                <a:latin typeface="Arial" panose="020B0604020202020204" pitchFamily="34" charset="0"/>
              </a:rPr>
              <a:t>בראשית רבה פד ח</a:t>
            </a:r>
            <a:endParaRPr lang="he-IL" dirty="0"/>
          </a:p>
        </p:txBody>
      </p:sp>
      <p:pic>
        <p:nvPicPr>
          <p:cNvPr id="4" name="תמונה 3">
            <a:extLst>
              <a:ext uri="{FF2B5EF4-FFF2-40B4-BE49-F238E27FC236}">
                <a16:creationId xmlns:a16="http://schemas.microsoft.com/office/drawing/2014/main" id="{86C1C812-0E21-4AE6-9AD7-56636E242B3B}"/>
              </a:ext>
            </a:extLst>
          </p:cNvPr>
          <p:cNvPicPr>
            <a:picLocks noChangeAspect="1"/>
          </p:cNvPicPr>
          <p:nvPr/>
        </p:nvPicPr>
        <p:blipFill>
          <a:blip r:embed="rId4"/>
          <a:stretch>
            <a:fillRect/>
          </a:stretch>
        </p:blipFill>
        <p:spPr>
          <a:xfrm>
            <a:off x="865046" y="453812"/>
            <a:ext cx="1511939" cy="1511939"/>
          </a:xfrm>
          <a:prstGeom prst="rect">
            <a:avLst/>
          </a:prstGeom>
        </p:spPr>
      </p:pic>
    </p:spTree>
    <p:extLst>
      <p:ext uri="{BB962C8B-B14F-4D97-AF65-F5344CB8AC3E}">
        <p14:creationId xmlns:p14="http://schemas.microsoft.com/office/powerpoint/2010/main" val="2001733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D22259FC-4A00-4B98-B34E-E644A6DF6AEC}"/>
              </a:ext>
            </a:extLst>
          </p:cNvPr>
          <p:cNvSpPr>
            <a:spLocks noGrp="1"/>
          </p:cNvSpPr>
          <p:nvPr>
            <p:ph type="title"/>
          </p:nvPr>
        </p:nvSpPr>
        <p:spPr/>
        <p:txBody>
          <a:bodyPr/>
          <a:lstStyle/>
          <a:p>
            <a:r>
              <a:rPr lang="he-IL" sz="2800" b="1" dirty="0">
                <a:solidFill>
                  <a:srgbClr val="002060"/>
                </a:solidFill>
                <a:latin typeface="alef-regular"/>
                <a:cs typeface="Arial" panose="020B0604020202020204" pitchFamily="34" charset="0"/>
              </a:rPr>
              <a:t>"צָרִיךְ אָדָם שֶׁלֹא לְשַׁנּוֹת בֵּן מִבָּנָיו" (</a:t>
            </a:r>
            <a:r>
              <a:rPr lang="he-IL" sz="2800" b="1" dirty="0">
                <a:solidFill>
                  <a:srgbClr val="002060"/>
                </a:solidFill>
                <a:latin typeface="Arial" panose="020B0604020202020204" pitchFamily="34" charset="0"/>
              </a:rPr>
              <a:t>בראשית רבה פד ח)</a:t>
            </a:r>
            <a:r>
              <a:rPr lang="he-IL" sz="2800" b="1" dirty="0">
                <a:solidFill>
                  <a:srgbClr val="002060"/>
                </a:solidFill>
                <a:latin typeface="alef-regular"/>
                <a:cs typeface="Arial" panose="020B0604020202020204" pitchFamily="34" charset="0"/>
              </a:rPr>
              <a:t> </a:t>
            </a:r>
            <a:endParaRPr lang="he-IL" sz="4000" b="1" dirty="0">
              <a:solidFill>
                <a:srgbClr val="002060"/>
              </a:solidFill>
              <a:cs typeface="+mn-cs"/>
            </a:endParaRPr>
          </a:p>
        </p:txBody>
      </p:sp>
      <p:sp>
        <p:nvSpPr>
          <p:cNvPr id="3" name="מציין מיקום טקסט 2">
            <a:extLst>
              <a:ext uri="{FF2B5EF4-FFF2-40B4-BE49-F238E27FC236}">
                <a16:creationId xmlns:a16="http://schemas.microsoft.com/office/drawing/2014/main" id="{AE90AA60-837F-410C-9218-E95E761D7A00}"/>
              </a:ext>
            </a:extLst>
          </p:cNvPr>
          <p:cNvSpPr>
            <a:spLocks noGrp="1"/>
          </p:cNvSpPr>
          <p:nvPr>
            <p:ph type="body" idx="1"/>
          </p:nvPr>
        </p:nvSpPr>
        <p:spPr/>
        <p:txBody>
          <a:bodyPr/>
          <a:lstStyle/>
          <a:p>
            <a:pPr>
              <a:lnSpc>
                <a:spcPct val="150000"/>
              </a:lnSpc>
              <a:buFont typeface="Arial" panose="020B0604020202020204" pitchFamily="34" charset="0"/>
              <a:buChar char="•"/>
            </a:pPr>
            <a:r>
              <a:rPr lang="he-IL" dirty="0">
                <a:solidFill>
                  <a:srgbClr val="002060"/>
                </a:solidFill>
                <a:latin typeface="alef-regular"/>
              </a:rPr>
              <a:t>מדוע לדעתכם האחריות מוטלת על יעקב?</a:t>
            </a:r>
          </a:p>
          <a:p>
            <a:pPr>
              <a:lnSpc>
                <a:spcPct val="150000"/>
              </a:lnSpc>
              <a:buFont typeface="Arial" panose="020B0604020202020204" pitchFamily="34" charset="0"/>
              <a:buChar char="•"/>
            </a:pPr>
            <a:r>
              <a:rPr lang="he-IL" dirty="0">
                <a:solidFill>
                  <a:srgbClr val="002060"/>
                </a:solidFill>
                <a:latin typeface="alef-regular"/>
              </a:rPr>
              <a:t>האם הדבר מצדיק, לדעתכם, את שנאת האחים?  הסבירו.</a:t>
            </a:r>
          </a:p>
          <a:p>
            <a:pPr>
              <a:lnSpc>
                <a:spcPct val="150000"/>
              </a:lnSpc>
              <a:buFont typeface="Arial" panose="020B0604020202020204" pitchFamily="34" charset="0"/>
              <a:buChar char="•"/>
            </a:pPr>
            <a:r>
              <a:rPr lang="he-IL" dirty="0">
                <a:solidFill>
                  <a:srgbClr val="002060"/>
                </a:solidFill>
                <a:latin typeface="alef-regular"/>
              </a:rPr>
              <a:t>האם גם ליוסף יש לדעתכם אחריות להתעוררות הקנאה כלפיו? הסבירו.</a:t>
            </a:r>
          </a:p>
          <a:p>
            <a:pPr marL="228600" indent="0">
              <a:lnSpc>
                <a:spcPct val="150000"/>
              </a:lnSpc>
            </a:pPr>
            <a:endParaRPr lang="he-IL" dirty="0">
              <a:solidFill>
                <a:srgbClr val="002060"/>
              </a:solidFill>
              <a:latin typeface="alef-regular"/>
              <a:cs typeface="+mn-cs"/>
            </a:endParaRPr>
          </a:p>
          <a:p>
            <a:pPr>
              <a:lnSpc>
                <a:spcPct val="150000"/>
              </a:lnSpc>
              <a:buFont typeface="Arial" panose="020B0604020202020204" pitchFamily="34" charset="0"/>
              <a:buChar char="•"/>
            </a:pPr>
            <a:endParaRPr lang="he-IL" dirty="0">
              <a:solidFill>
                <a:srgbClr val="002060"/>
              </a:solidFill>
              <a:latin typeface="alef-regular"/>
              <a:cs typeface="+mn-cs"/>
            </a:endParaRPr>
          </a:p>
          <a:p>
            <a:endParaRPr lang="he-IL" dirty="0"/>
          </a:p>
        </p:txBody>
      </p:sp>
      <p:pic>
        <p:nvPicPr>
          <p:cNvPr id="4" name="תמונה 3">
            <a:extLst>
              <a:ext uri="{FF2B5EF4-FFF2-40B4-BE49-F238E27FC236}">
                <a16:creationId xmlns:a16="http://schemas.microsoft.com/office/drawing/2014/main" id="{292E6D4D-6925-42AF-A517-172B5D51EC15}"/>
              </a:ext>
            </a:extLst>
          </p:cNvPr>
          <p:cNvPicPr>
            <a:picLocks noChangeAspect="1"/>
          </p:cNvPicPr>
          <p:nvPr/>
        </p:nvPicPr>
        <p:blipFill>
          <a:blip r:embed="rId5"/>
          <a:stretch>
            <a:fillRect/>
          </a:stretch>
        </p:blipFill>
        <p:spPr>
          <a:xfrm>
            <a:off x="984587" y="4282513"/>
            <a:ext cx="2024047" cy="2017951"/>
          </a:xfrm>
          <a:prstGeom prst="rect">
            <a:avLst/>
          </a:prstGeom>
        </p:spPr>
      </p:pic>
      <p:pic>
        <p:nvPicPr>
          <p:cNvPr id="5" name="תמונה 4">
            <a:extLst>
              <a:ext uri="{FF2B5EF4-FFF2-40B4-BE49-F238E27FC236}">
                <a16:creationId xmlns:a16="http://schemas.microsoft.com/office/drawing/2014/main" id="{DF1529C6-58EA-4CF2-ABE6-BA6989A7B5F5}"/>
              </a:ext>
            </a:extLst>
          </p:cNvPr>
          <p:cNvPicPr>
            <a:picLocks noChangeAspect="1"/>
          </p:cNvPicPr>
          <p:nvPr/>
        </p:nvPicPr>
        <p:blipFill>
          <a:blip r:embed="rId6"/>
          <a:stretch>
            <a:fillRect/>
          </a:stretch>
        </p:blipFill>
        <p:spPr>
          <a:xfrm>
            <a:off x="9390580" y="4861381"/>
            <a:ext cx="1675782" cy="1115450"/>
          </a:xfrm>
          <a:prstGeom prst="rect">
            <a:avLst/>
          </a:prstGeom>
        </p:spPr>
      </p:pic>
      <p:pic>
        <p:nvPicPr>
          <p:cNvPr id="6" name="תמונה 5">
            <a:extLst>
              <a:ext uri="{FF2B5EF4-FFF2-40B4-BE49-F238E27FC236}">
                <a16:creationId xmlns:a16="http://schemas.microsoft.com/office/drawing/2014/main" id="{3CA05029-3C1F-4D97-A58A-6BB63C94F4AE}"/>
              </a:ext>
            </a:extLst>
          </p:cNvPr>
          <p:cNvPicPr>
            <a:picLocks noChangeAspect="1"/>
          </p:cNvPicPr>
          <p:nvPr/>
        </p:nvPicPr>
        <p:blipFill>
          <a:blip r:embed="rId7"/>
          <a:stretch>
            <a:fillRect/>
          </a:stretch>
        </p:blipFill>
        <p:spPr>
          <a:xfrm>
            <a:off x="865046" y="557536"/>
            <a:ext cx="1511939" cy="1511939"/>
          </a:xfrm>
          <a:prstGeom prst="rect">
            <a:avLst/>
          </a:prstGeom>
        </p:spPr>
      </p:pic>
      <p:pic>
        <p:nvPicPr>
          <p:cNvPr id="7" name="טיימר 1 דק">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6959600" y="4861381"/>
            <a:ext cx="1969101" cy="1045210"/>
          </a:xfrm>
          <a:prstGeom prst="rect">
            <a:avLst/>
          </a:prstGeom>
        </p:spPr>
      </p:pic>
    </p:spTree>
    <p:extLst>
      <p:ext uri="{BB962C8B-B14F-4D97-AF65-F5344CB8AC3E}">
        <p14:creationId xmlns:p14="http://schemas.microsoft.com/office/powerpoint/2010/main" val="11669764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20376021-60C5-4AEC-A64D-06053C671378}"/>
              </a:ext>
            </a:extLst>
          </p:cNvPr>
          <p:cNvSpPr>
            <a:spLocks noGrp="1"/>
          </p:cNvSpPr>
          <p:nvPr>
            <p:ph type="title"/>
          </p:nvPr>
        </p:nvSpPr>
        <p:spPr/>
        <p:txBody>
          <a:bodyPr/>
          <a:lstStyle/>
          <a:p>
            <a:r>
              <a:rPr lang="he-IL" dirty="0"/>
              <a:t>אז מה למדנו עד כה?</a:t>
            </a:r>
          </a:p>
        </p:txBody>
      </p:sp>
      <p:sp>
        <p:nvSpPr>
          <p:cNvPr id="3" name="מציין מיקום טקסט 2">
            <a:extLst>
              <a:ext uri="{FF2B5EF4-FFF2-40B4-BE49-F238E27FC236}">
                <a16:creationId xmlns:a16="http://schemas.microsoft.com/office/drawing/2014/main" id="{2AB77500-16A3-4AB4-89E2-96BC20EC7C5C}"/>
              </a:ext>
            </a:extLst>
          </p:cNvPr>
          <p:cNvSpPr>
            <a:spLocks noGrp="1"/>
          </p:cNvSpPr>
          <p:nvPr>
            <p:ph type="body" idx="1"/>
          </p:nvPr>
        </p:nvSpPr>
        <p:spPr>
          <a:xfrm>
            <a:off x="1381754" y="742162"/>
            <a:ext cx="10515600" cy="4351338"/>
          </a:xfrm>
        </p:spPr>
        <p:txBody>
          <a:bodyPr/>
          <a:lstStyle/>
          <a:p>
            <a:pPr marL="685800" indent="-457200">
              <a:buFont typeface="Wingdings" panose="05000000000000000000" pitchFamily="2" charset="2"/>
              <a:buChar char="v"/>
            </a:pPr>
            <a:endParaRPr lang="he-IL" dirty="0"/>
          </a:p>
          <a:p>
            <a:pPr marL="685800" indent="-457200">
              <a:buFont typeface="Wingdings" panose="05000000000000000000" pitchFamily="2" charset="2"/>
              <a:buChar char="v"/>
            </a:pPr>
            <a:endParaRPr lang="he-IL" dirty="0">
              <a:solidFill>
                <a:srgbClr val="002060"/>
              </a:solidFill>
            </a:endParaRPr>
          </a:p>
          <a:p>
            <a:pPr marL="685800" indent="-457200">
              <a:buFont typeface="Wingdings" panose="05000000000000000000" pitchFamily="2" charset="2"/>
              <a:buChar char="v"/>
            </a:pPr>
            <a:r>
              <a:rPr lang="he-IL" dirty="0">
                <a:solidFill>
                  <a:srgbClr val="002060"/>
                </a:solidFill>
              </a:rPr>
              <a:t>שיתפנו במקרים אישיים של הפליה, הכרנו את משפחת יעקב ואת הסיפור המקראי על כותונת הפסים, חשבנו, דרשנו והתייחסנו למדרשים.</a:t>
            </a:r>
          </a:p>
          <a:p>
            <a:pPr marL="228600" indent="0"/>
            <a:r>
              <a:rPr lang="he-IL" dirty="0"/>
              <a:t> </a:t>
            </a:r>
            <a:endParaRPr lang="en-US" dirty="0"/>
          </a:p>
          <a:p>
            <a:pPr marL="685800" indent="-457200">
              <a:buFont typeface="Wingdings" panose="05000000000000000000" pitchFamily="2" charset="2"/>
              <a:buChar char="v"/>
            </a:pPr>
            <a:r>
              <a:rPr lang="he-IL" dirty="0">
                <a:solidFill>
                  <a:srgbClr val="002060"/>
                </a:solidFill>
              </a:rPr>
              <a:t>חז"ל למדו ממעשה זה של כתונת הפסים, שניתנה ליוסף מיעקב, שלא כדאי לו לאדם לתת לאחד מילדיו יותר מהאחרים - דבר זה יכול לגרום לקנאה ושנאה בין הילדים והתוצאות יכולות להיות גרועות.</a:t>
            </a:r>
          </a:p>
        </p:txBody>
      </p:sp>
      <p:pic>
        <p:nvPicPr>
          <p:cNvPr id="4" name="תמונה 3">
            <a:extLst>
              <a:ext uri="{FF2B5EF4-FFF2-40B4-BE49-F238E27FC236}">
                <a16:creationId xmlns:a16="http://schemas.microsoft.com/office/drawing/2014/main" id="{5287C05E-215A-44D7-9034-C807DFA4C867}"/>
              </a:ext>
            </a:extLst>
          </p:cNvPr>
          <p:cNvPicPr>
            <a:picLocks noChangeAspect="1"/>
          </p:cNvPicPr>
          <p:nvPr/>
        </p:nvPicPr>
        <p:blipFill>
          <a:blip r:embed="rId2"/>
          <a:stretch>
            <a:fillRect/>
          </a:stretch>
        </p:blipFill>
        <p:spPr>
          <a:xfrm>
            <a:off x="1587494" y="3502115"/>
            <a:ext cx="6815919" cy="3913971"/>
          </a:xfrm>
          <a:prstGeom prst="rect">
            <a:avLst/>
          </a:prstGeom>
        </p:spPr>
      </p:pic>
    </p:spTree>
    <p:extLst>
      <p:ext uri="{BB962C8B-B14F-4D97-AF65-F5344CB8AC3E}">
        <p14:creationId xmlns:p14="http://schemas.microsoft.com/office/powerpoint/2010/main" val="1294638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C68D9043-EEAF-4617-ACA6-D729638DA890}"/>
              </a:ext>
            </a:extLst>
          </p:cNvPr>
          <p:cNvSpPr>
            <a:spLocks noGrp="1"/>
          </p:cNvSpPr>
          <p:nvPr>
            <p:ph type="title"/>
          </p:nvPr>
        </p:nvSpPr>
        <p:spPr>
          <a:xfrm>
            <a:off x="4549140" y="200751"/>
            <a:ext cx="6831506" cy="1325563"/>
          </a:xfrm>
        </p:spPr>
        <p:txBody>
          <a:bodyPr>
            <a:normAutofit/>
          </a:bodyPr>
          <a:lstStyle/>
          <a:p>
            <a:r>
              <a:rPr lang="he-IL" sz="4000" dirty="0">
                <a:solidFill>
                  <a:srgbClr val="002060"/>
                </a:solidFill>
                <a:latin typeface="inherit"/>
                <a:ea typeface="+mn-ea"/>
              </a:rPr>
              <a:t>מציירים כיד הדמיון</a:t>
            </a:r>
            <a:endParaRPr lang="he-IL" sz="4000" dirty="0">
              <a:solidFill>
                <a:srgbClr val="002060"/>
              </a:solidFill>
            </a:endParaRPr>
          </a:p>
        </p:txBody>
      </p:sp>
      <p:sp>
        <p:nvSpPr>
          <p:cNvPr id="3" name="מציין מיקום תוכן 2">
            <a:extLst>
              <a:ext uri="{FF2B5EF4-FFF2-40B4-BE49-F238E27FC236}">
                <a16:creationId xmlns:a16="http://schemas.microsoft.com/office/drawing/2014/main" id="{AFBDB4B5-0200-4027-9975-2852DA023A62}"/>
              </a:ext>
            </a:extLst>
          </p:cNvPr>
          <p:cNvSpPr>
            <a:spLocks noGrp="1"/>
          </p:cNvSpPr>
          <p:nvPr>
            <p:ph idx="1"/>
          </p:nvPr>
        </p:nvSpPr>
        <p:spPr>
          <a:xfrm>
            <a:off x="865046" y="1268203"/>
            <a:ext cx="10515600" cy="4351338"/>
          </a:xfrm>
        </p:spPr>
        <p:txBody>
          <a:bodyPr>
            <a:normAutofit/>
          </a:bodyPr>
          <a:lstStyle/>
          <a:p>
            <a:pPr>
              <a:buClr>
                <a:srgbClr val="000000"/>
              </a:buClr>
              <a:buSzPts val="1400"/>
            </a:pPr>
            <a:r>
              <a:rPr lang="he-IL" b="1" dirty="0">
                <a:solidFill>
                  <a:schemeClr val="dk1"/>
                </a:solidFill>
                <a:latin typeface="Calibri"/>
                <a:ea typeface="Calibri"/>
                <a:cs typeface="Calibri"/>
                <a:sym typeface="Calibri"/>
              </a:rPr>
              <a:t>ציירו את כותונת הפסים של יוסף</a:t>
            </a:r>
            <a:endParaRPr lang="en-US" dirty="0">
              <a:solidFill>
                <a:schemeClr val="dk1"/>
              </a:solidFill>
              <a:latin typeface="Calibri"/>
              <a:ea typeface="Calibri"/>
              <a:cs typeface="Calibri"/>
              <a:sym typeface="Calibri"/>
            </a:endParaRPr>
          </a:p>
          <a:p>
            <a:pPr>
              <a:buClr>
                <a:srgbClr val="000000"/>
              </a:buClr>
              <a:buSzPts val="1400"/>
            </a:pPr>
            <a:r>
              <a:rPr lang="he-IL" dirty="0">
                <a:solidFill>
                  <a:schemeClr val="dk1"/>
                </a:solidFill>
                <a:latin typeface="Calibri"/>
                <a:ea typeface="Calibri"/>
                <a:cs typeface="Calibri"/>
                <a:sym typeface="Calibri"/>
              </a:rPr>
              <a:t>אתם מוזמנים לצייר את מה שלמדנו או משהו חדש.</a:t>
            </a:r>
            <a:endParaRPr lang="en-US" dirty="0">
              <a:solidFill>
                <a:schemeClr val="dk1"/>
              </a:solidFill>
              <a:latin typeface="Calibri"/>
              <a:ea typeface="Calibri"/>
              <a:cs typeface="Calibri"/>
              <a:sym typeface="Calibri"/>
            </a:endParaRPr>
          </a:p>
        </p:txBody>
      </p:sp>
      <p:pic>
        <p:nvPicPr>
          <p:cNvPr id="6" name="טיימר שלוש דקות מדויק">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2410" y="272186"/>
            <a:ext cx="2889483" cy="1533754"/>
          </a:xfrm>
          <a:prstGeom prst="rect">
            <a:avLst/>
          </a:prstGeom>
        </p:spPr>
      </p:pic>
      <p:pic>
        <p:nvPicPr>
          <p:cNvPr id="1026" name="Picture 2" descr="selective focal photo of crayons in yellow box"/>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11880" y="2339451"/>
            <a:ext cx="5440680" cy="3852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21090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5869BAE4-14B5-43C8-B3C8-2AF3DEBE3F65}"/>
              </a:ext>
            </a:extLst>
          </p:cNvPr>
          <p:cNvSpPr>
            <a:spLocks noGrp="1"/>
          </p:cNvSpPr>
          <p:nvPr>
            <p:ph type="title"/>
          </p:nvPr>
        </p:nvSpPr>
        <p:spPr>
          <a:xfrm>
            <a:off x="2890673" y="590665"/>
            <a:ext cx="9192251" cy="1325563"/>
          </a:xfrm>
        </p:spPr>
        <p:txBody>
          <a:bodyPr>
            <a:normAutofit fontScale="90000"/>
          </a:bodyPr>
          <a:lstStyle/>
          <a:p>
            <a:r>
              <a:rPr lang="he-IL" dirty="0">
                <a:solidFill>
                  <a:srgbClr val="002060"/>
                </a:solidFill>
              </a:rPr>
              <a:t>כתונת הפסים של יוסף תלויה בארון</a:t>
            </a:r>
            <a:br>
              <a:rPr lang="he-IL" dirty="0">
                <a:solidFill>
                  <a:srgbClr val="002060"/>
                </a:solidFill>
              </a:rPr>
            </a:br>
            <a:r>
              <a:rPr lang="he-IL" dirty="0">
                <a:solidFill>
                  <a:srgbClr val="002060"/>
                </a:solidFill>
                <a:latin typeface="open sans hebrew"/>
              </a:rPr>
              <a:t> </a:t>
            </a:r>
            <a:endParaRPr lang="he-IL" dirty="0">
              <a:solidFill>
                <a:srgbClr val="002060"/>
              </a:solidFill>
            </a:endParaRPr>
          </a:p>
        </p:txBody>
      </p:sp>
      <p:pic>
        <p:nvPicPr>
          <p:cNvPr id="4" name="מציין מיקום תוכן 3">
            <a:extLst>
              <a:ext uri="{FF2B5EF4-FFF2-40B4-BE49-F238E27FC236}">
                <a16:creationId xmlns:a16="http://schemas.microsoft.com/office/drawing/2014/main" id="{4FB6152A-B5C6-4536-89A6-5BACBDADA126}"/>
              </a:ext>
            </a:extLst>
          </p:cNvPr>
          <p:cNvPicPr>
            <a:picLocks noGrp="1" noChangeAspect="1"/>
          </p:cNvPicPr>
          <p:nvPr>
            <p:ph idx="1"/>
          </p:nvPr>
        </p:nvPicPr>
        <p:blipFill>
          <a:blip r:embed="rId5"/>
          <a:stretch>
            <a:fillRect/>
          </a:stretch>
        </p:blipFill>
        <p:spPr>
          <a:xfrm>
            <a:off x="606176" y="1253447"/>
            <a:ext cx="3246633" cy="4721255"/>
          </a:xfrm>
          <a:prstGeom prst="rect">
            <a:avLst/>
          </a:prstGeom>
        </p:spPr>
      </p:pic>
      <p:sp>
        <p:nvSpPr>
          <p:cNvPr id="6" name="מלבן 5">
            <a:extLst>
              <a:ext uri="{FF2B5EF4-FFF2-40B4-BE49-F238E27FC236}">
                <a16:creationId xmlns:a16="http://schemas.microsoft.com/office/drawing/2014/main" id="{2082314C-59AF-41B7-BF24-3E446376179D}"/>
              </a:ext>
            </a:extLst>
          </p:cNvPr>
          <p:cNvSpPr/>
          <p:nvPr/>
        </p:nvSpPr>
        <p:spPr>
          <a:xfrm>
            <a:off x="865046" y="5974702"/>
            <a:ext cx="3583032" cy="461665"/>
          </a:xfrm>
          <a:prstGeom prst="rect">
            <a:avLst/>
          </a:prstGeom>
        </p:spPr>
        <p:txBody>
          <a:bodyPr wrap="none">
            <a:spAutoFit/>
          </a:bodyPr>
          <a:lstStyle/>
          <a:p>
            <a:pPr algn="r"/>
            <a:r>
              <a:rPr lang="he-IL" sz="1200" dirty="0">
                <a:solidFill>
                  <a:srgbClr val="002060"/>
                </a:solidFill>
              </a:rPr>
              <a:t>צויר על ידי ילד/ה בגיל 9 מניו זילנד, </a:t>
            </a:r>
          </a:p>
          <a:p>
            <a:pPr algn="r"/>
            <a:r>
              <a:rPr lang="he-IL" sz="1200" dirty="0">
                <a:solidFill>
                  <a:srgbClr val="002060"/>
                </a:solidFill>
              </a:rPr>
              <a:t>מתוך התחרות העולמית: "ילדי העולם מציירים את התנ"ך"</a:t>
            </a:r>
          </a:p>
        </p:txBody>
      </p:sp>
      <p:sp>
        <p:nvSpPr>
          <p:cNvPr id="3" name="מלבן 2">
            <a:extLst>
              <a:ext uri="{FF2B5EF4-FFF2-40B4-BE49-F238E27FC236}">
                <a16:creationId xmlns:a16="http://schemas.microsoft.com/office/drawing/2014/main" id="{E151EEBE-FE4A-4AE5-AC5A-B925BAB6B6EC}"/>
              </a:ext>
            </a:extLst>
          </p:cNvPr>
          <p:cNvSpPr/>
          <p:nvPr/>
        </p:nvSpPr>
        <p:spPr>
          <a:xfrm>
            <a:off x="3924728" y="1573917"/>
            <a:ext cx="8085868" cy="5262979"/>
          </a:xfrm>
          <a:prstGeom prst="rect">
            <a:avLst/>
          </a:prstGeom>
        </p:spPr>
        <p:txBody>
          <a:bodyPr wrap="square">
            <a:spAutoFit/>
          </a:bodyPr>
          <a:lstStyle/>
          <a:p>
            <a:pPr algn="r">
              <a:lnSpc>
                <a:spcPct val="150000"/>
              </a:lnSpc>
            </a:pPr>
            <a:r>
              <a:rPr lang="he-IL" sz="2800" dirty="0">
                <a:solidFill>
                  <a:srgbClr val="002060"/>
                </a:solidFill>
              </a:rPr>
              <a:t>1. מה היה קורה אילו יעקב לא היה נותן את הכתונת ליוסף, אלא משאיר אותה תלויה בארון?</a:t>
            </a:r>
          </a:p>
          <a:p>
            <a:pPr algn="r">
              <a:lnSpc>
                <a:spcPct val="150000"/>
              </a:lnSpc>
            </a:pPr>
            <a:r>
              <a:rPr lang="he-IL" sz="2800" dirty="0">
                <a:solidFill>
                  <a:srgbClr val="002060"/>
                </a:solidFill>
              </a:rPr>
              <a:t>2. מה היה אם יוסף היה נמנע מללבוש את הכתונת ומשאיר אותה בארון?</a:t>
            </a:r>
          </a:p>
          <a:p>
            <a:pPr algn="r">
              <a:lnSpc>
                <a:spcPct val="150000"/>
              </a:lnSpc>
            </a:pPr>
            <a:r>
              <a:rPr lang="he-IL" sz="2800" dirty="0">
                <a:solidFill>
                  <a:srgbClr val="002060"/>
                </a:solidFill>
              </a:rPr>
              <a:t>3. מה היה קורה אם הכתונת הייתה משמשת את כל האחים, כל אחד בתורו?</a:t>
            </a:r>
          </a:p>
          <a:p>
            <a:pPr algn="r">
              <a:lnSpc>
                <a:spcPct val="150000"/>
              </a:lnSpc>
            </a:pPr>
            <a:r>
              <a:rPr lang="he-IL" sz="2800" dirty="0">
                <a:solidFill>
                  <a:srgbClr val="002060"/>
                </a:solidFill>
              </a:rPr>
              <a:t>4. הציעו מצבים לשימוש בכתונת בדרך שתמנע קנאה במשפחה?</a:t>
            </a:r>
          </a:p>
        </p:txBody>
      </p:sp>
      <p:pic>
        <p:nvPicPr>
          <p:cNvPr id="7" name="תמונה 6">
            <a:extLst>
              <a:ext uri="{FF2B5EF4-FFF2-40B4-BE49-F238E27FC236}">
                <a16:creationId xmlns:a16="http://schemas.microsoft.com/office/drawing/2014/main" id="{2F6D24CC-D7F5-45F6-AAC3-B6FBE3928400}"/>
              </a:ext>
            </a:extLst>
          </p:cNvPr>
          <p:cNvPicPr>
            <a:picLocks noChangeAspect="1"/>
          </p:cNvPicPr>
          <p:nvPr/>
        </p:nvPicPr>
        <p:blipFill>
          <a:blip r:embed="rId6"/>
          <a:stretch>
            <a:fillRect/>
          </a:stretch>
        </p:blipFill>
        <p:spPr>
          <a:xfrm>
            <a:off x="109076" y="61978"/>
            <a:ext cx="1511939" cy="1511939"/>
          </a:xfrm>
          <a:prstGeom prst="rect">
            <a:avLst/>
          </a:prstGeom>
        </p:spPr>
      </p:pic>
      <p:pic>
        <p:nvPicPr>
          <p:cNvPr id="5" name="Timer_02mi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994328" y="0"/>
            <a:ext cx="1930400" cy="1085850"/>
          </a:xfrm>
          <a:prstGeom prst="rect">
            <a:avLst/>
          </a:prstGeom>
        </p:spPr>
      </p:pic>
    </p:spTree>
    <p:extLst>
      <p:ext uri="{BB962C8B-B14F-4D97-AF65-F5344CB8AC3E}">
        <p14:creationId xmlns:p14="http://schemas.microsoft.com/office/powerpoint/2010/main" val="4024967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006DB567-2770-4B5F-80DB-7A9F990BA765}"/>
              </a:ext>
            </a:extLst>
          </p:cNvPr>
          <p:cNvSpPr>
            <a:spLocks noGrp="1"/>
          </p:cNvSpPr>
          <p:nvPr>
            <p:ph type="title"/>
          </p:nvPr>
        </p:nvSpPr>
        <p:spPr/>
        <p:txBody>
          <a:bodyPr/>
          <a:lstStyle/>
          <a:p>
            <a:pPr algn="ctr"/>
            <a:r>
              <a:rPr lang="he-IL" dirty="0"/>
              <a:t> </a:t>
            </a:r>
          </a:p>
        </p:txBody>
      </p:sp>
      <p:pic>
        <p:nvPicPr>
          <p:cNvPr id="4" name="מציין מיקום תוכן 3">
            <a:extLst>
              <a:ext uri="{FF2B5EF4-FFF2-40B4-BE49-F238E27FC236}">
                <a16:creationId xmlns:a16="http://schemas.microsoft.com/office/drawing/2014/main" id="{DE2B7886-FD10-4AA4-AAFA-3DACFA81C8ED}"/>
              </a:ext>
            </a:extLst>
          </p:cNvPr>
          <p:cNvPicPr>
            <a:picLocks noGrp="1" noChangeAspect="1"/>
          </p:cNvPicPr>
          <p:nvPr>
            <p:ph idx="1"/>
          </p:nvPr>
        </p:nvPicPr>
        <p:blipFill>
          <a:blip r:embed="rId5"/>
          <a:stretch>
            <a:fillRect/>
          </a:stretch>
        </p:blipFill>
        <p:spPr>
          <a:xfrm>
            <a:off x="407470" y="1274018"/>
            <a:ext cx="3351728" cy="4526805"/>
          </a:xfrm>
          <a:prstGeom prst="rect">
            <a:avLst/>
          </a:prstGeom>
        </p:spPr>
      </p:pic>
      <p:sp>
        <p:nvSpPr>
          <p:cNvPr id="5" name="מלבן 4">
            <a:extLst>
              <a:ext uri="{FF2B5EF4-FFF2-40B4-BE49-F238E27FC236}">
                <a16:creationId xmlns:a16="http://schemas.microsoft.com/office/drawing/2014/main" id="{3489D5D1-F06F-4E1C-9D93-8303146180CB}"/>
              </a:ext>
            </a:extLst>
          </p:cNvPr>
          <p:cNvSpPr/>
          <p:nvPr/>
        </p:nvSpPr>
        <p:spPr>
          <a:xfrm>
            <a:off x="970079" y="5837283"/>
            <a:ext cx="2150724" cy="523220"/>
          </a:xfrm>
          <a:prstGeom prst="rect">
            <a:avLst/>
          </a:prstGeom>
        </p:spPr>
        <p:txBody>
          <a:bodyPr wrap="square">
            <a:spAutoFit/>
          </a:bodyPr>
          <a:lstStyle/>
          <a:p>
            <a:pPr algn="r"/>
            <a:r>
              <a:rPr lang="he-IL" dirty="0"/>
              <a:t>כותונת הפסים של יוסף</a:t>
            </a:r>
          </a:p>
          <a:p>
            <a:pPr algn="r"/>
            <a:r>
              <a:rPr lang="he-IL" dirty="0"/>
              <a:t>זכויות שמורות © </a:t>
            </a:r>
            <a:r>
              <a:rPr lang="he-IL" dirty="0" err="1"/>
              <a:t>סבינה</a:t>
            </a:r>
            <a:r>
              <a:rPr lang="he-IL" dirty="0"/>
              <a:t> סעד</a:t>
            </a:r>
          </a:p>
        </p:txBody>
      </p:sp>
      <p:sp>
        <p:nvSpPr>
          <p:cNvPr id="6" name="מלבן 5">
            <a:extLst>
              <a:ext uri="{FF2B5EF4-FFF2-40B4-BE49-F238E27FC236}">
                <a16:creationId xmlns:a16="http://schemas.microsoft.com/office/drawing/2014/main" id="{6591231F-55B2-43EA-8395-075BDA032864}"/>
              </a:ext>
            </a:extLst>
          </p:cNvPr>
          <p:cNvSpPr/>
          <p:nvPr/>
        </p:nvSpPr>
        <p:spPr>
          <a:xfrm>
            <a:off x="5314950" y="1702124"/>
            <a:ext cx="6877050" cy="4616648"/>
          </a:xfrm>
          <a:prstGeom prst="rect">
            <a:avLst/>
          </a:prstGeom>
        </p:spPr>
        <p:txBody>
          <a:bodyPr wrap="square">
            <a:spAutoFit/>
          </a:bodyPr>
          <a:lstStyle/>
          <a:p>
            <a:pPr marL="457200" indent="-457200" algn="r" rtl="1">
              <a:lnSpc>
                <a:spcPct val="150000"/>
              </a:lnSpc>
              <a:buFont typeface="Arial" panose="020B0604020202020204" pitchFamily="34" charset="0"/>
              <a:buChar char="•"/>
            </a:pPr>
            <a:r>
              <a:rPr lang="he-IL" sz="2800" dirty="0">
                <a:solidFill>
                  <a:srgbClr val="002060"/>
                </a:solidFill>
                <a:latin typeface="alef-regular"/>
                <a:cs typeface="Arial" panose="020B0604020202020204" pitchFamily="34" charset="0"/>
              </a:rPr>
              <a:t>איזו הרגשה הציור מעורר בכם? מדוע?</a:t>
            </a:r>
          </a:p>
          <a:p>
            <a:pPr marL="457200" indent="-457200" algn="r" rtl="1">
              <a:lnSpc>
                <a:spcPct val="150000"/>
              </a:lnSpc>
              <a:buFont typeface="Arial" panose="020B0604020202020204" pitchFamily="34" charset="0"/>
              <a:buChar char="•"/>
            </a:pPr>
            <a:r>
              <a:rPr lang="he-IL" sz="2800" dirty="0">
                <a:solidFill>
                  <a:srgbClr val="002060"/>
                </a:solidFill>
                <a:latin typeface="alef-regular"/>
                <a:cs typeface="Arial" panose="020B0604020202020204" pitchFamily="34" charset="0"/>
              </a:rPr>
              <a:t>מה לדעתכם רצתה האומנית להביע בציור? מדוע צויר כך?</a:t>
            </a:r>
          </a:p>
          <a:p>
            <a:pPr marL="457200" indent="-457200" algn="r" rtl="1">
              <a:lnSpc>
                <a:spcPct val="150000"/>
              </a:lnSpc>
              <a:buFont typeface="Arial" panose="020B0604020202020204" pitchFamily="34" charset="0"/>
              <a:buChar char="•"/>
            </a:pPr>
            <a:r>
              <a:rPr lang="he-IL" sz="2800" dirty="0">
                <a:solidFill>
                  <a:srgbClr val="002060"/>
                </a:solidFill>
                <a:latin typeface="alef-regular"/>
                <a:cs typeface="Arial" panose="020B0604020202020204" pitchFamily="34" charset="0"/>
              </a:rPr>
              <a:t>המדרש מטיל את האחריות לערעור היחסים במשפחה על יעקב, שהעדיף את יוסף על ידי כתונת פסים. מהי העמדה העולה מן הציור בשאלת אחריות זו? הסבירו</a:t>
            </a:r>
            <a:r>
              <a:rPr lang="he-IL" dirty="0"/>
              <a:t>.</a:t>
            </a:r>
          </a:p>
        </p:txBody>
      </p:sp>
      <p:sp>
        <p:nvSpPr>
          <p:cNvPr id="7" name="מלבן 6">
            <a:extLst>
              <a:ext uri="{FF2B5EF4-FFF2-40B4-BE49-F238E27FC236}">
                <a16:creationId xmlns:a16="http://schemas.microsoft.com/office/drawing/2014/main" id="{9194F187-9675-4726-AA76-06FAF3BAFF72}"/>
              </a:ext>
            </a:extLst>
          </p:cNvPr>
          <p:cNvSpPr/>
          <p:nvPr/>
        </p:nvSpPr>
        <p:spPr>
          <a:xfrm>
            <a:off x="5314950" y="748017"/>
            <a:ext cx="6501209" cy="646331"/>
          </a:xfrm>
          <a:prstGeom prst="rect">
            <a:avLst/>
          </a:prstGeom>
        </p:spPr>
        <p:txBody>
          <a:bodyPr wrap="square">
            <a:spAutoFit/>
          </a:bodyPr>
          <a:lstStyle/>
          <a:p>
            <a:pPr algn="r" rtl="1"/>
            <a:r>
              <a:rPr lang="he-IL" sz="3600" dirty="0" err="1">
                <a:solidFill>
                  <a:srgbClr val="002060"/>
                </a:solidFill>
                <a:latin typeface="alef-regular"/>
                <a:cs typeface="Arial" panose="020B0604020202020204" pitchFamily="34" charset="0"/>
                <a:sym typeface="Calibri"/>
              </a:rPr>
              <a:t>כְּתֹ֥נֶת</a:t>
            </a:r>
            <a:r>
              <a:rPr lang="he-IL" sz="3600" dirty="0">
                <a:solidFill>
                  <a:srgbClr val="002060"/>
                </a:solidFill>
                <a:latin typeface="alef-regular"/>
                <a:cs typeface="Arial" panose="020B0604020202020204" pitchFamily="34" charset="0"/>
                <a:sym typeface="Calibri"/>
              </a:rPr>
              <a:t> פַּסִּֽים –  מה את מספרת לנו?</a:t>
            </a:r>
            <a:endParaRPr lang="he-IL" sz="1800" dirty="0"/>
          </a:p>
        </p:txBody>
      </p:sp>
      <p:pic>
        <p:nvPicPr>
          <p:cNvPr id="8" name="תמונה 7">
            <a:extLst>
              <a:ext uri="{FF2B5EF4-FFF2-40B4-BE49-F238E27FC236}">
                <a16:creationId xmlns:a16="http://schemas.microsoft.com/office/drawing/2014/main" id="{B1B4912E-400C-4261-BBC7-52A39C55DC1C}"/>
              </a:ext>
            </a:extLst>
          </p:cNvPr>
          <p:cNvPicPr>
            <a:picLocks noChangeAspect="1"/>
          </p:cNvPicPr>
          <p:nvPr/>
        </p:nvPicPr>
        <p:blipFill>
          <a:blip r:embed="rId6"/>
          <a:stretch>
            <a:fillRect/>
          </a:stretch>
        </p:blipFill>
        <p:spPr>
          <a:xfrm>
            <a:off x="441338" y="306912"/>
            <a:ext cx="861003" cy="861003"/>
          </a:xfrm>
          <a:prstGeom prst="rect">
            <a:avLst/>
          </a:prstGeom>
        </p:spPr>
      </p:pic>
      <p:pic>
        <p:nvPicPr>
          <p:cNvPr id="9" name="טיימר שלוש דקות מדויק">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361584" y="238460"/>
            <a:ext cx="1919936" cy="1019113"/>
          </a:xfrm>
          <a:prstGeom prst="rect">
            <a:avLst/>
          </a:prstGeom>
        </p:spPr>
      </p:pic>
    </p:spTree>
    <p:extLst>
      <p:ext uri="{BB962C8B-B14F-4D97-AF65-F5344CB8AC3E}">
        <p14:creationId xmlns:p14="http://schemas.microsoft.com/office/powerpoint/2010/main" val="1013480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13F21DFD-7392-4674-92A9-8DE5C8417E12}"/>
              </a:ext>
            </a:extLst>
          </p:cNvPr>
          <p:cNvSpPr>
            <a:spLocks noGrp="1"/>
          </p:cNvSpPr>
          <p:nvPr>
            <p:ph type="title"/>
          </p:nvPr>
        </p:nvSpPr>
        <p:spPr/>
        <p:txBody>
          <a:bodyPr/>
          <a:lstStyle/>
          <a:p>
            <a:r>
              <a:rPr lang="he-IL" dirty="0">
                <a:solidFill>
                  <a:srgbClr val="002060"/>
                </a:solidFill>
              </a:rPr>
              <a:t>מה עוד מסופר לנו על יוסף?</a:t>
            </a:r>
          </a:p>
        </p:txBody>
      </p:sp>
      <p:sp>
        <p:nvSpPr>
          <p:cNvPr id="3" name="מציין מיקום טקסט 2">
            <a:extLst>
              <a:ext uri="{FF2B5EF4-FFF2-40B4-BE49-F238E27FC236}">
                <a16:creationId xmlns:a16="http://schemas.microsoft.com/office/drawing/2014/main" id="{4F198E1A-AD5E-41E6-85F2-95E7BE87826A}"/>
              </a:ext>
            </a:extLst>
          </p:cNvPr>
          <p:cNvSpPr>
            <a:spLocks noGrp="1"/>
          </p:cNvSpPr>
          <p:nvPr>
            <p:ph type="body" idx="1"/>
          </p:nvPr>
        </p:nvSpPr>
        <p:spPr/>
        <p:txBody>
          <a:bodyPr/>
          <a:lstStyle/>
          <a:p>
            <a:pPr marL="0" lvl="0" indent="0" rtl="0">
              <a:lnSpc>
                <a:spcPct val="150000"/>
              </a:lnSpc>
              <a:buSzTx/>
            </a:pPr>
            <a:r>
              <a:rPr lang="he-IL" dirty="0">
                <a:solidFill>
                  <a:srgbClr val="002060"/>
                </a:solidFill>
                <a:highlight>
                  <a:srgbClr val="FFFF00"/>
                </a:highlight>
                <a:latin typeface="Arial"/>
                <a:cs typeface="Arial"/>
                <a:sym typeface="Arial"/>
              </a:rPr>
              <a:t>וַיָּבֵ֥א יוֹסֵ֛ף </a:t>
            </a:r>
            <a:r>
              <a:rPr lang="he-IL" dirty="0" err="1">
                <a:solidFill>
                  <a:srgbClr val="002060"/>
                </a:solidFill>
                <a:highlight>
                  <a:srgbClr val="FFFF00"/>
                </a:highlight>
                <a:latin typeface="Arial"/>
                <a:cs typeface="Arial"/>
                <a:sym typeface="Arial"/>
              </a:rPr>
              <a:t>אֶת־דִּבָּתָ֥ם</a:t>
            </a:r>
            <a:r>
              <a:rPr lang="he-IL" dirty="0">
                <a:solidFill>
                  <a:srgbClr val="002060"/>
                </a:solidFill>
                <a:highlight>
                  <a:srgbClr val="FFFF00"/>
                </a:highlight>
                <a:latin typeface="Arial"/>
                <a:cs typeface="Arial"/>
                <a:sym typeface="Arial"/>
              </a:rPr>
              <a:t> רָעָ֖ה </a:t>
            </a:r>
            <a:r>
              <a:rPr lang="he-IL" dirty="0" err="1">
                <a:solidFill>
                  <a:srgbClr val="002060"/>
                </a:solidFill>
                <a:highlight>
                  <a:srgbClr val="FFFF00"/>
                </a:highlight>
                <a:latin typeface="Arial"/>
                <a:cs typeface="Arial"/>
                <a:sym typeface="Arial"/>
              </a:rPr>
              <a:t>אֶל־אֲבִיהֶֽם</a:t>
            </a:r>
            <a:r>
              <a:rPr lang="he-IL" dirty="0">
                <a:solidFill>
                  <a:srgbClr val="002060"/>
                </a:solidFill>
                <a:latin typeface="Arial"/>
                <a:cs typeface="Arial"/>
                <a:sym typeface="Arial"/>
              </a:rPr>
              <a:t>׃ </a:t>
            </a:r>
            <a:r>
              <a:rPr lang="he-IL" dirty="0">
                <a:solidFill>
                  <a:srgbClr val="444444"/>
                </a:solidFill>
                <a:latin typeface="Assistant"/>
                <a:cs typeface="+mn-cs"/>
              </a:rPr>
              <a:t>יוסף הביא את דיבתם הרעה של אחיו אל יעקב אביהם, וזוהי סיבה נוספת לכך שאחיו היו שונאים אותו. יוסף אמר לאביו דברים רעים על אחיו וטען שאחיו בני לאה מבזים את בני השפחות.</a:t>
            </a:r>
            <a:endParaRPr lang="he-IL" dirty="0">
              <a:cs typeface="+mn-cs"/>
            </a:endParaRPr>
          </a:p>
        </p:txBody>
      </p:sp>
    </p:spTree>
    <p:extLst>
      <p:ext uri="{BB962C8B-B14F-4D97-AF65-F5344CB8AC3E}">
        <p14:creationId xmlns:p14="http://schemas.microsoft.com/office/powerpoint/2010/main" val="1627021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BB6D6C39-9A69-4E7B-B7EE-0FEA6C1387FC}"/>
              </a:ext>
            </a:extLst>
          </p:cNvPr>
          <p:cNvSpPr>
            <a:spLocks noGrp="1"/>
          </p:cNvSpPr>
          <p:nvPr>
            <p:ph type="title"/>
          </p:nvPr>
        </p:nvSpPr>
        <p:spPr>
          <a:xfrm>
            <a:off x="476046" y="663126"/>
            <a:ext cx="10885543" cy="720000"/>
          </a:xfrm>
        </p:spPr>
        <p:txBody>
          <a:bodyPr/>
          <a:lstStyle/>
          <a:p>
            <a:r>
              <a:rPr lang="he-IL" dirty="0"/>
              <a:t>מהם הגורמים לשנאת האחים את יוסף?</a:t>
            </a:r>
          </a:p>
        </p:txBody>
      </p:sp>
      <p:pic>
        <p:nvPicPr>
          <p:cNvPr id="4" name="טיימר 1 דק">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815916" y="4775240"/>
            <a:ext cx="2918883" cy="1549360"/>
          </a:xfrm>
          <a:prstGeom prst="rect">
            <a:avLst/>
          </a:prstGeom>
        </p:spPr>
      </p:pic>
    </p:spTree>
    <p:extLst>
      <p:ext uri="{BB962C8B-B14F-4D97-AF65-F5344CB8AC3E}">
        <p14:creationId xmlns:p14="http://schemas.microsoft.com/office/powerpoint/2010/main" val="27444718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BB6D6C39-9A69-4E7B-B7EE-0FEA6C1387FC}"/>
              </a:ext>
            </a:extLst>
          </p:cNvPr>
          <p:cNvSpPr>
            <a:spLocks noGrp="1"/>
          </p:cNvSpPr>
          <p:nvPr>
            <p:ph type="title"/>
          </p:nvPr>
        </p:nvSpPr>
        <p:spPr>
          <a:xfrm>
            <a:off x="476046" y="663126"/>
            <a:ext cx="10885543" cy="720000"/>
          </a:xfrm>
        </p:spPr>
        <p:txBody>
          <a:bodyPr/>
          <a:lstStyle/>
          <a:p>
            <a:r>
              <a:rPr lang="he-IL" dirty="0"/>
              <a:t>מהם הגורמים לשנאת האחים את יוסף?</a:t>
            </a:r>
          </a:p>
        </p:txBody>
      </p:sp>
      <p:sp>
        <p:nvSpPr>
          <p:cNvPr id="3" name="מציין מיקום טקסט 2">
            <a:extLst>
              <a:ext uri="{FF2B5EF4-FFF2-40B4-BE49-F238E27FC236}">
                <a16:creationId xmlns:a16="http://schemas.microsoft.com/office/drawing/2014/main" id="{D1F7B965-D230-49D5-A572-3073609FDE4D}"/>
              </a:ext>
            </a:extLst>
          </p:cNvPr>
          <p:cNvSpPr>
            <a:spLocks noGrp="1"/>
          </p:cNvSpPr>
          <p:nvPr>
            <p:ph type="body" idx="1"/>
          </p:nvPr>
        </p:nvSpPr>
        <p:spPr/>
        <p:txBody>
          <a:bodyPr/>
          <a:lstStyle/>
          <a:p>
            <a:pPr marL="800100" indent="-571500">
              <a:buFont typeface="Wingdings" panose="05000000000000000000" pitchFamily="2" charset="2"/>
              <a:buChar char="v"/>
            </a:pPr>
            <a:r>
              <a:rPr lang="he-IL" dirty="0"/>
              <a:t>אהבת יעקב את יוסף מכל בניו.</a:t>
            </a:r>
          </a:p>
          <a:p>
            <a:pPr marL="800100" indent="-571500">
              <a:buFont typeface="Wingdings" panose="05000000000000000000" pitchFamily="2" charset="2"/>
              <a:buChar char="v"/>
            </a:pPr>
            <a:r>
              <a:rPr lang="he-IL" dirty="0"/>
              <a:t>יעקב מכין כתונת פסים ליוסף ואילו לשאר בניו לא הכין.</a:t>
            </a:r>
          </a:p>
          <a:p>
            <a:pPr marL="800100" indent="-571500">
              <a:buFont typeface="Wingdings" panose="05000000000000000000" pitchFamily="2" charset="2"/>
              <a:buChar char="v"/>
            </a:pPr>
            <a:r>
              <a:rPr lang="he-IL" dirty="0"/>
              <a:t>יוסף מוציא דיבה על אחיו.</a:t>
            </a:r>
          </a:p>
        </p:txBody>
      </p:sp>
    </p:spTree>
    <p:extLst>
      <p:ext uri="{BB962C8B-B14F-4D97-AF65-F5344CB8AC3E}">
        <p14:creationId xmlns:p14="http://schemas.microsoft.com/office/powerpoint/2010/main" val="27225982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B222F835-A0A5-4FD4-B813-4D71E0881097}"/>
              </a:ext>
            </a:extLst>
          </p:cNvPr>
          <p:cNvSpPr>
            <a:spLocks noGrp="1"/>
          </p:cNvSpPr>
          <p:nvPr>
            <p:ph type="title"/>
          </p:nvPr>
        </p:nvSpPr>
        <p:spPr/>
        <p:txBody>
          <a:bodyPr/>
          <a:lstStyle/>
          <a:p>
            <a:r>
              <a:rPr lang="he-IL" dirty="0">
                <a:solidFill>
                  <a:srgbClr val="002060"/>
                </a:solidFill>
                <a:cs typeface="+mn-cs"/>
              </a:rPr>
              <a:t>"נכנסים" לנעליים של יוסף</a:t>
            </a:r>
          </a:p>
        </p:txBody>
      </p:sp>
      <p:sp>
        <p:nvSpPr>
          <p:cNvPr id="3" name="מציין מיקום טקסט 2">
            <a:extLst>
              <a:ext uri="{FF2B5EF4-FFF2-40B4-BE49-F238E27FC236}">
                <a16:creationId xmlns:a16="http://schemas.microsoft.com/office/drawing/2014/main" id="{4EF3F03B-C6BC-42DF-A7D9-18A20F558F92}"/>
              </a:ext>
            </a:extLst>
          </p:cNvPr>
          <p:cNvSpPr>
            <a:spLocks noGrp="1"/>
          </p:cNvSpPr>
          <p:nvPr>
            <p:ph type="body" idx="1"/>
          </p:nvPr>
        </p:nvSpPr>
        <p:spPr/>
        <p:txBody>
          <a:bodyPr/>
          <a:lstStyle/>
          <a:p>
            <a:pPr marL="0" indent="0">
              <a:lnSpc>
                <a:spcPct val="150000"/>
              </a:lnSpc>
            </a:pPr>
            <a:r>
              <a:rPr lang="he-IL" dirty="0">
                <a:solidFill>
                  <a:srgbClr val="002060"/>
                </a:solidFill>
                <a:latin typeface="alef-regular"/>
                <a:ea typeface="Arial"/>
                <a:cs typeface="Arial" panose="020B0604020202020204" pitchFamily="34" charset="0"/>
                <a:sym typeface="Arial"/>
              </a:rPr>
              <a:t>אתם יוסף.</a:t>
            </a:r>
            <a:endParaRPr lang="en-US" dirty="0">
              <a:solidFill>
                <a:srgbClr val="002060"/>
              </a:solidFill>
              <a:latin typeface="alef-regular"/>
              <a:ea typeface="Arial"/>
              <a:cs typeface="Arial" panose="020B0604020202020204" pitchFamily="34" charset="0"/>
              <a:sym typeface="Arial"/>
            </a:endParaRPr>
          </a:p>
          <a:p>
            <a:pPr indent="-457200">
              <a:lnSpc>
                <a:spcPct val="150000"/>
              </a:lnSpc>
              <a:buFont typeface="Arial" panose="020B0604020202020204" pitchFamily="34" charset="0"/>
              <a:buChar char="•"/>
            </a:pPr>
            <a:r>
              <a:rPr lang="he-IL" dirty="0">
                <a:solidFill>
                  <a:srgbClr val="002060"/>
                </a:solidFill>
                <a:latin typeface="alef-regular"/>
                <a:ea typeface="Arial"/>
                <a:cs typeface="Arial" panose="020B0604020202020204" pitchFamily="34" charset="0"/>
                <a:sym typeface="Arial"/>
              </a:rPr>
              <a:t>כתבו מכתב לדמות אחרת: ליעקב, לאחיו או לדמות עכשווית: חבר, מורה, יועצת, משפחה שלכם.</a:t>
            </a:r>
            <a:endParaRPr lang="en-US" dirty="0">
              <a:solidFill>
                <a:srgbClr val="002060"/>
              </a:solidFill>
              <a:latin typeface="alef-regular"/>
              <a:ea typeface="Arial"/>
              <a:cs typeface="Arial" panose="020B0604020202020204" pitchFamily="34" charset="0"/>
              <a:sym typeface="Arial"/>
            </a:endParaRPr>
          </a:p>
          <a:p>
            <a:pPr indent="-457200">
              <a:lnSpc>
                <a:spcPct val="150000"/>
              </a:lnSpc>
              <a:buFont typeface="Arial" panose="020B0604020202020204" pitchFamily="34" charset="0"/>
              <a:buChar char="•"/>
            </a:pPr>
            <a:r>
              <a:rPr lang="he-IL" dirty="0">
                <a:solidFill>
                  <a:srgbClr val="002060"/>
                </a:solidFill>
                <a:latin typeface="alef-regular"/>
                <a:ea typeface="Arial"/>
                <a:cs typeface="Arial" panose="020B0604020202020204" pitchFamily="34" charset="0"/>
                <a:sym typeface="Arial"/>
              </a:rPr>
              <a:t>ספרו על מקרה שקרה לכם שקשור לקנאה או אפליה.</a:t>
            </a:r>
            <a:endParaRPr lang="en-US" dirty="0">
              <a:solidFill>
                <a:srgbClr val="002060"/>
              </a:solidFill>
              <a:latin typeface="alef-regular"/>
              <a:ea typeface="Arial"/>
              <a:cs typeface="Arial" panose="020B0604020202020204" pitchFamily="34" charset="0"/>
              <a:sym typeface="Arial"/>
            </a:endParaRPr>
          </a:p>
          <a:p>
            <a:pPr indent="-457200">
              <a:lnSpc>
                <a:spcPct val="150000"/>
              </a:lnSpc>
              <a:buFont typeface="Arial" panose="020B0604020202020204" pitchFamily="34" charset="0"/>
              <a:buChar char="•"/>
            </a:pPr>
            <a:r>
              <a:rPr lang="he-IL" dirty="0">
                <a:solidFill>
                  <a:srgbClr val="002060"/>
                </a:solidFill>
                <a:latin typeface="alef-regular"/>
                <a:ea typeface="Arial"/>
                <a:cs typeface="Arial" panose="020B0604020202020204" pitchFamily="34" charset="0"/>
                <a:sym typeface="Arial"/>
              </a:rPr>
              <a:t>שתפו את הדמות במשהו חדש שלמדתם מסיפור יוסף ואחיו.</a:t>
            </a:r>
            <a:endParaRPr lang="en-US" dirty="0">
              <a:solidFill>
                <a:srgbClr val="002060"/>
              </a:solidFill>
              <a:latin typeface="alef-regular"/>
              <a:ea typeface="Arial"/>
              <a:cs typeface="Arial" panose="020B0604020202020204" pitchFamily="34" charset="0"/>
              <a:sym typeface="Arial"/>
            </a:endParaRPr>
          </a:p>
          <a:p>
            <a:pPr indent="-457200">
              <a:lnSpc>
                <a:spcPct val="150000"/>
              </a:lnSpc>
              <a:buFont typeface="Arial" panose="020B0604020202020204" pitchFamily="34" charset="0"/>
              <a:buChar char="•"/>
            </a:pPr>
            <a:r>
              <a:rPr lang="he-IL" dirty="0">
                <a:solidFill>
                  <a:srgbClr val="002060"/>
                </a:solidFill>
                <a:latin typeface="alef-regular"/>
                <a:ea typeface="Arial"/>
                <a:cs typeface="Arial" panose="020B0604020202020204" pitchFamily="34" charset="0"/>
                <a:sym typeface="Arial"/>
              </a:rPr>
              <a:t>שאלו את הדמות שאלות שמעניינות אתכם לדעת עליה.</a:t>
            </a:r>
            <a:endParaRPr lang="en-US" dirty="0">
              <a:solidFill>
                <a:srgbClr val="002060"/>
              </a:solidFill>
              <a:latin typeface="alef-regular"/>
              <a:ea typeface="Arial"/>
              <a:cs typeface="Arial" panose="020B0604020202020204" pitchFamily="34" charset="0"/>
              <a:sym typeface="Arial"/>
            </a:endParaRPr>
          </a:p>
          <a:p>
            <a:pPr marL="228600" indent="0">
              <a:lnSpc>
                <a:spcPct val="150000"/>
              </a:lnSpc>
            </a:pPr>
            <a:endParaRPr lang="he-IL" dirty="0">
              <a:solidFill>
                <a:srgbClr val="002060"/>
              </a:solidFill>
              <a:cs typeface="+mn-cs"/>
            </a:endParaRPr>
          </a:p>
        </p:txBody>
      </p:sp>
      <p:pic>
        <p:nvPicPr>
          <p:cNvPr id="4" name="תמונה 3">
            <a:extLst>
              <a:ext uri="{FF2B5EF4-FFF2-40B4-BE49-F238E27FC236}">
                <a16:creationId xmlns:a16="http://schemas.microsoft.com/office/drawing/2014/main" id="{F19A137F-5A17-4A81-BA08-05F314A728E9}"/>
              </a:ext>
            </a:extLst>
          </p:cNvPr>
          <p:cNvPicPr>
            <a:picLocks noChangeAspect="1"/>
          </p:cNvPicPr>
          <p:nvPr/>
        </p:nvPicPr>
        <p:blipFill>
          <a:blip r:embed="rId4"/>
          <a:stretch>
            <a:fillRect/>
          </a:stretch>
        </p:blipFill>
        <p:spPr>
          <a:xfrm>
            <a:off x="473638" y="416753"/>
            <a:ext cx="2024742" cy="2024742"/>
          </a:xfrm>
          <a:prstGeom prst="rect">
            <a:avLst/>
          </a:prstGeom>
        </p:spPr>
      </p:pic>
      <p:pic>
        <p:nvPicPr>
          <p:cNvPr id="5" name="תמונה 4">
            <a:extLst>
              <a:ext uri="{FF2B5EF4-FFF2-40B4-BE49-F238E27FC236}">
                <a16:creationId xmlns:a16="http://schemas.microsoft.com/office/drawing/2014/main" id="{BC94FFB0-0756-4266-B291-59263BAB06F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0" b="100000" l="1600" r="98800">
                        <a14:foregroundMark x1="68400" y1="54000" x2="68400" y2="54000"/>
                        <a14:foregroundMark x1="51200" y1="59000" x2="51200" y2="59000"/>
                        <a14:foregroundMark x1="29600" y1="53000" x2="29600" y2="53000"/>
                        <a14:foregroundMark x1="18000" y1="44500" x2="18000" y2="44500"/>
                        <a14:foregroundMark x1="15200" y1="37000" x2="15200" y2="35000"/>
                        <a14:foregroundMark x1="7600" y1="56500" x2="7200" y2="53500"/>
                        <a14:foregroundMark x1="44000" y1="21000" x2="44000" y2="21000"/>
                      </a14:backgroundRemoval>
                    </a14:imgEffect>
                  </a14:imgLayer>
                </a14:imgProps>
              </a:ext>
            </a:extLst>
          </a:blip>
          <a:stretch>
            <a:fillRect/>
          </a:stretch>
        </p:blipFill>
        <p:spPr>
          <a:xfrm>
            <a:off x="2498380" y="1270202"/>
            <a:ext cx="1837224" cy="1469779"/>
          </a:xfrm>
          <a:prstGeom prst="rect">
            <a:avLst/>
          </a:prstGeom>
        </p:spPr>
      </p:pic>
      <p:pic>
        <p:nvPicPr>
          <p:cNvPr id="6" name="תמונה 5">
            <a:extLst>
              <a:ext uri="{FF2B5EF4-FFF2-40B4-BE49-F238E27FC236}">
                <a16:creationId xmlns:a16="http://schemas.microsoft.com/office/drawing/2014/main" id="{94030E94-1FA8-42C5-ADF2-90D24EA65DF4}"/>
              </a:ext>
            </a:extLst>
          </p:cNvPr>
          <p:cNvPicPr>
            <a:picLocks noChangeAspect="1"/>
          </p:cNvPicPr>
          <p:nvPr/>
        </p:nvPicPr>
        <p:blipFill>
          <a:blip r:embed="rId7"/>
          <a:stretch>
            <a:fillRect/>
          </a:stretch>
        </p:blipFill>
        <p:spPr>
          <a:xfrm>
            <a:off x="3930781" y="677861"/>
            <a:ext cx="1184682" cy="1184682"/>
          </a:xfrm>
          <a:prstGeom prst="rect">
            <a:avLst/>
          </a:prstGeom>
        </p:spPr>
      </p:pic>
      <p:pic>
        <p:nvPicPr>
          <p:cNvPr id="7" name="Timer_05mi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049867" y="5138414"/>
            <a:ext cx="2065867" cy="1162050"/>
          </a:xfrm>
          <a:prstGeom prst="rect">
            <a:avLst/>
          </a:prstGeom>
        </p:spPr>
      </p:pic>
    </p:spTree>
    <p:extLst>
      <p:ext uri="{BB962C8B-B14F-4D97-AF65-F5344CB8AC3E}">
        <p14:creationId xmlns:p14="http://schemas.microsoft.com/office/powerpoint/2010/main" val="37853669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17"/>
          <p:cNvSpPr txBox="1">
            <a:spLocks noGrp="1"/>
          </p:cNvSpPr>
          <p:nvPr>
            <p:ph type="title"/>
          </p:nvPr>
        </p:nvSpPr>
        <p:spPr>
          <a:prstGeom prst="rect">
            <a:avLst/>
          </a:prstGeom>
          <a:solidFill>
            <a:schemeClr val="accent1"/>
          </a:solidFill>
          <a:ln>
            <a:noFill/>
          </a:ln>
        </p:spPr>
        <p:txBody>
          <a:bodyPr spcFirstLastPara="1" wrap="square" lIns="91425" tIns="45700" rIns="91425" bIns="45700" anchor="b" anchorCtr="0">
            <a:normAutofit/>
          </a:bodyPr>
          <a:lstStyle/>
          <a:p>
            <a:pPr marL="0" lvl="0" indent="0" algn="r" rtl="1">
              <a:lnSpc>
                <a:spcPct val="90000"/>
              </a:lnSpc>
              <a:spcBef>
                <a:spcPts val="0"/>
              </a:spcBef>
              <a:spcAft>
                <a:spcPts val="0"/>
              </a:spcAft>
              <a:buClr>
                <a:schemeClr val="lt1"/>
              </a:buClr>
              <a:buSzPts val="4400"/>
              <a:buFont typeface="Calibri"/>
              <a:buNone/>
            </a:pPr>
            <a:r>
              <a:rPr lang="he-IL" b="1" dirty="0">
                <a:latin typeface="Arial" panose="020B0604020202020204" pitchFamily="34" charset="0"/>
                <a:cs typeface="Arial" panose="020B0604020202020204" pitchFamily="34" charset="0"/>
              </a:rPr>
              <a:t>סיום והזמנה </a:t>
            </a:r>
            <a:r>
              <a:rPr lang="he-IL" b="1" dirty="0">
                <a:latin typeface="Arial" panose="020B0604020202020204" pitchFamily="34" charset="0"/>
                <a:cs typeface="Arial" panose="020B0604020202020204" pitchFamily="34" charset="0"/>
                <a:sym typeface="Wingdings" panose="05000000000000000000" pitchFamily="2" charset="2"/>
              </a:rPr>
              <a:t></a:t>
            </a:r>
            <a:endParaRPr b="1" dirty="0">
              <a:latin typeface="Arial" panose="020B0604020202020204" pitchFamily="34" charset="0"/>
              <a:cs typeface="Arial" panose="020B0604020202020204" pitchFamily="34" charset="0"/>
            </a:endParaRPr>
          </a:p>
        </p:txBody>
      </p:sp>
      <p:sp>
        <p:nvSpPr>
          <p:cNvPr id="345" name="Google Shape;345;p17"/>
          <p:cNvSpPr txBox="1">
            <a:spLocks noGrp="1"/>
          </p:cNvSpPr>
          <p:nvPr>
            <p:ph type="body" sz="quarter" idx="10"/>
          </p:nvPr>
        </p:nvSpPr>
        <p:spPr>
          <a:xfrm>
            <a:off x="644508" y="1600262"/>
            <a:ext cx="11379105" cy="4855442"/>
          </a:xfrm>
          <a:prstGeom prst="rect">
            <a:avLst/>
          </a:prstGeom>
          <a:noFill/>
          <a:ln>
            <a:noFill/>
          </a:ln>
        </p:spPr>
        <p:txBody>
          <a:bodyPr spcFirstLastPara="1" wrap="square" lIns="91425" tIns="45700" rIns="91425" bIns="45700" anchor="t" anchorCtr="0">
            <a:normAutofit fontScale="25000" lnSpcReduction="20000"/>
          </a:bodyPr>
          <a:lstStyle/>
          <a:p>
            <a:pPr marL="0" lvl="0" indent="0" algn="ctr" rtl="1">
              <a:lnSpc>
                <a:spcPct val="150000"/>
              </a:lnSpc>
              <a:spcBef>
                <a:spcPts val="0"/>
              </a:spcBef>
              <a:spcAft>
                <a:spcPts val="0"/>
              </a:spcAft>
              <a:buClr>
                <a:schemeClr val="dk1"/>
              </a:buClr>
              <a:buSzPts val="3600"/>
              <a:buNone/>
            </a:pPr>
            <a:endParaRPr lang="he-IL" sz="11100" b="1" dirty="0">
              <a:latin typeface="Arial" panose="020B0604020202020204" pitchFamily="34" charset="0"/>
              <a:cs typeface="Arial" panose="020B0604020202020204" pitchFamily="34" charset="0"/>
            </a:endParaRPr>
          </a:p>
          <a:p>
            <a:pPr marL="0" lvl="0" indent="0" algn="ctr" rtl="1">
              <a:lnSpc>
                <a:spcPct val="150000"/>
              </a:lnSpc>
              <a:spcBef>
                <a:spcPts val="0"/>
              </a:spcBef>
              <a:spcAft>
                <a:spcPts val="0"/>
              </a:spcAft>
              <a:buClr>
                <a:schemeClr val="dk1"/>
              </a:buClr>
              <a:buSzPts val="3600"/>
              <a:buNone/>
            </a:pPr>
            <a:r>
              <a:rPr lang="he-IL" sz="16000" b="1" dirty="0">
                <a:solidFill>
                  <a:srgbClr val="002060"/>
                </a:solidFill>
                <a:latin typeface="Arial" panose="020B0604020202020204" pitchFamily="34" charset="0"/>
              </a:rPr>
              <a:t>כדי לשמוע עוד על יוסף וכתונת הפסים, </a:t>
            </a:r>
            <a:r>
              <a:rPr lang="en-US" sz="16000" b="1" dirty="0">
                <a:solidFill>
                  <a:srgbClr val="002060"/>
                </a:solidFill>
                <a:latin typeface="Arial" panose="020B0604020202020204" pitchFamily="34" charset="0"/>
              </a:rPr>
              <a:t/>
            </a:r>
            <a:br>
              <a:rPr lang="en-US" sz="16000" b="1" dirty="0">
                <a:solidFill>
                  <a:srgbClr val="002060"/>
                </a:solidFill>
                <a:latin typeface="Arial" panose="020B0604020202020204" pitchFamily="34" charset="0"/>
              </a:rPr>
            </a:br>
            <a:r>
              <a:rPr lang="he-IL" sz="16000" b="1" dirty="0">
                <a:solidFill>
                  <a:srgbClr val="002060"/>
                </a:solidFill>
                <a:latin typeface="Arial" panose="020B0604020202020204" pitchFamily="34" charset="0"/>
              </a:rPr>
              <a:t>ולצפות בסרטונים מרתקים אודותיהם,</a:t>
            </a:r>
          </a:p>
          <a:p>
            <a:pPr lvl="0" algn="ctr">
              <a:lnSpc>
                <a:spcPct val="150000"/>
              </a:lnSpc>
              <a:buClr>
                <a:schemeClr val="dk1"/>
              </a:buClr>
              <a:buSzPts val="3600"/>
            </a:pPr>
            <a:r>
              <a:rPr lang="he-IL" sz="16000" b="1" dirty="0">
                <a:solidFill>
                  <a:srgbClr val="002060"/>
                </a:solidFill>
                <a:latin typeface="Arial" panose="020B0604020202020204" pitchFamily="34" charset="0"/>
              </a:rPr>
              <a:t>היכנסו לאתר "תרבות יהודית-ישראלית" </a:t>
            </a:r>
            <a:r>
              <a:rPr lang="en-US" sz="16000" b="1" dirty="0">
                <a:solidFill>
                  <a:srgbClr val="002060"/>
                </a:solidFill>
                <a:latin typeface="Arial" panose="020B0604020202020204" pitchFamily="34" charset="0"/>
              </a:rPr>
              <a:t/>
            </a:r>
            <a:br>
              <a:rPr lang="en-US" sz="16000" b="1" dirty="0">
                <a:solidFill>
                  <a:srgbClr val="002060"/>
                </a:solidFill>
                <a:latin typeface="Arial" panose="020B0604020202020204" pitchFamily="34" charset="0"/>
              </a:rPr>
            </a:br>
            <a:r>
              <a:rPr lang="he-IL" sz="16000" b="1" dirty="0">
                <a:solidFill>
                  <a:srgbClr val="002060"/>
                </a:solidFill>
                <a:latin typeface="Arial" panose="020B0604020202020204" pitchFamily="34" charset="0"/>
              </a:rPr>
              <a:t>והקלידו בשדה החיפוש: "</a:t>
            </a:r>
            <a:r>
              <a:rPr lang="he-IL" sz="16000" b="1" dirty="0">
                <a:solidFill>
                  <a:srgbClr val="002060"/>
                </a:solidFill>
                <a:latin typeface="alef-regular"/>
              </a:rPr>
              <a:t>יוסף ואחיו וכתונת הפסים</a:t>
            </a:r>
            <a:r>
              <a:rPr lang="he-IL" sz="16000" b="1" dirty="0">
                <a:solidFill>
                  <a:srgbClr val="002060"/>
                </a:solidFill>
                <a:latin typeface="Arial" panose="020B0604020202020204" pitchFamily="34" charset="0"/>
              </a:rPr>
              <a:t>".</a:t>
            </a:r>
          </a:p>
          <a:p>
            <a:pPr marL="0" lvl="0" indent="0" algn="ctr" rtl="1">
              <a:lnSpc>
                <a:spcPct val="150000"/>
              </a:lnSpc>
              <a:spcBef>
                <a:spcPts val="0"/>
              </a:spcBef>
              <a:spcAft>
                <a:spcPts val="0"/>
              </a:spcAft>
              <a:buClr>
                <a:schemeClr val="dk1"/>
              </a:buClr>
              <a:buSzPts val="3600"/>
              <a:buNone/>
            </a:pPr>
            <a:r>
              <a:rPr lang="he-IL" sz="16000" b="1" dirty="0">
                <a:solidFill>
                  <a:srgbClr val="002060"/>
                </a:solidFill>
                <a:latin typeface="Arial" panose="020B0604020202020204" pitchFamily="34" charset="0"/>
              </a:rPr>
              <a:t>להתראות </a:t>
            </a:r>
            <a:r>
              <a:rPr lang="he-IL" sz="16000" b="1" dirty="0">
                <a:solidFill>
                  <a:srgbClr val="002060"/>
                </a:solidFill>
                <a:latin typeface="Arial" panose="020B0604020202020204" pitchFamily="34" charset="0"/>
                <a:sym typeface="Wingdings" panose="05000000000000000000" pitchFamily="2" charset="2"/>
              </a:rPr>
              <a:t></a:t>
            </a:r>
            <a:endParaRPr lang="he-IL" sz="16000" b="1" dirty="0">
              <a:solidFill>
                <a:srgbClr val="002060"/>
              </a:solidFill>
              <a:latin typeface="Arial" panose="020B0604020202020204" pitchFamily="34" charset="0"/>
            </a:endParaRPr>
          </a:p>
          <a:p>
            <a:pPr marL="0" lvl="0" indent="0" algn="ctr" rtl="1">
              <a:lnSpc>
                <a:spcPct val="150000"/>
              </a:lnSpc>
              <a:spcBef>
                <a:spcPts val="0"/>
              </a:spcBef>
              <a:spcAft>
                <a:spcPts val="0"/>
              </a:spcAft>
              <a:buClr>
                <a:schemeClr val="dk1"/>
              </a:buClr>
              <a:buSzPts val="3600"/>
              <a:buNone/>
            </a:pPr>
            <a:endParaRPr lang="he-IL" sz="5600" b="1" dirty="0">
              <a:latin typeface="Arial" panose="020B0604020202020204" pitchFamily="34" charset="0"/>
              <a:cs typeface="Arial" panose="020B0604020202020204" pitchFamily="34" charset="0"/>
            </a:endParaRPr>
          </a:p>
        </p:txBody>
      </p:sp>
      <p:pic>
        <p:nvPicPr>
          <p:cNvPr id="346" name="Google Shape;346;p17"/>
          <p:cNvPicPr preferRelativeResize="0"/>
          <p:nvPr/>
        </p:nvPicPr>
        <p:blipFill rotWithShape="1">
          <a:blip r:embed="rId3">
            <a:alphaModFix/>
          </a:blip>
          <a:srcRect/>
          <a:stretch/>
        </p:blipFill>
        <p:spPr>
          <a:xfrm>
            <a:off x="3617846" y="13562"/>
            <a:ext cx="1017545" cy="1070700"/>
          </a:xfrm>
          <a:prstGeom prst="rect">
            <a:avLst/>
          </a:prstGeom>
          <a:noFill/>
          <a:ln>
            <a:noFill/>
          </a:ln>
        </p:spPr>
      </p:pic>
    </p:spTree>
    <p:extLst>
      <p:ext uri="{BB962C8B-B14F-4D97-AF65-F5344CB8AC3E}">
        <p14:creationId xmlns:p14="http://schemas.microsoft.com/office/powerpoint/2010/main" val="3897115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כותרת 1">
            <a:extLst>
              <a:ext uri="{FF2B5EF4-FFF2-40B4-BE49-F238E27FC236}">
                <a16:creationId xmlns:a16="http://schemas.microsoft.com/office/drawing/2014/main" id="{CC9759FB-E939-4C08-ADA5-A6A051339E06}"/>
              </a:ext>
            </a:extLst>
          </p:cNvPr>
          <p:cNvSpPr>
            <a:spLocks noGrp="1"/>
          </p:cNvSpPr>
          <p:nvPr>
            <p:ph type="title"/>
          </p:nvPr>
        </p:nvSpPr>
        <p:spPr/>
        <p:txBody>
          <a:bodyPr>
            <a:normAutofit fontScale="90000"/>
          </a:bodyPr>
          <a:lstStyle/>
          <a:p>
            <a:r>
              <a:rPr lang="he-IL" dirty="0"/>
              <a:t>ולסיום...</a:t>
            </a:r>
          </a:p>
        </p:txBody>
      </p:sp>
      <p:sp>
        <p:nvSpPr>
          <p:cNvPr id="3" name="מציין מיקום טקסט 2">
            <a:extLst>
              <a:ext uri="{FF2B5EF4-FFF2-40B4-BE49-F238E27FC236}">
                <a16:creationId xmlns:a16="http://schemas.microsoft.com/office/drawing/2014/main" id="{49A1C81A-86D9-430B-ACAF-AF209CD2DDE0}"/>
              </a:ext>
            </a:extLst>
          </p:cNvPr>
          <p:cNvSpPr>
            <a:spLocks noGrp="1"/>
          </p:cNvSpPr>
          <p:nvPr>
            <p:ph type="body" sz="quarter" idx="10"/>
          </p:nvPr>
        </p:nvSpPr>
        <p:spPr>
          <a:xfrm>
            <a:off x="0" y="1631633"/>
            <a:ext cx="12150090" cy="3844925"/>
          </a:xfrm>
        </p:spPr>
        <p:txBody>
          <a:bodyPr/>
          <a:lstStyle/>
          <a:p>
            <a:pPr>
              <a:lnSpc>
                <a:spcPct val="150000"/>
              </a:lnSpc>
            </a:pPr>
            <a:r>
              <a:rPr lang="he-IL" sz="2800" dirty="0">
                <a:solidFill>
                  <a:srgbClr val="002060"/>
                </a:solidFill>
              </a:rPr>
              <a:t>מרכז הבמה בית ספר לאומנויות הבמה לבני נוער וצעירים מציג את "יוסף וכתונת הפסים"</a:t>
            </a:r>
          </a:p>
          <a:p>
            <a:endParaRPr lang="he-IL" dirty="0"/>
          </a:p>
        </p:txBody>
      </p:sp>
      <p:pic>
        <p:nvPicPr>
          <p:cNvPr id="5" name="יוסף ואחיו הצגה">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81590" y="2503170"/>
            <a:ext cx="6339840" cy="3566160"/>
          </a:xfrm>
          <a:prstGeom prst="rect">
            <a:avLst/>
          </a:prstGeom>
        </p:spPr>
      </p:pic>
    </p:spTree>
    <p:extLst>
      <p:ext uri="{BB962C8B-B14F-4D97-AF65-F5344CB8AC3E}">
        <p14:creationId xmlns:p14="http://schemas.microsoft.com/office/powerpoint/2010/main" val="27429656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2" name="TextBox 1"/>
          <p:cNvSpPr txBox="1"/>
          <p:nvPr/>
        </p:nvSpPr>
        <p:spPr>
          <a:xfrm>
            <a:off x="4917057" y="6055743"/>
            <a:ext cx="2242868" cy="307777"/>
          </a:xfrm>
          <a:prstGeom prst="rect">
            <a:avLst/>
          </a:prstGeom>
          <a:noFill/>
        </p:spPr>
        <p:txBody>
          <a:bodyPr wrap="square" rtlCol="1">
            <a:spAutoFit/>
          </a:bodyPr>
          <a:lstStyle/>
          <a:p>
            <a:pPr algn="ctr"/>
            <a:r>
              <a:rPr lang="en-US" dirty="0">
                <a:solidFill>
                  <a:schemeClr val="bg1"/>
                </a:solidFill>
              </a:rPr>
              <a:t>PIXABAY.COM</a:t>
            </a:r>
            <a:r>
              <a:rPr lang="he-IL" dirty="0">
                <a:solidFill>
                  <a:schemeClr val="bg1"/>
                </a:solidFill>
              </a:rPr>
              <a:t>איורים: </a:t>
            </a:r>
          </a:p>
        </p:txBody>
      </p:sp>
    </p:spTree>
    <p:extLst>
      <p:ext uri="{BB962C8B-B14F-4D97-AF65-F5344CB8AC3E}">
        <p14:creationId xmlns:p14="http://schemas.microsoft.com/office/powerpoint/2010/main" val="1164661040"/>
      </p:ext>
    </p:extLst>
  </p:cSld>
  <p:clrMapOvr>
    <a:masterClrMapping/>
  </p:clrMapOvr>
</p:sld>
</file>

<file path=ppt/theme/theme1.xml><?xml version="1.0" encoding="utf-8"?>
<a:theme xmlns:a="http://schemas.openxmlformats.org/drawingml/2006/main" name="Office Theme">
  <a:themeElements>
    <a:clrScheme name="התאמה אישית 1">
      <a:dk1>
        <a:srgbClr val="424242"/>
      </a:dk1>
      <a:lt1>
        <a:srgbClr val="FFFFFF"/>
      </a:lt1>
      <a:dk2>
        <a:srgbClr val="5E5E5E"/>
      </a:dk2>
      <a:lt2>
        <a:srgbClr val="E7E6E6"/>
      </a:lt2>
      <a:accent1>
        <a:srgbClr val="1152C9"/>
      </a:accent1>
      <a:accent2>
        <a:srgbClr val="FB2265"/>
      </a:accent2>
      <a:accent3>
        <a:srgbClr val="FEC100"/>
      </a:accent3>
      <a:accent4>
        <a:srgbClr val="9D9E9D"/>
      </a:accent4>
      <a:accent5>
        <a:srgbClr val="67B2FF"/>
      </a:accent5>
      <a:accent6>
        <a:srgbClr val="FF82A5"/>
      </a:accent6>
      <a:hlink>
        <a:srgbClr val="1152C9"/>
      </a:hlink>
      <a:folHlink>
        <a:srgbClr val="7030A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התאמה אישית 1">
      <a:dk1>
        <a:srgbClr val="424242"/>
      </a:dk1>
      <a:lt1>
        <a:srgbClr val="FFFFFF"/>
      </a:lt1>
      <a:dk2>
        <a:srgbClr val="5E5E5E"/>
      </a:dk2>
      <a:lt2>
        <a:srgbClr val="E7E6E6"/>
      </a:lt2>
      <a:accent1>
        <a:srgbClr val="1152C9"/>
      </a:accent1>
      <a:accent2>
        <a:srgbClr val="FB2265"/>
      </a:accent2>
      <a:accent3>
        <a:srgbClr val="FEC100"/>
      </a:accent3>
      <a:accent4>
        <a:srgbClr val="9D9E9D"/>
      </a:accent4>
      <a:accent5>
        <a:srgbClr val="67B2FF"/>
      </a:accent5>
      <a:accent6>
        <a:srgbClr val="FF82A5"/>
      </a:accent6>
      <a:hlink>
        <a:srgbClr val="1152C9"/>
      </a:hlink>
      <a:folHlink>
        <a:srgbClr val="7030A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התאמה אישית 1">
      <a:dk1>
        <a:srgbClr val="424242"/>
      </a:dk1>
      <a:lt1>
        <a:srgbClr val="FFFFFF"/>
      </a:lt1>
      <a:dk2>
        <a:srgbClr val="5E5E5E"/>
      </a:dk2>
      <a:lt2>
        <a:srgbClr val="E7E6E6"/>
      </a:lt2>
      <a:accent1>
        <a:srgbClr val="1152C9"/>
      </a:accent1>
      <a:accent2>
        <a:srgbClr val="FB2265"/>
      </a:accent2>
      <a:accent3>
        <a:srgbClr val="FEC100"/>
      </a:accent3>
      <a:accent4>
        <a:srgbClr val="9D9E9D"/>
      </a:accent4>
      <a:accent5>
        <a:srgbClr val="67B2FF"/>
      </a:accent5>
      <a:accent6>
        <a:srgbClr val="FF82A5"/>
      </a:accent6>
      <a:hlink>
        <a:srgbClr val="1152C9"/>
      </a:hlink>
      <a:folHlink>
        <a:srgbClr val="7030A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התאמה אישית 1">
      <a:dk1>
        <a:srgbClr val="424242"/>
      </a:dk1>
      <a:lt1>
        <a:srgbClr val="FFFFFF"/>
      </a:lt1>
      <a:dk2>
        <a:srgbClr val="5E5E5E"/>
      </a:dk2>
      <a:lt2>
        <a:srgbClr val="E7E6E6"/>
      </a:lt2>
      <a:accent1>
        <a:srgbClr val="1152C9"/>
      </a:accent1>
      <a:accent2>
        <a:srgbClr val="FB2265"/>
      </a:accent2>
      <a:accent3>
        <a:srgbClr val="FEC100"/>
      </a:accent3>
      <a:accent4>
        <a:srgbClr val="9D9E9D"/>
      </a:accent4>
      <a:accent5>
        <a:srgbClr val="67B2FF"/>
      </a:accent5>
      <a:accent6>
        <a:srgbClr val="FF82A5"/>
      </a:accent6>
      <a:hlink>
        <a:srgbClr val="1152C9"/>
      </a:hlink>
      <a:folHlink>
        <a:srgbClr val="7030A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4_Office Theme">
  <a:themeElements>
    <a:clrScheme name="התאמה אישית 1">
      <a:dk1>
        <a:srgbClr val="424242"/>
      </a:dk1>
      <a:lt1>
        <a:srgbClr val="FFFFFF"/>
      </a:lt1>
      <a:dk2>
        <a:srgbClr val="5E5E5E"/>
      </a:dk2>
      <a:lt2>
        <a:srgbClr val="E7E6E6"/>
      </a:lt2>
      <a:accent1>
        <a:srgbClr val="1152C9"/>
      </a:accent1>
      <a:accent2>
        <a:srgbClr val="FB2265"/>
      </a:accent2>
      <a:accent3>
        <a:srgbClr val="FEC100"/>
      </a:accent3>
      <a:accent4>
        <a:srgbClr val="9D9E9D"/>
      </a:accent4>
      <a:accent5>
        <a:srgbClr val="67B2FF"/>
      </a:accent5>
      <a:accent6>
        <a:srgbClr val="FF82A5"/>
      </a:accent6>
      <a:hlink>
        <a:srgbClr val="1152C9"/>
      </a:hlink>
      <a:folHlink>
        <a:srgbClr val="7030A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2833</TotalTime>
  <Words>987</Words>
  <Application>Microsoft Office PowerPoint</Application>
  <PresentationFormat>מסך רחב</PresentationFormat>
  <Paragraphs>173</Paragraphs>
  <Slides>29</Slides>
  <Notes>17</Notes>
  <HiddenSlides>0</HiddenSlides>
  <MMClips>13</MMClips>
  <ScaleCrop>false</ScaleCrop>
  <HeadingPairs>
    <vt:vector size="6" baseType="variant">
      <vt:variant>
        <vt:lpstr>גופנים בשימוש</vt:lpstr>
      </vt:variant>
      <vt:variant>
        <vt:i4>9</vt:i4>
      </vt:variant>
      <vt:variant>
        <vt:lpstr>ערכת נושא</vt:lpstr>
      </vt:variant>
      <vt:variant>
        <vt:i4>5</vt:i4>
      </vt:variant>
      <vt:variant>
        <vt:lpstr>כותרות שקופיות</vt:lpstr>
      </vt:variant>
      <vt:variant>
        <vt:i4>29</vt:i4>
      </vt:variant>
    </vt:vector>
  </HeadingPairs>
  <TitlesOfParts>
    <vt:vector size="43" baseType="lpstr">
      <vt:lpstr>FrankRuehl</vt:lpstr>
      <vt:lpstr>Assistant</vt:lpstr>
      <vt:lpstr>Arial</vt:lpstr>
      <vt:lpstr>inherit</vt:lpstr>
      <vt:lpstr>Open Sans</vt:lpstr>
      <vt:lpstr>open sans hebrew</vt:lpstr>
      <vt:lpstr>alef-regular</vt:lpstr>
      <vt:lpstr>Calibri</vt:lpstr>
      <vt:lpstr>Wingdings</vt:lpstr>
      <vt:lpstr>Office Theme</vt:lpstr>
      <vt:lpstr>1_Office Theme</vt:lpstr>
      <vt:lpstr>2_Office Theme</vt:lpstr>
      <vt:lpstr>3_Office Theme</vt:lpstr>
      <vt:lpstr>4_Office Theme</vt:lpstr>
      <vt:lpstr>מצגת של PowerPoint‏</vt:lpstr>
      <vt:lpstr>מה להביא לשיעור?</vt:lpstr>
      <vt:lpstr>מה נלמד היום?</vt:lpstr>
      <vt:lpstr>קרה לכם פעם ש...</vt:lpstr>
      <vt:lpstr> </vt:lpstr>
      <vt:lpstr>משפחת ישראל (יעקב)</vt:lpstr>
      <vt:lpstr>משפחת יעקב – מה הסיפור?</vt:lpstr>
      <vt:lpstr>ועכשיו הסיפור בסרטון</vt:lpstr>
      <vt:lpstr>שאלות למחשבה</vt:lpstr>
      <vt:lpstr>מדרש – לחפש, ללמוד, לחקור</vt:lpstr>
      <vt:lpstr>מדוע, לדעתכם,  יעקב אהב את יוסף מכל בניו?</vt:lpstr>
      <vt:lpstr> "כִּֽי בֶן-זְקֻנִ֥ים ה֖וּא ל֑ו"ֹ</vt:lpstr>
      <vt:lpstr>האם יעקב אהב את יוסף רק כי בן זקונים הוא לו?</vt:lpstr>
      <vt:lpstr>כיצד מסביר המדרש את אהבתו המיוחדת של יעקב לבנו יוסף?</vt:lpstr>
      <vt:lpstr>יעקב נותן ליוסף את כותונת הפסים</vt:lpstr>
      <vt:lpstr>כתנת הפסים – למה את כה מכעיסה?</vt:lpstr>
      <vt:lpstr>מה למדו חכמינו?</vt:lpstr>
      <vt:lpstr>"צָרִיךְ אָדָם שֶׁלֹא לְשַׁנּוֹת בֵּן מִבָּנָיו" (בראשית רבה פד ח) </vt:lpstr>
      <vt:lpstr>אז מה למדנו עד כה?</vt:lpstr>
      <vt:lpstr>מציירים כיד הדמיון</vt:lpstr>
      <vt:lpstr>כתונת הפסים של יוסף תלויה בארון  </vt:lpstr>
      <vt:lpstr> </vt:lpstr>
      <vt:lpstr>מה עוד מסופר לנו על יוסף?</vt:lpstr>
      <vt:lpstr>מהם הגורמים לשנאת האחים את יוסף?</vt:lpstr>
      <vt:lpstr>מהם הגורמים לשנאת האחים את יוסף?</vt:lpstr>
      <vt:lpstr>"נכנסים" לנעליים של יוסף</vt:lpstr>
      <vt:lpstr>סיום והזמנה </vt:lpstr>
      <vt:lpstr>ולסיום...</vt:lpstr>
      <vt:lpstr>מצגת של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מצגת של PowerPoint‏</dc:title>
  <dc:creator>Ruthy Betinger</dc:creator>
  <cp:lastModifiedBy>Sharon Arbiv</cp:lastModifiedBy>
  <cp:revision>159</cp:revision>
  <dcterms:created xsi:type="dcterms:W3CDTF">2020-03-11T07:11:19Z</dcterms:created>
  <dcterms:modified xsi:type="dcterms:W3CDTF">2020-04-01T16:38:53Z</dcterms:modified>
</cp:coreProperties>
</file>