
<file path=[Content_Types].xml><?xml version="1.0" encoding="utf-8"?>
<Types xmlns="http://schemas.openxmlformats.org/package/2006/content-types">
  <Default Extension="png" ContentType="image/png"/>
  <Default Extension="mp3" ContentType="audio/mpeg"/>
  <Default Extension="jpeg" ContentType="image/jpeg"/>
  <Default Extension="rels" ContentType="application/vnd.openxmlformats-package.relationships+xml"/>
  <Default Extension="xml" ContentType="application/xml"/>
  <Default Extension="fntdata" ContentType="application/x-fontdata"/>
  <Default Extension="wdp" ContentType="image/vnd.ms-photo"/>
  <Default Extension="mp4" ContentType="video/mp4"/>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autoCompressPictures="0">
  <p:sldMasterIdLst>
    <p:sldMasterId id="2147483648" r:id="rId1"/>
  </p:sldMasterIdLst>
  <p:notesMasterIdLst>
    <p:notesMasterId r:id="rId20"/>
  </p:notesMasterIdLst>
  <p:sldIdLst>
    <p:sldId id="260" r:id="rId2"/>
    <p:sldId id="262" r:id="rId3"/>
    <p:sldId id="261" r:id="rId4"/>
    <p:sldId id="263" r:id="rId5"/>
    <p:sldId id="298" r:id="rId6"/>
    <p:sldId id="296" r:id="rId7"/>
    <p:sldId id="291" r:id="rId8"/>
    <p:sldId id="299" r:id="rId9"/>
    <p:sldId id="279" r:id="rId10"/>
    <p:sldId id="294" r:id="rId11"/>
    <p:sldId id="295" r:id="rId12"/>
    <p:sldId id="283" r:id="rId13"/>
    <p:sldId id="284" r:id="rId14"/>
    <p:sldId id="292" r:id="rId15"/>
    <p:sldId id="285" r:id="rId16"/>
    <p:sldId id="271" r:id="rId17"/>
    <p:sldId id="287" r:id="rId18"/>
    <p:sldId id="297" r:id="rId19"/>
  </p:sldIdLst>
  <p:sldSz cx="12192000" cy="6858000"/>
  <p:notesSz cx="6858000" cy="9144000"/>
  <p:embeddedFontLst>
    <p:embeddedFont>
      <p:font typeface="Open Sans" panose="020B0606030504020204" pitchFamily="34" charset="0"/>
      <p:regular r:id="rId21"/>
      <p:bold r:id="rId22"/>
      <p:italic r:id="rId23"/>
      <p:boldItalic r:id="rId24"/>
    </p:embeddedFont>
    <p:embeddedFont>
      <p:font typeface="Calibri" panose="020F0502020204030204" pitchFamily="34" charset="0"/>
      <p:regular r:id="rId25"/>
      <p:bold r:id="rId26"/>
      <p:italic r:id="rId27"/>
      <p:boldItalic r:id="rId28"/>
    </p:embeddedFont>
    <p:embeddedFont>
      <p:font typeface="Alef" panose="00000500000000000000" pitchFamily="2" charset="-79"/>
      <p:regular r:id="rId29"/>
      <p:bold r:id="rId3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024">
          <p15:clr>
            <a:srgbClr val="A4A3A4"/>
          </p15:clr>
        </p15:guide>
        <p15:guide id="2" pos="3863">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go="http://customooxmlschemas.google.com/" r:id="rId35" roundtripDataSignature="AMtx7migPMszHxDdxnXXV2fRhwXjI5sImQ=="/>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B2265"/>
    <a:srgbClr val="1152C9"/>
    <a:srgbClr val="2380E6"/>
    <a:srgbClr val="FDA5C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265" autoAdjust="0"/>
    <p:restoredTop sz="73953" autoAdjust="0"/>
  </p:normalViewPr>
  <p:slideViewPr>
    <p:cSldViewPr snapToGrid="0">
      <p:cViewPr varScale="1">
        <p:scale>
          <a:sx n="41" d="100"/>
          <a:sy n="41" d="100"/>
        </p:scale>
        <p:origin x="1200" y="30"/>
      </p:cViewPr>
      <p:guideLst>
        <p:guide orient="horz" pos="2024"/>
        <p:guide pos="3863"/>
      </p:guideLst>
    </p:cSldViewPr>
  </p:slideViewPr>
  <p:notesTextViewPr>
    <p:cViewPr>
      <p:scale>
        <a:sx n="3" d="2"/>
        <a:sy n="3" d="2"/>
      </p:scale>
      <p:origin x="0" y="0"/>
    </p:cViewPr>
  </p:notesTextViewPr>
  <p:notesViewPr>
    <p:cSldViewPr snapToGrid="0">
      <p:cViewPr varScale="1">
        <p:scale>
          <a:sx n="100" d="100"/>
          <a:sy n="100"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6.fntdata"/><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1.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5.fntdata"/><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29" Type="http://schemas.openxmlformats.org/officeDocument/2006/relationships/font" Target="fonts/font9.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4.fntdata"/><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3.fntdata"/><Relationship Id="rId28" Type="http://schemas.openxmlformats.org/officeDocument/2006/relationships/font" Target="fonts/font8.fntdata"/><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2.fntdata"/><Relationship Id="rId27" Type="http://schemas.openxmlformats.org/officeDocument/2006/relationships/font" Target="fonts/font7.fntdata"/><Relationship Id="rId30" Type="http://schemas.openxmlformats.org/officeDocument/2006/relationships/font" Target="fonts/font10.fntdata"/><Relationship Id="rId35" Type="http://customschemas.google.com/relationships/presentationmetadata" Target="meta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eren Taiter" userId="35615978-8474-438e-876f-e2542d4dc232" providerId="ADAL" clId="{022F4FC5-D1FA-42A4-ABF0-520BE67B24CD}"/>
    <pc:docChg chg="modSld">
      <pc:chgData name="Keren Taiter" userId="35615978-8474-438e-876f-e2542d4dc232" providerId="ADAL" clId="{022F4FC5-D1FA-42A4-ABF0-520BE67B24CD}" dt="2020-04-01T10:15:46.826" v="12"/>
      <pc:docMkLst>
        <pc:docMk/>
      </pc:docMkLst>
      <pc:sldChg chg="addSp modSp modAnim">
        <pc:chgData name="Keren Taiter" userId="35615978-8474-438e-876f-e2542d4dc232" providerId="ADAL" clId="{022F4FC5-D1FA-42A4-ABF0-520BE67B24CD}" dt="2020-04-01T10:15:46.826" v="12"/>
        <pc:sldMkLst>
          <pc:docMk/>
          <pc:sldMk cId="0" sldId="262"/>
        </pc:sldMkLst>
        <pc:picChg chg="add mod">
          <ac:chgData name="Keren Taiter" userId="35615978-8474-438e-876f-e2542d4dc232" providerId="ADAL" clId="{022F4FC5-D1FA-42A4-ABF0-520BE67B24CD}" dt="2020-04-01T10:15:06.476" v="10" actId="1076"/>
          <ac:picMkLst>
            <pc:docMk/>
            <pc:sldMk cId="0" sldId="262"/>
            <ac:picMk id="2" creationId="{6209FB7E-4059-4E8A-837E-A3F59B9B8BED}"/>
          </ac:picMkLst>
        </pc:picChg>
        <pc:picChg chg="mod">
          <ac:chgData name="Keren Taiter" userId="35615978-8474-438e-876f-e2542d4dc232" providerId="ADAL" clId="{022F4FC5-D1FA-42A4-ABF0-520BE67B24CD}" dt="2020-04-01T10:15:11.132" v="11" actId="1076"/>
          <ac:picMkLst>
            <pc:docMk/>
            <pc:sldMk cId="0" sldId="262"/>
            <ac:picMk id="3" creationId="{A4F97A5E-49DC-4C39-A478-30CCCE147FF1}"/>
          </ac:picMkLst>
        </pc:picChg>
        <pc:picChg chg="mod">
          <ac:chgData name="Keren Taiter" userId="35615978-8474-438e-876f-e2542d4dc232" providerId="ADAL" clId="{022F4FC5-D1FA-42A4-ABF0-520BE67B24CD}" dt="2020-04-01T10:15:11.132" v="11" actId="1076"/>
          <ac:picMkLst>
            <pc:docMk/>
            <pc:sldMk cId="0" sldId="262"/>
            <ac:picMk id="259" creationId="{00000000-0000-0000-0000-000000000000}"/>
          </ac:picMkLst>
        </pc:picChg>
        <pc:picChg chg="mod">
          <ac:chgData name="Keren Taiter" userId="35615978-8474-438e-876f-e2542d4dc232" providerId="ADAL" clId="{022F4FC5-D1FA-42A4-ABF0-520BE67B24CD}" dt="2020-04-01T10:15:11.132" v="11" actId="1076"/>
          <ac:picMkLst>
            <pc:docMk/>
            <pc:sldMk cId="0" sldId="262"/>
            <ac:picMk id="260" creationId="{00000000-0000-0000-0000-000000000000}"/>
          </ac:picMkLst>
        </pc:picChg>
      </pc:sldChg>
      <pc:sldChg chg="modSp">
        <pc:chgData name="Keren Taiter" userId="35615978-8474-438e-876f-e2542d4dc232" providerId="ADAL" clId="{022F4FC5-D1FA-42A4-ABF0-520BE67B24CD}" dt="2020-04-01T08:01:21.350" v="2" actId="1076"/>
        <pc:sldMkLst>
          <pc:docMk/>
          <pc:sldMk cId="0" sldId="263"/>
        </pc:sldMkLst>
        <pc:spChg chg="mod">
          <ac:chgData name="Keren Taiter" userId="35615978-8474-438e-876f-e2542d4dc232" providerId="ADAL" clId="{022F4FC5-D1FA-42A4-ABF0-520BE67B24CD}" dt="2020-04-01T08:01:21.350" v="2" actId="1076"/>
          <ac:spMkLst>
            <pc:docMk/>
            <pc:sldMk cId="0" sldId="263"/>
            <ac:spMk id="270" creationId="{00000000-0000-0000-0000-000000000000}"/>
          </ac:spMkLst>
        </pc:spChg>
        <pc:picChg chg="mod">
          <ac:chgData name="Keren Taiter" userId="35615978-8474-438e-876f-e2542d4dc232" providerId="ADAL" clId="{022F4FC5-D1FA-42A4-ABF0-520BE67B24CD}" dt="2020-04-01T08:01:14.686" v="1" actId="14100"/>
          <ac:picMkLst>
            <pc:docMk/>
            <pc:sldMk cId="0" sldId="263"/>
            <ac:picMk id="5" creationId="{3ECFC131-46B6-4CC8-9006-F0987E67936B}"/>
          </ac:picMkLst>
        </pc:picChg>
      </pc:sldChg>
      <pc:sldChg chg="modSp">
        <pc:chgData name="Keren Taiter" userId="35615978-8474-438e-876f-e2542d4dc232" providerId="ADAL" clId="{022F4FC5-D1FA-42A4-ABF0-520BE67B24CD}" dt="2020-04-01T08:02:33.974" v="4" actId="1076"/>
        <pc:sldMkLst>
          <pc:docMk/>
          <pc:sldMk cId="537916476" sldId="287"/>
        </pc:sldMkLst>
        <pc:spChg chg="mod">
          <ac:chgData name="Keren Taiter" userId="35615978-8474-438e-876f-e2542d4dc232" providerId="ADAL" clId="{022F4FC5-D1FA-42A4-ABF0-520BE67B24CD}" dt="2020-04-01T08:00:52.792" v="0" actId="20577"/>
          <ac:spMkLst>
            <pc:docMk/>
            <pc:sldMk cId="537916476" sldId="287"/>
            <ac:spMk id="3" creationId="{4097C7E0-65D6-4C0C-A414-34BEF410FD7E}"/>
          </ac:spMkLst>
        </pc:spChg>
        <pc:picChg chg="mod">
          <ac:chgData name="Keren Taiter" userId="35615978-8474-438e-876f-e2542d4dc232" providerId="ADAL" clId="{022F4FC5-D1FA-42A4-ABF0-520BE67B24CD}" dt="2020-04-01T08:02:33.974" v="4" actId="1076"/>
          <ac:picMkLst>
            <pc:docMk/>
            <pc:sldMk cId="537916476" sldId="287"/>
            <ac:picMk id="2" creationId="{63E940E5-7B5C-4151-A783-C305B3E599E9}"/>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iw-IL"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youtube.com/watch?v=" TargetMode="External"/><Relationship Id="rId2" Type="http://schemas.openxmlformats.org/officeDocument/2006/relationships/slide" Target="../slides/slide7.xml"/><Relationship Id="rId1" Type="http://schemas.openxmlformats.org/officeDocument/2006/relationships/notesMaster" Target="../notesMasters/notesMaster1.xml"/><Relationship Id="rId5" Type="http://schemas.openxmlformats.org/officeDocument/2006/relationships/hyperlink" Target="https://www.youtube.com/watch?v=_7x0esnRGT0&amp;feature=youtu.be" TargetMode="External"/><Relationship Id="rId4" Type="http://schemas.openxmlformats.org/officeDocument/2006/relationships/hyperlink" Target="https://www.youtube.com/watch?v=JeFMvDDcjjs" TargetMode="Externa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youtube.com/watch?v=" TargetMode="External"/><Relationship Id="rId2" Type="http://schemas.openxmlformats.org/officeDocument/2006/relationships/slide" Target="../slides/slide8.xml"/><Relationship Id="rId1" Type="http://schemas.openxmlformats.org/officeDocument/2006/relationships/notesMaster" Target="../notesMasters/notesMaster1.xml"/><Relationship Id="rId5" Type="http://schemas.openxmlformats.org/officeDocument/2006/relationships/hyperlink" Target="https://www.youtube.com/watch?v=_7x0esnRGT0&amp;feature=youtu.be" TargetMode="External"/><Relationship Id="rId4" Type="http://schemas.openxmlformats.org/officeDocument/2006/relationships/hyperlink" Target="https://www.youtube.com/watch?v=JeFMvDDcjjs"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3"/>
        <p:cNvGrpSpPr/>
        <p:nvPr/>
      </p:nvGrpSpPr>
      <p:grpSpPr>
        <a:xfrm>
          <a:off x="0" y="0"/>
          <a:ext cx="0" cy="0"/>
          <a:chOff x="0" y="0"/>
          <a:chExt cx="0" cy="0"/>
        </a:xfrm>
      </p:grpSpPr>
      <p:sp>
        <p:nvSpPr>
          <p:cNvPr id="234" name="Google Shape;234;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5" name="Google Shape;235;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158750" lvl="0" indent="0" algn="r" rtl="1">
              <a:spcBef>
                <a:spcPts val="0"/>
              </a:spcBef>
              <a:spcAft>
                <a:spcPts val="0"/>
              </a:spcAft>
              <a:buClr>
                <a:schemeClr val="dk1"/>
              </a:buClr>
              <a:buSzPts val="1200"/>
              <a:buFont typeface="Calibri"/>
              <a:buNone/>
            </a:pPr>
            <a:r>
              <a:rPr lang="he-IL" b="1" dirty="0"/>
              <a:t>אני ושקף</a:t>
            </a:r>
          </a:p>
          <a:p>
            <a:pPr marL="158750" lvl="0" indent="0" algn="r" rtl="1">
              <a:spcBef>
                <a:spcPts val="0"/>
              </a:spcBef>
              <a:spcAft>
                <a:spcPts val="0"/>
              </a:spcAft>
              <a:buClr>
                <a:schemeClr val="dk1"/>
              </a:buClr>
              <a:buSzPts val="1200"/>
              <a:buFont typeface="Calibri"/>
              <a:buNone/>
            </a:pPr>
            <a:r>
              <a:rPr lang="iw-IL" sz="1200" dirty="0">
                <a:solidFill>
                  <a:srgbClr val="2F5496"/>
                </a:solidFill>
              </a:rPr>
              <a:t>שלום, </a:t>
            </a:r>
            <a:r>
              <a:rPr lang="he-IL" sz="1200" dirty="0">
                <a:solidFill>
                  <a:srgbClr val="2F5496"/>
                </a:solidFill>
              </a:rPr>
              <a:t> ילדים, אני יעל</a:t>
            </a:r>
            <a:r>
              <a:rPr lang="iw-IL" sz="1200" dirty="0">
                <a:solidFill>
                  <a:srgbClr val="2F5496"/>
                </a:solidFill>
              </a:rPr>
              <a:t> </a:t>
            </a:r>
            <a:r>
              <a:rPr lang="he-IL" sz="1200" dirty="0">
                <a:solidFill>
                  <a:srgbClr val="2F5496"/>
                </a:solidFill>
              </a:rPr>
              <a:t>אילת, </a:t>
            </a:r>
            <a:r>
              <a:rPr lang="iw-IL" sz="1200" dirty="0">
                <a:solidFill>
                  <a:srgbClr val="2F5496"/>
                </a:solidFill>
              </a:rPr>
              <a:t>מורה ל</a:t>
            </a:r>
            <a:r>
              <a:rPr lang="he-IL" sz="1200" dirty="0">
                <a:solidFill>
                  <a:srgbClr val="2F5496"/>
                </a:solidFill>
              </a:rPr>
              <a:t>מוזיקה בבית ספר דקלים בטבריה, בית ספר לחינוך מיוחד</a:t>
            </a:r>
            <a:r>
              <a:rPr lang="iw-IL" sz="1200" dirty="0">
                <a:solidFill>
                  <a:srgbClr val="2F5496"/>
                </a:solidFill>
              </a:rPr>
              <a:t> </a:t>
            </a:r>
            <a:r>
              <a:rPr lang="he-IL" sz="1200" dirty="0">
                <a:solidFill>
                  <a:srgbClr val="2F5496"/>
                </a:solidFill>
              </a:rPr>
              <a:t>ו</a:t>
            </a:r>
            <a:r>
              <a:rPr lang="iw-IL" sz="1200" dirty="0">
                <a:solidFill>
                  <a:srgbClr val="2F5496"/>
                </a:solidFill>
              </a:rPr>
              <a:t>אני שמחה שהצטרפתם אליי</a:t>
            </a:r>
            <a:endParaRPr lang="he-IL" sz="1200" dirty="0">
              <a:solidFill>
                <a:srgbClr val="2F5496"/>
              </a:solidFill>
            </a:endParaRPr>
          </a:p>
          <a:p>
            <a:pPr marL="158750" lvl="0" indent="0" algn="r" rtl="1">
              <a:spcBef>
                <a:spcPts val="0"/>
              </a:spcBef>
              <a:spcAft>
                <a:spcPts val="0"/>
              </a:spcAft>
              <a:buClr>
                <a:schemeClr val="dk1"/>
              </a:buClr>
              <a:buSzPts val="1200"/>
              <a:buFont typeface="Calibri"/>
              <a:buNone/>
            </a:pPr>
            <a:r>
              <a:rPr lang="he-IL" sz="1200" dirty="0">
                <a:solidFill>
                  <a:srgbClr val="2F5496"/>
                </a:solidFill>
              </a:rPr>
              <a:t>היום נגלה כיצד המוזיקה משפיעה על הרגשות שלנו – מזמינה אתכם להצטרף אליי ויהיה לנו כיף. מוכנים? מתחילים!"</a:t>
            </a:r>
            <a:endParaRPr dirty="0"/>
          </a:p>
          <a:p>
            <a:pPr marL="0" lvl="0" indent="0" algn="r" rtl="1">
              <a:spcBef>
                <a:spcPts val="0"/>
              </a:spcBef>
              <a:spcAft>
                <a:spcPts val="0"/>
              </a:spcAft>
              <a:buNone/>
            </a:pPr>
            <a:endParaRPr dirty="0"/>
          </a:p>
        </p:txBody>
      </p:sp>
      <p:sp>
        <p:nvSpPr>
          <p:cNvPr id="236" name="Google Shape;236;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iw-IL"/>
              <a:t>1</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2"/>
        <p:cNvGrpSpPr/>
        <p:nvPr/>
      </p:nvGrpSpPr>
      <p:grpSpPr>
        <a:xfrm>
          <a:off x="0" y="0"/>
          <a:ext cx="0" cy="0"/>
          <a:chOff x="0" y="0"/>
          <a:chExt cx="0" cy="0"/>
        </a:xfrm>
      </p:grpSpPr>
      <p:sp>
        <p:nvSpPr>
          <p:cNvPr id="253" name="Google Shape;253;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54" name="Google Shape;254;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158750" marR="0" lvl="0" indent="0" algn="r" rtl="1">
              <a:lnSpc>
                <a:spcPct val="100000"/>
              </a:lnSpc>
              <a:spcBef>
                <a:spcPts val="0"/>
              </a:spcBef>
              <a:spcAft>
                <a:spcPts val="0"/>
              </a:spcAft>
              <a:buClr>
                <a:srgbClr val="000000"/>
              </a:buClr>
              <a:buSzPts val="1100"/>
              <a:buFont typeface="Arial"/>
              <a:buNone/>
            </a:pPr>
            <a:endParaRPr sz="1200" b="1" dirty="0"/>
          </a:p>
          <a:p>
            <a:pPr marL="158750" marR="0" lvl="0" indent="0" algn="r" rtl="1">
              <a:lnSpc>
                <a:spcPct val="100000"/>
              </a:lnSpc>
              <a:spcBef>
                <a:spcPts val="0"/>
              </a:spcBef>
              <a:spcAft>
                <a:spcPts val="0"/>
              </a:spcAft>
              <a:buClr>
                <a:srgbClr val="000000"/>
              </a:buClr>
              <a:buSzPts val="1100"/>
              <a:buFont typeface="Arial"/>
              <a:buNone/>
            </a:pPr>
            <a:r>
              <a:rPr lang="he-IL" sz="1200" b="1" dirty="0"/>
              <a:t>אני והשקף</a:t>
            </a:r>
          </a:p>
          <a:p>
            <a:pPr marL="158750" marR="0" lvl="0" indent="0" algn="r" rtl="1">
              <a:lnSpc>
                <a:spcPct val="100000"/>
              </a:lnSpc>
              <a:spcBef>
                <a:spcPts val="0"/>
              </a:spcBef>
              <a:spcAft>
                <a:spcPts val="0"/>
              </a:spcAft>
              <a:buClr>
                <a:srgbClr val="000000"/>
              </a:buClr>
              <a:buSzPts val="1100"/>
              <a:buFont typeface="Arial"/>
              <a:buNone/>
            </a:pPr>
            <a:endParaRPr lang="he-IL" sz="1200" b="1" dirty="0"/>
          </a:p>
          <a:p>
            <a:pPr marL="158750" marR="0" lvl="0" indent="0" algn="r" rtl="1">
              <a:lnSpc>
                <a:spcPct val="100000"/>
              </a:lnSpc>
              <a:spcBef>
                <a:spcPts val="0"/>
              </a:spcBef>
              <a:spcAft>
                <a:spcPts val="0"/>
              </a:spcAft>
              <a:buClr>
                <a:srgbClr val="000000"/>
              </a:buClr>
              <a:buSzPts val="1100"/>
              <a:buFont typeface="Arial"/>
              <a:buNone/>
            </a:pPr>
            <a:r>
              <a:rPr lang="he-IL" sz="1200" b="1" dirty="0"/>
              <a:t>רק שקף</a:t>
            </a:r>
          </a:p>
          <a:p>
            <a:pPr marL="158750" marR="0" lvl="0" indent="0" algn="r" rtl="1">
              <a:lnSpc>
                <a:spcPct val="100000"/>
              </a:lnSpc>
              <a:spcBef>
                <a:spcPts val="0"/>
              </a:spcBef>
              <a:spcAft>
                <a:spcPts val="0"/>
              </a:spcAft>
              <a:buClr>
                <a:srgbClr val="000000"/>
              </a:buClr>
              <a:buSzPts val="1100"/>
              <a:buFont typeface="Arial"/>
              <a:buNone/>
            </a:pPr>
            <a:endParaRPr lang="he-IL" sz="1200" b="1" dirty="0"/>
          </a:p>
          <a:p>
            <a:pPr marL="158750" marR="0" lvl="0" indent="0" algn="r" rtl="1">
              <a:lnSpc>
                <a:spcPct val="100000"/>
              </a:lnSpc>
              <a:spcBef>
                <a:spcPts val="0"/>
              </a:spcBef>
              <a:spcAft>
                <a:spcPts val="0"/>
              </a:spcAft>
              <a:buClr>
                <a:srgbClr val="000000"/>
              </a:buClr>
              <a:buSzPts val="1100"/>
              <a:buFont typeface="Arial"/>
              <a:buNone/>
            </a:pPr>
            <a:r>
              <a:rPr lang="he-IL" sz="1200" b="1" dirty="0"/>
              <a:t>חפשו במטבח עם רשות ההורים כמובן -  2 סירים או קערות ושתי כפות עץ או אפילו מקצפה ידנית</a:t>
            </a:r>
            <a:endParaRPr dirty="0"/>
          </a:p>
          <a:p>
            <a:pPr marL="158750" lvl="0" indent="0" algn="r" rtl="1">
              <a:spcBef>
                <a:spcPts val="0"/>
              </a:spcBef>
              <a:spcAft>
                <a:spcPts val="0"/>
              </a:spcAft>
              <a:buClr>
                <a:schemeClr val="dk1"/>
              </a:buClr>
              <a:buSzPts val="1200"/>
              <a:buFont typeface="Calibri"/>
              <a:buNone/>
            </a:pPr>
            <a:endParaRPr sz="1200" dirty="0"/>
          </a:p>
          <a:p>
            <a:pPr marL="158750" lvl="0" indent="0" algn="r" rtl="1">
              <a:spcBef>
                <a:spcPts val="0"/>
              </a:spcBef>
              <a:spcAft>
                <a:spcPts val="0"/>
              </a:spcAft>
              <a:buClr>
                <a:schemeClr val="dk1"/>
              </a:buClr>
              <a:buSzPts val="1200"/>
              <a:buFont typeface="Calibri"/>
              <a:buNone/>
            </a:pPr>
            <a:r>
              <a:rPr lang="he-IL" sz="1200" dirty="0">
                <a:solidFill>
                  <a:srgbClr val="FF0000"/>
                </a:solidFill>
              </a:rPr>
              <a:t>אנחנו הולכים לנגן אז תבחרו חדר בבית שמתאים לנגן בו – אני מחכה לכם (לתת 30 שניות)</a:t>
            </a:r>
            <a:endParaRPr sz="1200" dirty="0">
              <a:solidFill>
                <a:srgbClr val="FF0000"/>
              </a:solidFill>
            </a:endParaRPr>
          </a:p>
        </p:txBody>
      </p:sp>
      <p:sp>
        <p:nvSpPr>
          <p:cNvPr id="255" name="Google Shape;255;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iw-IL"/>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3"/>
        <p:cNvGrpSpPr/>
        <p:nvPr/>
      </p:nvGrpSpPr>
      <p:grpSpPr>
        <a:xfrm>
          <a:off x="0" y="0"/>
          <a:ext cx="0" cy="0"/>
          <a:chOff x="0" y="0"/>
          <a:chExt cx="0" cy="0"/>
        </a:xfrm>
      </p:grpSpPr>
      <p:sp>
        <p:nvSpPr>
          <p:cNvPr id="244" name="Google Shape;244;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5" name="Google Shape;245;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r" rtl="1">
              <a:spcBef>
                <a:spcPts val="0"/>
              </a:spcBef>
              <a:spcAft>
                <a:spcPts val="0"/>
              </a:spcAft>
              <a:buClr>
                <a:schemeClr val="dk1"/>
              </a:buClr>
              <a:buSzPts val="1200"/>
              <a:buFont typeface="Calibri"/>
              <a:buNone/>
            </a:pPr>
            <a:r>
              <a:rPr lang="he-IL" sz="1200" b="1" dirty="0"/>
              <a:t>אני ושקף</a:t>
            </a:r>
          </a:p>
          <a:p>
            <a:pPr marL="0" lvl="0" indent="0" algn="r" rtl="1">
              <a:spcBef>
                <a:spcPts val="0"/>
              </a:spcBef>
              <a:spcAft>
                <a:spcPts val="0"/>
              </a:spcAft>
              <a:buClr>
                <a:schemeClr val="dk1"/>
              </a:buClr>
              <a:buSzPts val="1200"/>
              <a:buFont typeface="Calibri"/>
              <a:buNone/>
            </a:pPr>
            <a:r>
              <a:rPr lang="iw-IL" sz="1200" b="1" dirty="0"/>
              <a:t>משך השקף: 2 דקות</a:t>
            </a:r>
            <a:endParaRPr lang="he-IL" sz="1200" b="1" dirty="0"/>
          </a:p>
          <a:p>
            <a:pPr marL="0" lvl="0" indent="0" algn="r" rtl="1">
              <a:spcBef>
                <a:spcPts val="0"/>
              </a:spcBef>
              <a:spcAft>
                <a:spcPts val="0"/>
              </a:spcAft>
              <a:buClr>
                <a:schemeClr val="dk1"/>
              </a:buClr>
              <a:buSzPts val="1200"/>
              <a:buFont typeface="Calibri"/>
              <a:buNone/>
            </a:pPr>
            <a:r>
              <a:rPr lang="he-IL" sz="1200" b="1" dirty="0"/>
              <a:t>יופי חזרתם</a:t>
            </a:r>
            <a:endParaRPr dirty="0"/>
          </a:p>
          <a:p>
            <a:pPr marL="158750" lvl="0" indent="0" algn="r" rtl="1">
              <a:spcBef>
                <a:spcPts val="0"/>
              </a:spcBef>
              <a:spcAft>
                <a:spcPts val="0"/>
              </a:spcAft>
              <a:buClr>
                <a:schemeClr val="dk1"/>
              </a:buClr>
              <a:buSzPts val="1200"/>
              <a:buFont typeface="Calibri"/>
              <a:buNone/>
            </a:pPr>
            <a:endParaRPr sz="1200" dirty="0">
              <a:solidFill>
                <a:schemeClr val="dk1"/>
              </a:solidFill>
            </a:endParaRPr>
          </a:p>
          <a:p>
            <a:pPr marL="133350" lvl="0" indent="0" algn="r" rtl="1">
              <a:lnSpc>
                <a:spcPct val="115000"/>
              </a:lnSpc>
              <a:spcBef>
                <a:spcPts val="800"/>
              </a:spcBef>
              <a:spcAft>
                <a:spcPts val="0"/>
              </a:spcAft>
              <a:buNone/>
            </a:pPr>
            <a:r>
              <a:rPr lang="he-IL" sz="1200" b="1" dirty="0">
                <a:solidFill>
                  <a:schemeClr val="dk1"/>
                </a:solidFill>
                <a:latin typeface="Alef"/>
                <a:ea typeface="Alef"/>
                <a:cs typeface="Alef"/>
                <a:sym typeface="Alef"/>
              </a:rPr>
              <a:t>(מציגה את מה שנעשה היום ) אז יוצאים לדרך</a:t>
            </a:r>
          </a:p>
          <a:p>
            <a:pPr marL="133350" lvl="0" indent="0" algn="r" rtl="1">
              <a:lnSpc>
                <a:spcPct val="115000"/>
              </a:lnSpc>
              <a:spcBef>
                <a:spcPts val="800"/>
              </a:spcBef>
              <a:spcAft>
                <a:spcPts val="0"/>
              </a:spcAft>
              <a:buNone/>
            </a:pPr>
            <a:endParaRPr lang="he-IL" sz="1200" b="1" dirty="0">
              <a:solidFill>
                <a:schemeClr val="dk1"/>
              </a:solidFill>
              <a:latin typeface="Alef"/>
              <a:ea typeface="Alef"/>
              <a:cs typeface="Alef"/>
              <a:sym typeface="Alef"/>
            </a:endParaRPr>
          </a:p>
          <a:p>
            <a:pPr marL="133350" lvl="0" indent="0" algn="r" rtl="1">
              <a:lnSpc>
                <a:spcPct val="115000"/>
              </a:lnSpc>
              <a:spcBef>
                <a:spcPts val="800"/>
              </a:spcBef>
              <a:spcAft>
                <a:spcPts val="0"/>
              </a:spcAft>
              <a:buNone/>
            </a:pPr>
            <a:endParaRPr lang="he-IL" sz="1200" b="1" dirty="0">
              <a:solidFill>
                <a:schemeClr val="dk1"/>
              </a:solidFill>
              <a:latin typeface="Alef"/>
              <a:ea typeface="Alef"/>
              <a:cs typeface="Alef"/>
              <a:sym typeface="Alef"/>
            </a:endParaRPr>
          </a:p>
        </p:txBody>
      </p:sp>
      <p:sp>
        <p:nvSpPr>
          <p:cNvPr id="246" name="Google Shape;246;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iw-IL"/>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4"/>
        <p:cNvGrpSpPr/>
        <p:nvPr/>
      </p:nvGrpSpPr>
      <p:grpSpPr>
        <a:xfrm>
          <a:off x="0" y="0"/>
          <a:ext cx="0" cy="0"/>
          <a:chOff x="0" y="0"/>
          <a:chExt cx="0" cy="0"/>
        </a:xfrm>
      </p:grpSpPr>
      <p:sp>
        <p:nvSpPr>
          <p:cNvPr id="265" name="Google Shape;265;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66" name="Google Shape;266;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r" rtl="1">
              <a:spcBef>
                <a:spcPts val="0"/>
              </a:spcBef>
              <a:spcAft>
                <a:spcPts val="0"/>
              </a:spcAft>
              <a:buClr>
                <a:schemeClr val="dk1"/>
              </a:buClr>
              <a:buSzPts val="1200"/>
              <a:buFont typeface="Calibri"/>
              <a:buNone/>
            </a:pPr>
            <a:r>
              <a:rPr lang="he-IL" b="1" dirty="0"/>
              <a:t>אני ושקף</a:t>
            </a:r>
          </a:p>
          <a:p>
            <a:pPr marL="0" marR="0" lvl="0" indent="0" algn="r" defTabSz="914400" rtl="1" eaLnBrk="1" fontAlgn="auto" latinLnBrk="0" hangingPunct="1">
              <a:lnSpc>
                <a:spcPct val="100000"/>
              </a:lnSpc>
              <a:spcBef>
                <a:spcPts val="0"/>
              </a:spcBef>
              <a:spcAft>
                <a:spcPts val="0"/>
              </a:spcAft>
              <a:buClr>
                <a:schemeClr val="dk1"/>
              </a:buClr>
              <a:buSzPts val="1200"/>
              <a:buFont typeface="Calibri"/>
              <a:buNone/>
              <a:tabLst/>
              <a:defRPr/>
            </a:pPr>
            <a:r>
              <a:rPr lang="he-IL" dirty="0"/>
              <a:t>נאזין ליצירה מברזיל בשם </a:t>
            </a:r>
            <a:r>
              <a:rPr lang="he-IL" dirty="0" err="1"/>
              <a:t>טיקו</a:t>
            </a:r>
            <a:r>
              <a:rPr lang="he-IL" dirty="0"/>
              <a:t> </a:t>
            </a:r>
            <a:r>
              <a:rPr lang="he-IL" dirty="0" err="1"/>
              <a:t>טיקו</a:t>
            </a:r>
            <a:r>
              <a:rPr lang="he-IL" dirty="0"/>
              <a:t> –</a:t>
            </a:r>
            <a:r>
              <a:rPr lang="he-IL" b="0" dirty="0"/>
              <a:t>שפירוש המילה היא סוג של ציפור שיר מברזיל כמו זו שבתמונה </a:t>
            </a:r>
          </a:p>
          <a:p>
            <a:pPr marL="0" lvl="0" indent="0" algn="r" rtl="1">
              <a:spcBef>
                <a:spcPts val="0"/>
              </a:spcBef>
              <a:spcAft>
                <a:spcPts val="0"/>
              </a:spcAft>
              <a:buClr>
                <a:schemeClr val="dk1"/>
              </a:buClr>
              <a:buSzPts val="1200"/>
              <a:buFont typeface="Calibri"/>
              <a:buNone/>
            </a:pPr>
            <a:r>
              <a:rPr lang="he-IL" dirty="0"/>
              <a:t>מוזמנים לקום ולרקוד או להקיש על הקערות והסירים שהבאתם לפי הקצב של המוזיקה</a:t>
            </a:r>
          </a:p>
          <a:p>
            <a:pPr marL="0" marR="0" lvl="0" indent="0" algn="r" defTabSz="914400" rtl="1" eaLnBrk="1" fontAlgn="auto" latinLnBrk="0" hangingPunct="1">
              <a:lnSpc>
                <a:spcPct val="100000"/>
              </a:lnSpc>
              <a:spcBef>
                <a:spcPts val="0"/>
              </a:spcBef>
              <a:spcAft>
                <a:spcPts val="0"/>
              </a:spcAft>
              <a:buClr>
                <a:schemeClr val="dk1"/>
              </a:buClr>
              <a:buSzPts val="1200"/>
              <a:buFont typeface="Calibri"/>
              <a:buNone/>
              <a:tabLst/>
              <a:defRPr/>
            </a:pPr>
            <a:endParaRPr lang="he-IL" b="0" baseline="0" dirty="0">
              <a:solidFill>
                <a:schemeClr val="dk1"/>
              </a:solidFill>
            </a:endParaRPr>
          </a:p>
          <a:p>
            <a:pPr marL="0" marR="0" lvl="0" indent="0" algn="r" defTabSz="914400" rtl="1" eaLnBrk="1" fontAlgn="auto" latinLnBrk="0" hangingPunct="1">
              <a:lnSpc>
                <a:spcPct val="100000"/>
              </a:lnSpc>
              <a:spcBef>
                <a:spcPts val="0"/>
              </a:spcBef>
              <a:spcAft>
                <a:spcPts val="0"/>
              </a:spcAft>
              <a:buClr>
                <a:schemeClr val="dk1"/>
              </a:buClr>
              <a:buSzPts val="1200"/>
              <a:buFont typeface="Calibri"/>
              <a:buNone/>
              <a:tabLst/>
              <a:defRPr/>
            </a:pPr>
            <a:r>
              <a:rPr lang="he-IL" b="0" baseline="0" dirty="0">
                <a:solidFill>
                  <a:schemeClr val="dk1"/>
                </a:solidFill>
              </a:rPr>
              <a:t>האזנה – (אני מנגנת תוך כדי האזנה)</a:t>
            </a:r>
          </a:p>
          <a:p>
            <a:pPr marL="0" lvl="0" indent="0" algn="r" rtl="1">
              <a:spcBef>
                <a:spcPts val="0"/>
              </a:spcBef>
              <a:spcAft>
                <a:spcPts val="0"/>
              </a:spcAft>
              <a:buClr>
                <a:schemeClr val="dk1"/>
              </a:buClr>
              <a:buSzPts val="1200"/>
              <a:buFont typeface="Calibri"/>
              <a:buNone/>
            </a:pPr>
            <a:endParaRPr lang="he-IL" dirty="0"/>
          </a:p>
          <a:p>
            <a:pPr marL="0" lvl="0" indent="0" algn="r" rtl="1">
              <a:spcBef>
                <a:spcPts val="0"/>
              </a:spcBef>
              <a:spcAft>
                <a:spcPts val="0"/>
              </a:spcAft>
              <a:buClr>
                <a:schemeClr val="dk1"/>
              </a:buClr>
              <a:buSzPts val="1200"/>
              <a:buFont typeface="Calibri"/>
              <a:buNone/>
            </a:pPr>
            <a:endParaRPr lang="he-IL" b="0" dirty="0"/>
          </a:p>
          <a:p>
            <a:pPr marL="0" lvl="0" indent="0" algn="r" rtl="1">
              <a:spcBef>
                <a:spcPts val="0"/>
              </a:spcBef>
              <a:spcAft>
                <a:spcPts val="0"/>
              </a:spcAft>
              <a:buClr>
                <a:schemeClr val="dk1"/>
              </a:buClr>
              <a:buSzPts val="1200"/>
              <a:buFont typeface="Calibri"/>
              <a:buNone/>
            </a:pPr>
            <a:endParaRPr lang="he-IL" b="0" dirty="0"/>
          </a:p>
          <a:p>
            <a:pPr marL="0" lvl="0" indent="0" algn="r" rtl="1">
              <a:spcBef>
                <a:spcPts val="0"/>
              </a:spcBef>
              <a:spcAft>
                <a:spcPts val="0"/>
              </a:spcAft>
              <a:buClr>
                <a:schemeClr val="dk1"/>
              </a:buClr>
              <a:buSzPts val="1200"/>
              <a:buFont typeface="Calibri"/>
              <a:buNone/>
            </a:pPr>
            <a:endParaRPr lang="he-IL" b="1" dirty="0"/>
          </a:p>
          <a:p>
            <a:pPr marL="0" lvl="0" indent="0" algn="r" rtl="1">
              <a:spcBef>
                <a:spcPts val="0"/>
              </a:spcBef>
              <a:spcAft>
                <a:spcPts val="0"/>
              </a:spcAft>
              <a:buClr>
                <a:schemeClr val="dk1"/>
              </a:buClr>
              <a:buSzPts val="1200"/>
              <a:buFont typeface="Calibri"/>
              <a:buNone/>
            </a:pPr>
            <a:r>
              <a:rPr lang="he-IL" dirty="0"/>
              <a:t> </a:t>
            </a:r>
          </a:p>
          <a:p>
            <a:pPr marL="0" lvl="0" indent="0" algn="r" rtl="1">
              <a:spcBef>
                <a:spcPts val="0"/>
              </a:spcBef>
              <a:spcAft>
                <a:spcPts val="0"/>
              </a:spcAft>
              <a:buClr>
                <a:schemeClr val="dk1"/>
              </a:buClr>
              <a:buSzPts val="1200"/>
              <a:buFont typeface="Calibri"/>
              <a:buNone/>
            </a:pPr>
            <a:endParaRPr lang="he-IL" dirty="0"/>
          </a:p>
          <a:p>
            <a:pPr marL="0" lvl="0" indent="0" algn="r" rtl="1">
              <a:spcBef>
                <a:spcPts val="0"/>
              </a:spcBef>
              <a:spcAft>
                <a:spcPts val="0"/>
              </a:spcAft>
              <a:buClr>
                <a:schemeClr val="dk1"/>
              </a:buClr>
              <a:buSzPts val="1200"/>
              <a:buFont typeface="Calibri"/>
              <a:buNone/>
            </a:pPr>
            <a:endParaRPr dirty="0"/>
          </a:p>
        </p:txBody>
      </p:sp>
      <p:sp>
        <p:nvSpPr>
          <p:cNvPr id="267" name="Google Shape;267;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iw-IL"/>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4"/>
        <p:cNvGrpSpPr/>
        <p:nvPr/>
      </p:nvGrpSpPr>
      <p:grpSpPr>
        <a:xfrm>
          <a:off x="0" y="0"/>
          <a:ext cx="0" cy="0"/>
          <a:chOff x="0" y="0"/>
          <a:chExt cx="0" cy="0"/>
        </a:xfrm>
      </p:grpSpPr>
      <p:sp>
        <p:nvSpPr>
          <p:cNvPr id="265" name="Google Shape;265;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66" name="Google Shape;266;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r" rtl="1">
              <a:spcBef>
                <a:spcPts val="0"/>
              </a:spcBef>
              <a:spcAft>
                <a:spcPts val="0"/>
              </a:spcAft>
              <a:buClr>
                <a:schemeClr val="dk1"/>
              </a:buClr>
              <a:buSzPts val="1200"/>
              <a:buFont typeface="Calibri"/>
              <a:buNone/>
            </a:pPr>
            <a:endParaRPr lang="he-IL" dirty="0"/>
          </a:p>
          <a:p>
            <a:pPr marL="0" lvl="0" indent="0" algn="r" rtl="1">
              <a:spcBef>
                <a:spcPts val="0"/>
              </a:spcBef>
              <a:spcAft>
                <a:spcPts val="0"/>
              </a:spcAft>
              <a:buClr>
                <a:schemeClr val="dk1"/>
              </a:buClr>
              <a:buSzPts val="1200"/>
              <a:buFont typeface="Calibri"/>
              <a:buNone/>
            </a:pPr>
            <a:r>
              <a:rPr lang="he-IL" b="1" dirty="0"/>
              <a:t>אני והשקף</a:t>
            </a:r>
          </a:p>
          <a:p>
            <a:pPr marL="0" lvl="0" indent="0" algn="r" rtl="1">
              <a:spcBef>
                <a:spcPts val="0"/>
              </a:spcBef>
              <a:spcAft>
                <a:spcPts val="0"/>
              </a:spcAft>
              <a:buClr>
                <a:schemeClr val="dk1"/>
              </a:buClr>
              <a:buSzPts val="1200"/>
              <a:buFont typeface="Calibri"/>
              <a:buNone/>
            </a:pPr>
            <a:r>
              <a:rPr lang="he-IL" b="0" dirty="0"/>
              <a:t>הלוואי שהייתי יכולה לראות אתכם מנגנים ורוקדים</a:t>
            </a:r>
          </a:p>
          <a:p>
            <a:pPr marL="0" lvl="0" indent="0" algn="r" rtl="1">
              <a:spcBef>
                <a:spcPts val="0"/>
              </a:spcBef>
              <a:spcAft>
                <a:spcPts val="0"/>
              </a:spcAft>
              <a:buClr>
                <a:schemeClr val="dk1"/>
              </a:buClr>
              <a:buSzPts val="1200"/>
              <a:buFont typeface="Calibri"/>
              <a:buNone/>
            </a:pPr>
            <a:r>
              <a:rPr lang="he-IL" b="0" dirty="0"/>
              <a:t>איך אתם מרגישים עכשיו? – תבחרו ריגשון שמתאים למה שהרגשתם כשהאזנתם למוזיקה</a:t>
            </a:r>
          </a:p>
          <a:p>
            <a:pPr marL="0" lvl="0" indent="0" algn="r" rtl="1">
              <a:spcBef>
                <a:spcPts val="0"/>
              </a:spcBef>
              <a:spcAft>
                <a:spcPts val="0"/>
              </a:spcAft>
              <a:buClr>
                <a:schemeClr val="dk1"/>
              </a:buClr>
              <a:buSzPts val="1200"/>
              <a:buFont typeface="Calibri"/>
              <a:buNone/>
            </a:pPr>
            <a:r>
              <a:rPr lang="he-IL" b="0" dirty="0"/>
              <a:t>אם אני הייתי צריכה לבחור ריגשון – אני הייתי בוחרת...</a:t>
            </a:r>
          </a:p>
          <a:p>
            <a:pPr marL="0" lvl="0" indent="0" algn="r" rtl="1">
              <a:spcBef>
                <a:spcPts val="0"/>
              </a:spcBef>
              <a:spcAft>
                <a:spcPts val="0"/>
              </a:spcAft>
              <a:buClr>
                <a:schemeClr val="dk1"/>
              </a:buClr>
              <a:buSzPts val="1200"/>
              <a:buFont typeface="Calibri"/>
              <a:buNone/>
            </a:pPr>
            <a:r>
              <a:rPr lang="he-IL" b="0" dirty="0"/>
              <a:t>וכל רגשון שבחרתם הוא בסדר גמור – כי רגש הוא מאד אישי</a:t>
            </a:r>
          </a:p>
          <a:p>
            <a:pPr marL="0" lvl="0" indent="0" algn="r" rtl="1">
              <a:spcBef>
                <a:spcPts val="0"/>
              </a:spcBef>
              <a:spcAft>
                <a:spcPts val="0"/>
              </a:spcAft>
              <a:buClr>
                <a:schemeClr val="dk1"/>
              </a:buClr>
              <a:buSzPts val="1200"/>
              <a:buFont typeface="Calibri"/>
              <a:buNone/>
            </a:pPr>
            <a:endParaRPr lang="he-IL" b="0" dirty="0"/>
          </a:p>
          <a:p>
            <a:pPr marL="0" lvl="0" indent="0" algn="r" rtl="1">
              <a:spcBef>
                <a:spcPts val="0"/>
              </a:spcBef>
              <a:spcAft>
                <a:spcPts val="0"/>
              </a:spcAft>
              <a:buClr>
                <a:schemeClr val="dk1"/>
              </a:buClr>
              <a:buSzPts val="1200"/>
              <a:buFont typeface="Calibri"/>
              <a:buNone/>
            </a:pPr>
            <a:r>
              <a:rPr lang="he-IL" b="0" dirty="0"/>
              <a:t>ועכשיו –לא רק נשמע אלא גם נראה את הנגנים שינגנו–3 נגני גיטרה ונגן כלי הקשה. נתבונן בפנים שלהם– וננסה לגלות איך הם מרגישים כשהם מנגנים את </a:t>
            </a:r>
            <a:r>
              <a:rPr lang="he-IL" b="0" dirty="0" err="1"/>
              <a:t>טיקו</a:t>
            </a:r>
            <a:r>
              <a:rPr lang="he-IL" b="0" dirty="0"/>
              <a:t> </a:t>
            </a:r>
            <a:r>
              <a:rPr lang="he-IL" b="0" dirty="0" err="1"/>
              <a:t>טיקו</a:t>
            </a:r>
            <a:r>
              <a:rPr lang="he-IL" b="0" dirty="0"/>
              <a:t>?? מוכנים? שימו לב לנגן כלי ההקשה ולנגן גיטרה שיושב במרכז.</a:t>
            </a:r>
          </a:p>
          <a:p>
            <a:pPr marL="0" lvl="0" indent="0" algn="r" rtl="1">
              <a:spcBef>
                <a:spcPts val="0"/>
              </a:spcBef>
              <a:spcAft>
                <a:spcPts val="0"/>
              </a:spcAft>
              <a:buClr>
                <a:schemeClr val="dk1"/>
              </a:buClr>
              <a:buSzPts val="1200"/>
              <a:buFont typeface="Calibri"/>
              <a:buNone/>
            </a:pPr>
            <a:endParaRPr lang="he-IL" dirty="0"/>
          </a:p>
          <a:p>
            <a:pPr marL="0" lvl="0" indent="0" algn="r" rtl="1">
              <a:spcBef>
                <a:spcPts val="0"/>
              </a:spcBef>
              <a:spcAft>
                <a:spcPts val="0"/>
              </a:spcAft>
              <a:buClr>
                <a:schemeClr val="dk1"/>
              </a:buClr>
              <a:buSzPts val="1200"/>
              <a:buFont typeface="Calibri"/>
              <a:buNone/>
            </a:pPr>
            <a:endParaRPr lang="he-IL" b="0" dirty="0"/>
          </a:p>
          <a:p>
            <a:pPr marL="0" lvl="0" indent="0" algn="r" rtl="1">
              <a:spcBef>
                <a:spcPts val="0"/>
              </a:spcBef>
              <a:spcAft>
                <a:spcPts val="0"/>
              </a:spcAft>
              <a:buClr>
                <a:schemeClr val="dk1"/>
              </a:buClr>
              <a:buSzPts val="1200"/>
              <a:buFont typeface="Calibri"/>
              <a:buNone/>
            </a:pPr>
            <a:endParaRPr lang="he-IL" b="0" dirty="0"/>
          </a:p>
          <a:p>
            <a:pPr marL="0" lvl="0" indent="0" algn="r" rtl="1">
              <a:spcBef>
                <a:spcPts val="0"/>
              </a:spcBef>
              <a:spcAft>
                <a:spcPts val="0"/>
              </a:spcAft>
              <a:buClr>
                <a:schemeClr val="dk1"/>
              </a:buClr>
              <a:buSzPts val="1200"/>
              <a:buFont typeface="Calibri"/>
              <a:buNone/>
            </a:pPr>
            <a:endParaRPr lang="he-IL" b="1" dirty="0"/>
          </a:p>
          <a:p>
            <a:pPr marL="0" lvl="0" indent="0" algn="r" rtl="1">
              <a:spcBef>
                <a:spcPts val="0"/>
              </a:spcBef>
              <a:spcAft>
                <a:spcPts val="0"/>
              </a:spcAft>
              <a:buClr>
                <a:schemeClr val="dk1"/>
              </a:buClr>
              <a:buSzPts val="1200"/>
              <a:buFont typeface="Calibri"/>
              <a:buNone/>
            </a:pPr>
            <a:r>
              <a:rPr lang="he-IL" dirty="0"/>
              <a:t> </a:t>
            </a:r>
          </a:p>
          <a:p>
            <a:pPr marL="0" lvl="0" indent="0" algn="r" rtl="1">
              <a:spcBef>
                <a:spcPts val="0"/>
              </a:spcBef>
              <a:spcAft>
                <a:spcPts val="0"/>
              </a:spcAft>
              <a:buClr>
                <a:schemeClr val="dk1"/>
              </a:buClr>
              <a:buSzPts val="1200"/>
              <a:buFont typeface="Calibri"/>
              <a:buNone/>
            </a:pPr>
            <a:endParaRPr lang="he-IL" dirty="0"/>
          </a:p>
          <a:p>
            <a:pPr marL="0" lvl="0" indent="0" algn="r" rtl="1">
              <a:spcBef>
                <a:spcPts val="0"/>
              </a:spcBef>
              <a:spcAft>
                <a:spcPts val="0"/>
              </a:spcAft>
              <a:buClr>
                <a:schemeClr val="dk1"/>
              </a:buClr>
              <a:buSzPts val="1200"/>
              <a:buFont typeface="Calibri"/>
              <a:buNone/>
            </a:pPr>
            <a:endParaRPr dirty="0"/>
          </a:p>
        </p:txBody>
      </p:sp>
      <p:sp>
        <p:nvSpPr>
          <p:cNvPr id="267" name="Google Shape;267;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iw-IL"/>
              <a:t>5</a:t>
            </a:fld>
            <a:endParaRPr/>
          </a:p>
        </p:txBody>
      </p:sp>
    </p:spTree>
    <p:extLst>
      <p:ext uri="{BB962C8B-B14F-4D97-AF65-F5344CB8AC3E}">
        <p14:creationId xmlns:p14="http://schemas.microsoft.com/office/powerpoint/2010/main" val="29052395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4"/>
        <p:cNvGrpSpPr/>
        <p:nvPr/>
      </p:nvGrpSpPr>
      <p:grpSpPr>
        <a:xfrm>
          <a:off x="0" y="0"/>
          <a:ext cx="0" cy="0"/>
          <a:chOff x="0" y="0"/>
          <a:chExt cx="0" cy="0"/>
        </a:xfrm>
      </p:grpSpPr>
      <p:sp>
        <p:nvSpPr>
          <p:cNvPr id="265" name="Google Shape;265;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66" name="Google Shape;266;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r" rtl="1">
              <a:spcBef>
                <a:spcPts val="0"/>
              </a:spcBef>
              <a:spcAft>
                <a:spcPts val="0"/>
              </a:spcAft>
              <a:buClr>
                <a:schemeClr val="dk1"/>
              </a:buClr>
              <a:buSzPts val="1200"/>
              <a:buFont typeface="Calibri"/>
              <a:buNone/>
            </a:pPr>
            <a:endParaRPr lang="he-IL" dirty="0"/>
          </a:p>
          <a:p>
            <a:pPr marL="0" lvl="0" indent="0" algn="r" rtl="1">
              <a:spcBef>
                <a:spcPts val="0"/>
              </a:spcBef>
              <a:spcAft>
                <a:spcPts val="0"/>
              </a:spcAft>
              <a:buClr>
                <a:schemeClr val="dk1"/>
              </a:buClr>
              <a:buSzPts val="1200"/>
              <a:buFont typeface="Calibri"/>
              <a:buNone/>
            </a:pPr>
            <a:endParaRPr lang="he-IL" b="0" dirty="0"/>
          </a:p>
          <a:p>
            <a:pPr marL="0" lvl="0" indent="0" algn="r" rtl="1">
              <a:spcBef>
                <a:spcPts val="0"/>
              </a:spcBef>
              <a:spcAft>
                <a:spcPts val="0"/>
              </a:spcAft>
              <a:buClr>
                <a:schemeClr val="dk1"/>
              </a:buClr>
              <a:buSzPts val="1200"/>
              <a:buFont typeface="Calibri"/>
              <a:buNone/>
            </a:pPr>
            <a:r>
              <a:rPr lang="he-IL" b="0" dirty="0"/>
              <a:t>ועכשיו –לא רק נשמע אלא גם נראה את הנגנים שינגנו–3 נגני גיטרה ונגן כלי הקשה. נתבונן בפנים שלהם– וננסה לגלות איך הם מרגישים כשהם מנגנים את </a:t>
            </a:r>
            <a:r>
              <a:rPr lang="he-IL" b="0" dirty="0" err="1"/>
              <a:t>טיקו</a:t>
            </a:r>
            <a:r>
              <a:rPr lang="he-IL" b="0" dirty="0"/>
              <a:t> </a:t>
            </a:r>
            <a:r>
              <a:rPr lang="he-IL" b="0" dirty="0" err="1"/>
              <a:t>טיקו</a:t>
            </a:r>
            <a:r>
              <a:rPr lang="he-IL" b="0" dirty="0"/>
              <a:t>?? מוכנים? שימו לב לנגן כלי ההקשה ולנגן גיטרה שיושב במרכז.</a:t>
            </a:r>
          </a:p>
          <a:p>
            <a:pPr marL="0" lvl="0" indent="0" algn="r" rtl="1">
              <a:spcBef>
                <a:spcPts val="0"/>
              </a:spcBef>
              <a:spcAft>
                <a:spcPts val="0"/>
              </a:spcAft>
              <a:buClr>
                <a:schemeClr val="dk1"/>
              </a:buClr>
              <a:buSzPts val="1200"/>
              <a:buFont typeface="Calibri"/>
              <a:buNone/>
            </a:pPr>
            <a:endParaRPr lang="he-IL" b="0" dirty="0"/>
          </a:p>
          <a:p>
            <a:pPr marL="0" lvl="0" indent="0" algn="r" rtl="1">
              <a:spcBef>
                <a:spcPts val="0"/>
              </a:spcBef>
              <a:spcAft>
                <a:spcPts val="0"/>
              </a:spcAft>
              <a:buClr>
                <a:schemeClr val="dk1"/>
              </a:buClr>
              <a:buSzPts val="1200"/>
              <a:buFont typeface="Calibri"/>
              <a:buNone/>
            </a:pPr>
            <a:endParaRPr lang="he-IL" b="1" dirty="0"/>
          </a:p>
          <a:p>
            <a:pPr marL="0" lvl="0" indent="0" algn="r" rtl="1">
              <a:spcBef>
                <a:spcPts val="0"/>
              </a:spcBef>
              <a:spcAft>
                <a:spcPts val="0"/>
              </a:spcAft>
              <a:buClr>
                <a:schemeClr val="dk1"/>
              </a:buClr>
              <a:buSzPts val="1200"/>
              <a:buFont typeface="Calibri"/>
              <a:buNone/>
            </a:pPr>
            <a:r>
              <a:rPr lang="he-IL" dirty="0"/>
              <a:t> </a:t>
            </a:r>
          </a:p>
          <a:p>
            <a:pPr marL="0" lvl="0" indent="0" algn="r" rtl="1">
              <a:spcBef>
                <a:spcPts val="0"/>
              </a:spcBef>
              <a:spcAft>
                <a:spcPts val="0"/>
              </a:spcAft>
              <a:buClr>
                <a:schemeClr val="dk1"/>
              </a:buClr>
              <a:buSzPts val="1200"/>
              <a:buFont typeface="Calibri"/>
              <a:buNone/>
            </a:pPr>
            <a:endParaRPr lang="he-IL" dirty="0"/>
          </a:p>
          <a:p>
            <a:pPr marL="0" lvl="0" indent="0" algn="r" rtl="1">
              <a:spcBef>
                <a:spcPts val="0"/>
              </a:spcBef>
              <a:spcAft>
                <a:spcPts val="0"/>
              </a:spcAft>
              <a:buClr>
                <a:schemeClr val="dk1"/>
              </a:buClr>
              <a:buSzPts val="1200"/>
              <a:buFont typeface="Calibri"/>
              <a:buNone/>
            </a:pPr>
            <a:endParaRPr dirty="0"/>
          </a:p>
        </p:txBody>
      </p:sp>
      <p:sp>
        <p:nvSpPr>
          <p:cNvPr id="267" name="Google Shape;267;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iw-IL"/>
              <a:t>6</a:t>
            </a:fld>
            <a:endParaRPr/>
          </a:p>
        </p:txBody>
      </p:sp>
    </p:spTree>
    <p:extLst>
      <p:ext uri="{BB962C8B-B14F-4D97-AF65-F5344CB8AC3E}">
        <p14:creationId xmlns:p14="http://schemas.microsoft.com/office/powerpoint/2010/main" val="39791108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מציין מיקום של תמונת שקופית 1"/>
          <p:cNvSpPr>
            <a:spLocks noGrp="1" noRot="1" noChangeAspect="1"/>
          </p:cNvSpPr>
          <p:nvPr>
            <p:ph type="sldImg"/>
          </p:nvPr>
        </p:nvSpPr>
        <p:spPr/>
      </p:sp>
      <p:sp>
        <p:nvSpPr>
          <p:cNvPr id="3" name="מציין מיקום של הערות 2"/>
          <p:cNvSpPr>
            <a:spLocks noGrp="1"/>
          </p:cNvSpPr>
          <p:nvPr>
            <p:ph type="body" idx="1"/>
          </p:nvPr>
        </p:nvSpPr>
        <p:spPr/>
        <p:txBody>
          <a:bodyPr/>
          <a:lstStyle/>
          <a:p>
            <a:pPr algn="r"/>
            <a:r>
              <a:rPr lang="he-IL" dirty="0"/>
              <a:t>כשאני מתחילה לדבר לעצור את </a:t>
            </a:r>
            <a:r>
              <a:rPr lang="he-IL" dirty="0" err="1"/>
              <a:t>הסירטון</a:t>
            </a:r>
            <a:r>
              <a:rPr lang="he-IL" dirty="0"/>
              <a:t> (0.44)</a:t>
            </a:r>
            <a:endParaRPr lang="en-US" dirty="0"/>
          </a:p>
          <a:p>
            <a:pPr algn="r"/>
            <a:endParaRPr lang="en-US" dirty="0"/>
          </a:p>
          <a:p>
            <a:pPr marL="457200" marR="0" lvl="0" indent="-228600" algn="r" defTabSz="914400" rtl="0" eaLnBrk="1" fontAlgn="auto" latinLnBrk="0" hangingPunct="1">
              <a:lnSpc>
                <a:spcPct val="100000"/>
              </a:lnSpc>
              <a:spcBef>
                <a:spcPts val="0"/>
              </a:spcBef>
              <a:spcAft>
                <a:spcPts val="0"/>
              </a:spcAft>
              <a:buClr>
                <a:srgbClr val="000000"/>
              </a:buClr>
              <a:buSzPts val="1400"/>
              <a:buFont typeface="Arial"/>
              <a:buNone/>
              <a:tabLst/>
              <a:defRPr/>
            </a:pPr>
            <a:r>
              <a:rPr lang="he-IL" dirty="0"/>
              <a:t>תתבוננו בפנים שלהם ונסו לגלות מה הם מרגישים כשהם עושים מוזיקה</a:t>
            </a:r>
            <a:endParaRPr lang="en-US" dirty="0"/>
          </a:p>
          <a:p>
            <a:pPr marL="457200" marR="0" lvl="0" indent="-228600" algn="r" defTabSz="914400" rtl="0" eaLnBrk="1" fontAlgn="auto" latinLnBrk="0" hangingPunct="1">
              <a:lnSpc>
                <a:spcPct val="100000"/>
              </a:lnSpc>
              <a:spcBef>
                <a:spcPts val="0"/>
              </a:spcBef>
              <a:spcAft>
                <a:spcPts val="0"/>
              </a:spcAft>
              <a:buClr>
                <a:srgbClr val="000000"/>
              </a:buClr>
              <a:buSzPts val="1400"/>
              <a:buFont typeface="Arial"/>
              <a:buNone/>
              <a:tabLst/>
              <a:defRPr/>
            </a:pPr>
            <a:r>
              <a:rPr lang="he-IL" dirty="0"/>
              <a:t>רואים את הנגנים עד הדקה ה 00.44</a:t>
            </a:r>
          </a:p>
          <a:p>
            <a:pPr algn="r"/>
            <a:r>
              <a:rPr lang="en-US" dirty="0"/>
              <a:t> </a:t>
            </a:r>
            <a:r>
              <a:rPr lang="he-IL" dirty="0">
                <a:hlinkClick r:id="rId3"/>
              </a:rPr>
              <a:t>https://www.youtube.com/watch?v=</a:t>
            </a:r>
            <a:r>
              <a:rPr lang="he-IL" dirty="0">
                <a:hlinkClick r:id="rId4"/>
              </a:rPr>
              <a:t>JeFMvDDcjjs</a:t>
            </a:r>
            <a:endParaRPr lang="he-IL" dirty="0"/>
          </a:p>
          <a:p>
            <a:pPr algn="r"/>
            <a:endParaRPr lang="he-IL" dirty="0"/>
          </a:p>
          <a:p>
            <a:pPr algn="r"/>
            <a:r>
              <a:rPr lang="he-IL" dirty="0"/>
              <a:t>קישור בלי מחיאות כפיים עם הפסקה באמצע – </a:t>
            </a:r>
          </a:p>
          <a:p>
            <a:pPr algn="r"/>
            <a:r>
              <a:rPr lang="en-US" dirty="0">
                <a:hlinkClick r:id="rId5"/>
              </a:rPr>
              <a:t>https://www.youtube.com/watch?v=_7x0esnRGT0&amp;feature=youtu.be</a:t>
            </a:r>
            <a:endParaRPr lang="he-IL" dirty="0"/>
          </a:p>
          <a:p>
            <a:pPr algn="r"/>
            <a:endParaRPr lang="he-IL" dirty="0"/>
          </a:p>
          <a:p>
            <a:pPr algn="r"/>
            <a:r>
              <a:rPr lang="he-IL" dirty="0"/>
              <a:t>רואים שהם נהנים ושמחים</a:t>
            </a:r>
          </a:p>
          <a:p>
            <a:pPr algn="r"/>
            <a:r>
              <a:rPr lang="he-IL" dirty="0"/>
              <a:t>בואו נמשיך וננגן איתם – אני רוצה ללמד אתכם את מה שאני ניגנתי בהתחלה בשפת המקצב – היצירה מחולקת לשלושה חלקים – בחלק הראשון ניגנתי (מתרגלים את שלושת החלקים)</a:t>
            </a:r>
          </a:p>
          <a:p>
            <a:pPr algn="r"/>
            <a:r>
              <a:rPr lang="he-IL" dirty="0"/>
              <a:t>בואו ננסה להצטרף מהמקום שבו </a:t>
            </a:r>
            <a:r>
              <a:rPr lang="he-IL" dirty="0" err="1"/>
              <a:t>הסירטון</a:t>
            </a:r>
            <a:r>
              <a:rPr lang="he-IL" dirty="0"/>
              <a:t> נעצר – מתחילים עם חלק 1</a:t>
            </a:r>
          </a:p>
          <a:p>
            <a:pPr algn="r"/>
            <a:r>
              <a:rPr lang="he-IL" dirty="0"/>
              <a:t>מפעילים </a:t>
            </a:r>
            <a:r>
              <a:rPr lang="he-IL" dirty="0" err="1"/>
              <a:t>סירטון</a:t>
            </a:r>
            <a:endParaRPr lang="he-IL" dirty="0"/>
          </a:p>
        </p:txBody>
      </p:sp>
      <p:sp>
        <p:nvSpPr>
          <p:cNvPr id="4" name="מציין מיקום של מספר שקופית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iw-IL" sz="1200" b="0" i="0" u="none" strike="noStrike" cap="none" smtClean="0">
                <a:solidFill>
                  <a:schemeClr val="dk1"/>
                </a:solidFill>
                <a:latin typeface="Calibri"/>
                <a:ea typeface="Calibri"/>
                <a:cs typeface="Calibri"/>
                <a:sym typeface="Calibri"/>
              </a:rPr>
              <a:t>7</a:t>
            </a:fld>
            <a:endParaRPr lang="iw-IL"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6855881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מציין מיקום של תמונת שקופית 1"/>
          <p:cNvSpPr>
            <a:spLocks noGrp="1" noRot="1" noChangeAspect="1"/>
          </p:cNvSpPr>
          <p:nvPr>
            <p:ph type="sldImg"/>
          </p:nvPr>
        </p:nvSpPr>
        <p:spPr/>
      </p:sp>
      <p:sp>
        <p:nvSpPr>
          <p:cNvPr id="3" name="מציין מיקום של הערות 2"/>
          <p:cNvSpPr>
            <a:spLocks noGrp="1"/>
          </p:cNvSpPr>
          <p:nvPr>
            <p:ph type="body" idx="1"/>
          </p:nvPr>
        </p:nvSpPr>
        <p:spPr/>
        <p:txBody>
          <a:bodyPr/>
          <a:lstStyle/>
          <a:p>
            <a:pPr algn="r"/>
            <a:r>
              <a:rPr lang="he-IL" dirty="0"/>
              <a:t>כשאני מתחילה לדבר לעצור את </a:t>
            </a:r>
            <a:r>
              <a:rPr lang="he-IL" dirty="0" err="1"/>
              <a:t>הסירטון</a:t>
            </a:r>
            <a:r>
              <a:rPr lang="he-IL" dirty="0"/>
              <a:t> (0.44)</a:t>
            </a:r>
            <a:endParaRPr lang="en-US" dirty="0"/>
          </a:p>
          <a:p>
            <a:pPr algn="r"/>
            <a:endParaRPr lang="en-US" dirty="0"/>
          </a:p>
          <a:p>
            <a:pPr marL="457200" marR="0" lvl="0" indent="-228600" algn="r" defTabSz="914400" rtl="0" eaLnBrk="1" fontAlgn="auto" latinLnBrk="0" hangingPunct="1">
              <a:lnSpc>
                <a:spcPct val="100000"/>
              </a:lnSpc>
              <a:spcBef>
                <a:spcPts val="0"/>
              </a:spcBef>
              <a:spcAft>
                <a:spcPts val="0"/>
              </a:spcAft>
              <a:buClr>
                <a:srgbClr val="000000"/>
              </a:buClr>
              <a:buSzPts val="1400"/>
              <a:buFont typeface="Arial"/>
              <a:buNone/>
              <a:tabLst/>
              <a:defRPr/>
            </a:pPr>
            <a:r>
              <a:rPr lang="he-IL" dirty="0"/>
              <a:t>תתבוננו בפנים שלהם ונסו לגלות מה הם מרגישים כשהם עושים מוזיקה</a:t>
            </a:r>
            <a:endParaRPr lang="en-US" dirty="0"/>
          </a:p>
          <a:p>
            <a:pPr marL="457200" marR="0" lvl="0" indent="-228600" algn="r" defTabSz="914400" rtl="0" eaLnBrk="1" fontAlgn="auto" latinLnBrk="0" hangingPunct="1">
              <a:lnSpc>
                <a:spcPct val="100000"/>
              </a:lnSpc>
              <a:spcBef>
                <a:spcPts val="0"/>
              </a:spcBef>
              <a:spcAft>
                <a:spcPts val="0"/>
              </a:spcAft>
              <a:buClr>
                <a:srgbClr val="000000"/>
              </a:buClr>
              <a:buSzPts val="1400"/>
              <a:buFont typeface="Arial"/>
              <a:buNone/>
              <a:tabLst/>
              <a:defRPr/>
            </a:pPr>
            <a:r>
              <a:rPr lang="he-IL" dirty="0"/>
              <a:t>רואים את הנגנים עד הדקה ה 00.44</a:t>
            </a:r>
          </a:p>
          <a:p>
            <a:pPr algn="r"/>
            <a:r>
              <a:rPr lang="en-US" dirty="0"/>
              <a:t> </a:t>
            </a:r>
            <a:r>
              <a:rPr lang="he-IL" dirty="0">
                <a:hlinkClick r:id="rId3"/>
              </a:rPr>
              <a:t>https://www.youtube.com/watch?v=</a:t>
            </a:r>
            <a:r>
              <a:rPr lang="he-IL" dirty="0">
                <a:hlinkClick r:id="rId4"/>
              </a:rPr>
              <a:t>JeFMvDDcjjs</a:t>
            </a:r>
            <a:endParaRPr lang="he-IL" dirty="0"/>
          </a:p>
          <a:p>
            <a:pPr algn="r"/>
            <a:endParaRPr lang="he-IL" dirty="0"/>
          </a:p>
          <a:p>
            <a:pPr algn="r"/>
            <a:r>
              <a:rPr lang="he-IL" dirty="0"/>
              <a:t>קישור בלי מחיאות כפיים עם הפסקה באמצע – </a:t>
            </a:r>
          </a:p>
          <a:p>
            <a:pPr algn="r"/>
            <a:r>
              <a:rPr lang="en-US" dirty="0">
                <a:hlinkClick r:id="rId5"/>
              </a:rPr>
              <a:t>https://www.youtube.com/watch?v=_7x0esnRGT0&amp;feature=youtu.be</a:t>
            </a:r>
            <a:endParaRPr lang="he-IL" dirty="0"/>
          </a:p>
          <a:p>
            <a:pPr algn="r"/>
            <a:endParaRPr lang="he-IL" dirty="0"/>
          </a:p>
          <a:p>
            <a:pPr algn="r"/>
            <a:r>
              <a:rPr lang="he-IL" dirty="0"/>
              <a:t>רואים שהם נהנים ושמחים</a:t>
            </a:r>
          </a:p>
          <a:p>
            <a:pPr algn="r"/>
            <a:r>
              <a:rPr lang="he-IL" dirty="0"/>
              <a:t>בואו נמשיך וננגן איתם – אני רוצה ללמד אתכם את מה שאני ניגנתי בהתחלה בשפת המקצב – היצירה מחולקת לשלושה חלקים – בחלק הראשון ניגנתי (מתרגלים את שלושת החלקים)</a:t>
            </a:r>
          </a:p>
          <a:p>
            <a:pPr algn="r"/>
            <a:r>
              <a:rPr lang="he-IL" dirty="0"/>
              <a:t>בואו ננסה להצטרף מהמקום שבו </a:t>
            </a:r>
            <a:r>
              <a:rPr lang="he-IL" dirty="0" err="1"/>
              <a:t>הסירטון</a:t>
            </a:r>
            <a:r>
              <a:rPr lang="he-IL" dirty="0"/>
              <a:t> נעצר – מתחילים עם חלק 1</a:t>
            </a:r>
          </a:p>
          <a:p>
            <a:pPr algn="r"/>
            <a:r>
              <a:rPr lang="he-IL" dirty="0"/>
              <a:t>מפעילים </a:t>
            </a:r>
            <a:r>
              <a:rPr lang="he-IL" dirty="0" err="1"/>
              <a:t>סירטון</a:t>
            </a:r>
            <a:endParaRPr lang="he-IL" dirty="0"/>
          </a:p>
        </p:txBody>
      </p:sp>
      <p:sp>
        <p:nvSpPr>
          <p:cNvPr id="4" name="מציין מיקום של מספר שקופית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iw-IL" sz="1200" b="0" i="0" u="none" strike="noStrike" cap="none" smtClean="0">
                <a:solidFill>
                  <a:schemeClr val="dk1"/>
                </a:solidFill>
                <a:latin typeface="Calibri"/>
                <a:ea typeface="Calibri"/>
                <a:cs typeface="Calibri"/>
                <a:sym typeface="Calibri"/>
              </a:rPr>
              <a:t>8</a:t>
            </a:fld>
            <a:endParaRPr lang="iw-IL"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0023094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מציין מיקום של תמונת שקופית 1"/>
          <p:cNvSpPr>
            <a:spLocks noGrp="1" noRot="1" noChangeAspect="1"/>
          </p:cNvSpPr>
          <p:nvPr>
            <p:ph type="sldImg"/>
          </p:nvPr>
        </p:nvSpPr>
        <p:spPr/>
      </p:sp>
      <p:sp>
        <p:nvSpPr>
          <p:cNvPr id="3" name="מציין מיקום של הערות 2"/>
          <p:cNvSpPr>
            <a:spLocks noGrp="1"/>
          </p:cNvSpPr>
          <p:nvPr>
            <p:ph type="body" idx="1"/>
          </p:nvPr>
        </p:nvSpPr>
        <p:spPr/>
        <p:txBody>
          <a:bodyPr/>
          <a:lstStyle/>
          <a:p>
            <a:pPr marL="285750" lvl="0" indent="-285750" algn="r" rtl="1">
              <a:buFont typeface="Arial" panose="020B0604020202020204" pitchFamily="34" charset="0"/>
              <a:buChar char="•"/>
            </a:pPr>
            <a:r>
              <a:rPr lang="he-IL" sz="1200" b="1" dirty="0"/>
              <a:t>אני ושקף</a:t>
            </a:r>
          </a:p>
          <a:p>
            <a:pPr marL="285750" lvl="0" indent="-285750" algn="r" rtl="1">
              <a:buFont typeface="Arial" panose="020B0604020202020204" pitchFamily="34" charset="0"/>
              <a:buChar char="•"/>
            </a:pPr>
            <a:endParaRPr lang="he-IL" sz="1200" b="1" dirty="0"/>
          </a:p>
          <a:p>
            <a:pPr marL="285750" lvl="0" indent="-285750" algn="r" rtl="1">
              <a:buFont typeface="Arial" panose="020B0604020202020204" pitchFamily="34" charset="0"/>
              <a:buChar char="•"/>
            </a:pPr>
            <a:r>
              <a:rPr lang="he-IL" sz="1200" b="0" dirty="0"/>
              <a:t>אחרי ששמחנו עם המקצבים המקפיצים מברזיל</a:t>
            </a:r>
          </a:p>
          <a:p>
            <a:pPr marL="285750" lvl="0" indent="-285750" algn="r" rtl="1">
              <a:buFont typeface="Arial" panose="020B0604020202020204" pitchFamily="34" charset="0"/>
              <a:buChar char="•"/>
            </a:pPr>
            <a:r>
              <a:rPr lang="he-IL" sz="1200" b="0" dirty="0"/>
              <a:t>נאזין ליצירה  מאת </a:t>
            </a:r>
            <a:r>
              <a:rPr lang="he-IL" sz="1200" b="0" dirty="0" err="1"/>
              <a:t>גריג</a:t>
            </a:r>
            <a:r>
              <a:rPr lang="he-IL" sz="1200" b="0" dirty="0"/>
              <a:t> בשם "</a:t>
            </a:r>
            <a:r>
              <a:rPr lang="he-IL" sz="1200" b="0" dirty="0" err="1"/>
              <a:t>פרגינט</a:t>
            </a:r>
            <a:r>
              <a:rPr lang="he-IL" sz="1200" b="0" dirty="0"/>
              <a:t>" שרבים מאיתנו מכירים. היא בעלת אופי שונה לגמרי. המוזיקה יוצרת מתח שהולך ומתגבר במרדף הטרולים אחרי </a:t>
            </a:r>
            <a:r>
              <a:rPr lang="he-IL" sz="1200" b="0" dirty="0" err="1"/>
              <a:t>פרגינט</a:t>
            </a:r>
            <a:r>
              <a:rPr lang="he-IL" sz="1200" b="0" dirty="0"/>
              <a:t>. נסו לצעוד או להקיש את צעדי  המרדף שהולכים ומתגברים בהקשה על הסירים או בתנועה בחדר. מתחילים לאט.</a:t>
            </a:r>
          </a:p>
          <a:p>
            <a:pPr marL="285750" lvl="0" indent="-285750" algn="r" rtl="1">
              <a:buFont typeface="Arial" panose="020B0604020202020204" pitchFamily="34" charset="0"/>
              <a:buChar char="•"/>
            </a:pPr>
            <a:endParaRPr lang="he-IL" sz="1200" b="0" dirty="0"/>
          </a:p>
          <a:p>
            <a:pPr marL="285750" lvl="0" indent="-285750" algn="r" rtl="1">
              <a:buFont typeface="Arial" panose="020B0604020202020204" pitchFamily="34" charset="0"/>
              <a:buChar char="•"/>
            </a:pPr>
            <a:r>
              <a:rPr lang="he-IL" sz="1200" b="0" dirty="0"/>
              <a:t>האזנה</a:t>
            </a:r>
          </a:p>
          <a:p>
            <a:pPr marL="285750" lvl="0" indent="-285750" algn="r" rtl="1">
              <a:buFont typeface="Arial" panose="020B0604020202020204" pitchFamily="34" charset="0"/>
              <a:buChar char="•"/>
            </a:pPr>
            <a:endParaRPr lang="he-IL" sz="1200" b="1" dirty="0"/>
          </a:p>
          <a:p>
            <a:endParaRPr lang="he-IL" dirty="0"/>
          </a:p>
        </p:txBody>
      </p:sp>
      <p:sp>
        <p:nvSpPr>
          <p:cNvPr id="4" name="מציין מיקום של מספר שקופית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iw-IL" sz="1200" b="0" i="0" u="none" strike="noStrike" cap="none" smtClean="0">
                <a:solidFill>
                  <a:schemeClr val="dk1"/>
                </a:solidFill>
                <a:latin typeface="Calibri"/>
                <a:ea typeface="Calibri"/>
                <a:cs typeface="Calibri"/>
                <a:sym typeface="Calibri"/>
              </a:rPr>
              <a:t>9</a:t>
            </a:fld>
            <a:endParaRPr lang="iw-IL"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841077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מציין מיקום של תמונת שקופית 1"/>
          <p:cNvSpPr>
            <a:spLocks noGrp="1" noRot="1" noChangeAspect="1"/>
          </p:cNvSpPr>
          <p:nvPr>
            <p:ph type="sldImg"/>
          </p:nvPr>
        </p:nvSpPr>
        <p:spPr/>
      </p:sp>
      <p:sp>
        <p:nvSpPr>
          <p:cNvPr id="3" name="מציין מיקום של הערות 2"/>
          <p:cNvSpPr>
            <a:spLocks noGrp="1"/>
          </p:cNvSpPr>
          <p:nvPr>
            <p:ph type="body" idx="1"/>
          </p:nvPr>
        </p:nvSpPr>
        <p:spPr/>
        <p:txBody>
          <a:bodyPr/>
          <a:lstStyle/>
          <a:p>
            <a:pPr marL="285750" lvl="0" indent="-285750" algn="r" rtl="1">
              <a:buFont typeface="Arial" panose="020B0604020202020204" pitchFamily="34" charset="0"/>
              <a:buChar char="•"/>
            </a:pPr>
            <a:r>
              <a:rPr lang="he-IL" sz="1200" b="1" dirty="0"/>
              <a:t>אני ושקף</a:t>
            </a:r>
          </a:p>
          <a:p>
            <a:pPr marL="285750" lvl="0" indent="-285750" algn="r" rtl="1">
              <a:buFont typeface="Arial" panose="020B0604020202020204" pitchFamily="34" charset="0"/>
              <a:buChar char="•"/>
            </a:pPr>
            <a:endParaRPr lang="he-IL" sz="1200" b="1" dirty="0"/>
          </a:p>
          <a:p>
            <a:pPr marL="285750" lvl="0" indent="-285750" algn="r" rtl="1">
              <a:buFont typeface="Arial" panose="020B0604020202020204" pitchFamily="34" charset="0"/>
              <a:buChar char="•"/>
            </a:pPr>
            <a:r>
              <a:rPr lang="he-IL" sz="1200" b="0" dirty="0"/>
              <a:t>האזנה</a:t>
            </a:r>
          </a:p>
          <a:p>
            <a:pPr marL="285750" lvl="0" indent="-285750" algn="r" rtl="1">
              <a:buFont typeface="Arial" panose="020B0604020202020204" pitchFamily="34" charset="0"/>
              <a:buChar char="•"/>
            </a:pPr>
            <a:r>
              <a:rPr lang="he-IL" sz="1200" b="0" dirty="0"/>
              <a:t>אני בטוחה שהצלחתם לשמור על הקצב!</a:t>
            </a:r>
          </a:p>
          <a:p>
            <a:pPr marL="285750" lvl="0" indent="-285750" algn="r" rtl="1">
              <a:buFont typeface="Arial" panose="020B0604020202020204" pitchFamily="34" charset="0"/>
              <a:buChar char="•"/>
            </a:pPr>
            <a:r>
              <a:rPr lang="he-IL" sz="1200" b="0" dirty="0"/>
              <a:t>בואו שוב נסתכל על </a:t>
            </a:r>
            <a:r>
              <a:rPr lang="he-IL" sz="1200" b="0" dirty="0" err="1"/>
              <a:t>הריגשונים</a:t>
            </a:r>
            <a:r>
              <a:rPr lang="he-IL" sz="1200" b="0" dirty="0"/>
              <a:t> ונבחר איך אנחנו מרגישים עכשיו.</a:t>
            </a:r>
          </a:p>
          <a:p>
            <a:pPr marL="285750" lvl="0" indent="-285750" algn="r" rtl="1">
              <a:buFont typeface="Arial" panose="020B0604020202020204" pitchFamily="34" charset="0"/>
              <a:buChar char="•"/>
            </a:pPr>
            <a:r>
              <a:rPr lang="he-IL" sz="1200" b="0" dirty="0"/>
              <a:t>האמת...אותי זה קצת הפחיד והכניס קצת ללחץ.</a:t>
            </a:r>
            <a:endParaRPr lang="he-IL" sz="1200" b="0" dirty="0">
              <a:highlight>
                <a:srgbClr val="FFFF00"/>
              </a:highlight>
            </a:endParaRPr>
          </a:p>
          <a:p>
            <a:pPr marL="285750" lvl="0" indent="-285750" algn="r" rtl="1">
              <a:buFont typeface="Arial" panose="020B0604020202020204" pitchFamily="34" charset="0"/>
              <a:buChar char="•"/>
            </a:pPr>
            <a:endParaRPr lang="he-IL" sz="1200" b="1" dirty="0"/>
          </a:p>
          <a:p>
            <a:endParaRPr lang="he-IL" dirty="0"/>
          </a:p>
        </p:txBody>
      </p:sp>
      <p:sp>
        <p:nvSpPr>
          <p:cNvPr id="4" name="מציין מיקום של מספר שקופית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iw-IL" sz="1200" b="0" i="0" u="none" strike="noStrike" cap="none" smtClean="0">
                <a:solidFill>
                  <a:schemeClr val="dk1"/>
                </a:solidFill>
                <a:latin typeface="Calibri"/>
                <a:ea typeface="Calibri"/>
                <a:cs typeface="Calibri"/>
                <a:sym typeface="Calibri"/>
              </a:rPr>
              <a:t>10</a:t>
            </a:fld>
            <a:endParaRPr lang="iw-IL"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5905414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מציין מיקום של תמונת שקופית 1"/>
          <p:cNvSpPr>
            <a:spLocks noGrp="1" noRot="1" noChangeAspect="1"/>
          </p:cNvSpPr>
          <p:nvPr>
            <p:ph type="sldImg"/>
          </p:nvPr>
        </p:nvSpPr>
        <p:spPr/>
      </p:sp>
      <p:sp>
        <p:nvSpPr>
          <p:cNvPr id="3" name="מציין מיקום של הערות 2"/>
          <p:cNvSpPr>
            <a:spLocks noGrp="1"/>
          </p:cNvSpPr>
          <p:nvPr>
            <p:ph type="body" idx="1"/>
          </p:nvPr>
        </p:nvSpPr>
        <p:spPr/>
        <p:txBody>
          <a:bodyPr/>
          <a:lstStyle/>
          <a:p>
            <a:pPr marL="285750" lvl="0" indent="-285750" algn="r" rtl="1">
              <a:buFont typeface="Arial" panose="020B0604020202020204" pitchFamily="34" charset="0"/>
              <a:buChar char="•"/>
            </a:pPr>
            <a:r>
              <a:rPr lang="he-IL" sz="1200" b="1" dirty="0"/>
              <a:t>אני ושקף</a:t>
            </a:r>
          </a:p>
          <a:p>
            <a:pPr marL="285750" lvl="0" indent="-285750" algn="r" rtl="1">
              <a:buFont typeface="Arial" panose="020B0604020202020204" pitchFamily="34" charset="0"/>
              <a:buChar char="•"/>
            </a:pPr>
            <a:endParaRPr lang="he-IL" sz="1200" b="1" dirty="0"/>
          </a:p>
          <a:p>
            <a:pPr marL="285750" lvl="0" indent="-285750" algn="r" rtl="1">
              <a:buFont typeface="Arial" panose="020B0604020202020204" pitchFamily="34" charset="0"/>
              <a:buChar char="•"/>
            </a:pPr>
            <a:r>
              <a:rPr lang="he-IL" sz="1200" b="0" dirty="0"/>
              <a:t>האזנה</a:t>
            </a:r>
          </a:p>
          <a:p>
            <a:pPr marL="285750" lvl="0" indent="-285750" algn="r" rtl="1">
              <a:buFont typeface="Arial" panose="020B0604020202020204" pitchFamily="34" charset="0"/>
              <a:buChar char="•"/>
            </a:pPr>
            <a:r>
              <a:rPr lang="he-IL" sz="1200" b="0" dirty="0"/>
              <a:t>אני בטוחה שהצלחתם לשמור על הקצב!</a:t>
            </a:r>
          </a:p>
          <a:p>
            <a:pPr marL="285750" lvl="0" indent="-285750" algn="r" rtl="1">
              <a:buFont typeface="Arial" panose="020B0604020202020204" pitchFamily="34" charset="0"/>
              <a:buChar char="•"/>
            </a:pPr>
            <a:r>
              <a:rPr lang="he-IL" sz="1200" b="0" dirty="0"/>
              <a:t>בואו שוב נסתכל על </a:t>
            </a:r>
            <a:r>
              <a:rPr lang="he-IL" sz="1200" b="0" dirty="0" err="1"/>
              <a:t>הריגשונים</a:t>
            </a:r>
            <a:r>
              <a:rPr lang="he-IL" sz="1200" b="0" dirty="0"/>
              <a:t> ונבחר איך אנחנו מרגישים עכשיו.</a:t>
            </a:r>
          </a:p>
          <a:p>
            <a:pPr marL="285750" lvl="0" indent="-285750" algn="r" rtl="1">
              <a:buFont typeface="Arial" panose="020B0604020202020204" pitchFamily="34" charset="0"/>
              <a:buChar char="•"/>
            </a:pPr>
            <a:r>
              <a:rPr lang="he-IL" sz="1200" b="0" dirty="0"/>
              <a:t>האמת...אותי זה קצת הפחיד והכניס קצת ללחץ.</a:t>
            </a:r>
            <a:endParaRPr lang="he-IL" sz="1200" b="0" dirty="0">
              <a:highlight>
                <a:srgbClr val="FFFF00"/>
              </a:highlight>
            </a:endParaRPr>
          </a:p>
          <a:p>
            <a:pPr marL="285750" lvl="0" indent="-285750" algn="r" rtl="1">
              <a:buFont typeface="Arial" panose="020B0604020202020204" pitchFamily="34" charset="0"/>
              <a:buChar char="•"/>
            </a:pPr>
            <a:endParaRPr lang="he-IL" sz="1200" b="1" dirty="0"/>
          </a:p>
          <a:p>
            <a:endParaRPr lang="he-IL" dirty="0"/>
          </a:p>
        </p:txBody>
      </p:sp>
      <p:sp>
        <p:nvSpPr>
          <p:cNvPr id="4" name="מציין מיקום של מספר שקופית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iw-IL" sz="1200" b="0" i="0" u="none" strike="noStrike" cap="none" smtClean="0">
                <a:solidFill>
                  <a:schemeClr val="dk1"/>
                </a:solidFill>
                <a:latin typeface="Calibri"/>
                <a:ea typeface="Calibri"/>
                <a:cs typeface="Calibri"/>
                <a:sym typeface="Calibri"/>
              </a:rPr>
              <a:t>11</a:t>
            </a:fld>
            <a:endParaRPr lang="iw-IL"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2608795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9"/>
        <p:cNvGrpSpPr/>
        <p:nvPr/>
      </p:nvGrpSpPr>
      <p:grpSpPr>
        <a:xfrm>
          <a:off x="0" y="0"/>
          <a:ext cx="0" cy="0"/>
          <a:chOff x="0" y="0"/>
          <a:chExt cx="0" cy="0"/>
        </a:xfrm>
      </p:grpSpPr>
      <p:sp>
        <p:nvSpPr>
          <p:cNvPr id="290" name="Google Shape;290;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91" name="Google Shape;291;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158750" lvl="0" indent="0" algn="r" rtl="1">
              <a:spcBef>
                <a:spcPts val="0"/>
              </a:spcBef>
              <a:spcAft>
                <a:spcPts val="0"/>
              </a:spcAft>
              <a:buClr>
                <a:schemeClr val="dk1"/>
              </a:buClr>
              <a:buSzPts val="1200"/>
              <a:buFont typeface="Calibri"/>
              <a:buNone/>
            </a:pPr>
            <a:r>
              <a:rPr lang="he-IL" b="0" dirty="0"/>
              <a:t>אני ושקף</a:t>
            </a:r>
          </a:p>
          <a:p>
            <a:pPr marL="158750" lvl="0" indent="0" algn="r" rtl="1">
              <a:spcBef>
                <a:spcPts val="0"/>
              </a:spcBef>
              <a:spcAft>
                <a:spcPts val="0"/>
              </a:spcAft>
              <a:buClr>
                <a:schemeClr val="dk1"/>
              </a:buClr>
              <a:buSzPts val="1200"/>
              <a:buFont typeface="Calibri"/>
              <a:buNone/>
            </a:pPr>
            <a:r>
              <a:rPr lang="he-IL" b="0" dirty="0"/>
              <a:t>שמענו יצירה שמחה ויצירה שקצת מלחיצה ועכשיו אני רוצה לשתף אתכם בשיר שבחרתי עבורכם בשם "כפל", </a:t>
            </a:r>
          </a:p>
          <a:p>
            <a:pPr marL="158750" lvl="0" indent="0" algn="r" rtl="1">
              <a:spcBef>
                <a:spcPts val="0"/>
              </a:spcBef>
              <a:spcAft>
                <a:spcPts val="0"/>
              </a:spcAft>
              <a:buClr>
                <a:schemeClr val="dk1"/>
              </a:buClr>
              <a:buSzPts val="1200"/>
              <a:buFont typeface="Calibri"/>
              <a:buNone/>
            </a:pPr>
            <a:endParaRPr lang="he-IL" b="0" dirty="0"/>
          </a:p>
          <a:p>
            <a:pPr marL="158750" lvl="0" indent="0" algn="r" rtl="1">
              <a:spcBef>
                <a:spcPts val="0"/>
              </a:spcBef>
              <a:spcAft>
                <a:spcPts val="0"/>
              </a:spcAft>
              <a:buClr>
                <a:schemeClr val="dk1"/>
              </a:buClr>
              <a:buSzPts val="1200"/>
              <a:buFont typeface="Calibri"/>
              <a:buNone/>
            </a:pPr>
            <a:r>
              <a:rPr lang="he-IL" b="0" dirty="0"/>
              <a:t> </a:t>
            </a:r>
            <a:endParaRPr lang="he-IL" b="1" dirty="0"/>
          </a:p>
          <a:p>
            <a:pPr marL="0" lvl="0" indent="0" algn="r" rtl="1">
              <a:lnSpc>
                <a:spcPct val="115000"/>
              </a:lnSpc>
              <a:spcBef>
                <a:spcPts val="1200"/>
              </a:spcBef>
              <a:spcAft>
                <a:spcPts val="0"/>
              </a:spcAft>
              <a:buClr>
                <a:schemeClr val="dk1"/>
              </a:buClr>
              <a:buSzPts val="1200"/>
              <a:buFont typeface="Calibri"/>
              <a:buNone/>
            </a:pPr>
            <a:endParaRPr dirty="0"/>
          </a:p>
          <a:p>
            <a:pPr marL="0" lvl="0" indent="0" algn="l" rtl="0">
              <a:lnSpc>
                <a:spcPct val="115000"/>
              </a:lnSpc>
              <a:spcBef>
                <a:spcPts val="1200"/>
              </a:spcBef>
              <a:spcAft>
                <a:spcPts val="0"/>
              </a:spcAft>
              <a:buClr>
                <a:schemeClr val="dk1"/>
              </a:buClr>
              <a:buSzPts val="1200"/>
              <a:buFont typeface="Calibri"/>
              <a:buNone/>
            </a:pPr>
            <a:endParaRPr dirty="0"/>
          </a:p>
        </p:txBody>
      </p:sp>
      <p:sp>
        <p:nvSpPr>
          <p:cNvPr id="292" name="Google Shape;292;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iw-IL"/>
              <a:t>12</a:t>
            </a:fld>
            <a:endParaRPr/>
          </a:p>
        </p:txBody>
      </p:sp>
    </p:spTree>
    <p:extLst>
      <p:ext uri="{BB962C8B-B14F-4D97-AF65-F5344CB8AC3E}">
        <p14:creationId xmlns:p14="http://schemas.microsoft.com/office/powerpoint/2010/main" val="38669174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9"/>
        <p:cNvGrpSpPr/>
        <p:nvPr/>
      </p:nvGrpSpPr>
      <p:grpSpPr>
        <a:xfrm>
          <a:off x="0" y="0"/>
          <a:ext cx="0" cy="0"/>
          <a:chOff x="0" y="0"/>
          <a:chExt cx="0" cy="0"/>
        </a:xfrm>
      </p:grpSpPr>
      <p:sp>
        <p:nvSpPr>
          <p:cNvPr id="290" name="Google Shape;290;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91" name="Google Shape;291;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158750" lvl="0" indent="0" algn="r" rtl="1">
              <a:spcBef>
                <a:spcPts val="0"/>
              </a:spcBef>
              <a:spcAft>
                <a:spcPts val="0"/>
              </a:spcAft>
              <a:buClr>
                <a:schemeClr val="dk1"/>
              </a:buClr>
              <a:buSzPts val="1200"/>
              <a:buFont typeface="Calibri"/>
              <a:buNone/>
            </a:pPr>
            <a:endParaRPr lang="he-IL" b="0" dirty="0"/>
          </a:p>
          <a:p>
            <a:pPr algn="r" rtl="1"/>
            <a:r>
              <a:rPr lang="he-IL" sz="1200" b="1" i="0" u="none" strike="noStrike" cap="none" dirty="0">
                <a:solidFill>
                  <a:schemeClr val="dk1"/>
                </a:solidFill>
                <a:effectLst/>
                <a:latin typeface="Calibri"/>
                <a:ea typeface="Calibri"/>
                <a:cs typeface="Calibri"/>
                <a:sym typeface="Calibri"/>
              </a:rPr>
              <a:t>אני ושקף</a:t>
            </a:r>
          </a:p>
          <a:p>
            <a:pPr marL="457200" marR="0" lvl="0" indent="-228600" algn="r" defTabSz="914400" rtl="1" eaLnBrk="1" fontAlgn="auto" latinLnBrk="0" hangingPunct="1">
              <a:lnSpc>
                <a:spcPct val="100000"/>
              </a:lnSpc>
              <a:spcBef>
                <a:spcPts val="0"/>
              </a:spcBef>
              <a:spcAft>
                <a:spcPts val="0"/>
              </a:spcAft>
              <a:buClr>
                <a:srgbClr val="000000"/>
              </a:buClr>
              <a:buSzPts val="1400"/>
              <a:buFont typeface="Arial"/>
              <a:buNone/>
              <a:tabLst/>
              <a:defRPr/>
            </a:pPr>
            <a:r>
              <a:rPr lang="he-IL" b="0" dirty="0"/>
              <a:t>שיר שמדבר על רגשות שונים שקיימים אצל כל אחד מאיתנו.  את המילים כתב יהודה גור אריה והלחן נחום היימן. מיד תראו שיש בשיר מילים שהן פחות מוכרות לנו והדגשתי אותן (מראה) ואת הלחן כתב נחום היימן</a:t>
            </a:r>
          </a:p>
          <a:p>
            <a:pPr algn="r" rtl="1"/>
            <a:endParaRPr lang="en-US" sz="1200" b="0" i="0" u="none" strike="noStrike" cap="none" dirty="0">
              <a:solidFill>
                <a:schemeClr val="dk1"/>
              </a:solidFill>
              <a:effectLst/>
              <a:latin typeface="Calibri"/>
              <a:ea typeface="Calibri"/>
              <a:cs typeface="Calibri"/>
              <a:sym typeface="Calibri"/>
            </a:endParaRPr>
          </a:p>
          <a:p>
            <a:pPr algn="r" rtl="1"/>
            <a:r>
              <a:rPr lang="he-IL" sz="1200" b="0" i="0" u="none" strike="noStrike" cap="none" dirty="0">
                <a:solidFill>
                  <a:schemeClr val="dk1"/>
                </a:solidFill>
                <a:effectLst/>
                <a:latin typeface="Calibri"/>
                <a:ea typeface="Calibri"/>
                <a:cs typeface="Calibri"/>
                <a:sym typeface="Calibri"/>
              </a:rPr>
              <a:t>לקרוא את המילים ולפרש</a:t>
            </a:r>
            <a:endParaRPr lang="en-US" sz="1200" b="0" i="0" u="none" strike="noStrike" cap="none" dirty="0">
              <a:solidFill>
                <a:schemeClr val="dk1"/>
              </a:solidFill>
              <a:effectLst/>
              <a:latin typeface="Calibri"/>
              <a:ea typeface="Calibri"/>
              <a:cs typeface="Calibri"/>
              <a:sym typeface="Calibri"/>
            </a:endParaRPr>
          </a:p>
          <a:p>
            <a:pPr algn="r" rtl="1"/>
            <a:r>
              <a:rPr lang="he-IL" sz="1200" b="0" i="0" u="none" strike="noStrike" cap="none" dirty="0">
                <a:solidFill>
                  <a:schemeClr val="dk1"/>
                </a:solidFill>
                <a:effectLst/>
                <a:latin typeface="Calibri"/>
                <a:ea typeface="Calibri"/>
                <a:cs typeface="Calibri"/>
                <a:sym typeface="Calibri"/>
              </a:rPr>
              <a:t>מעניין...איזה רגש מעבירה המנגינה –– אני התחברתי (גם שלילי וגם חיובי)</a:t>
            </a:r>
          </a:p>
          <a:p>
            <a:pPr algn="r" rtl="1"/>
            <a:endParaRPr lang="en-US" sz="1200" b="0" i="0" u="none" strike="noStrike" cap="none" dirty="0">
              <a:solidFill>
                <a:schemeClr val="dk1"/>
              </a:solidFill>
              <a:effectLst/>
              <a:latin typeface="Calibri"/>
              <a:ea typeface="Calibri"/>
              <a:cs typeface="Calibri"/>
              <a:sym typeface="Calibri"/>
            </a:endParaRPr>
          </a:p>
          <a:p>
            <a:pPr algn="r" rtl="1"/>
            <a:r>
              <a:rPr lang="he-IL" sz="1200" b="0" i="0" u="none" strike="noStrike" cap="none" dirty="0">
                <a:solidFill>
                  <a:schemeClr val="dk1"/>
                </a:solidFill>
                <a:effectLst/>
                <a:latin typeface="Calibri"/>
                <a:ea typeface="Calibri"/>
                <a:cs typeface="Calibri"/>
                <a:sym typeface="Calibri"/>
              </a:rPr>
              <a:t>שרה</a:t>
            </a:r>
          </a:p>
          <a:p>
            <a:pPr algn="r" rtl="1"/>
            <a:endParaRPr lang="en-US" sz="1200" b="0" i="0" u="none" strike="noStrike" cap="none" dirty="0">
              <a:solidFill>
                <a:schemeClr val="dk1"/>
              </a:solidFill>
              <a:effectLst/>
              <a:latin typeface="Calibri"/>
              <a:ea typeface="Calibri"/>
              <a:cs typeface="Calibri"/>
              <a:sym typeface="Calibri"/>
            </a:endParaRPr>
          </a:p>
          <a:p>
            <a:pPr algn="r" rtl="1"/>
            <a:r>
              <a:rPr lang="he-IL" sz="1200" b="0" i="0" u="none" strike="noStrike" cap="none" dirty="0">
                <a:solidFill>
                  <a:schemeClr val="dk1"/>
                </a:solidFill>
                <a:effectLst/>
                <a:latin typeface="Calibri"/>
                <a:ea typeface="Calibri"/>
                <a:cs typeface="Calibri"/>
                <a:sym typeface="Calibri"/>
              </a:rPr>
              <a:t>איך אתם מרגישים לאחר שהאזנתם לשיר? </a:t>
            </a:r>
            <a:endParaRPr lang="en-US" sz="1200" b="0" i="0" u="none" strike="noStrike" cap="none" dirty="0">
              <a:solidFill>
                <a:schemeClr val="dk1"/>
              </a:solidFill>
              <a:effectLst/>
              <a:latin typeface="Calibri"/>
              <a:ea typeface="Calibri"/>
              <a:cs typeface="Calibri"/>
              <a:sym typeface="Calibri"/>
            </a:endParaRPr>
          </a:p>
          <a:p>
            <a:pPr marL="158750" lvl="0" indent="0" algn="r" rtl="1">
              <a:spcBef>
                <a:spcPts val="0"/>
              </a:spcBef>
              <a:spcAft>
                <a:spcPts val="0"/>
              </a:spcAft>
              <a:buClr>
                <a:schemeClr val="dk1"/>
              </a:buClr>
              <a:buSzPts val="1200"/>
              <a:buFont typeface="Calibri"/>
              <a:buNone/>
            </a:pPr>
            <a:endParaRPr lang="he-IL" b="0" dirty="0"/>
          </a:p>
          <a:p>
            <a:pPr marL="158750" lvl="0" indent="0" algn="r" rtl="1">
              <a:spcBef>
                <a:spcPts val="0"/>
              </a:spcBef>
              <a:spcAft>
                <a:spcPts val="0"/>
              </a:spcAft>
              <a:buClr>
                <a:schemeClr val="dk1"/>
              </a:buClr>
              <a:buSzPts val="1200"/>
              <a:buFont typeface="Calibri"/>
              <a:buNone/>
            </a:pPr>
            <a:endParaRPr lang="he-IL" b="0" dirty="0"/>
          </a:p>
          <a:p>
            <a:pPr marL="0" lvl="0" indent="0" algn="l" rtl="0">
              <a:lnSpc>
                <a:spcPct val="115000"/>
              </a:lnSpc>
              <a:spcBef>
                <a:spcPts val="1200"/>
              </a:spcBef>
              <a:spcAft>
                <a:spcPts val="0"/>
              </a:spcAft>
              <a:buClr>
                <a:schemeClr val="dk1"/>
              </a:buClr>
              <a:buSzPts val="1200"/>
              <a:buFont typeface="Calibri"/>
              <a:buNone/>
            </a:pPr>
            <a:endParaRPr dirty="0"/>
          </a:p>
        </p:txBody>
      </p:sp>
      <p:sp>
        <p:nvSpPr>
          <p:cNvPr id="292" name="Google Shape;292;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iw-IL"/>
              <a:t>13</a:t>
            </a:fld>
            <a:endParaRPr/>
          </a:p>
        </p:txBody>
      </p:sp>
    </p:spTree>
    <p:extLst>
      <p:ext uri="{BB962C8B-B14F-4D97-AF65-F5344CB8AC3E}">
        <p14:creationId xmlns:p14="http://schemas.microsoft.com/office/powerpoint/2010/main" val="228248712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9"/>
        <p:cNvGrpSpPr/>
        <p:nvPr/>
      </p:nvGrpSpPr>
      <p:grpSpPr>
        <a:xfrm>
          <a:off x="0" y="0"/>
          <a:ext cx="0" cy="0"/>
          <a:chOff x="0" y="0"/>
          <a:chExt cx="0" cy="0"/>
        </a:xfrm>
      </p:grpSpPr>
      <p:sp>
        <p:nvSpPr>
          <p:cNvPr id="290" name="Google Shape;290;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91" name="Google Shape;291;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r" rtl="1">
              <a:lnSpc>
                <a:spcPct val="115000"/>
              </a:lnSpc>
              <a:spcBef>
                <a:spcPts val="1200"/>
              </a:spcBef>
              <a:spcAft>
                <a:spcPts val="0"/>
              </a:spcAft>
              <a:buClr>
                <a:schemeClr val="dk1"/>
              </a:buClr>
              <a:buSzPts val="1200"/>
              <a:buFont typeface="Calibri"/>
              <a:buNone/>
            </a:pPr>
            <a:r>
              <a:rPr lang="he-IL" b="1" dirty="0"/>
              <a:t>אני ושקף</a:t>
            </a:r>
          </a:p>
          <a:p>
            <a:pPr marL="0" lvl="0" indent="0" algn="r" rtl="1">
              <a:lnSpc>
                <a:spcPct val="115000"/>
              </a:lnSpc>
              <a:spcBef>
                <a:spcPts val="1200"/>
              </a:spcBef>
              <a:spcAft>
                <a:spcPts val="0"/>
              </a:spcAft>
              <a:buClr>
                <a:schemeClr val="dk1"/>
              </a:buClr>
              <a:buSzPts val="1200"/>
              <a:buFont typeface="Calibri"/>
              <a:buNone/>
            </a:pPr>
            <a:r>
              <a:rPr lang="he-IL" b="0" dirty="0"/>
              <a:t>אז איזה רגש מעבירה המנגינה לדעתכם? (לבחור רגשות מנוגדים) למנגינה יש רגשות שונים ומנוגדים</a:t>
            </a:r>
          </a:p>
          <a:p>
            <a:pPr marL="0" lvl="0" indent="0" algn="r" rtl="1">
              <a:lnSpc>
                <a:spcPct val="115000"/>
              </a:lnSpc>
              <a:spcBef>
                <a:spcPts val="1200"/>
              </a:spcBef>
              <a:spcAft>
                <a:spcPts val="0"/>
              </a:spcAft>
              <a:buClr>
                <a:schemeClr val="dk1"/>
              </a:buClr>
              <a:buSzPts val="1200"/>
              <a:buFont typeface="Calibri"/>
              <a:buNone/>
            </a:pPr>
            <a:endParaRPr lang="he-IL" b="0" dirty="0"/>
          </a:p>
          <a:p>
            <a:pPr marL="0" lvl="0" indent="0" algn="r" rtl="1">
              <a:lnSpc>
                <a:spcPct val="115000"/>
              </a:lnSpc>
              <a:spcBef>
                <a:spcPts val="1200"/>
              </a:spcBef>
              <a:spcAft>
                <a:spcPts val="0"/>
              </a:spcAft>
              <a:buClr>
                <a:schemeClr val="dk1"/>
              </a:buClr>
              <a:buSzPts val="1200"/>
              <a:buFont typeface="Calibri"/>
              <a:buNone/>
            </a:pPr>
            <a:endParaRPr lang="he-IL" b="1" dirty="0"/>
          </a:p>
          <a:p>
            <a:pPr marL="158750" lvl="0" indent="0" algn="r" rtl="1">
              <a:spcBef>
                <a:spcPts val="0"/>
              </a:spcBef>
              <a:spcAft>
                <a:spcPts val="0"/>
              </a:spcAft>
              <a:buClr>
                <a:schemeClr val="dk1"/>
              </a:buClr>
              <a:buSzPts val="1200"/>
              <a:buFont typeface="Calibri"/>
              <a:buNone/>
            </a:pPr>
            <a:r>
              <a:rPr lang="he-IL" b="0" dirty="0"/>
              <a:t>קחו עכשיו עיפרון ונייר  - ואני אשיר שוב - נסו לגלות ולכתוב את הרגשות שמסתתרים בשיר – מוכנים? מי שיכול שיצטרף אלי גם בשירה</a:t>
            </a:r>
          </a:p>
          <a:p>
            <a:pPr marL="158750" lvl="0" indent="0" algn="r" rtl="1">
              <a:spcBef>
                <a:spcPts val="0"/>
              </a:spcBef>
              <a:spcAft>
                <a:spcPts val="0"/>
              </a:spcAft>
              <a:buClr>
                <a:schemeClr val="dk1"/>
              </a:buClr>
              <a:buSzPts val="1200"/>
              <a:buFont typeface="Calibri"/>
              <a:buNone/>
            </a:pPr>
            <a:endParaRPr lang="he-IL" b="0" dirty="0"/>
          </a:p>
          <a:p>
            <a:pPr marL="158750" lvl="0" indent="0" algn="r" rtl="1">
              <a:spcBef>
                <a:spcPts val="0"/>
              </a:spcBef>
              <a:spcAft>
                <a:spcPts val="0"/>
              </a:spcAft>
              <a:buClr>
                <a:schemeClr val="dk1"/>
              </a:buClr>
              <a:buSzPts val="1200"/>
              <a:buFont typeface="Calibri"/>
              <a:buNone/>
            </a:pPr>
            <a:r>
              <a:rPr lang="he-IL" b="0" dirty="0"/>
              <a:t>אני שרה</a:t>
            </a:r>
          </a:p>
          <a:p>
            <a:pPr marL="158750" lvl="0" indent="0" algn="r" rtl="1">
              <a:spcBef>
                <a:spcPts val="0"/>
              </a:spcBef>
              <a:spcAft>
                <a:spcPts val="0"/>
              </a:spcAft>
              <a:buClr>
                <a:schemeClr val="dk1"/>
              </a:buClr>
              <a:buSzPts val="1200"/>
              <a:buFont typeface="Calibri"/>
              <a:buNone/>
            </a:pPr>
            <a:r>
              <a:rPr lang="he-IL" b="0" dirty="0"/>
              <a:t>השיר באמת מעלה רגשות שונים ואני בטוחה שגיליתם אותם</a:t>
            </a:r>
            <a:endParaRPr lang="he-IL" b="1" dirty="0"/>
          </a:p>
          <a:p>
            <a:pPr marL="158750" lvl="0" indent="0" algn="r" rtl="1">
              <a:spcBef>
                <a:spcPts val="0"/>
              </a:spcBef>
              <a:spcAft>
                <a:spcPts val="0"/>
              </a:spcAft>
              <a:buClr>
                <a:schemeClr val="dk1"/>
              </a:buClr>
              <a:buSzPts val="1200"/>
              <a:buFont typeface="Calibri"/>
              <a:buNone/>
            </a:pPr>
            <a:endParaRPr lang="he-IL" b="0" dirty="0"/>
          </a:p>
        </p:txBody>
      </p:sp>
      <p:sp>
        <p:nvSpPr>
          <p:cNvPr id="292" name="Google Shape;292;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iw-IL"/>
              <a:t>14</a:t>
            </a:fld>
            <a:endParaRPr/>
          </a:p>
        </p:txBody>
      </p:sp>
    </p:spTree>
    <p:extLst>
      <p:ext uri="{BB962C8B-B14F-4D97-AF65-F5344CB8AC3E}">
        <p14:creationId xmlns:p14="http://schemas.microsoft.com/office/powerpoint/2010/main" val="9025376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9"/>
        <p:cNvGrpSpPr/>
        <p:nvPr/>
      </p:nvGrpSpPr>
      <p:grpSpPr>
        <a:xfrm>
          <a:off x="0" y="0"/>
          <a:ext cx="0" cy="0"/>
          <a:chOff x="0" y="0"/>
          <a:chExt cx="0" cy="0"/>
        </a:xfrm>
      </p:grpSpPr>
      <p:sp>
        <p:nvSpPr>
          <p:cNvPr id="290" name="Google Shape;290;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91" name="Google Shape;291;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158750" lvl="0" indent="0" algn="r" rtl="1">
              <a:spcBef>
                <a:spcPts val="0"/>
              </a:spcBef>
              <a:spcAft>
                <a:spcPts val="0"/>
              </a:spcAft>
              <a:buClr>
                <a:schemeClr val="dk1"/>
              </a:buClr>
              <a:buSzPts val="1200"/>
              <a:buFont typeface="Calibri"/>
              <a:buNone/>
            </a:pPr>
            <a:r>
              <a:rPr lang="he-IL" b="1" dirty="0"/>
              <a:t>אני ושקף</a:t>
            </a:r>
          </a:p>
          <a:p>
            <a:pPr marL="158750" lvl="0" indent="0" algn="r" rtl="1">
              <a:spcBef>
                <a:spcPts val="0"/>
              </a:spcBef>
              <a:spcAft>
                <a:spcPts val="0"/>
              </a:spcAft>
              <a:buClr>
                <a:schemeClr val="dk1"/>
              </a:buClr>
              <a:buSzPts val="1200"/>
              <a:buFont typeface="Calibri"/>
              <a:buNone/>
            </a:pPr>
            <a:r>
              <a:rPr lang="he-IL" b="0" dirty="0"/>
              <a:t>אני רוצה לשתף אתכם ברגשות שמצאתי בשיר:</a:t>
            </a:r>
          </a:p>
          <a:p>
            <a:pPr marL="158750" lvl="0" indent="0" algn="r" rtl="1">
              <a:spcBef>
                <a:spcPts val="0"/>
              </a:spcBef>
              <a:spcAft>
                <a:spcPts val="0"/>
              </a:spcAft>
              <a:buClr>
                <a:schemeClr val="dk1"/>
              </a:buClr>
              <a:buSzPts val="1200"/>
              <a:buFont typeface="Calibri"/>
              <a:buNone/>
            </a:pPr>
            <a:r>
              <a:rPr lang="he-IL" b="0" dirty="0"/>
              <a:t>תסכול, ציפייה, שמחה, כאב, חרדה, בלבול, בטחון, דאגה, תקווה, בהלה, כעס, געגוע, עצב</a:t>
            </a:r>
          </a:p>
          <a:p>
            <a:pPr marL="0" lvl="0" indent="0" algn="r" rtl="1">
              <a:lnSpc>
                <a:spcPct val="115000"/>
              </a:lnSpc>
              <a:spcBef>
                <a:spcPts val="1200"/>
              </a:spcBef>
              <a:spcAft>
                <a:spcPts val="0"/>
              </a:spcAft>
              <a:buClr>
                <a:schemeClr val="dk1"/>
              </a:buClr>
              <a:buSzPts val="1200"/>
              <a:buFont typeface="Calibri"/>
              <a:buNone/>
            </a:pPr>
            <a:endParaRPr lang="he-IL" dirty="0"/>
          </a:p>
          <a:p>
            <a:pPr marL="0" lvl="0" indent="0" algn="r" rtl="1">
              <a:lnSpc>
                <a:spcPct val="115000"/>
              </a:lnSpc>
              <a:spcBef>
                <a:spcPts val="1200"/>
              </a:spcBef>
              <a:spcAft>
                <a:spcPts val="0"/>
              </a:spcAft>
              <a:buClr>
                <a:schemeClr val="dk1"/>
              </a:buClr>
              <a:buSzPts val="1200"/>
              <a:buFont typeface="Calibri"/>
              <a:buNone/>
            </a:pPr>
            <a:endParaRPr lang="he-IL" dirty="0"/>
          </a:p>
        </p:txBody>
      </p:sp>
      <p:sp>
        <p:nvSpPr>
          <p:cNvPr id="292" name="Google Shape;292;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iw-IL"/>
              <a:t>15</a:t>
            </a:fld>
            <a:endParaRPr/>
          </a:p>
        </p:txBody>
      </p:sp>
    </p:spTree>
    <p:extLst>
      <p:ext uri="{BB962C8B-B14F-4D97-AF65-F5344CB8AC3E}">
        <p14:creationId xmlns:p14="http://schemas.microsoft.com/office/powerpoint/2010/main" val="7896397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9"/>
        <p:cNvGrpSpPr/>
        <p:nvPr/>
      </p:nvGrpSpPr>
      <p:grpSpPr>
        <a:xfrm>
          <a:off x="0" y="0"/>
          <a:ext cx="0" cy="0"/>
          <a:chOff x="0" y="0"/>
          <a:chExt cx="0" cy="0"/>
        </a:xfrm>
      </p:grpSpPr>
      <p:sp>
        <p:nvSpPr>
          <p:cNvPr id="330" name="Google Shape;330;p1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31" name="Google Shape;331;p1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r" rtl="1">
              <a:lnSpc>
                <a:spcPct val="100000"/>
              </a:lnSpc>
              <a:spcBef>
                <a:spcPts val="0"/>
              </a:spcBef>
              <a:spcAft>
                <a:spcPts val="0"/>
              </a:spcAft>
              <a:buClr>
                <a:srgbClr val="000000"/>
              </a:buClr>
              <a:buSzPts val="1100"/>
              <a:buFont typeface="Arial"/>
              <a:buNone/>
            </a:pPr>
            <a:r>
              <a:rPr lang="iw-IL" b="1" dirty="0"/>
              <a:t>משך השקף: עד 5 דקות</a:t>
            </a:r>
            <a:endParaRPr lang="he-IL" b="1" dirty="0"/>
          </a:p>
          <a:p>
            <a:pPr marL="0" marR="0" lvl="0" indent="0" algn="r" rtl="1">
              <a:lnSpc>
                <a:spcPct val="100000"/>
              </a:lnSpc>
              <a:spcBef>
                <a:spcPts val="0"/>
              </a:spcBef>
              <a:spcAft>
                <a:spcPts val="0"/>
              </a:spcAft>
              <a:buClr>
                <a:srgbClr val="000000"/>
              </a:buClr>
              <a:buSzPts val="1100"/>
              <a:buFont typeface="Arial"/>
              <a:buNone/>
            </a:pPr>
            <a:r>
              <a:rPr lang="he-IL" b="1" dirty="0"/>
              <a:t>אני והשקף</a:t>
            </a:r>
            <a:endParaRPr dirty="0"/>
          </a:p>
          <a:p>
            <a:pPr marL="0" marR="0" lvl="0" indent="0" algn="r" rtl="1">
              <a:lnSpc>
                <a:spcPct val="100000"/>
              </a:lnSpc>
              <a:spcBef>
                <a:spcPts val="0"/>
              </a:spcBef>
              <a:spcAft>
                <a:spcPts val="0"/>
              </a:spcAft>
              <a:buClr>
                <a:srgbClr val="000000"/>
              </a:buClr>
              <a:buSzPts val="1100"/>
              <a:buFont typeface="Arial"/>
              <a:buNone/>
            </a:pPr>
            <a:endParaRPr dirty="0"/>
          </a:p>
          <a:p>
            <a:pPr marL="0" lvl="0" indent="0" algn="l" rtl="0">
              <a:spcBef>
                <a:spcPts val="0"/>
              </a:spcBef>
              <a:spcAft>
                <a:spcPts val="0"/>
              </a:spcAft>
              <a:buNone/>
            </a:pPr>
            <a:endParaRPr dirty="0"/>
          </a:p>
        </p:txBody>
      </p:sp>
      <p:sp>
        <p:nvSpPr>
          <p:cNvPr id="332" name="Google Shape;332;p1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iw-IL"/>
              <a:t>16</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9"/>
        <p:cNvGrpSpPr/>
        <p:nvPr/>
      </p:nvGrpSpPr>
      <p:grpSpPr>
        <a:xfrm>
          <a:off x="0" y="0"/>
          <a:ext cx="0" cy="0"/>
          <a:chOff x="0" y="0"/>
          <a:chExt cx="0" cy="0"/>
        </a:xfrm>
      </p:grpSpPr>
      <p:sp>
        <p:nvSpPr>
          <p:cNvPr id="330" name="Google Shape;330;p1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31" name="Google Shape;331;p1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r" rtl="1">
              <a:lnSpc>
                <a:spcPct val="100000"/>
              </a:lnSpc>
              <a:spcBef>
                <a:spcPts val="0"/>
              </a:spcBef>
              <a:spcAft>
                <a:spcPts val="0"/>
              </a:spcAft>
              <a:buClr>
                <a:srgbClr val="000000"/>
              </a:buClr>
              <a:buSzPts val="1100"/>
              <a:buFont typeface="Arial"/>
              <a:buNone/>
            </a:pPr>
            <a:r>
              <a:rPr lang="iw-IL" b="1" dirty="0"/>
              <a:t>משך השקף: עד 5 דקות</a:t>
            </a:r>
            <a:endParaRPr dirty="0"/>
          </a:p>
          <a:p>
            <a:pPr marL="0" marR="0" lvl="0" indent="0" algn="r" rtl="1">
              <a:lnSpc>
                <a:spcPct val="100000"/>
              </a:lnSpc>
              <a:spcBef>
                <a:spcPts val="0"/>
              </a:spcBef>
              <a:spcAft>
                <a:spcPts val="0"/>
              </a:spcAft>
              <a:buClr>
                <a:srgbClr val="000000"/>
              </a:buClr>
              <a:buSzPts val="1100"/>
              <a:buFont typeface="Arial"/>
              <a:buNone/>
            </a:pPr>
            <a:endParaRPr dirty="0"/>
          </a:p>
          <a:p>
            <a:pPr algn="r" rtl="1"/>
            <a:r>
              <a:rPr lang="he-IL" sz="1200" b="1" i="0" u="none" strike="noStrike" cap="none" dirty="0">
                <a:solidFill>
                  <a:schemeClr val="dk1"/>
                </a:solidFill>
                <a:effectLst/>
                <a:latin typeface="Calibri"/>
                <a:ea typeface="Calibri"/>
                <a:cs typeface="Calibri"/>
                <a:sym typeface="Calibri"/>
              </a:rPr>
              <a:t>אני ושקף</a:t>
            </a:r>
          </a:p>
          <a:p>
            <a:pPr algn="r" rtl="1"/>
            <a:r>
              <a:rPr lang="he-IL" sz="1200" b="0" i="0" u="none" strike="noStrike" cap="none" dirty="0">
                <a:solidFill>
                  <a:schemeClr val="dk1"/>
                </a:solidFill>
                <a:effectLst/>
                <a:latin typeface="Calibri"/>
                <a:ea typeface="Calibri"/>
                <a:cs typeface="Calibri"/>
                <a:sym typeface="Calibri"/>
              </a:rPr>
              <a:t>ועכשיו – גם אנחנו יוצרים</a:t>
            </a:r>
            <a:endParaRPr lang="en-US" sz="1200" b="0" i="0" u="none" strike="noStrike" cap="none" dirty="0">
              <a:solidFill>
                <a:schemeClr val="dk1"/>
              </a:solidFill>
              <a:effectLst/>
              <a:latin typeface="Calibri"/>
              <a:ea typeface="Calibri"/>
              <a:cs typeface="Calibri"/>
              <a:sym typeface="Calibri"/>
            </a:endParaRPr>
          </a:p>
          <a:p>
            <a:pPr algn="r" rtl="1"/>
            <a:r>
              <a:rPr lang="he-IL" sz="1200" b="0" i="0" u="none" strike="noStrike" cap="none" dirty="0">
                <a:solidFill>
                  <a:schemeClr val="dk1"/>
                </a:solidFill>
                <a:effectLst/>
                <a:latin typeface="Calibri"/>
                <a:ea typeface="Calibri"/>
                <a:cs typeface="Calibri"/>
                <a:sym typeface="Calibri"/>
              </a:rPr>
              <a:t>מנגנת בגיטרה ומסבירה</a:t>
            </a:r>
          </a:p>
          <a:p>
            <a:pPr algn="r" rtl="1"/>
            <a:endParaRPr lang="en-US" sz="1200" b="0" i="0" u="none" strike="noStrike" cap="none" dirty="0">
              <a:solidFill>
                <a:schemeClr val="dk1"/>
              </a:solidFill>
              <a:effectLst/>
              <a:latin typeface="Calibri"/>
              <a:ea typeface="Calibri"/>
              <a:cs typeface="Calibri"/>
              <a:sym typeface="Calibri"/>
            </a:endParaRPr>
          </a:p>
          <a:p>
            <a:pPr algn="r" rtl="1"/>
            <a:r>
              <a:rPr lang="he-IL" sz="1200" b="0" i="0" u="none" strike="noStrike" cap="none" dirty="0">
                <a:solidFill>
                  <a:schemeClr val="dk1"/>
                </a:solidFill>
                <a:effectLst/>
                <a:latin typeface="Calibri"/>
                <a:ea typeface="Calibri"/>
                <a:cs typeface="Calibri"/>
                <a:sym typeface="Calibri"/>
              </a:rPr>
              <a:t>כתבתי שיר עם בית ופזמון וחסרים לו שני בתים – אני אשיר אותו ובסיום אתם מוזמנים להמציא לו בתים נוספים אתם יכולים לבד ואתם יכולים לבקש עזרה.</a:t>
            </a:r>
            <a:endParaRPr lang="en-US" sz="1200" b="0" i="0" u="none" strike="noStrike" cap="none" dirty="0">
              <a:solidFill>
                <a:schemeClr val="dk1"/>
              </a:solidFill>
              <a:effectLst/>
              <a:latin typeface="Calibri"/>
              <a:ea typeface="Calibri"/>
              <a:cs typeface="Calibri"/>
              <a:sym typeface="Calibri"/>
            </a:endParaRPr>
          </a:p>
          <a:p>
            <a:pPr algn="r" rtl="1"/>
            <a:r>
              <a:rPr lang="he-IL" sz="1200" b="0" i="0" u="none" strike="noStrike" cap="none" dirty="0">
                <a:solidFill>
                  <a:schemeClr val="dk1"/>
                </a:solidFill>
                <a:effectLst/>
                <a:latin typeface="Calibri"/>
                <a:ea typeface="Calibri"/>
                <a:cs typeface="Calibri"/>
                <a:sym typeface="Calibri"/>
              </a:rPr>
              <a:t>אתם יכולים לצלם או להקליט</a:t>
            </a:r>
            <a:endParaRPr lang="en-US" sz="1200" b="0" i="0" u="none" strike="noStrike" cap="none" dirty="0">
              <a:solidFill>
                <a:schemeClr val="dk1"/>
              </a:solidFill>
              <a:effectLst/>
              <a:latin typeface="Calibri"/>
              <a:ea typeface="Calibri"/>
              <a:cs typeface="Calibri"/>
              <a:sym typeface="Calibri"/>
            </a:endParaRPr>
          </a:p>
          <a:p>
            <a:pPr algn="r" rtl="1"/>
            <a:r>
              <a:rPr lang="he-IL" sz="1200" b="0" i="0" u="none" strike="noStrike" cap="none" dirty="0">
                <a:solidFill>
                  <a:schemeClr val="dk1"/>
                </a:solidFill>
                <a:effectLst/>
                <a:latin typeface="Calibri"/>
                <a:ea typeface="Calibri"/>
                <a:cs typeface="Calibri"/>
                <a:sym typeface="Calibri"/>
              </a:rPr>
              <a:t>ואפשר לתייג אותי </a:t>
            </a:r>
            <a:r>
              <a:rPr lang="he-IL" sz="1200" b="0" i="0" u="none" strike="noStrike" cap="none" dirty="0" err="1">
                <a:solidFill>
                  <a:schemeClr val="dk1"/>
                </a:solidFill>
                <a:effectLst/>
                <a:latin typeface="Calibri"/>
                <a:ea typeface="Calibri"/>
                <a:cs typeface="Calibri"/>
                <a:sym typeface="Calibri"/>
              </a:rPr>
              <a:t>בפייסבוק</a:t>
            </a:r>
            <a:r>
              <a:rPr lang="he-IL" sz="1200" b="0" i="0" u="none" strike="noStrike" cap="none" dirty="0">
                <a:solidFill>
                  <a:schemeClr val="dk1"/>
                </a:solidFill>
                <a:effectLst/>
                <a:latin typeface="Calibri"/>
                <a:ea typeface="Calibri"/>
                <a:cs typeface="Calibri"/>
                <a:sym typeface="Calibri"/>
              </a:rPr>
              <a:t> "יעל אילת" ולשתף אותי</a:t>
            </a:r>
            <a:endParaRPr lang="en-US" sz="1200" b="0" i="0" u="none" strike="noStrike" cap="none" dirty="0">
              <a:solidFill>
                <a:schemeClr val="dk1"/>
              </a:solidFill>
              <a:effectLst/>
              <a:latin typeface="Calibri"/>
              <a:ea typeface="Calibri"/>
              <a:cs typeface="Calibri"/>
              <a:sym typeface="Calibri"/>
            </a:endParaRPr>
          </a:p>
          <a:p>
            <a:pPr algn="r" rtl="1"/>
            <a:r>
              <a:rPr lang="he-IL" sz="1200" b="0" i="0" u="none" strike="noStrike" cap="none" dirty="0">
                <a:solidFill>
                  <a:schemeClr val="dk1"/>
                </a:solidFill>
                <a:effectLst/>
                <a:latin typeface="Calibri"/>
                <a:ea typeface="Calibri"/>
                <a:cs typeface="Calibri"/>
                <a:sym typeface="Calibri"/>
              </a:rPr>
              <a:t>השיר נמצא גם </a:t>
            </a:r>
            <a:r>
              <a:rPr lang="he-IL" sz="1200" b="0" i="0" u="none" strike="noStrike" cap="none" dirty="0" err="1">
                <a:solidFill>
                  <a:schemeClr val="dk1"/>
                </a:solidFill>
                <a:effectLst/>
                <a:latin typeface="Calibri"/>
                <a:ea typeface="Calibri"/>
                <a:cs typeface="Calibri"/>
                <a:sym typeface="Calibri"/>
              </a:rPr>
              <a:t>ביוטיוב</a:t>
            </a:r>
            <a:r>
              <a:rPr lang="he-IL" sz="1200" b="0" i="0" u="none" strike="noStrike" cap="none" dirty="0">
                <a:solidFill>
                  <a:schemeClr val="dk1"/>
                </a:solidFill>
                <a:effectLst/>
                <a:latin typeface="Calibri"/>
                <a:ea typeface="Calibri"/>
                <a:cs typeface="Calibri"/>
                <a:sym typeface="Calibri"/>
              </a:rPr>
              <a:t> – ואפשר בתגובות לכתוב את הבתים הנוספים</a:t>
            </a:r>
            <a:endParaRPr lang="en-US" sz="1200" b="0" i="0" u="none" strike="noStrike" cap="none" dirty="0">
              <a:solidFill>
                <a:schemeClr val="dk1"/>
              </a:solidFill>
              <a:effectLst/>
              <a:latin typeface="Calibri"/>
              <a:ea typeface="Calibri"/>
              <a:cs typeface="Calibri"/>
              <a:sym typeface="Calibri"/>
            </a:endParaRPr>
          </a:p>
          <a:p>
            <a:pPr algn="r" rtl="1"/>
            <a:r>
              <a:rPr lang="he-IL" sz="1200" b="0" i="0" u="none" strike="noStrike" cap="none" dirty="0">
                <a:solidFill>
                  <a:schemeClr val="dk1"/>
                </a:solidFill>
                <a:effectLst/>
                <a:latin typeface="Calibri"/>
                <a:ea typeface="Calibri"/>
                <a:cs typeface="Calibri"/>
                <a:sym typeface="Calibri"/>
              </a:rPr>
              <a:t>לשיר קוראים..."כל היום בפיג'מה"</a:t>
            </a:r>
          </a:p>
          <a:p>
            <a:pPr algn="r" rtl="1"/>
            <a:endParaRPr lang="en-US" sz="1200" b="0" i="0" u="none" strike="noStrike" cap="none" dirty="0">
              <a:solidFill>
                <a:schemeClr val="dk1"/>
              </a:solidFill>
              <a:effectLst/>
              <a:latin typeface="Calibri"/>
              <a:ea typeface="Calibri"/>
              <a:cs typeface="Calibri"/>
              <a:sym typeface="Calibri"/>
            </a:endParaRPr>
          </a:p>
          <a:p>
            <a:pPr algn="r" rtl="1"/>
            <a:r>
              <a:rPr lang="he-IL" sz="1200" b="0" i="0" u="none" strike="noStrike" cap="none" dirty="0">
                <a:solidFill>
                  <a:schemeClr val="dk1"/>
                </a:solidFill>
                <a:effectLst/>
                <a:latin typeface="Calibri"/>
                <a:ea typeface="Calibri"/>
                <a:cs typeface="Calibri"/>
                <a:sym typeface="Calibri"/>
              </a:rPr>
              <a:t>שרה</a:t>
            </a:r>
          </a:p>
          <a:p>
            <a:pPr algn="r" rtl="1"/>
            <a:endParaRPr lang="he-IL" sz="1200" b="0" i="0" u="none" strike="noStrike" cap="none" dirty="0">
              <a:solidFill>
                <a:schemeClr val="dk1"/>
              </a:solidFill>
              <a:effectLst/>
              <a:latin typeface="Calibri"/>
              <a:ea typeface="Calibri"/>
              <a:cs typeface="Calibri"/>
              <a:sym typeface="Calibri"/>
            </a:endParaRPr>
          </a:p>
          <a:p>
            <a:pPr algn="r" rtl="1"/>
            <a:r>
              <a:rPr lang="he-IL" sz="1200" b="0" i="0" u="none" strike="noStrike" cap="none" dirty="0">
                <a:solidFill>
                  <a:schemeClr val="dk1"/>
                </a:solidFill>
                <a:effectLst/>
                <a:latin typeface="Calibri"/>
                <a:ea typeface="Calibri"/>
                <a:cs typeface="Calibri"/>
                <a:sym typeface="Calibri"/>
              </a:rPr>
              <a:t>מסיימת:</a:t>
            </a:r>
            <a:endParaRPr lang="en-US" sz="1200" b="0" i="0" u="none" strike="noStrike" cap="none" dirty="0">
              <a:solidFill>
                <a:schemeClr val="dk1"/>
              </a:solidFill>
              <a:effectLst/>
              <a:latin typeface="Calibri"/>
              <a:ea typeface="Calibri"/>
              <a:cs typeface="Calibri"/>
              <a:sym typeface="Calibri"/>
            </a:endParaRPr>
          </a:p>
          <a:p>
            <a:pPr algn="r" rtl="1"/>
            <a:r>
              <a:rPr lang="he-IL" sz="1200" b="0" i="0" u="none" strike="noStrike" cap="none" dirty="0">
                <a:solidFill>
                  <a:schemeClr val="dk1"/>
                </a:solidFill>
                <a:effectLst/>
                <a:latin typeface="Calibri"/>
                <a:ea typeface="Calibri"/>
                <a:cs typeface="Calibri"/>
                <a:sym typeface="Calibri"/>
              </a:rPr>
              <a:t>היה לי ממש כיף להיות פה היום – מקווה שאתם יוצאים מהמפגש איתי עם מצב רוח טוב</a:t>
            </a:r>
            <a:endParaRPr lang="en-US" sz="1200" b="0" i="0" u="none" strike="noStrike" cap="none" dirty="0">
              <a:solidFill>
                <a:schemeClr val="dk1"/>
              </a:solidFill>
              <a:effectLst/>
              <a:latin typeface="Calibri"/>
              <a:ea typeface="Calibri"/>
              <a:cs typeface="Calibri"/>
              <a:sym typeface="Calibri"/>
            </a:endParaRPr>
          </a:p>
          <a:p>
            <a:pPr algn="r" rtl="1"/>
            <a:r>
              <a:rPr lang="he-IL" sz="1200" b="0" i="0" u="none" strike="noStrike" cap="none" dirty="0">
                <a:solidFill>
                  <a:schemeClr val="dk1"/>
                </a:solidFill>
                <a:effectLst/>
                <a:latin typeface="Calibri"/>
                <a:ea typeface="Calibri"/>
                <a:cs typeface="Calibri"/>
                <a:sym typeface="Calibri"/>
              </a:rPr>
              <a:t>להתראות</a:t>
            </a:r>
            <a:endParaRPr lang="en-US" sz="1200" b="0" i="0" u="none" strike="noStrike" cap="none" dirty="0">
              <a:solidFill>
                <a:schemeClr val="dk1"/>
              </a:solidFill>
              <a:effectLst/>
              <a:latin typeface="Calibri"/>
              <a:ea typeface="Calibri"/>
              <a:cs typeface="Calibri"/>
              <a:sym typeface="Calibri"/>
            </a:endParaRPr>
          </a:p>
          <a:p>
            <a:pPr marL="0" lvl="0" indent="0" algn="l" rtl="0">
              <a:spcBef>
                <a:spcPts val="0"/>
              </a:spcBef>
              <a:spcAft>
                <a:spcPts val="0"/>
              </a:spcAft>
              <a:buNone/>
            </a:pPr>
            <a:endParaRPr dirty="0"/>
          </a:p>
        </p:txBody>
      </p:sp>
      <p:sp>
        <p:nvSpPr>
          <p:cNvPr id="332" name="Google Shape;332;p1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iw-IL"/>
              <a:t>17</a:t>
            </a:fld>
            <a:endParaRPr/>
          </a:p>
        </p:txBody>
      </p:sp>
    </p:spTree>
    <p:extLst>
      <p:ext uri="{BB962C8B-B14F-4D97-AF65-F5344CB8AC3E}">
        <p14:creationId xmlns:p14="http://schemas.microsoft.com/office/powerpoint/2010/main" val="102880030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כותרת ראשית">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A8E8959C-707A-374D-A37D-F0431F277F95}"/>
              </a:ext>
            </a:extLst>
          </p:cNvPr>
          <p:cNvPicPr>
            <a:picLocks noChangeAspect="1"/>
          </p:cNvPicPr>
          <p:nvPr userDrawn="1"/>
        </p:nvPicPr>
        <p:blipFill>
          <a:blip r:embed="rId2">
            <a:alphaModFix amt="54000"/>
          </a:blip>
          <a:stretch>
            <a:fillRect/>
          </a:stretch>
        </p:blipFill>
        <p:spPr>
          <a:xfrm>
            <a:off x="-7354566" y="2026507"/>
            <a:ext cx="5045676" cy="5028913"/>
          </a:xfrm>
          <a:prstGeom prst="rect">
            <a:avLst/>
          </a:prstGeom>
        </p:spPr>
      </p:pic>
      <p:pic>
        <p:nvPicPr>
          <p:cNvPr id="10" name="Picture 9">
            <a:extLst>
              <a:ext uri="{FF2B5EF4-FFF2-40B4-BE49-F238E27FC236}">
                <a16:creationId xmlns:a16="http://schemas.microsoft.com/office/drawing/2014/main" id="{18B22E21-BB18-2544-AECC-B480F0F96A4E}"/>
              </a:ext>
            </a:extLst>
          </p:cNvPr>
          <p:cNvPicPr>
            <a:picLocks noChangeAspect="1"/>
          </p:cNvPicPr>
          <p:nvPr userDrawn="1"/>
        </p:nvPicPr>
        <p:blipFill>
          <a:blip r:embed="rId2">
            <a:alphaModFix amt="54000"/>
          </a:blip>
          <a:stretch>
            <a:fillRect/>
          </a:stretch>
        </p:blipFill>
        <p:spPr>
          <a:xfrm>
            <a:off x="12947248" y="-3969273"/>
            <a:ext cx="5045676" cy="5028913"/>
          </a:xfrm>
          <a:prstGeom prst="rect">
            <a:avLst/>
          </a:prstGeom>
        </p:spPr>
      </p:pic>
      <p:pic>
        <p:nvPicPr>
          <p:cNvPr id="22" name="Picture 21">
            <a:extLst>
              <a:ext uri="{FF2B5EF4-FFF2-40B4-BE49-F238E27FC236}">
                <a16:creationId xmlns:a16="http://schemas.microsoft.com/office/drawing/2014/main" id="{3E25FC14-1447-894C-9B3F-3393E4457875}"/>
              </a:ext>
            </a:extLst>
          </p:cNvPr>
          <p:cNvPicPr>
            <a:picLocks noChangeAspect="1"/>
          </p:cNvPicPr>
          <p:nvPr userDrawn="1"/>
        </p:nvPicPr>
        <p:blipFill>
          <a:blip r:embed="rId3"/>
          <a:stretch>
            <a:fillRect/>
          </a:stretch>
        </p:blipFill>
        <p:spPr>
          <a:xfrm>
            <a:off x="0" y="-12700"/>
            <a:ext cx="12192000" cy="6858000"/>
          </a:xfrm>
          <a:prstGeom prst="rect">
            <a:avLst/>
          </a:prstGeom>
        </p:spPr>
      </p:pic>
      <p:sp>
        <p:nvSpPr>
          <p:cNvPr id="23" name="Rectangle 22">
            <a:extLst>
              <a:ext uri="{FF2B5EF4-FFF2-40B4-BE49-F238E27FC236}">
                <a16:creationId xmlns:a16="http://schemas.microsoft.com/office/drawing/2014/main" id="{CB555B5A-6A6C-3E4C-ADAE-778B7D2D0359}"/>
              </a:ext>
            </a:extLst>
          </p:cNvPr>
          <p:cNvSpPr/>
          <p:nvPr userDrawn="1"/>
        </p:nvSpPr>
        <p:spPr>
          <a:xfrm>
            <a:off x="2090531" y="2902421"/>
            <a:ext cx="8636822" cy="121794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IL"/>
          </a:p>
        </p:txBody>
      </p:sp>
      <p:sp>
        <p:nvSpPr>
          <p:cNvPr id="24" name="Rectangle 23">
            <a:extLst>
              <a:ext uri="{FF2B5EF4-FFF2-40B4-BE49-F238E27FC236}">
                <a16:creationId xmlns:a16="http://schemas.microsoft.com/office/drawing/2014/main" id="{6C9C108D-DF17-D94D-B478-B1D39585A5A5}"/>
              </a:ext>
            </a:extLst>
          </p:cNvPr>
          <p:cNvSpPr/>
          <p:nvPr userDrawn="1"/>
        </p:nvSpPr>
        <p:spPr>
          <a:xfrm>
            <a:off x="5098472" y="1831503"/>
            <a:ext cx="5884533" cy="107091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IL"/>
          </a:p>
        </p:txBody>
      </p:sp>
      <p:cxnSp>
        <p:nvCxnSpPr>
          <p:cNvPr id="26" name="Straight Connector 25">
            <a:extLst>
              <a:ext uri="{FF2B5EF4-FFF2-40B4-BE49-F238E27FC236}">
                <a16:creationId xmlns:a16="http://schemas.microsoft.com/office/drawing/2014/main" id="{483E9F71-40EC-904A-998B-27EBBD81B7D8}"/>
              </a:ext>
            </a:extLst>
          </p:cNvPr>
          <p:cNvCxnSpPr>
            <a:cxnSpLocks/>
          </p:cNvCxnSpPr>
          <p:nvPr userDrawn="1"/>
        </p:nvCxnSpPr>
        <p:spPr>
          <a:xfrm>
            <a:off x="7156173" y="1639956"/>
            <a:ext cx="4005469" cy="0"/>
          </a:xfrm>
          <a:prstGeom prst="line">
            <a:avLst/>
          </a:prstGeom>
          <a:ln w="38100">
            <a:solidFill>
              <a:srgbClr val="FFC000"/>
            </a:solidFill>
          </a:ln>
        </p:spPr>
        <p:style>
          <a:lnRef idx="1">
            <a:schemeClr val="accent1"/>
          </a:lnRef>
          <a:fillRef idx="0">
            <a:schemeClr val="accent1"/>
          </a:fillRef>
          <a:effectRef idx="0">
            <a:schemeClr val="accent1"/>
          </a:effectRef>
          <a:fontRef idx="minor">
            <a:schemeClr val="tx1"/>
          </a:fontRef>
        </p:style>
      </p:cxnSp>
      <p:sp>
        <p:nvSpPr>
          <p:cNvPr id="27" name="Rectangle 26">
            <a:extLst>
              <a:ext uri="{FF2B5EF4-FFF2-40B4-BE49-F238E27FC236}">
                <a16:creationId xmlns:a16="http://schemas.microsoft.com/office/drawing/2014/main" id="{D1DA4F9E-AC5E-4E44-B0D3-AD506CC1F2FB}"/>
              </a:ext>
            </a:extLst>
          </p:cNvPr>
          <p:cNvSpPr/>
          <p:nvPr userDrawn="1"/>
        </p:nvSpPr>
        <p:spPr>
          <a:xfrm rot="16200000">
            <a:off x="10880058" y="2083803"/>
            <a:ext cx="205896" cy="20589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IL"/>
          </a:p>
        </p:txBody>
      </p:sp>
      <p:cxnSp>
        <p:nvCxnSpPr>
          <p:cNvPr id="28" name="Straight Connector 27">
            <a:extLst>
              <a:ext uri="{FF2B5EF4-FFF2-40B4-BE49-F238E27FC236}">
                <a16:creationId xmlns:a16="http://schemas.microsoft.com/office/drawing/2014/main" id="{F4CCDBE2-FBDE-6C46-8010-3BEB4D38025B}"/>
              </a:ext>
            </a:extLst>
          </p:cNvPr>
          <p:cNvCxnSpPr>
            <a:cxnSpLocks/>
          </p:cNvCxnSpPr>
          <p:nvPr userDrawn="1"/>
        </p:nvCxnSpPr>
        <p:spPr>
          <a:xfrm>
            <a:off x="2090531" y="4989650"/>
            <a:ext cx="5065642" cy="0"/>
          </a:xfrm>
          <a:prstGeom prst="line">
            <a:avLst/>
          </a:prstGeom>
          <a:ln w="38100">
            <a:solidFill>
              <a:srgbClr val="FFC000"/>
            </a:solidFill>
          </a:ln>
        </p:spPr>
        <p:style>
          <a:lnRef idx="1">
            <a:schemeClr val="accent1"/>
          </a:lnRef>
          <a:fillRef idx="0">
            <a:schemeClr val="accent1"/>
          </a:fillRef>
          <a:effectRef idx="0">
            <a:schemeClr val="accent1"/>
          </a:effectRef>
          <a:fontRef idx="minor">
            <a:schemeClr val="tx1"/>
          </a:fontRef>
        </p:style>
      </p:cxnSp>
      <p:sp>
        <p:nvSpPr>
          <p:cNvPr id="29" name="Text Placeholder 8">
            <a:extLst>
              <a:ext uri="{FF2B5EF4-FFF2-40B4-BE49-F238E27FC236}">
                <a16:creationId xmlns:a16="http://schemas.microsoft.com/office/drawing/2014/main" id="{81A4514E-A493-F241-AC14-15585885E094}"/>
              </a:ext>
            </a:extLst>
          </p:cNvPr>
          <p:cNvSpPr>
            <a:spLocks noGrp="1"/>
          </p:cNvSpPr>
          <p:nvPr>
            <p:ph type="body" sz="quarter" idx="12" hasCustomPrompt="1"/>
          </p:nvPr>
        </p:nvSpPr>
        <p:spPr>
          <a:xfrm>
            <a:off x="2565199" y="3025258"/>
            <a:ext cx="7816850" cy="1067468"/>
          </a:xfrm>
        </p:spPr>
        <p:txBody>
          <a:bodyPr>
            <a:normAutofit/>
          </a:bodyPr>
          <a:lstStyle>
            <a:lvl1pPr marL="0" indent="0">
              <a:buNone/>
              <a:defRPr sz="6000">
                <a:solidFill>
                  <a:schemeClr val="bg1"/>
                </a:solidFill>
                <a:latin typeface="Calibri" panose="020F0502020204030204" pitchFamily="34" charset="0"/>
                <a:cs typeface="+mn-cs"/>
              </a:defRPr>
            </a:lvl1pPr>
          </a:lstStyle>
          <a:p>
            <a:pPr lvl="0"/>
            <a:r>
              <a:rPr lang="he-IL" dirty="0"/>
              <a:t>שיעור חשבון לכיתה א</a:t>
            </a:r>
            <a:endParaRPr lang="en-IL" dirty="0"/>
          </a:p>
        </p:txBody>
      </p:sp>
      <p:grpSp>
        <p:nvGrpSpPr>
          <p:cNvPr id="30" name="Group 29">
            <a:extLst>
              <a:ext uri="{FF2B5EF4-FFF2-40B4-BE49-F238E27FC236}">
                <a16:creationId xmlns:a16="http://schemas.microsoft.com/office/drawing/2014/main" id="{3722B399-0C27-314C-A9E5-A4C6E23B0F40}"/>
              </a:ext>
            </a:extLst>
          </p:cNvPr>
          <p:cNvGrpSpPr/>
          <p:nvPr userDrawn="1"/>
        </p:nvGrpSpPr>
        <p:grpSpPr>
          <a:xfrm>
            <a:off x="-110840" y="110839"/>
            <a:ext cx="1530097" cy="1525930"/>
            <a:chOff x="8374611" y="4283110"/>
            <a:chExt cx="2300578" cy="2294314"/>
          </a:xfrm>
        </p:grpSpPr>
        <p:pic>
          <p:nvPicPr>
            <p:cNvPr id="31" name="Picture 30">
              <a:extLst>
                <a:ext uri="{FF2B5EF4-FFF2-40B4-BE49-F238E27FC236}">
                  <a16:creationId xmlns:a16="http://schemas.microsoft.com/office/drawing/2014/main" id="{357199CA-CF9F-2040-A14F-9134F717DAC7}"/>
                </a:ext>
              </a:extLst>
            </p:cNvPr>
            <p:cNvPicPr>
              <a:picLocks noChangeAspect="1"/>
            </p:cNvPicPr>
            <p:nvPr/>
          </p:nvPicPr>
          <p:blipFill rotWithShape="1">
            <a:blip r:embed="rId4"/>
            <a:srcRect l="62938"/>
            <a:stretch/>
          </p:blipFill>
          <p:spPr>
            <a:xfrm>
              <a:off x="8873684" y="4283110"/>
              <a:ext cx="1227785" cy="1519621"/>
            </a:xfrm>
            <a:prstGeom prst="rect">
              <a:avLst/>
            </a:prstGeom>
          </p:spPr>
        </p:pic>
        <p:sp>
          <p:nvSpPr>
            <p:cNvPr id="32" name="Rectangle 31">
              <a:extLst>
                <a:ext uri="{FF2B5EF4-FFF2-40B4-BE49-F238E27FC236}">
                  <a16:creationId xmlns:a16="http://schemas.microsoft.com/office/drawing/2014/main" id="{65A931FB-F43D-E449-8EC5-C53927BF0CA6}"/>
                </a:ext>
              </a:extLst>
            </p:cNvPr>
            <p:cNvSpPr/>
            <p:nvPr/>
          </p:nvSpPr>
          <p:spPr>
            <a:xfrm>
              <a:off x="8374611" y="5883287"/>
              <a:ext cx="2300578" cy="694137"/>
            </a:xfrm>
            <a:prstGeom prst="rect">
              <a:avLst/>
            </a:prstGeom>
          </p:spPr>
          <p:txBody>
            <a:bodyPr wrap="square">
              <a:spAutoFit/>
            </a:bodyPr>
            <a:lstStyle/>
            <a:p>
              <a:pPr algn="ctr"/>
              <a:r>
                <a:rPr lang="en-IL" sz="1200" dirty="0">
                  <a:solidFill>
                    <a:schemeClr val="bg1"/>
                  </a:solidFill>
                  <a:latin typeface="Arial" panose="020B0604020202020204" pitchFamily="34" charset="0"/>
                  <a:cs typeface="Arial" panose="020B0604020202020204" pitchFamily="34" charset="0"/>
                </a:rPr>
                <a:t>מדינת ישראל</a:t>
              </a:r>
            </a:p>
            <a:p>
              <a:pPr algn="ctr"/>
              <a:r>
                <a:rPr lang="en-IL" sz="1200" dirty="0">
                  <a:solidFill>
                    <a:schemeClr val="bg1"/>
                  </a:solidFill>
                  <a:latin typeface="Arial" panose="020B0604020202020204" pitchFamily="34" charset="0"/>
                  <a:cs typeface="Arial" panose="020B0604020202020204" pitchFamily="34" charset="0"/>
                </a:rPr>
                <a:t>משרד החינוך</a:t>
              </a:r>
            </a:p>
          </p:txBody>
        </p:sp>
      </p:grpSp>
      <p:pic>
        <p:nvPicPr>
          <p:cNvPr id="33" name="Picture 32">
            <a:extLst>
              <a:ext uri="{FF2B5EF4-FFF2-40B4-BE49-F238E27FC236}">
                <a16:creationId xmlns:a16="http://schemas.microsoft.com/office/drawing/2014/main" id="{9A49B985-D8AE-614D-A6BB-C36081062387}"/>
              </a:ext>
            </a:extLst>
          </p:cNvPr>
          <p:cNvPicPr>
            <a:picLocks noChangeAspect="1"/>
          </p:cNvPicPr>
          <p:nvPr userDrawn="1"/>
        </p:nvPicPr>
        <p:blipFill>
          <a:blip r:embed="rId5"/>
          <a:stretch>
            <a:fillRect/>
          </a:stretch>
        </p:blipFill>
        <p:spPr>
          <a:xfrm>
            <a:off x="3332187" y="886221"/>
            <a:ext cx="9150178" cy="2791691"/>
          </a:xfrm>
          <a:prstGeom prst="rect">
            <a:avLst/>
          </a:prstGeom>
        </p:spPr>
      </p:pic>
      <p:sp>
        <p:nvSpPr>
          <p:cNvPr id="34" name="Text Placeholder 3">
            <a:extLst>
              <a:ext uri="{FF2B5EF4-FFF2-40B4-BE49-F238E27FC236}">
                <a16:creationId xmlns:a16="http://schemas.microsoft.com/office/drawing/2014/main" id="{881B4E06-64FF-B845-9777-320E6F126B10}"/>
              </a:ext>
            </a:extLst>
          </p:cNvPr>
          <p:cNvSpPr>
            <a:spLocks noGrp="1"/>
          </p:cNvSpPr>
          <p:nvPr>
            <p:ph type="body" sz="quarter" idx="13" hasCustomPrompt="1"/>
          </p:nvPr>
        </p:nvSpPr>
        <p:spPr>
          <a:xfrm>
            <a:off x="2030833" y="4419771"/>
            <a:ext cx="6411268" cy="649357"/>
          </a:xfrm>
        </p:spPr>
        <p:txBody>
          <a:bodyPr>
            <a:normAutofit/>
          </a:bodyPr>
          <a:lstStyle>
            <a:lvl1pPr marL="0" indent="0" algn="l" rtl="1">
              <a:buNone/>
              <a:defRPr lang="en-IL" sz="3200" b="0" i="0" kern="1200" dirty="0">
                <a:solidFill>
                  <a:schemeClr val="bg1"/>
                </a:solidFill>
                <a:latin typeface="Calibri" panose="020F0502020204030204" pitchFamily="34" charset="0"/>
                <a:ea typeface="+mn-ea"/>
                <a:cs typeface="+mn-cs"/>
              </a:defRPr>
            </a:lvl1pPr>
          </a:lstStyle>
          <a:p>
            <a:pPr marL="0" lvl="0" indent="0" algn="l" defTabSz="914400" rtl="1" eaLnBrk="1" latinLnBrk="0" hangingPunct="1">
              <a:lnSpc>
                <a:spcPct val="90000"/>
              </a:lnSpc>
              <a:spcBef>
                <a:spcPts val="1000"/>
              </a:spcBef>
              <a:buFont typeface="Arial" panose="020B0604020202020204" pitchFamily="34" charset="0"/>
              <a:buNone/>
            </a:pPr>
            <a:r>
              <a:rPr lang="he-IL" dirty="0"/>
              <a:t>נושא השיעור: הרחבת שברים</a:t>
            </a:r>
            <a:endParaRPr lang="en-IL" dirty="0"/>
          </a:p>
        </p:txBody>
      </p:sp>
      <p:sp>
        <p:nvSpPr>
          <p:cNvPr id="35" name="Text Placeholder 4">
            <a:extLst>
              <a:ext uri="{FF2B5EF4-FFF2-40B4-BE49-F238E27FC236}">
                <a16:creationId xmlns:a16="http://schemas.microsoft.com/office/drawing/2014/main" id="{BA5F5BE6-034E-F841-A2F4-1C5B1EEE6E15}"/>
              </a:ext>
            </a:extLst>
          </p:cNvPr>
          <p:cNvSpPr>
            <a:spLocks noGrp="1"/>
          </p:cNvSpPr>
          <p:nvPr>
            <p:ph type="body" sz="quarter" idx="14" hasCustomPrompt="1"/>
          </p:nvPr>
        </p:nvSpPr>
        <p:spPr>
          <a:xfrm>
            <a:off x="2030833" y="5191285"/>
            <a:ext cx="5099050" cy="560533"/>
          </a:xfrm>
        </p:spPr>
        <p:txBody>
          <a:bodyPr/>
          <a:lstStyle>
            <a:lvl1pPr marL="0" indent="0" algn="l">
              <a:buNone/>
              <a:defRPr>
                <a:solidFill>
                  <a:schemeClr val="bg1"/>
                </a:solidFill>
                <a:latin typeface="Calibri" panose="020F0502020204030204" pitchFamily="34" charset="0"/>
                <a:cs typeface="+mn-cs"/>
              </a:defRPr>
            </a:lvl1pPr>
            <a:lvl2pPr marL="457200" indent="0">
              <a:buNone/>
              <a:defRPr/>
            </a:lvl2pPr>
            <a:lvl3pPr marL="914400" indent="0">
              <a:buNone/>
              <a:defRPr/>
            </a:lvl3pPr>
            <a:lvl4pPr marL="1371600" indent="0">
              <a:buNone/>
              <a:defRPr/>
            </a:lvl4pPr>
            <a:lvl5pPr marL="1828800" indent="0">
              <a:buNone/>
              <a:defRPr/>
            </a:lvl5pPr>
          </a:lstStyle>
          <a:p>
            <a:pPr marL="0" lvl="0" indent="0" algn="l" defTabSz="914400" rtl="0" eaLnBrk="1" latinLnBrk="0" hangingPunct="1">
              <a:lnSpc>
                <a:spcPct val="90000"/>
              </a:lnSpc>
              <a:spcBef>
                <a:spcPts val="1000"/>
              </a:spcBef>
              <a:buFont typeface="Arial" panose="020B0604020202020204" pitchFamily="34" charset="0"/>
              <a:buNone/>
            </a:pPr>
            <a:r>
              <a:rPr lang="he-IL" dirty="0"/>
              <a:t>עם המורה: דנית כהן</a:t>
            </a:r>
            <a:endParaRPr lang="en-US" dirty="0"/>
          </a:p>
        </p:txBody>
      </p:sp>
    </p:spTree>
    <p:extLst>
      <p:ext uri="{BB962C8B-B14F-4D97-AF65-F5344CB8AC3E}">
        <p14:creationId xmlns:p14="http://schemas.microsoft.com/office/powerpoint/2010/main" val="42547417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1_מה נלמד היום">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FAD2F-8484-6F41-A7DB-68F52EBF051B}"/>
              </a:ext>
            </a:extLst>
          </p:cNvPr>
          <p:cNvSpPr>
            <a:spLocks noGrp="1"/>
          </p:cNvSpPr>
          <p:nvPr>
            <p:ph type="title" hasCustomPrompt="1"/>
          </p:nvPr>
        </p:nvSpPr>
        <p:spPr>
          <a:xfrm>
            <a:off x="865046" y="376561"/>
            <a:ext cx="10515600" cy="1325563"/>
          </a:xfrm>
        </p:spPr>
        <p:txBody>
          <a:bodyPr/>
          <a:lstStyle>
            <a:lvl1pPr algn="r" rtl="1">
              <a:defRPr>
                <a:latin typeface="Calibri" panose="020F0502020204030204" pitchFamily="34" charset="0"/>
                <a:cs typeface="+mn-cs"/>
              </a:defRPr>
            </a:lvl1pPr>
          </a:lstStyle>
          <a:p>
            <a:r>
              <a:rPr lang="he-IL" sz="4400" dirty="0"/>
              <a:t>מה נלמד היום</a:t>
            </a:r>
          </a:p>
        </p:txBody>
      </p:sp>
      <p:sp>
        <p:nvSpPr>
          <p:cNvPr id="3" name="Content Placeholder 2">
            <a:extLst>
              <a:ext uri="{FF2B5EF4-FFF2-40B4-BE49-F238E27FC236}">
                <a16:creationId xmlns:a16="http://schemas.microsoft.com/office/drawing/2014/main" id="{B740BC21-AC41-C940-AECD-AA7CACFED78F}"/>
              </a:ext>
            </a:extLst>
          </p:cNvPr>
          <p:cNvSpPr>
            <a:spLocks noGrp="1"/>
          </p:cNvSpPr>
          <p:nvPr>
            <p:ph idx="1" hasCustomPrompt="1"/>
          </p:nvPr>
        </p:nvSpPr>
        <p:spPr/>
        <p:txBody>
          <a:bodyPr/>
          <a:lstStyle>
            <a:lvl1pPr algn="r" rtl="1">
              <a:buClr>
                <a:schemeClr val="accent2"/>
              </a:buClr>
              <a:defRPr>
                <a:latin typeface="Calibri" panose="020F0502020204030204" pitchFamily="34" charset="0"/>
                <a:cs typeface="+mn-cs"/>
              </a:defRPr>
            </a:lvl1pPr>
          </a:lstStyle>
          <a:p>
            <a:pPr lvl="0"/>
            <a:r>
              <a:rPr lang="he-IL" dirty="0"/>
              <a:t>טקסט עם בולט</a:t>
            </a:r>
            <a:endParaRPr lang="en-US" dirty="0"/>
          </a:p>
        </p:txBody>
      </p:sp>
      <p:grpSp>
        <p:nvGrpSpPr>
          <p:cNvPr id="7" name="Group 6">
            <a:extLst>
              <a:ext uri="{FF2B5EF4-FFF2-40B4-BE49-F238E27FC236}">
                <a16:creationId xmlns:a16="http://schemas.microsoft.com/office/drawing/2014/main" id="{BF17BF2D-5C56-2347-98A3-34A4F9603254}"/>
              </a:ext>
            </a:extLst>
          </p:cNvPr>
          <p:cNvGrpSpPr/>
          <p:nvPr userDrawn="1"/>
        </p:nvGrpSpPr>
        <p:grpSpPr>
          <a:xfrm>
            <a:off x="358720" y="6187719"/>
            <a:ext cx="3913243" cy="506326"/>
            <a:chOff x="358720" y="6187719"/>
            <a:chExt cx="3913243" cy="506326"/>
          </a:xfrm>
        </p:grpSpPr>
        <p:cxnSp>
          <p:nvCxnSpPr>
            <p:cNvPr id="8" name="Straight Connector 7">
              <a:extLst>
                <a:ext uri="{FF2B5EF4-FFF2-40B4-BE49-F238E27FC236}">
                  <a16:creationId xmlns:a16="http://schemas.microsoft.com/office/drawing/2014/main" id="{9AEDD64D-1669-CC4D-A40D-F4C1654A152C}"/>
                </a:ext>
              </a:extLst>
            </p:cNvPr>
            <p:cNvCxnSpPr>
              <a:cxnSpLocks/>
            </p:cNvCxnSpPr>
            <p:nvPr userDrawn="1"/>
          </p:nvCxnSpPr>
          <p:spPr>
            <a:xfrm>
              <a:off x="865046" y="6434480"/>
              <a:ext cx="3406917" cy="12802"/>
            </a:xfrm>
            <a:prstGeom prst="line">
              <a:avLst/>
            </a:prstGeom>
            <a:ln w="38100">
              <a:solidFill>
                <a:srgbClr val="FFC000"/>
              </a:solidFil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71EEFE9A-A5D8-E143-B1EA-0A48F46D9FBA}"/>
                </a:ext>
              </a:extLst>
            </p:cNvPr>
            <p:cNvSpPr/>
            <p:nvPr userDrawn="1"/>
          </p:nvSpPr>
          <p:spPr>
            <a:xfrm rot="16200000">
              <a:off x="358720" y="6187719"/>
              <a:ext cx="506326" cy="50632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IL" dirty="0"/>
            </a:p>
          </p:txBody>
        </p:sp>
        <p:sp>
          <p:nvSpPr>
            <p:cNvPr id="10" name="Rectangle 9">
              <a:extLst>
                <a:ext uri="{FF2B5EF4-FFF2-40B4-BE49-F238E27FC236}">
                  <a16:creationId xmlns:a16="http://schemas.microsoft.com/office/drawing/2014/main" id="{28E9E340-F138-444F-A3A8-C621C8A24CE1}"/>
                </a:ext>
              </a:extLst>
            </p:cNvPr>
            <p:cNvSpPr/>
            <p:nvPr userDrawn="1"/>
          </p:nvSpPr>
          <p:spPr>
            <a:xfrm>
              <a:off x="781297" y="6357132"/>
              <a:ext cx="167498" cy="1674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IL"/>
            </a:p>
          </p:txBody>
        </p:sp>
      </p:grpSp>
      <p:grpSp>
        <p:nvGrpSpPr>
          <p:cNvPr id="11" name="Group 10">
            <a:extLst>
              <a:ext uri="{FF2B5EF4-FFF2-40B4-BE49-F238E27FC236}">
                <a16:creationId xmlns:a16="http://schemas.microsoft.com/office/drawing/2014/main" id="{BD763B7A-9108-A148-9406-56F54986D02B}"/>
              </a:ext>
            </a:extLst>
          </p:cNvPr>
          <p:cNvGrpSpPr/>
          <p:nvPr userDrawn="1"/>
        </p:nvGrpSpPr>
        <p:grpSpPr>
          <a:xfrm rot="10800000">
            <a:off x="8177063" y="106239"/>
            <a:ext cx="3913243" cy="506326"/>
            <a:chOff x="358720" y="6187719"/>
            <a:chExt cx="3913243" cy="506326"/>
          </a:xfrm>
        </p:grpSpPr>
        <p:cxnSp>
          <p:nvCxnSpPr>
            <p:cNvPr id="12" name="Straight Connector 11">
              <a:extLst>
                <a:ext uri="{FF2B5EF4-FFF2-40B4-BE49-F238E27FC236}">
                  <a16:creationId xmlns:a16="http://schemas.microsoft.com/office/drawing/2014/main" id="{CF173E8D-1DC7-EA46-A2CF-77F707D4A43D}"/>
                </a:ext>
              </a:extLst>
            </p:cNvPr>
            <p:cNvCxnSpPr>
              <a:cxnSpLocks/>
            </p:cNvCxnSpPr>
            <p:nvPr userDrawn="1"/>
          </p:nvCxnSpPr>
          <p:spPr>
            <a:xfrm>
              <a:off x="865046" y="6434480"/>
              <a:ext cx="3406917" cy="12802"/>
            </a:xfrm>
            <a:prstGeom prst="line">
              <a:avLst/>
            </a:prstGeom>
            <a:ln w="38100">
              <a:solidFill>
                <a:srgbClr val="FFC000"/>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61244C7-240F-A94A-B142-2E9C0513EF6E}"/>
                </a:ext>
              </a:extLst>
            </p:cNvPr>
            <p:cNvSpPr/>
            <p:nvPr userDrawn="1"/>
          </p:nvSpPr>
          <p:spPr>
            <a:xfrm rot="16200000">
              <a:off x="358720" y="6187719"/>
              <a:ext cx="506326" cy="50632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IL" dirty="0"/>
            </a:p>
          </p:txBody>
        </p:sp>
        <p:sp>
          <p:nvSpPr>
            <p:cNvPr id="14" name="Rectangle 13">
              <a:extLst>
                <a:ext uri="{FF2B5EF4-FFF2-40B4-BE49-F238E27FC236}">
                  <a16:creationId xmlns:a16="http://schemas.microsoft.com/office/drawing/2014/main" id="{D1914BA5-ACCC-6D44-863F-9400125B1812}"/>
                </a:ext>
              </a:extLst>
            </p:cNvPr>
            <p:cNvSpPr/>
            <p:nvPr userDrawn="1"/>
          </p:nvSpPr>
          <p:spPr>
            <a:xfrm>
              <a:off x="781297" y="6357132"/>
              <a:ext cx="167498" cy="16749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IL" dirty="0"/>
            </a:p>
          </p:txBody>
        </p:sp>
      </p:grpSp>
    </p:spTree>
    <p:extLst>
      <p:ext uri="{BB962C8B-B14F-4D97-AF65-F5344CB8AC3E}">
        <p14:creationId xmlns:p14="http://schemas.microsoft.com/office/powerpoint/2010/main" val="25806278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מה להביא לשיעור?">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53EEE-2C1E-B542-8225-9153493AC840}"/>
              </a:ext>
            </a:extLst>
          </p:cNvPr>
          <p:cNvSpPr>
            <a:spLocks noGrp="1"/>
          </p:cNvSpPr>
          <p:nvPr>
            <p:ph type="title" hasCustomPrompt="1"/>
          </p:nvPr>
        </p:nvSpPr>
        <p:spPr>
          <a:xfrm>
            <a:off x="839788" y="365125"/>
            <a:ext cx="10515600" cy="1325563"/>
          </a:xfrm>
        </p:spPr>
        <p:txBody>
          <a:bodyPr/>
          <a:lstStyle>
            <a:lvl1pPr algn="r" rtl="1">
              <a:defRPr>
                <a:latin typeface="Calibri" panose="020F0502020204030204" pitchFamily="34" charset="0"/>
                <a:cs typeface="+mn-cs"/>
              </a:defRPr>
            </a:lvl1pPr>
          </a:lstStyle>
          <a:p>
            <a:r>
              <a:rPr lang="he-IL" dirty="0"/>
              <a:t>מה להביא לשיעור?</a:t>
            </a:r>
            <a:endParaRPr lang="en-IL" dirty="0"/>
          </a:p>
        </p:txBody>
      </p:sp>
      <p:sp>
        <p:nvSpPr>
          <p:cNvPr id="4" name="Content Placeholder 3">
            <a:extLst>
              <a:ext uri="{FF2B5EF4-FFF2-40B4-BE49-F238E27FC236}">
                <a16:creationId xmlns:a16="http://schemas.microsoft.com/office/drawing/2014/main" id="{7A3C51F2-91FC-CF4D-8D50-E0D4C4B121D6}"/>
              </a:ext>
            </a:extLst>
          </p:cNvPr>
          <p:cNvSpPr>
            <a:spLocks noGrp="1"/>
          </p:cNvSpPr>
          <p:nvPr>
            <p:ph sz="half" idx="2" hasCustomPrompt="1"/>
          </p:nvPr>
        </p:nvSpPr>
        <p:spPr>
          <a:xfrm>
            <a:off x="839788" y="1741679"/>
            <a:ext cx="5157787" cy="3684588"/>
          </a:xfrm>
        </p:spPr>
        <p:txBody>
          <a:bodyPr>
            <a:normAutofit/>
          </a:bodyPr>
          <a:lstStyle>
            <a:lvl1pPr algn="r" rtl="1">
              <a:buClr>
                <a:schemeClr val="accent2"/>
              </a:buClr>
              <a:defRPr sz="2600">
                <a:latin typeface="Calibri" panose="020F0502020204030204" pitchFamily="34" charset="0"/>
                <a:cs typeface="+mn-cs"/>
              </a:defRPr>
            </a:lvl1pPr>
          </a:lstStyle>
          <a:p>
            <a:pPr lvl="0"/>
            <a:r>
              <a:rPr lang="he-IL" dirty="0"/>
              <a:t>טקסט עם בולט</a:t>
            </a:r>
          </a:p>
        </p:txBody>
      </p:sp>
      <p:sp>
        <p:nvSpPr>
          <p:cNvPr id="6" name="Content Placeholder 5">
            <a:extLst>
              <a:ext uri="{FF2B5EF4-FFF2-40B4-BE49-F238E27FC236}">
                <a16:creationId xmlns:a16="http://schemas.microsoft.com/office/drawing/2014/main" id="{59B1B37A-1CA3-A240-A716-DD9A47540CB3}"/>
              </a:ext>
            </a:extLst>
          </p:cNvPr>
          <p:cNvSpPr>
            <a:spLocks noGrp="1"/>
          </p:cNvSpPr>
          <p:nvPr>
            <p:ph sz="quarter" idx="4" hasCustomPrompt="1"/>
          </p:nvPr>
        </p:nvSpPr>
        <p:spPr>
          <a:xfrm>
            <a:off x="6172200" y="1741679"/>
            <a:ext cx="5183188" cy="3684588"/>
          </a:xfrm>
        </p:spPr>
        <p:txBody>
          <a:bodyPr>
            <a:normAutofit/>
          </a:bodyPr>
          <a:lstStyle>
            <a:lvl1pPr algn="r" rtl="1">
              <a:buClr>
                <a:schemeClr val="accent2"/>
              </a:buClr>
              <a:defRPr sz="2600">
                <a:latin typeface="Calibri" panose="020F0502020204030204" pitchFamily="34" charset="0"/>
                <a:cs typeface="+mn-cs"/>
              </a:defRPr>
            </a:lvl1pPr>
          </a:lstStyle>
          <a:p>
            <a:pPr lvl="0"/>
            <a:r>
              <a:rPr lang="he-IL" dirty="0"/>
              <a:t>טקסט עם בולט</a:t>
            </a:r>
          </a:p>
        </p:txBody>
      </p:sp>
      <p:grpSp>
        <p:nvGrpSpPr>
          <p:cNvPr id="10" name="Group 9">
            <a:extLst>
              <a:ext uri="{FF2B5EF4-FFF2-40B4-BE49-F238E27FC236}">
                <a16:creationId xmlns:a16="http://schemas.microsoft.com/office/drawing/2014/main" id="{7430CA40-3AE6-8C40-B628-3B8B63BD0A0E}"/>
              </a:ext>
            </a:extLst>
          </p:cNvPr>
          <p:cNvGrpSpPr/>
          <p:nvPr userDrawn="1"/>
        </p:nvGrpSpPr>
        <p:grpSpPr>
          <a:xfrm>
            <a:off x="1785665" y="181572"/>
            <a:ext cx="10244790" cy="506326"/>
            <a:chOff x="1748087" y="356936"/>
            <a:chExt cx="10244790" cy="506326"/>
          </a:xfrm>
        </p:grpSpPr>
        <p:cxnSp>
          <p:nvCxnSpPr>
            <p:cNvPr id="11" name="Straight Connector 10">
              <a:extLst>
                <a:ext uri="{FF2B5EF4-FFF2-40B4-BE49-F238E27FC236}">
                  <a16:creationId xmlns:a16="http://schemas.microsoft.com/office/drawing/2014/main" id="{DB534642-3CB6-A445-AA80-E1A2A04DB331}"/>
                </a:ext>
              </a:extLst>
            </p:cNvPr>
            <p:cNvCxnSpPr>
              <a:cxnSpLocks/>
            </p:cNvCxnSpPr>
            <p:nvPr userDrawn="1"/>
          </p:nvCxnSpPr>
          <p:spPr>
            <a:xfrm>
              <a:off x="1748087" y="573247"/>
              <a:ext cx="10244790" cy="38497"/>
            </a:xfrm>
            <a:prstGeom prst="line">
              <a:avLst/>
            </a:prstGeom>
            <a:ln w="38100">
              <a:solidFill>
                <a:srgbClr val="FFC000"/>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27F0647F-5897-294F-87FC-777F34105B01}"/>
                </a:ext>
              </a:extLst>
            </p:cNvPr>
            <p:cNvSpPr/>
            <p:nvPr userDrawn="1"/>
          </p:nvSpPr>
          <p:spPr>
            <a:xfrm rot="16200000">
              <a:off x="11380874" y="356936"/>
              <a:ext cx="506326" cy="50632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IL" dirty="0"/>
            </a:p>
          </p:txBody>
        </p:sp>
      </p:grpSp>
      <p:sp>
        <p:nvSpPr>
          <p:cNvPr id="14" name="Rectangle 13">
            <a:extLst>
              <a:ext uri="{FF2B5EF4-FFF2-40B4-BE49-F238E27FC236}">
                <a16:creationId xmlns:a16="http://schemas.microsoft.com/office/drawing/2014/main" id="{BBCB72AB-9511-E340-859E-BC49A5D471A5}"/>
              </a:ext>
            </a:extLst>
          </p:cNvPr>
          <p:cNvSpPr/>
          <p:nvPr userDrawn="1"/>
        </p:nvSpPr>
        <p:spPr>
          <a:xfrm rot="10800000">
            <a:off x="11819101" y="314134"/>
            <a:ext cx="211354" cy="21135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IL"/>
          </a:p>
        </p:txBody>
      </p:sp>
    </p:spTree>
    <p:extLst>
      <p:ext uri="{BB962C8B-B14F-4D97-AF65-F5344CB8AC3E}">
        <p14:creationId xmlns:p14="http://schemas.microsoft.com/office/powerpoint/2010/main" val="15434715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הקניית ידע">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F3D0ADF1-D847-284D-AE47-771521E2B24A}"/>
              </a:ext>
            </a:extLst>
          </p:cNvPr>
          <p:cNvPicPr>
            <a:picLocks noChangeAspect="1"/>
          </p:cNvPicPr>
          <p:nvPr userDrawn="1"/>
        </p:nvPicPr>
        <p:blipFill rotWithShape="1">
          <a:blip r:embed="rId2"/>
          <a:srcRect t="12244" b="63870"/>
          <a:stretch/>
        </p:blipFill>
        <p:spPr>
          <a:xfrm>
            <a:off x="0" y="0"/>
            <a:ext cx="12192000" cy="1638096"/>
          </a:xfrm>
          <a:prstGeom prst="rect">
            <a:avLst/>
          </a:prstGeom>
        </p:spPr>
      </p:pic>
      <p:grpSp>
        <p:nvGrpSpPr>
          <p:cNvPr id="11" name="Group 10">
            <a:extLst>
              <a:ext uri="{FF2B5EF4-FFF2-40B4-BE49-F238E27FC236}">
                <a16:creationId xmlns:a16="http://schemas.microsoft.com/office/drawing/2014/main" id="{BF9495AA-1719-C54F-A2B2-87C6465A7079}"/>
              </a:ext>
            </a:extLst>
          </p:cNvPr>
          <p:cNvGrpSpPr/>
          <p:nvPr userDrawn="1"/>
        </p:nvGrpSpPr>
        <p:grpSpPr>
          <a:xfrm>
            <a:off x="358720" y="6187719"/>
            <a:ext cx="3913243" cy="506326"/>
            <a:chOff x="358720" y="6187719"/>
            <a:chExt cx="3913243" cy="506326"/>
          </a:xfrm>
        </p:grpSpPr>
        <p:cxnSp>
          <p:nvCxnSpPr>
            <p:cNvPr id="12" name="Straight Connector 11">
              <a:extLst>
                <a:ext uri="{FF2B5EF4-FFF2-40B4-BE49-F238E27FC236}">
                  <a16:creationId xmlns:a16="http://schemas.microsoft.com/office/drawing/2014/main" id="{26F870BD-9FE5-E147-B1BA-F94A387BF3A3}"/>
                </a:ext>
              </a:extLst>
            </p:cNvPr>
            <p:cNvCxnSpPr>
              <a:cxnSpLocks/>
            </p:cNvCxnSpPr>
            <p:nvPr userDrawn="1"/>
          </p:nvCxnSpPr>
          <p:spPr>
            <a:xfrm>
              <a:off x="865046" y="6434480"/>
              <a:ext cx="3406917" cy="12802"/>
            </a:xfrm>
            <a:prstGeom prst="line">
              <a:avLst/>
            </a:prstGeom>
            <a:ln w="38100">
              <a:solidFill>
                <a:srgbClr val="FFC000"/>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FF6BABF9-7B82-D145-A1D5-BD487BC4353D}"/>
                </a:ext>
              </a:extLst>
            </p:cNvPr>
            <p:cNvSpPr/>
            <p:nvPr userDrawn="1"/>
          </p:nvSpPr>
          <p:spPr>
            <a:xfrm rot="16200000">
              <a:off x="358720" y="6187719"/>
              <a:ext cx="506326" cy="50632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IL" dirty="0"/>
            </a:p>
          </p:txBody>
        </p:sp>
        <p:sp>
          <p:nvSpPr>
            <p:cNvPr id="14" name="Rectangle 13">
              <a:extLst>
                <a:ext uri="{FF2B5EF4-FFF2-40B4-BE49-F238E27FC236}">
                  <a16:creationId xmlns:a16="http://schemas.microsoft.com/office/drawing/2014/main" id="{835F94E0-6697-AF4E-BBFD-30ABCB3C4440}"/>
                </a:ext>
              </a:extLst>
            </p:cNvPr>
            <p:cNvSpPr/>
            <p:nvPr userDrawn="1"/>
          </p:nvSpPr>
          <p:spPr>
            <a:xfrm>
              <a:off x="781297" y="6357132"/>
              <a:ext cx="167498" cy="1674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IL"/>
            </a:p>
          </p:txBody>
        </p:sp>
      </p:grpSp>
      <p:sp>
        <p:nvSpPr>
          <p:cNvPr id="2" name="Title 1">
            <a:extLst>
              <a:ext uri="{FF2B5EF4-FFF2-40B4-BE49-F238E27FC236}">
                <a16:creationId xmlns:a16="http://schemas.microsoft.com/office/drawing/2014/main" id="{3195C777-214E-CC4E-BBAB-5037EB3579FE}"/>
              </a:ext>
            </a:extLst>
          </p:cNvPr>
          <p:cNvSpPr>
            <a:spLocks noGrp="1"/>
          </p:cNvSpPr>
          <p:nvPr>
            <p:ph type="title" hasCustomPrompt="1"/>
          </p:nvPr>
        </p:nvSpPr>
        <p:spPr>
          <a:xfrm>
            <a:off x="3081590" y="663126"/>
            <a:ext cx="8280000" cy="720000"/>
          </a:xfrm>
          <a:solidFill>
            <a:schemeClr val="accent1"/>
          </a:solidFill>
        </p:spPr>
        <p:txBody>
          <a:bodyPr anchor="b"/>
          <a:lstStyle>
            <a:lvl1pPr algn="r" rtl="1">
              <a:defRPr>
                <a:solidFill>
                  <a:schemeClr val="bg1"/>
                </a:solidFill>
                <a:latin typeface="Calibri" panose="020F0502020204030204" pitchFamily="34" charset="0"/>
                <a:cs typeface="+mn-cs"/>
              </a:defRPr>
            </a:lvl1pPr>
          </a:lstStyle>
          <a:p>
            <a:r>
              <a:rPr lang="he-IL" sz="4400" dirty="0"/>
              <a:t>הקניית ידע</a:t>
            </a:r>
            <a:endParaRPr lang="en-IL" dirty="0"/>
          </a:p>
        </p:txBody>
      </p:sp>
      <p:sp>
        <p:nvSpPr>
          <p:cNvPr id="6" name="Text Placeholder 5">
            <a:extLst>
              <a:ext uri="{FF2B5EF4-FFF2-40B4-BE49-F238E27FC236}">
                <a16:creationId xmlns:a16="http://schemas.microsoft.com/office/drawing/2014/main" id="{35BD9B8B-E13B-EB49-B17F-97A61BE20F46}"/>
              </a:ext>
            </a:extLst>
          </p:cNvPr>
          <p:cNvSpPr>
            <a:spLocks noGrp="1"/>
          </p:cNvSpPr>
          <p:nvPr>
            <p:ph type="body" sz="quarter" idx="10" hasCustomPrompt="1"/>
          </p:nvPr>
        </p:nvSpPr>
        <p:spPr>
          <a:xfrm>
            <a:off x="358720" y="1928813"/>
            <a:ext cx="10885543" cy="3844925"/>
          </a:xfrm>
        </p:spPr>
        <p:txBody>
          <a:bodyPr>
            <a:normAutofit/>
          </a:bodyPr>
          <a:lstStyle>
            <a:lvl1pPr marL="0" indent="0" algn="r" rtl="1">
              <a:buNone/>
              <a:defRPr sz="3600">
                <a:latin typeface="Calibri" panose="020F0502020204030204" pitchFamily="34" charset="0"/>
                <a:cs typeface="+mn-cs"/>
              </a:defRPr>
            </a:lvl1pPr>
            <a:lvl2pPr marL="457200" indent="0" algn="ctr">
              <a:buNone/>
              <a:defRPr/>
            </a:lvl2pPr>
            <a:lvl3pPr marL="914400" indent="0" algn="ctr">
              <a:buNone/>
              <a:defRPr/>
            </a:lvl3pPr>
            <a:lvl4pPr marL="1371600" indent="0" algn="ctr">
              <a:buNone/>
              <a:defRPr/>
            </a:lvl4pPr>
            <a:lvl5pPr marL="1828800" indent="0" algn="ctr">
              <a:buNone/>
              <a:defRPr/>
            </a:lvl5pPr>
          </a:lstStyle>
          <a:p>
            <a:r>
              <a:rPr lang="he-IL" dirty="0"/>
              <a:t>לחץ להוסיף סגנון טקסט גדול של תבנית בסיס</a:t>
            </a:r>
            <a:endParaRPr lang="en-IL" dirty="0"/>
          </a:p>
        </p:txBody>
      </p:sp>
      <p:sp>
        <p:nvSpPr>
          <p:cNvPr id="16" name="Rectangle 15">
            <a:extLst>
              <a:ext uri="{FF2B5EF4-FFF2-40B4-BE49-F238E27FC236}">
                <a16:creationId xmlns:a16="http://schemas.microsoft.com/office/drawing/2014/main" id="{DF19C3E0-9540-994D-9F88-1AA758EA24E6}"/>
              </a:ext>
            </a:extLst>
          </p:cNvPr>
          <p:cNvSpPr/>
          <p:nvPr userDrawn="1"/>
        </p:nvSpPr>
        <p:spPr>
          <a:xfrm rot="16200000">
            <a:off x="11332780" y="835199"/>
            <a:ext cx="176581" cy="17658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IL" dirty="0"/>
          </a:p>
        </p:txBody>
      </p:sp>
    </p:spTree>
    <p:extLst>
      <p:ext uri="{BB962C8B-B14F-4D97-AF65-F5344CB8AC3E}">
        <p14:creationId xmlns:p14="http://schemas.microsoft.com/office/powerpoint/2010/main" val="19654385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2_תרגול">
    <p:spTree>
      <p:nvGrpSpPr>
        <p:cNvPr id="1" name=""/>
        <p:cNvGrpSpPr/>
        <p:nvPr/>
      </p:nvGrpSpPr>
      <p:grpSpPr>
        <a:xfrm>
          <a:off x="0" y="0"/>
          <a:ext cx="0" cy="0"/>
          <a:chOff x="0" y="0"/>
          <a:chExt cx="0" cy="0"/>
        </a:xfrm>
      </p:grpSpPr>
      <p:cxnSp>
        <p:nvCxnSpPr>
          <p:cNvPr id="15" name="Straight Connector 14">
            <a:extLst>
              <a:ext uri="{FF2B5EF4-FFF2-40B4-BE49-F238E27FC236}">
                <a16:creationId xmlns:a16="http://schemas.microsoft.com/office/drawing/2014/main" id="{D02076BD-5D7C-FB4F-A698-C5362F42F443}"/>
              </a:ext>
            </a:extLst>
          </p:cNvPr>
          <p:cNvCxnSpPr>
            <a:cxnSpLocks/>
          </p:cNvCxnSpPr>
          <p:nvPr userDrawn="1"/>
        </p:nvCxnSpPr>
        <p:spPr>
          <a:xfrm>
            <a:off x="9092667" y="352323"/>
            <a:ext cx="3406917" cy="12802"/>
          </a:xfrm>
          <a:prstGeom prst="line">
            <a:avLst/>
          </a:prstGeom>
          <a:ln w="38100">
            <a:solidFill>
              <a:srgbClr val="FFC000"/>
            </a:solidFill>
          </a:ln>
        </p:spPr>
        <p:style>
          <a:lnRef idx="1">
            <a:schemeClr val="accent1"/>
          </a:lnRef>
          <a:fillRef idx="0">
            <a:schemeClr val="accent1"/>
          </a:fillRef>
          <a:effectRef idx="0">
            <a:schemeClr val="accent1"/>
          </a:effectRef>
          <a:fontRef idx="minor">
            <a:schemeClr val="tx1"/>
          </a:fontRef>
        </p:style>
      </p:cxnSp>
      <p:sp>
        <p:nvSpPr>
          <p:cNvPr id="10" name="Rectangle 9">
            <a:extLst>
              <a:ext uri="{FF2B5EF4-FFF2-40B4-BE49-F238E27FC236}">
                <a16:creationId xmlns:a16="http://schemas.microsoft.com/office/drawing/2014/main" id="{3CC66965-9479-AB40-A1AD-3AFCE0BDB4B6}"/>
              </a:ext>
            </a:extLst>
          </p:cNvPr>
          <p:cNvSpPr/>
          <p:nvPr userDrawn="1"/>
        </p:nvSpPr>
        <p:spPr>
          <a:xfrm rot="16200000">
            <a:off x="8989719" y="249375"/>
            <a:ext cx="205896" cy="20589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IL"/>
          </a:p>
        </p:txBody>
      </p:sp>
      <p:grpSp>
        <p:nvGrpSpPr>
          <p:cNvPr id="11" name="Group 10">
            <a:extLst>
              <a:ext uri="{FF2B5EF4-FFF2-40B4-BE49-F238E27FC236}">
                <a16:creationId xmlns:a16="http://schemas.microsoft.com/office/drawing/2014/main" id="{BF9495AA-1719-C54F-A2B2-87C6465A7079}"/>
              </a:ext>
            </a:extLst>
          </p:cNvPr>
          <p:cNvGrpSpPr/>
          <p:nvPr userDrawn="1"/>
        </p:nvGrpSpPr>
        <p:grpSpPr>
          <a:xfrm>
            <a:off x="358720" y="6187719"/>
            <a:ext cx="3913243" cy="506326"/>
            <a:chOff x="358720" y="6187719"/>
            <a:chExt cx="3913243" cy="506326"/>
          </a:xfrm>
        </p:grpSpPr>
        <p:cxnSp>
          <p:nvCxnSpPr>
            <p:cNvPr id="12" name="Straight Connector 11">
              <a:extLst>
                <a:ext uri="{FF2B5EF4-FFF2-40B4-BE49-F238E27FC236}">
                  <a16:creationId xmlns:a16="http://schemas.microsoft.com/office/drawing/2014/main" id="{26F870BD-9FE5-E147-B1BA-F94A387BF3A3}"/>
                </a:ext>
              </a:extLst>
            </p:cNvPr>
            <p:cNvCxnSpPr>
              <a:cxnSpLocks/>
            </p:cNvCxnSpPr>
            <p:nvPr userDrawn="1"/>
          </p:nvCxnSpPr>
          <p:spPr>
            <a:xfrm>
              <a:off x="865046" y="6434480"/>
              <a:ext cx="3406917" cy="12802"/>
            </a:xfrm>
            <a:prstGeom prst="line">
              <a:avLst/>
            </a:prstGeom>
            <a:ln w="38100">
              <a:solidFill>
                <a:srgbClr val="FFC000"/>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FF6BABF9-7B82-D145-A1D5-BD487BC4353D}"/>
                </a:ext>
              </a:extLst>
            </p:cNvPr>
            <p:cNvSpPr/>
            <p:nvPr userDrawn="1"/>
          </p:nvSpPr>
          <p:spPr>
            <a:xfrm rot="16200000">
              <a:off x="358720" y="6187719"/>
              <a:ext cx="506326" cy="50632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IL" dirty="0"/>
            </a:p>
          </p:txBody>
        </p:sp>
        <p:sp>
          <p:nvSpPr>
            <p:cNvPr id="14" name="Rectangle 13">
              <a:extLst>
                <a:ext uri="{FF2B5EF4-FFF2-40B4-BE49-F238E27FC236}">
                  <a16:creationId xmlns:a16="http://schemas.microsoft.com/office/drawing/2014/main" id="{835F94E0-6697-AF4E-BBFD-30ABCB3C4440}"/>
                </a:ext>
              </a:extLst>
            </p:cNvPr>
            <p:cNvSpPr/>
            <p:nvPr userDrawn="1"/>
          </p:nvSpPr>
          <p:spPr>
            <a:xfrm>
              <a:off x="781297" y="6357132"/>
              <a:ext cx="167498" cy="1674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IL"/>
            </a:p>
          </p:txBody>
        </p:sp>
      </p:grpSp>
      <p:sp>
        <p:nvSpPr>
          <p:cNvPr id="2" name="Title 1">
            <a:extLst>
              <a:ext uri="{FF2B5EF4-FFF2-40B4-BE49-F238E27FC236}">
                <a16:creationId xmlns:a16="http://schemas.microsoft.com/office/drawing/2014/main" id="{3195C777-214E-CC4E-BBAB-5037EB3579FE}"/>
              </a:ext>
            </a:extLst>
          </p:cNvPr>
          <p:cNvSpPr>
            <a:spLocks noGrp="1"/>
          </p:cNvSpPr>
          <p:nvPr>
            <p:ph type="title" hasCustomPrompt="1"/>
          </p:nvPr>
        </p:nvSpPr>
        <p:spPr/>
        <p:txBody>
          <a:bodyPr/>
          <a:lstStyle>
            <a:lvl1pPr algn="r" rtl="1">
              <a:defRPr>
                <a:solidFill>
                  <a:schemeClr val="tx1"/>
                </a:solidFill>
                <a:latin typeface="Calibri" panose="020F0502020204030204" pitchFamily="34" charset="0"/>
                <a:cs typeface="+mn-cs"/>
              </a:defRPr>
            </a:lvl1pPr>
          </a:lstStyle>
          <a:p>
            <a:r>
              <a:rPr lang="he-IL" sz="4400" dirty="0"/>
              <a:t>תרגול</a:t>
            </a:r>
            <a:endParaRPr lang="en-IL" dirty="0"/>
          </a:p>
        </p:txBody>
      </p:sp>
      <p:sp>
        <p:nvSpPr>
          <p:cNvPr id="3" name="Content Placeholder 2">
            <a:extLst>
              <a:ext uri="{FF2B5EF4-FFF2-40B4-BE49-F238E27FC236}">
                <a16:creationId xmlns:a16="http://schemas.microsoft.com/office/drawing/2014/main" id="{DE3919D3-6070-BF4F-BBCA-96749A9742C9}"/>
              </a:ext>
            </a:extLst>
          </p:cNvPr>
          <p:cNvSpPr>
            <a:spLocks noGrp="1"/>
          </p:cNvSpPr>
          <p:nvPr>
            <p:ph sz="half" idx="1" hasCustomPrompt="1"/>
          </p:nvPr>
        </p:nvSpPr>
        <p:spPr>
          <a:xfrm>
            <a:off x="838200" y="1825625"/>
            <a:ext cx="5181600" cy="4351338"/>
          </a:xfrm>
        </p:spPr>
        <p:txBody>
          <a:bodyPr/>
          <a:lstStyle>
            <a:lvl1pPr marL="228600" marR="0" indent="-228600" algn="r" defTabSz="914400" rtl="1" eaLnBrk="1" fontAlgn="auto" latinLnBrk="0" hangingPunct="1">
              <a:lnSpc>
                <a:spcPts val="3160"/>
              </a:lnSpc>
              <a:spcBef>
                <a:spcPts val="1000"/>
              </a:spcBef>
              <a:spcAft>
                <a:spcPts val="0"/>
              </a:spcAft>
              <a:buClr>
                <a:schemeClr val="accent2"/>
              </a:buClr>
              <a:buSzTx/>
              <a:buFont typeface="Arial" panose="020B0604020202020204" pitchFamily="34" charset="0"/>
              <a:buChar char="•"/>
              <a:tabLst/>
              <a:defRPr lang="en-US" sz="2800" b="0" i="0" kern="1200" dirty="0">
                <a:solidFill>
                  <a:schemeClr val="tx1"/>
                </a:solidFill>
                <a:latin typeface="Calibri" panose="020F0502020204030204" pitchFamily="34" charset="0"/>
                <a:ea typeface="+mn-ea"/>
                <a:cs typeface="+mn-cs"/>
              </a:defRPr>
            </a:lvl1pPr>
          </a:lstStyle>
          <a:p>
            <a:pPr marL="228600" marR="0" lvl="0" indent="-228600" algn="r" defTabSz="914400" rtl="1" eaLnBrk="1" fontAlgn="auto" latinLnBrk="0" hangingPunct="1">
              <a:lnSpc>
                <a:spcPts val="3160"/>
              </a:lnSpc>
              <a:spcBef>
                <a:spcPts val="1000"/>
              </a:spcBef>
              <a:spcAft>
                <a:spcPts val="0"/>
              </a:spcAft>
              <a:buClr>
                <a:schemeClr val="accent2"/>
              </a:buClr>
              <a:buSzTx/>
              <a:buFont typeface="Arial" panose="020B0604020202020204" pitchFamily="34" charset="0"/>
              <a:buChar char="•"/>
              <a:tabLst/>
              <a:defRPr/>
            </a:pPr>
            <a:r>
              <a:rPr lang="he-IL" dirty="0"/>
              <a:t>לחץ כדי לערוך סגנון טקסט של </a:t>
            </a:r>
            <a:r>
              <a:rPr lang="en-US" dirty="0"/>
              <a:t/>
            </a:r>
            <a:br>
              <a:rPr lang="en-US" dirty="0"/>
            </a:br>
            <a:r>
              <a:rPr lang="he-IL" dirty="0"/>
              <a:t>תבנית בסיס</a:t>
            </a:r>
            <a:endParaRPr lang="en-US" dirty="0"/>
          </a:p>
          <a:p>
            <a:pPr marL="228600" marR="0" lvl="0" indent="-228600" algn="r" defTabSz="914400" rtl="1" eaLnBrk="1" fontAlgn="auto" latinLnBrk="0" hangingPunct="1">
              <a:lnSpc>
                <a:spcPts val="3160"/>
              </a:lnSpc>
              <a:spcBef>
                <a:spcPts val="1000"/>
              </a:spcBef>
              <a:spcAft>
                <a:spcPts val="0"/>
              </a:spcAft>
              <a:buClr>
                <a:schemeClr val="accent2"/>
              </a:buClr>
              <a:buSzTx/>
              <a:buFont typeface="Arial" panose="020B0604020202020204" pitchFamily="34" charset="0"/>
              <a:buChar char="•"/>
              <a:tabLst/>
              <a:defRPr/>
            </a:pPr>
            <a:r>
              <a:rPr lang="he-IL" dirty="0"/>
              <a:t>לחץ כדי לערוך סגנון טקסט של </a:t>
            </a:r>
            <a:r>
              <a:rPr lang="en-US" dirty="0"/>
              <a:t/>
            </a:r>
            <a:br>
              <a:rPr lang="en-US" dirty="0"/>
            </a:br>
            <a:r>
              <a:rPr lang="he-IL" dirty="0"/>
              <a:t>תבנית בסיס</a:t>
            </a:r>
            <a:endParaRPr lang="en-US" dirty="0"/>
          </a:p>
          <a:p>
            <a:pPr marL="228600" marR="0" lvl="0" indent="-228600" algn="r" defTabSz="914400" rtl="1" eaLnBrk="1" fontAlgn="auto" latinLnBrk="0" hangingPunct="1">
              <a:lnSpc>
                <a:spcPts val="3160"/>
              </a:lnSpc>
              <a:spcBef>
                <a:spcPts val="1000"/>
              </a:spcBef>
              <a:spcAft>
                <a:spcPts val="0"/>
              </a:spcAft>
              <a:buClr>
                <a:schemeClr val="accent2"/>
              </a:buClr>
              <a:buSzTx/>
              <a:buFont typeface="Arial" panose="020B0604020202020204" pitchFamily="34" charset="0"/>
              <a:buChar char="•"/>
              <a:tabLst/>
              <a:defRPr/>
            </a:pPr>
            <a:r>
              <a:rPr lang="he-IL" dirty="0"/>
              <a:t>לחץ כדי לערוך סגנון טקסט של </a:t>
            </a:r>
            <a:r>
              <a:rPr lang="en-US" dirty="0"/>
              <a:t/>
            </a:r>
            <a:br>
              <a:rPr lang="en-US" dirty="0"/>
            </a:br>
            <a:r>
              <a:rPr lang="he-IL" dirty="0"/>
              <a:t>תבנית בסיס</a:t>
            </a:r>
            <a:endParaRPr lang="en-US" dirty="0"/>
          </a:p>
          <a:p>
            <a:pPr lvl="0"/>
            <a:endParaRPr lang="en-US" dirty="0"/>
          </a:p>
        </p:txBody>
      </p:sp>
      <p:sp>
        <p:nvSpPr>
          <p:cNvPr id="4" name="Content Placeholder 3">
            <a:extLst>
              <a:ext uri="{FF2B5EF4-FFF2-40B4-BE49-F238E27FC236}">
                <a16:creationId xmlns:a16="http://schemas.microsoft.com/office/drawing/2014/main" id="{2A2DAA31-6933-314B-860C-C516AAD66558}"/>
              </a:ext>
            </a:extLst>
          </p:cNvPr>
          <p:cNvSpPr>
            <a:spLocks noGrp="1"/>
          </p:cNvSpPr>
          <p:nvPr>
            <p:ph sz="half" idx="2" hasCustomPrompt="1"/>
          </p:nvPr>
        </p:nvSpPr>
        <p:spPr>
          <a:xfrm>
            <a:off x="6172200" y="1825625"/>
            <a:ext cx="5181600" cy="4351338"/>
          </a:xfrm>
        </p:spPr>
        <p:txBody>
          <a:bodyPr/>
          <a:lstStyle>
            <a:lvl1pPr marL="228600" marR="0" indent="-228600" algn="r" defTabSz="914400" rtl="1" eaLnBrk="1" fontAlgn="auto" latinLnBrk="0" hangingPunct="1">
              <a:lnSpc>
                <a:spcPct val="100000"/>
              </a:lnSpc>
              <a:spcBef>
                <a:spcPts val="1000"/>
              </a:spcBef>
              <a:spcAft>
                <a:spcPts val="0"/>
              </a:spcAft>
              <a:buClr>
                <a:schemeClr val="accent2"/>
              </a:buClr>
              <a:buSzTx/>
              <a:buFont typeface="Arial" panose="020B0604020202020204" pitchFamily="34" charset="0"/>
              <a:buChar char="•"/>
              <a:tabLst/>
              <a:defRPr>
                <a:latin typeface="Calibri" panose="020F0502020204030204" pitchFamily="34" charset="0"/>
                <a:cs typeface="+mn-cs"/>
              </a:defRPr>
            </a:lvl1pPr>
          </a:lstStyle>
          <a:p>
            <a:pPr lvl="0"/>
            <a:r>
              <a:rPr lang="he-IL" dirty="0"/>
              <a:t>לחץ כדי לערוך סגנון טקסט של </a:t>
            </a:r>
            <a:r>
              <a:rPr lang="en-US" dirty="0"/>
              <a:t/>
            </a:r>
            <a:br>
              <a:rPr lang="en-US" dirty="0"/>
            </a:br>
            <a:r>
              <a:rPr lang="he-IL" dirty="0"/>
              <a:t>תבנית בסיס</a:t>
            </a:r>
            <a:endParaRPr lang="en-US" dirty="0"/>
          </a:p>
          <a:p>
            <a:pPr marL="228600" marR="0" lvl="0" indent="-228600" algn="r" defTabSz="914400" rtl="1" eaLnBrk="1" fontAlgn="auto" latinLnBrk="0" hangingPunct="1">
              <a:lnSpc>
                <a:spcPct val="100000"/>
              </a:lnSpc>
              <a:spcBef>
                <a:spcPts val="1000"/>
              </a:spcBef>
              <a:spcAft>
                <a:spcPts val="0"/>
              </a:spcAft>
              <a:buClr>
                <a:schemeClr val="accent2"/>
              </a:buClr>
              <a:buSzTx/>
              <a:buFont typeface="Arial" panose="020B0604020202020204" pitchFamily="34" charset="0"/>
              <a:buChar char="•"/>
              <a:tabLst/>
              <a:defRPr/>
            </a:pPr>
            <a:r>
              <a:rPr lang="he-IL" dirty="0"/>
              <a:t>לחץ כדי לערוך סגנון טקסט של </a:t>
            </a:r>
            <a:r>
              <a:rPr lang="en-US" dirty="0"/>
              <a:t/>
            </a:r>
            <a:br>
              <a:rPr lang="en-US" dirty="0"/>
            </a:br>
            <a:r>
              <a:rPr lang="he-IL" dirty="0"/>
              <a:t>תבנית בסיס</a:t>
            </a:r>
            <a:endParaRPr lang="en-US" dirty="0"/>
          </a:p>
          <a:p>
            <a:pPr marL="228600" marR="0" lvl="0" indent="-228600" algn="r" defTabSz="914400" rtl="1" eaLnBrk="1" fontAlgn="auto" latinLnBrk="0" hangingPunct="1">
              <a:lnSpc>
                <a:spcPct val="100000"/>
              </a:lnSpc>
              <a:spcBef>
                <a:spcPts val="1000"/>
              </a:spcBef>
              <a:spcAft>
                <a:spcPts val="0"/>
              </a:spcAft>
              <a:buClr>
                <a:schemeClr val="accent2"/>
              </a:buClr>
              <a:buSzTx/>
              <a:buFont typeface="Arial" panose="020B0604020202020204" pitchFamily="34" charset="0"/>
              <a:buChar char="•"/>
              <a:tabLst/>
              <a:defRPr/>
            </a:pPr>
            <a:r>
              <a:rPr lang="he-IL" dirty="0"/>
              <a:t>לחץ כדי לערוך סגנון טקסט של </a:t>
            </a:r>
            <a:r>
              <a:rPr lang="en-US" dirty="0"/>
              <a:t/>
            </a:r>
            <a:br>
              <a:rPr lang="en-US" dirty="0"/>
            </a:br>
            <a:r>
              <a:rPr lang="he-IL" dirty="0"/>
              <a:t>תבנית בסיס</a:t>
            </a:r>
            <a:endParaRPr lang="en-US" dirty="0"/>
          </a:p>
          <a:p>
            <a:pPr lvl="0"/>
            <a:endParaRPr lang="he-IL" dirty="0"/>
          </a:p>
          <a:p>
            <a:pPr lvl="0"/>
            <a:endParaRPr lang="en-US" dirty="0"/>
          </a:p>
        </p:txBody>
      </p:sp>
    </p:spTree>
    <p:extLst>
      <p:ext uri="{BB962C8B-B14F-4D97-AF65-F5344CB8AC3E}">
        <p14:creationId xmlns:p14="http://schemas.microsoft.com/office/powerpoint/2010/main" val="31267350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תרגול">
    <p:spTree>
      <p:nvGrpSpPr>
        <p:cNvPr id="1" name=""/>
        <p:cNvGrpSpPr/>
        <p:nvPr/>
      </p:nvGrpSpPr>
      <p:grpSpPr>
        <a:xfrm>
          <a:off x="0" y="0"/>
          <a:ext cx="0" cy="0"/>
          <a:chOff x="0" y="0"/>
          <a:chExt cx="0" cy="0"/>
        </a:xfrm>
      </p:grpSpPr>
      <p:sp>
        <p:nvSpPr>
          <p:cNvPr id="16" name="Rounded Rectangle 15">
            <a:extLst>
              <a:ext uri="{FF2B5EF4-FFF2-40B4-BE49-F238E27FC236}">
                <a16:creationId xmlns:a16="http://schemas.microsoft.com/office/drawing/2014/main" id="{F5D7F59B-EB58-334D-A4C0-1F5193957FC7}"/>
              </a:ext>
            </a:extLst>
          </p:cNvPr>
          <p:cNvSpPr/>
          <p:nvPr userDrawn="1"/>
        </p:nvSpPr>
        <p:spPr>
          <a:xfrm>
            <a:off x="464950" y="1690687"/>
            <a:ext cx="10779314" cy="2819319"/>
          </a:xfrm>
          <a:prstGeom prst="round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IL"/>
          </a:p>
        </p:txBody>
      </p:sp>
      <p:grpSp>
        <p:nvGrpSpPr>
          <p:cNvPr id="18" name="Group 17">
            <a:extLst>
              <a:ext uri="{FF2B5EF4-FFF2-40B4-BE49-F238E27FC236}">
                <a16:creationId xmlns:a16="http://schemas.microsoft.com/office/drawing/2014/main" id="{EDC6228F-AC9B-D646-885A-9EB36C602279}"/>
              </a:ext>
            </a:extLst>
          </p:cNvPr>
          <p:cNvGrpSpPr/>
          <p:nvPr userDrawn="1"/>
        </p:nvGrpSpPr>
        <p:grpSpPr>
          <a:xfrm>
            <a:off x="9323841" y="929939"/>
            <a:ext cx="1509481" cy="1509481"/>
            <a:chOff x="2479019" y="1273242"/>
            <a:chExt cx="3938567" cy="3938567"/>
          </a:xfrm>
        </p:grpSpPr>
        <p:sp>
          <p:nvSpPr>
            <p:cNvPr id="19" name="Oval 18">
              <a:extLst>
                <a:ext uri="{FF2B5EF4-FFF2-40B4-BE49-F238E27FC236}">
                  <a16:creationId xmlns:a16="http://schemas.microsoft.com/office/drawing/2014/main" id="{F0E6B8A0-6C0C-564A-ABE2-193105432E2B}"/>
                </a:ext>
              </a:extLst>
            </p:cNvPr>
            <p:cNvSpPr/>
            <p:nvPr/>
          </p:nvSpPr>
          <p:spPr>
            <a:xfrm>
              <a:off x="2479019" y="1273242"/>
              <a:ext cx="3938567" cy="393856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IL" dirty="0"/>
            </a:p>
          </p:txBody>
        </p:sp>
        <p:pic>
          <p:nvPicPr>
            <p:cNvPr id="20" name="Picture 19">
              <a:extLst>
                <a:ext uri="{FF2B5EF4-FFF2-40B4-BE49-F238E27FC236}">
                  <a16:creationId xmlns:a16="http://schemas.microsoft.com/office/drawing/2014/main" id="{06A3384C-D7AD-7D4F-93D6-2FD450FD395F}"/>
                </a:ext>
              </a:extLst>
            </p:cNvPr>
            <p:cNvPicPr>
              <a:picLocks noChangeAspect="1"/>
            </p:cNvPicPr>
            <p:nvPr/>
          </p:nvPicPr>
          <p:blipFill>
            <a:blip r:embed="rId2"/>
            <a:stretch>
              <a:fillRect/>
            </a:stretch>
          </p:blipFill>
          <p:spPr>
            <a:xfrm>
              <a:off x="3268062" y="2062285"/>
              <a:ext cx="2360480" cy="2360480"/>
            </a:xfrm>
            <a:prstGeom prst="rect">
              <a:avLst/>
            </a:prstGeom>
          </p:spPr>
        </p:pic>
      </p:grpSp>
      <p:cxnSp>
        <p:nvCxnSpPr>
          <p:cNvPr id="15" name="Straight Connector 14">
            <a:extLst>
              <a:ext uri="{FF2B5EF4-FFF2-40B4-BE49-F238E27FC236}">
                <a16:creationId xmlns:a16="http://schemas.microsoft.com/office/drawing/2014/main" id="{D02076BD-5D7C-FB4F-A698-C5362F42F443}"/>
              </a:ext>
            </a:extLst>
          </p:cNvPr>
          <p:cNvCxnSpPr>
            <a:cxnSpLocks/>
          </p:cNvCxnSpPr>
          <p:nvPr userDrawn="1"/>
        </p:nvCxnSpPr>
        <p:spPr>
          <a:xfrm>
            <a:off x="9092667" y="352323"/>
            <a:ext cx="3406917" cy="12802"/>
          </a:xfrm>
          <a:prstGeom prst="line">
            <a:avLst/>
          </a:prstGeom>
          <a:ln w="38100">
            <a:solidFill>
              <a:srgbClr val="FFC000"/>
            </a:solidFill>
          </a:ln>
        </p:spPr>
        <p:style>
          <a:lnRef idx="1">
            <a:schemeClr val="accent1"/>
          </a:lnRef>
          <a:fillRef idx="0">
            <a:schemeClr val="accent1"/>
          </a:fillRef>
          <a:effectRef idx="0">
            <a:schemeClr val="accent1"/>
          </a:effectRef>
          <a:fontRef idx="minor">
            <a:schemeClr val="tx1"/>
          </a:fontRef>
        </p:style>
      </p:cxnSp>
      <p:sp>
        <p:nvSpPr>
          <p:cNvPr id="10" name="Rectangle 9">
            <a:extLst>
              <a:ext uri="{FF2B5EF4-FFF2-40B4-BE49-F238E27FC236}">
                <a16:creationId xmlns:a16="http://schemas.microsoft.com/office/drawing/2014/main" id="{3CC66965-9479-AB40-A1AD-3AFCE0BDB4B6}"/>
              </a:ext>
            </a:extLst>
          </p:cNvPr>
          <p:cNvSpPr/>
          <p:nvPr userDrawn="1"/>
        </p:nvSpPr>
        <p:spPr>
          <a:xfrm rot="16200000">
            <a:off x="8989719" y="249375"/>
            <a:ext cx="205896" cy="20589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IL"/>
          </a:p>
        </p:txBody>
      </p:sp>
      <p:grpSp>
        <p:nvGrpSpPr>
          <p:cNvPr id="11" name="Group 10">
            <a:extLst>
              <a:ext uri="{FF2B5EF4-FFF2-40B4-BE49-F238E27FC236}">
                <a16:creationId xmlns:a16="http://schemas.microsoft.com/office/drawing/2014/main" id="{BF9495AA-1719-C54F-A2B2-87C6465A7079}"/>
              </a:ext>
            </a:extLst>
          </p:cNvPr>
          <p:cNvGrpSpPr/>
          <p:nvPr userDrawn="1"/>
        </p:nvGrpSpPr>
        <p:grpSpPr>
          <a:xfrm>
            <a:off x="358720" y="6187719"/>
            <a:ext cx="3913243" cy="506326"/>
            <a:chOff x="358720" y="6187719"/>
            <a:chExt cx="3913243" cy="506326"/>
          </a:xfrm>
        </p:grpSpPr>
        <p:cxnSp>
          <p:nvCxnSpPr>
            <p:cNvPr id="12" name="Straight Connector 11">
              <a:extLst>
                <a:ext uri="{FF2B5EF4-FFF2-40B4-BE49-F238E27FC236}">
                  <a16:creationId xmlns:a16="http://schemas.microsoft.com/office/drawing/2014/main" id="{26F870BD-9FE5-E147-B1BA-F94A387BF3A3}"/>
                </a:ext>
              </a:extLst>
            </p:cNvPr>
            <p:cNvCxnSpPr>
              <a:cxnSpLocks/>
            </p:cNvCxnSpPr>
            <p:nvPr userDrawn="1"/>
          </p:nvCxnSpPr>
          <p:spPr>
            <a:xfrm>
              <a:off x="865046" y="6434480"/>
              <a:ext cx="3406917" cy="12802"/>
            </a:xfrm>
            <a:prstGeom prst="line">
              <a:avLst/>
            </a:prstGeom>
            <a:ln w="38100">
              <a:solidFill>
                <a:srgbClr val="FFC000"/>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FF6BABF9-7B82-D145-A1D5-BD487BC4353D}"/>
                </a:ext>
              </a:extLst>
            </p:cNvPr>
            <p:cNvSpPr/>
            <p:nvPr userDrawn="1"/>
          </p:nvSpPr>
          <p:spPr>
            <a:xfrm rot="16200000">
              <a:off x="358720" y="6187719"/>
              <a:ext cx="506326" cy="50632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IL" dirty="0"/>
            </a:p>
          </p:txBody>
        </p:sp>
        <p:sp>
          <p:nvSpPr>
            <p:cNvPr id="14" name="Rectangle 13">
              <a:extLst>
                <a:ext uri="{FF2B5EF4-FFF2-40B4-BE49-F238E27FC236}">
                  <a16:creationId xmlns:a16="http://schemas.microsoft.com/office/drawing/2014/main" id="{835F94E0-6697-AF4E-BBFD-30ABCB3C4440}"/>
                </a:ext>
              </a:extLst>
            </p:cNvPr>
            <p:cNvSpPr/>
            <p:nvPr userDrawn="1"/>
          </p:nvSpPr>
          <p:spPr>
            <a:xfrm>
              <a:off x="781297" y="6357132"/>
              <a:ext cx="167498" cy="1674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IL"/>
            </a:p>
          </p:txBody>
        </p:sp>
      </p:grpSp>
      <p:sp>
        <p:nvSpPr>
          <p:cNvPr id="3" name="Content Placeholder 2">
            <a:extLst>
              <a:ext uri="{FF2B5EF4-FFF2-40B4-BE49-F238E27FC236}">
                <a16:creationId xmlns:a16="http://schemas.microsoft.com/office/drawing/2014/main" id="{DE3919D3-6070-BF4F-BBCA-96749A9742C9}"/>
              </a:ext>
            </a:extLst>
          </p:cNvPr>
          <p:cNvSpPr>
            <a:spLocks noGrp="1"/>
          </p:cNvSpPr>
          <p:nvPr>
            <p:ph sz="half" idx="1" hasCustomPrompt="1"/>
          </p:nvPr>
        </p:nvSpPr>
        <p:spPr>
          <a:xfrm>
            <a:off x="865046" y="2561102"/>
            <a:ext cx="10074506" cy="1556031"/>
          </a:xfrm>
        </p:spPr>
        <p:txBody>
          <a:bodyPr/>
          <a:lstStyle>
            <a:lvl1pPr marL="0" marR="0" indent="0" algn="r" defTabSz="914400" rtl="1" eaLnBrk="1" fontAlgn="auto" latinLnBrk="0" hangingPunct="1">
              <a:lnSpc>
                <a:spcPts val="3160"/>
              </a:lnSpc>
              <a:spcBef>
                <a:spcPts val="1000"/>
              </a:spcBef>
              <a:spcAft>
                <a:spcPts val="0"/>
              </a:spcAft>
              <a:buClr>
                <a:schemeClr val="accent2"/>
              </a:buClr>
              <a:buSzTx/>
              <a:buFontTx/>
              <a:buNone/>
              <a:tabLst/>
              <a:defRPr lang="en-US" sz="2800" b="0" i="0" kern="1200" dirty="0">
                <a:solidFill>
                  <a:schemeClr val="tx1"/>
                </a:solidFill>
                <a:latin typeface="Calibri" panose="020F0502020204030204" pitchFamily="34" charset="0"/>
                <a:ea typeface="+mn-ea"/>
                <a:cs typeface="+mn-cs"/>
              </a:defRPr>
            </a:lvl1pPr>
          </a:lstStyle>
          <a:p>
            <a:r>
              <a:rPr lang="he-IL" dirty="0"/>
              <a:t>לחץ להוסיף סגנון טקסט גדול של תבנית בסיס</a:t>
            </a:r>
            <a:endParaRPr lang="en-IL" dirty="0"/>
          </a:p>
        </p:txBody>
      </p:sp>
    </p:spTree>
    <p:extLst>
      <p:ext uri="{BB962C8B-B14F-4D97-AF65-F5344CB8AC3E}">
        <p14:creationId xmlns:p14="http://schemas.microsoft.com/office/powerpoint/2010/main" val="2300748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1_מצגת מלאה בתרגול">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53EEE-2C1E-B542-8225-9153493AC840}"/>
              </a:ext>
            </a:extLst>
          </p:cNvPr>
          <p:cNvSpPr>
            <a:spLocks noGrp="1"/>
          </p:cNvSpPr>
          <p:nvPr>
            <p:ph type="title" hasCustomPrompt="1"/>
          </p:nvPr>
        </p:nvSpPr>
        <p:spPr>
          <a:xfrm>
            <a:off x="839788" y="365125"/>
            <a:ext cx="10515600" cy="1325563"/>
          </a:xfrm>
        </p:spPr>
        <p:txBody>
          <a:bodyPr/>
          <a:lstStyle>
            <a:lvl1pPr>
              <a:defRPr>
                <a:latin typeface="Calibri" panose="020F0502020204030204" pitchFamily="34" charset="0"/>
                <a:cs typeface="+mn-cs"/>
              </a:defRPr>
            </a:lvl1pPr>
          </a:lstStyle>
          <a:p>
            <a:r>
              <a:rPr lang="he-IL" dirty="0"/>
              <a:t>המשך תרגול</a:t>
            </a:r>
            <a:endParaRPr lang="en-IL" dirty="0"/>
          </a:p>
        </p:txBody>
      </p:sp>
      <p:sp>
        <p:nvSpPr>
          <p:cNvPr id="3" name="Text Placeholder 2">
            <a:extLst>
              <a:ext uri="{FF2B5EF4-FFF2-40B4-BE49-F238E27FC236}">
                <a16:creationId xmlns:a16="http://schemas.microsoft.com/office/drawing/2014/main" id="{B9D2555F-AC29-CF40-A900-4B11F74D3B6B}"/>
              </a:ext>
            </a:extLst>
          </p:cNvPr>
          <p:cNvSpPr>
            <a:spLocks noGrp="1"/>
          </p:cNvSpPr>
          <p:nvPr>
            <p:ph type="body" idx="1" hasCustomPrompt="1"/>
          </p:nvPr>
        </p:nvSpPr>
        <p:spPr>
          <a:xfrm>
            <a:off x="839788" y="1681163"/>
            <a:ext cx="5157787" cy="823912"/>
          </a:xfrm>
        </p:spPr>
        <p:txBody>
          <a:bodyPr anchor="b">
            <a:normAutofit/>
          </a:bodyPr>
          <a:lstStyle>
            <a:lvl1pPr marL="0" indent="0">
              <a:buNone/>
              <a:defRPr sz="2800" b="1">
                <a:latin typeface="Calibri" panose="020F0502020204030204" pitchFamily="34" charset="0"/>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he-IL" dirty="0"/>
              <a:t>לחץ כדי לערוך סגנון כותרת 3</a:t>
            </a:r>
            <a:endParaRPr lang="en-US" dirty="0"/>
          </a:p>
        </p:txBody>
      </p:sp>
      <p:sp>
        <p:nvSpPr>
          <p:cNvPr id="4" name="Content Placeholder 3">
            <a:extLst>
              <a:ext uri="{FF2B5EF4-FFF2-40B4-BE49-F238E27FC236}">
                <a16:creationId xmlns:a16="http://schemas.microsoft.com/office/drawing/2014/main" id="{7A3C51F2-91FC-CF4D-8D50-E0D4C4B121D6}"/>
              </a:ext>
            </a:extLst>
          </p:cNvPr>
          <p:cNvSpPr>
            <a:spLocks noGrp="1"/>
          </p:cNvSpPr>
          <p:nvPr>
            <p:ph sz="half" idx="2" hasCustomPrompt="1"/>
          </p:nvPr>
        </p:nvSpPr>
        <p:spPr>
          <a:xfrm>
            <a:off x="839788" y="2505075"/>
            <a:ext cx="5157787" cy="3684588"/>
          </a:xfrm>
        </p:spPr>
        <p:txBody>
          <a:bodyPr>
            <a:normAutofit/>
          </a:bodyPr>
          <a:lstStyle>
            <a:lvl1pPr>
              <a:lnSpc>
                <a:spcPct val="100000"/>
              </a:lnSpc>
              <a:buClr>
                <a:schemeClr val="accent2"/>
              </a:buClr>
              <a:defRPr sz="2600">
                <a:latin typeface="Calibri" panose="020F0502020204030204" pitchFamily="34" charset="0"/>
                <a:cs typeface="+mn-cs"/>
              </a:defRPr>
            </a:lvl1pPr>
          </a:lstStyle>
          <a:p>
            <a:pPr lvl="0"/>
            <a:r>
              <a:rPr lang="he-IL" dirty="0"/>
              <a:t>לחץ כדי לערוך סגנון טקסט עם בולט של תבנית בסיס</a:t>
            </a:r>
          </a:p>
        </p:txBody>
      </p:sp>
      <p:sp>
        <p:nvSpPr>
          <p:cNvPr id="5" name="Text Placeholder 4">
            <a:extLst>
              <a:ext uri="{FF2B5EF4-FFF2-40B4-BE49-F238E27FC236}">
                <a16:creationId xmlns:a16="http://schemas.microsoft.com/office/drawing/2014/main" id="{8A3758F3-DA41-7043-A36A-300D6DD6B73C}"/>
              </a:ext>
            </a:extLst>
          </p:cNvPr>
          <p:cNvSpPr>
            <a:spLocks noGrp="1"/>
          </p:cNvSpPr>
          <p:nvPr>
            <p:ph type="body" sz="quarter" idx="3" hasCustomPrompt="1"/>
          </p:nvPr>
        </p:nvSpPr>
        <p:spPr>
          <a:xfrm>
            <a:off x="6172200" y="1681163"/>
            <a:ext cx="5183188" cy="823912"/>
          </a:xfrm>
        </p:spPr>
        <p:txBody>
          <a:bodyPr anchor="b">
            <a:normAutofit/>
          </a:bodyPr>
          <a:lstStyle>
            <a:lvl1pPr marL="0" indent="0">
              <a:buNone/>
              <a:defRPr sz="2800" b="1">
                <a:latin typeface="Calibri" panose="020F0502020204030204" pitchFamily="34" charset="0"/>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he-IL" dirty="0"/>
              <a:t>לחץ כדי לערוך סגנון כותרת 3</a:t>
            </a:r>
            <a:endParaRPr lang="en-US" dirty="0"/>
          </a:p>
        </p:txBody>
      </p:sp>
      <p:sp>
        <p:nvSpPr>
          <p:cNvPr id="6" name="Content Placeholder 5">
            <a:extLst>
              <a:ext uri="{FF2B5EF4-FFF2-40B4-BE49-F238E27FC236}">
                <a16:creationId xmlns:a16="http://schemas.microsoft.com/office/drawing/2014/main" id="{59B1B37A-1CA3-A240-A716-DD9A47540CB3}"/>
              </a:ext>
            </a:extLst>
          </p:cNvPr>
          <p:cNvSpPr>
            <a:spLocks noGrp="1"/>
          </p:cNvSpPr>
          <p:nvPr>
            <p:ph sz="quarter" idx="4" hasCustomPrompt="1"/>
          </p:nvPr>
        </p:nvSpPr>
        <p:spPr>
          <a:xfrm>
            <a:off x="6172200" y="2505075"/>
            <a:ext cx="5183188" cy="3684588"/>
          </a:xfrm>
        </p:spPr>
        <p:txBody>
          <a:bodyPr>
            <a:normAutofit/>
          </a:bodyPr>
          <a:lstStyle>
            <a:lvl1pPr>
              <a:lnSpc>
                <a:spcPct val="100000"/>
              </a:lnSpc>
              <a:buClr>
                <a:schemeClr val="accent2"/>
              </a:buClr>
              <a:defRPr sz="2600">
                <a:latin typeface="Calibri" panose="020F0502020204030204" pitchFamily="34" charset="0"/>
                <a:cs typeface="+mn-cs"/>
              </a:defRPr>
            </a:lvl1pPr>
          </a:lstStyle>
          <a:p>
            <a:pPr lvl="0"/>
            <a:r>
              <a:rPr lang="he-IL" dirty="0"/>
              <a:t>לחץ כדי לערוך סגנון טקסט עם בולט של תבנית בסיס</a:t>
            </a:r>
          </a:p>
        </p:txBody>
      </p:sp>
      <p:grpSp>
        <p:nvGrpSpPr>
          <p:cNvPr id="10" name="Group 9">
            <a:extLst>
              <a:ext uri="{FF2B5EF4-FFF2-40B4-BE49-F238E27FC236}">
                <a16:creationId xmlns:a16="http://schemas.microsoft.com/office/drawing/2014/main" id="{7430CA40-3AE6-8C40-B628-3B8B63BD0A0E}"/>
              </a:ext>
            </a:extLst>
          </p:cNvPr>
          <p:cNvGrpSpPr/>
          <p:nvPr userDrawn="1"/>
        </p:nvGrpSpPr>
        <p:grpSpPr>
          <a:xfrm>
            <a:off x="1489765" y="181572"/>
            <a:ext cx="10435013" cy="506326"/>
            <a:chOff x="1452187" y="356936"/>
            <a:chExt cx="10435013" cy="506326"/>
          </a:xfrm>
        </p:grpSpPr>
        <p:cxnSp>
          <p:nvCxnSpPr>
            <p:cNvPr id="11" name="Straight Connector 10">
              <a:extLst>
                <a:ext uri="{FF2B5EF4-FFF2-40B4-BE49-F238E27FC236}">
                  <a16:creationId xmlns:a16="http://schemas.microsoft.com/office/drawing/2014/main" id="{DB534642-3CB6-A445-AA80-E1A2A04DB331}"/>
                </a:ext>
              </a:extLst>
            </p:cNvPr>
            <p:cNvCxnSpPr>
              <a:cxnSpLocks/>
            </p:cNvCxnSpPr>
            <p:nvPr userDrawn="1"/>
          </p:nvCxnSpPr>
          <p:spPr>
            <a:xfrm>
              <a:off x="1452187" y="573247"/>
              <a:ext cx="10244790" cy="38497"/>
            </a:xfrm>
            <a:prstGeom prst="line">
              <a:avLst/>
            </a:prstGeom>
            <a:ln w="38100">
              <a:solidFill>
                <a:srgbClr val="FFC000"/>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27F0647F-5897-294F-87FC-777F34105B01}"/>
                </a:ext>
              </a:extLst>
            </p:cNvPr>
            <p:cNvSpPr/>
            <p:nvPr userDrawn="1"/>
          </p:nvSpPr>
          <p:spPr>
            <a:xfrm rot="16200000">
              <a:off x="11380874" y="356936"/>
              <a:ext cx="506326" cy="50632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IL" dirty="0"/>
            </a:p>
          </p:txBody>
        </p:sp>
      </p:grpSp>
      <p:sp>
        <p:nvSpPr>
          <p:cNvPr id="14" name="Rectangle 13">
            <a:extLst>
              <a:ext uri="{FF2B5EF4-FFF2-40B4-BE49-F238E27FC236}">
                <a16:creationId xmlns:a16="http://schemas.microsoft.com/office/drawing/2014/main" id="{BBCB72AB-9511-E340-859E-BC49A5D471A5}"/>
              </a:ext>
            </a:extLst>
          </p:cNvPr>
          <p:cNvSpPr/>
          <p:nvPr userDrawn="1"/>
        </p:nvSpPr>
        <p:spPr>
          <a:xfrm rot="10800000">
            <a:off x="11819101" y="314134"/>
            <a:ext cx="211354" cy="21135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IL"/>
          </a:p>
        </p:txBody>
      </p:sp>
    </p:spTree>
    <p:extLst>
      <p:ext uri="{BB962C8B-B14F-4D97-AF65-F5344CB8AC3E}">
        <p14:creationId xmlns:p14="http://schemas.microsoft.com/office/powerpoint/2010/main" val="25864486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1_פתרון">
    <p:spTree>
      <p:nvGrpSpPr>
        <p:cNvPr id="1" name=""/>
        <p:cNvGrpSpPr/>
        <p:nvPr/>
      </p:nvGrpSpPr>
      <p:grpSpPr>
        <a:xfrm>
          <a:off x="0" y="0"/>
          <a:ext cx="0" cy="0"/>
          <a:chOff x="0" y="0"/>
          <a:chExt cx="0" cy="0"/>
        </a:xfrm>
      </p:grpSpPr>
      <p:cxnSp>
        <p:nvCxnSpPr>
          <p:cNvPr id="15" name="Straight Connector 14">
            <a:extLst>
              <a:ext uri="{FF2B5EF4-FFF2-40B4-BE49-F238E27FC236}">
                <a16:creationId xmlns:a16="http://schemas.microsoft.com/office/drawing/2014/main" id="{D02076BD-5D7C-FB4F-A698-C5362F42F443}"/>
              </a:ext>
            </a:extLst>
          </p:cNvPr>
          <p:cNvCxnSpPr>
            <a:cxnSpLocks/>
          </p:cNvCxnSpPr>
          <p:nvPr userDrawn="1"/>
        </p:nvCxnSpPr>
        <p:spPr>
          <a:xfrm>
            <a:off x="9092667" y="352323"/>
            <a:ext cx="3406917" cy="12802"/>
          </a:xfrm>
          <a:prstGeom prst="line">
            <a:avLst/>
          </a:prstGeom>
          <a:ln w="38100">
            <a:solidFill>
              <a:srgbClr val="FFC000"/>
            </a:solidFill>
          </a:ln>
        </p:spPr>
        <p:style>
          <a:lnRef idx="1">
            <a:schemeClr val="accent1"/>
          </a:lnRef>
          <a:fillRef idx="0">
            <a:schemeClr val="accent1"/>
          </a:fillRef>
          <a:effectRef idx="0">
            <a:schemeClr val="accent1"/>
          </a:effectRef>
          <a:fontRef idx="minor">
            <a:schemeClr val="tx1"/>
          </a:fontRef>
        </p:style>
      </p:cxnSp>
      <p:sp>
        <p:nvSpPr>
          <p:cNvPr id="10" name="Rectangle 9">
            <a:extLst>
              <a:ext uri="{FF2B5EF4-FFF2-40B4-BE49-F238E27FC236}">
                <a16:creationId xmlns:a16="http://schemas.microsoft.com/office/drawing/2014/main" id="{3CC66965-9479-AB40-A1AD-3AFCE0BDB4B6}"/>
              </a:ext>
            </a:extLst>
          </p:cNvPr>
          <p:cNvSpPr/>
          <p:nvPr userDrawn="1"/>
        </p:nvSpPr>
        <p:spPr>
          <a:xfrm rot="16200000">
            <a:off x="8989719" y="249375"/>
            <a:ext cx="205896" cy="20589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IL"/>
          </a:p>
        </p:txBody>
      </p:sp>
      <p:grpSp>
        <p:nvGrpSpPr>
          <p:cNvPr id="11" name="Group 10">
            <a:extLst>
              <a:ext uri="{FF2B5EF4-FFF2-40B4-BE49-F238E27FC236}">
                <a16:creationId xmlns:a16="http://schemas.microsoft.com/office/drawing/2014/main" id="{BF9495AA-1719-C54F-A2B2-87C6465A7079}"/>
              </a:ext>
            </a:extLst>
          </p:cNvPr>
          <p:cNvGrpSpPr/>
          <p:nvPr userDrawn="1"/>
        </p:nvGrpSpPr>
        <p:grpSpPr>
          <a:xfrm>
            <a:off x="358720" y="6187719"/>
            <a:ext cx="3913243" cy="506326"/>
            <a:chOff x="358720" y="6187719"/>
            <a:chExt cx="3913243" cy="506326"/>
          </a:xfrm>
        </p:grpSpPr>
        <p:cxnSp>
          <p:nvCxnSpPr>
            <p:cNvPr id="12" name="Straight Connector 11">
              <a:extLst>
                <a:ext uri="{FF2B5EF4-FFF2-40B4-BE49-F238E27FC236}">
                  <a16:creationId xmlns:a16="http://schemas.microsoft.com/office/drawing/2014/main" id="{26F870BD-9FE5-E147-B1BA-F94A387BF3A3}"/>
                </a:ext>
              </a:extLst>
            </p:cNvPr>
            <p:cNvCxnSpPr>
              <a:cxnSpLocks/>
            </p:cNvCxnSpPr>
            <p:nvPr userDrawn="1"/>
          </p:nvCxnSpPr>
          <p:spPr>
            <a:xfrm>
              <a:off x="865046" y="6434480"/>
              <a:ext cx="3406917" cy="12802"/>
            </a:xfrm>
            <a:prstGeom prst="line">
              <a:avLst/>
            </a:prstGeom>
            <a:ln w="38100">
              <a:solidFill>
                <a:srgbClr val="FFC000"/>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FF6BABF9-7B82-D145-A1D5-BD487BC4353D}"/>
                </a:ext>
              </a:extLst>
            </p:cNvPr>
            <p:cNvSpPr/>
            <p:nvPr userDrawn="1"/>
          </p:nvSpPr>
          <p:spPr>
            <a:xfrm rot="16200000">
              <a:off x="358720" y="6187719"/>
              <a:ext cx="506326" cy="50632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IL" dirty="0"/>
            </a:p>
          </p:txBody>
        </p:sp>
        <p:sp>
          <p:nvSpPr>
            <p:cNvPr id="14" name="Rectangle 13">
              <a:extLst>
                <a:ext uri="{FF2B5EF4-FFF2-40B4-BE49-F238E27FC236}">
                  <a16:creationId xmlns:a16="http://schemas.microsoft.com/office/drawing/2014/main" id="{835F94E0-6697-AF4E-BBFD-30ABCB3C4440}"/>
                </a:ext>
              </a:extLst>
            </p:cNvPr>
            <p:cNvSpPr/>
            <p:nvPr userDrawn="1"/>
          </p:nvSpPr>
          <p:spPr>
            <a:xfrm>
              <a:off x="781297" y="6357132"/>
              <a:ext cx="167498" cy="1674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IL"/>
            </a:p>
          </p:txBody>
        </p:sp>
      </p:grpSp>
      <p:sp>
        <p:nvSpPr>
          <p:cNvPr id="2" name="Title 1">
            <a:extLst>
              <a:ext uri="{FF2B5EF4-FFF2-40B4-BE49-F238E27FC236}">
                <a16:creationId xmlns:a16="http://schemas.microsoft.com/office/drawing/2014/main" id="{3195C777-214E-CC4E-BBAB-5037EB3579FE}"/>
              </a:ext>
            </a:extLst>
          </p:cNvPr>
          <p:cNvSpPr>
            <a:spLocks noGrp="1"/>
          </p:cNvSpPr>
          <p:nvPr>
            <p:ph type="title" hasCustomPrompt="1"/>
          </p:nvPr>
        </p:nvSpPr>
        <p:spPr/>
        <p:txBody>
          <a:bodyPr/>
          <a:lstStyle>
            <a:lvl1pPr>
              <a:defRPr>
                <a:solidFill>
                  <a:schemeClr val="tx1"/>
                </a:solidFill>
                <a:latin typeface="Calibri" panose="020F0502020204030204" pitchFamily="34" charset="0"/>
                <a:cs typeface="+mn-cs"/>
              </a:defRPr>
            </a:lvl1pPr>
          </a:lstStyle>
          <a:p>
            <a:r>
              <a:rPr lang="he-IL" sz="4400" dirty="0"/>
              <a:t>פתרון</a:t>
            </a:r>
            <a:endParaRPr lang="en-IL" dirty="0"/>
          </a:p>
        </p:txBody>
      </p:sp>
      <p:sp>
        <p:nvSpPr>
          <p:cNvPr id="3" name="Content Placeholder 2">
            <a:extLst>
              <a:ext uri="{FF2B5EF4-FFF2-40B4-BE49-F238E27FC236}">
                <a16:creationId xmlns:a16="http://schemas.microsoft.com/office/drawing/2014/main" id="{DE3919D3-6070-BF4F-BBCA-96749A9742C9}"/>
              </a:ext>
            </a:extLst>
          </p:cNvPr>
          <p:cNvSpPr>
            <a:spLocks noGrp="1"/>
          </p:cNvSpPr>
          <p:nvPr>
            <p:ph sz="half" idx="1" hasCustomPrompt="1"/>
          </p:nvPr>
        </p:nvSpPr>
        <p:spPr>
          <a:xfrm>
            <a:off x="838200" y="1825625"/>
            <a:ext cx="5181600" cy="4351338"/>
          </a:xfrm>
        </p:spPr>
        <p:txBody>
          <a:bodyPr/>
          <a:lstStyle>
            <a:lvl1pPr marL="228600" marR="0" indent="-228600" algn="r" defTabSz="914400" rtl="1" eaLnBrk="1" fontAlgn="auto" latinLnBrk="0" hangingPunct="1">
              <a:lnSpc>
                <a:spcPct val="100000"/>
              </a:lnSpc>
              <a:spcBef>
                <a:spcPts val="1000"/>
              </a:spcBef>
              <a:spcAft>
                <a:spcPts val="0"/>
              </a:spcAft>
              <a:buClr>
                <a:schemeClr val="accent2"/>
              </a:buClr>
              <a:buSzTx/>
              <a:buFont typeface="Arial" panose="020B0604020202020204" pitchFamily="34" charset="0"/>
              <a:buChar char="•"/>
              <a:tabLst/>
              <a:defRPr>
                <a:latin typeface="Calibri" panose="020F0502020204030204" pitchFamily="34" charset="0"/>
                <a:cs typeface="+mn-cs"/>
              </a:defRPr>
            </a:lvl1pPr>
          </a:lstStyle>
          <a:p>
            <a:pPr lvl="0"/>
            <a:r>
              <a:rPr lang="he-IL" dirty="0"/>
              <a:t>לחץ כדי לערוך סגנון טקסט של </a:t>
            </a:r>
            <a:r>
              <a:rPr lang="en-US" dirty="0"/>
              <a:t/>
            </a:r>
            <a:br>
              <a:rPr lang="en-US" dirty="0"/>
            </a:br>
            <a:r>
              <a:rPr lang="he-IL" dirty="0"/>
              <a:t>תבנית בסיס</a:t>
            </a:r>
            <a:endParaRPr lang="en-US" dirty="0"/>
          </a:p>
          <a:p>
            <a:pPr marL="228600" marR="0" lvl="0" indent="-228600" algn="r" defTabSz="914400" rtl="1" eaLnBrk="1" fontAlgn="auto" latinLnBrk="0" hangingPunct="1">
              <a:lnSpc>
                <a:spcPct val="100000"/>
              </a:lnSpc>
              <a:spcBef>
                <a:spcPts val="1000"/>
              </a:spcBef>
              <a:spcAft>
                <a:spcPts val="0"/>
              </a:spcAft>
              <a:buClr>
                <a:schemeClr val="accent2"/>
              </a:buClr>
              <a:buSzTx/>
              <a:buFont typeface="Arial" panose="020B0604020202020204" pitchFamily="34" charset="0"/>
              <a:buChar char="•"/>
              <a:tabLst/>
              <a:defRPr/>
            </a:pPr>
            <a:r>
              <a:rPr lang="he-IL" dirty="0"/>
              <a:t>לחץ כדי לערוך סגנון טקסט של </a:t>
            </a:r>
            <a:r>
              <a:rPr lang="en-US" dirty="0"/>
              <a:t/>
            </a:r>
            <a:br>
              <a:rPr lang="en-US" dirty="0"/>
            </a:br>
            <a:r>
              <a:rPr lang="he-IL" dirty="0"/>
              <a:t>תבנית בסיס</a:t>
            </a:r>
            <a:endParaRPr lang="en-US" dirty="0"/>
          </a:p>
          <a:p>
            <a:pPr marL="228600" marR="0" lvl="0" indent="-228600" algn="r" defTabSz="914400" rtl="1" eaLnBrk="1" fontAlgn="auto" latinLnBrk="0" hangingPunct="1">
              <a:lnSpc>
                <a:spcPct val="100000"/>
              </a:lnSpc>
              <a:spcBef>
                <a:spcPts val="1000"/>
              </a:spcBef>
              <a:spcAft>
                <a:spcPts val="0"/>
              </a:spcAft>
              <a:buClr>
                <a:schemeClr val="accent2"/>
              </a:buClr>
              <a:buSzTx/>
              <a:buFont typeface="Arial" panose="020B0604020202020204" pitchFamily="34" charset="0"/>
              <a:buChar char="•"/>
              <a:tabLst/>
              <a:defRPr/>
            </a:pPr>
            <a:r>
              <a:rPr lang="he-IL" dirty="0"/>
              <a:t>לחץ כדי לערוך סגנון טקסט של </a:t>
            </a:r>
            <a:r>
              <a:rPr lang="en-US" dirty="0"/>
              <a:t/>
            </a:r>
            <a:br>
              <a:rPr lang="en-US" dirty="0"/>
            </a:br>
            <a:r>
              <a:rPr lang="he-IL" dirty="0"/>
              <a:t>תבנית בסיס</a:t>
            </a:r>
            <a:endParaRPr lang="en-US" dirty="0"/>
          </a:p>
          <a:p>
            <a:pPr lvl="0"/>
            <a:endParaRPr lang="he-IL" dirty="0"/>
          </a:p>
          <a:p>
            <a:pPr lvl="0"/>
            <a:endParaRPr lang="en-US" dirty="0"/>
          </a:p>
        </p:txBody>
      </p:sp>
      <p:sp>
        <p:nvSpPr>
          <p:cNvPr id="4" name="Content Placeholder 3">
            <a:extLst>
              <a:ext uri="{FF2B5EF4-FFF2-40B4-BE49-F238E27FC236}">
                <a16:creationId xmlns:a16="http://schemas.microsoft.com/office/drawing/2014/main" id="{2A2DAA31-6933-314B-860C-C516AAD66558}"/>
              </a:ext>
            </a:extLst>
          </p:cNvPr>
          <p:cNvSpPr>
            <a:spLocks noGrp="1"/>
          </p:cNvSpPr>
          <p:nvPr>
            <p:ph sz="half" idx="2" hasCustomPrompt="1"/>
          </p:nvPr>
        </p:nvSpPr>
        <p:spPr>
          <a:xfrm>
            <a:off x="6172200" y="1825625"/>
            <a:ext cx="5181600" cy="4351338"/>
          </a:xfrm>
        </p:spPr>
        <p:txBody>
          <a:bodyPr/>
          <a:lstStyle>
            <a:lvl1pPr marL="228600" marR="0" indent="-228600" algn="r" defTabSz="914400" rtl="1" eaLnBrk="1" fontAlgn="auto" latinLnBrk="0" hangingPunct="1">
              <a:lnSpc>
                <a:spcPct val="100000"/>
              </a:lnSpc>
              <a:spcBef>
                <a:spcPts val="1000"/>
              </a:spcBef>
              <a:spcAft>
                <a:spcPts val="0"/>
              </a:spcAft>
              <a:buClr>
                <a:schemeClr val="accent2"/>
              </a:buClr>
              <a:buSzTx/>
              <a:buFont typeface="Arial" panose="020B0604020202020204" pitchFamily="34" charset="0"/>
              <a:buChar char="•"/>
              <a:tabLst/>
              <a:defRPr>
                <a:latin typeface="Calibri" panose="020F0502020204030204" pitchFamily="34" charset="0"/>
                <a:cs typeface="+mn-cs"/>
              </a:defRPr>
            </a:lvl1pPr>
          </a:lstStyle>
          <a:p>
            <a:pPr lvl="0"/>
            <a:r>
              <a:rPr lang="he-IL" dirty="0"/>
              <a:t>לחץ כדי לערוך סגנון טקסט של </a:t>
            </a:r>
            <a:r>
              <a:rPr lang="en-US" dirty="0"/>
              <a:t/>
            </a:r>
            <a:br>
              <a:rPr lang="en-US" dirty="0"/>
            </a:br>
            <a:r>
              <a:rPr lang="he-IL" dirty="0"/>
              <a:t>תבנית בסיס</a:t>
            </a:r>
            <a:endParaRPr lang="en-US" dirty="0"/>
          </a:p>
          <a:p>
            <a:pPr marL="228600" marR="0" lvl="0" indent="-228600" algn="r" defTabSz="914400" rtl="1" eaLnBrk="1" fontAlgn="auto" latinLnBrk="0" hangingPunct="1">
              <a:lnSpc>
                <a:spcPct val="100000"/>
              </a:lnSpc>
              <a:spcBef>
                <a:spcPts val="1000"/>
              </a:spcBef>
              <a:spcAft>
                <a:spcPts val="0"/>
              </a:spcAft>
              <a:buClr>
                <a:schemeClr val="accent2"/>
              </a:buClr>
              <a:buSzTx/>
              <a:buFont typeface="Arial" panose="020B0604020202020204" pitchFamily="34" charset="0"/>
              <a:buChar char="•"/>
              <a:tabLst/>
              <a:defRPr/>
            </a:pPr>
            <a:r>
              <a:rPr lang="he-IL" dirty="0"/>
              <a:t>לחץ כדי לערוך סגנון טקסט של </a:t>
            </a:r>
            <a:r>
              <a:rPr lang="en-US" dirty="0"/>
              <a:t/>
            </a:r>
            <a:br>
              <a:rPr lang="en-US" dirty="0"/>
            </a:br>
            <a:r>
              <a:rPr lang="he-IL" dirty="0"/>
              <a:t>תבנית בסיס</a:t>
            </a:r>
            <a:endParaRPr lang="en-US" dirty="0"/>
          </a:p>
          <a:p>
            <a:pPr marL="228600" marR="0" lvl="0" indent="-228600" algn="r" defTabSz="914400" rtl="1" eaLnBrk="1" fontAlgn="auto" latinLnBrk="0" hangingPunct="1">
              <a:lnSpc>
                <a:spcPct val="100000"/>
              </a:lnSpc>
              <a:spcBef>
                <a:spcPts val="1000"/>
              </a:spcBef>
              <a:spcAft>
                <a:spcPts val="0"/>
              </a:spcAft>
              <a:buClr>
                <a:schemeClr val="accent2"/>
              </a:buClr>
              <a:buSzTx/>
              <a:buFont typeface="Arial" panose="020B0604020202020204" pitchFamily="34" charset="0"/>
              <a:buChar char="•"/>
              <a:tabLst/>
              <a:defRPr/>
            </a:pPr>
            <a:r>
              <a:rPr lang="he-IL" dirty="0"/>
              <a:t>לחץ כדי לערוך סגנון טקסט של </a:t>
            </a:r>
            <a:r>
              <a:rPr lang="en-US" dirty="0"/>
              <a:t/>
            </a:r>
            <a:br>
              <a:rPr lang="en-US" dirty="0"/>
            </a:br>
            <a:r>
              <a:rPr lang="he-IL" dirty="0"/>
              <a:t>תבנית בסיס</a:t>
            </a:r>
            <a:endParaRPr lang="en-US" dirty="0"/>
          </a:p>
          <a:p>
            <a:pPr lvl="0"/>
            <a:endParaRPr lang="he-IL" dirty="0"/>
          </a:p>
          <a:p>
            <a:pPr lvl="0"/>
            <a:endParaRPr lang="en-US" dirty="0"/>
          </a:p>
        </p:txBody>
      </p:sp>
    </p:spTree>
    <p:extLst>
      <p:ext uri="{BB962C8B-B14F-4D97-AF65-F5344CB8AC3E}">
        <p14:creationId xmlns:p14="http://schemas.microsoft.com/office/powerpoint/2010/main" val="41176051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4_השיעור הבא יתחיל">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63796BD-313B-0044-809D-6D612DE5930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5" name="Oval 4">
            <a:extLst>
              <a:ext uri="{FF2B5EF4-FFF2-40B4-BE49-F238E27FC236}">
                <a16:creationId xmlns:a16="http://schemas.microsoft.com/office/drawing/2014/main" id="{C4692FF9-9816-1A41-9F19-64AC89C4FE77}"/>
              </a:ext>
            </a:extLst>
          </p:cNvPr>
          <p:cNvSpPr/>
          <p:nvPr userDrawn="1"/>
        </p:nvSpPr>
        <p:spPr>
          <a:xfrm>
            <a:off x="3337577" y="646574"/>
            <a:ext cx="5473303" cy="5473303"/>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IL" dirty="0"/>
          </a:p>
        </p:txBody>
      </p:sp>
      <p:sp>
        <p:nvSpPr>
          <p:cNvPr id="19" name="Rectangle 18">
            <a:extLst>
              <a:ext uri="{FF2B5EF4-FFF2-40B4-BE49-F238E27FC236}">
                <a16:creationId xmlns:a16="http://schemas.microsoft.com/office/drawing/2014/main" id="{B1C76A5A-A9C6-4148-9667-BA78FBEC1DC5}"/>
              </a:ext>
            </a:extLst>
          </p:cNvPr>
          <p:cNvSpPr/>
          <p:nvPr userDrawn="1"/>
        </p:nvSpPr>
        <p:spPr>
          <a:xfrm>
            <a:off x="2953941" y="3446401"/>
            <a:ext cx="6284118" cy="123988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IL"/>
          </a:p>
        </p:txBody>
      </p:sp>
      <p:grpSp>
        <p:nvGrpSpPr>
          <p:cNvPr id="2" name="Group 1">
            <a:extLst>
              <a:ext uri="{FF2B5EF4-FFF2-40B4-BE49-F238E27FC236}">
                <a16:creationId xmlns:a16="http://schemas.microsoft.com/office/drawing/2014/main" id="{B5656235-C025-B341-B125-6E522FFD6056}"/>
              </a:ext>
            </a:extLst>
          </p:cNvPr>
          <p:cNvGrpSpPr/>
          <p:nvPr userDrawn="1"/>
        </p:nvGrpSpPr>
        <p:grpSpPr>
          <a:xfrm>
            <a:off x="9287641" y="5672000"/>
            <a:ext cx="3913243" cy="506326"/>
            <a:chOff x="358720" y="285496"/>
            <a:chExt cx="3913243" cy="506326"/>
          </a:xfrm>
        </p:grpSpPr>
        <p:cxnSp>
          <p:nvCxnSpPr>
            <p:cNvPr id="18" name="Straight Connector 17">
              <a:extLst>
                <a:ext uri="{FF2B5EF4-FFF2-40B4-BE49-F238E27FC236}">
                  <a16:creationId xmlns:a16="http://schemas.microsoft.com/office/drawing/2014/main" id="{3740DB9B-9ABC-1E4F-9E76-DE21BB134995}"/>
                </a:ext>
              </a:extLst>
            </p:cNvPr>
            <p:cNvCxnSpPr>
              <a:cxnSpLocks/>
            </p:cNvCxnSpPr>
            <p:nvPr userDrawn="1"/>
          </p:nvCxnSpPr>
          <p:spPr>
            <a:xfrm>
              <a:off x="865046" y="532257"/>
              <a:ext cx="3406917" cy="12802"/>
            </a:xfrm>
            <a:prstGeom prst="line">
              <a:avLst/>
            </a:prstGeom>
            <a:ln w="38100">
              <a:solidFill>
                <a:srgbClr val="FFC000"/>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3AC0021A-4563-F644-839C-3313EE112D9E}"/>
                </a:ext>
              </a:extLst>
            </p:cNvPr>
            <p:cNvSpPr/>
            <p:nvPr userDrawn="1"/>
          </p:nvSpPr>
          <p:spPr>
            <a:xfrm rot="16200000">
              <a:off x="358720" y="285496"/>
              <a:ext cx="506326" cy="50632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IL" dirty="0"/>
            </a:p>
          </p:txBody>
        </p:sp>
        <p:sp>
          <p:nvSpPr>
            <p:cNvPr id="16" name="Rectangle 15">
              <a:extLst>
                <a:ext uri="{FF2B5EF4-FFF2-40B4-BE49-F238E27FC236}">
                  <a16:creationId xmlns:a16="http://schemas.microsoft.com/office/drawing/2014/main" id="{3984F002-0837-5347-8BEB-C54BD7228FB1}"/>
                </a:ext>
              </a:extLst>
            </p:cNvPr>
            <p:cNvSpPr/>
            <p:nvPr userDrawn="1"/>
          </p:nvSpPr>
          <p:spPr>
            <a:xfrm>
              <a:off x="781297" y="454909"/>
              <a:ext cx="167498" cy="1674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IL"/>
            </a:p>
          </p:txBody>
        </p:sp>
      </p:grpSp>
      <p:sp>
        <p:nvSpPr>
          <p:cNvPr id="4" name="Text Placeholder 3">
            <a:extLst>
              <a:ext uri="{FF2B5EF4-FFF2-40B4-BE49-F238E27FC236}">
                <a16:creationId xmlns:a16="http://schemas.microsoft.com/office/drawing/2014/main" id="{AA27E2A2-BC31-804E-BB02-2D2086ECA9AB}"/>
              </a:ext>
            </a:extLst>
          </p:cNvPr>
          <p:cNvSpPr>
            <a:spLocks noGrp="1"/>
          </p:cNvSpPr>
          <p:nvPr>
            <p:ph type="body" sz="quarter" idx="11" hasCustomPrompt="1"/>
          </p:nvPr>
        </p:nvSpPr>
        <p:spPr>
          <a:xfrm>
            <a:off x="3819674" y="1524214"/>
            <a:ext cx="4552652" cy="2202291"/>
          </a:xfrm>
          <a:prstGeom prst="rect">
            <a:avLst/>
          </a:prstGeom>
        </p:spPr>
        <p:txBody>
          <a:bodyPr>
            <a:normAutofit/>
          </a:bodyPr>
          <a:lstStyle>
            <a:lvl1pPr marL="0" indent="0" algn="ctr">
              <a:buNone/>
              <a:defRPr sz="6000">
                <a:solidFill>
                  <a:schemeClr val="bg1"/>
                </a:solidFill>
                <a:latin typeface="Calibri" panose="020F0502020204030204" pitchFamily="34" charset="0"/>
                <a:cs typeface="+mn-cs"/>
              </a:defRPr>
            </a:lvl1pPr>
            <a:lvl2pPr marL="457200" indent="0">
              <a:buNone/>
              <a:defRPr/>
            </a:lvl2pPr>
            <a:lvl3pPr marL="914400" indent="0">
              <a:buNone/>
              <a:defRPr/>
            </a:lvl3pPr>
            <a:lvl4pPr marL="1371600" indent="0">
              <a:buNone/>
              <a:defRPr/>
            </a:lvl4pPr>
            <a:lvl5pPr marL="1828800" indent="0">
              <a:buNone/>
              <a:defRPr/>
            </a:lvl5pPr>
          </a:lstStyle>
          <a:p>
            <a:pPr lvl="0"/>
            <a:r>
              <a:rPr lang="he-IL" dirty="0"/>
              <a:t>השיעור הבא</a:t>
            </a:r>
          </a:p>
          <a:p>
            <a:pPr lvl="0"/>
            <a:r>
              <a:rPr lang="he-IL" dirty="0"/>
              <a:t>יתחיל</a:t>
            </a:r>
          </a:p>
        </p:txBody>
      </p:sp>
      <p:cxnSp>
        <p:nvCxnSpPr>
          <p:cNvPr id="15" name="Straight Connector 14">
            <a:extLst>
              <a:ext uri="{FF2B5EF4-FFF2-40B4-BE49-F238E27FC236}">
                <a16:creationId xmlns:a16="http://schemas.microsoft.com/office/drawing/2014/main" id="{40473E13-CEF0-6945-8210-1865616E9834}"/>
              </a:ext>
            </a:extLst>
          </p:cNvPr>
          <p:cNvCxnSpPr>
            <a:cxnSpLocks/>
          </p:cNvCxnSpPr>
          <p:nvPr userDrawn="1"/>
        </p:nvCxnSpPr>
        <p:spPr>
          <a:xfrm>
            <a:off x="2377053" y="6178326"/>
            <a:ext cx="1385887" cy="0"/>
          </a:xfrm>
          <a:prstGeom prst="line">
            <a:avLst/>
          </a:prstGeom>
          <a:ln w="38100">
            <a:solidFill>
              <a:srgbClr val="FFC000"/>
            </a:solidFill>
          </a:ln>
        </p:spPr>
        <p:style>
          <a:lnRef idx="1">
            <a:schemeClr val="accent1"/>
          </a:lnRef>
          <a:fillRef idx="0">
            <a:schemeClr val="accent1"/>
          </a:fillRef>
          <a:effectRef idx="0">
            <a:schemeClr val="accent1"/>
          </a:effectRef>
          <a:fontRef idx="minor">
            <a:schemeClr val="tx1"/>
          </a:fontRef>
        </p:style>
      </p:cxnSp>
      <p:grpSp>
        <p:nvGrpSpPr>
          <p:cNvPr id="7" name="Group 6">
            <a:extLst>
              <a:ext uri="{FF2B5EF4-FFF2-40B4-BE49-F238E27FC236}">
                <a16:creationId xmlns:a16="http://schemas.microsoft.com/office/drawing/2014/main" id="{22617BD7-5381-4D41-92AE-B0043113B420}"/>
              </a:ext>
            </a:extLst>
          </p:cNvPr>
          <p:cNvGrpSpPr/>
          <p:nvPr userDrawn="1"/>
        </p:nvGrpSpPr>
        <p:grpSpPr>
          <a:xfrm rot="10800000">
            <a:off x="11482153" y="140248"/>
            <a:ext cx="602703" cy="577326"/>
            <a:chOff x="781297" y="5586292"/>
            <a:chExt cx="602703" cy="577326"/>
          </a:xfrm>
        </p:grpSpPr>
        <p:sp>
          <p:nvSpPr>
            <p:cNvPr id="11" name="Rectangle 10">
              <a:extLst>
                <a:ext uri="{FF2B5EF4-FFF2-40B4-BE49-F238E27FC236}">
                  <a16:creationId xmlns:a16="http://schemas.microsoft.com/office/drawing/2014/main" id="{587FD482-59E1-C04B-9AF0-F8141BE66FDD}"/>
                </a:ext>
              </a:extLst>
            </p:cNvPr>
            <p:cNvSpPr/>
            <p:nvPr userDrawn="1"/>
          </p:nvSpPr>
          <p:spPr>
            <a:xfrm rot="16200000">
              <a:off x="781297" y="5657292"/>
              <a:ext cx="506326" cy="50632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IL" dirty="0"/>
            </a:p>
          </p:txBody>
        </p:sp>
        <p:sp>
          <p:nvSpPr>
            <p:cNvPr id="13" name="Rectangle 12">
              <a:extLst>
                <a:ext uri="{FF2B5EF4-FFF2-40B4-BE49-F238E27FC236}">
                  <a16:creationId xmlns:a16="http://schemas.microsoft.com/office/drawing/2014/main" id="{1E9A766D-D5BD-3E4B-AE40-5EF4614445A8}"/>
                </a:ext>
              </a:extLst>
            </p:cNvPr>
            <p:cNvSpPr/>
            <p:nvPr userDrawn="1"/>
          </p:nvSpPr>
          <p:spPr>
            <a:xfrm>
              <a:off x="1216502" y="5586292"/>
              <a:ext cx="167498" cy="1674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IL"/>
            </a:p>
          </p:txBody>
        </p:sp>
      </p:grpSp>
      <p:cxnSp>
        <p:nvCxnSpPr>
          <p:cNvPr id="17" name="Straight Connector 16">
            <a:extLst>
              <a:ext uri="{FF2B5EF4-FFF2-40B4-BE49-F238E27FC236}">
                <a16:creationId xmlns:a16="http://schemas.microsoft.com/office/drawing/2014/main" id="{4D5014CE-6431-0D4C-BAFF-39612F414400}"/>
              </a:ext>
            </a:extLst>
          </p:cNvPr>
          <p:cNvCxnSpPr>
            <a:cxnSpLocks/>
          </p:cNvCxnSpPr>
          <p:nvPr userDrawn="1"/>
        </p:nvCxnSpPr>
        <p:spPr>
          <a:xfrm>
            <a:off x="-678730" y="6456415"/>
            <a:ext cx="3455367" cy="0"/>
          </a:xfrm>
          <a:prstGeom prst="line">
            <a:avLst/>
          </a:prstGeom>
          <a:ln w="38100">
            <a:solidFill>
              <a:srgbClr val="FFC000"/>
            </a:solidFill>
          </a:ln>
        </p:spPr>
        <p:style>
          <a:lnRef idx="1">
            <a:schemeClr val="accent1"/>
          </a:lnRef>
          <a:fillRef idx="0">
            <a:schemeClr val="accent1"/>
          </a:fillRef>
          <a:effectRef idx="0">
            <a:schemeClr val="accent1"/>
          </a:effectRef>
          <a:fontRef idx="minor">
            <a:schemeClr val="tx1"/>
          </a:fontRef>
        </p:style>
      </p:cxnSp>
      <p:sp>
        <p:nvSpPr>
          <p:cNvPr id="21" name="Text Placeholder 20">
            <a:extLst>
              <a:ext uri="{FF2B5EF4-FFF2-40B4-BE49-F238E27FC236}">
                <a16:creationId xmlns:a16="http://schemas.microsoft.com/office/drawing/2014/main" id="{4BD310FA-D564-9240-BAF3-B9933A5C616F}"/>
              </a:ext>
            </a:extLst>
          </p:cNvPr>
          <p:cNvSpPr>
            <a:spLocks noGrp="1"/>
          </p:cNvSpPr>
          <p:nvPr>
            <p:ph type="body" sz="quarter" idx="12" hasCustomPrompt="1"/>
          </p:nvPr>
        </p:nvSpPr>
        <p:spPr>
          <a:xfrm>
            <a:off x="3764756" y="3704674"/>
            <a:ext cx="4662487" cy="819517"/>
          </a:xfrm>
          <a:prstGeom prst="rect">
            <a:avLst/>
          </a:prstGeom>
        </p:spPr>
        <p:txBody>
          <a:bodyPr anchor="b">
            <a:noAutofit/>
          </a:bodyPr>
          <a:lstStyle>
            <a:lvl1pPr marL="0" indent="0" algn="ctr">
              <a:buNone/>
              <a:defRPr sz="5400">
                <a:solidFill>
                  <a:schemeClr val="bg1"/>
                </a:solidFill>
                <a:latin typeface="Calibri" panose="020F0502020204030204" pitchFamily="34" charset="0"/>
                <a:cs typeface="+mn-cs"/>
              </a:defRPr>
            </a:lvl1pPr>
          </a:lstStyle>
          <a:p>
            <a:pPr lvl="0"/>
            <a:r>
              <a:rPr lang="he-IL" dirty="0"/>
              <a:t>בשעה 09:00</a:t>
            </a:r>
            <a:endParaRPr lang="en-IL" dirty="0"/>
          </a:p>
        </p:txBody>
      </p:sp>
      <p:grpSp>
        <p:nvGrpSpPr>
          <p:cNvPr id="24" name="Group 23">
            <a:extLst>
              <a:ext uri="{FF2B5EF4-FFF2-40B4-BE49-F238E27FC236}">
                <a16:creationId xmlns:a16="http://schemas.microsoft.com/office/drawing/2014/main" id="{4C964832-BAF5-B84F-9EE8-B31B27A731C8}"/>
              </a:ext>
            </a:extLst>
          </p:cNvPr>
          <p:cNvGrpSpPr/>
          <p:nvPr userDrawn="1"/>
        </p:nvGrpSpPr>
        <p:grpSpPr>
          <a:xfrm>
            <a:off x="-110840" y="110839"/>
            <a:ext cx="1530097" cy="1525930"/>
            <a:chOff x="8374611" y="4283110"/>
            <a:chExt cx="2300578" cy="2294314"/>
          </a:xfrm>
        </p:grpSpPr>
        <p:pic>
          <p:nvPicPr>
            <p:cNvPr id="25" name="Picture 24">
              <a:extLst>
                <a:ext uri="{FF2B5EF4-FFF2-40B4-BE49-F238E27FC236}">
                  <a16:creationId xmlns:a16="http://schemas.microsoft.com/office/drawing/2014/main" id="{7C0CB761-1CB6-FC4E-AEC0-ADBE45586F14}"/>
                </a:ext>
              </a:extLst>
            </p:cNvPr>
            <p:cNvPicPr>
              <a:picLocks noChangeAspect="1"/>
            </p:cNvPicPr>
            <p:nvPr/>
          </p:nvPicPr>
          <p:blipFill rotWithShape="1">
            <a:blip r:embed="rId3"/>
            <a:srcRect l="62938"/>
            <a:stretch/>
          </p:blipFill>
          <p:spPr>
            <a:xfrm>
              <a:off x="8873684" y="4283110"/>
              <a:ext cx="1227785" cy="1519621"/>
            </a:xfrm>
            <a:prstGeom prst="rect">
              <a:avLst/>
            </a:prstGeom>
          </p:spPr>
        </p:pic>
        <p:sp>
          <p:nvSpPr>
            <p:cNvPr id="26" name="Rectangle 25">
              <a:extLst>
                <a:ext uri="{FF2B5EF4-FFF2-40B4-BE49-F238E27FC236}">
                  <a16:creationId xmlns:a16="http://schemas.microsoft.com/office/drawing/2014/main" id="{0799BDF5-881F-3045-A642-F8E001DE02C9}"/>
                </a:ext>
              </a:extLst>
            </p:cNvPr>
            <p:cNvSpPr/>
            <p:nvPr/>
          </p:nvSpPr>
          <p:spPr>
            <a:xfrm>
              <a:off x="8374611" y="5883287"/>
              <a:ext cx="2300578" cy="694137"/>
            </a:xfrm>
            <a:prstGeom prst="rect">
              <a:avLst/>
            </a:prstGeom>
          </p:spPr>
          <p:txBody>
            <a:bodyPr wrap="square">
              <a:spAutoFit/>
            </a:bodyPr>
            <a:lstStyle/>
            <a:p>
              <a:pPr algn="ctr"/>
              <a:r>
                <a:rPr lang="en-IL" sz="1200" dirty="0">
                  <a:solidFill>
                    <a:schemeClr val="bg1"/>
                  </a:solidFill>
                  <a:latin typeface="Arial" panose="020B0604020202020204" pitchFamily="34" charset="0"/>
                  <a:cs typeface="Arial" panose="020B0604020202020204" pitchFamily="34" charset="0"/>
                </a:rPr>
                <a:t>מדינת ישראל</a:t>
              </a:r>
            </a:p>
            <a:p>
              <a:pPr algn="ctr"/>
              <a:r>
                <a:rPr lang="en-IL" sz="1200" dirty="0">
                  <a:solidFill>
                    <a:schemeClr val="bg1"/>
                  </a:solidFill>
                  <a:latin typeface="Arial" panose="020B0604020202020204" pitchFamily="34" charset="0"/>
                  <a:cs typeface="Arial" panose="020B0604020202020204" pitchFamily="34" charset="0"/>
                </a:rPr>
                <a:t>משרד החינוך</a:t>
              </a:r>
            </a:p>
          </p:txBody>
        </p:sp>
      </p:grpSp>
    </p:spTree>
    <p:extLst>
      <p:ext uri="{BB962C8B-B14F-4D97-AF65-F5344CB8AC3E}">
        <p14:creationId xmlns:p14="http://schemas.microsoft.com/office/powerpoint/2010/main" val="17683448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5_השיעור הבא יתחיל">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63796BD-313B-0044-809D-6D612DE59301}"/>
              </a:ext>
            </a:extLst>
          </p:cNvPr>
          <p:cNvPicPr>
            <a:picLocks noChangeAspect="1"/>
          </p:cNvPicPr>
          <p:nvPr userDrawn="1"/>
        </p:nvPicPr>
        <p:blipFill>
          <a:blip r:embed="rId2"/>
          <a:stretch>
            <a:fillRect/>
          </a:stretch>
        </p:blipFill>
        <p:spPr>
          <a:xfrm>
            <a:off x="0" y="0"/>
            <a:ext cx="12192000" cy="6858000"/>
          </a:xfrm>
          <a:prstGeom prst="rect">
            <a:avLst/>
          </a:prstGeom>
        </p:spPr>
      </p:pic>
      <p:grpSp>
        <p:nvGrpSpPr>
          <p:cNvPr id="2" name="Group 1">
            <a:extLst>
              <a:ext uri="{FF2B5EF4-FFF2-40B4-BE49-F238E27FC236}">
                <a16:creationId xmlns:a16="http://schemas.microsoft.com/office/drawing/2014/main" id="{B5656235-C025-B341-B125-6E522FFD6056}"/>
              </a:ext>
            </a:extLst>
          </p:cNvPr>
          <p:cNvGrpSpPr/>
          <p:nvPr userDrawn="1"/>
        </p:nvGrpSpPr>
        <p:grpSpPr>
          <a:xfrm>
            <a:off x="9287641" y="5672000"/>
            <a:ext cx="3913243" cy="506326"/>
            <a:chOff x="358720" y="285496"/>
            <a:chExt cx="3913243" cy="506326"/>
          </a:xfrm>
        </p:grpSpPr>
        <p:cxnSp>
          <p:nvCxnSpPr>
            <p:cNvPr id="18" name="Straight Connector 17">
              <a:extLst>
                <a:ext uri="{FF2B5EF4-FFF2-40B4-BE49-F238E27FC236}">
                  <a16:creationId xmlns:a16="http://schemas.microsoft.com/office/drawing/2014/main" id="{3740DB9B-9ABC-1E4F-9E76-DE21BB134995}"/>
                </a:ext>
              </a:extLst>
            </p:cNvPr>
            <p:cNvCxnSpPr>
              <a:cxnSpLocks/>
            </p:cNvCxnSpPr>
            <p:nvPr userDrawn="1"/>
          </p:nvCxnSpPr>
          <p:spPr>
            <a:xfrm>
              <a:off x="865046" y="532257"/>
              <a:ext cx="3406917" cy="12802"/>
            </a:xfrm>
            <a:prstGeom prst="line">
              <a:avLst/>
            </a:prstGeom>
            <a:ln w="38100">
              <a:solidFill>
                <a:srgbClr val="FFC000"/>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3AC0021A-4563-F644-839C-3313EE112D9E}"/>
                </a:ext>
              </a:extLst>
            </p:cNvPr>
            <p:cNvSpPr/>
            <p:nvPr userDrawn="1"/>
          </p:nvSpPr>
          <p:spPr>
            <a:xfrm rot="16200000">
              <a:off x="358720" y="285496"/>
              <a:ext cx="506326" cy="50632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IL" dirty="0"/>
            </a:p>
          </p:txBody>
        </p:sp>
        <p:sp>
          <p:nvSpPr>
            <p:cNvPr id="16" name="Rectangle 15">
              <a:extLst>
                <a:ext uri="{FF2B5EF4-FFF2-40B4-BE49-F238E27FC236}">
                  <a16:creationId xmlns:a16="http://schemas.microsoft.com/office/drawing/2014/main" id="{3984F002-0837-5347-8BEB-C54BD7228FB1}"/>
                </a:ext>
              </a:extLst>
            </p:cNvPr>
            <p:cNvSpPr/>
            <p:nvPr userDrawn="1"/>
          </p:nvSpPr>
          <p:spPr>
            <a:xfrm>
              <a:off x="781297" y="454909"/>
              <a:ext cx="167498" cy="1674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IL"/>
            </a:p>
          </p:txBody>
        </p:sp>
      </p:grpSp>
      <p:cxnSp>
        <p:nvCxnSpPr>
          <p:cNvPr id="15" name="Straight Connector 14">
            <a:extLst>
              <a:ext uri="{FF2B5EF4-FFF2-40B4-BE49-F238E27FC236}">
                <a16:creationId xmlns:a16="http://schemas.microsoft.com/office/drawing/2014/main" id="{40473E13-CEF0-6945-8210-1865616E9834}"/>
              </a:ext>
            </a:extLst>
          </p:cNvPr>
          <p:cNvCxnSpPr>
            <a:cxnSpLocks/>
          </p:cNvCxnSpPr>
          <p:nvPr userDrawn="1"/>
        </p:nvCxnSpPr>
        <p:spPr>
          <a:xfrm>
            <a:off x="2377053" y="6178326"/>
            <a:ext cx="1385887" cy="0"/>
          </a:xfrm>
          <a:prstGeom prst="line">
            <a:avLst/>
          </a:prstGeom>
          <a:ln w="38100">
            <a:solidFill>
              <a:srgbClr val="FFC000"/>
            </a:solidFill>
          </a:ln>
        </p:spPr>
        <p:style>
          <a:lnRef idx="1">
            <a:schemeClr val="accent1"/>
          </a:lnRef>
          <a:fillRef idx="0">
            <a:schemeClr val="accent1"/>
          </a:fillRef>
          <a:effectRef idx="0">
            <a:schemeClr val="accent1"/>
          </a:effectRef>
          <a:fontRef idx="minor">
            <a:schemeClr val="tx1"/>
          </a:fontRef>
        </p:style>
      </p:cxnSp>
      <p:grpSp>
        <p:nvGrpSpPr>
          <p:cNvPr id="7" name="Group 6">
            <a:extLst>
              <a:ext uri="{FF2B5EF4-FFF2-40B4-BE49-F238E27FC236}">
                <a16:creationId xmlns:a16="http://schemas.microsoft.com/office/drawing/2014/main" id="{22617BD7-5381-4D41-92AE-B0043113B420}"/>
              </a:ext>
            </a:extLst>
          </p:cNvPr>
          <p:cNvGrpSpPr/>
          <p:nvPr userDrawn="1"/>
        </p:nvGrpSpPr>
        <p:grpSpPr>
          <a:xfrm rot="10800000">
            <a:off x="11482153" y="140248"/>
            <a:ext cx="602703" cy="577326"/>
            <a:chOff x="781297" y="5586292"/>
            <a:chExt cx="602703" cy="577326"/>
          </a:xfrm>
        </p:grpSpPr>
        <p:sp>
          <p:nvSpPr>
            <p:cNvPr id="11" name="Rectangle 10">
              <a:extLst>
                <a:ext uri="{FF2B5EF4-FFF2-40B4-BE49-F238E27FC236}">
                  <a16:creationId xmlns:a16="http://schemas.microsoft.com/office/drawing/2014/main" id="{587FD482-59E1-C04B-9AF0-F8141BE66FDD}"/>
                </a:ext>
              </a:extLst>
            </p:cNvPr>
            <p:cNvSpPr/>
            <p:nvPr userDrawn="1"/>
          </p:nvSpPr>
          <p:spPr>
            <a:xfrm rot="16200000">
              <a:off x="781297" y="5657292"/>
              <a:ext cx="506326" cy="50632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IL" dirty="0"/>
            </a:p>
          </p:txBody>
        </p:sp>
        <p:sp>
          <p:nvSpPr>
            <p:cNvPr id="13" name="Rectangle 12">
              <a:extLst>
                <a:ext uri="{FF2B5EF4-FFF2-40B4-BE49-F238E27FC236}">
                  <a16:creationId xmlns:a16="http://schemas.microsoft.com/office/drawing/2014/main" id="{1E9A766D-D5BD-3E4B-AE40-5EF4614445A8}"/>
                </a:ext>
              </a:extLst>
            </p:cNvPr>
            <p:cNvSpPr/>
            <p:nvPr userDrawn="1"/>
          </p:nvSpPr>
          <p:spPr>
            <a:xfrm>
              <a:off x="1216502" y="5586292"/>
              <a:ext cx="167498" cy="1674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IL"/>
            </a:p>
          </p:txBody>
        </p:sp>
      </p:grpSp>
      <p:cxnSp>
        <p:nvCxnSpPr>
          <p:cNvPr id="17" name="Straight Connector 16">
            <a:extLst>
              <a:ext uri="{FF2B5EF4-FFF2-40B4-BE49-F238E27FC236}">
                <a16:creationId xmlns:a16="http://schemas.microsoft.com/office/drawing/2014/main" id="{4D5014CE-6431-0D4C-BAFF-39612F414400}"/>
              </a:ext>
            </a:extLst>
          </p:cNvPr>
          <p:cNvCxnSpPr>
            <a:cxnSpLocks/>
          </p:cNvCxnSpPr>
          <p:nvPr userDrawn="1"/>
        </p:nvCxnSpPr>
        <p:spPr>
          <a:xfrm>
            <a:off x="-678730" y="6456415"/>
            <a:ext cx="3455367" cy="0"/>
          </a:xfrm>
          <a:prstGeom prst="line">
            <a:avLst/>
          </a:prstGeom>
          <a:ln w="38100">
            <a:solidFill>
              <a:srgbClr val="FFC000"/>
            </a:solidFill>
          </a:ln>
        </p:spPr>
        <p:style>
          <a:lnRef idx="1">
            <a:schemeClr val="accent1"/>
          </a:lnRef>
          <a:fillRef idx="0">
            <a:schemeClr val="accent1"/>
          </a:fillRef>
          <a:effectRef idx="0">
            <a:schemeClr val="accent1"/>
          </a:effectRef>
          <a:fontRef idx="minor">
            <a:schemeClr val="tx1"/>
          </a:fontRef>
        </p:style>
      </p:cxnSp>
      <p:pic>
        <p:nvPicPr>
          <p:cNvPr id="20" name="Picture 19">
            <a:extLst>
              <a:ext uri="{FF2B5EF4-FFF2-40B4-BE49-F238E27FC236}">
                <a16:creationId xmlns:a16="http://schemas.microsoft.com/office/drawing/2014/main" id="{E6EAAB5F-1735-EF4E-B629-AFD8B71801DF}"/>
              </a:ext>
            </a:extLst>
          </p:cNvPr>
          <p:cNvPicPr>
            <a:picLocks noChangeAspect="1"/>
          </p:cNvPicPr>
          <p:nvPr userDrawn="1"/>
        </p:nvPicPr>
        <p:blipFill>
          <a:blip r:embed="rId3"/>
          <a:stretch>
            <a:fillRect/>
          </a:stretch>
        </p:blipFill>
        <p:spPr>
          <a:xfrm>
            <a:off x="4283765" y="1616765"/>
            <a:ext cx="3624470" cy="3624470"/>
          </a:xfrm>
          <a:prstGeom prst="rect">
            <a:avLst/>
          </a:prstGeom>
        </p:spPr>
      </p:pic>
    </p:spTree>
    <p:extLst>
      <p:ext uri="{BB962C8B-B14F-4D97-AF65-F5344CB8AC3E}">
        <p14:creationId xmlns:p14="http://schemas.microsoft.com/office/powerpoint/2010/main" val="23752725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1_כותרת ראשית">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A8E8959C-707A-374D-A37D-F0431F277F95}"/>
              </a:ext>
            </a:extLst>
          </p:cNvPr>
          <p:cNvPicPr>
            <a:picLocks noChangeAspect="1"/>
          </p:cNvPicPr>
          <p:nvPr userDrawn="1"/>
        </p:nvPicPr>
        <p:blipFill>
          <a:blip r:embed="rId2">
            <a:alphaModFix amt="54000"/>
          </a:blip>
          <a:stretch>
            <a:fillRect/>
          </a:stretch>
        </p:blipFill>
        <p:spPr>
          <a:xfrm>
            <a:off x="-7354566" y="2026507"/>
            <a:ext cx="5045676" cy="5028913"/>
          </a:xfrm>
          <a:prstGeom prst="rect">
            <a:avLst/>
          </a:prstGeom>
        </p:spPr>
      </p:pic>
      <p:pic>
        <p:nvPicPr>
          <p:cNvPr id="10" name="Picture 9">
            <a:extLst>
              <a:ext uri="{FF2B5EF4-FFF2-40B4-BE49-F238E27FC236}">
                <a16:creationId xmlns:a16="http://schemas.microsoft.com/office/drawing/2014/main" id="{18B22E21-BB18-2544-AECC-B480F0F96A4E}"/>
              </a:ext>
            </a:extLst>
          </p:cNvPr>
          <p:cNvPicPr>
            <a:picLocks noChangeAspect="1"/>
          </p:cNvPicPr>
          <p:nvPr userDrawn="1"/>
        </p:nvPicPr>
        <p:blipFill>
          <a:blip r:embed="rId2">
            <a:alphaModFix amt="54000"/>
          </a:blip>
          <a:stretch>
            <a:fillRect/>
          </a:stretch>
        </p:blipFill>
        <p:spPr>
          <a:xfrm>
            <a:off x="12947248" y="-3969273"/>
            <a:ext cx="5045676" cy="5028913"/>
          </a:xfrm>
          <a:prstGeom prst="rect">
            <a:avLst/>
          </a:prstGeom>
        </p:spPr>
      </p:pic>
      <p:pic>
        <p:nvPicPr>
          <p:cNvPr id="21" name="Picture 20">
            <a:extLst>
              <a:ext uri="{FF2B5EF4-FFF2-40B4-BE49-F238E27FC236}">
                <a16:creationId xmlns:a16="http://schemas.microsoft.com/office/drawing/2014/main" id="{5A307165-DA22-2E48-AE86-B78F4110AE5D}"/>
              </a:ext>
            </a:extLst>
          </p:cNvPr>
          <p:cNvPicPr>
            <a:picLocks noChangeAspect="1"/>
          </p:cNvPicPr>
          <p:nvPr userDrawn="1"/>
        </p:nvPicPr>
        <p:blipFill>
          <a:blip r:embed="rId3"/>
          <a:stretch>
            <a:fillRect/>
          </a:stretch>
        </p:blipFill>
        <p:spPr>
          <a:xfrm>
            <a:off x="0" y="0"/>
            <a:ext cx="12192000" cy="6858000"/>
          </a:xfrm>
          <a:prstGeom prst="rect">
            <a:avLst/>
          </a:prstGeom>
        </p:spPr>
      </p:pic>
      <p:cxnSp>
        <p:nvCxnSpPr>
          <p:cNvPr id="25" name="Straight Connector 24">
            <a:extLst>
              <a:ext uri="{FF2B5EF4-FFF2-40B4-BE49-F238E27FC236}">
                <a16:creationId xmlns:a16="http://schemas.microsoft.com/office/drawing/2014/main" id="{3613B3B1-726C-944F-8CAD-1F3AF7A7034B}"/>
              </a:ext>
            </a:extLst>
          </p:cNvPr>
          <p:cNvCxnSpPr>
            <a:cxnSpLocks/>
          </p:cNvCxnSpPr>
          <p:nvPr userDrawn="1"/>
        </p:nvCxnSpPr>
        <p:spPr>
          <a:xfrm>
            <a:off x="7156173" y="1639956"/>
            <a:ext cx="4005469" cy="0"/>
          </a:xfrm>
          <a:prstGeom prst="line">
            <a:avLst/>
          </a:prstGeom>
          <a:ln w="38100">
            <a:solidFill>
              <a:srgbClr val="FFC000"/>
            </a:solidFill>
          </a:ln>
        </p:spPr>
        <p:style>
          <a:lnRef idx="1">
            <a:schemeClr val="accent1"/>
          </a:lnRef>
          <a:fillRef idx="0">
            <a:schemeClr val="accent1"/>
          </a:fillRef>
          <a:effectRef idx="0">
            <a:schemeClr val="accent1"/>
          </a:effectRef>
          <a:fontRef idx="minor">
            <a:schemeClr val="tx1"/>
          </a:fontRef>
        </p:style>
      </p:cxnSp>
      <p:sp>
        <p:nvSpPr>
          <p:cNvPr id="26" name="Rectangle 25">
            <a:extLst>
              <a:ext uri="{FF2B5EF4-FFF2-40B4-BE49-F238E27FC236}">
                <a16:creationId xmlns:a16="http://schemas.microsoft.com/office/drawing/2014/main" id="{20F5DAFE-647E-5C47-B77A-42DA94152FF1}"/>
              </a:ext>
            </a:extLst>
          </p:cNvPr>
          <p:cNvSpPr/>
          <p:nvPr userDrawn="1"/>
        </p:nvSpPr>
        <p:spPr>
          <a:xfrm rot="16200000">
            <a:off x="7721222" y="1537008"/>
            <a:ext cx="205896" cy="2058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IL"/>
          </a:p>
        </p:txBody>
      </p:sp>
      <p:cxnSp>
        <p:nvCxnSpPr>
          <p:cNvPr id="27" name="Straight Connector 26">
            <a:extLst>
              <a:ext uri="{FF2B5EF4-FFF2-40B4-BE49-F238E27FC236}">
                <a16:creationId xmlns:a16="http://schemas.microsoft.com/office/drawing/2014/main" id="{7F22374B-CE66-F844-8273-BE66100E5DC3}"/>
              </a:ext>
            </a:extLst>
          </p:cNvPr>
          <p:cNvCxnSpPr>
            <a:cxnSpLocks/>
          </p:cNvCxnSpPr>
          <p:nvPr userDrawn="1"/>
        </p:nvCxnSpPr>
        <p:spPr>
          <a:xfrm>
            <a:off x="4093266" y="4984979"/>
            <a:ext cx="4005469" cy="0"/>
          </a:xfrm>
          <a:prstGeom prst="line">
            <a:avLst/>
          </a:prstGeom>
          <a:ln w="38100">
            <a:solidFill>
              <a:srgbClr val="FFC000"/>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838A16B6-C317-B44B-A5BB-C2442F733613}"/>
              </a:ext>
            </a:extLst>
          </p:cNvPr>
          <p:cNvCxnSpPr>
            <a:cxnSpLocks/>
          </p:cNvCxnSpPr>
          <p:nvPr userDrawn="1"/>
        </p:nvCxnSpPr>
        <p:spPr>
          <a:xfrm>
            <a:off x="4093266" y="2035982"/>
            <a:ext cx="4005469" cy="0"/>
          </a:xfrm>
          <a:prstGeom prst="line">
            <a:avLst/>
          </a:prstGeom>
          <a:ln w="38100">
            <a:solidFill>
              <a:srgbClr val="FFC000"/>
            </a:solidFill>
          </a:ln>
        </p:spPr>
        <p:style>
          <a:lnRef idx="1">
            <a:schemeClr val="accent1"/>
          </a:lnRef>
          <a:fillRef idx="0">
            <a:schemeClr val="accent1"/>
          </a:fillRef>
          <a:effectRef idx="0">
            <a:schemeClr val="accent1"/>
          </a:effectRef>
          <a:fontRef idx="minor">
            <a:schemeClr val="tx1"/>
          </a:fontRef>
        </p:style>
      </p:cxnSp>
      <p:grpSp>
        <p:nvGrpSpPr>
          <p:cNvPr id="29" name="Group 28">
            <a:extLst>
              <a:ext uri="{FF2B5EF4-FFF2-40B4-BE49-F238E27FC236}">
                <a16:creationId xmlns:a16="http://schemas.microsoft.com/office/drawing/2014/main" id="{30160307-BF93-B642-B885-52C1AEE617F6}"/>
              </a:ext>
            </a:extLst>
          </p:cNvPr>
          <p:cNvGrpSpPr/>
          <p:nvPr userDrawn="1"/>
        </p:nvGrpSpPr>
        <p:grpSpPr>
          <a:xfrm>
            <a:off x="-110840" y="110839"/>
            <a:ext cx="1530097" cy="1525930"/>
            <a:chOff x="8374611" y="4283110"/>
            <a:chExt cx="2300578" cy="2294314"/>
          </a:xfrm>
        </p:grpSpPr>
        <p:pic>
          <p:nvPicPr>
            <p:cNvPr id="30" name="Picture 29">
              <a:extLst>
                <a:ext uri="{FF2B5EF4-FFF2-40B4-BE49-F238E27FC236}">
                  <a16:creationId xmlns:a16="http://schemas.microsoft.com/office/drawing/2014/main" id="{F98B7E2E-690A-B74F-A361-DB3C1398C223}"/>
                </a:ext>
              </a:extLst>
            </p:cNvPr>
            <p:cNvPicPr>
              <a:picLocks noChangeAspect="1"/>
            </p:cNvPicPr>
            <p:nvPr/>
          </p:nvPicPr>
          <p:blipFill rotWithShape="1">
            <a:blip r:embed="rId4"/>
            <a:srcRect l="62938"/>
            <a:stretch/>
          </p:blipFill>
          <p:spPr>
            <a:xfrm>
              <a:off x="8873684" y="4283110"/>
              <a:ext cx="1227785" cy="1519621"/>
            </a:xfrm>
            <a:prstGeom prst="rect">
              <a:avLst/>
            </a:prstGeom>
          </p:spPr>
        </p:pic>
        <p:sp>
          <p:nvSpPr>
            <p:cNvPr id="31" name="Rectangle 30">
              <a:extLst>
                <a:ext uri="{FF2B5EF4-FFF2-40B4-BE49-F238E27FC236}">
                  <a16:creationId xmlns:a16="http://schemas.microsoft.com/office/drawing/2014/main" id="{23D367D3-E2A8-4A4A-953D-E858CA461A7D}"/>
                </a:ext>
              </a:extLst>
            </p:cNvPr>
            <p:cNvSpPr/>
            <p:nvPr/>
          </p:nvSpPr>
          <p:spPr>
            <a:xfrm>
              <a:off x="8374611" y="5883287"/>
              <a:ext cx="2300578" cy="694137"/>
            </a:xfrm>
            <a:prstGeom prst="rect">
              <a:avLst/>
            </a:prstGeom>
          </p:spPr>
          <p:txBody>
            <a:bodyPr wrap="square">
              <a:spAutoFit/>
            </a:bodyPr>
            <a:lstStyle/>
            <a:p>
              <a:pPr algn="ctr"/>
              <a:r>
                <a:rPr lang="en-IL" sz="1200" dirty="0">
                  <a:solidFill>
                    <a:schemeClr val="bg1"/>
                  </a:solidFill>
                  <a:latin typeface="Arial" panose="020B0604020202020204" pitchFamily="34" charset="0"/>
                  <a:cs typeface="Arial" panose="020B0604020202020204" pitchFamily="34" charset="0"/>
                </a:rPr>
                <a:t>מדינת ישראל</a:t>
              </a:r>
            </a:p>
            <a:p>
              <a:pPr algn="ctr"/>
              <a:r>
                <a:rPr lang="en-IL" sz="1200" dirty="0">
                  <a:solidFill>
                    <a:schemeClr val="bg1"/>
                  </a:solidFill>
                  <a:latin typeface="Arial" panose="020B0604020202020204" pitchFamily="34" charset="0"/>
                  <a:cs typeface="Arial" panose="020B0604020202020204" pitchFamily="34" charset="0"/>
                </a:rPr>
                <a:t>משרד החינוך</a:t>
              </a:r>
            </a:p>
          </p:txBody>
        </p:sp>
      </p:grpSp>
      <p:sp>
        <p:nvSpPr>
          <p:cNvPr id="32" name="TextBox 31">
            <a:extLst>
              <a:ext uri="{FF2B5EF4-FFF2-40B4-BE49-F238E27FC236}">
                <a16:creationId xmlns:a16="http://schemas.microsoft.com/office/drawing/2014/main" id="{CCF59D4F-A27F-1C45-8148-635F8893C9C9}"/>
              </a:ext>
            </a:extLst>
          </p:cNvPr>
          <p:cNvSpPr txBox="1"/>
          <p:nvPr userDrawn="1"/>
        </p:nvSpPr>
        <p:spPr>
          <a:xfrm>
            <a:off x="2210656" y="2447258"/>
            <a:ext cx="7770689" cy="1963485"/>
          </a:xfrm>
          <a:prstGeom prst="rect">
            <a:avLst/>
          </a:prstGeom>
          <a:solidFill>
            <a:schemeClr val="accent1"/>
          </a:solidFill>
        </p:spPr>
        <p:txBody>
          <a:bodyPr wrap="square" lIns="251999" tIns="251999" rIns="251999" bIns="251999" rtlCol="0" anchor="ctr">
            <a:spAutoFit/>
          </a:bodyPr>
          <a:lstStyle/>
          <a:p>
            <a:pPr marL="0" algn="ctr" defTabSz="914400" rtl="1" eaLnBrk="1" latinLnBrk="0" hangingPunct="1">
              <a:lnSpc>
                <a:spcPts val="6000"/>
              </a:lnSpc>
            </a:pPr>
            <a:r>
              <a:rPr lang="he-IL" sz="6600" dirty="0">
                <a:solidFill>
                  <a:schemeClr val="bg1"/>
                </a:solidFill>
                <a:latin typeface="Calibri" panose="020F0502020204030204" pitchFamily="34" charset="0"/>
                <a:ea typeface="Open Sans" panose="020B0606030504020204" pitchFamily="34" charset="0"/>
                <a:cs typeface="Calibri" panose="020F0502020204030204" pitchFamily="34" charset="0"/>
              </a:rPr>
              <a:t>תודה שצפיתם בשידור</a:t>
            </a:r>
          </a:p>
          <a:p>
            <a:pPr marL="0" algn="ctr" defTabSz="914400" rtl="1" eaLnBrk="1" latinLnBrk="0" hangingPunct="1">
              <a:lnSpc>
                <a:spcPts val="6000"/>
              </a:lnSpc>
            </a:pPr>
            <a:r>
              <a:rPr lang="he-IL" sz="3200" dirty="0">
                <a:solidFill>
                  <a:schemeClr val="bg1"/>
                </a:solidFill>
                <a:latin typeface="Calibri" panose="020F0502020204030204" pitchFamily="34" charset="0"/>
                <a:cs typeface="Calibri" panose="020F0502020204030204" pitchFamily="34" charset="0"/>
              </a:rPr>
              <a:t>הופק עבור משרד החינוך ע״י מטח</a:t>
            </a:r>
            <a:endParaRPr lang="en-IL" sz="3200" dirty="0">
              <a:solidFill>
                <a:schemeClr val="bg1"/>
              </a:solidFill>
              <a:latin typeface="Calibri" panose="020F0502020204030204" pitchFamily="34" charset="0"/>
              <a:cs typeface="Calibri" panose="020F0502020204030204" pitchFamily="34" charset="0"/>
            </a:endParaRPr>
          </a:p>
        </p:txBody>
      </p:sp>
      <p:sp>
        <p:nvSpPr>
          <p:cNvPr id="33" name="Rectangle 32">
            <a:extLst>
              <a:ext uri="{FF2B5EF4-FFF2-40B4-BE49-F238E27FC236}">
                <a16:creationId xmlns:a16="http://schemas.microsoft.com/office/drawing/2014/main" id="{730459D7-20E2-3642-98A9-F8CB285E36CD}"/>
              </a:ext>
            </a:extLst>
          </p:cNvPr>
          <p:cNvSpPr/>
          <p:nvPr userDrawn="1"/>
        </p:nvSpPr>
        <p:spPr>
          <a:xfrm>
            <a:off x="6692900" y="4828833"/>
            <a:ext cx="3429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L"/>
          </a:p>
        </p:txBody>
      </p:sp>
      <p:sp>
        <p:nvSpPr>
          <p:cNvPr id="34" name="Rectangle 33">
            <a:extLst>
              <a:ext uri="{FF2B5EF4-FFF2-40B4-BE49-F238E27FC236}">
                <a16:creationId xmlns:a16="http://schemas.microsoft.com/office/drawing/2014/main" id="{2247E01A-4A09-7641-BB58-BBF9194A53AE}"/>
              </a:ext>
            </a:extLst>
          </p:cNvPr>
          <p:cNvSpPr/>
          <p:nvPr userDrawn="1"/>
        </p:nvSpPr>
        <p:spPr>
          <a:xfrm>
            <a:off x="2431342" y="2371058"/>
            <a:ext cx="152400" cy="1524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IL"/>
          </a:p>
        </p:txBody>
      </p:sp>
      <p:sp>
        <p:nvSpPr>
          <p:cNvPr id="35" name="Rectangle 34">
            <a:extLst>
              <a:ext uri="{FF2B5EF4-FFF2-40B4-BE49-F238E27FC236}">
                <a16:creationId xmlns:a16="http://schemas.microsoft.com/office/drawing/2014/main" id="{9C4295D9-D842-7B4A-8FAF-A7CB7DC8D8DD}"/>
              </a:ext>
            </a:extLst>
          </p:cNvPr>
          <p:cNvSpPr/>
          <p:nvPr userDrawn="1"/>
        </p:nvSpPr>
        <p:spPr>
          <a:xfrm>
            <a:off x="9905144" y="4005877"/>
            <a:ext cx="152400" cy="1524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IL"/>
          </a:p>
        </p:txBody>
      </p:sp>
      <p:sp>
        <p:nvSpPr>
          <p:cNvPr id="16" name="TextBox 15">
            <a:extLst>
              <a:ext uri="{FF2B5EF4-FFF2-40B4-BE49-F238E27FC236}">
                <a16:creationId xmlns:a16="http://schemas.microsoft.com/office/drawing/2014/main" id="{F1286E97-B4B5-7A44-BA99-EFC8C200D63F}"/>
              </a:ext>
            </a:extLst>
          </p:cNvPr>
          <p:cNvSpPr txBox="1"/>
          <p:nvPr userDrawn="1"/>
        </p:nvSpPr>
        <p:spPr>
          <a:xfrm>
            <a:off x="3870376" y="6424726"/>
            <a:ext cx="4451248" cy="323165"/>
          </a:xfrm>
          <a:prstGeom prst="rect">
            <a:avLst/>
          </a:prstGeom>
          <a:noFill/>
        </p:spPr>
        <p:txBody>
          <a:bodyPr wrap="square" rtlCol="0">
            <a:spAutoFit/>
          </a:bodyPr>
          <a:lstStyle/>
          <a:p>
            <a:pPr algn="ctr"/>
            <a:r>
              <a:rPr lang="en-US" sz="1500" dirty="0" err="1">
                <a:solidFill>
                  <a:schemeClr val="bg1"/>
                </a:solidFill>
                <a:latin typeface="Arial" panose="020B0604020202020204" pitchFamily="34" charset="0"/>
                <a:cs typeface="Arial" panose="020B0604020202020204" pitchFamily="34" charset="0"/>
              </a:rPr>
              <a:t>shutterstock</a:t>
            </a:r>
            <a:r>
              <a:rPr lang="en-US" sz="1500" dirty="0">
                <a:solidFill>
                  <a:schemeClr val="bg1"/>
                </a:solidFill>
                <a:latin typeface="Arial" panose="020B0604020202020204" pitchFamily="34" charset="0"/>
                <a:cs typeface="Arial" panose="020B0604020202020204" pitchFamily="34" charset="0"/>
              </a:rPr>
              <a:t>/com</a:t>
            </a:r>
            <a:r>
              <a:rPr lang="he-IL" sz="1500" dirty="0">
                <a:solidFill>
                  <a:schemeClr val="bg1"/>
                </a:solidFill>
                <a:latin typeface="Arial" panose="020B0604020202020204" pitchFamily="34" charset="0"/>
                <a:cs typeface="+mn-cs"/>
              </a:rPr>
              <a:t> איורים: </a:t>
            </a:r>
            <a:endParaRPr lang="en-IL" sz="15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490645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EBEBEB"/>
        </a:solidFill>
        <a:effectLst/>
      </p:bgPr>
    </p:bg>
    <p:spTree>
      <p:nvGrpSpPr>
        <p:cNvPr id="1" name="Shape 9"/>
        <p:cNvGrpSpPr/>
        <p:nvPr/>
      </p:nvGrpSpPr>
      <p:grpSpPr>
        <a:xfrm>
          <a:off x="0" y="0"/>
          <a:ext cx="0" cy="0"/>
          <a:chOff x="0" y="0"/>
          <a:chExt cx="0" cy="0"/>
        </a:xfrm>
      </p:grpSpPr>
      <p:sp>
        <p:nvSpPr>
          <p:cNvPr id="7" name="Title Placeholder 1">
            <a:extLst>
              <a:ext uri="{FF2B5EF4-FFF2-40B4-BE49-F238E27FC236}">
                <a16:creationId xmlns:a16="http://schemas.microsoft.com/office/drawing/2014/main" id="{70D38B66-81A0-8845-8E4D-270D2686079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he-IL" dirty="0"/>
              <a:t>כותרת</a:t>
            </a:r>
            <a:endParaRPr lang="en-IL" dirty="0"/>
          </a:p>
        </p:txBody>
      </p:sp>
      <p:sp>
        <p:nvSpPr>
          <p:cNvPr id="8" name="Text Placeholder 2">
            <a:extLst>
              <a:ext uri="{FF2B5EF4-FFF2-40B4-BE49-F238E27FC236}">
                <a16:creationId xmlns:a16="http://schemas.microsoft.com/office/drawing/2014/main" id="{22CD0408-AD14-FD42-8A6F-74A4E884286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marL="228600" lvl="0" indent="-228600" algn="r" defTabSz="914400" rtl="1" eaLnBrk="1" latinLnBrk="0" hangingPunct="1">
              <a:lnSpc>
                <a:spcPct val="90000"/>
              </a:lnSpc>
              <a:spcBef>
                <a:spcPts val="1000"/>
              </a:spcBef>
              <a:buClr>
                <a:schemeClr val="accent2"/>
              </a:buClr>
              <a:buFont typeface="Arial" panose="020B0604020202020204" pitchFamily="34" charset="0"/>
              <a:buChar char="•"/>
            </a:pPr>
            <a:r>
              <a:rPr lang="en-US" dirty="0"/>
              <a:t>Click to edit Master text styles</a:t>
            </a:r>
          </a:p>
        </p:txBody>
      </p:sp>
      <p:sp>
        <p:nvSpPr>
          <p:cNvPr id="4" name="Slide Number Placeholder 1">
            <a:extLst>
              <a:ext uri="{FF2B5EF4-FFF2-40B4-BE49-F238E27FC236}">
                <a16:creationId xmlns:a16="http://schemas.microsoft.com/office/drawing/2014/main" id="{8405D05D-DFE2-6F4E-87B4-26A7DFF726D3}"/>
              </a:ext>
            </a:extLst>
          </p:cNvPr>
          <p:cNvSpPr txBox="1">
            <a:spLocks/>
          </p:cNvSpPr>
          <p:nvPr userDrawn="1"/>
        </p:nvSpPr>
        <p:spPr>
          <a:xfrm>
            <a:off x="5492813" y="6272468"/>
            <a:ext cx="1206375" cy="36512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1"/>
            <a:fld id="{4ACF36E0-02F0-C24F-AEDD-AC692C7CD92B}" type="slidenum">
              <a:rPr lang="en-US" smtClean="0">
                <a:solidFill>
                  <a:srgbClr val="4285E3"/>
                </a:solidFill>
                <a:latin typeface="Arial" panose="020B0604020202020204" pitchFamily="34" charset="0"/>
                <a:cs typeface="+mn-cs"/>
              </a:rPr>
              <a:pPr algn="ctr" rtl="1"/>
              <a:t>‹#›</a:t>
            </a:fld>
            <a:endParaRPr lang="en-US" dirty="0">
              <a:solidFill>
                <a:srgbClr val="4285E3"/>
              </a:solidFill>
              <a:latin typeface="Arial" panose="020B0604020202020204" pitchFamily="34" charset="0"/>
              <a:cs typeface="+mn-cs"/>
            </a:endParaRPr>
          </a:p>
        </p:txBody>
      </p:sp>
    </p:spTree>
  </p:cSld>
  <p:clrMap bg1="lt1" tx1="dk1" bg2="dk2" tx2="lt2" accent1="accent1" accent2="accent2" accent3="accent3" accent4="accent4" accent5="accent5" accent6="accent6" hlink="hlink" folHlink="folHlink"/>
  <p:sldLayoutIdLst>
    <p:sldLayoutId id="2147483677" r:id="rId1"/>
    <p:sldLayoutId id="2147483670" r:id="rId2"/>
    <p:sldLayoutId id="2147483671" r:id="rId3"/>
    <p:sldLayoutId id="2147483672" r:id="rId4"/>
    <p:sldLayoutId id="2147483673" r:id="rId5"/>
    <p:sldLayoutId id="2147483679" r:id="rId6"/>
    <p:sldLayoutId id="2147483674" r:id="rId7"/>
    <p:sldLayoutId id="2147483675" r:id="rId8"/>
    <p:sldLayoutId id="2147483676" r:id="rId9"/>
    <p:sldLayoutId id="2147483678" r:id="rId10"/>
    <p:sldLayoutId id="2147483680" r:id="rId11"/>
  </p:sldLayoutIdLst>
  <p:hf sldNum="0" hdr="0" ftr="0" dt="0"/>
  <p:txStyles>
    <p:titleStyle>
      <a:defPPr marR="0" lvl="0" algn="l" rtl="0">
        <a:lnSpc>
          <a:spcPct val="100000"/>
        </a:lnSpc>
        <a:spcBef>
          <a:spcPts val="0"/>
        </a:spcBef>
        <a:spcAft>
          <a:spcPts val="0"/>
        </a:spcAft>
      </a:defPPr>
      <a:lvl1pPr marR="0" lvl="0" algn="r" rtl="1">
        <a:lnSpc>
          <a:spcPct val="100000"/>
        </a:lnSpc>
        <a:spcBef>
          <a:spcPts val="0"/>
        </a:spcBef>
        <a:spcAft>
          <a:spcPts val="0"/>
        </a:spcAft>
        <a:buClr>
          <a:srgbClr val="000000"/>
        </a:buClr>
        <a:buFont typeface="Arial"/>
        <a:defRPr lang="en-IL" sz="4400" b="0" i="0" u="none" strike="noStrike" kern="1200" cap="none" dirty="0">
          <a:solidFill>
            <a:schemeClr val="tx1"/>
          </a:solidFill>
          <a:latin typeface="Calibri" panose="020F0502020204030204" pitchFamily="34" charset="0"/>
          <a:ea typeface="Open Sans" panose="020B0606030504020204" pitchFamily="34" charset="0"/>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L="457200" marR="0" lvl="0" indent="-457200" algn="r" rtl="1">
        <a:lnSpc>
          <a:spcPct val="100000"/>
        </a:lnSpc>
        <a:spcBef>
          <a:spcPts val="0"/>
        </a:spcBef>
        <a:spcAft>
          <a:spcPts val="0"/>
        </a:spcAft>
        <a:buClr>
          <a:srgbClr val="000000"/>
        </a:buClr>
        <a:buFont typeface="Arial"/>
        <a:defRPr lang="en-US" sz="2800" b="0" i="0" u="none" strike="noStrike" kern="1200" cap="none" dirty="0">
          <a:solidFill>
            <a:schemeClr val="tx1"/>
          </a:solidFill>
          <a:latin typeface="Arial" panose="020B0604020202020204" pitchFamily="34" charset="0"/>
          <a:ea typeface="+mn-ea"/>
          <a:cs typeface="Arial" panose="020B0604020202020204" pitchFamily="34" charset="0"/>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pos="7083">
          <p15:clr>
            <a:srgbClr val="F26B43"/>
          </p15:clr>
        </p15:guide>
        <p15:guide id="2" orient="horz" pos="75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slideLayout" Target="../slideLayouts/slideLayout3.xml"/><Relationship Id="rId7" Type="http://schemas.openxmlformats.org/officeDocument/2006/relationships/image" Target="../media/image9.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notesSlide" Target="../notesSlides/notesSlide2.xml"/><Relationship Id="rId9" Type="http://schemas.openxmlformats.org/officeDocument/2006/relationships/image" Target="../media/image10.png"/></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15.png"/><Relationship Id="rId2" Type="http://schemas.openxmlformats.org/officeDocument/2006/relationships/audio" Target="../media/media2.mp3"/><Relationship Id="rId1" Type="http://schemas.microsoft.com/office/2007/relationships/media" Target="../media/media2.mp3"/><Relationship Id="rId6" Type="http://schemas.openxmlformats.org/officeDocument/2006/relationships/image" Target="../media/image14.jpg"/><Relationship Id="rId5" Type="http://schemas.openxmlformats.org/officeDocument/2006/relationships/image" Target="../media/image11.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4.xml"/><Relationship Id="rId5" Type="http://schemas.openxmlformats.org/officeDocument/2006/relationships/image" Target="../media/image14.jpg"/><Relationship Id="rId4" Type="http://schemas.openxmlformats.org/officeDocument/2006/relationships/image" Target="../media/image16.pn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image" Target="../media/image14.jpg"/><Relationship Id="rId5" Type="http://schemas.openxmlformats.org/officeDocument/2006/relationships/image" Target="../media/image18.png"/><Relationship Id="rId4" Type="http://schemas.openxmlformats.org/officeDocument/2006/relationships/image" Target="../media/image17.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19.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20.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5.mp3"/><Relationship Id="rId1" Type="http://schemas.microsoft.com/office/2007/relationships/media" Target="../media/media5.mp3"/><Relationship Id="rId6" Type="http://schemas.openxmlformats.org/officeDocument/2006/relationships/image" Target="../media/image21.jpg"/><Relationship Id="rId5" Type="http://schemas.openxmlformats.org/officeDocument/2006/relationships/image" Target="../media/image15.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21.jpg"/></Relationships>
</file>

<file path=ppt/slides/_rels/slide11.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image" Target="../media/image22.png"/></Relationships>
</file>

<file path=ppt/slides/_rels/slide1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image" Target="../media/image24.png"/></Relationships>
</file>

<file path=ppt/slides/_rels/slide1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3.xml"/><Relationship Id="rId1" Type="http://schemas.openxmlformats.org/officeDocument/2006/relationships/slideLayout" Target="../slideLayouts/slideLayout4.xml"/><Relationship Id="rId4" Type="http://schemas.openxmlformats.org/officeDocument/2006/relationships/image" Target="../media/image25.png"/></Relationships>
</file>

<file path=ppt/slides/_rels/slide1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4.xml"/><Relationship Id="rId1" Type="http://schemas.openxmlformats.org/officeDocument/2006/relationships/slideLayout" Target="../slideLayouts/slideLayout4.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16.png"/></Relationships>
</file>

<file path=ppt/slides/_rels/slide1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5.xml"/><Relationship Id="rId1" Type="http://schemas.openxmlformats.org/officeDocument/2006/relationships/slideLayout" Target="../slideLayouts/slideLayout4.xml"/><Relationship Id="rId5" Type="http://schemas.microsoft.com/office/2007/relationships/hdphoto" Target="../media/hdphoto2.wdp"/><Relationship Id="rId4" Type="http://schemas.openxmlformats.org/officeDocument/2006/relationships/image" Target="../media/image26.png"/></Relationships>
</file>

<file path=ppt/slides/_rels/slide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6.xml"/><Relationship Id="rId1" Type="http://schemas.openxmlformats.org/officeDocument/2006/relationships/slideLayout" Target="../slideLayouts/slideLayout4.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1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7.xml"/><Relationship Id="rId1" Type="http://schemas.openxmlformats.org/officeDocument/2006/relationships/slideLayout" Target="../slideLayouts/slideLayout4.xml"/><Relationship Id="rId6" Type="http://schemas.openxmlformats.org/officeDocument/2006/relationships/image" Target="../media/image32.jpeg"/><Relationship Id="rId5" Type="http://schemas.openxmlformats.org/officeDocument/2006/relationships/image" Target="../media/image31.png"/><Relationship Id="rId4" Type="http://schemas.openxmlformats.org/officeDocument/2006/relationships/image" Target="../media/image30.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37"/>
        <p:cNvGrpSpPr/>
        <p:nvPr/>
      </p:nvGrpSpPr>
      <p:grpSpPr>
        <a:xfrm>
          <a:off x="0" y="0"/>
          <a:ext cx="0" cy="0"/>
          <a:chOff x="0" y="0"/>
          <a:chExt cx="0" cy="0"/>
        </a:xfrm>
      </p:grpSpPr>
      <p:sp>
        <p:nvSpPr>
          <p:cNvPr id="238" name="Google Shape;238;p5"/>
          <p:cNvSpPr txBox="1">
            <a:spLocks noGrp="1"/>
          </p:cNvSpPr>
          <p:nvPr>
            <p:ph type="body" sz="quarter" idx="12"/>
          </p:nvPr>
        </p:nvSpPr>
        <p:spPr/>
        <p:txBody>
          <a:bodyPr/>
          <a:lstStyle/>
          <a:p>
            <a:pPr lvl="0"/>
            <a:r>
              <a:rPr lang="he-IL" dirty="0"/>
              <a:t>מוזיקה לכיתות ג-ד</a:t>
            </a:r>
          </a:p>
          <a:p>
            <a:pPr lvl="0"/>
            <a:endParaRPr lang="he-IL" dirty="0"/>
          </a:p>
        </p:txBody>
      </p:sp>
      <p:sp>
        <p:nvSpPr>
          <p:cNvPr id="239" name="Google Shape;239;p5"/>
          <p:cNvSpPr txBox="1">
            <a:spLocks noGrp="1"/>
          </p:cNvSpPr>
          <p:nvPr>
            <p:ph type="body" sz="quarter" idx="13"/>
          </p:nvPr>
        </p:nvSpPr>
        <p:spPr>
          <a:xfrm>
            <a:off x="2433169" y="4336571"/>
            <a:ext cx="6411268" cy="649357"/>
          </a:xfrm>
        </p:spPr>
        <p:txBody>
          <a:bodyPr/>
          <a:lstStyle/>
          <a:p>
            <a:pPr lvl="0"/>
            <a:r>
              <a:rPr lang="he-IL" dirty="0"/>
              <a:t>נושא השיעור: רגשות במוזיקה </a:t>
            </a:r>
          </a:p>
        </p:txBody>
      </p:sp>
      <p:pic>
        <p:nvPicPr>
          <p:cNvPr id="241" name="Google Shape;241;p5"/>
          <p:cNvPicPr preferRelativeResize="0"/>
          <p:nvPr/>
        </p:nvPicPr>
        <p:blipFill rotWithShape="1">
          <a:blip r:embed="rId3">
            <a:alphaModFix/>
          </a:blip>
          <a:srcRect/>
          <a:stretch/>
        </p:blipFill>
        <p:spPr>
          <a:xfrm rot="-2705291">
            <a:off x="3733675" y="632278"/>
            <a:ext cx="658648" cy="2212383"/>
          </a:xfrm>
          <a:prstGeom prst="rect">
            <a:avLst/>
          </a:prstGeom>
          <a:noFill/>
          <a:ln>
            <a:noFill/>
          </a:ln>
        </p:spPr>
      </p:pic>
      <p:sp>
        <p:nvSpPr>
          <p:cNvPr id="25" name="Google Shape;240;p5">
            <a:extLst>
              <a:ext uri="{FF2B5EF4-FFF2-40B4-BE49-F238E27FC236}">
                <a16:creationId xmlns:a16="http://schemas.microsoft.com/office/drawing/2014/main" id="{445409F4-D6DB-E449-AE3F-B64FDF06106E}"/>
              </a:ext>
            </a:extLst>
          </p:cNvPr>
          <p:cNvSpPr txBox="1">
            <a:spLocks/>
          </p:cNvSpPr>
          <p:nvPr/>
        </p:nvSpPr>
        <p:spPr>
          <a:xfrm>
            <a:off x="5543550" y="6293758"/>
            <a:ext cx="6069008" cy="560533"/>
          </a:xfrm>
          <a:prstGeom prst="rect">
            <a:avLst/>
          </a:prstGeom>
        </p:spPr>
        <p:txBody>
          <a:bodyPr vert="horz" lIns="91440" tIns="45720" rIns="91440" bIns="45720" rtlCol="0">
            <a:normAutofit fontScale="70000" lnSpcReduction="20000"/>
          </a:bodyPr>
          <a:lstStyle>
            <a:defPPr marR="0" lvl="0" algn="l" rtl="0">
              <a:lnSpc>
                <a:spcPct val="100000"/>
              </a:lnSpc>
              <a:spcBef>
                <a:spcPts val="0"/>
              </a:spcBef>
              <a:spcAft>
                <a:spcPts val="0"/>
              </a:spcAft>
            </a:defPPr>
            <a:lvl1pPr marL="0" marR="0" lvl="0" indent="0" algn="l" rtl="0">
              <a:lnSpc>
                <a:spcPct val="100000"/>
              </a:lnSpc>
              <a:spcBef>
                <a:spcPts val="0"/>
              </a:spcBef>
              <a:spcAft>
                <a:spcPts val="0"/>
              </a:spcAft>
              <a:buClr>
                <a:srgbClr val="000000"/>
              </a:buClr>
              <a:buFont typeface="Arial"/>
              <a:buNone/>
              <a:defRPr lang="en-US" sz="2800" b="0" i="0" u="none" strike="noStrike" kern="1200" cap="none">
                <a:solidFill>
                  <a:schemeClr val="bg1"/>
                </a:solidFill>
                <a:latin typeface="Calibri" panose="020F0502020204030204" pitchFamily="34" charset="0"/>
                <a:ea typeface="+mn-ea"/>
                <a:cs typeface="+mn-cs"/>
                <a:sym typeface="Arial"/>
              </a:defRPr>
            </a:lvl1pPr>
            <a:lvl2pPr marL="457200" marR="0" lvl="1"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2pPr>
            <a:lvl3pPr marL="914400" marR="0" lvl="2"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3pPr>
            <a:lvl4pPr marL="1371600" marR="0" lvl="3"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4pPr>
            <a:lvl5pPr marL="1828800" marR="0" lvl="4"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r"/>
            <a:r>
              <a:rPr lang="he-IL" dirty="0"/>
              <a:t>נא הצטיידו בדף, עפרון, שני סירים או קערות ושתי כפות מעץ</a:t>
            </a:r>
          </a:p>
        </p:txBody>
      </p:sp>
      <p:sp>
        <p:nvSpPr>
          <p:cNvPr id="7" name="Text Placeholder 18">
            <a:extLst>
              <a:ext uri="{FF2B5EF4-FFF2-40B4-BE49-F238E27FC236}">
                <a16:creationId xmlns:a16="http://schemas.microsoft.com/office/drawing/2014/main" id="{061D5FDF-186D-4F46-BAF9-1FEBEB2D7E34}"/>
              </a:ext>
            </a:extLst>
          </p:cNvPr>
          <p:cNvSpPr txBox="1">
            <a:spLocks/>
          </p:cNvSpPr>
          <p:nvPr/>
        </p:nvSpPr>
        <p:spPr>
          <a:xfrm>
            <a:off x="646176" y="5026328"/>
            <a:ext cx="6618157" cy="560533"/>
          </a:xfrm>
          <a:prstGeom prst="rect">
            <a:avLst/>
          </a:prstGeom>
        </p:spPr>
        <p:txBody>
          <a:bodyPr vert="horz" lIns="91440" tIns="45720" rIns="91440" bIns="45720" rtlCol="0">
            <a:noAutofit/>
          </a:bodyPr>
          <a:lstStyle>
            <a:defPPr marR="0" lvl="0" algn="l" rtl="0">
              <a:lnSpc>
                <a:spcPct val="100000"/>
              </a:lnSpc>
              <a:spcBef>
                <a:spcPts val="0"/>
              </a:spcBef>
              <a:spcAft>
                <a:spcPts val="0"/>
              </a:spcAft>
            </a:defPPr>
            <a:lvl1pPr marL="0" marR="0" lvl="0" indent="0" algn="l" rtl="1">
              <a:lnSpc>
                <a:spcPct val="100000"/>
              </a:lnSpc>
              <a:spcBef>
                <a:spcPts val="0"/>
              </a:spcBef>
              <a:spcAft>
                <a:spcPts val="0"/>
              </a:spcAft>
              <a:buClr>
                <a:srgbClr val="000000"/>
              </a:buClr>
              <a:buFont typeface="Arial"/>
              <a:buNone/>
              <a:defRPr lang="en-US" sz="2800" b="0" i="0" u="none" strike="noStrike" kern="1200" cap="none">
                <a:solidFill>
                  <a:schemeClr val="bg1"/>
                </a:solidFill>
                <a:latin typeface="Calibri" panose="020F0502020204030204" pitchFamily="34" charset="0"/>
                <a:ea typeface="+mn-ea"/>
                <a:cs typeface="+mn-cs"/>
                <a:sym typeface="Arial"/>
              </a:defRPr>
            </a:lvl1pPr>
            <a:lvl2pPr marL="457200" marR="0" lvl="1"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2pPr>
            <a:lvl3pPr marL="914400" marR="0" lvl="2"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3pPr>
            <a:lvl4pPr marL="1371600" marR="0" lvl="3"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4pPr>
            <a:lvl5pPr marL="1828800" marR="0" lvl="4"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r"/>
            <a:r>
              <a:rPr lang="he-IL" dirty="0">
                <a:sym typeface="Calibri"/>
              </a:rPr>
              <a:t>עם המורה: יעל אילת </a:t>
            </a:r>
          </a:p>
          <a:p>
            <a:pPr algn="r"/>
            <a:r>
              <a:rPr lang="he-IL" dirty="0">
                <a:sym typeface="Calibri"/>
              </a:rPr>
              <a:t>תודה לזוהר ולנסי זינגר על שיתוף הפעולה</a:t>
            </a:r>
          </a:p>
          <a:p>
            <a:endParaRPr lang="en-IL"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56"/>
        <p:cNvGrpSpPr/>
        <p:nvPr/>
      </p:nvGrpSpPr>
      <p:grpSpPr>
        <a:xfrm>
          <a:off x="0" y="0"/>
          <a:ext cx="0" cy="0"/>
          <a:chOff x="0" y="0"/>
          <a:chExt cx="0" cy="0"/>
        </a:xfrm>
      </p:grpSpPr>
      <p:sp>
        <p:nvSpPr>
          <p:cNvPr id="257" name="Google Shape;257;p7"/>
          <p:cNvSpPr txBox="1">
            <a:spLocks noGrp="1"/>
          </p:cNvSpPr>
          <p:nvPr>
            <p:ph type="title"/>
          </p:nvPr>
        </p:nvSpPr>
        <p:spPr>
          <a:prstGeom prst="rect">
            <a:avLst/>
          </a:prstGeom>
          <a:noFill/>
          <a:ln>
            <a:noFill/>
          </a:ln>
        </p:spPr>
        <p:txBody>
          <a:bodyPr spcFirstLastPara="1" wrap="square" lIns="91425" tIns="45700" rIns="91425" bIns="45700" anchor="ctr" anchorCtr="0">
            <a:normAutofit/>
          </a:bodyPr>
          <a:lstStyle/>
          <a:p>
            <a:pPr marL="0" lvl="0" indent="0" algn="r" rtl="1">
              <a:lnSpc>
                <a:spcPct val="90000"/>
              </a:lnSpc>
              <a:spcBef>
                <a:spcPts val="0"/>
              </a:spcBef>
              <a:spcAft>
                <a:spcPts val="0"/>
              </a:spcAft>
              <a:buClr>
                <a:schemeClr val="dk1"/>
              </a:buClr>
              <a:buSzPts val="4400"/>
              <a:buFont typeface="Calibri"/>
              <a:buNone/>
            </a:pPr>
            <a:r>
              <a:rPr lang="iw-IL" dirty="0"/>
              <a:t>מה להביא ל</a:t>
            </a:r>
            <a:r>
              <a:rPr lang="he-IL" dirty="0"/>
              <a:t>מפגש</a:t>
            </a:r>
            <a:r>
              <a:rPr lang="iw-IL" dirty="0"/>
              <a:t>?</a:t>
            </a:r>
            <a:endParaRPr dirty="0"/>
          </a:p>
        </p:txBody>
      </p:sp>
      <p:pic>
        <p:nvPicPr>
          <p:cNvPr id="259" name="Google Shape;259;p7" descr="https://lh5.googleusercontent.com/7xQchnRuOUJbyFAyyHdllavqvQUFOSCV7l5Kzy1Rmeboi9xefgg8yDF0ng5ESkxi3tC9_i9ER1BmBYOOTMhmhaxTzBz8ILJQxn_c__0Qg9cKcVB64VGmWAAtIhTRT7NF"/>
          <p:cNvPicPr preferRelativeResize="0"/>
          <p:nvPr/>
        </p:nvPicPr>
        <p:blipFill rotWithShape="1">
          <a:blip r:embed="rId5">
            <a:alphaModFix/>
          </a:blip>
          <a:srcRect/>
          <a:stretch/>
        </p:blipFill>
        <p:spPr>
          <a:xfrm>
            <a:off x="8657668" y="3229403"/>
            <a:ext cx="1161305" cy="1800743"/>
          </a:xfrm>
          <a:prstGeom prst="rect">
            <a:avLst/>
          </a:prstGeom>
          <a:noFill/>
          <a:ln>
            <a:noFill/>
          </a:ln>
        </p:spPr>
      </p:pic>
      <p:pic>
        <p:nvPicPr>
          <p:cNvPr id="260" name="Google Shape;260;p7" descr="https://lh4.googleusercontent.com/iGTl96Eygo7-oid1H3ZWWYhb5HWAynyOs2KLWGGMeuEgHeu4cFLof2g-jYLOscV4q-879K-lfjkP4Swnmj_UGZsWTDspF4AbUz1XGd30Tf1KKpiEXhvx6NLF17Q1F5VY"/>
          <p:cNvPicPr preferRelativeResize="0"/>
          <p:nvPr/>
        </p:nvPicPr>
        <p:blipFill rotWithShape="1">
          <a:blip r:embed="rId6">
            <a:alphaModFix/>
          </a:blip>
          <a:srcRect/>
          <a:stretch/>
        </p:blipFill>
        <p:spPr>
          <a:xfrm rot="5400000">
            <a:off x="6143252" y="3774195"/>
            <a:ext cx="1771057" cy="740845"/>
          </a:xfrm>
          <a:prstGeom prst="rect">
            <a:avLst/>
          </a:prstGeom>
          <a:noFill/>
          <a:ln>
            <a:noFill/>
          </a:ln>
        </p:spPr>
      </p:pic>
      <p:pic>
        <p:nvPicPr>
          <p:cNvPr id="3" name="תמונה 2" descr="תמונה שמכילה שולחן, מקורה, עץ, ישיבה&#10;&#10;התיאור נוצר באופן אוטומטי">
            <a:extLst>
              <a:ext uri="{FF2B5EF4-FFF2-40B4-BE49-F238E27FC236}">
                <a16:creationId xmlns:a16="http://schemas.microsoft.com/office/drawing/2014/main" id="{A4F97A5E-49DC-4C39-A478-30CCCE147FF1}"/>
              </a:ext>
            </a:extLst>
          </p:cNvPr>
          <p:cNvPicPr>
            <a:picLocks noChangeAspect="1"/>
          </p:cNvPicPr>
          <p:nvPr/>
        </p:nvPicPr>
        <p:blipFill rotWithShape="1">
          <a:blip r:embed="rId7">
            <a:extLst>
              <a:ext uri="{BEBA8EAE-BF5A-486C-A8C5-ECC9F3942E4B}">
                <a14:imgProps xmlns:a14="http://schemas.microsoft.com/office/drawing/2010/main">
                  <a14:imgLayer r:embed="rId8">
                    <a14:imgEffect>
                      <a14:backgroundRemoval t="8493" b="90008" l="7000" r="84188">
                        <a14:foregroundMark x1="84188" y1="41382" x2="84188" y2="41382"/>
                        <a14:foregroundMark x1="83125" y1="37219" x2="83125" y2="37219"/>
                        <a14:foregroundMark x1="82125" y1="30808" x2="82125" y2="30808"/>
                        <a14:foregroundMark x1="26000" y1="12240" x2="26000" y2="12240"/>
                        <a14:foregroundMark x1="17250" y1="12739" x2="17250" y2="12739"/>
                        <a14:foregroundMark x1="10563" y1="21399" x2="10563" y2="21399"/>
                        <a14:foregroundMark x1="9313" y1="33888" x2="9313" y2="33888"/>
                        <a14:foregroundMark x1="10188" y1="43297" x2="10188" y2="43297"/>
                        <a14:foregroundMark x1="7875" y1="33639" x2="7875" y2="33639"/>
                        <a14:foregroundMark x1="7062" y1="26145" x2="7062" y2="26145"/>
                        <a14:foregroundMark x1="8688" y1="21149" x2="8688" y2="21149"/>
                        <a14:foregroundMark x1="32688" y1="11074" x2="32688" y2="11074"/>
                        <a14:foregroundMark x1="26438" y1="9992" x2="26438" y2="9992"/>
                        <a14:foregroundMark x1="8938" y1="20816" x2="8938" y2="20816"/>
                        <a14:foregroundMark x1="11813" y1="15570" x2="11813" y2="15570"/>
                        <a14:foregroundMark x1="13500" y1="14155" x2="13500" y2="14155"/>
                        <a14:foregroundMark x1="22063" y1="9159" x2="22063" y2="9159"/>
                        <a14:foregroundMark x1="24750" y1="8576" x2="24750" y2="8576"/>
                        <a14:foregroundMark x1="10563" y1="16986" x2="10563" y2="16986"/>
                        <a14:foregroundMark x1="12250" y1="15570" x2="12250" y2="15570"/>
                        <a14:foregroundMark x1="16438" y1="11407" x2="16438" y2="11407"/>
                        <a14:foregroundMark x1="72125" y1="41632" x2="72125" y2="41632"/>
                        <a14:foregroundMark x1="60625" y1="76936" x2="60625" y2="76936"/>
                        <a14:foregroundMark x1="67938" y1="90008" x2="67938" y2="90008"/>
                        <a14:foregroundMark x1="56688" y1="86428" x2="56688" y2="86428"/>
                        <a14:foregroundMark x1="44375" y1="84763" x2="44375" y2="84763"/>
                        <a14:foregroundMark x1="35813" y1="81349" x2="35813" y2="81349"/>
                        <a14:foregroundMark x1="27250" y1="83347" x2="27250" y2="83347"/>
                        <a14:foregroundMark x1="61687" y1="76103" x2="61687" y2="76103"/>
                        <a14:foregroundMark x1="68375" y1="88926" x2="68375" y2="88926"/>
                        <a14:foregroundMark x1="62938" y1="75520" x2="62938" y2="75520"/>
                        <a14:foregroundMark x1="54188" y1="78351" x2="54188" y2="78351"/>
                        <a14:foregroundMark x1="59813" y1="75853" x2="59813" y2="75853"/>
                        <a14:foregroundMark x1="65000" y1="73855" x2="65000" y2="73855"/>
                        <a14:foregroundMark x1="49188" y1="78851" x2="49188" y2="78851"/>
                        <a14:foregroundMark x1="38563" y1="83930" x2="38563" y2="83930"/>
                        <a14:foregroundMark x1="48938" y1="78601" x2="48938" y2="78601"/>
                        <a14:foregroundMark x1="45625" y1="78351" x2="45625" y2="78351"/>
                        <a14:foregroundMark x1="39375" y1="79434" x2="39375" y2="79434"/>
                        <a14:foregroundMark x1="32688" y1="81349" x2="32688" y2="81349"/>
                        <a14:foregroundMark x1="27875" y1="82515" x2="27875" y2="82515"/>
                        <a14:foregroundMark x1="25813" y1="81349" x2="25813" y2="81349"/>
                        <a14:backgroundMark x1="44563" y1="66112" x2="44563" y2="66112"/>
                        <a14:backgroundMark x1="43938" y1="61699" x2="43938" y2="61699"/>
                        <a14:backgroundMark x1="45813" y1="56703" x2="45813" y2="56703"/>
                        <a14:backgroundMark x1="46875" y1="51374" x2="46875" y2="51374"/>
                      </a14:backgroundRemoval>
                    </a14:imgEffect>
                  </a14:imgLayer>
                </a14:imgProps>
              </a:ext>
            </a:extLst>
          </a:blip>
          <a:srcRect l="3503" t="5324" r="11218" b="5324"/>
          <a:stretch/>
        </p:blipFill>
        <p:spPr>
          <a:xfrm>
            <a:off x="1423280" y="2931999"/>
            <a:ext cx="3683367" cy="2896862"/>
          </a:xfrm>
          <a:prstGeom prst="rect">
            <a:avLst/>
          </a:prstGeom>
        </p:spPr>
      </p:pic>
      <p:pic>
        <p:nvPicPr>
          <p:cNvPr id="2" name="טיימר 2 דק">
            <a:hlinkClick r:id="" action="ppaction://media"/>
            <a:extLst>
              <a:ext uri="{FF2B5EF4-FFF2-40B4-BE49-F238E27FC236}">
                <a16:creationId xmlns:a16="http://schemas.microsoft.com/office/drawing/2014/main" id="{6209FB7E-4059-4E8A-837E-A3F59B9B8BED}"/>
              </a:ext>
            </a:extLst>
          </p:cNvPr>
          <p:cNvPicPr>
            <a:picLocks noChangeAspect="1"/>
          </p:cNvPicPr>
          <p:nvPr>
            <a:videoFile r:link="rId2"/>
            <p:extLst>
              <p:ext uri="{DAA4B4D4-6D71-4841-9C94-3DE7FCFB9230}">
                <p14:media xmlns:p14="http://schemas.microsoft.com/office/powerpoint/2010/main" r:embed="rId1"/>
              </p:ext>
            </p:extLst>
          </p:nvPr>
        </p:nvPicPr>
        <p:blipFill>
          <a:blip r:embed="rId9"/>
          <a:stretch>
            <a:fillRect/>
          </a:stretch>
        </p:blipFill>
        <p:spPr>
          <a:xfrm>
            <a:off x="140083" y="630123"/>
            <a:ext cx="3065246" cy="1627050"/>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983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47"/>
        <p:cNvGrpSpPr/>
        <p:nvPr/>
      </p:nvGrpSpPr>
      <p:grpSpPr>
        <a:xfrm>
          <a:off x="0" y="0"/>
          <a:ext cx="0" cy="0"/>
          <a:chOff x="0" y="0"/>
          <a:chExt cx="0" cy="0"/>
        </a:xfrm>
      </p:grpSpPr>
      <p:sp>
        <p:nvSpPr>
          <p:cNvPr id="248" name="Google Shape;248;p6"/>
          <p:cNvSpPr txBox="1">
            <a:spLocks noGrp="1"/>
          </p:cNvSpPr>
          <p:nvPr>
            <p:ph type="title"/>
          </p:nvPr>
        </p:nvSpPr>
        <p:spPr>
          <a:prstGeom prst="rect">
            <a:avLst/>
          </a:prstGeom>
          <a:noFill/>
          <a:ln>
            <a:noFill/>
          </a:ln>
        </p:spPr>
        <p:txBody>
          <a:bodyPr spcFirstLastPara="1" wrap="square" lIns="91425" tIns="45700" rIns="91425" bIns="45700" anchor="ctr" anchorCtr="0">
            <a:normAutofit/>
          </a:bodyPr>
          <a:lstStyle/>
          <a:p>
            <a:pPr marL="0" lvl="0" indent="0" algn="r" rtl="1">
              <a:lnSpc>
                <a:spcPct val="90000"/>
              </a:lnSpc>
              <a:spcBef>
                <a:spcPts val="0"/>
              </a:spcBef>
              <a:spcAft>
                <a:spcPts val="0"/>
              </a:spcAft>
              <a:buClr>
                <a:schemeClr val="dk1"/>
              </a:buClr>
              <a:buSzPts val="4400"/>
              <a:buFont typeface="Calibri"/>
              <a:buNone/>
            </a:pPr>
            <a:r>
              <a:rPr lang="iw-IL" dirty="0"/>
              <a:t>מה </a:t>
            </a:r>
            <a:r>
              <a:rPr lang="he-IL" dirty="0"/>
              <a:t>נעשה</a:t>
            </a:r>
            <a:r>
              <a:rPr lang="iw-IL" dirty="0"/>
              <a:t> היום?</a:t>
            </a:r>
            <a:endParaRPr dirty="0"/>
          </a:p>
        </p:txBody>
      </p:sp>
      <p:sp>
        <p:nvSpPr>
          <p:cNvPr id="249" name="Google Shape;249;p6"/>
          <p:cNvSpPr txBox="1">
            <a:spLocks noGrp="1"/>
          </p:cNvSpPr>
          <p:nvPr>
            <p:ph idx="1"/>
          </p:nvPr>
        </p:nvSpPr>
        <p:spPr>
          <a:prstGeom prst="rect">
            <a:avLst/>
          </a:prstGeom>
          <a:noFill/>
          <a:ln>
            <a:noFill/>
          </a:ln>
        </p:spPr>
        <p:txBody>
          <a:bodyPr spcFirstLastPara="1" wrap="square" lIns="91425" tIns="45700" rIns="91425" bIns="45700" anchor="t" anchorCtr="0">
            <a:normAutofit/>
          </a:bodyPr>
          <a:lstStyle/>
          <a:p>
            <a:pPr>
              <a:lnSpc>
                <a:spcPct val="200000"/>
              </a:lnSpc>
              <a:buSzPts val="2800"/>
              <a:buFont typeface="Arial"/>
              <a:buChar char="•"/>
            </a:pPr>
            <a:r>
              <a:rPr lang="he-IL" dirty="0"/>
              <a:t>נאזין למוזיקה ונלמד כיצד היא משפיעה על הרגשות שלנו</a:t>
            </a:r>
          </a:p>
          <a:p>
            <a:pPr lvl="0">
              <a:lnSpc>
                <a:spcPct val="200000"/>
              </a:lnSpc>
              <a:buSzPts val="2800"/>
              <a:buFont typeface="Arial"/>
              <a:buChar char="•"/>
            </a:pPr>
            <a:r>
              <a:rPr lang="he-IL" dirty="0"/>
              <a:t>נלמד את השיר "כפל" מאת יהודה גור אריה ונחום היימן</a:t>
            </a:r>
          </a:p>
          <a:p>
            <a:pPr lvl="0">
              <a:lnSpc>
                <a:spcPct val="200000"/>
              </a:lnSpc>
              <a:buSzPts val="2800"/>
              <a:buFont typeface="Arial"/>
              <a:buChar char="•"/>
            </a:pPr>
            <a:r>
              <a:rPr lang="he-IL" dirty="0"/>
              <a:t>נמציא מילים לשיר חדש</a:t>
            </a:r>
            <a:endParaRPr dirty="0"/>
          </a:p>
          <a:p>
            <a:pPr marL="457200" lvl="0" indent="-279400" algn="r" rtl="1">
              <a:lnSpc>
                <a:spcPct val="90000"/>
              </a:lnSpc>
              <a:spcBef>
                <a:spcPts val="800"/>
              </a:spcBef>
              <a:spcAft>
                <a:spcPts val="0"/>
              </a:spcAft>
              <a:buSzPts val="2800"/>
              <a:buFont typeface="Arial"/>
              <a:buNone/>
            </a:pPr>
            <a:endParaRPr dirty="0"/>
          </a:p>
        </p:txBody>
      </p:sp>
      <p:pic>
        <p:nvPicPr>
          <p:cNvPr id="250" name="Google Shape;250;p6"/>
          <p:cNvPicPr preferRelativeResize="0"/>
          <p:nvPr/>
        </p:nvPicPr>
        <p:blipFill rotWithShape="1">
          <a:blip r:embed="rId3">
            <a:alphaModFix/>
          </a:blip>
          <a:srcRect/>
          <a:stretch/>
        </p:blipFill>
        <p:spPr>
          <a:xfrm rot="8057618">
            <a:off x="290049" y="269606"/>
            <a:ext cx="1468977" cy="973310"/>
          </a:xfrm>
          <a:prstGeom prst="rect">
            <a:avLst/>
          </a:prstGeom>
          <a:noFill/>
          <a:ln>
            <a:noFill/>
          </a:ln>
        </p:spPr>
      </p:pic>
      <p:pic>
        <p:nvPicPr>
          <p:cNvPr id="251" name="Google Shape;251;p6"/>
          <p:cNvPicPr preferRelativeResize="0"/>
          <p:nvPr/>
        </p:nvPicPr>
        <p:blipFill rotWithShape="1">
          <a:blip r:embed="rId4">
            <a:alphaModFix/>
          </a:blip>
          <a:srcRect/>
          <a:stretch/>
        </p:blipFill>
        <p:spPr>
          <a:xfrm>
            <a:off x="10833322" y="5810250"/>
            <a:ext cx="2082800" cy="2095500"/>
          </a:xfrm>
          <a:prstGeom prst="rect">
            <a:avLst/>
          </a:prstGeom>
          <a:noFill/>
          <a:ln>
            <a:noFill/>
          </a:ln>
        </p:spPr>
      </p:pic>
      <p:pic>
        <p:nvPicPr>
          <p:cNvPr id="3" name="תמונה 2" descr="תמונה שמכילה צעצוע, בובה, ישיבה, צילום&#10;&#10;התיאור נוצר באופן אוטומטי">
            <a:extLst>
              <a:ext uri="{FF2B5EF4-FFF2-40B4-BE49-F238E27FC236}">
                <a16:creationId xmlns:a16="http://schemas.microsoft.com/office/drawing/2014/main" id="{F527EAEF-B4BA-46C1-B9FF-69FC5EA7D1F0}"/>
              </a:ext>
            </a:extLst>
          </p:cNvPr>
          <p:cNvPicPr>
            <a:picLocks noChangeAspect="1"/>
          </p:cNvPicPr>
          <p:nvPr/>
        </p:nvPicPr>
        <p:blipFill>
          <a:blip r:embed="rId5"/>
          <a:stretch>
            <a:fillRect/>
          </a:stretch>
        </p:blipFill>
        <p:spPr>
          <a:xfrm>
            <a:off x="634679" y="4001959"/>
            <a:ext cx="3632520" cy="2026265"/>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68"/>
        <p:cNvGrpSpPr/>
        <p:nvPr/>
      </p:nvGrpSpPr>
      <p:grpSpPr>
        <a:xfrm>
          <a:off x="0" y="0"/>
          <a:ext cx="0" cy="0"/>
          <a:chOff x="0" y="0"/>
          <a:chExt cx="0" cy="0"/>
        </a:xfrm>
      </p:grpSpPr>
      <p:sp>
        <p:nvSpPr>
          <p:cNvPr id="269" name="Google Shape;269;p8"/>
          <p:cNvSpPr txBox="1">
            <a:spLocks noGrp="1"/>
          </p:cNvSpPr>
          <p:nvPr>
            <p:ph type="title"/>
          </p:nvPr>
        </p:nvSpPr>
        <p:spPr>
          <a:xfrm>
            <a:off x="3093465" y="607719"/>
            <a:ext cx="8280000" cy="720000"/>
          </a:xfrm>
          <a:prstGeom prst="rect">
            <a:avLst/>
          </a:prstGeom>
          <a:solidFill>
            <a:schemeClr val="accent1"/>
          </a:solidFill>
          <a:ln>
            <a:noFill/>
          </a:ln>
        </p:spPr>
        <p:txBody>
          <a:bodyPr spcFirstLastPara="1" wrap="square" lIns="91425" tIns="45700" rIns="91425" bIns="45700" anchor="ctr" anchorCtr="0">
            <a:normAutofit/>
          </a:bodyPr>
          <a:lstStyle/>
          <a:p>
            <a:pPr marL="0" lvl="0" indent="0" algn="r" rtl="1">
              <a:lnSpc>
                <a:spcPct val="90000"/>
              </a:lnSpc>
              <a:spcBef>
                <a:spcPts val="0"/>
              </a:spcBef>
              <a:spcAft>
                <a:spcPts val="0"/>
              </a:spcAft>
              <a:buClr>
                <a:schemeClr val="dk1"/>
              </a:buClr>
              <a:buSzPts val="4400"/>
              <a:buFont typeface="Calibri"/>
              <a:buNone/>
            </a:pPr>
            <a:r>
              <a:rPr lang="he-IL" dirty="0"/>
              <a:t>מתחילים בכיף </a:t>
            </a:r>
            <a:endParaRPr dirty="0"/>
          </a:p>
        </p:txBody>
      </p:sp>
      <p:sp>
        <p:nvSpPr>
          <p:cNvPr id="270" name="Google Shape;270;p8"/>
          <p:cNvSpPr txBox="1">
            <a:spLocks noGrp="1"/>
          </p:cNvSpPr>
          <p:nvPr>
            <p:ph type="body" sz="quarter" idx="10"/>
          </p:nvPr>
        </p:nvSpPr>
        <p:spPr>
          <a:xfrm>
            <a:off x="1306457" y="1692134"/>
            <a:ext cx="10885543" cy="1500187"/>
          </a:xfrm>
          <a:prstGeom prst="rect">
            <a:avLst/>
          </a:prstGeom>
          <a:noFill/>
          <a:ln w="12700" cap="flat" cmpd="sng">
            <a:noFill/>
            <a:prstDash val="solid"/>
            <a:miter lim="800000"/>
            <a:headEnd type="none" w="sm" len="sm"/>
            <a:tailEnd type="none" w="sm" len="sm"/>
          </a:ln>
        </p:spPr>
        <p:txBody>
          <a:bodyPr spcFirstLastPara="1" wrap="square" lIns="91425" tIns="45700" rIns="91425" bIns="45700" anchor="t" anchorCtr="0">
            <a:normAutofit/>
          </a:bodyPr>
          <a:lstStyle/>
          <a:p>
            <a:pPr marL="0" indent="0" algn="ctr">
              <a:lnSpc>
                <a:spcPct val="90000"/>
              </a:lnSpc>
              <a:buClr>
                <a:schemeClr val="dk1"/>
              </a:buClr>
              <a:buSzPts val="3600"/>
            </a:pPr>
            <a:r>
              <a:rPr lang="he-IL" sz="4000" b="1" dirty="0" err="1">
                <a:cs typeface="Calibri" panose="020F0502020204030204" pitchFamily="34" charset="0"/>
              </a:rPr>
              <a:t>טיקו</a:t>
            </a:r>
            <a:r>
              <a:rPr lang="he-IL" sz="4000" b="1" dirty="0">
                <a:cs typeface="Calibri" panose="020F0502020204030204" pitchFamily="34" charset="0"/>
              </a:rPr>
              <a:t> </a:t>
            </a:r>
            <a:r>
              <a:rPr lang="he-IL" sz="4000" b="1" dirty="0" err="1">
                <a:cs typeface="Calibri" panose="020F0502020204030204" pitchFamily="34" charset="0"/>
              </a:rPr>
              <a:t>טיקו</a:t>
            </a:r>
            <a:r>
              <a:rPr lang="he-IL" sz="4000" b="1" dirty="0">
                <a:cs typeface="Calibri" panose="020F0502020204030204" pitchFamily="34" charset="0"/>
              </a:rPr>
              <a:t> \ </a:t>
            </a:r>
            <a:r>
              <a:rPr lang="en-US" sz="4000" b="1" dirty="0">
                <a:cs typeface="Calibri" panose="020F0502020204030204" pitchFamily="34" charset="0"/>
              </a:rPr>
              <a:t>TICO</a:t>
            </a:r>
            <a:r>
              <a:rPr lang="he-IL" sz="4000" b="1" dirty="0">
                <a:cs typeface="Calibri" panose="020F0502020204030204" pitchFamily="34" charset="0"/>
              </a:rPr>
              <a:t>-</a:t>
            </a:r>
            <a:r>
              <a:rPr lang="en-US" sz="4000" b="1" dirty="0">
                <a:cs typeface="Calibri" panose="020F0502020204030204" pitchFamily="34" charset="0"/>
              </a:rPr>
              <a:t>TICO</a:t>
            </a:r>
          </a:p>
          <a:p>
            <a:pPr marL="0" indent="0" algn="ctr">
              <a:lnSpc>
                <a:spcPct val="90000"/>
              </a:lnSpc>
              <a:buClr>
                <a:schemeClr val="dk1"/>
              </a:buClr>
              <a:buSzPts val="3600"/>
            </a:pPr>
            <a:r>
              <a:rPr lang="he-IL" sz="2800" dirty="0" err="1">
                <a:cs typeface="Calibri" panose="020F0502020204030204" pitchFamily="34" charset="0"/>
              </a:rPr>
              <a:t>זקינייה</a:t>
            </a:r>
            <a:r>
              <a:rPr lang="he-IL" sz="2800" dirty="0">
                <a:cs typeface="Calibri" panose="020F0502020204030204" pitchFamily="34" charset="0"/>
              </a:rPr>
              <a:t> די </a:t>
            </a:r>
            <a:r>
              <a:rPr lang="he-IL" sz="2800" dirty="0" err="1">
                <a:cs typeface="Calibri" panose="020F0502020204030204" pitchFamily="34" charset="0"/>
              </a:rPr>
              <a:t>אבריאו</a:t>
            </a:r>
            <a:r>
              <a:rPr lang="en-US" sz="2800" dirty="0">
                <a:cs typeface="Calibri" panose="020F0502020204030204" pitchFamily="34" charset="0"/>
              </a:rPr>
              <a:t> </a:t>
            </a:r>
            <a:r>
              <a:rPr lang="en-US" sz="2800" dirty="0" err="1">
                <a:cs typeface="Calibri" panose="020F0502020204030204" pitchFamily="34" charset="0"/>
              </a:rPr>
              <a:t>Zequinha</a:t>
            </a:r>
            <a:r>
              <a:rPr lang="en-US" sz="2800" dirty="0">
                <a:cs typeface="Calibri" panose="020F0502020204030204" pitchFamily="34" charset="0"/>
              </a:rPr>
              <a:t> de Abreu\  </a:t>
            </a:r>
            <a:endParaRPr lang="he-IL" sz="2800" dirty="0">
              <a:cs typeface="Calibri" panose="020F0502020204030204" pitchFamily="34" charset="0"/>
            </a:endParaRPr>
          </a:p>
          <a:p>
            <a:pPr marL="0" indent="0" algn="ctr">
              <a:lnSpc>
                <a:spcPct val="90000"/>
              </a:lnSpc>
              <a:buClr>
                <a:schemeClr val="dk1"/>
              </a:buClr>
              <a:buSzPts val="3600"/>
            </a:pPr>
            <a:r>
              <a:rPr lang="he-IL" sz="2800" dirty="0">
                <a:cs typeface="Calibri" panose="020F0502020204030204" pitchFamily="34" charset="0"/>
              </a:rPr>
              <a:t>בביצוע </a:t>
            </a:r>
            <a:r>
              <a:rPr lang="he-IL" sz="2800" dirty="0" err="1">
                <a:cs typeface="Calibri" panose="020F0502020204030204" pitchFamily="34" charset="0"/>
              </a:rPr>
              <a:t>באלדי</a:t>
            </a:r>
            <a:r>
              <a:rPr lang="he-IL" sz="2800" dirty="0">
                <a:cs typeface="Calibri" panose="020F0502020204030204" pitchFamily="34" charset="0"/>
              </a:rPr>
              <a:t> אולייר ולהקתו</a:t>
            </a:r>
          </a:p>
          <a:p>
            <a:pPr marL="0" indent="0">
              <a:lnSpc>
                <a:spcPct val="90000"/>
              </a:lnSpc>
              <a:buClr>
                <a:schemeClr val="dk1"/>
              </a:buClr>
              <a:buSzPts val="3600"/>
            </a:pPr>
            <a:endParaRPr lang="he-IL" sz="3200" dirty="0">
              <a:cs typeface="Calibri" panose="020F0502020204030204" pitchFamily="34" charset="0"/>
            </a:endParaRPr>
          </a:p>
        </p:txBody>
      </p:sp>
      <p:pic>
        <p:nvPicPr>
          <p:cNvPr id="272" name="Google Shape;272;p8"/>
          <p:cNvPicPr preferRelativeResize="0"/>
          <p:nvPr/>
        </p:nvPicPr>
        <p:blipFill rotWithShape="1">
          <a:blip r:embed="rId5">
            <a:alphaModFix/>
          </a:blip>
          <a:srcRect/>
          <a:stretch/>
        </p:blipFill>
        <p:spPr>
          <a:xfrm rot="8057618">
            <a:off x="290049" y="269606"/>
            <a:ext cx="1468977" cy="973310"/>
          </a:xfrm>
          <a:prstGeom prst="rect">
            <a:avLst/>
          </a:prstGeom>
          <a:noFill/>
          <a:ln>
            <a:noFill/>
          </a:ln>
        </p:spPr>
      </p:pic>
      <p:pic>
        <p:nvPicPr>
          <p:cNvPr id="5" name="תמונה 4" descr="תמונה שמכילה ציפור, חוץ, ישיבה, חיה&#10;&#10;התיאור נוצר באופן אוטומטי">
            <a:extLst>
              <a:ext uri="{FF2B5EF4-FFF2-40B4-BE49-F238E27FC236}">
                <a16:creationId xmlns:a16="http://schemas.microsoft.com/office/drawing/2014/main" id="{3ECFC131-46B6-4CC8-9006-F0987E67936B}"/>
              </a:ext>
            </a:extLst>
          </p:cNvPr>
          <p:cNvPicPr>
            <a:picLocks noChangeAspect="1"/>
          </p:cNvPicPr>
          <p:nvPr/>
        </p:nvPicPr>
        <p:blipFill>
          <a:blip r:embed="rId6"/>
          <a:stretch>
            <a:fillRect/>
          </a:stretch>
        </p:blipFill>
        <p:spPr>
          <a:xfrm>
            <a:off x="4631377" y="3129488"/>
            <a:ext cx="4441371" cy="3331028"/>
          </a:xfrm>
          <a:prstGeom prst="rect">
            <a:avLst/>
          </a:prstGeom>
        </p:spPr>
      </p:pic>
      <p:pic>
        <p:nvPicPr>
          <p:cNvPr id="3" name="טיקו טיקו - באלדי אולייר - בלי מחיאות כפיים">
            <a:hlinkClick r:id="" action="ppaction://media"/>
            <a:extLst>
              <a:ext uri="{FF2B5EF4-FFF2-40B4-BE49-F238E27FC236}">
                <a16:creationId xmlns:a16="http://schemas.microsoft.com/office/drawing/2014/main" id="{F97E0662-8D93-42CC-A70F-60BD14C7A1F2}"/>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885791" y="2044626"/>
            <a:ext cx="855390" cy="855390"/>
          </a:xfrm>
          <a:prstGeom prst="rect">
            <a:avLst/>
          </a:prstGeom>
        </p:spPr>
      </p:pic>
      <p:sp>
        <p:nvSpPr>
          <p:cNvPr id="2" name="בועת דיבור: מלבן עם פינות מעוגלות 1">
            <a:extLst>
              <a:ext uri="{FF2B5EF4-FFF2-40B4-BE49-F238E27FC236}">
                <a16:creationId xmlns:a16="http://schemas.microsoft.com/office/drawing/2014/main" id="{323844DC-68D6-4812-9A4B-B53D538D5D1C}"/>
              </a:ext>
            </a:extLst>
          </p:cNvPr>
          <p:cNvSpPr/>
          <p:nvPr/>
        </p:nvSpPr>
        <p:spPr>
          <a:xfrm>
            <a:off x="6602681" y="3322808"/>
            <a:ext cx="3004457" cy="947776"/>
          </a:xfrm>
          <a:prstGeom prst="wedgeRoundRectCallout">
            <a:avLst>
              <a:gd name="adj1" fmla="val -52339"/>
              <a:gd name="adj2" fmla="val 73284"/>
              <a:gd name="adj3" fmla="val 16667"/>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he-IL" sz="2000" dirty="0">
                <a:solidFill>
                  <a:schemeClr val="bg1"/>
                </a:solidFill>
                <a:latin typeface="Calibri" panose="020F0502020204030204" pitchFamily="34" charset="0"/>
                <a:cs typeface="Calibri" panose="020F0502020204030204" pitchFamily="34" charset="0"/>
              </a:rPr>
              <a:t>הידעתם?</a:t>
            </a:r>
            <a:r>
              <a:rPr lang="he-IL" sz="1800" dirty="0">
                <a:solidFill>
                  <a:schemeClr val="bg1"/>
                </a:solidFill>
                <a:latin typeface="Calibri" panose="020F0502020204030204" pitchFamily="34" charset="0"/>
                <a:cs typeface="Calibri" panose="020F0502020204030204" pitchFamily="34" charset="0"/>
              </a:rPr>
              <a:t> </a:t>
            </a:r>
          </a:p>
          <a:p>
            <a:pPr algn="ctr"/>
            <a:r>
              <a:rPr lang="he-IL" sz="1800" dirty="0" err="1">
                <a:solidFill>
                  <a:schemeClr val="bg1"/>
                </a:solidFill>
                <a:latin typeface="Calibri" panose="020F0502020204030204" pitchFamily="34" charset="0"/>
                <a:cs typeface="Calibri" panose="020F0502020204030204" pitchFamily="34" charset="0"/>
              </a:rPr>
              <a:t>טיקו</a:t>
            </a:r>
            <a:r>
              <a:rPr lang="he-IL" sz="1800" dirty="0">
                <a:solidFill>
                  <a:schemeClr val="bg1"/>
                </a:solidFill>
                <a:latin typeface="Calibri" panose="020F0502020204030204" pitchFamily="34" charset="0"/>
                <a:cs typeface="Calibri" panose="020F0502020204030204" pitchFamily="34" charset="0"/>
              </a:rPr>
              <a:t> </a:t>
            </a:r>
            <a:r>
              <a:rPr lang="he-IL" sz="1800" dirty="0" err="1">
                <a:solidFill>
                  <a:schemeClr val="bg1"/>
                </a:solidFill>
                <a:latin typeface="Calibri" panose="020F0502020204030204" pitchFamily="34" charset="0"/>
                <a:cs typeface="Calibri" panose="020F0502020204030204" pitchFamily="34" charset="0"/>
              </a:rPr>
              <a:t>טיקו</a:t>
            </a:r>
            <a:r>
              <a:rPr lang="he-IL" sz="1800" dirty="0">
                <a:solidFill>
                  <a:schemeClr val="bg1"/>
                </a:solidFill>
                <a:latin typeface="Calibri" panose="020F0502020204030204" pitchFamily="34" charset="0"/>
                <a:cs typeface="Calibri" panose="020F0502020204030204" pitchFamily="34" charset="0"/>
              </a:rPr>
              <a:t> היא ציפור שיר מברזיל</a:t>
            </a:r>
          </a:p>
          <a:p>
            <a:pPr algn="ctr"/>
            <a:endParaRPr lang="he-IL" sz="1800" dirty="0">
              <a:solidFill>
                <a:schemeClr val="bg1"/>
              </a:solidFill>
              <a:latin typeface="Calibri" panose="020F0502020204030204" pitchFamily="34" charset="0"/>
              <a:cs typeface="Calibri" panose="020F0502020204030204" pitchFamily="34" charset="0"/>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129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68"/>
        <p:cNvGrpSpPr/>
        <p:nvPr/>
      </p:nvGrpSpPr>
      <p:grpSpPr>
        <a:xfrm>
          <a:off x="0" y="0"/>
          <a:ext cx="0" cy="0"/>
          <a:chOff x="0" y="0"/>
          <a:chExt cx="0" cy="0"/>
        </a:xfrm>
      </p:grpSpPr>
      <p:sp>
        <p:nvSpPr>
          <p:cNvPr id="269" name="Google Shape;269;p8"/>
          <p:cNvSpPr txBox="1">
            <a:spLocks noGrp="1"/>
          </p:cNvSpPr>
          <p:nvPr>
            <p:ph type="title"/>
          </p:nvPr>
        </p:nvSpPr>
        <p:spPr>
          <a:xfrm>
            <a:off x="3093465" y="607719"/>
            <a:ext cx="8280000" cy="720000"/>
          </a:xfrm>
          <a:prstGeom prst="rect">
            <a:avLst/>
          </a:prstGeom>
          <a:solidFill>
            <a:schemeClr val="accent1"/>
          </a:solidFill>
          <a:ln>
            <a:noFill/>
          </a:ln>
        </p:spPr>
        <p:txBody>
          <a:bodyPr spcFirstLastPara="1" wrap="square" lIns="91425" tIns="45700" rIns="91425" bIns="45700" anchor="ctr" anchorCtr="0">
            <a:normAutofit/>
          </a:bodyPr>
          <a:lstStyle/>
          <a:p>
            <a:pPr marL="0" lvl="0" indent="0" algn="r" rtl="1">
              <a:lnSpc>
                <a:spcPct val="90000"/>
              </a:lnSpc>
              <a:spcBef>
                <a:spcPts val="0"/>
              </a:spcBef>
              <a:spcAft>
                <a:spcPts val="0"/>
              </a:spcAft>
              <a:buClr>
                <a:schemeClr val="dk1"/>
              </a:buClr>
              <a:buSzPts val="4400"/>
              <a:buFont typeface="Calibri"/>
              <a:buNone/>
            </a:pPr>
            <a:r>
              <a:rPr lang="he-IL" dirty="0"/>
              <a:t>מתחילים בכיף </a:t>
            </a:r>
            <a:endParaRPr dirty="0"/>
          </a:p>
        </p:txBody>
      </p:sp>
      <p:sp>
        <p:nvSpPr>
          <p:cNvPr id="270" name="Google Shape;270;p8"/>
          <p:cNvSpPr txBox="1">
            <a:spLocks noGrp="1"/>
          </p:cNvSpPr>
          <p:nvPr>
            <p:ph type="body" sz="quarter" idx="10"/>
          </p:nvPr>
        </p:nvSpPr>
        <p:spPr>
          <a:xfrm>
            <a:off x="4420879" y="1859651"/>
            <a:ext cx="4117479" cy="871084"/>
          </a:xfrm>
          <a:prstGeom prst="rect">
            <a:avLst/>
          </a:prstGeom>
          <a:noFill/>
          <a:ln w="12700" cap="flat" cmpd="sng">
            <a:noFill/>
            <a:prstDash val="solid"/>
            <a:miter lim="800000"/>
            <a:headEnd type="none" w="sm" len="sm"/>
            <a:tailEnd type="none" w="sm" len="sm"/>
          </a:ln>
        </p:spPr>
        <p:txBody>
          <a:bodyPr spcFirstLastPara="1" wrap="square" lIns="91425" tIns="45700" rIns="91425" bIns="45700" anchor="t" anchorCtr="0">
            <a:normAutofit fontScale="92500" lnSpcReduction="10000"/>
          </a:bodyPr>
          <a:lstStyle/>
          <a:p>
            <a:pPr marL="0" indent="0" algn="ctr">
              <a:lnSpc>
                <a:spcPct val="90000"/>
              </a:lnSpc>
              <a:buClr>
                <a:schemeClr val="dk1"/>
              </a:buClr>
              <a:buSzPts val="3600"/>
            </a:pPr>
            <a:r>
              <a:rPr lang="he-IL" sz="2800" b="1" dirty="0" err="1">
                <a:cs typeface="Calibri" panose="020F0502020204030204" pitchFamily="34" charset="0"/>
              </a:rPr>
              <a:t>טיקו</a:t>
            </a:r>
            <a:r>
              <a:rPr lang="he-IL" sz="2800" b="1" dirty="0">
                <a:cs typeface="Calibri" panose="020F0502020204030204" pitchFamily="34" charset="0"/>
              </a:rPr>
              <a:t> </a:t>
            </a:r>
            <a:r>
              <a:rPr lang="he-IL" sz="2800" b="1" dirty="0" err="1">
                <a:cs typeface="Calibri" panose="020F0502020204030204" pitchFamily="34" charset="0"/>
              </a:rPr>
              <a:t>טיקו</a:t>
            </a:r>
            <a:r>
              <a:rPr lang="he-IL" sz="2800" b="1" dirty="0">
                <a:cs typeface="Calibri" panose="020F0502020204030204" pitchFamily="34" charset="0"/>
              </a:rPr>
              <a:t> \ </a:t>
            </a:r>
            <a:r>
              <a:rPr lang="en-US" sz="2800" b="1" dirty="0">
                <a:cs typeface="Calibri" panose="020F0502020204030204" pitchFamily="34" charset="0"/>
              </a:rPr>
              <a:t>TICO</a:t>
            </a:r>
            <a:r>
              <a:rPr lang="he-IL" sz="2800" b="1" dirty="0">
                <a:cs typeface="Calibri" panose="020F0502020204030204" pitchFamily="34" charset="0"/>
              </a:rPr>
              <a:t>-</a:t>
            </a:r>
            <a:r>
              <a:rPr lang="en-US" sz="2800" b="1" dirty="0">
                <a:cs typeface="Calibri" panose="020F0502020204030204" pitchFamily="34" charset="0"/>
              </a:rPr>
              <a:t>TICO</a:t>
            </a:r>
          </a:p>
          <a:p>
            <a:pPr marL="0" indent="0" algn="ctr">
              <a:lnSpc>
                <a:spcPct val="90000"/>
              </a:lnSpc>
              <a:buClr>
                <a:schemeClr val="dk1"/>
              </a:buClr>
              <a:buSzPts val="3600"/>
            </a:pPr>
            <a:r>
              <a:rPr lang="he-IL" sz="1800" dirty="0" err="1">
                <a:cs typeface="Calibri" panose="020F0502020204030204" pitchFamily="34" charset="0"/>
              </a:rPr>
              <a:t>זקינייה</a:t>
            </a:r>
            <a:r>
              <a:rPr lang="he-IL" sz="1800" dirty="0">
                <a:cs typeface="Calibri" panose="020F0502020204030204" pitchFamily="34" charset="0"/>
              </a:rPr>
              <a:t> די </a:t>
            </a:r>
            <a:r>
              <a:rPr lang="he-IL" sz="1800" dirty="0" err="1">
                <a:cs typeface="Calibri" panose="020F0502020204030204" pitchFamily="34" charset="0"/>
              </a:rPr>
              <a:t>אבריאו</a:t>
            </a:r>
            <a:r>
              <a:rPr lang="en-US" sz="1800" dirty="0">
                <a:cs typeface="Calibri" panose="020F0502020204030204" pitchFamily="34" charset="0"/>
              </a:rPr>
              <a:t> </a:t>
            </a:r>
            <a:r>
              <a:rPr lang="en-US" sz="1800" dirty="0" err="1">
                <a:cs typeface="Calibri" panose="020F0502020204030204" pitchFamily="34" charset="0"/>
              </a:rPr>
              <a:t>Zequinha</a:t>
            </a:r>
            <a:r>
              <a:rPr lang="en-US" sz="1800" dirty="0">
                <a:cs typeface="Calibri" panose="020F0502020204030204" pitchFamily="34" charset="0"/>
              </a:rPr>
              <a:t> de Abreu\  </a:t>
            </a:r>
            <a:endParaRPr lang="he-IL" sz="1800" dirty="0">
              <a:cs typeface="Calibri" panose="020F0502020204030204" pitchFamily="34" charset="0"/>
            </a:endParaRPr>
          </a:p>
          <a:p>
            <a:pPr marL="0" indent="0" algn="ctr">
              <a:lnSpc>
                <a:spcPct val="90000"/>
              </a:lnSpc>
              <a:buClr>
                <a:schemeClr val="dk1"/>
              </a:buClr>
              <a:buSzPts val="3600"/>
            </a:pPr>
            <a:r>
              <a:rPr lang="he-IL" sz="1800" dirty="0">
                <a:cs typeface="Calibri" panose="020F0502020204030204" pitchFamily="34" charset="0"/>
              </a:rPr>
              <a:t>בביצוע </a:t>
            </a:r>
            <a:r>
              <a:rPr lang="he-IL" sz="1800" dirty="0" err="1">
                <a:cs typeface="Calibri" panose="020F0502020204030204" pitchFamily="34" charset="0"/>
              </a:rPr>
              <a:t>באלדי</a:t>
            </a:r>
            <a:r>
              <a:rPr lang="he-IL" sz="1800" dirty="0">
                <a:cs typeface="Calibri" panose="020F0502020204030204" pitchFamily="34" charset="0"/>
              </a:rPr>
              <a:t> אולייר ולהקתו</a:t>
            </a:r>
          </a:p>
          <a:p>
            <a:pPr marL="0" indent="0">
              <a:lnSpc>
                <a:spcPct val="90000"/>
              </a:lnSpc>
              <a:buClr>
                <a:schemeClr val="dk1"/>
              </a:buClr>
              <a:buSzPts val="3600"/>
            </a:pPr>
            <a:endParaRPr lang="he-IL" sz="2000" dirty="0">
              <a:cs typeface="Calibri" panose="020F0502020204030204" pitchFamily="34" charset="0"/>
            </a:endParaRPr>
          </a:p>
        </p:txBody>
      </p:sp>
      <p:pic>
        <p:nvPicPr>
          <p:cNvPr id="272" name="Google Shape;272;p8"/>
          <p:cNvPicPr preferRelativeResize="0"/>
          <p:nvPr/>
        </p:nvPicPr>
        <p:blipFill rotWithShape="1">
          <a:blip r:embed="rId3">
            <a:alphaModFix/>
          </a:blip>
          <a:srcRect/>
          <a:stretch/>
        </p:blipFill>
        <p:spPr>
          <a:xfrm rot="8057618">
            <a:off x="290049" y="269606"/>
            <a:ext cx="1468977" cy="973310"/>
          </a:xfrm>
          <a:prstGeom prst="rect">
            <a:avLst/>
          </a:prstGeom>
          <a:noFill/>
          <a:ln>
            <a:noFill/>
          </a:ln>
        </p:spPr>
      </p:pic>
      <p:pic>
        <p:nvPicPr>
          <p:cNvPr id="8" name="תמונה 7">
            <a:extLst>
              <a:ext uri="{FF2B5EF4-FFF2-40B4-BE49-F238E27FC236}">
                <a16:creationId xmlns:a16="http://schemas.microsoft.com/office/drawing/2014/main" id="{0978F7DA-6D8F-4AA8-9955-EA008E08548D}"/>
              </a:ext>
            </a:extLst>
          </p:cNvPr>
          <p:cNvPicPr>
            <a:picLocks noChangeAspect="1"/>
          </p:cNvPicPr>
          <p:nvPr/>
        </p:nvPicPr>
        <p:blipFill>
          <a:blip r:embed="rId4"/>
          <a:stretch>
            <a:fillRect/>
          </a:stretch>
        </p:blipFill>
        <p:spPr>
          <a:xfrm>
            <a:off x="3344532" y="2730735"/>
            <a:ext cx="6713867" cy="3425163"/>
          </a:xfrm>
          <a:prstGeom prst="rect">
            <a:avLst/>
          </a:prstGeom>
        </p:spPr>
      </p:pic>
      <p:pic>
        <p:nvPicPr>
          <p:cNvPr id="9" name="תמונה 8" descr="תמונה שמכילה ציפור, חוץ, ישיבה, חיה&#10;&#10;התיאור נוצר באופן אוטומטי">
            <a:extLst>
              <a:ext uri="{FF2B5EF4-FFF2-40B4-BE49-F238E27FC236}">
                <a16:creationId xmlns:a16="http://schemas.microsoft.com/office/drawing/2014/main" id="{C0855201-87BD-473B-9F88-8F3288837753}"/>
              </a:ext>
            </a:extLst>
          </p:cNvPr>
          <p:cNvPicPr>
            <a:picLocks noChangeAspect="1"/>
          </p:cNvPicPr>
          <p:nvPr/>
        </p:nvPicPr>
        <p:blipFill rotWithShape="1">
          <a:blip r:embed="rId5"/>
          <a:srcRect r="52255"/>
          <a:stretch/>
        </p:blipFill>
        <p:spPr>
          <a:xfrm>
            <a:off x="1024537" y="2958570"/>
            <a:ext cx="1931370" cy="3033882"/>
          </a:xfrm>
          <a:prstGeom prst="rect">
            <a:avLst/>
          </a:prstGeom>
        </p:spPr>
      </p:pic>
    </p:spTree>
    <p:extLst>
      <p:ext uri="{BB962C8B-B14F-4D97-AF65-F5344CB8AC3E}">
        <p14:creationId xmlns:p14="http://schemas.microsoft.com/office/powerpoint/2010/main" val="23763507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68"/>
        <p:cNvGrpSpPr/>
        <p:nvPr/>
      </p:nvGrpSpPr>
      <p:grpSpPr>
        <a:xfrm>
          <a:off x="0" y="0"/>
          <a:ext cx="0" cy="0"/>
          <a:chOff x="0" y="0"/>
          <a:chExt cx="0" cy="0"/>
        </a:xfrm>
      </p:grpSpPr>
      <p:sp>
        <p:nvSpPr>
          <p:cNvPr id="269" name="Google Shape;269;p8"/>
          <p:cNvSpPr txBox="1">
            <a:spLocks noGrp="1"/>
          </p:cNvSpPr>
          <p:nvPr>
            <p:ph type="title"/>
          </p:nvPr>
        </p:nvSpPr>
        <p:spPr>
          <a:prstGeom prst="rect">
            <a:avLst/>
          </a:prstGeom>
          <a:solidFill>
            <a:schemeClr val="accent1"/>
          </a:solidFill>
          <a:ln>
            <a:noFill/>
          </a:ln>
        </p:spPr>
        <p:txBody>
          <a:bodyPr spcFirstLastPara="1" wrap="square" lIns="91425" tIns="45700" rIns="91425" bIns="45700" anchor="ctr" anchorCtr="0">
            <a:normAutofit/>
          </a:bodyPr>
          <a:lstStyle/>
          <a:p>
            <a:pPr marL="0" lvl="0" indent="0" algn="r" rtl="1">
              <a:lnSpc>
                <a:spcPct val="90000"/>
              </a:lnSpc>
              <a:spcBef>
                <a:spcPts val="0"/>
              </a:spcBef>
              <a:spcAft>
                <a:spcPts val="0"/>
              </a:spcAft>
              <a:buClr>
                <a:schemeClr val="dk1"/>
              </a:buClr>
              <a:buSzPts val="4400"/>
              <a:buFont typeface="Calibri"/>
              <a:buNone/>
            </a:pPr>
            <a:r>
              <a:rPr lang="he-IL" dirty="0"/>
              <a:t>מתחילים בכיף </a:t>
            </a:r>
            <a:endParaRPr dirty="0"/>
          </a:p>
        </p:txBody>
      </p:sp>
      <p:sp>
        <p:nvSpPr>
          <p:cNvPr id="270" name="Google Shape;270;p8"/>
          <p:cNvSpPr txBox="1">
            <a:spLocks noGrp="1"/>
          </p:cNvSpPr>
          <p:nvPr>
            <p:ph type="body" sz="quarter" idx="10"/>
          </p:nvPr>
        </p:nvSpPr>
        <p:spPr>
          <a:prstGeom prst="rect">
            <a:avLst/>
          </a:prstGeom>
          <a:noFill/>
          <a:ln w="12700" cap="flat" cmpd="sng">
            <a:noFill/>
            <a:prstDash val="solid"/>
            <a:miter lim="800000"/>
            <a:headEnd type="none" w="sm" len="sm"/>
            <a:tailEnd type="none" w="sm" len="sm"/>
          </a:ln>
        </p:spPr>
        <p:txBody>
          <a:bodyPr spcFirstLastPara="1" wrap="square" lIns="91425" tIns="45700" rIns="91425" bIns="45700" anchor="t" anchorCtr="0">
            <a:normAutofit/>
          </a:bodyPr>
          <a:lstStyle/>
          <a:p>
            <a:pPr marL="0" indent="0">
              <a:lnSpc>
                <a:spcPct val="90000"/>
              </a:lnSpc>
              <a:buClr>
                <a:schemeClr val="dk1"/>
              </a:buClr>
              <a:buSzPts val="3600"/>
            </a:pPr>
            <a:r>
              <a:rPr lang="he-IL" sz="3500" b="1" dirty="0" err="1"/>
              <a:t>טיקו</a:t>
            </a:r>
            <a:r>
              <a:rPr lang="he-IL" sz="3500" b="1" dirty="0"/>
              <a:t> </a:t>
            </a:r>
            <a:r>
              <a:rPr lang="he-IL" sz="3500" b="1" dirty="0" err="1"/>
              <a:t>טיקו</a:t>
            </a:r>
            <a:r>
              <a:rPr lang="he-IL" sz="3500" b="1" dirty="0"/>
              <a:t> \ </a:t>
            </a:r>
            <a:r>
              <a:rPr lang="en-US" sz="3500" b="1" dirty="0"/>
              <a:t>TICO</a:t>
            </a:r>
            <a:r>
              <a:rPr lang="he-IL" sz="3500" b="1" dirty="0"/>
              <a:t>-</a:t>
            </a:r>
            <a:r>
              <a:rPr lang="en-US" sz="3500" b="1" dirty="0"/>
              <a:t>TICO</a:t>
            </a:r>
          </a:p>
          <a:p>
            <a:pPr marL="0" indent="0">
              <a:lnSpc>
                <a:spcPct val="90000"/>
              </a:lnSpc>
              <a:buClr>
                <a:schemeClr val="dk1"/>
              </a:buClr>
              <a:buSzPts val="3600"/>
            </a:pPr>
            <a:r>
              <a:rPr lang="he-IL" sz="2000" dirty="0" err="1"/>
              <a:t>זקינייה</a:t>
            </a:r>
            <a:r>
              <a:rPr lang="he-IL" sz="2000" dirty="0"/>
              <a:t> די </a:t>
            </a:r>
            <a:r>
              <a:rPr lang="he-IL" sz="2000" dirty="0" err="1"/>
              <a:t>אבריאו</a:t>
            </a:r>
            <a:r>
              <a:rPr lang="en-US" sz="2000" dirty="0"/>
              <a:t> </a:t>
            </a:r>
            <a:r>
              <a:rPr lang="en-US" sz="2000" dirty="0" err="1"/>
              <a:t>Zequinha</a:t>
            </a:r>
            <a:r>
              <a:rPr lang="en-US" sz="2000" dirty="0"/>
              <a:t> de Abreu\  </a:t>
            </a:r>
            <a:endParaRPr lang="he-IL" sz="2000" dirty="0"/>
          </a:p>
          <a:p>
            <a:pPr marL="0" indent="0">
              <a:lnSpc>
                <a:spcPct val="90000"/>
              </a:lnSpc>
              <a:buClr>
                <a:schemeClr val="dk1"/>
              </a:buClr>
              <a:buSzPts val="3600"/>
            </a:pPr>
            <a:endParaRPr lang="he-IL" sz="2500" dirty="0"/>
          </a:p>
        </p:txBody>
      </p:sp>
      <p:pic>
        <p:nvPicPr>
          <p:cNvPr id="272" name="Google Shape;272;p8"/>
          <p:cNvPicPr preferRelativeResize="0"/>
          <p:nvPr/>
        </p:nvPicPr>
        <p:blipFill rotWithShape="1">
          <a:blip r:embed="rId3">
            <a:alphaModFix/>
          </a:blip>
          <a:srcRect/>
          <a:stretch/>
        </p:blipFill>
        <p:spPr>
          <a:xfrm rot="8057618">
            <a:off x="290049" y="269606"/>
            <a:ext cx="1468977" cy="973310"/>
          </a:xfrm>
          <a:prstGeom prst="rect">
            <a:avLst/>
          </a:prstGeom>
          <a:noFill/>
          <a:ln>
            <a:noFill/>
          </a:ln>
        </p:spPr>
      </p:pic>
      <p:sp>
        <p:nvSpPr>
          <p:cNvPr id="2" name="תיבת טקסט 1">
            <a:extLst>
              <a:ext uri="{FF2B5EF4-FFF2-40B4-BE49-F238E27FC236}">
                <a16:creationId xmlns:a16="http://schemas.microsoft.com/office/drawing/2014/main" id="{14AA7E01-E36E-41C1-8052-7AF3DBE5419B}"/>
              </a:ext>
            </a:extLst>
          </p:cNvPr>
          <p:cNvSpPr txBox="1"/>
          <p:nvPr/>
        </p:nvSpPr>
        <p:spPr>
          <a:xfrm>
            <a:off x="2446711" y="3203966"/>
            <a:ext cx="3539752" cy="646331"/>
          </a:xfrm>
          <a:prstGeom prst="rect">
            <a:avLst/>
          </a:prstGeom>
          <a:noFill/>
        </p:spPr>
        <p:txBody>
          <a:bodyPr wrap="none" rtlCol="1">
            <a:spAutoFit/>
          </a:bodyPr>
          <a:lstStyle/>
          <a:p>
            <a:r>
              <a:rPr lang="he-IL" sz="3600" b="1" dirty="0"/>
              <a:t>גם נאזין וגם נצפה</a:t>
            </a:r>
          </a:p>
        </p:txBody>
      </p:sp>
      <p:pic>
        <p:nvPicPr>
          <p:cNvPr id="4" name="תמונה 3">
            <a:extLst>
              <a:ext uri="{FF2B5EF4-FFF2-40B4-BE49-F238E27FC236}">
                <a16:creationId xmlns:a16="http://schemas.microsoft.com/office/drawing/2014/main" id="{D2F5CA4D-5A21-49E2-A0D4-4AAD40D60C94}"/>
              </a:ext>
            </a:extLst>
          </p:cNvPr>
          <p:cNvPicPr>
            <a:picLocks noChangeAspect="1"/>
          </p:cNvPicPr>
          <p:nvPr/>
        </p:nvPicPr>
        <p:blipFill>
          <a:blip r:embed="rId4"/>
          <a:stretch>
            <a:fillRect/>
          </a:stretch>
        </p:blipFill>
        <p:spPr>
          <a:xfrm>
            <a:off x="4147118" y="3850297"/>
            <a:ext cx="2280539" cy="1325563"/>
          </a:xfrm>
          <a:prstGeom prst="rect">
            <a:avLst/>
          </a:prstGeom>
        </p:spPr>
      </p:pic>
      <p:pic>
        <p:nvPicPr>
          <p:cNvPr id="7" name="תמונה 6">
            <a:extLst>
              <a:ext uri="{FF2B5EF4-FFF2-40B4-BE49-F238E27FC236}">
                <a16:creationId xmlns:a16="http://schemas.microsoft.com/office/drawing/2014/main" id="{C274C287-4342-45A5-ADBB-33AC3F44C09C}"/>
              </a:ext>
            </a:extLst>
          </p:cNvPr>
          <p:cNvPicPr>
            <a:picLocks noChangeAspect="1"/>
          </p:cNvPicPr>
          <p:nvPr/>
        </p:nvPicPr>
        <p:blipFill>
          <a:blip r:embed="rId5"/>
          <a:stretch>
            <a:fillRect/>
          </a:stretch>
        </p:blipFill>
        <p:spPr>
          <a:xfrm>
            <a:off x="2230142" y="4132013"/>
            <a:ext cx="1524261" cy="762131"/>
          </a:xfrm>
          <a:prstGeom prst="rect">
            <a:avLst/>
          </a:prstGeom>
        </p:spPr>
      </p:pic>
      <p:pic>
        <p:nvPicPr>
          <p:cNvPr id="9" name="תמונה 8" descr="תמונה שמכילה ציפור, חוץ, ישיבה, חיה&#10;&#10;התיאור נוצר באופן אוטומטי">
            <a:extLst>
              <a:ext uri="{FF2B5EF4-FFF2-40B4-BE49-F238E27FC236}">
                <a16:creationId xmlns:a16="http://schemas.microsoft.com/office/drawing/2014/main" id="{6704E96E-2991-4D60-9EDB-C498333F9827}"/>
              </a:ext>
            </a:extLst>
          </p:cNvPr>
          <p:cNvPicPr>
            <a:picLocks noChangeAspect="1"/>
          </p:cNvPicPr>
          <p:nvPr/>
        </p:nvPicPr>
        <p:blipFill>
          <a:blip r:embed="rId6"/>
          <a:stretch>
            <a:fillRect/>
          </a:stretch>
        </p:blipFill>
        <p:spPr>
          <a:xfrm>
            <a:off x="7221590" y="3038788"/>
            <a:ext cx="3931441" cy="2948580"/>
          </a:xfrm>
          <a:prstGeom prst="rect">
            <a:avLst/>
          </a:prstGeom>
        </p:spPr>
      </p:pic>
    </p:spTree>
    <p:extLst>
      <p:ext uri="{BB962C8B-B14F-4D97-AF65-F5344CB8AC3E}">
        <p14:creationId xmlns:p14="http://schemas.microsoft.com/office/powerpoint/2010/main" val="35960201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כותרת 1">
            <a:extLst>
              <a:ext uri="{FF2B5EF4-FFF2-40B4-BE49-F238E27FC236}">
                <a16:creationId xmlns:a16="http://schemas.microsoft.com/office/drawing/2014/main" id="{20E87B83-F6C7-42A2-A24F-84221F2E7746}"/>
              </a:ext>
            </a:extLst>
          </p:cNvPr>
          <p:cNvSpPr>
            <a:spLocks noGrp="1"/>
          </p:cNvSpPr>
          <p:nvPr>
            <p:ph type="title"/>
          </p:nvPr>
        </p:nvSpPr>
        <p:spPr/>
        <p:txBody>
          <a:bodyPr/>
          <a:lstStyle/>
          <a:p>
            <a:pPr algn="ctr"/>
            <a:r>
              <a:rPr lang="he-IL" b="1" dirty="0" err="1"/>
              <a:t>טיקו</a:t>
            </a:r>
            <a:r>
              <a:rPr lang="he-IL" b="1" dirty="0"/>
              <a:t> </a:t>
            </a:r>
            <a:r>
              <a:rPr lang="he-IL" b="1" dirty="0" err="1"/>
              <a:t>טיקו</a:t>
            </a:r>
            <a:r>
              <a:rPr lang="he-IL" b="1" dirty="0"/>
              <a:t>\</a:t>
            </a:r>
            <a:r>
              <a:rPr lang="he-IL" dirty="0"/>
              <a:t> </a:t>
            </a:r>
            <a:r>
              <a:rPr lang="he-IL" sz="2500" dirty="0" err="1"/>
              <a:t>זקינייה</a:t>
            </a:r>
            <a:r>
              <a:rPr lang="he-IL" sz="2500" dirty="0"/>
              <a:t> די </a:t>
            </a:r>
            <a:r>
              <a:rPr lang="he-IL" sz="2500" dirty="0" err="1"/>
              <a:t>אבריאו</a:t>
            </a:r>
            <a:r>
              <a:rPr lang="en-US" sz="2500" dirty="0"/>
              <a:t> </a:t>
            </a:r>
            <a:endParaRPr lang="he-IL" sz="2500" b="1" dirty="0"/>
          </a:p>
        </p:txBody>
      </p:sp>
      <p:pic>
        <p:nvPicPr>
          <p:cNvPr id="3" name="טיקו טיקו סירטון - באלדי אולייר - חלק ראשון">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055671" y="1702124"/>
            <a:ext cx="8134350" cy="4572000"/>
          </a:xfrm>
          <a:prstGeom prst="rect">
            <a:avLst/>
          </a:prstGeom>
        </p:spPr>
      </p:pic>
    </p:spTree>
    <p:extLst>
      <p:ext uri="{BB962C8B-B14F-4D97-AF65-F5344CB8AC3E}">
        <p14:creationId xmlns:p14="http://schemas.microsoft.com/office/powerpoint/2010/main" val="3786459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030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כותרת 1">
            <a:extLst>
              <a:ext uri="{FF2B5EF4-FFF2-40B4-BE49-F238E27FC236}">
                <a16:creationId xmlns:a16="http://schemas.microsoft.com/office/drawing/2014/main" id="{20E87B83-F6C7-42A2-A24F-84221F2E7746}"/>
              </a:ext>
            </a:extLst>
          </p:cNvPr>
          <p:cNvSpPr>
            <a:spLocks noGrp="1"/>
          </p:cNvSpPr>
          <p:nvPr>
            <p:ph type="title"/>
          </p:nvPr>
        </p:nvSpPr>
        <p:spPr/>
        <p:txBody>
          <a:bodyPr/>
          <a:lstStyle/>
          <a:p>
            <a:pPr algn="ctr"/>
            <a:r>
              <a:rPr lang="he-IL" b="1" dirty="0" err="1"/>
              <a:t>טיקו</a:t>
            </a:r>
            <a:r>
              <a:rPr lang="he-IL" b="1" dirty="0"/>
              <a:t> </a:t>
            </a:r>
            <a:r>
              <a:rPr lang="he-IL" b="1" dirty="0" err="1"/>
              <a:t>טיקו</a:t>
            </a:r>
            <a:r>
              <a:rPr lang="he-IL" b="1" dirty="0"/>
              <a:t>\</a:t>
            </a:r>
            <a:r>
              <a:rPr lang="he-IL" dirty="0"/>
              <a:t> </a:t>
            </a:r>
            <a:r>
              <a:rPr lang="he-IL" sz="2500" dirty="0" err="1"/>
              <a:t>זקינייה</a:t>
            </a:r>
            <a:r>
              <a:rPr lang="he-IL" sz="2500" dirty="0"/>
              <a:t> די </a:t>
            </a:r>
            <a:r>
              <a:rPr lang="he-IL" sz="2500" dirty="0" err="1"/>
              <a:t>אבריאו</a:t>
            </a:r>
            <a:r>
              <a:rPr lang="en-US" sz="2500" dirty="0"/>
              <a:t> </a:t>
            </a:r>
            <a:endParaRPr lang="he-IL" sz="2500" b="1" dirty="0"/>
          </a:p>
        </p:txBody>
      </p:sp>
      <p:pic>
        <p:nvPicPr>
          <p:cNvPr id="4" name="טיקו טיקו סירטון - באלדי אולייר חלק שני ">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028825" y="1702124"/>
            <a:ext cx="8134350" cy="4572000"/>
          </a:xfrm>
          <a:prstGeom prst="rect">
            <a:avLst/>
          </a:prstGeom>
        </p:spPr>
      </p:pic>
    </p:spTree>
    <p:extLst>
      <p:ext uri="{BB962C8B-B14F-4D97-AF65-F5344CB8AC3E}">
        <p14:creationId xmlns:p14="http://schemas.microsoft.com/office/powerpoint/2010/main" val="28390301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256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כותרת 1">
            <a:extLst>
              <a:ext uri="{FF2B5EF4-FFF2-40B4-BE49-F238E27FC236}">
                <a16:creationId xmlns:a16="http://schemas.microsoft.com/office/drawing/2014/main" id="{1B53B180-DC78-421F-9498-A3D58457CC56}"/>
              </a:ext>
            </a:extLst>
          </p:cNvPr>
          <p:cNvSpPr>
            <a:spLocks noGrp="1"/>
          </p:cNvSpPr>
          <p:nvPr>
            <p:ph type="title"/>
          </p:nvPr>
        </p:nvSpPr>
        <p:spPr/>
        <p:txBody>
          <a:bodyPr>
            <a:normAutofit fontScale="90000"/>
          </a:bodyPr>
          <a:lstStyle/>
          <a:p>
            <a:pPr algn="ctr"/>
            <a:r>
              <a:rPr lang="he-IL" b="1" dirty="0"/>
              <a:t>"מחול הטרולים" מאת </a:t>
            </a:r>
            <a:r>
              <a:rPr lang="he-IL" b="1" dirty="0" err="1"/>
              <a:t>גריג</a:t>
            </a:r>
            <a:endParaRPr lang="he-IL" b="1" dirty="0"/>
          </a:p>
        </p:txBody>
      </p:sp>
      <p:pic>
        <p:nvPicPr>
          <p:cNvPr id="52" name="Grieg - In the Hall of the Mountain King">
            <a:hlinkClick r:id="" action="ppaction://media"/>
            <a:extLst>
              <a:ext uri="{FF2B5EF4-FFF2-40B4-BE49-F238E27FC236}">
                <a16:creationId xmlns:a16="http://schemas.microsoft.com/office/drawing/2014/main" id="{B512EBA9-32F7-4F26-8261-0190B812F61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519052" y="2102765"/>
            <a:ext cx="609600" cy="609600"/>
          </a:xfrm>
          <a:prstGeom prst="rect">
            <a:avLst/>
          </a:prstGeom>
        </p:spPr>
      </p:pic>
      <p:pic>
        <p:nvPicPr>
          <p:cNvPr id="54" name="תמונה 53" descr="תמונה שמכילה חוץ, גדר, ישיבה, דשא&#10;&#10;התיאור נוצר באופן אוטומטי">
            <a:extLst>
              <a:ext uri="{FF2B5EF4-FFF2-40B4-BE49-F238E27FC236}">
                <a16:creationId xmlns:a16="http://schemas.microsoft.com/office/drawing/2014/main" id="{898DD7D4-D1ED-4FB4-8018-F31118649C6B}"/>
              </a:ext>
            </a:extLst>
          </p:cNvPr>
          <p:cNvPicPr>
            <a:picLocks noChangeAspect="1"/>
          </p:cNvPicPr>
          <p:nvPr/>
        </p:nvPicPr>
        <p:blipFill rotWithShape="1">
          <a:blip r:embed="rId6"/>
          <a:srcRect l="18737" r="28558"/>
          <a:stretch/>
        </p:blipFill>
        <p:spPr>
          <a:xfrm>
            <a:off x="4382594" y="1907104"/>
            <a:ext cx="3039485" cy="3844635"/>
          </a:xfrm>
          <a:prstGeom prst="rect">
            <a:avLst/>
          </a:prstGeom>
        </p:spPr>
      </p:pic>
    </p:spTree>
    <p:extLst>
      <p:ext uri="{BB962C8B-B14F-4D97-AF65-F5344CB8AC3E}">
        <p14:creationId xmlns:p14="http://schemas.microsoft.com/office/powerpoint/2010/main" val="32918023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2011" fill="hold"/>
                                        <p:tgtEl>
                                          <p:spTgt spid="5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96970">
                <p:cTn id="7" fill="hold" display="0">
                  <p:stCondLst>
                    <p:cond delay="indefinite"/>
                  </p:stCondLst>
                  <p:endCondLst>
                    <p:cond evt="onStopAudio" delay="0">
                      <p:tgtEl>
                        <p:sldTgt/>
                      </p:tgtEl>
                    </p:cond>
                  </p:endCondLst>
                </p:cTn>
                <p:tgtEl>
                  <p:spTgt spid="5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כותרת 1">
            <a:extLst>
              <a:ext uri="{FF2B5EF4-FFF2-40B4-BE49-F238E27FC236}">
                <a16:creationId xmlns:a16="http://schemas.microsoft.com/office/drawing/2014/main" id="{1B53B180-DC78-421F-9498-A3D58457CC56}"/>
              </a:ext>
            </a:extLst>
          </p:cNvPr>
          <p:cNvSpPr>
            <a:spLocks noGrp="1"/>
          </p:cNvSpPr>
          <p:nvPr>
            <p:ph type="title"/>
          </p:nvPr>
        </p:nvSpPr>
        <p:spPr>
          <a:solidFill>
            <a:schemeClr val="accent1"/>
          </a:solidFill>
        </p:spPr>
        <p:txBody>
          <a:bodyPr>
            <a:normAutofit fontScale="90000"/>
          </a:bodyPr>
          <a:lstStyle/>
          <a:p>
            <a:pPr algn="ctr"/>
            <a:r>
              <a:rPr lang="he-IL" dirty="0">
                <a:solidFill>
                  <a:schemeClr val="bg1"/>
                </a:solidFill>
              </a:rPr>
              <a:t>חידת רגשות</a:t>
            </a:r>
          </a:p>
        </p:txBody>
      </p:sp>
      <p:sp>
        <p:nvSpPr>
          <p:cNvPr id="4" name="תיבת טקסט 3">
            <a:extLst>
              <a:ext uri="{FF2B5EF4-FFF2-40B4-BE49-F238E27FC236}">
                <a16:creationId xmlns:a16="http://schemas.microsoft.com/office/drawing/2014/main" id="{7EA6487D-6B9B-4FFE-8BA8-FDF7D287B4A9}"/>
              </a:ext>
            </a:extLst>
          </p:cNvPr>
          <p:cNvSpPr txBox="1"/>
          <p:nvPr/>
        </p:nvSpPr>
        <p:spPr>
          <a:xfrm>
            <a:off x="3792187" y="1799609"/>
            <a:ext cx="5062182" cy="4524315"/>
          </a:xfrm>
          <a:prstGeom prst="rect">
            <a:avLst/>
          </a:prstGeom>
          <a:noFill/>
        </p:spPr>
        <p:txBody>
          <a:bodyPr wrap="square" rtlCol="1">
            <a:spAutoFit/>
          </a:bodyPr>
          <a:lstStyle/>
          <a:p>
            <a:pPr algn="r" rtl="1"/>
            <a:r>
              <a:rPr lang="he-IL" sz="3500" b="1" dirty="0">
                <a:latin typeface="Calibri" panose="020F0502020204030204" pitchFamily="34" charset="0"/>
                <a:cs typeface="Calibri" panose="020F0502020204030204" pitchFamily="34" charset="0"/>
              </a:rPr>
              <a:t>"מחול הטרולים" מאת </a:t>
            </a:r>
            <a:r>
              <a:rPr lang="he-IL" sz="3500" b="1" dirty="0" err="1">
                <a:latin typeface="Calibri" panose="020F0502020204030204" pitchFamily="34" charset="0"/>
                <a:cs typeface="Calibri" panose="020F0502020204030204" pitchFamily="34" charset="0"/>
              </a:rPr>
              <a:t>גריג</a:t>
            </a:r>
            <a:endParaRPr lang="he-IL" sz="3500" b="1" dirty="0">
              <a:latin typeface="Calibri" panose="020F0502020204030204" pitchFamily="34" charset="0"/>
              <a:cs typeface="Calibri" panose="020F0502020204030204" pitchFamily="34" charset="0"/>
            </a:endParaRPr>
          </a:p>
          <a:p>
            <a:pPr algn="r" rtl="1"/>
            <a:endParaRPr lang="he-IL" sz="2800" dirty="0">
              <a:latin typeface="Calibri" panose="020F0502020204030204" pitchFamily="34" charset="0"/>
              <a:cs typeface="Calibri" panose="020F0502020204030204" pitchFamily="34" charset="0"/>
            </a:endParaRPr>
          </a:p>
          <a:p>
            <a:pPr lvl="0" algn="r" rtl="1"/>
            <a:endParaRPr lang="he-IL" sz="2500" b="1" dirty="0">
              <a:latin typeface="Calibri" panose="020F0502020204030204" pitchFamily="34" charset="0"/>
              <a:cs typeface="Calibri" panose="020F0502020204030204" pitchFamily="34" charset="0"/>
            </a:endParaRPr>
          </a:p>
          <a:p>
            <a:pPr lvl="0" algn="r" rtl="1"/>
            <a:endParaRPr lang="he-IL" sz="2500" b="1" dirty="0">
              <a:latin typeface="Calibri" panose="020F0502020204030204" pitchFamily="34" charset="0"/>
              <a:cs typeface="Calibri" panose="020F0502020204030204" pitchFamily="34" charset="0"/>
            </a:endParaRPr>
          </a:p>
          <a:p>
            <a:pPr lvl="0" algn="r" rtl="1"/>
            <a:endParaRPr lang="he-IL" sz="2500" b="1" dirty="0">
              <a:latin typeface="Calibri" panose="020F0502020204030204" pitchFamily="34" charset="0"/>
              <a:cs typeface="Calibri" panose="020F0502020204030204" pitchFamily="34" charset="0"/>
            </a:endParaRPr>
          </a:p>
          <a:p>
            <a:pPr lvl="0" algn="r" rtl="1"/>
            <a:endParaRPr lang="he-IL" sz="2500" b="1" dirty="0">
              <a:latin typeface="Calibri" panose="020F0502020204030204" pitchFamily="34" charset="0"/>
              <a:cs typeface="Calibri" panose="020F0502020204030204" pitchFamily="34" charset="0"/>
            </a:endParaRPr>
          </a:p>
          <a:p>
            <a:pPr lvl="0" algn="r" rtl="1"/>
            <a:endParaRPr lang="he-IL" sz="2500" b="1" dirty="0">
              <a:latin typeface="Calibri" panose="020F0502020204030204" pitchFamily="34" charset="0"/>
              <a:cs typeface="Calibri" panose="020F0502020204030204" pitchFamily="34" charset="0"/>
            </a:endParaRPr>
          </a:p>
          <a:p>
            <a:pPr lvl="0" algn="r" rtl="1"/>
            <a:endParaRPr lang="he-IL" sz="2500" b="1" dirty="0">
              <a:latin typeface="Calibri" panose="020F0502020204030204" pitchFamily="34" charset="0"/>
              <a:cs typeface="Calibri" panose="020F0502020204030204" pitchFamily="34" charset="0"/>
            </a:endParaRPr>
          </a:p>
          <a:p>
            <a:pPr lvl="0" algn="r" rtl="1"/>
            <a:endParaRPr lang="he-IL" sz="2500" b="1" dirty="0">
              <a:latin typeface="Calibri" panose="020F0502020204030204" pitchFamily="34" charset="0"/>
              <a:cs typeface="Calibri" panose="020F0502020204030204" pitchFamily="34" charset="0"/>
            </a:endParaRPr>
          </a:p>
          <a:p>
            <a:pPr lvl="0" algn="r" rtl="1"/>
            <a:endParaRPr lang="he-IL" sz="2500" b="1" dirty="0">
              <a:latin typeface="Calibri" panose="020F0502020204030204" pitchFamily="34" charset="0"/>
              <a:cs typeface="Calibri" panose="020F0502020204030204" pitchFamily="34" charset="0"/>
            </a:endParaRPr>
          </a:p>
          <a:p>
            <a:pPr lvl="0" algn="r" rtl="1"/>
            <a:r>
              <a:rPr lang="he-IL" sz="2500" b="1" dirty="0">
                <a:latin typeface="Calibri" panose="020F0502020204030204" pitchFamily="34" charset="0"/>
                <a:cs typeface="Calibri" panose="020F0502020204030204" pitchFamily="34" charset="0"/>
              </a:rPr>
              <a:t>מהו הרגש הכי מתאים ליצירה?</a:t>
            </a:r>
          </a:p>
        </p:txBody>
      </p:sp>
      <p:pic>
        <p:nvPicPr>
          <p:cNvPr id="7" name="תמונה 6">
            <a:extLst>
              <a:ext uri="{FF2B5EF4-FFF2-40B4-BE49-F238E27FC236}">
                <a16:creationId xmlns:a16="http://schemas.microsoft.com/office/drawing/2014/main" id="{EA5F434C-320F-4C5A-96CB-C9E5D3546849}"/>
              </a:ext>
            </a:extLst>
          </p:cNvPr>
          <p:cNvPicPr>
            <a:picLocks noChangeAspect="1"/>
          </p:cNvPicPr>
          <p:nvPr/>
        </p:nvPicPr>
        <p:blipFill>
          <a:blip r:embed="rId3"/>
          <a:stretch>
            <a:fillRect/>
          </a:stretch>
        </p:blipFill>
        <p:spPr>
          <a:xfrm>
            <a:off x="3340167" y="2540083"/>
            <a:ext cx="6611355" cy="3372866"/>
          </a:xfrm>
          <a:prstGeom prst="rect">
            <a:avLst/>
          </a:prstGeom>
        </p:spPr>
      </p:pic>
      <p:pic>
        <p:nvPicPr>
          <p:cNvPr id="6" name="תמונה 5" descr="תמונה שמכילה חוץ, גדר, ישיבה, דשא&#10;&#10;התיאור נוצר באופן אוטומטי">
            <a:extLst>
              <a:ext uri="{FF2B5EF4-FFF2-40B4-BE49-F238E27FC236}">
                <a16:creationId xmlns:a16="http://schemas.microsoft.com/office/drawing/2014/main" id="{AA82A9EF-5E62-4950-9669-D28E584743B1}"/>
              </a:ext>
            </a:extLst>
          </p:cNvPr>
          <p:cNvPicPr>
            <a:picLocks noChangeAspect="1"/>
          </p:cNvPicPr>
          <p:nvPr/>
        </p:nvPicPr>
        <p:blipFill rotWithShape="1">
          <a:blip r:embed="rId4"/>
          <a:srcRect l="17321" r="29974"/>
          <a:stretch/>
        </p:blipFill>
        <p:spPr>
          <a:xfrm>
            <a:off x="485615" y="2594140"/>
            <a:ext cx="2581041" cy="3264752"/>
          </a:xfrm>
          <a:prstGeom prst="rect">
            <a:avLst/>
          </a:prstGeom>
        </p:spPr>
      </p:pic>
    </p:spTree>
    <p:extLst>
      <p:ext uri="{BB962C8B-B14F-4D97-AF65-F5344CB8AC3E}">
        <p14:creationId xmlns:p14="http://schemas.microsoft.com/office/powerpoint/2010/main" val="252126222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כותרת 1">
            <a:extLst>
              <a:ext uri="{FF2B5EF4-FFF2-40B4-BE49-F238E27FC236}">
                <a16:creationId xmlns:a16="http://schemas.microsoft.com/office/drawing/2014/main" id="{1B53B180-DC78-421F-9498-A3D58457CC56}"/>
              </a:ext>
            </a:extLst>
          </p:cNvPr>
          <p:cNvSpPr>
            <a:spLocks noGrp="1"/>
          </p:cNvSpPr>
          <p:nvPr>
            <p:ph type="title"/>
          </p:nvPr>
        </p:nvSpPr>
        <p:spPr/>
        <p:txBody>
          <a:bodyPr>
            <a:normAutofit fontScale="90000"/>
          </a:bodyPr>
          <a:lstStyle/>
          <a:p>
            <a:pPr algn="ctr"/>
            <a:r>
              <a:rPr lang="he-IL" dirty="0"/>
              <a:t>מאפיינים מוזיקליים שבנו את המתח</a:t>
            </a:r>
          </a:p>
        </p:txBody>
      </p:sp>
      <p:sp>
        <p:nvSpPr>
          <p:cNvPr id="4" name="תיבת טקסט 3">
            <a:extLst>
              <a:ext uri="{FF2B5EF4-FFF2-40B4-BE49-F238E27FC236}">
                <a16:creationId xmlns:a16="http://schemas.microsoft.com/office/drawing/2014/main" id="{7EA6487D-6B9B-4FFE-8BA8-FDF7D287B4A9}"/>
              </a:ext>
            </a:extLst>
          </p:cNvPr>
          <p:cNvSpPr txBox="1"/>
          <p:nvPr/>
        </p:nvSpPr>
        <p:spPr>
          <a:xfrm>
            <a:off x="6930397" y="1597729"/>
            <a:ext cx="5062182" cy="4370427"/>
          </a:xfrm>
          <a:prstGeom prst="rect">
            <a:avLst/>
          </a:prstGeom>
          <a:noFill/>
        </p:spPr>
        <p:txBody>
          <a:bodyPr wrap="square" rtlCol="1">
            <a:spAutoFit/>
          </a:bodyPr>
          <a:lstStyle/>
          <a:p>
            <a:pPr algn="r" rtl="1"/>
            <a:endParaRPr lang="he-IL" sz="2800" dirty="0"/>
          </a:p>
          <a:p>
            <a:pPr lvl="0" algn="r" rtl="1"/>
            <a:endParaRPr lang="he-IL" sz="2500" b="1" dirty="0"/>
          </a:p>
          <a:p>
            <a:pPr lvl="0" algn="r" rtl="1"/>
            <a:endParaRPr lang="he-IL" sz="2500" b="1" dirty="0"/>
          </a:p>
          <a:p>
            <a:pPr lvl="0" algn="r" rtl="1"/>
            <a:endParaRPr lang="he-IL" sz="2500" b="1" dirty="0"/>
          </a:p>
          <a:p>
            <a:pPr lvl="0" algn="r" rtl="1"/>
            <a:endParaRPr lang="he-IL" sz="2500" b="1" dirty="0"/>
          </a:p>
          <a:p>
            <a:pPr lvl="0" algn="r" rtl="1"/>
            <a:endParaRPr lang="he-IL" sz="2500" b="1" dirty="0"/>
          </a:p>
          <a:p>
            <a:pPr lvl="0" algn="r" rtl="1"/>
            <a:endParaRPr lang="he-IL" sz="2500" b="1" dirty="0"/>
          </a:p>
          <a:p>
            <a:pPr lvl="0" algn="r" rtl="1"/>
            <a:endParaRPr lang="he-IL" sz="2500" b="1" dirty="0"/>
          </a:p>
          <a:p>
            <a:pPr lvl="0" algn="r" rtl="1"/>
            <a:endParaRPr lang="he-IL" sz="2500" b="1" dirty="0"/>
          </a:p>
          <a:p>
            <a:pPr lvl="0" algn="r" rtl="1"/>
            <a:endParaRPr lang="he-IL" sz="2500" b="1" dirty="0"/>
          </a:p>
          <a:p>
            <a:endParaRPr lang="he-IL" sz="2500" dirty="0"/>
          </a:p>
        </p:txBody>
      </p:sp>
      <p:pic>
        <p:nvPicPr>
          <p:cNvPr id="54" name="תמונה 53" descr="תמונה שמכילה חוץ, גדר, ישיבה, דשא&#10;&#10;התיאור נוצר באופן אוטומטי">
            <a:extLst>
              <a:ext uri="{FF2B5EF4-FFF2-40B4-BE49-F238E27FC236}">
                <a16:creationId xmlns:a16="http://schemas.microsoft.com/office/drawing/2014/main" id="{898DD7D4-D1ED-4FB4-8018-F31118649C6B}"/>
              </a:ext>
            </a:extLst>
          </p:cNvPr>
          <p:cNvPicPr>
            <a:picLocks noChangeAspect="1"/>
          </p:cNvPicPr>
          <p:nvPr/>
        </p:nvPicPr>
        <p:blipFill rotWithShape="1">
          <a:blip r:embed="rId3"/>
          <a:srcRect l="18737" r="28558"/>
          <a:stretch/>
        </p:blipFill>
        <p:spPr>
          <a:xfrm>
            <a:off x="8705782" y="2571801"/>
            <a:ext cx="2513109" cy="3178823"/>
          </a:xfrm>
          <a:prstGeom prst="rect">
            <a:avLst/>
          </a:prstGeom>
        </p:spPr>
      </p:pic>
      <p:sp>
        <p:nvSpPr>
          <p:cNvPr id="6" name="תיבת טקסט 5">
            <a:extLst>
              <a:ext uri="{FF2B5EF4-FFF2-40B4-BE49-F238E27FC236}">
                <a16:creationId xmlns:a16="http://schemas.microsoft.com/office/drawing/2014/main" id="{72C86193-7A4A-4834-B924-39749EF26347}"/>
              </a:ext>
            </a:extLst>
          </p:cNvPr>
          <p:cNvSpPr txBox="1"/>
          <p:nvPr/>
        </p:nvSpPr>
        <p:spPr>
          <a:xfrm>
            <a:off x="973109" y="2460886"/>
            <a:ext cx="5062182" cy="3156826"/>
          </a:xfrm>
          <a:prstGeom prst="rect">
            <a:avLst/>
          </a:prstGeom>
          <a:noFill/>
        </p:spPr>
        <p:txBody>
          <a:bodyPr wrap="square" rtlCol="1">
            <a:spAutoFit/>
          </a:bodyPr>
          <a:lstStyle/>
          <a:p>
            <a:pPr algn="r" rtl="1">
              <a:lnSpc>
                <a:spcPct val="200000"/>
              </a:lnSpc>
            </a:pPr>
            <a:r>
              <a:rPr lang="he-IL" sz="3500" b="1" dirty="0"/>
              <a:t>מהירות שהולכת ומתגברת</a:t>
            </a:r>
          </a:p>
          <a:p>
            <a:pPr algn="r" rtl="1">
              <a:lnSpc>
                <a:spcPct val="200000"/>
              </a:lnSpc>
            </a:pPr>
            <a:r>
              <a:rPr lang="he-IL" sz="3500" b="1" dirty="0"/>
              <a:t>עצמה שהולכת ומתגברת</a:t>
            </a:r>
          </a:p>
          <a:p>
            <a:pPr algn="r" rtl="1">
              <a:lnSpc>
                <a:spcPct val="200000"/>
              </a:lnSpc>
            </a:pPr>
            <a:r>
              <a:rPr lang="he-IL" sz="3500" b="1" dirty="0"/>
              <a:t>בסיום - הפסקות מפתיעות</a:t>
            </a:r>
            <a:endParaRPr lang="he-IL" sz="2500" b="1" dirty="0"/>
          </a:p>
        </p:txBody>
      </p:sp>
      <p:pic>
        <p:nvPicPr>
          <p:cNvPr id="5" name="תמונה 4" descr="תמונה שמכילה ציור&#10;&#10;התיאור נוצר באופן אוטומטי">
            <a:extLst>
              <a:ext uri="{FF2B5EF4-FFF2-40B4-BE49-F238E27FC236}">
                <a16:creationId xmlns:a16="http://schemas.microsoft.com/office/drawing/2014/main" id="{ACC83FAB-40A0-42E7-A1E6-3B7E31B816EE}"/>
              </a:ext>
            </a:extLst>
          </p:cNvPr>
          <p:cNvPicPr>
            <a:picLocks noChangeAspect="1"/>
          </p:cNvPicPr>
          <p:nvPr/>
        </p:nvPicPr>
        <p:blipFill>
          <a:blip r:embed="rId4">
            <a:duotone>
              <a:schemeClr val="accent2">
                <a:shade val="45000"/>
                <a:satMod val="135000"/>
              </a:schemeClr>
              <a:prstClr val="white"/>
            </a:duotone>
          </a:blip>
          <a:stretch>
            <a:fillRect/>
          </a:stretch>
        </p:blipFill>
        <p:spPr>
          <a:xfrm>
            <a:off x="6281240" y="2908913"/>
            <a:ext cx="604602" cy="684859"/>
          </a:xfrm>
          <a:prstGeom prst="rect">
            <a:avLst/>
          </a:prstGeom>
        </p:spPr>
      </p:pic>
      <p:pic>
        <p:nvPicPr>
          <p:cNvPr id="9" name="תמונה 8" descr="תמונה שמכילה ציור&#10;&#10;התיאור נוצר באופן אוטומטי">
            <a:extLst>
              <a:ext uri="{FF2B5EF4-FFF2-40B4-BE49-F238E27FC236}">
                <a16:creationId xmlns:a16="http://schemas.microsoft.com/office/drawing/2014/main" id="{284E7CAA-7B2C-498E-8102-2C9434A33E18}"/>
              </a:ext>
            </a:extLst>
          </p:cNvPr>
          <p:cNvPicPr>
            <a:picLocks noChangeAspect="1"/>
          </p:cNvPicPr>
          <p:nvPr/>
        </p:nvPicPr>
        <p:blipFill>
          <a:blip r:embed="rId4">
            <a:duotone>
              <a:schemeClr val="accent2">
                <a:shade val="45000"/>
                <a:satMod val="135000"/>
              </a:schemeClr>
              <a:prstClr val="white"/>
            </a:duotone>
          </a:blip>
          <a:stretch>
            <a:fillRect/>
          </a:stretch>
        </p:blipFill>
        <p:spPr>
          <a:xfrm>
            <a:off x="6281240" y="3818784"/>
            <a:ext cx="604602" cy="684859"/>
          </a:xfrm>
          <a:prstGeom prst="rect">
            <a:avLst/>
          </a:prstGeom>
        </p:spPr>
      </p:pic>
      <p:pic>
        <p:nvPicPr>
          <p:cNvPr id="10" name="תמונה 9" descr="תמונה שמכילה ציור&#10;&#10;התיאור נוצר באופן אוטומטי">
            <a:extLst>
              <a:ext uri="{FF2B5EF4-FFF2-40B4-BE49-F238E27FC236}">
                <a16:creationId xmlns:a16="http://schemas.microsoft.com/office/drawing/2014/main" id="{9E35DC51-2020-415F-B7B4-5C29C6D67DC3}"/>
              </a:ext>
            </a:extLst>
          </p:cNvPr>
          <p:cNvPicPr>
            <a:picLocks noChangeAspect="1"/>
          </p:cNvPicPr>
          <p:nvPr/>
        </p:nvPicPr>
        <p:blipFill>
          <a:blip r:embed="rId4">
            <a:duotone>
              <a:schemeClr val="accent2">
                <a:shade val="45000"/>
                <a:satMod val="135000"/>
              </a:schemeClr>
              <a:prstClr val="white"/>
            </a:duotone>
          </a:blip>
          <a:stretch>
            <a:fillRect/>
          </a:stretch>
        </p:blipFill>
        <p:spPr>
          <a:xfrm>
            <a:off x="6281240" y="4801598"/>
            <a:ext cx="604602" cy="684859"/>
          </a:xfrm>
          <a:prstGeom prst="rect">
            <a:avLst/>
          </a:prstGeom>
        </p:spPr>
      </p:pic>
    </p:spTree>
    <p:extLst>
      <p:ext uri="{BB962C8B-B14F-4D97-AF65-F5344CB8AC3E}">
        <p14:creationId xmlns:p14="http://schemas.microsoft.com/office/powerpoint/2010/main" val="1050496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20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93"/>
        <p:cNvGrpSpPr/>
        <p:nvPr/>
      </p:nvGrpSpPr>
      <p:grpSpPr>
        <a:xfrm>
          <a:off x="0" y="0"/>
          <a:ext cx="0" cy="0"/>
          <a:chOff x="0" y="0"/>
          <a:chExt cx="0" cy="0"/>
        </a:xfrm>
      </p:grpSpPr>
      <p:sp>
        <p:nvSpPr>
          <p:cNvPr id="294" name="Google Shape;294;p11"/>
          <p:cNvSpPr txBox="1">
            <a:spLocks noGrp="1"/>
          </p:cNvSpPr>
          <p:nvPr>
            <p:ph type="title"/>
          </p:nvPr>
        </p:nvSpPr>
        <p:spPr>
          <a:prstGeom prst="rect">
            <a:avLst/>
          </a:prstGeom>
          <a:solidFill>
            <a:schemeClr val="accent1"/>
          </a:solidFill>
          <a:ln>
            <a:noFill/>
          </a:ln>
        </p:spPr>
        <p:txBody>
          <a:bodyPr spcFirstLastPara="1" wrap="square" lIns="91425" tIns="45700" rIns="91425" bIns="45700" anchor="b" anchorCtr="0">
            <a:normAutofit fontScale="90000"/>
          </a:bodyPr>
          <a:lstStyle/>
          <a:p>
            <a:pPr lvl="0">
              <a:lnSpc>
                <a:spcPct val="115000"/>
              </a:lnSpc>
              <a:spcBef>
                <a:spcPts val="1200"/>
              </a:spcBef>
            </a:pPr>
            <a:r>
              <a:rPr lang="he-IL" dirty="0"/>
              <a:t>מה שמענו?</a:t>
            </a:r>
            <a:endParaRPr lang="he-IL" sz="3300" dirty="0"/>
          </a:p>
        </p:txBody>
      </p:sp>
      <p:pic>
        <p:nvPicPr>
          <p:cNvPr id="296" name="Google Shape;296;p11"/>
          <p:cNvPicPr preferRelativeResize="0"/>
          <p:nvPr/>
        </p:nvPicPr>
        <p:blipFill rotWithShape="1">
          <a:blip r:embed="rId3">
            <a:alphaModFix/>
          </a:blip>
          <a:srcRect/>
          <a:stretch/>
        </p:blipFill>
        <p:spPr>
          <a:xfrm>
            <a:off x="3617846" y="13562"/>
            <a:ext cx="1017545" cy="1070700"/>
          </a:xfrm>
          <a:prstGeom prst="rect">
            <a:avLst/>
          </a:prstGeom>
          <a:noFill/>
          <a:ln>
            <a:noFill/>
          </a:ln>
        </p:spPr>
      </p:pic>
      <p:pic>
        <p:nvPicPr>
          <p:cNvPr id="11" name="תמונה 10" descr="תמונה שמכילה טקסט, צילום, עצור, שחור&#10;&#10;התיאור נוצר באופן אוטומטי">
            <a:extLst>
              <a:ext uri="{FF2B5EF4-FFF2-40B4-BE49-F238E27FC236}">
                <a16:creationId xmlns:a16="http://schemas.microsoft.com/office/drawing/2014/main" id="{5B9A0706-FDD8-477C-AEAC-8612CC36DD4E}"/>
              </a:ext>
            </a:extLst>
          </p:cNvPr>
          <p:cNvPicPr>
            <a:picLocks noChangeAspect="1"/>
          </p:cNvPicPr>
          <p:nvPr/>
        </p:nvPicPr>
        <p:blipFill rotWithShape="1">
          <a:blip r:embed="rId4"/>
          <a:srcRect r="46287" b="54136"/>
          <a:stretch/>
        </p:blipFill>
        <p:spPr>
          <a:xfrm>
            <a:off x="2510334" y="2510964"/>
            <a:ext cx="7171331" cy="3343926"/>
          </a:xfrm>
          <a:prstGeom prst="rect">
            <a:avLst/>
          </a:prstGeom>
        </p:spPr>
      </p:pic>
    </p:spTree>
    <p:extLst>
      <p:ext uri="{BB962C8B-B14F-4D97-AF65-F5344CB8AC3E}">
        <p14:creationId xmlns:p14="http://schemas.microsoft.com/office/powerpoint/2010/main" val="2693319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93"/>
        <p:cNvGrpSpPr/>
        <p:nvPr/>
      </p:nvGrpSpPr>
      <p:grpSpPr>
        <a:xfrm>
          <a:off x="0" y="0"/>
          <a:ext cx="0" cy="0"/>
          <a:chOff x="0" y="0"/>
          <a:chExt cx="0" cy="0"/>
        </a:xfrm>
      </p:grpSpPr>
      <p:sp>
        <p:nvSpPr>
          <p:cNvPr id="294" name="Google Shape;294;p11"/>
          <p:cNvSpPr txBox="1">
            <a:spLocks noGrp="1"/>
          </p:cNvSpPr>
          <p:nvPr>
            <p:ph type="title"/>
          </p:nvPr>
        </p:nvSpPr>
        <p:spPr>
          <a:prstGeom prst="rect">
            <a:avLst/>
          </a:prstGeom>
          <a:solidFill>
            <a:schemeClr val="accent1"/>
          </a:solidFill>
          <a:ln>
            <a:noFill/>
          </a:ln>
        </p:spPr>
        <p:txBody>
          <a:bodyPr spcFirstLastPara="1" wrap="square" lIns="91425" tIns="45700" rIns="91425" bIns="45700" anchor="b" anchorCtr="0">
            <a:normAutofit fontScale="90000"/>
          </a:bodyPr>
          <a:lstStyle/>
          <a:p>
            <a:pPr lvl="0">
              <a:lnSpc>
                <a:spcPct val="115000"/>
              </a:lnSpc>
              <a:spcBef>
                <a:spcPts val="1200"/>
              </a:spcBef>
            </a:pPr>
            <a:r>
              <a:rPr lang="he-IL" dirty="0"/>
              <a:t>כֶּפֶל – </a:t>
            </a:r>
            <a:r>
              <a:rPr lang="he-IL" sz="3300" dirty="0"/>
              <a:t>יהודה גור אריה ונחום היימן</a:t>
            </a:r>
          </a:p>
        </p:txBody>
      </p:sp>
      <p:sp>
        <p:nvSpPr>
          <p:cNvPr id="295" name="Google Shape;295;p11"/>
          <p:cNvSpPr txBox="1">
            <a:spLocks noGrp="1"/>
          </p:cNvSpPr>
          <p:nvPr>
            <p:ph type="body" sz="quarter" idx="10"/>
          </p:nvPr>
        </p:nvSpPr>
        <p:spPr>
          <a:xfrm>
            <a:off x="8743950" y="2032690"/>
            <a:ext cx="3014663" cy="3844925"/>
          </a:xfrm>
          <a:prstGeom prst="rect">
            <a:avLst/>
          </a:prstGeom>
          <a:noFill/>
          <a:ln>
            <a:noFill/>
          </a:ln>
        </p:spPr>
        <p:txBody>
          <a:bodyPr spcFirstLastPara="1" wrap="square" lIns="91425" tIns="45700" rIns="91425" bIns="45700" anchor="t" anchorCtr="0">
            <a:normAutofit fontScale="85000" lnSpcReduction="20000"/>
          </a:bodyPr>
          <a:lstStyle/>
          <a:p>
            <a:pPr lvl="0">
              <a:buClr>
                <a:schemeClr val="dk1"/>
              </a:buClr>
              <a:buSzPts val="1200"/>
            </a:pPr>
            <a:r>
              <a:rPr lang="he-IL" dirty="0"/>
              <a:t>מִישֶׁהוּ בּוֹכֶה בִּי</a:t>
            </a:r>
            <a:br>
              <a:rPr lang="he-IL" dirty="0"/>
            </a:br>
            <a:r>
              <a:rPr lang="he-IL" dirty="0"/>
              <a:t>מִישֶׁהוּ בִּי </a:t>
            </a:r>
            <a:r>
              <a:rPr lang="he-IL" b="1" dirty="0"/>
              <a:t>רָן</a:t>
            </a:r>
            <a:r>
              <a:rPr lang="he-IL" dirty="0"/>
              <a:t/>
            </a:r>
            <a:br>
              <a:rPr lang="he-IL" dirty="0"/>
            </a:br>
            <a:r>
              <a:rPr lang="he-IL" dirty="0"/>
              <a:t>מִישֶׁהוּ הוֹלֵךְ בִּי</a:t>
            </a:r>
            <a:br>
              <a:rPr lang="he-IL" dirty="0"/>
            </a:br>
            <a:r>
              <a:rPr lang="he-IL" dirty="0"/>
              <a:t>בְּלִי יֵדַע לְאָן</a:t>
            </a:r>
            <a:br>
              <a:rPr lang="he-IL" dirty="0"/>
            </a:br>
            <a:r>
              <a:rPr lang="he-IL" dirty="0"/>
              <a:t/>
            </a:r>
            <a:br>
              <a:rPr lang="he-IL" dirty="0"/>
            </a:br>
            <a:r>
              <a:rPr lang="he-IL" dirty="0"/>
              <a:t>מִישֶׁהוּ </a:t>
            </a:r>
            <a:r>
              <a:rPr lang="he-IL" b="1" dirty="0"/>
              <a:t>גּוֹנֵחַ</a:t>
            </a:r>
            <a:r>
              <a:rPr lang="he-IL" dirty="0"/>
              <a:t/>
            </a:r>
            <a:br>
              <a:rPr lang="he-IL" dirty="0"/>
            </a:br>
            <a:r>
              <a:rPr lang="he-IL" dirty="0"/>
              <a:t>מִישֶׁהוּ </a:t>
            </a:r>
            <a:r>
              <a:rPr lang="he-IL" b="1" dirty="0"/>
              <a:t>צוֹהֵל</a:t>
            </a:r>
            <a:r>
              <a:rPr lang="he-IL" dirty="0"/>
              <a:t/>
            </a:r>
            <a:br>
              <a:rPr lang="he-IL" dirty="0"/>
            </a:br>
            <a:r>
              <a:rPr lang="he-IL" dirty="0"/>
              <a:t>אִישׁ בִּי </a:t>
            </a:r>
            <a:r>
              <a:rPr lang="he-IL" b="1" dirty="0" err="1"/>
              <a:t>מִתְיַפֵּח</a:t>
            </a:r>
            <a:r>
              <a:rPr lang="he-IL" dirty="0"/>
              <a:t>ַ</a:t>
            </a:r>
            <a:br>
              <a:rPr lang="he-IL" dirty="0"/>
            </a:br>
            <a:r>
              <a:rPr lang="he-IL" dirty="0"/>
              <a:t>אִישׁ בִּי מִתְפַּלֵּל</a:t>
            </a:r>
            <a:endParaRPr lang="he-IL" dirty="0">
              <a:solidFill>
                <a:schemeClr val="dk1"/>
              </a:solidFill>
              <a:highlight>
                <a:srgbClr val="FFFF00"/>
              </a:highlight>
            </a:endParaRPr>
          </a:p>
        </p:txBody>
      </p:sp>
      <p:pic>
        <p:nvPicPr>
          <p:cNvPr id="296" name="Google Shape;296;p11"/>
          <p:cNvPicPr preferRelativeResize="0"/>
          <p:nvPr/>
        </p:nvPicPr>
        <p:blipFill rotWithShape="1">
          <a:blip r:embed="rId3">
            <a:alphaModFix/>
          </a:blip>
          <a:srcRect/>
          <a:stretch/>
        </p:blipFill>
        <p:spPr>
          <a:xfrm>
            <a:off x="3617846" y="13562"/>
            <a:ext cx="1017545" cy="1070700"/>
          </a:xfrm>
          <a:prstGeom prst="rect">
            <a:avLst/>
          </a:prstGeom>
          <a:noFill/>
          <a:ln>
            <a:noFill/>
          </a:ln>
        </p:spPr>
      </p:pic>
      <p:sp>
        <p:nvSpPr>
          <p:cNvPr id="5" name="Google Shape;295;p11">
            <a:extLst>
              <a:ext uri="{FF2B5EF4-FFF2-40B4-BE49-F238E27FC236}">
                <a16:creationId xmlns:a16="http://schemas.microsoft.com/office/drawing/2014/main" id="{3E55E229-1D7E-46D2-940F-E9109117007C}"/>
              </a:ext>
            </a:extLst>
          </p:cNvPr>
          <p:cNvSpPr txBox="1">
            <a:spLocks/>
          </p:cNvSpPr>
          <p:nvPr/>
        </p:nvSpPr>
        <p:spPr>
          <a:xfrm>
            <a:off x="5729287" y="2861126"/>
            <a:ext cx="3014663" cy="3844925"/>
          </a:xfrm>
          <a:prstGeom prst="rect">
            <a:avLst/>
          </a:prstGeom>
          <a:noFill/>
          <a:ln>
            <a:noFill/>
          </a:ln>
        </p:spPr>
        <p:txBody>
          <a:bodyPr spcFirstLastPara="1" vert="horz" wrap="square" lIns="91425" tIns="45700" rIns="91425" bIns="45700" rtlCol="0" anchor="t" anchorCtr="0">
            <a:normAutofit fontScale="77500" lnSpcReduction="20000"/>
          </a:bodyPr>
          <a:lstStyle>
            <a:defPPr marR="0" lvl="0" algn="l" rtl="0">
              <a:lnSpc>
                <a:spcPct val="100000"/>
              </a:lnSpc>
              <a:spcBef>
                <a:spcPts val="0"/>
              </a:spcBef>
              <a:spcAft>
                <a:spcPts val="0"/>
              </a:spcAft>
            </a:defPPr>
            <a:lvl1pPr marL="0" marR="0" lvl="0" indent="0" algn="r" rtl="1">
              <a:lnSpc>
                <a:spcPct val="100000"/>
              </a:lnSpc>
              <a:spcBef>
                <a:spcPts val="0"/>
              </a:spcBef>
              <a:spcAft>
                <a:spcPts val="0"/>
              </a:spcAft>
              <a:buClr>
                <a:srgbClr val="000000"/>
              </a:buClr>
              <a:buFont typeface="Arial"/>
              <a:buNone/>
              <a:defRPr lang="en-US" sz="3600" b="0" i="0" u="none" strike="noStrike" kern="1200" cap="none">
                <a:solidFill>
                  <a:schemeClr val="tx1"/>
                </a:solidFill>
                <a:latin typeface="Calibri" panose="020F0502020204030204" pitchFamily="34" charset="0"/>
                <a:ea typeface="+mn-ea"/>
                <a:cs typeface="+mn-cs"/>
                <a:sym typeface="Arial"/>
              </a:defRPr>
            </a:lvl1pPr>
            <a:lvl2pPr marL="457200" marR="0" lvl="1" indent="0" algn="ctr"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2pPr>
            <a:lvl3pPr marL="914400" marR="0" lvl="2" indent="0" algn="ctr"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3pPr>
            <a:lvl4pPr marL="1371600" marR="0" lvl="3" indent="0" algn="ctr"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4pPr>
            <a:lvl5pPr marL="1828800" marR="0" lvl="4" indent="0" algn="ctr"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Clr>
                <a:schemeClr val="dk1"/>
              </a:buClr>
              <a:buSzPts val="1200"/>
            </a:pPr>
            <a:r>
              <a:rPr lang="he-IL" dirty="0"/>
              <a:t>מִישֶׁהוּ בִּי יֶלֶד</a:t>
            </a:r>
            <a:br>
              <a:rPr lang="he-IL" dirty="0"/>
            </a:br>
            <a:r>
              <a:rPr lang="he-IL" dirty="0"/>
              <a:t>מִישֶׁהוּ בִּי סָב</a:t>
            </a:r>
            <a:br>
              <a:rPr lang="he-IL" dirty="0"/>
            </a:br>
            <a:r>
              <a:rPr lang="he-IL" dirty="0"/>
              <a:t>מִישֶׁהוּ לַתְּכֵלֶת</a:t>
            </a:r>
            <a:br>
              <a:rPr lang="he-IL" dirty="0"/>
            </a:br>
            <a:r>
              <a:rPr lang="he-IL" dirty="0"/>
              <a:t>בִּי נוֹשֵׂא עֵינָיו</a:t>
            </a:r>
            <a:br>
              <a:rPr lang="he-IL" dirty="0"/>
            </a:br>
            <a:r>
              <a:rPr lang="he-IL" dirty="0"/>
              <a:t/>
            </a:r>
            <a:br>
              <a:rPr lang="he-IL" dirty="0"/>
            </a:br>
            <a:r>
              <a:rPr lang="he-IL" dirty="0"/>
              <a:t>מַשֶּׁהוּ </a:t>
            </a:r>
            <a:r>
              <a:rPr lang="he-IL" b="1" dirty="0"/>
              <a:t>הוֹמֶה</a:t>
            </a:r>
            <a:r>
              <a:rPr lang="he-IL" dirty="0"/>
              <a:t> בִּי</a:t>
            </a:r>
            <a:br>
              <a:rPr lang="he-IL" dirty="0"/>
            </a:br>
            <a:r>
              <a:rPr lang="he-IL" b="1" dirty="0"/>
              <a:t>חֶרֶשׁ</a:t>
            </a:r>
            <a:r>
              <a:rPr lang="he-IL" dirty="0"/>
              <a:t> וּמַמְתִּין</a:t>
            </a:r>
            <a:br>
              <a:rPr lang="he-IL" dirty="0"/>
            </a:br>
            <a:r>
              <a:rPr lang="he-IL" dirty="0"/>
              <a:t>וַאֲנִי יוֹדֵעַ</a:t>
            </a:r>
            <a:br>
              <a:rPr lang="he-IL" dirty="0"/>
            </a:br>
            <a:r>
              <a:rPr lang="he-IL" dirty="0"/>
              <a:t>וְאֵינִי מֵבִין.</a:t>
            </a:r>
            <a:r>
              <a:rPr lang="he-IL" sz="2800" dirty="0"/>
              <a:t/>
            </a:r>
            <a:br>
              <a:rPr lang="he-IL" sz="2800" dirty="0"/>
            </a:br>
            <a:endParaRPr lang="he-IL" dirty="0">
              <a:highlight>
                <a:srgbClr val="FFFF00"/>
              </a:highlight>
            </a:endParaRPr>
          </a:p>
          <a:p>
            <a:pPr>
              <a:lnSpc>
                <a:spcPct val="115000"/>
              </a:lnSpc>
              <a:spcBef>
                <a:spcPts val="1200"/>
              </a:spcBef>
            </a:pPr>
            <a:endParaRPr lang="he-IL" dirty="0">
              <a:solidFill>
                <a:schemeClr val="dk1"/>
              </a:solidFill>
              <a:highlight>
                <a:srgbClr val="FFFF00"/>
              </a:highlight>
            </a:endParaRPr>
          </a:p>
        </p:txBody>
      </p:sp>
      <p:pic>
        <p:nvPicPr>
          <p:cNvPr id="6" name="תמונה 5">
            <a:extLst>
              <a:ext uri="{FF2B5EF4-FFF2-40B4-BE49-F238E27FC236}">
                <a16:creationId xmlns:a16="http://schemas.microsoft.com/office/drawing/2014/main" id="{01851119-1766-4365-AB84-92979AB513D3}"/>
              </a:ext>
            </a:extLst>
          </p:cNvPr>
          <p:cNvPicPr>
            <a:picLocks noChangeAspect="1"/>
          </p:cNvPicPr>
          <p:nvPr/>
        </p:nvPicPr>
        <p:blipFill rotWithShape="1">
          <a:blip r:embed="rId4"/>
          <a:srcRect l="3129" t="3441" r="3647" b="7076"/>
          <a:stretch/>
        </p:blipFill>
        <p:spPr>
          <a:xfrm>
            <a:off x="982585" y="2166653"/>
            <a:ext cx="3942608" cy="2470067"/>
          </a:xfrm>
          <a:prstGeom prst="rect">
            <a:avLst/>
          </a:prstGeom>
          <a:noFill/>
          <a:ln>
            <a:noFill/>
          </a:ln>
        </p:spPr>
      </p:pic>
      <p:sp>
        <p:nvSpPr>
          <p:cNvPr id="9" name="תיבת טקסט 8">
            <a:extLst>
              <a:ext uri="{FF2B5EF4-FFF2-40B4-BE49-F238E27FC236}">
                <a16:creationId xmlns:a16="http://schemas.microsoft.com/office/drawing/2014/main" id="{048D0505-56DA-4A1A-BFCD-47AA1826C1C6}"/>
              </a:ext>
            </a:extLst>
          </p:cNvPr>
          <p:cNvSpPr txBox="1"/>
          <p:nvPr/>
        </p:nvSpPr>
        <p:spPr>
          <a:xfrm>
            <a:off x="982585" y="4935584"/>
            <a:ext cx="3942608" cy="1092607"/>
          </a:xfrm>
          <a:prstGeom prst="rect">
            <a:avLst/>
          </a:prstGeom>
          <a:solidFill>
            <a:srgbClr val="FB2265"/>
          </a:solidFill>
        </p:spPr>
        <p:txBody>
          <a:bodyPr wrap="square" rtlCol="1">
            <a:spAutoFit/>
          </a:bodyPr>
          <a:lstStyle/>
          <a:p>
            <a:pPr algn="r"/>
            <a:r>
              <a:rPr lang="he-IL" sz="2500" b="1" dirty="0">
                <a:solidFill>
                  <a:schemeClr val="bg1"/>
                </a:solidFill>
              </a:rPr>
              <a:t>איזה רגש מעבירה </a:t>
            </a:r>
            <a:r>
              <a:rPr lang="he-IL" sz="4000" b="1" dirty="0">
                <a:solidFill>
                  <a:schemeClr val="bg1"/>
                </a:solidFill>
              </a:rPr>
              <a:t>המנגינה </a:t>
            </a:r>
            <a:r>
              <a:rPr lang="he-IL" sz="2500" b="1" dirty="0">
                <a:solidFill>
                  <a:schemeClr val="bg1"/>
                </a:solidFill>
              </a:rPr>
              <a:t>של השיר?</a:t>
            </a:r>
          </a:p>
        </p:txBody>
      </p:sp>
    </p:spTree>
    <p:extLst>
      <p:ext uri="{BB962C8B-B14F-4D97-AF65-F5344CB8AC3E}">
        <p14:creationId xmlns:p14="http://schemas.microsoft.com/office/powerpoint/2010/main" val="26875876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93"/>
        <p:cNvGrpSpPr/>
        <p:nvPr/>
      </p:nvGrpSpPr>
      <p:grpSpPr>
        <a:xfrm>
          <a:off x="0" y="0"/>
          <a:ext cx="0" cy="0"/>
          <a:chOff x="0" y="0"/>
          <a:chExt cx="0" cy="0"/>
        </a:xfrm>
      </p:grpSpPr>
      <p:sp>
        <p:nvSpPr>
          <p:cNvPr id="5" name="מלבן 4">
            <a:extLst>
              <a:ext uri="{FF2B5EF4-FFF2-40B4-BE49-F238E27FC236}">
                <a16:creationId xmlns:a16="http://schemas.microsoft.com/office/drawing/2014/main" id="{4AD41849-72F1-4B52-8DD7-D7398B1AD555}"/>
              </a:ext>
            </a:extLst>
          </p:cNvPr>
          <p:cNvSpPr/>
          <p:nvPr/>
        </p:nvSpPr>
        <p:spPr>
          <a:xfrm>
            <a:off x="926276" y="5069148"/>
            <a:ext cx="5111412" cy="1125726"/>
          </a:xfrm>
          <a:prstGeom prst="rect">
            <a:avLst/>
          </a:prstGeom>
          <a:solidFill>
            <a:srgbClr val="FB2265"/>
          </a:solidFill>
          <a:ln>
            <a:solidFill>
              <a:srgbClr val="FB2265"/>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he-IL"/>
          </a:p>
        </p:txBody>
      </p:sp>
      <p:sp>
        <p:nvSpPr>
          <p:cNvPr id="294" name="Google Shape;294;p11"/>
          <p:cNvSpPr txBox="1">
            <a:spLocks noGrp="1"/>
          </p:cNvSpPr>
          <p:nvPr>
            <p:ph type="title"/>
          </p:nvPr>
        </p:nvSpPr>
        <p:spPr>
          <a:prstGeom prst="rect">
            <a:avLst/>
          </a:prstGeom>
          <a:solidFill>
            <a:schemeClr val="accent1"/>
          </a:solidFill>
          <a:ln>
            <a:noFill/>
          </a:ln>
        </p:spPr>
        <p:txBody>
          <a:bodyPr spcFirstLastPara="1" wrap="square" lIns="91425" tIns="45700" rIns="91425" bIns="45700" anchor="b" anchorCtr="0">
            <a:normAutofit fontScale="90000"/>
          </a:bodyPr>
          <a:lstStyle/>
          <a:p>
            <a:pPr lvl="0">
              <a:lnSpc>
                <a:spcPct val="115000"/>
              </a:lnSpc>
              <a:spcBef>
                <a:spcPts val="1200"/>
              </a:spcBef>
            </a:pPr>
            <a:r>
              <a:rPr lang="he-IL" dirty="0"/>
              <a:t>כפל– </a:t>
            </a:r>
            <a:r>
              <a:rPr lang="he-IL" sz="3300" dirty="0"/>
              <a:t>יהודה גור אריה ונחום היימן</a:t>
            </a:r>
          </a:p>
        </p:txBody>
      </p:sp>
      <p:pic>
        <p:nvPicPr>
          <p:cNvPr id="296" name="Google Shape;296;p11"/>
          <p:cNvPicPr preferRelativeResize="0"/>
          <p:nvPr/>
        </p:nvPicPr>
        <p:blipFill rotWithShape="1">
          <a:blip r:embed="rId3">
            <a:alphaModFix/>
          </a:blip>
          <a:srcRect/>
          <a:stretch/>
        </p:blipFill>
        <p:spPr>
          <a:xfrm>
            <a:off x="3617846" y="13562"/>
            <a:ext cx="1017545" cy="1070700"/>
          </a:xfrm>
          <a:prstGeom prst="rect">
            <a:avLst/>
          </a:prstGeom>
          <a:noFill/>
          <a:ln>
            <a:noFill/>
          </a:ln>
        </p:spPr>
      </p:pic>
      <p:sp>
        <p:nvSpPr>
          <p:cNvPr id="9" name="תיבת טקסט 8">
            <a:extLst>
              <a:ext uri="{FF2B5EF4-FFF2-40B4-BE49-F238E27FC236}">
                <a16:creationId xmlns:a16="http://schemas.microsoft.com/office/drawing/2014/main" id="{FE86C18E-CD14-4D83-8FB3-140514BF01E4}"/>
              </a:ext>
            </a:extLst>
          </p:cNvPr>
          <p:cNvSpPr txBox="1"/>
          <p:nvPr/>
        </p:nvSpPr>
        <p:spPr>
          <a:xfrm>
            <a:off x="2627643" y="5165106"/>
            <a:ext cx="3016151" cy="861774"/>
          </a:xfrm>
          <a:prstGeom prst="rect">
            <a:avLst/>
          </a:prstGeom>
          <a:solidFill>
            <a:srgbClr val="FB2265"/>
          </a:solidFill>
        </p:spPr>
        <p:txBody>
          <a:bodyPr wrap="square" rtlCol="1">
            <a:spAutoFit/>
          </a:bodyPr>
          <a:lstStyle/>
          <a:p>
            <a:pPr algn="r"/>
            <a:r>
              <a:rPr lang="he-IL" sz="2500" b="1" dirty="0">
                <a:solidFill>
                  <a:schemeClr val="bg1"/>
                </a:solidFill>
              </a:rPr>
              <a:t>גלו וכתבו את </a:t>
            </a:r>
            <a:br>
              <a:rPr lang="he-IL" sz="2500" b="1" dirty="0">
                <a:solidFill>
                  <a:schemeClr val="bg1"/>
                </a:solidFill>
              </a:rPr>
            </a:br>
            <a:r>
              <a:rPr lang="he-IL" sz="2500" b="1" dirty="0">
                <a:solidFill>
                  <a:schemeClr val="bg1"/>
                </a:solidFill>
              </a:rPr>
              <a:t>הרגשות שבשיר</a:t>
            </a:r>
          </a:p>
        </p:txBody>
      </p:sp>
      <p:sp>
        <p:nvSpPr>
          <p:cNvPr id="15" name="Google Shape;295;p11">
            <a:extLst>
              <a:ext uri="{FF2B5EF4-FFF2-40B4-BE49-F238E27FC236}">
                <a16:creationId xmlns:a16="http://schemas.microsoft.com/office/drawing/2014/main" id="{CF61EBCC-61EA-4A14-A375-296788588183}"/>
              </a:ext>
            </a:extLst>
          </p:cNvPr>
          <p:cNvSpPr txBox="1">
            <a:spLocks noGrp="1"/>
          </p:cNvSpPr>
          <p:nvPr>
            <p:ph type="body" sz="quarter" idx="10"/>
          </p:nvPr>
        </p:nvSpPr>
        <p:spPr>
          <a:xfrm>
            <a:off x="8743950" y="2414208"/>
            <a:ext cx="3014663" cy="3844925"/>
          </a:xfrm>
          <a:prstGeom prst="rect">
            <a:avLst/>
          </a:prstGeom>
          <a:noFill/>
          <a:ln>
            <a:noFill/>
          </a:ln>
        </p:spPr>
        <p:txBody>
          <a:bodyPr spcFirstLastPara="1" wrap="square" lIns="91425" tIns="45700" rIns="91425" bIns="45700" anchor="t" anchorCtr="0">
            <a:normAutofit fontScale="85000" lnSpcReduction="20000"/>
          </a:bodyPr>
          <a:lstStyle/>
          <a:p>
            <a:pPr lvl="0">
              <a:buClr>
                <a:schemeClr val="dk1"/>
              </a:buClr>
              <a:buSzPts val="1200"/>
            </a:pPr>
            <a:r>
              <a:rPr lang="he-IL" dirty="0"/>
              <a:t>מִישֶׁהוּ בּוֹכֶה בִּי</a:t>
            </a:r>
            <a:br>
              <a:rPr lang="he-IL" dirty="0"/>
            </a:br>
            <a:r>
              <a:rPr lang="he-IL" dirty="0"/>
              <a:t>מִישֶׁהוּ בִּי </a:t>
            </a:r>
            <a:r>
              <a:rPr lang="he-IL" b="1" dirty="0"/>
              <a:t>רָן</a:t>
            </a:r>
            <a:r>
              <a:rPr lang="he-IL" dirty="0"/>
              <a:t/>
            </a:r>
            <a:br>
              <a:rPr lang="he-IL" dirty="0"/>
            </a:br>
            <a:r>
              <a:rPr lang="he-IL" dirty="0"/>
              <a:t>מִישֶׁהוּ הוֹלֵךְ בִּי</a:t>
            </a:r>
            <a:br>
              <a:rPr lang="he-IL" dirty="0"/>
            </a:br>
            <a:r>
              <a:rPr lang="he-IL" dirty="0"/>
              <a:t>בְּלִי יֵדַע לְאָן</a:t>
            </a:r>
            <a:br>
              <a:rPr lang="he-IL" dirty="0"/>
            </a:br>
            <a:r>
              <a:rPr lang="he-IL" dirty="0"/>
              <a:t/>
            </a:r>
            <a:br>
              <a:rPr lang="he-IL" dirty="0"/>
            </a:br>
            <a:r>
              <a:rPr lang="he-IL" dirty="0"/>
              <a:t>מִישֶׁהוּ </a:t>
            </a:r>
            <a:r>
              <a:rPr lang="he-IL" b="1" dirty="0"/>
              <a:t>גּוֹנֵחַ</a:t>
            </a:r>
            <a:r>
              <a:rPr lang="he-IL" dirty="0"/>
              <a:t/>
            </a:r>
            <a:br>
              <a:rPr lang="he-IL" dirty="0"/>
            </a:br>
            <a:r>
              <a:rPr lang="he-IL" dirty="0"/>
              <a:t>מִישֶׁהוּ </a:t>
            </a:r>
            <a:r>
              <a:rPr lang="he-IL" b="1" dirty="0"/>
              <a:t>צוֹהֵל</a:t>
            </a:r>
            <a:r>
              <a:rPr lang="he-IL" dirty="0"/>
              <a:t/>
            </a:r>
            <a:br>
              <a:rPr lang="he-IL" dirty="0"/>
            </a:br>
            <a:r>
              <a:rPr lang="he-IL" dirty="0"/>
              <a:t>אִישׁ בִּי </a:t>
            </a:r>
            <a:r>
              <a:rPr lang="he-IL" b="1" dirty="0" err="1"/>
              <a:t>מִתְיַפֵּח</a:t>
            </a:r>
            <a:r>
              <a:rPr lang="he-IL" dirty="0"/>
              <a:t>ַ</a:t>
            </a:r>
            <a:br>
              <a:rPr lang="he-IL" dirty="0"/>
            </a:br>
            <a:r>
              <a:rPr lang="he-IL" dirty="0"/>
              <a:t>אִישׁ בִּי מִתְפַּלֵּל</a:t>
            </a:r>
            <a:endParaRPr lang="he-IL" dirty="0">
              <a:solidFill>
                <a:schemeClr val="dk1"/>
              </a:solidFill>
              <a:highlight>
                <a:srgbClr val="FFFF00"/>
              </a:highlight>
            </a:endParaRPr>
          </a:p>
        </p:txBody>
      </p:sp>
      <p:sp>
        <p:nvSpPr>
          <p:cNvPr id="16" name="Google Shape;295;p11">
            <a:extLst>
              <a:ext uri="{FF2B5EF4-FFF2-40B4-BE49-F238E27FC236}">
                <a16:creationId xmlns:a16="http://schemas.microsoft.com/office/drawing/2014/main" id="{437991E1-E2E0-467A-8190-73DFF9BD68AA}"/>
              </a:ext>
            </a:extLst>
          </p:cNvPr>
          <p:cNvSpPr txBox="1">
            <a:spLocks/>
          </p:cNvSpPr>
          <p:nvPr/>
        </p:nvSpPr>
        <p:spPr>
          <a:xfrm>
            <a:off x="5729287" y="3242644"/>
            <a:ext cx="3014663" cy="3844925"/>
          </a:xfrm>
          <a:prstGeom prst="rect">
            <a:avLst/>
          </a:prstGeom>
          <a:noFill/>
          <a:ln>
            <a:noFill/>
          </a:ln>
        </p:spPr>
        <p:txBody>
          <a:bodyPr spcFirstLastPara="1" vert="horz" wrap="square" lIns="91425" tIns="45700" rIns="91425" bIns="45700" rtlCol="0" anchor="t" anchorCtr="0">
            <a:normAutofit fontScale="77500" lnSpcReduction="20000"/>
          </a:bodyPr>
          <a:lstStyle>
            <a:defPPr marR="0" lvl="0" algn="l" rtl="0">
              <a:lnSpc>
                <a:spcPct val="100000"/>
              </a:lnSpc>
              <a:spcBef>
                <a:spcPts val="0"/>
              </a:spcBef>
              <a:spcAft>
                <a:spcPts val="0"/>
              </a:spcAft>
            </a:defPPr>
            <a:lvl1pPr marL="0" marR="0" lvl="0" indent="0" algn="r" rtl="1">
              <a:lnSpc>
                <a:spcPct val="100000"/>
              </a:lnSpc>
              <a:spcBef>
                <a:spcPts val="0"/>
              </a:spcBef>
              <a:spcAft>
                <a:spcPts val="0"/>
              </a:spcAft>
              <a:buClr>
                <a:srgbClr val="000000"/>
              </a:buClr>
              <a:buFont typeface="Arial"/>
              <a:buNone/>
              <a:defRPr lang="en-US" sz="3600" b="0" i="0" u="none" strike="noStrike" kern="1200" cap="none">
                <a:solidFill>
                  <a:schemeClr val="tx1"/>
                </a:solidFill>
                <a:latin typeface="Calibri" panose="020F0502020204030204" pitchFamily="34" charset="0"/>
                <a:ea typeface="+mn-ea"/>
                <a:cs typeface="+mn-cs"/>
                <a:sym typeface="Arial"/>
              </a:defRPr>
            </a:lvl1pPr>
            <a:lvl2pPr marL="457200" marR="0" lvl="1" indent="0" algn="ctr"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2pPr>
            <a:lvl3pPr marL="914400" marR="0" lvl="2" indent="0" algn="ctr"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3pPr>
            <a:lvl4pPr marL="1371600" marR="0" lvl="3" indent="0" algn="ctr"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4pPr>
            <a:lvl5pPr marL="1828800" marR="0" lvl="4" indent="0" algn="ctr"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Clr>
                <a:schemeClr val="dk1"/>
              </a:buClr>
              <a:buSzPts val="1200"/>
            </a:pPr>
            <a:r>
              <a:rPr lang="he-IL" dirty="0"/>
              <a:t>מִישֶׁהוּ בִּי יֶלֶד</a:t>
            </a:r>
            <a:br>
              <a:rPr lang="he-IL" dirty="0"/>
            </a:br>
            <a:r>
              <a:rPr lang="he-IL" dirty="0"/>
              <a:t>מִישֶׁהוּ בִּי סָב</a:t>
            </a:r>
            <a:br>
              <a:rPr lang="he-IL" dirty="0"/>
            </a:br>
            <a:r>
              <a:rPr lang="he-IL" dirty="0"/>
              <a:t>מִישֶׁהוּ לַתְּכֵלֶת</a:t>
            </a:r>
            <a:br>
              <a:rPr lang="he-IL" dirty="0"/>
            </a:br>
            <a:r>
              <a:rPr lang="he-IL" dirty="0"/>
              <a:t>בִּי נוֹשֵׂא עֵינָיו</a:t>
            </a:r>
            <a:br>
              <a:rPr lang="he-IL" dirty="0"/>
            </a:br>
            <a:r>
              <a:rPr lang="he-IL" dirty="0"/>
              <a:t/>
            </a:r>
            <a:br>
              <a:rPr lang="he-IL" dirty="0"/>
            </a:br>
            <a:r>
              <a:rPr lang="he-IL" dirty="0"/>
              <a:t>מַשֶּׁהוּ </a:t>
            </a:r>
            <a:r>
              <a:rPr lang="he-IL" b="1" dirty="0"/>
              <a:t>הוֹמֶה</a:t>
            </a:r>
            <a:r>
              <a:rPr lang="he-IL" dirty="0"/>
              <a:t> בִּי</a:t>
            </a:r>
            <a:br>
              <a:rPr lang="he-IL" dirty="0"/>
            </a:br>
            <a:r>
              <a:rPr lang="he-IL" b="1" dirty="0"/>
              <a:t>חֶרֶשׁ</a:t>
            </a:r>
            <a:r>
              <a:rPr lang="he-IL" dirty="0"/>
              <a:t> וּמַמְתִּין</a:t>
            </a:r>
            <a:br>
              <a:rPr lang="he-IL" dirty="0"/>
            </a:br>
            <a:r>
              <a:rPr lang="he-IL" dirty="0"/>
              <a:t>וַאֲנִי יוֹדֵעַ</a:t>
            </a:r>
            <a:br>
              <a:rPr lang="he-IL" dirty="0"/>
            </a:br>
            <a:r>
              <a:rPr lang="he-IL" dirty="0"/>
              <a:t>וְאֵינִי מֵבִין.</a:t>
            </a:r>
            <a:r>
              <a:rPr lang="he-IL" sz="6000" dirty="0"/>
              <a:t/>
            </a:r>
            <a:br>
              <a:rPr lang="he-IL" sz="6000" dirty="0"/>
            </a:br>
            <a:endParaRPr lang="he-IL" dirty="0">
              <a:highlight>
                <a:srgbClr val="FFFF00"/>
              </a:highlight>
            </a:endParaRPr>
          </a:p>
          <a:p>
            <a:pPr>
              <a:lnSpc>
                <a:spcPct val="115000"/>
              </a:lnSpc>
              <a:spcBef>
                <a:spcPts val="1200"/>
              </a:spcBef>
            </a:pPr>
            <a:endParaRPr lang="he-IL" dirty="0">
              <a:solidFill>
                <a:schemeClr val="dk1"/>
              </a:solidFill>
              <a:highlight>
                <a:srgbClr val="FFFF00"/>
              </a:highlight>
            </a:endParaRPr>
          </a:p>
        </p:txBody>
      </p:sp>
      <p:pic>
        <p:nvPicPr>
          <p:cNvPr id="13" name="תמונה 12">
            <a:extLst>
              <a:ext uri="{FF2B5EF4-FFF2-40B4-BE49-F238E27FC236}">
                <a16:creationId xmlns:a16="http://schemas.microsoft.com/office/drawing/2014/main" id="{14B1E9D3-AF00-4D4D-8628-60380CA3D30C}"/>
              </a:ext>
            </a:extLst>
          </p:cNvPr>
          <p:cNvPicPr>
            <a:picLocks noChangeAspect="1"/>
          </p:cNvPicPr>
          <p:nvPr/>
        </p:nvPicPr>
        <p:blipFill>
          <a:blip r:embed="rId4"/>
          <a:stretch>
            <a:fillRect/>
          </a:stretch>
        </p:blipFill>
        <p:spPr>
          <a:xfrm>
            <a:off x="304973" y="1917020"/>
            <a:ext cx="6037471" cy="3080092"/>
          </a:xfrm>
          <a:prstGeom prst="rect">
            <a:avLst/>
          </a:prstGeom>
        </p:spPr>
      </p:pic>
      <p:sp>
        <p:nvSpPr>
          <p:cNvPr id="4" name="תיבת טקסט 3">
            <a:extLst>
              <a:ext uri="{FF2B5EF4-FFF2-40B4-BE49-F238E27FC236}">
                <a16:creationId xmlns:a16="http://schemas.microsoft.com/office/drawing/2014/main" id="{08E9B2EE-2A5B-431C-B30F-861A2FCA0FCC}"/>
              </a:ext>
            </a:extLst>
          </p:cNvPr>
          <p:cNvSpPr txBox="1"/>
          <p:nvPr/>
        </p:nvSpPr>
        <p:spPr>
          <a:xfrm>
            <a:off x="7459038" y="1814631"/>
            <a:ext cx="4299575" cy="523220"/>
          </a:xfrm>
          <a:prstGeom prst="rect">
            <a:avLst/>
          </a:prstGeom>
          <a:solidFill>
            <a:schemeClr val="accent3">
              <a:lumMod val="40000"/>
              <a:lumOff val="60000"/>
            </a:schemeClr>
          </a:solidFill>
        </p:spPr>
        <p:txBody>
          <a:bodyPr wrap="none" rtlCol="1">
            <a:spAutoFit/>
          </a:bodyPr>
          <a:lstStyle/>
          <a:p>
            <a:r>
              <a:rPr lang="he-IL" sz="2800" b="1" dirty="0"/>
              <a:t>מוזמנים להצטרף אלי בשירה</a:t>
            </a:r>
          </a:p>
        </p:txBody>
      </p:sp>
      <p:pic>
        <p:nvPicPr>
          <p:cNvPr id="14" name="Google Shape;259;p7" descr="https://lh5.googleusercontent.com/7xQchnRuOUJbyFAyyHdllavqvQUFOSCV7l5Kzy1Rmeboi9xefgg8yDF0ng5ESkxi3tC9_i9ER1BmBYOOTMhmhaxTzBz8ILJQxn_c__0Qg9cKcVB64VGmWAAtIhTRT7NF">
            <a:extLst>
              <a:ext uri="{FF2B5EF4-FFF2-40B4-BE49-F238E27FC236}">
                <a16:creationId xmlns:a16="http://schemas.microsoft.com/office/drawing/2014/main" id="{C50BC873-43AC-4D2C-9120-C21A3E198C6E}"/>
              </a:ext>
            </a:extLst>
          </p:cNvPr>
          <p:cNvPicPr preferRelativeResize="0"/>
          <p:nvPr/>
        </p:nvPicPr>
        <p:blipFill rotWithShape="1">
          <a:blip r:embed="rId5">
            <a:alphaModFix/>
          </a:blip>
          <a:srcRect/>
          <a:stretch/>
        </p:blipFill>
        <p:spPr>
          <a:xfrm>
            <a:off x="1909053" y="5249783"/>
            <a:ext cx="477264" cy="740055"/>
          </a:xfrm>
          <a:prstGeom prst="rect">
            <a:avLst/>
          </a:prstGeom>
          <a:noFill/>
          <a:ln>
            <a:noFill/>
          </a:ln>
        </p:spPr>
      </p:pic>
      <p:pic>
        <p:nvPicPr>
          <p:cNvPr id="17" name="Google Shape;260;p7" descr="https://lh4.googleusercontent.com/iGTl96Eygo7-oid1H3ZWWYhb5HWAynyOs2KLWGGMeuEgHeu4cFLof2g-jYLOscV4q-879K-lfjkP4Swnmj_UGZsWTDspF4AbUz1XGd30Tf1KKpiEXhvx6NLF17Q1F5VY">
            <a:extLst>
              <a:ext uri="{FF2B5EF4-FFF2-40B4-BE49-F238E27FC236}">
                <a16:creationId xmlns:a16="http://schemas.microsoft.com/office/drawing/2014/main" id="{BA9A785A-D1D9-4545-BFB6-9BE259468BAF}"/>
              </a:ext>
            </a:extLst>
          </p:cNvPr>
          <p:cNvPicPr preferRelativeResize="0"/>
          <p:nvPr/>
        </p:nvPicPr>
        <p:blipFill rotWithShape="1">
          <a:blip r:embed="rId6">
            <a:alphaModFix/>
          </a:blip>
          <a:srcRect/>
          <a:stretch/>
        </p:blipFill>
        <p:spPr>
          <a:xfrm rot="5400000">
            <a:off x="1204136" y="5473677"/>
            <a:ext cx="727855" cy="304467"/>
          </a:xfrm>
          <a:prstGeom prst="rect">
            <a:avLst/>
          </a:prstGeom>
          <a:noFill/>
          <a:ln>
            <a:noFill/>
          </a:ln>
        </p:spPr>
      </p:pic>
    </p:spTree>
    <p:extLst>
      <p:ext uri="{BB962C8B-B14F-4D97-AF65-F5344CB8AC3E}">
        <p14:creationId xmlns:p14="http://schemas.microsoft.com/office/powerpoint/2010/main" val="4027857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93"/>
        <p:cNvGrpSpPr/>
        <p:nvPr/>
      </p:nvGrpSpPr>
      <p:grpSpPr>
        <a:xfrm>
          <a:off x="0" y="0"/>
          <a:ext cx="0" cy="0"/>
          <a:chOff x="0" y="0"/>
          <a:chExt cx="0" cy="0"/>
        </a:xfrm>
      </p:grpSpPr>
      <p:sp>
        <p:nvSpPr>
          <p:cNvPr id="294" name="Google Shape;294;p11"/>
          <p:cNvSpPr txBox="1">
            <a:spLocks noGrp="1"/>
          </p:cNvSpPr>
          <p:nvPr>
            <p:ph type="title"/>
          </p:nvPr>
        </p:nvSpPr>
        <p:spPr>
          <a:prstGeom prst="rect">
            <a:avLst/>
          </a:prstGeom>
          <a:solidFill>
            <a:schemeClr val="accent1"/>
          </a:solidFill>
          <a:ln>
            <a:noFill/>
          </a:ln>
        </p:spPr>
        <p:txBody>
          <a:bodyPr spcFirstLastPara="1" wrap="square" lIns="91425" tIns="45700" rIns="91425" bIns="45700" anchor="b" anchorCtr="0">
            <a:normAutofit fontScale="90000"/>
          </a:bodyPr>
          <a:lstStyle/>
          <a:p>
            <a:pPr lvl="0">
              <a:lnSpc>
                <a:spcPct val="115000"/>
              </a:lnSpc>
              <a:spcBef>
                <a:spcPts val="1200"/>
              </a:spcBef>
            </a:pPr>
            <a:r>
              <a:rPr lang="he-IL" dirty="0">
                <a:cs typeface="Calibri" panose="020F0502020204030204" pitchFamily="34" charset="0"/>
              </a:rPr>
              <a:t>כפל– </a:t>
            </a:r>
            <a:r>
              <a:rPr lang="he-IL" sz="3300" dirty="0">
                <a:cs typeface="Calibri" panose="020F0502020204030204" pitchFamily="34" charset="0"/>
              </a:rPr>
              <a:t>יהודה גור אריה ונחום היימן</a:t>
            </a:r>
          </a:p>
        </p:txBody>
      </p:sp>
      <p:pic>
        <p:nvPicPr>
          <p:cNvPr id="296" name="Google Shape;296;p11"/>
          <p:cNvPicPr preferRelativeResize="0"/>
          <p:nvPr/>
        </p:nvPicPr>
        <p:blipFill rotWithShape="1">
          <a:blip r:embed="rId3">
            <a:alphaModFix/>
          </a:blip>
          <a:srcRect/>
          <a:stretch/>
        </p:blipFill>
        <p:spPr>
          <a:xfrm>
            <a:off x="3617846" y="13562"/>
            <a:ext cx="1017545" cy="1070700"/>
          </a:xfrm>
          <a:prstGeom prst="rect">
            <a:avLst/>
          </a:prstGeom>
          <a:noFill/>
          <a:ln>
            <a:noFill/>
          </a:ln>
        </p:spPr>
      </p:pic>
      <p:pic>
        <p:nvPicPr>
          <p:cNvPr id="4" name="תמונה 3" descr="תמונה שמכילה מזון&#10;&#10;התיאור נוצר באופן אוטומטי">
            <a:extLst>
              <a:ext uri="{FF2B5EF4-FFF2-40B4-BE49-F238E27FC236}">
                <a16:creationId xmlns:a16="http://schemas.microsoft.com/office/drawing/2014/main" id="{4473B6F8-CB5D-4AC1-B422-54CA93B89375}"/>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6771" b="93880" l="9961" r="89844">
                        <a14:foregroundMark x1="70410" y1="7682" x2="70410" y2="7682"/>
                        <a14:foregroundMark x1="30664" y1="6901" x2="30664" y2="6901"/>
                        <a14:foregroundMark x1="50488" y1="91536" x2="50488" y2="91536"/>
                        <a14:foregroundMark x1="50293" y1="93359" x2="50293" y2="93359"/>
                        <a14:foregroundMark x1="50293" y1="93880" x2="50293" y2="93880"/>
                      </a14:backgroundRemoval>
                    </a14:imgEffect>
                  </a14:imgLayer>
                </a14:imgProps>
              </a:ext>
            </a:extLst>
          </a:blip>
          <a:stretch>
            <a:fillRect/>
          </a:stretch>
        </p:blipFill>
        <p:spPr>
          <a:xfrm>
            <a:off x="4291221" y="1383126"/>
            <a:ext cx="7479323" cy="5609492"/>
          </a:xfrm>
          <a:prstGeom prst="rect">
            <a:avLst/>
          </a:prstGeom>
          <a:effectLst>
            <a:outerShdw blurRad="50800" dist="38100" algn="l" rotWithShape="0">
              <a:prstClr val="black">
                <a:alpha val="40000"/>
              </a:prstClr>
            </a:outerShdw>
          </a:effectLst>
        </p:spPr>
      </p:pic>
      <p:sp>
        <p:nvSpPr>
          <p:cNvPr id="2" name="תיבת טקסט 1">
            <a:extLst>
              <a:ext uri="{FF2B5EF4-FFF2-40B4-BE49-F238E27FC236}">
                <a16:creationId xmlns:a16="http://schemas.microsoft.com/office/drawing/2014/main" id="{415ACC59-C89A-4522-B66D-D6398F5A2D54}"/>
              </a:ext>
            </a:extLst>
          </p:cNvPr>
          <p:cNvSpPr txBox="1"/>
          <p:nvPr/>
        </p:nvSpPr>
        <p:spPr>
          <a:xfrm>
            <a:off x="255869" y="3781621"/>
            <a:ext cx="4964821" cy="1077218"/>
          </a:xfrm>
          <a:prstGeom prst="rect">
            <a:avLst/>
          </a:prstGeom>
          <a:noFill/>
        </p:spPr>
        <p:txBody>
          <a:bodyPr wrap="none" rtlCol="1">
            <a:spAutoFit/>
          </a:bodyPr>
          <a:lstStyle/>
          <a:p>
            <a:pPr algn="ctr"/>
            <a:r>
              <a:rPr lang="he-IL" sz="3200" dirty="0">
                <a:latin typeface="Calibri" panose="020F0502020204030204" pitchFamily="34" charset="0"/>
                <a:cs typeface="Calibri" panose="020F0502020204030204" pitchFamily="34" charset="0"/>
              </a:rPr>
              <a:t>מה דעתכם?</a:t>
            </a:r>
          </a:p>
          <a:p>
            <a:pPr algn="ctr"/>
            <a:r>
              <a:rPr lang="he-IL" sz="3200" dirty="0">
                <a:latin typeface="Calibri" panose="020F0502020204030204" pitchFamily="34" charset="0"/>
                <a:cs typeface="Calibri" panose="020F0502020204030204" pitchFamily="34" charset="0"/>
              </a:rPr>
              <a:t> האם המנגינה מתאימה למילים?</a:t>
            </a:r>
          </a:p>
        </p:txBody>
      </p:sp>
    </p:spTree>
    <p:extLst>
      <p:ext uri="{BB962C8B-B14F-4D97-AF65-F5344CB8AC3E}">
        <p14:creationId xmlns:p14="http://schemas.microsoft.com/office/powerpoint/2010/main" val="20677708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3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333"/>
        <p:cNvGrpSpPr/>
        <p:nvPr/>
      </p:nvGrpSpPr>
      <p:grpSpPr>
        <a:xfrm>
          <a:off x="0" y="0"/>
          <a:ext cx="0" cy="0"/>
          <a:chOff x="0" y="0"/>
          <a:chExt cx="0" cy="0"/>
        </a:xfrm>
      </p:grpSpPr>
      <p:sp>
        <p:nvSpPr>
          <p:cNvPr id="334" name="Google Shape;334;p16"/>
          <p:cNvSpPr txBox="1">
            <a:spLocks noGrp="1"/>
          </p:cNvSpPr>
          <p:nvPr>
            <p:ph type="title"/>
          </p:nvPr>
        </p:nvSpPr>
        <p:spPr>
          <a:prstGeom prst="rect">
            <a:avLst/>
          </a:prstGeom>
          <a:solidFill>
            <a:schemeClr val="accent1"/>
          </a:solidFill>
          <a:ln>
            <a:noFill/>
          </a:ln>
        </p:spPr>
        <p:txBody>
          <a:bodyPr spcFirstLastPara="1" wrap="square" lIns="91425" tIns="45700" rIns="91425" bIns="45700" anchor="b" anchorCtr="0">
            <a:normAutofit/>
          </a:bodyPr>
          <a:lstStyle/>
          <a:p>
            <a:pPr marL="0" lvl="0" indent="0" algn="r" rtl="1">
              <a:lnSpc>
                <a:spcPct val="90000"/>
              </a:lnSpc>
              <a:spcBef>
                <a:spcPts val="0"/>
              </a:spcBef>
              <a:spcAft>
                <a:spcPts val="0"/>
              </a:spcAft>
              <a:buClr>
                <a:schemeClr val="lt1"/>
              </a:buClr>
              <a:buSzPts val="4400"/>
              <a:buFont typeface="Calibri"/>
              <a:buNone/>
            </a:pPr>
            <a:r>
              <a:rPr lang="he-IL" dirty="0"/>
              <a:t>מה למדנו?</a:t>
            </a:r>
            <a:endParaRPr dirty="0"/>
          </a:p>
        </p:txBody>
      </p:sp>
      <p:sp>
        <p:nvSpPr>
          <p:cNvPr id="335" name="Google Shape;335;p16"/>
          <p:cNvSpPr txBox="1">
            <a:spLocks noGrp="1"/>
          </p:cNvSpPr>
          <p:nvPr>
            <p:ph type="body" sz="quarter" idx="10"/>
          </p:nvPr>
        </p:nvSpPr>
        <p:spPr>
          <a:xfrm>
            <a:off x="511080" y="2349949"/>
            <a:ext cx="10990149" cy="3844925"/>
          </a:xfrm>
          <a:prstGeom prst="rect">
            <a:avLst/>
          </a:prstGeom>
          <a:noFill/>
          <a:ln>
            <a:noFill/>
          </a:ln>
        </p:spPr>
        <p:txBody>
          <a:bodyPr spcFirstLastPara="1" wrap="square" lIns="91425" tIns="45700" rIns="91425" bIns="45700" anchor="t" anchorCtr="0">
            <a:normAutofit fontScale="70000" lnSpcReduction="20000"/>
          </a:bodyPr>
          <a:lstStyle/>
          <a:p>
            <a:pPr lvl="0">
              <a:lnSpc>
                <a:spcPct val="200000"/>
              </a:lnSpc>
              <a:buSzPts val="2800"/>
            </a:pPr>
            <a:r>
              <a:rPr lang="he-IL" dirty="0"/>
              <a:t> גילינו שהמוזיקה משפיעה על הרגשות ועל מצב הרוח שלנו</a:t>
            </a:r>
          </a:p>
          <a:p>
            <a:pPr lvl="0">
              <a:lnSpc>
                <a:spcPct val="200000"/>
              </a:lnSpc>
              <a:buSzPts val="2800"/>
            </a:pPr>
            <a:r>
              <a:rPr lang="he-IL" dirty="0"/>
              <a:t> התלהבנו עם היצירה </a:t>
            </a:r>
            <a:r>
              <a:rPr lang="he-IL" dirty="0" err="1"/>
              <a:t>טיקו</a:t>
            </a:r>
            <a:r>
              <a:rPr lang="he-IL" dirty="0"/>
              <a:t> </a:t>
            </a:r>
            <a:r>
              <a:rPr lang="he-IL" dirty="0" err="1"/>
              <a:t>טיקו</a:t>
            </a:r>
            <a:r>
              <a:rPr lang="he-IL" dirty="0"/>
              <a:t> מברזיל</a:t>
            </a:r>
          </a:p>
          <a:p>
            <a:pPr lvl="0">
              <a:lnSpc>
                <a:spcPct val="200000"/>
              </a:lnSpc>
              <a:buSzPts val="2800"/>
            </a:pPr>
            <a:r>
              <a:rPr lang="he-IL" dirty="0"/>
              <a:t> הרגשנו את המתח המצטבר במרדף הטרולים מאת המלחין הנורווגי </a:t>
            </a:r>
            <a:r>
              <a:rPr lang="he-IL" dirty="0" err="1"/>
              <a:t>גריג</a:t>
            </a:r>
            <a:endParaRPr lang="he-IL" dirty="0"/>
          </a:p>
          <a:p>
            <a:pPr lvl="0">
              <a:lnSpc>
                <a:spcPct val="200000"/>
              </a:lnSpc>
              <a:buSzPts val="2800"/>
            </a:pPr>
            <a:r>
              <a:rPr lang="he-IL" dirty="0"/>
              <a:t> למדנו את השיר "כפל" מאת יהודה גור אריה ונחום היימן וגילינו בו רגשות רבים.</a:t>
            </a:r>
          </a:p>
          <a:p>
            <a:pPr lvl="0">
              <a:lnSpc>
                <a:spcPct val="200000"/>
              </a:lnSpc>
              <a:buSzPts val="2800"/>
            </a:pPr>
            <a:r>
              <a:rPr lang="he-IL" dirty="0"/>
              <a:t> ועכשיו.......</a:t>
            </a:r>
          </a:p>
        </p:txBody>
      </p:sp>
      <p:pic>
        <p:nvPicPr>
          <p:cNvPr id="336" name="Google Shape;336;p16"/>
          <p:cNvPicPr preferRelativeResize="0"/>
          <p:nvPr/>
        </p:nvPicPr>
        <p:blipFill rotWithShape="1">
          <a:blip r:embed="rId3">
            <a:alphaModFix/>
          </a:blip>
          <a:srcRect/>
          <a:stretch/>
        </p:blipFill>
        <p:spPr>
          <a:xfrm>
            <a:off x="3617846" y="13562"/>
            <a:ext cx="1017545" cy="1070700"/>
          </a:xfrm>
          <a:prstGeom prst="rect">
            <a:avLst/>
          </a:prstGeom>
          <a:noFill/>
          <a:ln>
            <a:noFill/>
          </a:ln>
        </p:spPr>
      </p:pic>
      <p:pic>
        <p:nvPicPr>
          <p:cNvPr id="338" name="Google Shape;338;p16"/>
          <p:cNvPicPr preferRelativeResize="0"/>
          <p:nvPr/>
        </p:nvPicPr>
        <p:blipFill rotWithShape="1">
          <a:blip r:embed="rId4">
            <a:alphaModFix/>
          </a:blip>
          <a:srcRect/>
          <a:stretch/>
        </p:blipFill>
        <p:spPr>
          <a:xfrm rot="8222050">
            <a:off x="319777" y="503469"/>
            <a:ext cx="1596108" cy="820856"/>
          </a:xfrm>
          <a:prstGeom prst="rect">
            <a:avLst/>
          </a:prstGeom>
          <a:noFill/>
          <a:ln>
            <a:noFill/>
          </a:ln>
        </p:spPr>
      </p:pic>
      <p:pic>
        <p:nvPicPr>
          <p:cNvPr id="3" name="תמונה 2">
            <a:extLst>
              <a:ext uri="{FF2B5EF4-FFF2-40B4-BE49-F238E27FC236}">
                <a16:creationId xmlns:a16="http://schemas.microsoft.com/office/drawing/2014/main" id="{64A2CC5E-CD83-4501-9235-51D1FA25C81D}"/>
              </a:ext>
            </a:extLst>
          </p:cNvPr>
          <p:cNvPicPr>
            <a:picLocks noChangeAspect="1"/>
          </p:cNvPicPr>
          <p:nvPr/>
        </p:nvPicPr>
        <p:blipFill>
          <a:blip r:embed="rId5"/>
          <a:stretch>
            <a:fillRect/>
          </a:stretch>
        </p:blipFill>
        <p:spPr>
          <a:xfrm>
            <a:off x="690771" y="1666562"/>
            <a:ext cx="3842873" cy="2359764"/>
          </a:xfrm>
          <a:prstGeom prst="rect">
            <a:avLst/>
          </a:prstGeom>
        </p:spPr>
      </p:pic>
      <p:pic>
        <p:nvPicPr>
          <p:cNvPr id="7" name="תמונה 6" descr="תמונה שמכילה מביט, ישיבה, כהה, שולחן&#10;&#10;התיאור נוצר באופן אוטומטי">
            <a:extLst>
              <a:ext uri="{FF2B5EF4-FFF2-40B4-BE49-F238E27FC236}">
                <a16:creationId xmlns:a16="http://schemas.microsoft.com/office/drawing/2014/main" id="{CE299FD3-C985-4BC8-B62D-80F206F2E5F6}"/>
              </a:ext>
            </a:extLst>
          </p:cNvPr>
          <p:cNvPicPr>
            <a:picLocks noChangeAspect="1"/>
          </p:cNvPicPr>
          <p:nvPr/>
        </p:nvPicPr>
        <p:blipFill rotWithShape="1">
          <a:blip r:embed="rId6"/>
          <a:srcRect b="15560"/>
          <a:stretch/>
        </p:blipFill>
        <p:spPr>
          <a:xfrm>
            <a:off x="11406229" y="2566994"/>
            <a:ext cx="500720" cy="422808"/>
          </a:xfrm>
          <a:prstGeom prst="rect">
            <a:avLst/>
          </a:prstGeom>
        </p:spPr>
      </p:pic>
      <p:pic>
        <p:nvPicPr>
          <p:cNvPr id="8" name="תמונה 7" descr="תמונה שמכילה מביט, ישיבה, כהה, שולחן&#10;&#10;התיאור נוצר באופן אוטומטי">
            <a:extLst>
              <a:ext uri="{FF2B5EF4-FFF2-40B4-BE49-F238E27FC236}">
                <a16:creationId xmlns:a16="http://schemas.microsoft.com/office/drawing/2014/main" id="{1DFD9ED2-DBB3-4271-9A42-65919173C7C5}"/>
              </a:ext>
            </a:extLst>
          </p:cNvPr>
          <p:cNvPicPr>
            <a:picLocks noChangeAspect="1"/>
          </p:cNvPicPr>
          <p:nvPr/>
        </p:nvPicPr>
        <p:blipFill rotWithShape="1">
          <a:blip r:embed="rId6"/>
          <a:srcRect b="15560"/>
          <a:stretch/>
        </p:blipFill>
        <p:spPr>
          <a:xfrm>
            <a:off x="11406229" y="3326507"/>
            <a:ext cx="500720" cy="422808"/>
          </a:xfrm>
          <a:prstGeom prst="rect">
            <a:avLst/>
          </a:prstGeom>
        </p:spPr>
      </p:pic>
      <p:pic>
        <p:nvPicPr>
          <p:cNvPr id="9" name="תמונה 8" descr="תמונה שמכילה מביט, ישיבה, כהה, שולחן&#10;&#10;התיאור נוצר באופן אוטומטי">
            <a:extLst>
              <a:ext uri="{FF2B5EF4-FFF2-40B4-BE49-F238E27FC236}">
                <a16:creationId xmlns:a16="http://schemas.microsoft.com/office/drawing/2014/main" id="{E026984F-9C12-4036-B747-D9AA6BAA4E95}"/>
              </a:ext>
            </a:extLst>
          </p:cNvPr>
          <p:cNvPicPr>
            <a:picLocks noChangeAspect="1"/>
          </p:cNvPicPr>
          <p:nvPr/>
        </p:nvPicPr>
        <p:blipFill rotWithShape="1">
          <a:blip r:embed="rId6"/>
          <a:srcRect b="15560"/>
          <a:stretch/>
        </p:blipFill>
        <p:spPr>
          <a:xfrm>
            <a:off x="11406229" y="3979145"/>
            <a:ext cx="500720" cy="422808"/>
          </a:xfrm>
          <a:prstGeom prst="rect">
            <a:avLst/>
          </a:prstGeom>
        </p:spPr>
      </p:pic>
      <p:pic>
        <p:nvPicPr>
          <p:cNvPr id="10" name="תמונה 9" descr="תמונה שמכילה מביט, ישיבה, כהה, שולחן&#10;&#10;התיאור נוצר באופן אוטומטי">
            <a:extLst>
              <a:ext uri="{FF2B5EF4-FFF2-40B4-BE49-F238E27FC236}">
                <a16:creationId xmlns:a16="http://schemas.microsoft.com/office/drawing/2014/main" id="{2E8B5690-F5BA-410D-9621-C515025C7399}"/>
              </a:ext>
            </a:extLst>
          </p:cNvPr>
          <p:cNvPicPr>
            <a:picLocks noChangeAspect="1"/>
          </p:cNvPicPr>
          <p:nvPr/>
        </p:nvPicPr>
        <p:blipFill rotWithShape="1">
          <a:blip r:embed="rId6"/>
          <a:srcRect b="15560"/>
          <a:stretch/>
        </p:blipFill>
        <p:spPr>
          <a:xfrm>
            <a:off x="11406229" y="4691151"/>
            <a:ext cx="500720" cy="422808"/>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333"/>
        <p:cNvGrpSpPr/>
        <p:nvPr/>
      </p:nvGrpSpPr>
      <p:grpSpPr>
        <a:xfrm>
          <a:off x="0" y="0"/>
          <a:ext cx="0" cy="0"/>
          <a:chOff x="0" y="0"/>
          <a:chExt cx="0" cy="0"/>
        </a:xfrm>
      </p:grpSpPr>
      <p:sp>
        <p:nvSpPr>
          <p:cNvPr id="7" name="מלבן 6">
            <a:extLst>
              <a:ext uri="{FF2B5EF4-FFF2-40B4-BE49-F238E27FC236}">
                <a16:creationId xmlns:a16="http://schemas.microsoft.com/office/drawing/2014/main" id="{3CDA2F07-42D6-4712-98AB-E140A15EE866}"/>
              </a:ext>
            </a:extLst>
          </p:cNvPr>
          <p:cNvSpPr/>
          <p:nvPr/>
        </p:nvSpPr>
        <p:spPr>
          <a:xfrm>
            <a:off x="1981548" y="2928522"/>
            <a:ext cx="3053589" cy="326635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he-IL"/>
          </a:p>
        </p:txBody>
      </p:sp>
      <p:sp>
        <p:nvSpPr>
          <p:cNvPr id="334" name="Google Shape;334;p16"/>
          <p:cNvSpPr txBox="1">
            <a:spLocks noGrp="1"/>
          </p:cNvSpPr>
          <p:nvPr>
            <p:ph type="title"/>
          </p:nvPr>
        </p:nvSpPr>
        <p:spPr>
          <a:prstGeom prst="rect">
            <a:avLst/>
          </a:prstGeom>
          <a:solidFill>
            <a:schemeClr val="accent1"/>
          </a:solidFill>
          <a:ln>
            <a:noFill/>
          </a:ln>
        </p:spPr>
        <p:txBody>
          <a:bodyPr spcFirstLastPara="1" wrap="square" lIns="91425" tIns="45700" rIns="91425" bIns="45700" anchor="b" anchorCtr="0">
            <a:normAutofit/>
          </a:bodyPr>
          <a:lstStyle/>
          <a:p>
            <a:pPr>
              <a:lnSpc>
                <a:spcPct val="90000"/>
              </a:lnSpc>
              <a:buClr>
                <a:schemeClr val="lt1"/>
              </a:buClr>
              <a:buSzPts val="4400"/>
            </a:pPr>
            <a:r>
              <a:rPr lang="he-IL" dirty="0"/>
              <a:t>משימה לבית</a:t>
            </a:r>
            <a:r>
              <a:rPr lang="en-US" dirty="0"/>
              <a:t>- </a:t>
            </a:r>
            <a:r>
              <a:rPr lang="he-IL" dirty="0"/>
              <a:t> גם אנחנו יוצרים</a:t>
            </a:r>
            <a:endParaRPr dirty="0"/>
          </a:p>
        </p:txBody>
      </p:sp>
      <p:pic>
        <p:nvPicPr>
          <p:cNvPr id="338" name="Google Shape;338;p16"/>
          <p:cNvPicPr preferRelativeResize="0"/>
          <p:nvPr/>
        </p:nvPicPr>
        <p:blipFill rotWithShape="1">
          <a:blip r:embed="rId3">
            <a:alphaModFix/>
          </a:blip>
          <a:srcRect/>
          <a:stretch/>
        </p:blipFill>
        <p:spPr>
          <a:xfrm rot="8222050">
            <a:off x="319777" y="503469"/>
            <a:ext cx="1596108" cy="820856"/>
          </a:xfrm>
          <a:prstGeom prst="rect">
            <a:avLst/>
          </a:prstGeom>
          <a:noFill/>
          <a:ln>
            <a:noFill/>
          </a:ln>
        </p:spPr>
      </p:pic>
      <p:sp>
        <p:nvSpPr>
          <p:cNvPr id="4" name="תיבת טקסט 3">
            <a:extLst>
              <a:ext uri="{FF2B5EF4-FFF2-40B4-BE49-F238E27FC236}">
                <a16:creationId xmlns:a16="http://schemas.microsoft.com/office/drawing/2014/main" id="{F1DBF3A1-ACFA-43F2-AD17-AB307A87BA8E}"/>
              </a:ext>
            </a:extLst>
          </p:cNvPr>
          <p:cNvSpPr txBox="1"/>
          <p:nvPr/>
        </p:nvSpPr>
        <p:spPr>
          <a:xfrm>
            <a:off x="6921999" y="2118818"/>
            <a:ext cx="4612352" cy="4508927"/>
          </a:xfrm>
          <a:prstGeom prst="rect">
            <a:avLst/>
          </a:prstGeom>
          <a:noFill/>
        </p:spPr>
        <p:txBody>
          <a:bodyPr wrap="none" rtlCol="1">
            <a:spAutoFit/>
          </a:bodyPr>
          <a:lstStyle/>
          <a:p>
            <a:pPr algn="ctr" rtl="1"/>
            <a:r>
              <a:rPr lang="he-IL" sz="3500" b="1" dirty="0"/>
              <a:t>כָּל הַיּוֹם בְּפִיגָ'מָה </a:t>
            </a:r>
            <a:r>
              <a:rPr lang="he-IL" sz="2800" dirty="0"/>
              <a:t>\ </a:t>
            </a:r>
            <a:r>
              <a:rPr lang="he-IL" sz="2500" dirty="0"/>
              <a:t>יעל אילת</a:t>
            </a:r>
          </a:p>
          <a:p>
            <a:pPr algn="r" rtl="1"/>
            <a:endParaRPr lang="he-IL" sz="2800" dirty="0"/>
          </a:p>
          <a:p>
            <a:pPr algn="r" rtl="1"/>
            <a:r>
              <a:rPr lang="he-IL" sz="2800" dirty="0"/>
              <a:t>בַּתְּקוּפָה הָאַחֲרוֹנָה </a:t>
            </a:r>
            <a:r>
              <a:rPr lang="he-IL" sz="2800" dirty="0" err="1"/>
              <a:t>הַכֹּל</a:t>
            </a:r>
            <a:r>
              <a:rPr lang="he-IL" sz="2800" dirty="0"/>
              <a:t> הִשְׁתַּנָּה</a:t>
            </a:r>
          </a:p>
          <a:p>
            <a:pPr algn="r" rtl="1"/>
            <a:r>
              <a:rPr lang="he-IL" sz="2800" dirty="0"/>
              <a:t>אֲנִי כִּמְעַט כָּל הַיּוֹם בְּפִיגָ'מָה</a:t>
            </a:r>
          </a:p>
          <a:p>
            <a:pPr algn="r" rtl="1"/>
            <a:r>
              <a:rPr lang="he-IL" sz="2800" dirty="0"/>
              <a:t>יֵשׁ לִי בֵּן </a:t>
            </a:r>
            <a:r>
              <a:rPr lang="he-IL" sz="2800" dirty="0" err="1"/>
              <a:t>בְּבִדּוּד</a:t>
            </a:r>
            <a:r>
              <a:rPr lang="he-IL" sz="2800" dirty="0"/>
              <a:t> וְאֶחָד בַּצָּבָא</a:t>
            </a:r>
          </a:p>
          <a:p>
            <a:pPr algn="r" rtl="1"/>
            <a:r>
              <a:rPr lang="he-IL" sz="2800" dirty="0"/>
              <a:t>וְהַצָּעִיר כְּבָר בַּמַּחְשֵׁב כְּשֶׁאֲנִי קָמָה</a:t>
            </a:r>
          </a:p>
          <a:p>
            <a:pPr algn="r" rtl="1"/>
            <a:r>
              <a:rPr lang="he-IL" sz="2800" dirty="0"/>
              <a:t> </a:t>
            </a:r>
            <a:endParaRPr lang="en-US" sz="2800" dirty="0"/>
          </a:p>
          <a:p>
            <a:pPr algn="r" rtl="1"/>
            <a:r>
              <a:rPr lang="he-IL" sz="2800" dirty="0" err="1"/>
              <a:t>ללללל</a:t>
            </a:r>
            <a:r>
              <a:rPr lang="he-IL" sz="2800" dirty="0"/>
              <a:t> </a:t>
            </a:r>
            <a:r>
              <a:rPr lang="he-IL" sz="2800" dirty="0" err="1"/>
              <a:t>ללללל</a:t>
            </a:r>
            <a:r>
              <a:rPr lang="he-IL" sz="2800" dirty="0"/>
              <a:t> – כָּל הַיּוֹם בְּפִיגָ'מָה</a:t>
            </a:r>
            <a:endParaRPr lang="en-US" sz="2800" dirty="0"/>
          </a:p>
          <a:p>
            <a:pPr algn="r" rtl="1"/>
            <a:r>
              <a:rPr lang="he-IL" sz="2800" dirty="0" err="1"/>
              <a:t>לללל</a:t>
            </a:r>
            <a:r>
              <a:rPr lang="he-IL" sz="2800" dirty="0"/>
              <a:t> </a:t>
            </a:r>
            <a:r>
              <a:rPr lang="he-IL" sz="2800" dirty="0" err="1"/>
              <a:t>ללללל</a:t>
            </a:r>
            <a:r>
              <a:rPr lang="he-IL" sz="2800" dirty="0"/>
              <a:t> – כָּל הַיּוֹם בְּפִיגָ'מָה</a:t>
            </a:r>
            <a:endParaRPr lang="en-US" sz="2800" dirty="0"/>
          </a:p>
          <a:p>
            <a:pPr algn="r"/>
            <a:endParaRPr lang="he-IL" sz="2800" dirty="0"/>
          </a:p>
        </p:txBody>
      </p:sp>
      <p:pic>
        <p:nvPicPr>
          <p:cNvPr id="6" name="תמונה 5" descr="תמונה שמכילה שולחן, ישיבה, אחזקה, שחור&#10;&#10;התיאור נוצר באופן אוטומטי">
            <a:extLst>
              <a:ext uri="{FF2B5EF4-FFF2-40B4-BE49-F238E27FC236}">
                <a16:creationId xmlns:a16="http://schemas.microsoft.com/office/drawing/2014/main" id="{8DA5556F-200F-4504-A04F-F47886270591}"/>
              </a:ext>
            </a:extLst>
          </p:cNvPr>
          <p:cNvPicPr>
            <a:picLocks noChangeAspect="1"/>
          </p:cNvPicPr>
          <p:nvPr/>
        </p:nvPicPr>
        <p:blipFill>
          <a:blip r:embed="rId4"/>
          <a:stretch>
            <a:fillRect/>
          </a:stretch>
        </p:blipFill>
        <p:spPr>
          <a:xfrm flipH="1">
            <a:off x="2541319" y="529061"/>
            <a:ext cx="2153358" cy="2061726"/>
          </a:xfrm>
          <a:prstGeom prst="rect">
            <a:avLst/>
          </a:prstGeom>
        </p:spPr>
      </p:pic>
      <p:pic>
        <p:nvPicPr>
          <p:cNvPr id="2" name="תמונה 1">
            <a:extLst>
              <a:ext uri="{FF2B5EF4-FFF2-40B4-BE49-F238E27FC236}">
                <a16:creationId xmlns:a16="http://schemas.microsoft.com/office/drawing/2014/main" id="{63E940E5-7B5C-4151-A783-C305B3E599E9}"/>
              </a:ext>
            </a:extLst>
          </p:cNvPr>
          <p:cNvPicPr>
            <a:picLocks noChangeAspect="1"/>
          </p:cNvPicPr>
          <p:nvPr/>
        </p:nvPicPr>
        <p:blipFill rotWithShape="1">
          <a:blip r:embed="rId5"/>
          <a:srcRect l="34426" t="50086" r="50000" b="30985"/>
          <a:stretch/>
        </p:blipFill>
        <p:spPr>
          <a:xfrm>
            <a:off x="2112172" y="4125758"/>
            <a:ext cx="2840522" cy="1941140"/>
          </a:xfrm>
          <a:prstGeom prst="rect">
            <a:avLst/>
          </a:prstGeom>
        </p:spPr>
      </p:pic>
      <p:sp>
        <p:nvSpPr>
          <p:cNvPr id="3" name="תיבת טקסט 2">
            <a:extLst>
              <a:ext uri="{FF2B5EF4-FFF2-40B4-BE49-F238E27FC236}">
                <a16:creationId xmlns:a16="http://schemas.microsoft.com/office/drawing/2014/main" id="{4097C7E0-65D6-4C0C-A414-34BEF410FD7E}"/>
              </a:ext>
            </a:extLst>
          </p:cNvPr>
          <p:cNvSpPr txBox="1"/>
          <p:nvPr/>
        </p:nvSpPr>
        <p:spPr>
          <a:xfrm>
            <a:off x="3081590" y="3165864"/>
            <a:ext cx="1821880" cy="707886"/>
          </a:xfrm>
          <a:prstGeom prst="rect">
            <a:avLst/>
          </a:prstGeom>
          <a:noFill/>
        </p:spPr>
        <p:txBody>
          <a:bodyPr wrap="square" rtlCol="1">
            <a:spAutoFit/>
          </a:bodyPr>
          <a:lstStyle/>
          <a:p>
            <a:pPr algn="r"/>
            <a:r>
              <a:rPr lang="he-IL" sz="2000" dirty="0"/>
              <a:t>ניתן למצוא את הסרטון </a:t>
            </a:r>
            <a:r>
              <a:rPr lang="he-IL" sz="2000" dirty="0" err="1"/>
              <a:t>ביוטיוב</a:t>
            </a:r>
            <a:endParaRPr lang="he-IL" sz="2000" dirty="0"/>
          </a:p>
        </p:txBody>
      </p:sp>
      <p:pic>
        <p:nvPicPr>
          <p:cNvPr id="1026" name="Picture 2" descr="Spray paint stencil | Logotipo de youtube, Fotos para youtube ...">
            <a:extLst>
              <a:ext uri="{FF2B5EF4-FFF2-40B4-BE49-F238E27FC236}">
                <a16:creationId xmlns:a16="http://schemas.microsoft.com/office/drawing/2014/main" id="{63768622-39A4-491E-A817-B7378796DB54}"/>
              </a:ext>
            </a:extLst>
          </p:cNvPr>
          <p:cNvPicPr>
            <a:picLocks noChangeAspect="1" noChangeArrowheads="1"/>
          </p:cNvPicPr>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2112172" y="3152279"/>
            <a:ext cx="1262325" cy="7736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79164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9032223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התאמה אישית 1">
      <a:dk1>
        <a:srgbClr val="424242"/>
      </a:dk1>
      <a:lt1>
        <a:srgbClr val="FFFFFF"/>
      </a:lt1>
      <a:dk2>
        <a:srgbClr val="5E5E5E"/>
      </a:dk2>
      <a:lt2>
        <a:srgbClr val="E7E6E6"/>
      </a:lt2>
      <a:accent1>
        <a:srgbClr val="1152C9"/>
      </a:accent1>
      <a:accent2>
        <a:srgbClr val="FB2265"/>
      </a:accent2>
      <a:accent3>
        <a:srgbClr val="FEC100"/>
      </a:accent3>
      <a:accent4>
        <a:srgbClr val="9D9E9D"/>
      </a:accent4>
      <a:accent5>
        <a:srgbClr val="67B2FF"/>
      </a:accent5>
      <a:accent6>
        <a:srgbClr val="FF82A5"/>
      </a:accent6>
      <a:hlink>
        <a:srgbClr val="1152C9"/>
      </a:hlink>
      <a:folHlink>
        <a:srgbClr val="7030A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7347</TotalTime>
  <Words>1194</Words>
  <Application>Microsoft Office PowerPoint</Application>
  <PresentationFormat>מסך רחב</PresentationFormat>
  <Paragraphs>233</Paragraphs>
  <Slides>18</Slides>
  <Notes>17</Notes>
  <HiddenSlides>0</HiddenSlides>
  <MMClips>5</MMClips>
  <ScaleCrop>false</ScaleCrop>
  <HeadingPairs>
    <vt:vector size="6" baseType="variant">
      <vt:variant>
        <vt:lpstr>גופנים בשימוש</vt:lpstr>
      </vt:variant>
      <vt:variant>
        <vt:i4>4</vt:i4>
      </vt:variant>
      <vt:variant>
        <vt:lpstr>ערכת נושא</vt:lpstr>
      </vt:variant>
      <vt:variant>
        <vt:i4>1</vt:i4>
      </vt:variant>
      <vt:variant>
        <vt:lpstr>כותרות שקופיות</vt:lpstr>
      </vt:variant>
      <vt:variant>
        <vt:i4>18</vt:i4>
      </vt:variant>
    </vt:vector>
  </HeadingPairs>
  <TitlesOfParts>
    <vt:vector size="23" baseType="lpstr">
      <vt:lpstr>Open Sans</vt:lpstr>
      <vt:lpstr>Calibri</vt:lpstr>
      <vt:lpstr>Arial</vt:lpstr>
      <vt:lpstr>Alef</vt:lpstr>
      <vt:lpstr>Office Theme</vt:lpstr>
      <vt:lpstr>מצגת של PowerPoint‏</vt:lpstr>
      <vt:lpstr>מה להביא למפגש?</vt:lpstr>
      <vt:lpstr>מה נעשה היום?</vt:lpstr>
      <vt:lpstr>מתחילים בכיף </vt:lpstr>
      <vt:lpstr>מתחילים בכיף </vt:lpstr>
      <vt:lpstr>מתחילים בכיף </vt:lpstr>
      <vt:lpstr>טיקו טיקו\ זקינייה די אבריאו </vt:lpstr>
      <vt:lpstr>טיקו טיקו\ זקינייה די אבריאו </vt:lpstr>
      <vt:lpstr>"מחול הטרולים" מאת גריג</vt:lpstr>
      <vt:lpstr>חידת רגשות</vt:lpstr>
      <vt:lpstr>מאפיינים מוזיקליים שבנו את המתח</vt:lpstr>
      <vt:lpstr>מה שמענו?</vt:lpstr>
      <vt:lpstr>כֶּפֶל – יהודה גור אריה ונחום היימן</vt:lpstr>
      <vt:lpstr>כפל– יהודה גור אריה ונחום היימן</vt:lpstr>
      <vt:lpstr>כפל– יהודה גור אריה ונחום היימן</vt:lpstr>
      <vt:lpstr>מה למדנו?</vt:lpstr>
      <vt:lpstr>משימה לבית-  גם אנחנו יוצרים</vt:lpstr>
      <vt:lpstr>מצגת של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מצגת של PowerPoint‏</dc:title>
  <dc:creator>Ruthy Betinger</dc:creator>
  <cp:lastModifiedBy>Asus</cp:lastModifiedBy>
  <cp:revision>405</cp:revision>
  <dcterms:created xsi:type="dcterms:W3CDTF">2020-03-11T07:11:19Z</dcterms:created>
  <dcterms:modified xsi:type="dcterms:W3CDTF">2020-04-01T15:35:09Z</dcterms:modified>
</cp:coreProperties>
</file>