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74"/>
  </p:notesMasterIdLst>
  <p:sldIdLst>
    <p:sldId id="256" r:id="rId2"/>
    <p:sldId id="257" r:id="rId3"/>
    <p:sldId id="258" r:id="rId4"/>
    <p:sldId id="32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29" r:id="rId14"/>
    <p:sldId id="330" r:id="rId15"/>
    <p:sldId id="331" r:id="rId16"/>
    <p:sldId id="332" r:id="rId17"/>
    <p:sldId id="333" r:id="rId18"/>
    <p:sldId id="325" r:id="rId19"/>
    <p:sldId id="328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6" r:id="rId46"/>
    <p:sldId id="323" r:id="rId47"/>
    <p:sldId id="322" r:id="rId48"/>
    <p:sldId id="321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27" r:id="rId72"/>
    <p:sldId id="319" r:id="rId73"/>
  </p:sldIdLst>
  <p:sldSz cx="12192000" cy="6858000"/>
  <p:notesSz cx="6858000" cy="9144000"/>
  <p:embeddedFontLst>
    <p:embeddedFont>
      <p:font typeface="Comic Sans MS" panose="030F0702030302020204" pitchFamily="66" charset="0"/>
      <p:regular r:id="rId75"/>
      <p:bold r:id="rId76"/>
      <p:italic r:id="rId77"/>
      <p:boldItalic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Alef" panose="00000500000000000000" pitchFamily="2" charset="-79"/>
      <p:regular r:id="rId83"/>
      <p:bold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0" y="6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כתבו את המלל בהתאם ואת הציוד הדרוש.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7" name="Google Shape;28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8" name="Google Shape;29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0" name="Google Shape;3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8" name="Google Shape;26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900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7" name="Google Shape;27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817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7" name="Google Shape;28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8348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8" name="Google Shape;29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798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0" name="Google Shape;3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567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3" name="Google Shape;3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969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3" name="Google Shape;3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770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/>
              <a:t>משך השקף: 2 דקות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</a:rPr>
              <a:t>הציגו את עצמכם ואת מהלך השיעור: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</a:rPr>
              <a:t>מוזמנים לפנות בצורה אישית לתלמידים:</a:t>
            </a:r>
            <a:r>
              <a:rPr lang="en-US" sz="1200"/>
              <a:t/>
            </a:r>
            <a:br>
              <a:rPr lang="en-US" sz="1200"/>
            </a:br>
            <a:r>
              <a:rPr lang="en-US" sz="120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</a:rPr>
              <a:t>נושא השיעור ומה מטרתו:</a:t>
            </a:r>
            <a:br>
              <a:rPr lang="en-US" sz="1200">
                <a:solidFill>
                  <a:schemeClr val="dk1"/>
                </a:solidFill>
              </a:rPr>
            </a:br>
            <a:r>
              <a:rPr lang="en-US" sz="120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en-US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en-US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en-US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en-US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en-US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/>
          </a:p>
        </p:txBody>
      </p:sp>
      <p:sp>
        <p:nvSpPr>
          <p:cNvPr id="224" name="Google Shape;2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9" name="Google Shape;33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2" name="Google Shape;35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6" name="Google Shape;36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9" name="Google Shape;37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7f5bd77f39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g7f5bd77f39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3" name="Google Shape;393;g7f5bd77f39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7f5bd77f39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g7f5bd77f39_0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6" name="Google Shape;406;g7f5bd77f39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20" name="Google Shape;4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33" name="Google Shape;43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47" name="Google Shape;44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62" name="Google Shape;46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למחוק שקופית זו אם אין בה צורך.</a:t>
            </a:r>
            <a:endParaRPr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1"/>
              <a:t>משך השקף: דקה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בשקף זה ודאו שכולם הצטיידו בעזרים הנדרשים (מומלץ שעזרים אלו יהיו גם אצלכם עבור הדגמה).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FF0000"/>
                </a:solidFill>
              </a:rPr>
              <a:t>זה הזמן להציג את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/>
          </a:p>
        </p:txBody>
      </p:sp>
      <p:sp>
        <p:nvSpPr>
          <p:cNvPr id="233" name="Google Shape;23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8" name="Google Shape;47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2" name="Google Shape;52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1" name="Google Shape;54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Google Shape;56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1" name="Google Shape;561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2" name="Google Shape;582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" name="Google Shape;61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2" name="Google Shape;61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9" name="Google Shape;62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למחוק שקופית זו אם אין בה צורך.</a:t>
            </a:r>
            <a:endParaRPr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1"/>
              <a:t>משך השקף: דקה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בשקף זה ודאו שכולם הצטיידו בעזרים הנדרשים (מומלץ שעזרים אלו יהיו גם אצלכם עבור הדגמה).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  <a:endParaRPr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FF0000"/>
                </a:solidFill>
              </a:rPr>
              <a:t>זה הזמן להציג את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/>
          </a:p>
        </p:txBody>
      </p:sp>
      <p:sp>
        <p:nvSpPr>
          <p:cNvPr id="233" name="Google Shape;23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4652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" name="Google Shape;64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7" name="Google Shape;64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6" name="Google Shape;66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5" name="Google Shape;68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6" name="Google Shape;68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7" name="Google Shape;70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9" name="Google Shape;729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7f5bd77f3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g7f5bd77f39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9" name="Google Shape;779;g7f5bd77f39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7f5bd77f3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g7f5bd77f39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9" name="Google Shape;779;g7f5bd77f39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92740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7f5bd77f3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g7f5bd77f39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9" name="Google Shape;779;g7f5bd77f39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8815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7f5bd77f3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g7f5bd77f39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9" name="Google Shape;779;g7f5bd77f39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64610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7f5bd77f3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g7f5bd77f39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5" name="Google Shape;795;g7f5bd77f39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>
                <a:solidFill>
                  <a:schemeClr val="dk1"/>
                </a:solidFill>
              </a:rPr>
              <a:t>משך השקף: 5 דקות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לדוגמה: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פעילות מרגיעה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פעילות מצחיקה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פעילות ספורטיבית</a:t>
            </a:r>
            <a:endParaRPr/>
          </a:p>
        </p:txBody>
      </p:sp>
      <p:sp>
        <p:nvSpPr>
          <p:cNvPr id="243" name="Google Shape;2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3" name="Google Shape;80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4" name="Google Shape;804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0" name="Google Shape;82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1" name="Google Shape;821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8" name="Google Shape;838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9" name="Google Shape;839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7" name="Google Shape;857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8" name="Google Shape;858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7" name="Google Shape;87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8" name="Google Shape;878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8" name="Google Shape;89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9" name="Google Shape;899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0" name="Google Shape;92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1" name="Google Shape;921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7" name="Google Shape;92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8" name="Google Shape;928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4" name="Google Shape;94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5" name="Google Shape;945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1" name="Google Shape;96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2" name="Google Shape;962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משך השקף: עד 2 דקות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דוגמה לחידה: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2" name="Google Shape;25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8" name="Google Shape;978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9" name="Google Shape;979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7" name="Google Shape;997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4" name="Google Shape;101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5" name="Google Shape;1015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2" name="Google Shape;103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3" name="Google Shape;1033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2" name="Google Shape;1052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1" name="Google Shape;1071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2" name="Google Shape;1072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2" name="Google Shape;1092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3" name="Google Shape;1093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Google Shape;1114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5" name="Google Shape;1115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7" name="Google Shape;1137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8" name="Google Shape;1138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1" name="Google Shape;1161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פתרון התרגול: </a:t>
            </a:r>
            <a:r>
              <a:rPr lang="en-US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2" name="Google Shape;1162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0" name="Google Shape;26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6" name="Google Shape;1186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משך השקף: עד 5 דקות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7" name="Google Shape;1187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6" name="Google Shape;1186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משך השקף: עד 5 דקות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7" name="Google Shape;1187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9168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6" name="Google Shape;119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8" name="Google Shape;26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/>
              <a:t>הקניה: </a:t>
            </a:r>
            <a:r>
              <a:rPr lang="en-US"/>
              <a:t>התייחסות למטרת למידה אחת מרכזית וממוקדת. שימוש במגוון ייצוגי תוכן כגון תמונות וסרטונים - </a:t>
            </a:r>
            <a:r>
              <a:rPr lang="en-US" b="1" u="sng"/>
              <a:t>ניתן לצרף סרטונים מבית היוצר של מטח בלבד</a:t>
            </a:r>
            <a:r>
              <a:rPr lang="en-US"/>
              <a:t>, צילומי מסך, כתבות, תכנים מספרי הלימוד, טקסט מצומצם </a:t>
            </a:r>
            <a:r>
              <a:rPr lang="en-US" b="1" u="sng">
                <a:solidFill>
                  <a:srgbClr val="FF0000"/>
                </a:solidFill>
              </a:rPr>
              <a:t>בהתאם לזכויות יוצרים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7" name="Google Shape;27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9;p2"/>
          <p:cNvSpPr/>
          <p:nvPr/>
        </p:nvSpPr>
        <p:spPr>
          <a:xfrm rot="-54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" name="Google Shape;20;p2"/>
          <p:cNvCxnSpPr/>
          <p:nvPr/>
        </p:nvCxnSpPr>
        <p:spPr>
          <a:xfrm>
            <a:off x="2090531" y="4989650"/>
            <a:ext cx="506564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3" name="Google Shape;23;p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4;p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Google Shape;2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187" y="886221"/>
            <a:ext cx="9150178" cy="279169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268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050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2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5" name="Google Shape;125;p12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6" name="Google Shape;126;p12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12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9" name="Google Shape;129;p12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>
  <p:cSld name="1_תרגול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4" name="Google Shape;134;p13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5" name="Google Shape;135;p1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6" name="Google Shape;136;p1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2"/>
          </p:nvPr>
        </p:nvSpPr>
        <p:spPr>
          <a:xfrm>
            <a:off x="6275754" y="1825625"/>
            <a:ext cx="50780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4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1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1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14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4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3" name="Google Shape;153;p15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54" name="Google Shape;154;p15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15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6" name="Google Shape;156;p15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7" name="Google Shape;157;p15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8" name="Google Shape;158;p15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5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15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16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16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16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16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1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1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6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16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17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7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8" name="Google Shape;178;p17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9" name="Google Shape;179;p17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17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18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8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8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8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" name="Google Shape;187;p18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18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18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18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19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19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19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19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19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19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4" name="Google Shape;204;p20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5" name="Google Shape;205;p2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2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20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9" name="Google Shape;209;p20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0" name="Google Shape;210;p20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20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32" name="Google Shape;32;p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3" name="Google Shape;33;p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3"/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36" name="Google Shape;36;p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7" name="Google Shape;37;p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3" name="Google Shape;43;p4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44" name="Google Shape;44;p4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5" name="Google Shape;45;p4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4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5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49;p5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0" name="Google Shape;50;p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1" name="Google Shape;51;p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תרון">
  <p:cSld name="פתרון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Google Shape;57;p6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" name="Google Shape;58;p6"/>
          <p:cNvSpPr/>
          <p:nvPr/>
        </p:nvSpPr>
        <p:spPr>
          <a:xfrm rot="-54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6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60" name="Google Shape;60;p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1" name="Google Shape;61;p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865046" y="1825625"/>
            <a:ext cx="51547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body" idx="2"/>
          </p:nvPr>
        </p:nvSpPr>
        <p:spPr>
          <a:xfrm>
            <a:off x="6260122" y="1825625"/>
            <a:ext cx="509367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7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7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Google Shape;71;p7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" name="Google Shape;72;p7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" name="Google Shape;73;p7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4" name="Google Shape;74;p7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75" name="Google Shape;75;p7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7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7"/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no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7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7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7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7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 type="twoObj">
  <p:cSld name="TWO_OBJEC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Google Shape;86;p9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" name="Google Shape;87;p9"/>
          <p:cNvSpPr/>
          <p:nvPr/>
        </p:nvSpPr>
        <p:spPr>
          <a:xfrm rot="-54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" name="Google Shape;88;p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9" name="Google Shape;89;p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0" name="Google Shape;90;p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body" idx="1"/>
          </p:nvPr>
        </p:nvSpPr>
        <p:spPr>
          <a:xfrm>
            <a:off x="933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12857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body" idx="2"/>
          </p:nvPr>
        </p:nvSpPr>
        <p:spPr>
          <a:xfrm>
            <a:off x="6267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0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10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00" name="Google Shape;100;p10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1" name="Google Shape;101;p10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4" name="Google Shape;104;p10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" name="Google Shape;105;p10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06" name="Google Shape;106;p10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8" name="Google Shape;108;p10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0" name="Google Shape;110;p10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111" name="Google Shape;111;p10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10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" name="Google Shape;119;p11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20" name="Google Shape;120;p11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" name="Google Shape;121;p11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11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22.jpg"/><Relationship Id="rId4" Type="http://schemas.openxmlformats.org/officeDocument/2006/relationships/notesSlide" Target="../notesSlides/notesSlide71.xml"/><Relationship Id="rId9" Type="http://schemas.openxmlformats.org/officeDocument/2006/relationships/image" Target="../media/image3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US" dirty="0" err="1"/>
              <a:t>שיעור</a:t>
            </a:r>
            <a:r>
              <a:rPr lang="en-US" dirty="0"/>
              <a:t> </a:t>
            </a:r>
            <a:r>
              <a:rPr lang="en-US" dirty="0" err="1"/>
              <a:t>אנגלית</a:t>
            </a:r>
            <a:r>
              <a:rPr lang="en-US" dirty="0"/>
              <a:t> </a:t>
            </a:r>
            <a:r>
              <a:rPr lang="en-US" dirty="0" err="1"/>
              <a:t>לכיתה</a:t>
            </a:r>
            <a:r>
              <a:rPr lang="en-US" dirty="0"/>
              <a:t> ג</a:t>
            </a:r>
            <a:endParaRPr dirty="0"/>
          </a:p>
          <a:p>
            <a:pPr marL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endParaRPr dirty="0"/>
          </a:p>
        </p:txBody>
      </p:sp>
      <p:sp>
        <p:nvSpPr>
          <p:cNvPr id="218" name="Google Shape;218;p21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dirty="0" err="1"/>
              <a:t>נושא</a:t>
            </a:r>
            <a:r>
              <a:rPr lang="en-US" dirty="0"/>
              <a:t> </a:t>
            </a:r>
            <a:r>
              <a:rPr lang="en-US" dirty="0" err="1" smtClean="0"/>
              <a:t>השיעור</a:t>
            </a:r>
            <a:r>
              <a:rPr lang="he-IL" dirty="0" smtClean="0"/>
              <a:t>: </a:t>
            </a:r>
            <a:r>
              <a:rPr lang="en-US" dirty="0" smtClean="0"/>
              <a:t> </a:t>
            </a:r>
            <a:r>
              <a:rPr lang="en-US" dirty="0"/>
              <a:t>S is for </a:t>
            </a:r>
            <a:r>
              <a:rPr lang="en-US" dirty="0" smtClean="0"/>
              <a:t>Sun</a:t>
            </a:r>
            <a:endParaRPr dirty="0"/>
          </a:p>
        </p:txBody>
      </p:sp>
      <p:pic>
        <p:nvPicPr>
          <p:cNvPr id="219" name="Google Shape;21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1"/>
          <p:cNvSpPr txBox="1"/>
          <p:nvPr/>
        </p:nvSpPr>
        <p:spPr>
          <a:xfrm>
            <a:off x="2030833" y="5069128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עם</a:t>
            </a: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המורה</a:t>
            </a:r>
            <a:r>
              <a:rPr lang="he-IL" sz="32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ס</a:t>
            </a:r>
            <a:r>
              <a:rPr lang="en-US" sz="3200" b="0" i="0" u="none" strike="noStrike" cap="non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יגל</a:t>
            </a:r>
            <a:r>
              <a:rPr lang="en-US" sz="32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עמנואל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עכשיו לומדים</a:t>
            </a:r>
            <a:endParaRPr/>
          </a:p>
        </p:txBody>
      </p:sp>
      <p:pic>
        <p:nvPicPr>
          <p:cNvPr id="290" name="Google Shape;29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9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29"/>
          <p:cNvPicPr preferRelativeResize="0"/>
          <p:nvPr/>
        </p:nvPicPr>
        <p:blipFill rotWithShape="1">
          <a:blip r:embed="rId4">
            <a:alphaModFix/>
          </a:blip>
          <a:srcRect l="8175" t="17517" r="27798" b="15673"/>
          <a:stretch/>
        </p:blipFill>
        <p:spPr>
          <a:xfrm>
            <a:off x="1249302" y="1897515"/>
            <a:ext cx="2422323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9"/>
          <p:cNvPicPr preferRelativeResize="0"/>
          <p:nvPr/>
        </p:nvPicPr>
        <p:blipFill rotWithShape="1">
          <a:blip r:embed="rId5">
            <a:alphaModFix/>
          </a:blip>
          <a:srcRect l="9140" t="19308" r="32890" b="22180"/>
          <a:stretch/>
        </p:blipFill>
        <p:spPr>
          <a:xfrm>
            <a:off x="9052088" y="1897515"/>
            <a:ext cx="2504250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9"/>
          <p:cNvPicPr preferRelativeResize="0"/>
          <p:nvPr/>
        </p:nvPicPr>
        <p:blipFill rotWithShape="1">
          <a:blip r:embed="rId6">
            <a:alphaModFix/>
          </a:blip>
          <a:srcRect l="9346" t="19527" r="25654" b="14521"/>
          <a:stretch/>
        </p:blipFill>
        <p:spPr>
          <a:xfrm>
            <a:off x="5188706" y="1897515"/>
            <a:ext cx="2694530" cy="157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עכשיו לומדים</a:t>
            </a:r>
            <a:endParaRPr/>
          </a:p>
        </p:txBody>
      </p:sp>
      <p:pic>
        <p:nvPicPr>
          <p:cNvPr id="301" name="Google Shape;30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0"/>
          <p:cNvPicPr preferRelativeResize="0"/>
          <p:nvPr/>
        </p:nvPicPr>
        <p:blipFill rotWithShape="1">
          <a:blip r:embed="rId4">
            <a:alphaModFix/>
          </a:blip>
          <a:srcRect l="8175" t="17517" r="27798" b="15673"/>
          <a:stretch/>
        </p:blipFill>
        <p:spPr>
          <a:xfrm>
            <a:off x="1249302" y="1897515"/>
            <a:ext cx="2422323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 rotWithShape="1">
          <a:blip r:embed="rId5">
            <a:alphaModFix/>
          </a:blip>
          <a:srcRect l="9140" t="19308" r="32890" b="22180"/>
          <a:stretch/>
        </p:blipFill>
        <p:spPr>
          <a:xfrm>
            <a:off x="9052088" y="1897515"/>
            <a:ext cx="2504250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/>
          <p:cNvPicPr preferRelativeResize="0"/>
          <p:nvPr/>
        </p:nvPicPr>
        <p:blipFill rotWithShape="1">
          <a:blip r:embed="rId6">
            <a:alphaModFix/>
          </a:blip>
          <a:srcRect l="18720" t="17357" r="38866" b="18366"/>
          <a:stretch/>
        </p:blipFill>
        <p:spPr>
          <a:xfrm>
            <a:off x="9490127" y="4229099"/>
            <a:ext cx="1991086" cy="186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0"/>
          <p:cNvPicPr preferRelativeResize="0"/>
          <p:nvPr/>
        </p:nvPicPr>
        <p:blipFill rotWithShape="1">
          <a:blip r:embed="rId7">
            <a:alphaModFix/>
          </a:blip>
          <a:srcRect l="9346" t="19527" r="25654" b="14521"/>
          <a:stretch/>
        </p:blipFill>
        <p:spPr>
          <a:xfrm>
            <a:off x="5188706" y="1897515"/>
            <a:ext cx="2694530" cy="157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עכשיו לומדים</a:t>
            </a:r>
            <a:endParaRPr/>
          </a:p>
        </p:txBody>
      </p:sp>
      <p:pic>
        <p:nvPicPr>
          <p:cNvPr id="313" name="Google Shape;31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1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31"/>
          <p:cNvPicPr preferRelativeResize="0"/>
          <p:nvPr/>
        </p:nvPicPr>
        <p:blipFill rotWithShape="1">
          <a:blip r:embed="rId4">
            <a:alphaModFix/>
          </a:blip>
          <a:srcRect l="8175" t="17517" r="27798" b="15673"/>
          <a:stretch/>
        </p:blipFill>
        <p:spPr>
          <a:xfrm>
            <a:off x="1249302" y="1897515"/>
            <a:ext cx="2422323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 rotWithShape="1">
          <a:blip r:embed="rId5">
            <a:alphaModFix/>
          </a:blip>
          <a:srcRect l="9261" t="22057" r="24688" b="14413"/>
          <a:stretch/>
        </p:blipFill>
        <p:spPr>
          <a:xfrm>
            <a:off x="1302326" y="4452775"/>
            <a:ext cx="2261753" cy="135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1"/>
          <p:cNvPicPr preferRelativeResize="0"/>
          <p:nvPr/>
        </p:nvPicPr>
        <p:blipFill rotWithShape="1">
          <a:blip r:embed="rId6">
            <a:alphaModFix/>
          </a:blip>
          <a:srcRect l="9140" t="19308" r="32890" b="22180"/>
          <a:stretch/>
        </p:blipFill>
        <p:spPr>
          <a:xfrm>
            <a:off x="9052088" y="1897515"/>
            <a:ext cx="2504250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1"/>
          <p:cNvPicPr preferRelativeResize="0"/>
          <p:nvPr/>
        </p:nvPicPr>
        <p:blipFill rotWithShape="1">
          <a:blip r:embed="rId7">
            <a:alphaModFix/>
          </a:blip>
          <a:srcRect l="18720" t="17357" r="38866" b="18366"/>
          <a:stretch/>
        </p:blipFill>
        <p:spPr>
          <a:xfrm>
            <a:off x="9490127" y="4229099"/>
            <a:ext cx="1991086" cy="186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1"/>
          <p:cNvPicPr preferRelativeResize="0"/>
          <p:nvPr/>
        </p:nvPicPr>
        <p:blipFill rotWithShape="1">
          <a:blip r:embed="rId8">
            <a:alphaModFix/>
          </a:blip>
          <a:srcRect l="9346" t="19527" r="25654" b="14521"/>
          <a:stretch/>
        </p:blipFill>
        <p:spPr>
          <a:xfrm>
            <a:off x="5188706" y="1897515"/>
            <a:ext cx="2694530" cy="157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עכשיו לומדים</a:t>
            </a:r>
            <a:endParaRPr/>
          </a:p>
        </p:txBody>
      </p:sp>
      <p:pic>
        <p:nvPicPr>
          <p:cNvPr id="271" name="Google Shape;27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7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27"/>
          <p:cNvPicPr preferRelativeResize="0"/>
          <p:nvPr/>
        </p:nvPicPr>
        <p:blipFill rotWithShape="1">
          <a:blip r:embed="rId4">
            <a:alphaModFix/>
          </a:blip>
          <a:srcRect l="9140" t="19308" r="32890" b="22180"/>
          <a:stretch/>
        </p:blipFill>
        <p:spPr>
          <a:xfrm>
            <a:off x="9052088" y="1897515"/>
            <a:ext cx="2504250" cy="1579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6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עכשיו לומדים</a:t>
            </a:r>
            <a:endParaRPr/>
          </a:p>
        </p:txBody>
      </p:sp>
      <p:pic>
        <p:nvPicPr>
          <p:cNvPr id="280" name="Google Shape;28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8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8"/>
          <p:cNvPicPr preferRelativeResize="0"/>
          <p:nvPr/>
        </p:nvPicPr>
        <p:blipFill rotWithShape="1">
          <a:blip r:embed="rId4">
            <a:alphaModFix/>
          </a:blip>
          <a:srcRect l="9140" t="19308" r="32890" b="22180"/>
          <a:stretch/>
        </p:blipFill>
        <p:spPr>
          <a:xfrm>
            <a:off x="9052088" y="1897515"/>
            <a:ext cx="2504250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8"/>
          <p:cNvPicPr preferRelativeResize="0"/>
          <p:nvPr/>
        </p:nvPicPr>
        <p:blipFill rotWithShape="1">
          <a:blip r:embed="rId5">
            <a:alphaModFix/>
          </a:blip>
          <a:srcRect l="9346" t="19527" r="25654" b="14521"/>
          <a:stretch/>
        </p:blipFill>
        <p:spPr>
          <a:xfrm>
            <a:off x="5188706" y="1897515"/>
            <a:ext cx="2694530" cy="1579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עכשיו לומדים</a:t>
            </a:r>
            <a:endParaRPr/>
          </a:p>
        </p:txBody>
      </p:sp>
      <p:pic>
        <p:nvPicPr>
          <p:cNvPr id="290" name="Google Shape;29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9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29"/>
          <p:cNvPicPr preferRelativeResize="0"/>
          <p:nvPr/>
        </p:nvPicPr>
        <p:blipFill rotWithShape="1">
          <a:blip r:embed="rId4">
            <a:alphaModFix/>
          </a:blip>
          <a:srcRect l="8175" t="17517" r="27798" b="15673"/>
          <a:stretch/>
        </p:blipFill>
        <p:spPr>
          <a:xfrm>
            <a:off x="1249302" y="1897515"/>
            <a:ext cx="2422323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9"/>
          <p:cNvPicPr preferRelativeResize="0"/>
          <p:nvPr/>
        </p:nvPicPr>
        <p:blipFill rotWithShape="1">
          <a:blip r:embed="rId5">
            <a:alphaModFix/>
          </a:blip>
          <a:srcRect l="9140" t="19308" r="32890" b="22180"/>
          <a:stretch/>
        </p:blipFill>
        <p:spPr>
          <a:xfrm>
            <a:off x="9052088" y="1897515"/>
            <a:ext cx="2504250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9"/>
          <p:cNvPicPr preferRelativeResize="0"/>
          <p:nvPr/>
        </p:nvPicPr>
        <p:blipFill rotWithShape="1">
          <a:blip r:embed="rId6">
            <a:alphaModFix/>
          </a:blip>
          <a:srcRect l="9346" t="19527" r="25654" b="14521"/>
          <a:stretch/>
        </p:blipFill>
        <p:spPr>
          <a:xfrm>
            <a:off x="5188706" y="1897515"/>
            <a:ext cx="2694530" cy="1579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9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עכשיו לומדים</a:t>
            </a:r>
            <a:endParaRPr/>
          </a:p>
        </p:txBody>
      </p:sp>
      <p:pic>
        <p:nvPicPr>
          <p:cNvPr id="301" name="Google Shape;30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0"/>
          <p:cNvPicPr preferRelativeResize="0"/>
          <p:nvPr/>
        </p:nvPicPr>
        <p:blipFill rotWithShape="1">
          <a:blip r:embed="rId4">
            <a:alphaModFix/>
          </a:blip>
          <a:srcRect l="8175" t="17517" r="27798" b="15673"/>
          <a:stretch/>
        </p:blipFill>
        <p:spPr>
          <a:xfrm>
            <a:off x="1249302" y="1897515"/>
            <a:ext cx="2422323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 rotWithShape="1">
          <a:blip r:embed="rId5">
            <a:alphaModFix/>
          </a:blip>
          <a:srcRect l="9140" t="19308" r="32890" b="22180"/>
          <a:stretch/>
        </p:blipFill>
        <p:spPr>
          <a:xfrm>
            <a:off x="9052088" y="1897515"/>
            <a:ext cx="2504250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/>
          <p:cNvPicPr preferRelativeResize="0"/>
          <p:nvPr/>
        </p:nvPicPr>
        <p:blipFill rotWithShape="1">
          <a:blip r:embed="rId6">
            <a:alphaModFix/>
          </a:blip>
          <a:srcRect l="18720" t="17357" r="38866" b="18366"/>
          <a:stretch/>
        </p:blipFill>
        <p:spPr>
          <a:xfrm>
            <a:off x="9490127" y="4229099"/>
            <a:ext cx="1991086" cy="186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0"/>
          <p:cNvPicPr preferRelativeResize="0"/>
          <p:nvPr/>
        </p:nvPicPr>
        <p:blipFill rotWithShape="1">
          <a:blip r:embed="rId7">
            <a:alphaModFix/>
          </a:blip>
          <a:srcRect l="9346" t="19527" r="25654" b="14521"/>
          <a:stretch/>
        </p:blipFill>
        <p:spPr>
          <a:xfrm>
            <a:off x="5188706" y="1897515"/>
            <a:ext cx="2694530" cy="1579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8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עכשיו לומדים</a:t>
            </a:r>
            <a:endParaRPr/>
          </a:p>
        </p:txBody>
      </p:sp>
      <p:pic>
        <p:nvPicPr>
          <p:cNvPr id="313" name="Google Shape;31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1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31"/>
          <p:cNvPicPr preferRelativeResize="0"/>
          <p:nvPr/>
        </p:nvPicPr>
        <p:blipFill rotWithShape="1">
          <a:blip r:embed="rId4">
            <a:alphaModFix/>
          </a:blip>
          <a:srcRect l="8175" t="17517" r="27798" b="15673"/>
          <a:stretch/>
        </p:blipFill>
        <p:spPr>
          <a:xfrm>
            <a:off x="1249302" y="1897515"/>
            <a:ext cx="2422323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 rotWithShape="1">
          <a:blip r:embed="rId5">
            <a:alphaModFix/>
          </a:blip>
          <a:srcRect l="9261" t="22057" r="24688" b="14413"/>
          <a:stretch/>
        </p:blipFill>
        <p:spPr>
          <a:xfrm>
            <a:off x="1302326" y="4452775"/>
            <a:ext cx="2261753" cy="135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1"/>
          <p:cNvPicPr preferRelativeResize="0"/>
          <p:nvPr/>
        </p:nvPicPr>
        <p:blipFill rotWithShape="1">
          <a:blip r:embed="rId6">
            <a:alphaModFix/>
          </a:blip>
          <a:srcRect l="9140" t="19308" r="32890" b="22180"/>
          <a:stretch/>
        </p:blipFill>
        <p:spPr>
          <a:xfrm>
            <a:off x="9052088" y="1897515"/>
            <a:ext cx="2504250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1"/>
          <p:cNvPicPr preferRelativeResize="0"/>
          <p:nvPr/>
        </p:nvPicPr>
        <p:blipFill rotWithShape="1">
          <a:blip r:embed="rId7">
            <a:alphaModFix/>
          </a:blip>
          <a:srcRect l="18720" t="17357" r="38866" b="18366"/>
          <a:stretch/>
        </p:blipFill>
        <p:spPr>
          <a:xfrm>
            <a:off x="9490127" y="4229099"/>
            <a:ext cx="1991086" cy="186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1"/>
          <p:cNvPicPr preferRelativeResize="0"/>
          <p:nvPr/>
        </p:nvPicPr>
        <p:blipFill rotWithShape="1">
          <a:blip r:embed="rId8">
            <a:alphaModFix/>
          </a:blip>
          <a:srcRect l="9346" t="19527" r="25654" b="14521"/>
          <a:stretch/>
        </p:blipFill>
        <p:spPr>
          <a:xfrm>
            <a:off x="5188706" y="1897515"/>
            <a:ext cx="2694530" cy="1579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3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5" name="Google Shape;325;p32"/>
          <p:cNvCxnSpPr/>
          <p:nvPr/>
        </p:nvCxnSpPr>
        <p:spPr>
          <a:xfrm rot="10800000" flipH="1">
            <a:off x="3189700" y="3556175"/>
            <a:ext cx="7046700" cy="31500"/>
          </a:xfrm>
          <a:prstGeom prst="straightConnector1">
            <a:avLst/>
          </a:prstGeom>
          <a:noFill/>
          <a:ln w="38100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6" name="Google Shape;326;p32"/>
          <p:cNvCxnSpPr/>
          <p:nvPr/>
        </p:nvCxnSpPr>
        <p:spPr>
          <a:xfrm rot="10800000" flipH="1">
            <a:off x="3189700" y="4620050"/>
            <a:ext cx="7046700" cy="31500"/>
          </a:xfrm>
          <a:prstGeom prst="straightConnector1">
            <a:avLst/>
          </a:prstGeom>
          <a:noFill/>
          <a:ln w="38100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7" name="Google Shape;32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8855" y="151710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2"/>
          <p:cNvSpPr txBox="1">
            <a:spLocks noGrp="1"/>
          </p:cNvSpPr>
          <p:nvPr>
            <p:ph type="title"/>
          </p:nvPr>
        </p:nvSpPr>
        <p:spPr>
          <a:xfrm>
            <a:off x="633252" y="26468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The letter 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9" name="Google Shape;329;p32"/>
          <p:cNvSpPr txBox="1"/>
          <p:nvPr/>
        </p:nvSpPr>
        <p:spPr>
          <a:xfrm>
            <a:off x="4480875" y="2469745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5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15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0" name="Google Shape;330;p32"/>
          <p:cNvCxnSpPr/>
          <p:nvPr/>
        </p:nvCxnSpPr>
        <p:spPr>
          <a:xfrm rot="10800000" flipH="1">
            <a:off x="3189700" y="5558900"/>
            <a:ext cx="7046700" cy="31500"/>
          </a:xfrm>
          <a:prstGeom prst="straightConnector1">
            <a:avLst/>
          </a:prstGeom>
          <a:noFill/>
          <a:ln w="38100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1" name="Google Shape;331;p32"/>
          <p:cNvSpPr/>
          <p:nvPr/>
        </p:nvSpPr>
        <p:spPr>
          <a:xfrm>
            <a:off x="5561255" y="3587676"/>
            <a:ext cx="188700" cy="1887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2"/>
          <p:cNvSpPr/>
          <p:nvPr/>
        </p:nvSpPr>
        <p:spPr>
          <a:xfrm>
            <a:off x="9574180" y="1831550"/>
            <a:ext cx="1871700" cy="1415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2"/>
          <p:cNvSpPr txBox="1">
            <a:spLocks noGrp="1"/>
          </p:cNvSpPr>
          <p:nvPr>
            <p:ph type="body" idx="1"/>
          </p:nvPr>
        </p:nvSpPr>
        <p:spPr>
          <a:xfrm>
            <a:off x="1903655" y="1881175"/>
            <a:ext cx="7315200" cy="126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9600" b="1" dirty="0">
                <a:solidFill>
                  <a:schemeClr val="accent1"/>
                </a:solidFill>
              </a:rPr>
              <a:t>6   </a:t>
            </a:r>
            <a:r>
              <a:rPr lang="en-US" sz="9600" b="1" dirty="0" smtClean="0">
                <a:solidFill>
                  <a:schemeClr val="accent1"/>
                </a:solidFill>
              </a:rPr>
              <a:t>       </a:t>
            </a:r>
            <a:r>
              <a:rPr lang="en-US" dirty="0" smtClean="0"/>
              <a:t>        </a:t>
            </a:r>
            <a:r>
              <a:rPr lang="en-US" sz="9600" b="1" dirty="0">
                <a:solidFill>
                  <a:schemeClr val="accent2"/>
                </a:solidFill>
              </a:rPr>
              <a:t>7</a:t>
            </a:r>
            <a:r>
              <a:rPr lang="en-US" dirty="0"/>
              <a:t>    </a:t>
            </a:r>
            <a:endParaRPr dirty="0"/>
          </a:p>
        </p:txBody>
      </p:sp>
      <p:pic>
        <p:nvPicPr>
          <p:cNvPr id="335" name="Google Shape;335;p32"/>
          <p:cNvPicPr preferRelativeResize="0"/>
          <p:nvPr/>
        </p:nvPicPr>
        <p:blipFill rotWithShape="1">
          <a:blip r:embed="rId4">
            <a:alphaModFix/>
          </a:blip>
          <a:srcRect l="8175" t="17517" r="27798" b="15673"/>
          <a:stretch/>
        </p:blipFill>
        <p:spPr>
          <a:xfrm>
            <a:off x="481860" y="3579751"/>
            <a:ext cx="1984248" cy="15067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1;p32"/>
          <p:cNvSpPr/>
          <p:nvPr/>
        </p:nvSpPr>
        <p:spPr>
          <a:xfrm>
            <a:off x="6573364" y="4651551"/>
            <a:ext cx="139686" cy="1887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4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5" name="Google Shape;325;p32"/>
          <p:cNvCxnSpPr/>
          <p:nvPr/>
        </p:nvCxnSpPr>
        <p:spPr>
          <a:xfrm rot="10800000" flipH="1">
            <a:off x="3189700" y="3556175"/>
            <a:ext cx="7046700" cy="31500"/>
          </a:xfrm>
          <a:prstGeom prst="straightConnector1">
            <a:avLst/>
          </a:prstGeom>
          <a:noFill/>
          <a:ln w="38100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6" name="Google Shape;326;p32"/>
          <p:cNvCxnSpPr/>
          <p:nvPr/>
        </p:nvCxnSpPr>
        <p:spPr>
          <a:xfrm rot="10800000" flipH="1">
            <a:off x="3189700" y="4620050"/>
            <a:ext cx="7046700" cy="31500"/>
          </a:xfrm>
          <a:prstGeom prst="straightConnector1">
            <a:avLst/>
          </a:prstGeom>
          <a:noFill/>
          <a:ln w="38100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7" name="Google Shape;32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18855" y="151710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2"/>
          <p:cNvSpPr txBox="1">
            <a:spLocks noGrp="1"/>
          </p:cNvSpPr>
          <p:nvPr>
            <p:ph type="title"/>
          </p:nvPr>
        </p:nvSpPr>
        <p:spPr>
          <a:xfrm>
            <a:off x="633252" y="26468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The letter 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9" name="Google Shape;329;p32"/>
          <p:cNvSpPr txBox="1"/>
          <p:nvPr/>
        </p:nvSpPr>
        <p:spPr>
          <a:xfrm>
            <a:off x="4480875" y="2469745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5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15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0" name="Google Shape;330;p32"/>
          <p:cNvCxnSpPr/>
          <p:nvPr/>
        </p:nvCxnSpPr>
        <p:spPr>
          <a:xfrm rot="10800000" flipH="1">
            <a:off x="3189700" y="5558900"/>
            <a:ext cx="7046700" cy="31500"/>
          </a:xfrm>
          <a:prstGeom prst="straightConnector1">
            <a:avLst/>
          </a:prstGeom>
          <a:noFill/>
          <a:ln w="38100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1" name="Google Shape;331;p32"/>
          <p:cNvSpPr/>
          <p:nvPr/>
        </p:nvSpPr>
        <p:spPr>
          <a:xfrm>
            <a:off x="5561255" y="3587676"/>
            <a:ext cx="188700" cy="1887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2"/>
          <p:cNvSpPr/>
          <p:nvPr/>
        </p:nvSpPr>
        <p:spPr>
          <a:xfrm>
            <a:off x="9574180" y="1831550"/>
            <a:ext cx="1871700" cy="1415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2"/>
          <p:cNvSpPr txBox="1">
            <a:spLocks noGrp="1"/>
          </p:cNvSpPr>
          <p:nvPr>
            <p:ph type="body" idx="1"/>
          </p:nvPr>
        </p:nvSpPr>
        <p:spPr>
          <a:xfrm>
            <a:off x="1903655" y="1881175"/>
            <a:ext cx="7315200" cy="126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9600" b="1" dirty="0">
                <a:solidFill>
                  <a:schemeClr val="accent1"/>
                </a:solidFill>
              </a:rPr>
              <a:t>6   </a:t>
            </a:r>
            <a:r>
              <a:rPr lang="en-US" sz="9600" b="1" dirty="0" smtClean="0">
                <a:solidFill>
                  <a:schemeClr val="accent1"/>
                </a:solidFill>
              </a:rPr>
              <a:t>       </a:t>
            </a:r>
            <a:r>
              <a:rPr lang="en-US" dirty="0" smtClean="0"/>
              <a:t>        </a:t>
            </a:r>
            <a:r>
              <a:rPr lang="en-US" sz="9600" b="1" dirty="0">
                <a:solidFill>
                  <a:schemeClr val="accent2"/>
                </a:solidFill>
              </a:rPr>
              <a:t>7</a:t>
            </a:r>
            <a:r>
              <a:rPr lang="en-US" dirty="0"/>
              <a:t>    </a:t>
            </a:r>
            <a:endParaRPr dirty="0"/>
          </a:p>
        </p:txBody>
      </p:sp>
      <p:pic>
        <p:nvPicPr>
          <p:cNvPr id="335" name="Google Shape;335;p32"/>
          <p:cNvPicPr preferRelativeResize="0"/>
          <p:nvPr/>
        </p:nvPicPr>
        <p:blipFill rotWithShape="1">
          <a:blip r:embed="rId6">
            <a:alphaModFix/>
          </a:blip>
          <a:srcRect l="8175" t="17517" r="27798" b="15673"/>
          <a:stretch/>
        </p:blipFill>
        <p:spPr>
          <a:xfrm>
            <a:off x="481860" y="3579751"/>
            <a:ext cx="1984248" cy="150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טיימר שלוש דקות מדויק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5548975"/>
            <a:ext cx="2466109" cy="1309025"/>
          </a:xfrm>
          <a:prstGeom prst="rect">
            <a:avLst/>
          </a:prstGeom>
        </p:spPr>
      </p:pic>
      <p:pic>
        <p:nvPicPr>
          <p:cNvPr id="14" name="Google Shape;1183;p82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734921">
            <a:off x="9767164" y="4177892"/>
            <a:ext cx="2304694" cy="54778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1;p32"/>
          <p:cNvSpPr/>
          <p:nvPr/>
        </p:nvSpPr>
        <p:spPr>
          <a:xfrm>
            <a:off x="6573364" y="4651551"/>
            <a:ext cx="139686" cy="1887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141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מה נלמד היום?</a:t>
            </a:r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נשחק משחק ביחד</a:t>
            </a:r>
            <a:endParaRPr/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תנחשו מה המשותף לשני מספרים</a:t>
            </a:r>
            <a:endParaRPr/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תלמדו אות חדשה</a:t>
            </a:r>
            <a:endParaRPr/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תנחשו מילים דרך כתב סתרים שהכנתי לכם</a:t>
            </a:r>
            <a:endParaRPr/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תקראו מילים ותעתיקו אותן למחברת</a:t>
            </a:r>
            <a:endParaRPr/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תיצרו את שמכם בכתב סתרים</a:t>
            </a:r>
            <a:endParaRPr/>
          </a:p>
          <a:p>
            <a:pPr marL="457200" lvl="0" indent="-279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None/>
            </a:pPr>
            <a:endParaRPr/>
          </a:p>
        </p:txBody>
      </p:sp>
      <p:pic>
        <p:nvPicPr>
          <p:cNvPr id="228" name="Google Shape;22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/>
          <p:cNvSpPr txBox="1">
            <a:spLocks noGrp="1"/>
          </p:cNvSpPr>
          <p:nvPr>
            <p:ph type="title"/>
          </p:nvPr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What picture doesn’t belong?</a:t>
            </a:r>
            <a:endParaRPr/>
          </a:p>
        </p:txBody>
      </p:sp>
      <p:pic>
        <p:nvPicPr>
          <p:cNvPr id="342" name="Google Shape;34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3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33"/>
          <p:cNvPicPr preferRelativeResize="0"/>
          <p:nvPr/>
        </p:nvPicPr>
        <p:blipFill rotWithShape="1">
          <a:blip r:embed="rId4">
            <a:alphaModFix/>
          </a:blip>
          <a:srcRect l="8175" t="17517" r="27798" b="15673"/>
          <a:stretch/>
        </p:blipFill>
        <p:spPr>
          <a:xfrm>
            <a:off x="1183904" y="1831652"/>
            <a:ext cx="2422323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3"/>
          <p:cNvPicPr preferRelativeResize="0"/>
          <p:nvPr/>
        </p:nvPicPr>
        <p:blipFill rotWithShape="1">
          <a:blip r:embed="rId5">
            <a:alphaModFix/>
          </a:blip>
          <a:srcRect l="9601" t="22057" r="24686" b="14413"/>
          <a:stretch/>
        </p:blipFill>
        <p:spPr>
          <a:xfrm>
            <a:off x="1183904" y="4475018"/>
            <a:ext cx="2422323" cy="14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3"/>
          <p:cNvPicPr preferRelativeResize="0"/>
          <p:nvPr/>
        </p:nvPicPr>
        <p:blipFill rotWithShape="1">
          <a:blip r:embed="rId6">
            <a:alphaModFix/>
          </a:blip>
          <a:srcRect l="9140" t="19308" r="32890" b="22180"/>
          <a:stretch/>
        </p:blipFill>
        <p:spPr>
          <a:xfrm>
            <a:off x="9126074" y="1831652"/>
            <a:ext cx="2504250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3"/>
          <p:cNvPicPr preferRelativeResize="0"/>
          <p:nvPr/>
        </p:nvPicPr>
        <p:blipFill rotWithShape="1">
          <a:blip r:embed="rId7">
            <a:alphaModFix/>
          </a:blip>
          <a:srcRect l="18720" t="18178" r="38866" b="18365"/>
          <a:stretch/>
        </p:blipFill>
        <p:spPr>
          <a:xfrm>
            <a:off x="9324336" y="4238625"/>
            <a:ext cx="2107725" cy="197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3"/>
          <p:cNvPicPr preferRelativeResize="0"/>
          <p:nvPr/>
        </p:nvPicPr>
        <p:blipFill rotWithShape="1">
          <a:blip r:embed="rId8">
            <a:alphaModFix/>
          </a:blip>
          <a:srcRect l="34366" t="29426" r="28987" b="12635"/>
          <a:stretch/>
        </p:blipFill>
        <p:spPr>
          <a:xfrm>
            <a:off x="5334589" y="1831652"/>
            <a:ext cx="2063123" cy="20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"/>
          <p:cNvSpPr txBox="1">
            <a:spLocks noGrp="1"/>
          </p:cNvSpPr>
          <p:nvPr>
            <p:ph type="title"/>
          </p:nvPr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What picture doesn’t belong?</a:t>
            </a:r>
            <a:endParaRPr/>
          </a:p>
        </p:txBody>
      </p:sp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4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34"/>
          <p:cNvPicPr preferRelativeResize="0"/>
          <p:nvPr/>
        </p:nvPicPr>
        <p:blipFill rotWithShape="1">
          <a:blip r:embed="rId4">
            <a:alphaModFix/>
          </a:blip>
          <a:srcRect l="8175" t="17517" r="27798" b="15673"/>
          <a:stretch/>
        </p:blipFill>
        <p:spPr>
          <a:xfrm>
            <a:off x="1183904" y="1831652"/>
            <a:ext cx="2422323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4"/>
          <p:cNvPicPr preferRelativeResize="0"/>
          <p:nvPr/>
        </p:nvPicPr>
        <p:blipFill rotWithShape="1">
          <a:blip r:embed="rId5">
            <a:alphaModFix/>
          </a:blip>
          <a:srcRect l="9601" t="22057" r="24686" b="14413"/>
          <a:stretch/>
        </p:blipFill>
        <p:spPr>
          <a:xfrm>
            <a:off x="1183904" y="4475018"/>
            <a:ext cx="2422323" cy="14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4"/>
          <p:cNvPicPr preferRelativeResize="0"/>
          <p:nvPr/>
        </p:nvPicPr>
        <p:blipFill rotWithShape="1">
          <a:blip r:embed="rId6">
            <a:alphaModFix/>
          </a:blip>
          <a:srcRect l="9140" t="19308" r="32890" b="22180"/>
          <a:stretch/>
        </p:blipFill>
        <p:spPr>
          <a:xfrm>
            <a:off x="9126074" y="1831652"/>
            <a:ext cx="2504250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4"/>
          <p:cNvPicPr preferRelativeResize="0"/>
          <p:nvPr/>
        </p:nvPicPr>
        <p:blipFill rotWithShape="1">
          <a:blip r:embed="rId7">
            <a:alphaModFix/>
          </a:blip>
          <a:srcRect l="18720" t="18178" r="38866" b="18365"/>
          <a:stretch/>
        </p:blipFill>
        <p:spPr>
          <a:xfrm>
            <a:off x="9324336" y="4238625"/>
            <a:ext cx="2107725" cy="197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4"/>
          <p:cNvPicPr preferRelativeResize="0"/>
          <p:nvPr/>
        </p:nvPicPr>
        <p:blipFill rotWithShape="1">
          <a:blip r:embed="rId8">
            <a:alphaModFix/>
          </a:blip>
          <a:srcRect l="34366" t="29426" r="28987" b="12635"/>
          <a:stretch/>
        </p:blipFill>
        <p:spPr>
          <a:xfrm>
            <a:off x="5334589" y="1831652"/>
            <a:ext cx="2063123" cy="20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4"/>
          <p:cNvSpPr/>
          <p:nvPr/>
        </p:nvSpPr>
        <p:spPr>
          <a:xfrm>
            <a:off x="4923676" y="1621500"/>
            <a:ext cx="2640906" cy="2248952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5"/>
          <p:cNvSpPr txBox="1"/>
          <p:nvPr/>
        </p:nvSpPr>
        <p:spPr>
          <a:xfrm>
            <a:off x="4825630" y="2924832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35"/>
          <p:cNvPicPr preferRelativeResize="0"/>
          <p:nvPr/>
        </p:nvPicPr>
        <p:blipFill rotWithShape="1">
          <a:blip r:embed="rId3">
            <a:alphaModFix/>
          </a:blip>
          <a:srcRect l="8175" t="17517" r="27798" b="15673"/>
          <a:stretch/>
        </p:blipFill>
        <p:spPr>
          <a:xfrm>
            <a:off x="5130825" y="1999000"/>
            <a:ext cx="2422323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5"/>
          <p:cNvPicPr preferRelativeResize="0"/>
          <p:nvPr/>
        </p:nvPicPr>
        <p:blipFill rotWithShape="1">
          <a:blip r:embed="rId4">
            <a:alphaModFix/>
          </a:blip>
          <a:srcRect l="9475" t="22057" r="24686" b="14413"/>
          <a:stretch/>
        </p:blipFill>
        <p:spPr>
          <a:xfrm>
            <a:off x="1177636" y="1979594"/>
            <a:ext cx="2396837" cy="159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5"/>
          <p:cNvPicPr preferRelativeResize="0"/>
          <p:nvPr/>
        </p:nvPicPr>
        <p:blipFill rotWithShape="1">
          <a:blip r:embed="rId5">
            <a:alphaModFix/>
          </a:blip>
          <a:srcRect l="18720" t="15231" r="38866" b="18365"/>
          <a:stretch/>
        </p:blipFill>
        <p:spPr>
          <a:xfrm>
            <a:off x="9421414" y="4038450"/>
            <a:ext cx="2107725" cy="20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5"/>
          <p:cNvSpPr txBox="1"/>
          <p:nvPr/>
        </p:nvSpPr>
        <p:spPr>
          <a:xfrm>
            <a:off x="1883491" y="4279750"/>
            <a:ext cx="12426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96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5"/>
          <p:cNvSpPr/>
          <p:nvPr/>
        </p:nvSpPr>
        <p:spPr>
          <a:xfrm>
            <a:off x="9648413" y="1979594"/>
            <a:ext cx="1753878" cy="1579800"/>
          </a:xfrm>
          <a:prstGeom prst="ellipse">
            <a:avLst/>
          </a:prstGeom>
          <a:solidFill>
            <a:srgbClr val="D10343"/>
          </a:solidFill>
          <a:ln w="9525" cap="flat" cmpd="sng">
            <a:solidFill>
              <a:srgbClr val="8B02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5"/>
          <p:cNvSpPr txBox="1">
            <a:spLocks noGrp="1"/>
          </p:cNvSpPr>
          <p:nvPr>
            <p:ph type="title"/>
          </p:nvPr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What picture doesn’t belong?</a:t>
            </a:r>
            <a:endParaRPr/>
          </a:p>
        </p:txBody>
      </p:sp>
      <p:pic>
        <p:nvPicPr>
          <p:cNvPr id="375" name="Google Shape;375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"/>
          <p:cNvSpPr txBox="1"/>
          <p:nvPr/>
        </p:nvSpPr>
        <p:spPr>
          <a:xfrm>
            <a:off x="4825630" y="2924832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36"/>
          <p:cNvPicPr preferRelativeResize="0"/>
          <p:nvPr/>
        </p:nvPicPr>
        <p:blipFill rotWithShape="1">
          <a:blip r:embed="rId3">
            <a:alphaModFix/>
          </a:blip>
          <a:srcRect l="8175" t="17517" r="27798" b="15673"/>
          <a:stretch/>
        </p:blipFill>
        <p:spPr>
          <a:xfrm>
            <a:off x="5130825" y="1999000"/>
            <a:ext cx="2422323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6"/>
          <p:cNvPicPr preferRelativeResize="0"/>
          <p:nvPr/>
        </p:nvPicPr>
        <p:blipFill rotWithShape="1">
          <a:blip r:embed="rId4">
            <a:alphaModFix/>
          </a:blip>
          <a:srcRect l="9475" t="22057" r="24686" b="14413"/>
          <a:stretch/>
        </p:blipFill>
        <p:spPr>
          <a:xfrm>
            <a:off x="1177636" y="1979594"/>
            <a:ext cx="2396837" cy="159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6"/>
          <p:cNvPicPr preferRelativeResize="0"/>
          <p:nvPr/>
        </p:nvPicPr>
        <p:blipFill rotWithShape="1">
          <a:blip r:embed="rId5">
            <a:alphaModFix/>
          </a:blip>
          <a:srcRect l="18720" t="15231" r="38866" b="18365"/>
          <a:stretch/>
        </p:blipFill>
        <p:spPr>
          <a:xfrm>
            <a:off x="9421414" y="4038450"/>
            <a:ext cx="2107725" cy="20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6"/>
          <p:cNvSpPr txBox="1"/>
          <p:nvPr/>
        </p:nvSpPr>
        <p:spPr>
          <a:xfrm>
            <a:off x="1883491" y="4279750"/>
            <a:ext cx="12426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96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6"/>
          <p:cNvSpPr/>
          <p:nvPr/>
        </p:nvSpPr>
        <p:spPr>
          <a:xfrm>
            <a:off x="9648413" y="1979594"/>
            <a:ext cx="1753878" cy="1579800"/>
          </a:xfrm>
          <a:prstGeom prst="ellipse">
            <a:avLst/>
          </a:prstGeom>
          <a:solidFill>
            <a:srgbClr val="D10343"/>
          </a:solidFill>
          <a:ln w="9525" cap="flat" cmpd="sng">
            <a:solidFill>
              <a:srgbClr val="8B02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36"/>
          <p:cNvSpPr txBox="1">
            <a:spLocks noGrp="1"/>
          </p:cNvSpPr>
          <p:nvPr>
            <p:ph type="title"/>
          </p:nvPr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What picture doesn’t belong?</a:t>
            </a:r>
            <a:endParaRPr/>
          </a:p>
        </p:txBody>
      </p:sp>
      <p:pic>
        <p:nvPicPr>
          <p:cNvPr id="388" name="Google Shape;388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6"/>
          <p:cNvSpPr/>
          <p:nvPr/>
        </p:nvSpPr>
        <p:spPr>
          <a:xfrm>
            <a:off x="9200101" y="1567363"/>
            <a:ext cx="2550350" cy="2404261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7"/>
          <p:cNvSpPr txBox="1"/>
          <p:nvPr/>
        </p:nvSpPr>
        <p:spPr>
          <a:xfrm>
            <a:off x="4825630" y="2924832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37"/>
          <p:cNvPicPr preferRelativeResize="0"/>
          <p:nvPr/>
        </p:nvPicPr>
        <p:blipFill rotWithShape="1">
          <a:blip r:embed="rId3">
            <a:alphaModFix/>
          </a:blip>
          <a:srcRect l="9473" t="22057" r="24688" b="14414"/>
          <a:stretch/>
        </p:blipFill>
        <p:spPr>
          <a:xfrm>
            <a:off x="9058036" y="4781044"/>
            <a:ext cx="2396838" cy="159918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7"/>
          <p:cNvSpPr txBox="1"/>
          <p:nvPr/>
        </p:nvSpPr>
        <p:spPr>
          <a:xfrm>
            <a:off x="1883491" y="4279750"/>
            <a:ext cx="12426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96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7"/>
          <p:cNvSpPr txBox="1">
            <a:spLocks noGrp="1"/>
          </p:cNvSpPr>
          <p:nvPr>
            <p:ph type="title"/>
          </p:nvPr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What picture doesn’t belong?</a:t>
            </a:r>
            <a:endParaRPr/>
          </a:p>
        </p:txBody>
      </p:sp>
      <p:pic>
        <p:nvPicPr>
          <p:cNvPr id="399" name="Google Shape;39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7"/>
          <p:cNvSpPr txBox="1"/>
          <p:nvPr/>
        </p:nvSpPr>
        <p:spPr>
          <a:xfrm>
            <a:off x="5921041" y="1979600"/>
            <a:ext cx="12426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9600" b="1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7"/>
          <p:cNvSpPr txBox="1"/>
          <p:nvPr/>
        </p:nvSpPr>
        <p:spPr>
          <a:xfrm>
            <a:off x="2385691" y="2140550"/>
            <a:ext cx="12426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9600" b="1" i="0" u="none" strike="noStrike" cap="none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14;p38"/>
          <p:cNvSpPr/>
          <p:nvPr/>
        </p:nvSpPr>
        <p:spPr>
          <a:xfrm>
            <a:off x="8617302" y="2166988"/>
            <a:ext cx="2280600" cy="1897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8"/>
          <p:cNvSpPr txBox="1"/>
          <p:nvPr/>
        </p:nvSpPr>
        <p:spPr>
          <a:xfrm>
            <a:off x="4825630" y="2924832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38"/>
          <p:cNvPicPr preferRelativeResize="0"/>
          <p:nvPr/>
        </p:nvPicPr>
        <p:blipFill rotWithShape="1">
          <a:blip r:embed="rId3">
            <a:alphaModFix/>
          </a:blip>
          <a:srcRect l="9473" t="22057" r="24688" b="14414"/>
          <a:stretch/>
        </p:blipFill>
        <p:spPr>
          <a:xfrm>
            <a:off x="9058036" y="4781044"/>
            <a:ext cx="2396838" cy="159918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8"/>
          <p:cNvSpPr txBox="1"/>
          <p:nvPr/>
        </p:nvSpPr>
        <p:spPr>
          <a:xfrm>
            <a:off x="1883491" y="4279750"/>
            <a:ext cx="12426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96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8"/>
          <p:cNvSpPr txBox="1">
            <a:spLocks noGrp="1"/>
          </p:cNvSpPr>
          <p:nvPr>
            <p:ph type="title"/>
          </p:nvPr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What picture doesn’t belong?</a:t>
            </a:r>
            <a:endParaRPr/>
          </a:p>
        </p:txBody>
      </p:sp>
      <p:pic>
        <p:nvPicPr>
          <p:cNvPr id="412" name="Google Shape;41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8"/>
          <p:cNvSpPr txBox="1"/>
          <p:nvPr/>
        </p:nvSpPr>
        <p:spPr>
          <a:xfrm>
            <a:off x="5921041" y="1979600"/>
            <a:ext cx="12426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9600" b="1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8"/>
          <p:cNvSpPr/>
          <p:nvPr/>
        </p:nvSpPr>
        <p:spPr>
          <a:xfrm>
            <a:off x="8617302" y="2166988"/>
            <a:ext cx="2280600" cy="1897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8"/>
          <p:cNvSpPr txBox="1"/>
          <p:nvPr/>
        </p:nvSpPr>
        <p:spPr>
          <a:xfrm>
            <a:off x="2385691" y="2140550"/>
            <a:ext cx="12426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dirty="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9600" b="1" i="0" u="none" strike="noStrike" cap="none" dirty="0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8"/>
          <p:cNvSpPr/>
          <p:nvPr/>
        </p:nvSpPr>
        <p:spPr>
          <a:xfrm>
            <a:off x="1543101" y="1728338"/>
            <a:ext cx="2550300" cy="24042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9"/>
          <p:cNvSpPr txBox="1"/>
          <p:nvPr/>
        </p:nvSpPr>
        <p:spPr>
          <a:xfrm>
            <a:off x="2113390" y="1802550"/>
            <a:ext cx="1905064" cy="227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0"/>
              <a:buFont typeface="Arial"/>
              <a:buNone/>
            </a:pPr>
            <a:r>
              <a:rPr lang="en-US" sz="18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39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4768599" y="2133600"/>
            <a:ext cx="1964710" cy="187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9"/>
          <p:cNvPicPr preferRelativeResize="0"/>
          <p:nvPr/>
        </p:nvPicPr>
        <p:blipFill rotWithShape="1">
          <a:blip r:embed="rId4">
            <a:alphaModFix/>
          </a:blip>
          <a:srcRect l="20190" t="27991" r="27392" b="26261"/>
          <a:stretch/>
        </p:blipFill>
        <p:spPr>
          <a:xfrm>
            <a:off x="7317199" y="2133600"/>
            <a:ext cx="2865892" cy="18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9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9"/>
          <p:cNvSpPr/>
          <p:nvPr/>
        </p:nvSpPr>
        <p:spPr>
          <a:xfrm>
            <a:off x="3082991" y="4164704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9"/>
          <p:cNvSpPr/>
          <p:nvPr/>
        </p:nvSpPr>
        <p:spPr>
          <a:xfrm>
            <a:off x="5563917" y="4159186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9"/>
          <p:cNvSpPr/>
          <p:nvPr/>
        </p:nvSpPr>
        <p:spPr>
          <a:xfrm>
            <a:off x="8563108" y="4159186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"/>
          <p:cNvSpPr txBox="1"/>
          <p:nvPr/>
        </p:nvSpPr>
        <p:spPr>
          <a:xfrm>
            <a:off x="2113390" y="1802550"/>
            <a:ext cx="1905064" cy="227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0"/>
              <a:buFont typeface="Arial"/>
              <a:buNone/>
            </a:pPr>
            <a:r>
              <a:rPr lang="en-US" sz="18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40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4768599" y="2133600"/>
            <a:ext cx="1964710" cy="187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0"/>
          <p:cNvPicPr preferRelativeResize="0"/>
          <p:nvPr/>
        </p:nvPicPr>
        <p:blipFill rotWithShape="1">
          <a:blip r:embed="rId4">
            <a:alphaModFix/>
          </a:blip>
          <a:srcRect l="20190" t="27991" r="27392" b="26261"/>
          <a:stretch/>
        </p:blipFill>
        <p:spPr>
          <a:xfrm>
            <a:off x="7317199" y="2133600"/>
            <a:ext cx="2865892" cy="18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0"/>
          <p:cNvSpPr txBox="1"/>
          <p:nvPr/>
        </p:nvSpPr>
        <p:spPr>
          <a:xfrm>
            <a:off x="2812473" y="4699148"/>
            <a:ext cx="1153941" cy="192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9600" b="0" i="0" u="sng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9" name="Google Shape;439;p40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0"/>
          <p:cNvSpPr/>
          <p:nvPr/>
        </p:nvSpPr>
        <p:spPr>
          <a:xfrm>
            <a:off x="3082991" y="4164704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5563917" y="4159186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0"/>
          <p:cNvSpPr/>
          <p:nvPr/>
        </p:nvSpPr>
        <p:spPr>
          <a:xfrm>
            <a:off x="8563108" y="4159186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1"/>
          <p:cNvSpPr txBox="1"/>
          <p:nvPr/>
        </p:nvSpPr>
        <p:spPr>
          <a:xfrm>
            <a:off x="2113390" y="1802550"/>
            <a:ext cx="1905064" cy="227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0"/>
              <a:buFont typeface="Arial"/>
              <a:buNone/>
            </a:pPr>
            <a:r>
              <a:rPr lang="en-US" sz="18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41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4768599" y="2133600"/>
            <a:ext cx="1964710" cy="187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1"/>
          <p:cNvPicPr preferRelativeResize="0"/>
          <p:nvPr/>
        </p:nvPicPr>
        <p:blipFill rotWithShape="1">
          <a:blip r:embed="rId4">
            <a:alphaModFix/>
          </a:blip>
          <a:srcRect l="20190" t="27991" r="27392" b="26261"/>
          <a:stretch/>
        </p:blipFill>
        <p:spPr>
          <a:xfrm>
            <a:off x="7317199" y="2133600"/>
            <a:ext cx="2865892" cy="18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1"/>
          <p:cNvSpPr txBox="1"/>
          <p:nvPr/>
        </p:nvSpPr>
        <p:spPr>
          <a:xfrm>
            <a:off x="2812473" y="4699148"/>
            <a:ext cx="1153941" cy="192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9600" b="0" i="0" u="sng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3" name="Google Shape;453;p41"/>
          <p:cNvSpPr txBox="1"/>
          <p:nvPr/>
        </p:nvSpPr>
        <p:spPr>
          <a:xfrm>
            <a:off x="5303581" y="4699148"/>
            <a:ext cx="915110" cy="242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41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1"/>
          <p:cNvSpPr/>
          <p:nvPr/>
        </p:nvSpPr>
        <p:spPr>
          <a:xfrm>
            <a:off x="3082991" y="4164704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1"/>
          <p:cNvSpPr/>
          <p:nvPr/>
        </p:nvSpPr>
        <p:spPr>
          <a:xfrm>
            <a:off x="5563917" y="4159186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1"/>
          <p:cNvSpPr/>
          <p:nvPr/>
        </p:nvSpPr>
        <p:spPr>
          <a:xfrm>
            <a:off x="8563108" y="4159186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2"/>
          <p:cNvSpPr txBox="1"/>
          <p:nvPr/>
        </p:nvSpPr>
        <p:spPr>
          <a:xfrm>
            <a:off x="2113390" y="1802550"/>
            <a:ext cx="1905064" cy="227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0"/>
              <a:buFont typeface="Arial"/>
              <a:buNone/>
            </a:pPr>
            <a:r>
              <a:rPr lang="en-US" sz="18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42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4768599" y="2133600"/>
            <a:ext cx="1964710" cy="187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2"/>
          <p:cNvPicPr preferRelativeResize="0"/>
          <p:nvPr/>
        </p:nvPicPr>
        <p:blipFill rotWithShape="1">
          <a:blip r:embed="rId4">
            <a:alphaModFix/>
          </a:blip>
          <a:srcRect l="20190" t="27991" r="27392" b="26261"/>
          <a:stretch/>
        </p:blipFill>
        <p:spPr>
          <a:xfrm>
            <a:off x="7317199" y="2133600"/>
            <a:ext cx="2865892" cy="18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2"/>
          <p:cNvSpPr txBox="1"/>
          <p:nvPr/>
        </p:nvSpPr>
        <p:spPr>
          <a:xfrm>
            <a:off x="2812473" y="4699148"/>
            <a:ext cx="1153941" cy="192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9600" b="0" i="0" u="sng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8" name="Google Shape;468;p42"/>
          <p:cNvSpPr txBox="1"/>
          <p:nvPr/>
        </p:nvSpPr>
        <p:spPr>
          <a:xfrm>
            <a:off x="5303581" y="4699148"/>
            <a:ext cx="915110" cy="242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2"/>
          <p:cNvSpPr txBox="1"/>
          <p:nvPr/>
        </p:nvSpPr>
        <p:spPr>
          <a:xfrm>
            <a:off x="8134847" y="4699148"/>
            <a:ext cx="3000000" cy="235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2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2"/>
          <p:cNvSpPr/>
          <p:nvPr/>
        </p:nvSpPr>
        <p:spPr>
          <a:xfrm>
            <a:off x="3082991" y="4164704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2"/>
          <p:cNvSpPr/>
          <p:nvPr/>
        </p:nvSpPr>
        <p:spPr>
          <a:xfrm>
            <a:off x="5563917" y="4159186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42"/>
          <p:cNvSpPr/>
          <p:nvPr/>
        </p:nvSpPr>
        <p:spPr>
          <a:xfrm>
            <a:off x="8563108" y="4159186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מה להביא לשיעור?</a:t>
            </a:r>
            <a:endParaRPr/>
          </a:p>
        </p:txBody>
      </p:sp>
      <p:pic>
        <p:nvPicPr>
          <p:cNvPr id="236" name="Google Shape;236;p23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4970" y="2710851"/>
            <a:ext cx="1442277" cy="1882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750643" y="3240800"/>
            <a:ext cx="1771056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5976" y="2710851"/>
            <a:ext cx="1191396" cy="1963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 descr="https://lh6.googleusercontent.com/f8H2475EYmyL0rhH4-e4ujiAahiTeUa9jS4FAnHL3KK4sEOOF3cWvgCYZ1bpJw4tDcDKTArugZ_4iGscDG3mD7tx620B0N8bRGSeR-V1W5m9k2098IkeP6hpnFdGXW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262" y="3062365"/>
            <a:ext cx="2289297" cy="1677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3"/>
          <p:cNvSpPr txBox="1"/>
          <p:nvPr/>
        </p:nvSpPr>
        <p:spPr>
          <a:xfrm>
            <a:off x="1031448" y="2093066"/>
            <a:ext cx="4047205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38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43"/>
          <p:cNvPicPr preferRelativeResize="0"/>
          <p:nvPr/>
        </p:nvPicPr>
        <p:blipFill rotWithShape="1">
          <a:blip r:embed="rId4">
            <a:alphaModFix/>
          </a:blip>
          <a:srcRect l="22099" t="27095" r="34206" b="35750"/>
          <a:stretch/>
        </p:blipFill>
        <p:spPr>
          <a:xfrm>
            <a:off x="5078653" y="2093066"/>
            <a:ext cx="5645158" cy="30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3"/>
          <p:cNvSpPr txBox="1">
            <a:spLocks noGrp="1"/>
          </p:cNvSpPr>
          <p:nvPr>
            <p:ph type="title"/>
          </p:nvPr>
        </p:nvSpPr>
        <p:spPr>
          <a:xfrm>
            <a:off x="684753" y="552290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read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4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44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2723774" y="2209550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4"/>
          <p:cNvPicPr preferRelativeResize="0"/>
          <p:nvPr/>
        </p:nvPicPr>
        <p:blipFill rotWithShape="1">
          <a:blip r:embed="rId4">
            <a:alphaModFix/>
          </a:blip>
          <a:srcRect l="32278" t="29072" r="27998" b="19132"/>
          <a:stretch/>
        </p:blipFill>
        <p:spPr>
          <a:xfrm>
            <a:off x="5036450" y="2241988"/>
            <a:ext cx="1814701" cy="14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4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7264674" y="22385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4"/>
          <p:cNvPicPr preferRelativeResize="0"/>
          <p:nvPr/>
        </p:nvPicPr>
        <p:blipFill rotWithShape="1">
          <a:blip r:embed="rId5">
            <a:alphaModFix/>
          </a:blip>
          <a:srcRect l="20190" t="27991" r="34064" b="26261"/>
          <a:stretch/>
        </p:blipFill>
        <p:spPr>
          <a:xfrm>
            <a:off x="9220449" y="2302575"/>
            <a:ext cx="2264969" cy="1415648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4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5" name="Google Shape;495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4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44"/>
          <p:cNvSpPr/>
          <p:nvPr/>
        </p:nvSpPr>
        <p:spPr>
          <a:xfrm>
            <a:off x="3376534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4"/>
          <p:cNvSpPr/>
          <p:nvPr/>
        </p:nvSpPr>
        <p:spPr>
          <a:xfrm>
            <a:off x="5822327" y="3949274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4"/>
          <p:cNvSpPr/>
          <p:nvPr/>
        </p:nvSpPr>
        <p:spPr>
          <a:xfrm>
            <a:off x="791705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4"/>
          <p:cNvSpPr/>
          <p:nvPr/>
        </p:nvSpPr>
        <p:spPr>
          <a:xfrm>
            <a:off x="10254395" y="394811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5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45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2723774" y="2209550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5"/>
          <p:cNvPicPr preferRelativeResize="0"/>
          <p:nvPr/>
        </p:nvPicPr>
        <p:blipFill rotWithShape="1">
          <a:blip r:embed="rId4">
            <a:alphaModFix/>
          </a:blip>
          <a:srcRect l="32278" t="29072" r="27998" b="19132"/>
          <a:stretch/>
        </p:blipFill>
        <p:spPr>
          <a:xfrm>
            <a:off x="5036450" y="2241988"/>
            <a:ext cx="1814701" cy="14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5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7264674" y="22385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5"/>
          <p:cNvPicPr preferRelativeResize="0"/>
          <p:nvPr/>
        </p:nvPicPr>
        <p:blipFill rotWithShape="1">
          <a:blip r:embed="rId5">
            <a:alphaModFix/>
          </a:blip>
          <a:srcRect l="20190" t="27991" r="34064" b="26261"/>
          <a:stretch/>
        </p:blipFill>
        <p:spPr>
          <a:xfrm>
            <a:off x="9220449" y="2302575"/>
            <a:ext cx="2264969" cy="1415648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5"/>
          <p:cNvSpPr txBox="1"/>
          <p:nvPr/>
        </p:nvSpPr>
        <p:spPr>
          <a:xfrm>
            <a:off x="8436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45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3" name="Google Shape;513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5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5"/>
          <p:cNvSpPr/>
          <p:nvPr/>
        </p:nvSpPr>
        <p:spPr>
          <a:xfrm>
            <a:off x="3376534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45"/>
          <p:cNvSpPr/>
          <p:nvPr/>
        </p:nvSpPr>
        <p:spPr>
          <a:xfrm>
            <a:off x="5822327" y="3949274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45"/>
          <p:cNvSpPr/>
          <p:nvPr/>
        </p:nvSpPr>
        <p:spPr>
          <a:xfrm>
            <a:off x="791705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5"/>
          <p:cNvSpPr/>
          <p:nvPr/>
        </p:nvSpPr>
        <p:spPr>
          <a:xfrm>
            <a:off x="10254395" y="394811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6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46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2723774" y="2209550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6"/>
          <p:cNvPicPr preferRelativeResize="0"/>
          <p:nvPr/>
        </p:nvPicPr>
        <p:blipFill rotWithShape="1">
          <a:blip r:embed="rId4">
            <a:alphaModFix/>
          </a:blip>
          <a:srcRect l="32278" t="29072" r="27998" b="19132"/>
          <a:stretch/>
        </p:blipFill>
        <p:spPr>
          <a:xfrm>
            <a:off x="5036450" y="2241988"/>
            <a:ext cx="1814701" cy="14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6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7264674" y="22385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6"/>
          <p:cNvPicPr preferRelativeResize="0"/>
          <p:nvPr/>
        </p:nvPicPr>
        <p:blipFill rotWithShape="1">
          <a:blip r:embed="rId5">
            <a:alphaModFix/>
          </a:blip>
          <a:srcRect l="20190" t="27991" r="34064" b="26261"/>
          <a:stretch/>
        </p:blipFill>
        <p:spPr>
          <a:xfrm>
            <a:off x="9220449" y="2302575"/>
            <a:ext cx="2264969" cy="1415648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6"/>
          <p:cNvSpPr txBox="1"/>
          <p:nvPr/>
        </p:nvSpPr>
        <p:spPr>
          <a:xfrm>
            <a:off x="8436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46"/>
          <p:cNvSpPr txBox="1"/>
          <p:nvPr/>
        </p:nvSpPr>
        <p:spPr>
          <a:xfrm>
            <a:off x="3086600" y="4340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46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6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6"/>
          <p:cNvSpPr/>
          <p:nvPr/>
        </p:nvSpPr>
        <p:spPr>
          <a:xfrm>
            <a:off x="3376534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46"/>
          <p:cNvSpPr/>
          <p:nvPr/>
        </p:nvSpPr>
        <p:spPr>
          <a:xfrm>
            <a:off x="5822327" y="3949274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46"/>
          <p:cNvSpPr/>
          <p:nvPr/>
        </p:nvSpPr>
        <p:spPr>
          <a:xfrm>
            <a:off x="791705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6"/>
          <p:cNvSpPr/>
          <p:nvPr/>
        </p:nvSpPr>
        <p:spPr>
          <a:xfrm>
            <a:off x="10254395" y="394811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7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47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2723774" y="2209550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7"/>
          <p:cNvPicPr preferRelativeResize="0"/>
          <p:nvPr/>
        </p:nvPicPr>
        <p:blipFill rotWithShape="1">
          <a:blip r:embed="rId4">
            <a:alphaModFix/>
          </a:blip>
          <a:srcRect l="32278" t="29072" r="27998" b="19132"/>
          <a:stretch/>
        </p:blipFill>
        <p:spPr>
          <a:xfrm>
            <a:off x="5036450" y="2241988"/>
            <a:ext cx="1814701" cy="14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7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7264674" y="22385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7"/>
          <p:cNvPicPr preferRelativeResize="0"/>
          <p:nvPr/>
        </p:nvPicPr>
        <p:blipFill rotWithShape="1">
          <a:blip r:embed="rId5">
            <a:alphaModFix/>
          </a:blip>
          <a:srcRect l="20190" t="27991" r="34064" b="26261"/>
          <a:stretch/>
        </p:blipFill>
        <p:spPr>
          <a:xfrm>
            <a:off x="9220449" y="2302575"/>
            <a:ext cx="2264969" cy="141564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47"/>
          <p:cNvSpPr txBox="1"/>
          <p:nvPr/>
        </p:nvSpPr>
        <p:spPr>
          <a:xfrm>
            <a:off x="8436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7"/>
          <p:cNvSpPr txBox="1"/>
          <p:nvPr/>
        </p:nvSpPr>
        <p:spPr>
          <a:xfrm>
            <a:off x="3086600" y="4340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7"/>
          <p:cNvSpPr txBox="1"/>
          <p:nvPr/>
        </p:nvSpPr>
        <p:spPr>
          <a:xfrm>
            <a:off x="5569200" y="4356100"/>
            <a:ext cx="1281951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47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" name="Google Shape;552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7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47"/>
          <p:cNvSpPr/>
          <p:nvPr/>
        </p:nvSpPr>
        <p:spPr>
          <a:xfrm>
            <a:off x="3376534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47"/>
          <p:cNvSpPr/>
          <p:nvPr/>
        </p:nvSpPr>
        <p:spPr>
          <a:xfrm>
            <a:off x="5822327" y="3949274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47"/>
          <p:cNvSpPr/>
          <p:nvPr/>
        </p:nvSpPr>
        <p:spPr>
          <a:xfrm>
            <a:off x="791705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7"/>
          <p:cNvSpPr/>
          <p:nvPr/>
        </p:nvSpPr>
        <p:spPr>
          <a:xfrm>
            <a:off x="10254395" y="394811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8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48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2723774" y="2209550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48"/>
          <p:cNvPicPr preferRelativeResize="0"/>
          <p:nvPr/>
        </p:nvPicPr>
        <p:blipFill rotWithShape="1">
          <a:blip r:embed="rId4">
            <a:alphaModFix/>
          </a:blip>
          <a:srcRect l="32278" t="29072" r="27998" b="19132"/>
          <a:stretch/>
        </p:blipFill>
        <p:spPr>
          <a:xfrm>
            <a:off x="5036450" y="2241988"/>
            <a:ext cx="1814701" cy="14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8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7264674" y="22385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8"/>
          <p:cNvPicPr preferRelativeResize="0"/>
          <p:nvPr/>
        </p:nvPicPr>
        <p:blipFill rotWithShape="1">
          <a:blip r:embed="rId5">
            <a:alphaModFix/>
          </a:blip>
          <a:srcRect l="20190" t="27991" r="34064" b="26261"/>
          <a:stretch/>
        </p:blipFill>
        <p:spPr>
          <a:xfrm>
            <a:off x="9220449" y="2302575"/>
            <a:ext cx="2264969" cy="1415648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48"/>
          <p:cNvSpPr txBox="1"/>
          <p:nvPr/>
        </p:nvSpPr>
        <p:spPr>
          <a:xfrm>
            <a:off x="8436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8"/>
          <p:cNvSpPr txBox="1"/>
          <p:nvPr/>
        </p:nvSpPr>
        <p:spPr>
          <a:xfrm>
            <a:off x="3086600" y="4340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48"/>
          <p:cNvSpPr txBox="1"/>
          <p:nvPr/>
        </p:nvSpPr>
        <p:spPr>
          <a:xfrm>
            <a:off x="5569200" y="43561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48"/>
          <p:cNvSpPr txBox="1"/>
          <p:nvPr/>
        </p:nvSpPr>
        <p:spPr>
          <a:xfrm>
            <a:off x="74377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8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Google Shape;573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8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8"/>
          <p:cNvSpPr/>
          <p:nvPr/>
        </p:nvSpPr>
        <p:spPr>
          <a:xfrm>
            <a:off x="3376534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48"/>
          <p:cNvSpPr/>
          <p:nvPr/>
        </p:nvSpPr>
        <p:spPr>
          <a:xfrm>
            <a:off x="5822327" y="3949274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48"/>
          <p:cNvSpPr/>
          <p:nvPr/>
        </p:nvSpPr>
        <p:spPr>
          <a:xfrm>
            <a:off x="791705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48"/>
          <p:cNvSpPr/>
          <p:nvPr/>
        </p:nvSpPr>
        <p:spPr>
          <a:xfrm>
            <a:off x="10254395" y="394811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9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p49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2723774" y="2209550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9"/>
          <p:cNvPicPr preferRelativeResize="0"/>
          <p:nvPr/>
        </p:nvPicPr>
        <p:blipFill rotWithShape="1">
          <a:blip r:embed="rId4">
            <a:alphaModFix/>
          </a:blip>
          <a:srcRect l="32278" t="29072" r="27998" b="19132"/>
          <a:stretch/>
        </p:blipFill>
        <p:spPr>
          <a:xfrm>
            <a:off x="5036450" y="2241988"/>
            <a:ext cx="1814701" cy="14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9" descr="red apple on brown surface"/>
          <p:cNvPicPr preferRelativeResize="0"/>
          <p:nvPr/>
        </p:nvPicPr>
        <p:blipFill rotWithShape="1">
          <a:blip r:embed="rId3">
            <a:alphaModFix/>
          </a:blip>
          <a:srcRect t="25281" r="5338" b="17100"/>
          <a:stretch/>
        </p:blipFill>
        <p:spPr>
          <a:xfrm>
            <a:off x="7264674" y="22385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9"/>
          <p:cNvPicPr preferRelativeResize="0"/>
          <p:nvPr/>
        </p:nvPicPr>
        <p:blipFill rotWithShape="1">
          <a:blip r:embed="rId5">
            <a:alphaModFix/>
          </a:blip>
          <a:srcRect l="20190" t="27991" r="34064" b="26261"/>
          <a:stretch/>
        </p:blipFill>
        <p:spPr>
          <a:xfrm>
            <a:off x="9220449" y="2302575"/>
            <a:ext cx="2264969" cy="1415648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9"/>
          <p:cNvSpPr txBox="1"/>
          <p:nvPr/>
        </p:nvSpPr>
        <p:spPr>
          <a:xfrm>
            <a:off x="8436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49"/>
          <p:cNvSpPr txBox="1"/>
          <p:nvPr/>
        </p:nvSpPr>
        <p:spPr>
          <a:xfrm>
            <a:off x="3086600" y="4340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49"/>
          <p:cNvSpPr txBox="1"/>
          <p:nvPr/>
        </p:nvSpPr>
        <p:spPr>
          <a:xfrm>
            <a:off x="5569200" y="43561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49"/>
          <p:cNvSpPr txBox="1"/>
          <p:nvPr/>
        </p:nvSpPr>
        <p:spPr>
          <a:xfrm>
            <a:off x="74377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9"/>
          <p:cNvSpPr txBox="1"/>
          <p:nvPr/>
        </p:nvSpPr>
        <p:spPr>
          <a:xfrm>
            <a:off x="9642225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49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5" name="Google Shape;595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9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9"/>
          <p:cNvSpPr/>
          <p:nvPr/>
        </p:nvSpPr>
        <p:spPr>
          <a:xfrm>
            <a:off x="3376534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49"/>
          <p:cNvSpPr/>
          <p:nvPr/>
        </p:nvSpPr>
        <p:spPr>
          <a:xfrm>
            <a:off x="5822327" y="3949274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49"/>
          <p:cNvSpPr/>
          <p:nvPr/>
        </p:nvSpPr>
        <p:spPr>
          <a:xfrm>
            <a:off x="791705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9"/>
          <p:cNvSpPr/>
          <p:nvPr/>
        </p:nvSpPr>
        <p:spPr>
          <a:xfrm>
            <a:off x="10254395" y="394811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0"/>
          <p:cNvSpPr txBox="1">
            <a:spLocks noGrp="1"/>
          </p:cNvSpPr>
          <p:nvPr>
            <p:ph type="title"/>
          </p:nvPr>
        </p:nvSpPr>
        <p:spPr>
          <a:xfrm>
            <a:off x="684753" y="552290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read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7" name="Google Shape;607;p50"/>
          <p:cNvSpPr txBox="1"/>
          <p:nvPr/>
        </p:nvSpPr>
        <p:spPr>
          <a:xfrm>
            <a:off x="1318734" y="2488955"/>
            <a:ext cx="4837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US" sz="115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Google Shape;608;p50"/>
          <p:cNvPicPr preferRelativeResize="0"/>
          <p:nvPr/>
        </p:nvPicPr>
        <p:blipFill rotWithShape="1">
          <a:blip r:embed="rId3">
            <a:alphaModFix/>
          </a:blip>
          <a:srcRect l="9408" t="22057" r="24686" b="14413"/>
          <a:stretch/>
        </p:blipFill>
        <p:spPr>
          <a:xfrm>
            <a:off x="5555671" y="2089728"/>
            <a:ext cx="5140037" cy="3399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1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51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2710926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1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7242764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51"/>
          <p:cNvPicPr preferRelativeResize="0"/>
          <p:nvPr/>
        </p:nvPicPr>
        <p:blipFill rotWithShape="1">
          <a:blip r:embed="rId4">
            <a:alphaModFix/>
          </a:blip>
          <a:srcRect l="12161" t="31850" r="27957" b="13490"/>
          <a:stretch/>
        </p:blipFill>
        <p:spPr>
          <a:xfrm>
            <a:off x="4467363" y="2302575"/>
            <a:ext cx="2595347" cy="14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51"/>
          <p:cNvSpPr txBox="1"/>
          <p:nvPr/>
        </p:nvSpPr>
        <p:spPr>
          <a:xfrm>
            <a:off x="9341775" y="200975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5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51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0" name="Google Shape;620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1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51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51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51"/>
          <p:cNvSpPr/>
          <p:nvPr/>
        </p:nvSpPr>
        <p:spPr>
          <a:xfrm>
            <a:off x="78439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51"/>
          <p:cNvSpPr/>
          <p:nvPr/>
        </p:nvSpPr>
        <p:spPr>
          <a:xfrm>
            <a:off x="9881331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2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p52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2710926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52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7242764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52"/>
          <p:cNvPicPr preferRelativeResize="0"/>
          <p:nvPr/>
        </p:nvPicPr>
        <p:blipFill rotWithShape="1">
          <a:blip r:embed="rId4">
            <a:alphaModFix/>
          </a:blip>
          <a:srcRect l="12161" t="31850" r="27957" b="13490"/>
          <a:stretch/>
        </p:blipFill>
        <p:spPr>
          <a:xfrm>
            <a:off x="4467363" y="2302575"/>
            <a:ext cx="2595347" cy="14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2"/>
          <p:cNvSpPr txBox="1"/>
          <p:nvPr/>
        </p:nvSpPr>
        <p:spPr>
          <a:xfrm>
            <a:off x="9341775" y="200975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5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52"/>
          <p:cNvSpPr txBox="1"/>
          <p:nvPr/>
        </p:nvSpPr>
        <p:spPr>
          <a:xfrm>
            <a:off x="8436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52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52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52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52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52"/>
          <p:cNvSpPr/>
          <p:nvPr/>
        </p:nvSpPr>
        <p:spPr>
          <a:xfrm>
            <a:off x="78439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52"/>
          <p:cNvSpPr/>
          <p:nvPr/>
        </p:nvSpPr>
        <p:spPr>
          <a:xfrm>
            <a:off x="9881331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מה להביא לשיעור?</a:t>
            </a:r>
            <a:endParaRPr/>
          </a:p>
        </p:txBody>
      </p:sp>
      <p:pic>
        <p:nvPicPr>
          <p:cNvPr id="236" name="Google Shape;236;p23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4970" y="2710851"/>
            <a:ext cx="1442277" cy="1882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6750643" y="3240800"/>
            <a:ext cx="1771056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55976" y="2710851"/>
            <a:ext cx="1191396" cy="1963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 descr="https://lh6.googleusercontent.com/f8H2475EYmyL0rhH4-e4ujiAahiTeUa9jS4FAnHL3KK4sEOOF3cWvgCYZ1bpJw4tDcDKTArugZ_4iGscDG3mD7tx620B0N8bRGSeR-V1W5m9k2098IkeP6hpnFdGXW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2262" y="3062365"/>
            <a:ext cx="2289297" cy="167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טיימר 1 דק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5548975"/>
            <a:ext cx="2466110" cy="13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2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3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53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2710926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3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7242764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53"/>
          <p:cNvPicPr preferRelativeResize="0"/>
          <p:nvPr/>
        </p:nvPicPr>
        <p:blipFill rotWithShape="1">
          <a:blip r:embed="rId4">
            <a:alphaModFix/>
          </a:blip>
          <a:srcRect l="12161" t="31850" r="27957" b="13490"/>
          <a:stretch/>
        </p:blipFill>
        <p:spPr>
          <a:xfrm>
            <a:off x="4467363" y="2302575"/>
            <a:ext cx="2595347" cy="14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53"/>
          <p:cNvSpPr txBox="1"/>
          <p:nvPr/>
        </p:nvSpPr>
        <p:spPr>
          <a:xfrm>
            <a:off x="9341775" y="200975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5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53"/>
          <p:cNvSpPr txBox="1"/>
          <p:nvPr/>
        </p:nvSpPr>
        <p:spPr>
          <a:xfrm>
            <a:off x="8436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53"/>
          <p:cNvSpPr txBox="1"/>
          <p:nvPr/>
        </p:nvSpPr>
        <p:spPr>
          <a:xfrm>
            <a:off x="3111075" y="4397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53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7" name="Google Shape;657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53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53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53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53"/>
          <p:cNvSpPr/>
          <p:nvPr/>
        </p:nvSpPr>
        <p:spPr>
          <a:xfrm>
            <a:off x="78439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53"/>
          <p:cNvSpPr/>
          <p:nvPr/>
        </p:nvSpPr>
        <p:spPr>
          <a:xfrm>
            <a:off x="9881331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4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54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2710926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54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7242764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54"/>
          <p:cNvPicPr preferRelativeResize="0"/>
          <p:nvPr/>
        </p:nvPicPr>
        <p:blipFill rotWithShape="1">
          <a:blip r:embed="rId4">
            <a:alphaModFix/>
          </a:blip>
          <a:srcRect l="12161" t="31850" r="27957" b="13490"/>
          <a:stretch/>
        </p:blipFill>
        <p:spPr>
          <a:xfrm>
            <a:off x="4467363" y="2302575"/>
            <a:ext cx="2595347" cy="14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54"/>
          <p:cNvSpPr txBox="1"/>
          <p:nvPr/>
        </p:nvSpPr>
        <p:spPr>
          <a:xfrm>
            <a:off x="9341775" y="200975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5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54"/>
          <p:cNvSpPr txBox="1"/>
          <p:nvPr/>
        </p:nvSpPr>
        <p:spPr>
          <a:xfrm>
            <a:off x="8436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54"/>
          <p:cNvSpPr txBox="1"/>
          <p:nvPr/>
        </p:nvSpPr>
        <p:spPr>
          <a:xfrm>
            <a:off x="3111075" y="4397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54"/>
          <p:cNvSpPr txBox="1"/>
          <p:nvPr/>
        </p:nvSpPr>
        <p:spPr>
          <a:xfrm>
            <a:off x="5427825" y="4397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54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7" name="Google Shape;677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54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54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54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54"/>
          <p:cNvSpPr/>
          <p:nvPr/>
        </p:nvSpPr>
        <p:spPr>
          <a:xfrm>
            <a:off x="78439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54"/>
          <p:cNvSpPr/>
          <p:nvPr/>
        </p:nvSpPr>
        <p:spPr>
          <a:xfrm>
            <a:off x="9881331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5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9" name="Google Shape;689;p55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2710926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55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7242764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55"/>
          <p:cNvPicPr preferRelativeResize="0"/>
          <p:nvPr/>
        </p:nvPicPr>
        <p:blipFill rotWithShape="1">
          <a:blip r:embed="rId4">
            <a:alphaModFix/>
          </a:blip>
          <a:srcRect l="12161" t="31850" r="27957" b="13490"/>
          <a:stretch/>
        </p:blipFill>
        <p:spPr>
          <a:xfrm>
            <a:off x="4467363" y="2302575"/>
            <a:ext cx="2595347" cy="14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5"/>
          <p:cNvSpPr txBox="1"/>
          <p:nvPr/>
        </p:nvSpPr>
        <p:spPr>
          <a:xfrm>
            <a:off x="9341775" y="200975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5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55"/>
          <p:cNvSpPr txBox="1"/>
          <p:nvPr/>
        </p:nvSpPr>
        <p:spPr>
          <a:xfrm>
            <a:off x="8436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55"/>
          <p:cNvSpPr txBox="1"/>
          <p:nvPr/>
        </p:nvSpPr>
        <p:spPr>
          <a:xfrm>
            <a:off x="3111075" y="4397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55"/>
          <p:cNvSpPr txBox="1"/>
          <p:nvPr/>
        </p:nvSpPr>
        <p:spPr>
          <a:xfrm>
            <a:off x="5427825" y="4397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55"/>
          <p:cNvSpPr txBox="1"/>
          <p:nvPr/>
        </p:nvSpPr>
        <p:spPr>
          <a:xfrm>
            <a:off x="7564581" y="4397975"/>
            <a:ext cx="2854943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55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8" name="Google Shape;698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5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55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55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55"/>
          <p:cNvSpPr/>
          <p:nvPr/>
        </p:nvSpPr>
        <p:spPr>
          <a:xfrm>
            <a:off x="78439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55"/>
          <p:cNvSpPr/>
          <p:nvPr/>
        </p:nvSpPr>
        <p:spPr>
          <a:xfrm>
            <a:off x="9881331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6"/>
          <p:cNvSpPr txBox="1"/>
          <p:nvPr/>
        </p:nvSpPr>
        <p:spPr>
          <a:xfrm>
            <a:off x="663675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0" name="Google Shape;710;p56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2710926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56" descr="sunny side-up egg illustration"/>
          <p:cNvPicPr preferRelativeResize="0"/>
          <p:nvPr/>
        </p:nvPicPr>
        <p:blipFill rotWithShape="1">
          <a:blip r:embed="rId3">
            <a:alphaModFix/>
          </a:blip>
          <a:srcRect l="12414" t="9667" r="3360" b="23478"/>
          <a:stretch/>
        </p:blipFill>
        <p:spPr>
          <a:xfrm>
            <a:off x="7242764" y="2176500"/>
            <a:ext cx="1576373" cy="16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6"/>
          <p:cNvPicPr preferRelativeResize="0"/>
          <p:nvPr/>
        </p:nvPicPr>
        <p:blipFill rotWithShape="1">
          <a:blip r:embed="rId4">
            <a:alphaModFix/>
          </a:blip>
          <a:srcRect l="12161" t="31850" r="27957" b="13490"/>
          <a:stretch/>
        </p:blipFill>
        <p:spPr>
          <a:xfrm>
            <a:off x="4467363" y="2302575"/>
            <a:ext cx="2595347" cy="14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6"/>
          <p:cNvSpPr txBox="1"/>
          <p:nvPr/>
        </p:nvSpPr>
        <p:spPr>
          <a:xfrm>
            <a:off x="9341775" y="200975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5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56"/>
          <p:cNvSpPr txBox="1"/>
          <p:nvPr/>
        </p:nvSpPr>
        <p:spPr>
          <a:xfrm>
            <a:off x="843600" y="4279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56"/>
          <p:cNvSpPr txBox="1"/>
          <p:nvPr/>
        </p:nvSpPr>
        <p:spPr>
          <a:xfrm>
            <a:off x="3111075" y="4397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56"/>
          <p:cNvSpPr txBox="1"/>
          <p:nvPr/>
        </p:nvSpPr>
        <p:spPr>
          <a:xfrm>
            <a:off x="5427825" y="4397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56"/>
          <p:cNvSpPr txBox="1"/>
          <p:nvPr/>
        </p:nvSpPr>
        <p:spPr>
          <a:xfrm>
            <a:off x="7564581" y="4397975"/>
            <a:ext cx="2854943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56"/>
          <p:cNvSpPr txBox="1"/>
          <p:nvPr/>
        </p:nvSpPr>
        <p:spPr>
          <a:xfrm>
            <a:off x="9641525" y="4397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56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0" name="Google Shape;720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6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56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56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56"/>
          <p:cNvSpPr/>
          <p:nvPr/>
        </p:nvSpPr>
        <p:spPr>
          <a:xfrm>
            <a:off x="78439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56"/>
          <p:cNvSpPr/>
          <p:nvPr/>
        </p:nvSpPr>
        <p:spPr>
          <a:xfrm>
            <a:off x="9881331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7"/>
          <p:cNvSpPr txBox="1"/>
          <p:nvPr/>
        </p:nvSpPr>
        <p:spPr>
          <a:xfrm>
            <a:off x="1747150" y="2591238"/>
            <a:ext cx="4680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US" sz="115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57"/>
          <p:cNvSpPr txBox="1"/>
          <p:nvPr/>
        </p:nvSpPr>
        <p:spPr>
          <a:xfrm>
            <a:off x="5237018" y="1700292"/>
            <a:ext cx="2955316" cy="368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1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50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57"/>
          <p:cNvSpPr txBox="1">
            <a:spLocks noGrp="1"/>
          </p:cNvSpPr>
          <p:nvPr>
            <p:ph type="title"/>
          </p:nvPr>
        </p:nvSpPr>
        <p:spPr>
          <a:xfrm>
            <a:off x="684753" y="552290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read</a:t>
            </a:r>
            <a:endParaRPr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1"/>
          <p:cNvSpPr txBox="1"/>
          <p:nvPr/>
        </p:nvSpPr>
        <p:spPr>
          <a:xfrm>
            <a:off x="2187673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61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61"/>
          <p:cNvSpPr/>
          <p:nvPr/>
        </p:nvSpPr>
        <p:spPr>
          <a:xfrm>
            <a:off x="2718961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61"/>
          <p:cNvSpPr/>
          <p:nvPr/>
        </p:nvSpPr>
        <p:spPr>
          <a:xfrm>
            <a:off x="9124880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61"/>
          <p:cNvSpPr/>
          <p:nvPr/>
        </p:nvSpPr>
        <p:spPr>
          <a:xfrm>
            <a:off x="6097536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Google Shape;787;p61"/>
          <p:cNvPicPr preferRelativeResize="0"/>
          <p:nvPr/>
        </p:nvPicPr>
        <p:blipFill rotWithShape="1">
          <a:blip r:embed="rId4">
            <a:alphaModFix/>
          </a:blip>
          <a:srcRect l="13910" t="40932" r="30999" b="7057"/>
          <a:stretch/>
        </p:blipFill>
        <p:spPr>
          <a:xfrm>
            <a:off x="5016510" y="2293033"/>
            <a:ext cx="2340563" cy="1380968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61"/>
          <p:cNvSpPr txBox="1"/>
          <p:nvPr/>
        </p:nvSpPr>
        <p:spPr>
          <a:xfrm>
            <a:off x="8662880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5000" b="0" i="0" u="none" strike="noStrike" cap="none" dirty="0">
              <a:solidFill>
                <a:schemeClr val="accent3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1"/>
          <p:cNvSpPr txBox="1"/>
          <p:nvPr/>
        </p:nvSpPr>
        <p:spPr>
          <a:xfrm>
            <a:off x="2187673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61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61"/>
          <p:cNvSpPr/>
          <p:nvPr/>
        </p:nvSpPr>
        <p:spPr>
          <a:xfrm>
            <a:off x="2718961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61"/>
          <p:cNvSpPr/>
          <p:nvPr/>
        </p:nvSpPr>
        <p:spPr>
          <a:xfrm>
            <a:off x="9124880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61"/>
          <p:cNvSpPr/>
          <p:nvPr/>
        </p:nvSpPr>
        <p:spPr>
          <a:xfrm>
            <a:off x="6097536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Google Shape;787;p61"/>
          <p:cNvPicPr preferRelativeResize="0"/>
          <p:nvPr/>
        </p:nvPicPr>
        <p:blipFill rotWithShape="1">
          <a:blip r:embed="rId4">
            <a:alphaModFix/>
          </a:blip>
          <a:srcRect l="13910" t="40932" r="30999" b="7057"/>
          <a:stretch/>
        </p:blipFill>
        <p:spPr>
          <a:xfrm>
            <a:off x="5016510" y="2293033"/>
            <a:ext cx="2340563" cy="1380968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61"/>
          <p:cNvSpPr txBox="1"/>
          <p:nvPr/>
        </p:nvSpPr>
        <p:spPr>
          <a:xfrm>
            <a:off x="8662880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5000" b="0" i="0" u="none" strike="noStrike" cap="none" dirty="0">
              <a:solidFill>
                <a:schemeClr val="accent3"/>
              </a:solidFill>
              <a:sym typeface="Arial"/>
            </a:endParaRPr>
          </a:p>
        </p:txBody>
      </p:sp>
      <p:sp>
        <p:nvSpPr>
          <p:cNvPr id="789" name="Google Shape;789;p61"/>
          <p:cNvSpPr txBox="1"/>
          <p:nvPr/>
        </p:nvSpPr>
        <p:spPr>
          <a:xfrm>
            <a:off x="2527261" y="4224499"/>
            <a:ext cx="1131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615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1"/>
          <p:cNvSpPr txBox="1"/>
          <p:nvPr/>
        </p:nvSpPr>
        <p:spPr>
          <a:xfrm>
            <a:off x="2187673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61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61"/>
          <p:cNvSpPr/>
          <p:nvPr/>
        </p:nvSpPr>
        <p:spPr>
          <a:xfrm>
            <a:off x="2718961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61"/>
          <p:cNvSpPr/>
          <p:nvPr/>
        </p:nvSpPr>
        <p:spPr>
          <a:xfrm>
            <a:off x="9124880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61"/>
          <p:cNvSpPr/>
          <p:nvPr/>
        </p:nvSpPr>
        <p:spPr>
          <a:xfrm>
            <a:off x="6097536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Google Shape;787;p61"/>
          <p:cNvPicPr preferRelativeResize="0"/>
          <p:nvPr/>
        </p:nvPicPr>
        <p:blipFill rotWithShape="1">
          <a:blip r:embed="rId4">
            <a:alphaModFix/>
          </a:blip>
          <a:srcRect l="13910" t="40932" r="30999" b="7057"/>
          <a:stretch/>
        </p:blipFill>
        <p:spPr>
          <a:xfrm>
            <a:off x="5016510" y="2293033"/>
            <a:ext cx="2340563" cy="1380968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61"/>
          <p:cNvSpPr txBox="1"/>
          <p:nvPr/>
        </p:nvSpPr>
        <p:spPr>
          <a:xfrm>
            <a:off x="8662880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5000" b="0" i="0" u="none" strike="noStrike" cap="none" dirty="0">
              <a:solidFill>
                <a:schemeClr val="accent3"/>
              </a:solidFill>
              <a:sym typeface="Arial"/>
            </a:endParaRPr>
          </a:p>
        </p:txBody>
      </p:sp>
      <p:sp>
        <p:nvSpPr>
          <p:cNvPr id="789" name="Google Shape;789;p61"/>
          <p:cNvSpPr txBox="1"/>
          <p:nvPr/>
        </p:nvSpPr>
        <p:spPr>
          <a:xfrm>
            <a:off x="2527261" y="4224499"/>
            <a:ext cx="1131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61"/>
          <p:cNvSpPr txBox="1"/>
          <p:nvPr/>
        </p:nvSpPr>
        <p:spPr>
          <a:xfrm>
            <a:off x="5840679" y="4224499"/>
            <a:ext cx="1131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u="sng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77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1"/>
          <p:cNvSpPr txBox="1"/>
          <p:nvPr/>
        </p:nvSpPr>
        <p:spPr>
          <a:xfrm>
            <a:off x="2187673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61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61"/>
          <p:cNvSpPr/>
          <p:nvPr/>
        </p:nvSpPr>
        <p:spPr>
          <a:xfrm>
            <a:off x="2718961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61"/>
          <p:cNvSpPr/>
          <p:nvPr/>
        </p:nvSpPr>
        <p:spPr>
          <a:xfrm>
            <a:off x="9124880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61"/>
          <p:cNvSpPr/>
          <p:nvPr/>
        </p:nvSpPr>
        <p:spPr>
          <a:xfrm>
            <a:off x="6097536" y="3954499"/>
            <a:ext cx="374100" cy="540000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Google Shape;787;p61"/>
          <p:cNvPicPr preferRelativeResize="0"/>
          <p:nvPr/>
        </p:nvPicPr>
        <p:blipFill rotWithShape="1">
          <a:blip r:embed="rId4">
            <a:alphaModFix/>
          </a:blip>
          <a:srcRect l="13910" t="40932" r="30999" b="7057"/>
          <a:stretch/>
        </p:blipFill>
        <p:spPr>
          <a:xfrm>
            <a:off x="5016510" y="2293033"/>
            <a:ext cx="2340563" cy="1380968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61"/>
          <p:cNvSpPr txBox="1"/>
          <p:nvPr/>
        </p:nvSpPr>
        <p:spPr>
          <a:xfrm>
            <a:off x="8662880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5000" b="0" i="0" u="none" strike="noStrike" cap="none" dirty="0">
              <a:solidFill>
                <a:schemeClr val="accent3"/>
              </a:solidFill>
              <a:sym typeface="Arial"/>
            </a:endParaRPr>
          </a:p>
        </p:txBody>
      </p:sp>
      <p:sp>
        <p:nvSpPr>
          <p:cNvPr id="789" name="Google Shape;789;p61"/>
          <p:cNvSpPr txBox="1"/>
          <p:nvPr/>
        </p:nvSpPr>
        <p:spPr>
          <a:xfrm>
            <a:off x="2527261" y="4224499"/>
            <a:ext cx="1131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61"/>
          <p:cNvSpPr txBox="1"/>
          <p:nvPr/>
        </p:nvSpPr>
        <p:spPr>
          <a:xfrm>
            <a:off x="5840679" y="4224499"/>
            <a:ext cx="1131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u="sng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61"/>
          <p:cNvSpPr txBox="1"/>
          <p:nvPr/>
        </p:nvSpPr>
        <p:spPr>
          <a:xfrm>
            <a:off x="8845154" y="4227957"/>
            <a:ext cx="1131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93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33;p57"/>
          <p:cNvSpPr txBox="1">
            <a:spLocks noGrp="1"/>
          </p:cNvSpPr>
          <p:nvPr>
            <p:ph type="title"/>
          </p:nvPr>
        </p:nvSpPr>
        <p:spPr>
          <a:xfrm>
            <a:off x="684753" y="552290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read</a:t>
            </a:r>
            <a:endParaRPr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98" name="Google Shape;79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9702" y="201590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62"/>
          <p:cNvSpPr txBox="1"/>
          <p:nvPr/>
        </p:nvSpPr>
        <p:spPr>
          <a:xfrm>
            <a:off x="2359432" y="2544200"/>
            <a:ext cx="5891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11500" u="sng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62"/>
          <p:cNvSpPr/>
          <p:nvPr/>
        </p:nvSpPr>
        <p:spPr>
          <a:xfrm>
            <a:off x="5139154" y="2190418"/>
            <a:ext cx="4315500" cy="3208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לפני שמתחילים, מתאווררים</a:t>
            </a:r>
            <a:endParaRPr/>
          </a:p>
        </p:txBody>
      </p:sp>
      <p:sp>
        <p:nvSpPr>
          <p:cNvPr id="246" name="Google Shape;24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0359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en-US" sz="6000" b="1"/>
              <a:t>Let’s play</a:t>
            </a:r>
            <a:r>
              <a:rPr lang="en-US" sz="9600" b="1"/>
              <a:t> </a:t>
            </a:r>
            <a:endParaRPr sz="96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en-US" sz="9600" b="1"/>
              <a:t>“Simon Says”</a:t>
            </a:r>
            <a:endParaRPr sz="9600" b="1"/>
          </a:p>
        </p:txBody>
      </p:sp>
      <p:pic>
        <p:nvPicPr>
          <p:cNvPr id="247" name="Google Shape;24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2585" y="5570467"/>
            <a:ext cx="1848622" cy="210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63"/>
          <p:cNvSpPr txBox="1"/>
          <p:nvPr/>
        </p:nvSpPr>
        <p:spPr>
          <a:xfrm>
            <a:off x="594400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7" name="Google Shape;807;p63" descr="native american with b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5038" y="2272475"/>
            <a:ext cx="1509032" cy="14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63"/>
          <p:cNvPicPr preferRelativeResize="0"/>
          <p:nvPr/>
        </p:nvPicPr>
        <p:blipFill rotWithShape="1">
          <a:blip r:embed="rId4">
            <a:alphaModFix/>
          </a:blip>
          <a:srcRect l="16429" t="31751" r="29111" b="22972"/>
          <a:stretch/>
        </p:blipFill>
        <p:spPr>
          <a:xfrm rot="-5400011">
            <a:off x="4597561" y="2269047"/>
            <a:ext cx="1924851" cy="107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63" descr="red apple on brown surface"/>
          <p:cNvPicPr preferRelativeResize="0"/>
          <p:nvPr/>
        </p:nvPicPr>
        <p:blipFill rotWithShape="1">
          <a:blip r:embed="rId5">
            <a:alphaModFix/>
          </a:blip>
          <a:srcRect t="25281" r="5338" b="17100"/>
          <a:stretch/>
        </p:blipFill>
        <p:spPr>
          <a:xfrm>
            <a:off x="6935902" y="22724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63"/>
          <p:cNvPicPr preferRelativeResize="0"/>
          <p:nvPr/>
        </p:nvPicPr>
        <p:blipFill rotWithShape="1">
          <a:blip r:embed="rId6">
            <a:alphaModFix/>
          </a:blip>
          <a:srcRect l="32278" t="29072" r="27998" b="19132"/>
          <a:stretch/>
        </p:blipFill>
        <p:spPr>
          <a:xfrm>
            <a:off x="9452023" y="2337349"/>
            <a:ext cx="1814701" cy="1478776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63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2" name="Google Shape;812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63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63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63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63"/>
          <p:cNvSpPr/>
          <p:nvPr/>
        </p:nvSpPr>
        <p:spPr>
          <a:xfrm>
            <a:off x="758866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63"/>
          <p:cNvSpPr/>
          <p:nvPr/>
        </p:nvSpPr>
        <p:spPr>
          <a:xfrm>
            <a:off x="10172336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4"/>
          <p:cNvSpPr txBox="1"/>
          <p:nvPr/>
        </p:nvSpPr>
        <p:spPr>
          <a:xfrm>
            <a:off x="594400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4" name="Google Shape;824;p64" descr="native american with b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5038" y="2272475"/>
            <a:ext cx="1509032" cy="14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64"/>
          <p:cNvPicPr preferRelativeResize="0"/>
          <p:nvPr/>
        </p:nvPicPr>
        <p:blipFill rotWithShape="1">
          <a:blip r:embed="rId4">
            <a:alphaModFix/>
          </a:blip>
          <a:srcRect l="16429" t="31751" r="29111" b="22972"/>
          <a:stretch/>
        </p:blipFill>
        <p:spPr>
          <a:xfrm rot="-5400011">
            <a:off x="4597561" y="2269047"/>
            <a:ext cx="1924851" cy="107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64" descr="red apple on brown surface"/>
          <p:cNvPicPr preferRelativeResize="0"/>
          <p:nvPr/>
        </p:nvPicPr>
        <p:blipFill rotWithShape="1">
          <a:blip r:embed="rId5">
            <a:alphaModFix/>
          </a:blip>
          <a:srcRect t="25281" r="5338" b="17100"/>
          <a:stretch/>
        </p:blipFill>
        <p:spPr>
          <a:xfrm>
            <a:off x="6935902" y="22724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64"/>
          <p:cNvPicPr preferRelativeResize="0"/>
          <p:nvPr/>
        </p:nvPicPr>
        <p:blipFill rotWithShape="1">
          <a:blip r:embed="rId6">
            <a:alphaModFix/>
          </a:blip>
          <a:srcRect l="32278" t="29072" r="27998" b="19132"/>
          <a:stretch/>
        </p:blipFill>
        <p:spPr>
          <a:xfrm>
            <a:off x="9452023" y="2337349"/>
            <a:ext cx="1814701" cy="1478776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64"/>
          <p:cNvSpPr txBox="1"/>
          <p:nvPr/>
        </p:nvSpPr>
        <p:spPr>
          <a:xfrm>
            <a:off x="805628" y="4279900"/>
            <a:ext cx="113172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64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0" name="Google Shape;830;p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64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64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64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64"/>
          <p:cNvSpPr/>
          <p:nvPr/>
        </p:nvSpPr>
        <p:spPr>
          <a:xfrm>
            <a:off x="758866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64"/>
          <p:cNvSpPr/>
          <p:nvPr/>
        </p:nvSpPr>
        <p:spPr>
          <a:xfrm>
            <a:off x="10172336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5"/>
          <p:cNvSpPr txBox="1"/>
          <p:nvPr/>
        </p:nvSpPr>
        <p:spPr>
          <a:xfrm>
            <a:off x="594400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2" name="Google Shape;842;p65" descr="native american with b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5038" y="2272475"/>
            <a:ext cx="1509032" cy="14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65"/>
          <p:cNvPicPr preferRelativeResize="0"/>
          <p:nvPr/>
        </p:nvPicPr>
        <p:blipFill rotWithShape="1">
          <a:blip r:embed="rId4">
            <a:alphaModFix/>
          </a:blip>
          <a:srcRect l="16429" t="31751" r="29111" b="22972"/>
          <a:stretch/>
        </p:blipFill>
        <p:spPr>
          <a:xfrm rot="-5400011">
            <a:off x="4597561" y="2269047"/>
            <a:ext cx="1924851" cy="107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65" descr="red apple on brown surface"/>
          <p:cNvPicPr preferRelativeResize="0"/>
          <p:nvPr/>
        </p:nvPicPr>
        <p:blipFill rotWithShape="1">
          <a:blip r:embed="rId5">
            <a:alphaModFix/>
          </a:blip>
          <a:srcRect t="25281" r="5338" b="17100"/>
          <a:stretch/>
        </p:blipFill>
        <p:spPr>
          <a:xfrm>
            <a:off x="6935902" y="22724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65"/>
          <p:cNvPicPr preferRelativeResize="0"/>
          <p:nvPr/>
        </p:nvPicPr>
        <p:blipFill rotWithShape="1">
          <a:blip r:embed="rId6">
            <a:alphaModFix/>
          </a:blip>
          <a:srcRect l="32278" t="29072" r="27998" b="19132"/>
          <a:stretch/>
        </p:blipFill>
        <p:spPr>
          <a:xfrm>
            <a:off x="9452023" y="2337349"/>
            <a:ext cx="1814701" cy="1478776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65"/>
          <p:cNvSpPr txBox="1"/>
          <p:nvPr/>
        </p:nvSpPr>
        <p:spPr>
          <a:xfrm>
            <a:off x="805628" y="4279900"/>
            <a:ext cx="113172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65"/>
          <p:cNvSpPr txBox="1"/>
          <p:nvPr/>
        </p:nvSpPr>
        <p:spPr>
          <a:xfrm>
            <a:off x="3191750" y="4422075"/>
            <a:ext cx="815456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65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9" name="Google Shape;849;p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65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65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65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65"/>
          <p:cNvSpPr/>
          <p:nvPr/>
        </p:nvSpPr>
        <p:spPr>
          <a:xfrm>
            <a:off x="758866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65"/>
          <p:cNvSpPr/>
          <p:nvPr/>
        </p:nvSpPr>
        <p:spPr>
          <a:xfrm>
            <a:off x="10172336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66"/>
          <p:cNvSpPr txBox="1"/>
          <p:nvPr/>
        </p:nvSpPr>
        <p:spPr>
          <a:xfrm>
            <a:off x="594400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Google Shape;861;p66" descr="native american with b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5038" y="2272475"/>
            <a:ext cx="1509032" cy="14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66"/>
          <p:cNvPicPr preferRelativeResize="0"/>
          <p:nvPr/>
        </p:nvPicPr>
        <p:blipFill rotWithShape="1">
          <a:blip r:embed="rId4">
            <a:alphaModFix/>
          </a:blip>
          <a:srcRect l="16429" t="31751" r="29111" b="22972"/>
          <a:stretch/>
        </p:blipFill>
        <p:spPr>
          <a:xfrm rot="-5400011">
            <a:off x="4597561" y="2269047"/>
            <a:ext cx="1924851" cy="107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66" descr="red apple on brown surface"/>
          <p:cNvPicPr preferRelativeResize="0"/>
          <p:nvPr/>
        </p:nvPicPr>
        <p:blipFill rotWithShape="1">
          <a:blip r:embed="rId5">
            <a:alphaModFix/>
          </a:blip>
          <a:srcRect t="25281" r="5338" b="17100"/>
          <a:stretch/>
        </p:blipFill>
        <p:spPr>
          <a:xfrm>
            <a:off x="6935902" y="22724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66"/>
          <p:cNvPicPr preferRelativeResize="0"/>
          <p:nvPr/>
        </p:nvPicPr>
        <p:blipFill rotWithShape="1">
          <a:blip r:embed="rId6">
            <a:alphaModFix/>
          </a:blip>
          <a:srcRect l="32278" t="29072" r="27998" b="19132"/>
          <a:stretch/>
        </p:blipFill>
        <p:spPr>
          <a:xfrm>
            <a:off x="9452023" y="2337349"/>
            <a:ext cx="1814701" cy="1478776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66"/>
          <p:cNvSpPr txBox="1"/>
          <p:nvPr/>
        </p:nvSpPr>
        <p:spPr>
          <a:xfrm>
            <a:off x="805628" y="4279900"/>
            <a:ext cx="113172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66"/>
          <p:cNvSpPr txBox="1"/>
          <p:nvPr/>
        </p:nvSpPr>
        <p:spPr>
          <a:xfrm>
            <a:off x="5349493" y="4321775"/>
            <a:ext cx="879713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66"/>
          <p:cNvSpPr txBox="1"/>
          <p:nvPr/>
        </p:nvSpPr>
        <p:spPr>
          <a:xfrm>
            <a:off x="3191750" y="4422075"/>
            <a:ext cx="815456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66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9" name="Google Shape;869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66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66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66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66"/>
          <p:cNvSpPr/>
          <p:nvPr/>
        </p:nvSpPr>
        <p:spPr>
          <a:xfrm>
            <a:off x="758866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66"/>
          <p:cNvSpPr/>
          <p:nvPr/>
        </p:nvSpPr>
        <p:spPr>
          <a:xfrm>
            <a:off x="10172336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7"/>
          <p:cNvSpPr txBox="1"/>
          <p:nvPr/>
        </p:nvSpPr>
        <p:spPr>
          <a:xfrm>
            <a:off x="594400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1" name="Google Shape;881;p67" descr="native american with b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5038" y="2272475"/>
            <a:ext cx="1509032" cy="14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67"/>
          <p:cNvPicPr preferRelativeResize="0"/>
          <p:nvPr/>
        </p:nvPicPr>
        <p:blipFill rotWithShape="1">
          <a:blip r:embed="rId4">
            <a:alphaModFix/>
          </a:blip>
          <a:srcRect l="16429" t="31751" r="29111" b="22972"/>
          <a:stretch/>
        </p:blipFill>
        <p:spPr>
          <a:xfrm rot="-5400011">
            <a:off x="4597561" y="2269047"/>
            <a:ext cx="1924851" cy="107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67" descr="red apple on brown surface"/>
          <p:cNvPicPr preferRelativeResize="0"/>
          <p:nvPr/>
        </p:nvPicPr>
        <p:blipFill rotWithShape="1">
          <a:blip r:embed="rId5">
            <a:alphaModFix/>
          </a:blip>
          <a:srcRect t="25281" r="5338" b="17100"/>
          <a:stretch/>
        </p:blipFill>
        <p:spPr>
          <a:xfrm>
            <a:off x="6935902" y="22724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67"/>
          <p:cNvPicPr preferRelativeResize="0"/>
          <p:nvPr/>
        </p:nvPicPr>
        <p:blipFill rotWithShape="1">
          <a:blip r:embed="rId6">
            <a:alphaModFix/>
          </a:blip>
          <a:srcRect l="32278" t="29072" r="27998" b="19132"/>
          <a:stretch/>
        </p:blipFill>
        <p:spPr>
          <a:xfrm>
            <a:off x="9452023" y="2337349"/>
            <a:ext cx="1814701" cy="1478776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67"/>
          <p:cNvSpPr txBox="1"/>
          <p:nvPr/>
        </p:nvSpPr>
        <p:spPr>
          <a:xfrm>
            <a:off x="805628" y="4279900"/>
            <a:ext cx="113172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67"/>
          <p:cNvSpPr txBox="1"/>
          <p:nvPr/>
        </p:nvSpPr>
        <p:spPr>
          <a:xfrm>
            <a:off x="5349493" y="4321775"/>
            <a:ext cx="879713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67"/>
          <p:cNvSpPr txBox="1"/>
          <p:nvPr/>
        </p:nvSpPr>
        <p:spPr>
          <a:xfrm>
            <a:off x="3191750" y="4422075"/>
            <a:ext cx="815456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67"/>
          <p:cNvSpPr txBox="1"/>
          <p:nvPr/>
        </p:nvSpPr>
        <p:spPr>
          <a:xfrm>
            <a:off x="7377960" y="4397975"/>
            <a:ext cx="907057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67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0" name="Google Shape;890;p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67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67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67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67"/>
          <p:cNvSpPr/>
          <p:nvPr/>
        </p:nvSpPr>
        <p:spPr>
          <a:xfrm>
            <a:off x="758866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67"/>
          <p:cNvSpPr/>
          <p:nvPr/>
        </p:nvSpPr>
        <p:spPr>
          <a:xfrm>
            <a:off x="10172336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8"/>
          <p:cNvSpPr txBox="1"/>
          <p:nvPr/>
        </p:nvSpPr>
        <p:spPr>
          <a:xfrm>
            <a:off x="594400" y="1991600"/>
            <a:ext cx="12981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15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2" name="Google Shape;902;p68" descr="native american with b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5038" y="2272475"/>
            <a:ext cx="1509032" cy="14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68"/>
          <p:cNvPicPr preferRelativeResize="0"/>
          <p:nvPr/>
        </p:nvPicPr>
        <p:blipFill rotWithShape="1">
          <a:blip r:embed="rId4">
            <a:alphaModFix/>
          </a:blip>
          <a:srcRect l="16429" t="31751" r="29111" b="22972"/>
          <a:stretch/>
        </p:blipFill>
        <p:spPr>
          <a:xfrm rot="-5400011">
            <a:off x="4597561" y="2269047"/>
            <a:ext cx="1924851" cy="107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68" descr="red apple on brown surface"/>
          <p:cNvPicPr preferRelativeResize="0"/>
          <p:nvPr/>
        </p:nvPicPr>
        <p:blipFill rotWithShape="1">
          <a:blip r:embed="rId5">
            <a:alphaModFix/>
          </a:blip>
          <a:srcRect t="25281" r="5338" b="17100"/>
          <a:stretch/>
        </p:blipFill>
        <p:spPr>
          <a:xfrm>
            <a:off x="6935902" y="2272475"/>
            <a:ext cx="1679595" cy="15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68"/>
          <p:cNvPicPr preferRelativeResize="0"/>
          <p:nvPr/>
        </p:nvPicPr>
        <p:blipFill rotWithShape="1">
          <a:blip r:embed="rId6">
            <a:alphaModFix/>
          </a:blip>
          <a:srcRect l="32278" t="29072" r="27998" b="19132"/>
          <a:stretch/>
        </p:blipFill>
        <p:spPr>
          <a:xfrm>
            <a:off x="9452023" y="2337349"/>
            <a:ext cx="1814701" cy="1478776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68"/>
          <p:cNvSpPr txBox="1"/>
          <p:nvPr/>
        </p:nvSpPr>
        <p:spPr>
          <a:xfrm>
            <a:off x="805628" y="4279900"/>
            <a:ext cx="113172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68"/>
          <p:cNvSpPr txBox="1"/>
          <p:nvPr/>
        </p:nvSpPr>
        <p:spPr>
          <a:xfrm>
            <a:off x="5349493" y="4321775"/>
            <a:ext cx="879713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68"/>
          <p:cNvSpPr txBox="1"/>
          <p:nvPr/>
        </p:nvSpPr>
        <p:spPr>
          <a:xfrm>
            <a:off x="3191750" y="4422075"/>
            <a:ext cx="815456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68"/>
          <p:cNvSpPr txBox="1"/>
          <p:nvPr/>
        </p:nvSpPr>
        <p:spPr>
          <a:xfrm>
            <a:off x="7377960" y="4397975"/>
            <a:ext cx="907057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68"/>
          <p:cNvSpPr txBox="1"/>
          <p:nvPr/>
        </p:nvSpPr>
        <p:spPr>
          <a:xfrm>
            <a:off x="10078454" y="4397975"/>
            <a:ext cx="745105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68"/>
          <p:cNvSpPr txBox="1"/>
          <p:nvPr/>
        </p:nvSpPr>
        <p:spPr>
          <a:xfrm>
            <a:off x="551325" y="629451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the word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2" name="Google Shape;912;p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7302" y="24305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68"/>
          <p:cNvSpPr/>
          <p:nvPr/>
        </p:nvSpPr>
        <p:spPr>
          <a:xfrm>
            <a:off x="1125688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68"/>
          <p:cNvSpPr/>
          <p:nvPr/>
        </p:nvSpPr>
        <p:spPr>
          <a:xfrm>
            <a:off x="3312075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68"/>
          <p:cNvSpPr/>
          <p:nvPr/>
        </p:nvSpPr>
        <p:spPr>
          <a:xfrm>
            <a:off x="5573213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68"/>
          <p:cNvSpPr/>
          <p:nvPr/>
        </p:nvSpPr>
        <p:spPr>
          <a:xfrm>
            <a:off x="7588662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68"/>
          <p:cNvSpPr/>
          <p:nvPr/>
        </p:nvSpPr>
        <p:spPr>
          <a:xfrm>
            <a:off x="10172336" y="3954499"/>
            <a:ext cx="374073" cy="539962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9"/>
          <p:cNvSpPr txBox="1"/>
          <p:nvPr/>
        </p:nvSpPr>
        <p:spPr>
          <a:xfrm>
            <a:off x="4336472" y="2701637"/>
            <a:ext cx="3629891" cy="210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US" sz="115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Sigal</a:t>
            </a:r>
            <a:r>
              <a:rPr lang="en-US" sz="11500" b="0" i="0" u="sng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69"/>
          <p:cNvSpPr txBox="1">
            <a:spLocks noGrp="1"/>
          </p:cNvSpPr>
          <p:nvPr>
            <p:ph type="title"/>
          </p:nvPr>
        </p:nvSpPr>
        <p:spPr>
          <a:xfrm>
            <a:off x="684753" y="552290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read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Google Shape;93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1" name="Google Shape;931;p70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2" name="Google Shape;932;p70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3" name="Google Shape;933;p70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4" name="Google Shape;934;p70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35" name="Google Shape;935;p70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6" name="Google Shape;936;p70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7" name="Google Shape;937;p70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8" name="Google Shape;938;p70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9" name="Google Shape;939;p70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0" name="Google Shape;940;p70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1" name="Google Shape;941;p70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read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7" name="Google Shape;947;p71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8" name="Google Shape;948;p71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49" name="Google Shape;949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0" name="Google Shape;950;p71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1" name="Google Shape;951;p71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2" name="Google Shape;952;p71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3" name="Google Shape;953;p71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54" name="Google Shape;954;p71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5" name="Google Shape;955;p71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6" name="Google Shape;956;p71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7" name="Google Shape;957;p71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8" name="Google Shape;958;p71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read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4" name="Google Shape;964;p72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5" name="Google Shape;965;p72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6" name="Google Shape;966;p72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67" name="Google Shape;967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8" name="Google Shape;968;p72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9" name="Google Shape;969;p72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0" name="Google Shape;970;p72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71" name="Google Shape;971;p72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72" name="Google Shape;972;p72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3" name="Google Shape;973;p72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4" name="Google Shape;974;p72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75" name="Google Shape;975;p72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read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מתחילים בכיף</a:t>
            </a:r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/>
              <a:t>מה המשותף למספרים הבאים?</a:t>
            </a: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9600" b="1">
                <a:solidFill>
                  <a:schemeClr val="accent1"/>
                </a:solidFill>
              </a:rPr>
              <a:t>6       </a:t>
            </a:r>
            <a:r>
              <a:rPr lang="en-US"/>
              <a:t>        </a:t>
            </a:r>
            <a:r>
              <a:rPr lang="en-US" sz="9600" b="1">
                <a:solidFill>
                  <a:schemeClr val="accent1"/>
                </a:solidFill>
              </a:rPr>
              <a:t>7</a:t>
            </a:r>
            <a:r>
              <a:rPr lang="en-US">
                <a:solidFill>
                  <a:schemeClr val="accent1"/>
                </a:solidFill>
              </a:rPr>
              <a:t>   </a:t>
            </a:r>
            <a:r>
              <a:rPr lang="en-US"/>
              <a:t> </a:t>
            </a:r>
            <a:endParaRPr/>
          </a:p>
        </p:txBody>
      </p:sp>
      <p:pic>
        <p:nvPicPr>
          <p:cNvPr id="256" name="Google Shape;25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1" name="Google Shape;981;p73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2" name="Google Shape;982;p73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83" name="Google Shape;983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4" name="Google Shape;984;p73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5" name="Google Shape;985;p73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6" name="Google Shape;986;p73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7" name="Google Shape;987;p73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8" name="Google Shape;988;p73"/>
          <p:cNvSpPr txBox="1"/>
          <p:nvPr/>
        </p:nvSpPr>
        <p:spPr>
          <a:xfrm>
            <a:off x="7209525" y="1396375"/>
            <a:ext cx="26112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89" name="Google Shape;989;p73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0" name="Google Shape;990;p73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1" name="Google Shape;991;p73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2" name="Google Shape;992;p73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3" name="Google Shape;993;p73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read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9" name="Google Shape;999;p74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0" name="Google Shape;1000;p74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01" name="Google Shape;100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Google Shape;1002;p74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3" name="Google Shape;1003;p74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4" name="Google Shape;1004;p74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5" name="Google Shape;1005;p74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6" name="Google Shape;1006;p74"/>
          <p:cNvSpPr txBox="1"/>
          <p:nvPr/>
        </p:nvSpPr>
        <p:spPr>
          <a:xfrm>
            <a:off x="7209525" y="1396375"/>
            <a:ext cx="26112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07" name="Google Shape;1007;p74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8" name="Google Shape;1008;p74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9" name="Google Shape;1009;p74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0" name="Google Shape;1010;p74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1" name="Google Shape;1011;p74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read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7" name="Google Shape;1017;p75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8" name="Google Shape;1018;p75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9" name="Google Shape;1019;p75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20" name="Google Shape;1020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1" name="Google Shape;1021;p75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2" name="Google Shape;1022;p75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3" name="Google Shape;1023;p75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24" name="Google Shape;1024;p75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5" name="Google Shape;1025;p75"/>
          <p:cNvSpPr txBox="1"/>
          <p:nvPr/>
        </p:nvSpPr>
        <p:spPr>
          <a:xfrm>
            <a:off x="7209525" y="1396375"/>
            <a:ext cx="26112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set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26" name="Google Shape;1026;p75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7" name="Google Shape;1027;p75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8" name="Google Shape;1028;p75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29" name="Google Shape;1029;p75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read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5" name="Google Shape;1035;p76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6" name="Google Shape;1036;p76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7" name="Google Shape;1037;p76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38" name="Google Shape;1038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9" name="Google Shape;1039;p76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0" name="Google Shape;1040;p76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1" name="Google Shape;1041;p76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2" name="Google Shape;1042;p76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3" name="Google Shape;1043;p76"/>
          <p:cNvSpPr txBox="1"/>
          <p:nvPr/>
        </p:nvSpPr>
        <p:spPr>
          <a:xfrm>
            <a:off x="7209525" y="1396375"/>
            <a:ext cx="26112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set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44" name="Google Shape;1044;p76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5" name="Google Shape;1045;p76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6" name="Google Shape;1046;p76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7" name="Google Shape;1047;p76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write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48" name="Google Shape;1048;p76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985173">
            <a:off x="3676456" y="379028"/>
            <a:ext cx="1072724" cy="423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4" name="Google Shape;1054;p77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5" name="Google Shape;1055;p77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6" name="Google Shape;1056;p77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57" name="Google Shape;1057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8" name="Google Shape;1058;p77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9" name="Google Shape;1059;p77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0" name="Google Shape;1060;p77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1" name="Google Shape;1061;p77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62" name="Google Shape;1062;p77"/>
          <p:cNvSpPr txBox="1"/>
          <p:nvPr/>
        </p:nvSpPr>
        <p:spPr>
          <a:xfrm>
            <a:off x="7209525" y="1396375"/>
            <a:ext cx="26112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set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63" name="Google Shape;1063;p77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4" name="Google Shape;1064;p77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5" name="Google Shape;1065;p77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6" name="Google Shape;1066;p77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write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67" name="Google Shape;1067;p77"/>
          <p:cNvSpPr txBox="1"/>
          <p:nvPr/>
        </p:nvSpPr>
        <p:spPr>
          <a:xfrm>
            <a:off x="6300252" y="1636304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1.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68" name="Google Shape;1068;p7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985173">
            <a:off x="3676456" y="379028"/>
            <a:ext cx="1072724" cy="423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4" name="Google Shape;1074;p78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5" name="Google Shape;1075;p78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6" name="Google Shape;1076;p78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77" name="Google Shape;1077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8" name="Google Shape;1078;p78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9" name="Google Shape;1079;p78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0" name="Google Shape;1080;p78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1" name="Google Shape;1081;p78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2" name="Google Shape;1082;p78"/>
          <p:cNvSpPr txBox="1"/>
          <p:nvPr/>
        </p:nvSpPr>
        <p:spPr>
          <a:xfrm>
            <a:off x="7209525" y="1396375"/>
            <a:ext cx="26112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set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83" name="Google Shape;1083;p78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4" name="Google Shape;1084;p78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5" name="Google Shape;1085;p78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6" name="Google Shape;1086;p78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write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7" name="Google Shape;1087;p78"/>
          <p:cNvSpPr txBox="1"/>
          <p:nvPr/>
        </p:nvSpPr>
        <p:spPr>
          <a:xfrm>
            <a:off x="6300252" y="1636304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1.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8" name="Google Shape;1088;p78"/>
          <p:cNvSpPr txBox="1"/>
          <p:nvPr/>
        </p:nvSpPr>
        <p:spPr>
          <a:xfrm>
            <a:off x="712462" y="3222287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89" name="Google Shape;1089;p78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985173">
            <a:off x="3676456" y="379028"/>
            <a:ext cx="1072724" cy="423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5" name="Google Shape;1095;p79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6" name="Google Shape;1096;p79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7" name="Google Shape;1097;p79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98" name="Google Shape;1098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9" name="Google Shape;1099;p79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0" name="Google Shape;1100;p79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1" name="Google Shape;1101;p79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2" name="Google Shape;1102;p79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03" name="Google Shape;1103;p79"/>
          <p:cNvSpPr txBox="1"/>
          <p:nvPr/>
        </p:nvSpPr>
        <p:spPr>
          <a:xfrm>
            <a:off x="7209525" y="1396375"/>
            <a:ext cx="26112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set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04" name="Google Shape;1104;p79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5" name="Google Shape;1105;p79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6" name="Google Shape;1106;p79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7" name="Google Shape;1107;p79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write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08" name="Google Shape;1108;p79"/>
          <p:cNvSpPr txBox="1"/>
          <p:nvPr/>
        </p:nvSpPr>
        <p:spPr>
          <a:xfrm>
            <a:off x="6300252" y="1636304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1.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09" name="Google Shape;1109;p79"/>
          <p:cNvSpPr txBox="1"/>
          <p:nvPr/>
        </p:nvSpPr>
        <p:spPr>
          <a:xfrm>
            <a:off x="712462" y="3222287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0" name="Google Shape;1110;p79"/>
          <p:cNvSpPr txBox="1"/>
          <p:nvPr/>
        </p:nvSpPr>
        <p:spPr>
          <a:xfrm>
            <a:off x="712462" y="1657998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3.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11" name="Google Shape;1111;p79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985173">
            <a:off x="3676456" y="379028"/>
            <a:ext cx="1072724" cy="423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7" name="Google Shape;1117;p80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8" name="Google Shape;1118;p80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9" name="Google Shape;1119;p80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20" name="Google Shape;1120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1" name="Google Shape;1121;p80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2" name="Google Shape;1122;p80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3" name="Google Shape;1123;p80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4" name="Google Shape;1124;p80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25" name="Google Shape;1125;p80"/>
          <p:cNvSpPr txBox="1"/>
          <p:nvPr/>
        </p:nvSpPr>
        <p:spPr>
          <a:xfrm>
            <a:off x="7209525" y="1396375"/>
            <a:ext cx="26112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set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26" name="Google Shape;1126;p80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7" name="Google Shape;1127;p80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8" name="Google Shape;1128;p80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9" name="Google Shape;1129;p80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write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30" name="Google Shape;1130;p80"/>
          <p:cNvSpPr txBox="1"/>
          <p:nvPr/>
        </p:nvSpPr>
        <p:spPr>
          <a:xfrm>
            <a:off x="6300252" y="1636304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1.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31" name="Google Shape;1131;p80"/>
          <p:cNvSpPr txBox="1"/>
          <p:nvPr/>
        </p:nvSpPr>
        <p:spPr>
          <a:xfrm>
            <a:off x="712462" y="3222287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32" name="Google Shape;1132;p80"/>
          <p:cNvSpPr txBox="1"/>
          <p:nvPr/>
        </p:nvSpPr>
        <p:spPr>
          <a:xfrm>
            <a:off x="712462" y="1657998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3.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33" name="Google Shape;1133;p80"/>
          <p:cNvSpPr txBox="1"/>
          <p:nvPr/>
        </p:nvSpPr>
        <p:spPr>
          <a:xfrm>
            <a:off x="6300252" y="3273174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4.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34" name="Google Shape;1134;p80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985173">
            <a:off x="3676456" y="379028"/>
            <a:ext cx="1072724" cy="423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0" name="Google Shape;1140;p81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1" name="Google Shape;1141;p81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2" name="Google Shape;1142;p81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43" name="Google Shape;1143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4" name="Google Shape;1144;p81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5" name="Google Shape;1145;p81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6" name="Google Shape;1146;p81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7" name="Google Shape;1147;p81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48" name="Google Shape;1148;p81"/>
          <p:cNvSpPr txBox="1"/>
          <p:nvPr/>
        </p:nvSpPr>
        <p:spPr>
          <a:xfrm>
            <a:off x="7209525" y="1396375"/>
            <a:ext cx="26112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set</a:t>
            </a:r>
            <a:endParaRPr sz="10000" b="0" i="0" u="none" strike="noStrike" cap="none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49" name="Google Shape;1149;p81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0" name="Google Shape;1150;p81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1" name="Google Shape;1151;p81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2" name="Google Shape;1152;p81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write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3" name="Google Shape;1153;p81"/>
          <p:cNvSpPr txBox="1"/>
          <p:nvPr/>
        </p:nvSpPr>
        <p:spPr>
          <a:xfrm>
            <a:off x="6300252" y="1636304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1.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4" name="Google Shape;1154;p81"/>
          <p:cNvSpPr txBox="1"/>
          <p:nvPr/>
        </p:nvSpPr>
        <p:spPr>
          <a:xfrm>
            <a:off x="712462" y="3222287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5" name="Google Shape;1155;p81"/>
          <p:cNvSpPr txBox="1"/>
          <p:nvPr/>
        </p:nvSpPr>
        <p:spPr>
          <a:xfrm>
            <a:off x="712462" y="1657998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3.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6" name="Google Shape;1156;p81"/>
          <p:cNvSpPr txBox="1"/>
          <p:nvPr/>
        </p:nvSpPr>
        <p:spPr>
          <a:xfrm>
            <a:off x="6300252" y="3273174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4.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7" name="Google Shape;1157;p81"/>
          <p:cNvSpPr txBox="1"/>
          <p:nvPr/>
        </p:nvSpPr>
        <p:spPr>
          <a:xfrm>
            <a:off x="712462" y="4805449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5.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58" name="Google Shape;1158;p81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985173">
            <a:off x="3676456" y="379028"/>
            <a:ext cx="1072724" cy="423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4" name="Google Shape;1164;p82"/>
          <p:cNvCxnSpPr/>
          <p:nvPr/>
        </p:nvCxnSpPr>
        <p:spPr>
          <a:xfrm rot="10800000" flipH="1">
            <a:off x="1654625" y="32731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5" name="Google Shape;1165;p82"/>
          <p:cNvCxnSpPr/>
          <p:nvPr/>
        </p:nvCxnSpPr>
        <p:spPr>
          <a:xfrm rot="10800000" flipH="1">
            <a:off x="1654625" y="3561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6" name="Google Shape;1166;p82"/>
          <p:cNvCxnSpPr/>
          <p:nvPr/>
        </p:nvCxnSpPr>
        <p:spPr>
          <a:xfrm rot="10800000" flipH="1">
            <a:off x="1654625" y="50851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67" name="Google Shape;1167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8" name="Google Shape;1168;p82"/>
          <p:cNvCxnSpPr/>
          <p:nvPr/>
        </p:nvCxnSpPr>
        <p:spPr>
          <a:xfrm rot="10800000" flipH="1">
            <a:off x="1654625" y="15205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9" name="Google Shape;1169;p82"/>
          <p:cNvCxnSpPr/>
          <p:nvPr/>
        </p:nvCxnSpPr>
        <p:spPr>
          <a:xfrm rot="10800000" flipH="1">
            <a:off x="1654625" y="1960900"/>
            <a:ext cx="9909600" cy="4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70" name="Google Shape;1170;p82"/>
          <p:cNvCxnSpPr/>
          <p:nvPr/>
        </p:nvCxnSpPr>
        <p:spPr>
          <a:xfrm rot="10800000" flipH="1">
            <a:off x="1654625" y="26531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1" name="Google Shape;1171;p82"/>
          <p:cNvSpPr txBox="1"/>
          <p:nvPr/>
        </p:nvSpPr>
        <p:spPr>
          <a:xfrm>
            <a:off x="1657050" y="1384300"/>
            <a:ext cx="5183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sad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salad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seven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2" name="Google Shape;1172;p82"/>
          <p:cNvSpPr txBox="1"/>
          <p:nvPr/>
        </p:nvSpPr>
        <p:spPr>
          <a:xfrm>
            <a:off x="7209525" y="1396375"/>
            <a:ext cx="26112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set</a:t>
            </a:r>
            <a:endParaRPr sz="10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sz="10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73" name="Google Shape;1173;p82"/>
          <p:cNvCxnSpPr/>
          <p:nvPr/>
        </p:nvCxnSpPr>
        <p:spPr>
          <a:xfrm rot="10800000" flipH="1">
            <a:off x="1654625" y="4253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74" name="Google Shape;1174;p82"/>
          <p:cNvCxnSpPr/>
          <p:nvPr/>
        </p:nvCxnSpPr>
        <p:spPr>
          <a:xfrm rot="10800000" flipH="1">
            <a:off x="1654625" y="4720975"/>
            <a:ext cx="9893700" cy="28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75" name="Google Shape;1175;p82"/>
          <p:cNvCxnSpPr/>
          <p:nvPr/>
        </p:nvCxnSpPr>
        <p:spPr>
          <a:xfrm rot="10800000" flipH="1">
            <a:off x="1654625" y="5777300"/>
            <a:ext cx="9862200" cy="36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6" name="Google Shape;1176;p82"/>
          <p:cNvSpPr txBox="1">
            <a:spLocks noGrp="1"/>
          </p:cNvSpPr>
          <p:nvPr>
            <p:ph type="title"/>
          </p:nvPr>
        </p:nvSpPr>
        <p:spPr>
          <a:xfrm>
            <a:off x="864862" y="464650"/>
            <a:ext cx="82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write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7" name="Google Shape;1177;p82"/>
          <p:cNvSpPr txBox="1"/>
          <p:nvPr/>
        </p:nvSpPr>
        <p:spPr>
          <a:xfrm>
            <a:off x="6300252" y="1636304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1.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8" name="Google Shape;1178;p82"/>
          <p:cNvSpPr txBox="1"/>
          <p:nvPr/>
        </p:nvSpPr>
        <p:spPr>
          <a:xfrm>
            <a:off x="712462" y="3222287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9" name="Google Shape;1179;p82"/>
          <p:cNvSpPr txBox="1"/>
          <p:nvPr/>
        </p:nvSpPr>
        <p:spPr>
          <a:xfrm>
            <a:off x="712462" y="1657998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3.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0" name="Google Shape;1180;p82"/>
          <p:cNvSpPr txBox="1"/>
          <p:nvPr/>
        </p:nvSpPr>
        <p:spPr>
          <a:xfrm>
            <a:off x="6300252" y="3273174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4.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1" name="Google Shape;1181;p82"/>
          <p:cNvSpPr txBox="1"/>
          <p:nvPr/>
        </p:nvSpPr>
        <p:spPr>
          <a:xfrm>
            <a:off x="712462" y="4805449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5.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2" name="Google Shape;1182;p82"/>
          <p:cNvSpPr txBox="1"/>
          <p:nvPr/>
        </p:nvSpPr>
        <p:spPr>
          <a:xfrm>
            <a:off x="6300252" y="4749176"/>
            <a:ext cx="10803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6.</a:t>
            </a:r>
            <a:endParaRPr sz="8000" b="0" i="0" u="none" strike="noStrike" cap="none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83" name="Google Shape;1183;p82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985173">
            <a:off x="3676456" y="379028"/>
            <a:ext cx="1072724" cy="423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עכשיו לומדים</a:t>
            </a:r>
            <a:endParaRPr/>
          </a:p>
        </p:txBody>
      </p:sp>
      <p:pic>
        <p:nvPicPr>
          <p:cNvPr id="263" name="Google Shape;26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6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83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מסיימים ומסכמים</a:t>
            </a:r>
            <a:endParaRPr/>
          </a:p>
        </p:txBody>
      </p:sp>
      <p:pic>
        <p:nvPicPr>
          <p:cNvPr id="1190" name="Google Shape;1190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948311" y="4631770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83"/>
          <p:cNvSpPr txBox="1"/>
          <p:nvPr/>
        </p:nvSpPr>
        <p:spPr>
          <a:xfrm>
            <a:off x="1388150" y="1548809"/>
            <a:ext cx="10183092" cy="204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הכינו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כתב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סתרים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לשם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שלכם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ובקשו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מהאחים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או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ההורים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שיגלו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מסתתר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מאחורי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כתב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הסתרים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בהצלחה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!!!</a:t>
            </a:r>
            <a:endParaRPr sz="4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01;p68"/>
          <p:cNvSpPr txBox="1"/>
          <p:nvPr/>
        </p:nvSpPr>
        <p:spPr>
          <a:xfrm>
            <a:off x="4413672" y="3999663"/>
            <a:ext cx="1298100" cy="126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9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902;p68" descr="native american with bo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64330" y="4222426"/>
            <a:ext cx="1047510" cy="93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03;p68"/>
          <p:cNvPicPr preferRelativeResize="0"/>
          <p:nvPr/>
        </p:nvPicPr>
        <p:blipFill rotWithShape="1">
          <a:blip r:embed="rId7">
            <a:alphaModFix/>
          </a:blip>
          <a:srcRect l="16429" t="31751" r="29111" b="22972"/>
          <a:stretch/>
        </p:blipFill>
        <p:spPr>
          <a:xfrm rot="-5400011">
            <a:off x="7065289" y="4114077"/>
            <a:ext cx="1368242" cy="71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904;p68" descr="red apple on brown surface"/>
          <p:cNvPicPr preferRelativeResize="0"/>
          <p:nvPr/>
        </p:nvPicPr>
        <p:blipFill rotWithShape="1">
          <a:blip r:embed="rId8">
            <a:alphaModFix/>
          </a:blip>
          <a:srcRect t="25281" r="5338" b="17100"/>
          <a:stretch/>
        </p:blipFill>
        <p:spPr>
          <a:xfrm>
            <a:off x="8362474" y="4222425"/>
            <a:ext cx="1014823" cy="93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905;p68"/>
          <p:cNvPicPr preferRelativeResize="0"/>
          <p:nvPr/>
        </p:nvPicPr>
        <p:blipFill rotWithShape="1">
          <a:blip r:embed="rId9">
            <a:alphaModFix/>
          </a:blip>
          <a:srcRect l="32278" t="29072" r="27998" b="19132"/>
          <a:stretch/>
        </p:blipFill>
        <p:spPr>
          <a:xfrm>
            <a:off x="9678017" y="4222425"/>
            <a:ext cx="1133750" cy="93336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906;p68"/>
          <p:cNvSpPr txBox="1"/>
          <p:nvPr/>
        </p:nvSpPr>
        <p:spPr>
          <a:xfrm>
            <a:off x="5036241" y="5553224"/>
            <a:ext cx="646553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0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07;p68"/>
          <p:cNvSpPr txBox="1"/>
          <p:nvPr/>
        </p:nvSpPr>
        <p:spPr>
          <a:xfrm>
            <a:off x="7520139" y="5553225"/>
            <a:ext cx="426975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0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</a:t>
            </a:r>
            <a:endParaRPr sz="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08;p68"/>
          <p:cNvSpPr txBox="1"/>
          <p:nvPr/>
        </p:nvSpPr>
        <p:spPr>
          <a:xfrm>
            <a:off x="6323502" y="5553225"/>
            <a:ext cx="533061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000" b="0" i="0" u="sng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endParaRPr sz="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09;p68"/>
          <p:cNvSpPr txBox="1"/>
          <p:nvPr/>
        </p:nvSpPr>
        <p:spPr>
          <a:xfrm>
            <a:off x="8684024" y="5553225"/>
            <a:ext cx="68164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0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910;p68"/>
          <p:cNvSpPr txBox="1"/>
          <p:nvPr/>
        </p:nvSpPr>
        <p:spPr>
          <a:xfrm>
            <a:off x="10090468" y="5553225"/>
            <a:ext cx="745105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0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endParaRPr sz="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913;p68"/>
          <p:cNvSpPr/>
          <p:nvPr/>
        </p:nvSpPr>
        <p:spPr>
          <a:xfrm>
            <a:off x="5070862" y="5235317"/>
            <a:ext cx="374073" cy="317907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914;p68"/>
          <p:cNvSpPr/>
          <p:nvPr/>
        </p:nvSpPr>
        <p:spPr>
          <a:xfrm>
            <a:off x="6304208" y="5235318"/>
            <a:ext cx="374073" cy="317907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915;p68"/>
          <p:cNvSpPr/>
          <p:nvPr/>
        </p:nvSpPr>
        <p:spPr>
          <a:xfrm>
            <a:off x="7573041" y="5235318"/>
            <a:ext cx="374073" cy="317907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916;p68"/>
          <p:cNvSpPr/>
          <p:nvPr/>
        </p:nvSpPr>
        <p:spPr>
          <a:xfrm>
            <a:off x="8716192" y="5235318"/>
            <a:ext cx="374073" cy="317907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917;p68"/>
          <p:cNvSpPr/>
          <p:nvPr/>
        </p:nvSpPr>
        <p:spPr>
          <a:xfrm>
            <a:off x="10057855" y="5235317"/>
            <a:ext cx="374073" cy="317907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83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מסיימים ומסכמים</a:t>
            </a:r>
            <a:endParaRPr/>
          </a:p>
        </p:txBody>
      </p:sp>
      <p:pic>
        <p:nvPicPr>
          <p:cNvPr id="1190" name="Google Shape;1190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948311" y="4631770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83"/>
          <p:cNvSpPr txBox="1"/>
          <p:nvPr/>
        </p:nvSpPr>
        <p:spPr>
          <a:xfrm>
            <a:off x="1388150" y="1548809"/>
            <a:ext cx="10183092" cy="204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הכינו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כתב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סתרים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לשם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שלכם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ובקשו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מהאחים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או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ההורים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שיגלו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מסתתר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מאחורי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כתב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הסתרים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בהצלחה</a:t>
            </a:r>
            <a:r>
              <a:rPr lang="en-US" sz="4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!!!</a:t>
            </a:r>
            <a:endParaRPr sz="4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01;p68"/>
          <p:cNvSpPr txBox="1"/>
          <p:nvPr/>
        </p:nvSpPr>
        <p:spPr>
          <a:xfrm>
            <a:off x="4413672" y="3999663"/>
            <a:ext cx="1298100" cy="126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-US" sz="9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5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902;p68" descr="native american with bow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64330" y="4222426"/>
            <a:ext cx="1047510" cy="93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03;p68"/>
          <p:cNvPicPr preferRelativeResize="0"/>
          <p:nvPr/>
        </p:nvPicPr>
        <p:blipFill rotWithShape="1">
          <a:blip r:embed="rId9">
            <a:alphaModFix/>
          </a:blip>
          <a:srcRect l="16429" t="31751" r="29111" b="22972"/>
          <a:stretch/>
        </p:blipFill>
        <p:spPr>
          <a:xfrm rot="-5400011">
            <a:off x="7065289" y="4114077"/>
            <a:ext cx="1368242" cy="71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904;p68" descr="red apple on brown surface"/>
          <p:cNvPicPr preferRelativeResize="0"/>
          <p:nvPr/>
        </p:nvPicPr>
        <p:blipFill rotWithShape="1">
          <a:blip r:embed="rId10">
            <a:alphaModFix/>
          </a:blip>
          <a:srcRect t="25281" r="5338" b="17100"/>
          <a:stretch/>
        </p:blipFill>
        <p:spPr>
          <a:xfrm>
            <a:off x="8362474" y="4222425"/>
            <a:ext cx="1014823" cy="93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905;p68"/>
          <p:cNvPicPr preferRelativeResize="0"/>
          <p:nvPr/>
        </p:nvPicPr>
        <p:blipFill rotWithShape="1">
          <a:blip r:embed="rId11">
            <a:alphaModFix/>
          </a:blip>
          <a:srcRect l="32278" t="29072" r="27998" b="19132"/>
          <a:stretch/>
        </p:blipFill>
        <p:spPr>
          <a:xfrm>
            <a:off x="9678017" y="4222425"/>
            <a:ext cx="1133750" cy="93336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906;p68"/>
          <p:cNvSpPr txBox="1"/>
          <p:nvPr/>
        </p:nvSpPr>
        <p:spPr>
          <a:xfrm>
            <a:off x="5036241" y="5553224"/>
            <a:ext cx="646553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0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07;p68"/>
          <p:cNvSpPr txBox="1"/>
          <p:nvPr/>
        </p:nvSpPr>
        <p:spPr>
          <a:xfrm>
            <a:off x="7520139" y="5553225"/>
            <a:ext cx="426975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0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</a:t>
            </a:r>
            <a:endParaRPr sz="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08;p68"/>
          <p:cNvSpPr txBox="1"/>
          <p:nvPr/>
        </p:nvSpPr>
        <p:spPr>
          <a:xfrm>
            <a:off x="6323502" y="5553225"/>
            <a:ext cx="533061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000" b="0" i="0" u="sng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endParaRPr sz="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09;p68"/>
          <p:cNvSpPr txBox="1"/>
          <p:nvPr/>
        </p:nvSpPr>
        <p:spPr>
          <a:xfrm>
            <a:off x="8684024" y="5553225"/>
            <a:ext cx="68164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0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endParaRPr sz="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910;p68"/>
          <p:cNvSpPr txBox="1"/>
          <p:nvPr/>
        </p:nvSpPr>
        <p:spPr>
          <a:xfrm>
            <a:off x="10090468" y="5553225"/>
            <a:ext cx="745105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0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endParaRPr sz="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913;p68"/>
          <p:cNvSpPr/>
          <p:nvPr/>
        </p:nvSpPr>
        <p:spPr>
          <a:xfrm>
            <a:off x="5070862" y="5235317"/>
            <a:ext cx="374073" cy="317907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914;p68"/>
          <p:cNvSpPr/>
          <p:nvPr/>
        </p:nvSpPr>
        <p:spPr>
          <a:xfrm>
            <a:off x="6304208" y="5235318"/>
            <a:ext cx="374073" cy="317907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915;p68"/>
          <p:cNvSpPr/>
          <p:nvPr/>
        </p:nvSpPr>
        <p:spPr>
          <a:xfrm>
            <a:off x="7573041" y="5235318"/>
            <a:ext cx="374073" cy="317907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916;p68"/>
          <p:cNvSpPr/>
          <p:nvPr/>
        </p:nvSpPr>
        <p:spPr>
          <a:xfrm>
            <a:off x="8716192" y="5235318"/>
            <a:ext cx="374073" cy="317907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917;p68"/>
          <p:cNvSpPr/>
          <p:nvPr/>
        </p:nvSpPr>
        <p:spPr>
          <a:xfrm>
            <a:off x="10057855" y="5235317"/>
            <a:ext cx="374073" cy="317907"/>
          </a:xfrm>
          <a:prstGeom prst="downArrow">
            <a:avLst>
              <a:gd name="adj1" fmla="val 50000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Timer_10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461" y="5444836"/>
            <a:ext cx="2436889" cy="137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96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עכשיו לומדים</a:t>
            </a:r>
            <a:endParaRPr/>
          </a:p>
        </p:txBody>
      </p:sp>
      <p:pic>
        <p:nvPicPr>
          <p:cNvPr id="271" name="Google Shape;27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7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27"/>
          <p:cNvPicPr preferRelativeResize="0"/>
          <p:nvPr/>
        </p:nvPicPr>
        <p:blipFill rotWithShape="1">
          <a:blip r:embed="rId4">
            <a:alphaModFix/>
          </a:blip>
          <a:srcRect l="9140" t="19308" r="32890" b="22180"/>
          <a:stretch/>
        </p:blipFill>
        <p:spPr>
          <a:xfrm>
            <a:off x="9052088" y="1897515"/>
            <a:ext cx="2504250" cy="157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עכשיו לומדים</a:t>
            </a:r>
            <a:endParaRPr/>
          </a:p>
        </p:txBody>
      </p:sp>
      <p:pic>
        <p:nvPicPr>
          <p:cNvPr id="280" name="Google Shape;28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8"/>
          <p:cNvSpPr txBox="1"/>
          <p:nvPr/>
        </p:nvSpPr>
        <p:spPr>
          <a:xfrm>
            <a:off x="5218425" y="2980250"/>
            <a:ext cx="36129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lang="en-US" sz="2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</a:t>
            </a:r>
            <a:endParaRPr sz="25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8"/>
          <p:cNvPicPr preferRelativeResize="0"/>
          <p:nvPr/>
        </p:nvPicPr>
        <p:blipFill rotWithShape="1">
          <a:blip r:embed="rId4">
            <a:alphaModFix/>
          </a:blip>
          <a:srcRect l="9140" t="19308" r="32890" b="22180"/>
          <a:stretch/>
        </p:blipFill>
        <p:spPr>
          <a:xfrm>
            <a:off x="9052088" y="1897515"/>
            <a:ext cx="2504250" cy="15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8"/>
          <p:cNvPicPr preferRelativeResize="0"/>
          <p:nvPr/>
        </p:nvPicPr>
        <p:blipFill rotWithShape="1">
          <a:blip r:embed="rId5">
            <a:alphaModFix/>
          </a:blip>
          <a:srcRect l="9346" t="19527" r="25654" b="14521"/>
          <a:stretch/>
        </p:blipFill>
        <p:spPr>
          <a:xfrm>
            <a:off x="5188706" y="1897515"/>
            <a:ext cx="2694530" cy="157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3123</Words>
  <Application>Microsoft Office PowerPoint</Application>
  <PresentationFormat>מסך רחב</PresentationFormat>
  <Paragraphs>544</Paragraphs>
  <Slides>72</Slides>
  <Notes>72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72</vt:i4>
      </vt:variant>
    </vt:vector>
  </HeadingPairs>
  <TitlesOfParts>
    <vt:vector size="77" baseType="lpstr">
      <vt:lpstr>Comic Sans MS</vt:lpstr>
      <vt:lpstr>Calibri</vt:lpstr>
      <vt:lpstr>Arial</vt:lpstr>
      <vt:lpstr>Alef</vt:lpstr>
      <vt:lpstr>Office Theme</vt:lpstr>
      <vt:lpstr>מצגת של PowerPoint‏</vt:lpstr>
      <vt:lpstr>מה נלמד היום?</vt:lpstr>
      <vt:lpstr>מה להביא לשיעור?</vt:lpstr>
      <vt:lpstr>מה להביא לשיעור?</vt:lpstr>
      <vt:lpstr>לפני שמתחילים, מתאווררים</vt:lpstr>
      <vt:lpstr>מתחילים בכיף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The letter S</vt:lpstr>
      <vt:lpstr>The letter S</vt:lpstr>
      <vt:lpstr>What picture doesn’t belong?</vt:lpstr>
      <vt:lpstr>What picture doesn’t belong?</vt:lpstr>
      <vt:lpstr>What picture doesn’t belong?</vt:lpstr>
      <vt:lpstr>What picture doesn’t belong?</vt:lpstr>
      <vt:lpstr>What picture doesn’t belong?</vt:lpstr>
      <vt:lpstr>What picture doesn’t belong?</vt:lpstr>
      <vt:lpstr>מצגת של PowerPoint‏</vt:lpstr>
      <vt:lpstr>מצגת של PowerPoint‏</vt:lpstr>
      <vt:lpstr>מצגת של PowerPoint‏</vt:lpstr>
      <vt:lpstr>מצגת של PowerPoint‏</vt:lpstr>
      <vt:lpstr>Let’s read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Let’s read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Let’s read</vt:lpstr>
      <vt:lpstr>מצגת של PowerPoint‏</vt:lpstr>
      <vt:lpstr>מצגת של PowerPoint‏</vt:lpstr>
      <vt:lpstr>מצגת של PowerPoint‏</vt:lpstr>
      <vt:lpstr>מצגת של PowerPoint‏</vt:lpstr>
      <vt:lpstr>Let’s read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Let’s read</vt:lpstr>
      <vt:lpstr>Let’s read</vt:lpstr>
      <vt:lpstr>Let’s read</vt:lpstr>
      <vt:lpstr>Let’s read</vt:lpstr>
      <vt:lpstr>Let’s read</vt:lpstr>
      <vt:lpstr>Let’s read</vt:lpstr>
      <vt:lpstr>Let’s read</vt:lpstr>
      <vt:lpstr>Let’s write</vt:lpstr>
      <vt:lpstr>Let’s write</vt:lpstr>
      <vt:lpstr>Let’s write</vt:lpstr>
      <vt:lpstr>Let’s write</vt:lpstr>
      <vt:lpstr>Let’s write</vt:lpstr>
      <vt:lpstr>Let’s write</vt:lpstr>
      <vt:lpstr>Let’s write</vt:lpstr>
      <vt:lpstr>מסיימים ומסכמים</vt:lpstr>
      <vt:lpstr>מסיימים ומסכמים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Hila Hadad</dc:creator>
  <cp:lastModifiedBy>Asus</cp:lastModifiedBy>
  <cp:revision>19</cp:revision>
  <dcterms:modified xsi:type="dcterms:W3CDTF">2020-03-26T12:37:54Z</dcterms:modified>
</cp:coreProperties>
</file>