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purl.oclc.org/ooxml/officeDocument/relationships/extendedProperties" Target="docProps/app.xml"/><Relationship Id="rId2" Type="http://schemas.openxmlformats.org/package/2006/relationships/metadata/core-properties" Target="docProps/core.xml"/><Relationship Id="rId1" Type="http://purl.oclc.org/ooxml/officeDocument/relationships/officeDocument" Target="ppt/presentation.xml"/><Relationship Id="rId4" Type="http://purl.oclc.org/ooxml/officeDocument/relationships/customProperties" Target="docProps/custom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rtl="1" autoCompressPictures="0" conformance="strict">
  <p:sldMasterIdLst>
    <p:sldMasterId id="2147483709" r:id="rId1"/>
  </p:sldMasterIdLst>
  <p:handoutMasterIdLst>
    <p:handoutMasterId r:id="rId31"/>
  </p:handoutMasterIdLst>
  <p:sldIdLst>
    <p:sldId id="296" r:id="rId2"/>
    <p:sldId id="299" r:id="rId3"/>
    <p:sldId id="300" r:id="rId4"/>
    <p:sldId id="301" r:id="rId5"/>
    <p:sldId id="302" r:id="rId6"/>
    <p:sldId id="303" r:id="rId7"/>
    <p:sldId id="305" r:id="rId8"/>
    <p:sldId id="306" r:id="rId9"/>
    <p:sldId id="308" r:id="rId10"/>
    <p:sldId id="307" r:id="rId11"/>
    <p:sldId id="310" r:id="rId12"/>
    <p:sldId id="312" r:id="rId13"/>
    <p:sldId id="313" r:id="rId14"/>
    <p:sldId id="314" r:id="rId15"/>
    <p:sldId id="319" r:id="rId16"/>
    <p:sldId id="325" r:id="rId17"/>
    <p:sldId id="320" r:id="rId18"/>
    <p:sldId id="321" r:id="rId19"/>
    <p:sldId id="318" r:id="rId20"/>
    <p:sldId id="322" r:id="rId21"/>
    <p:sldId id="323" r:id="rId22"/>
    <p:sldId id="324" r:id="rId23"/>
    <p:sldId id="328" r:id="rId24"/>
    <p:sldId id="326" r:id="rId25"/>
    <p:sldId id="327" r:id="rId26"/>
    <p:sldId id="316" r:id="rId27"/>
    <p:sldId id="317" r:id="rId28"/>
    <p:sldId id="311" r:id="rId29"/>
    <p:sldId id="297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A61D"/>
    <a:srgbClr val="A9B0B1"/>
    <a:srgbClr val="834851"/>
    <a:srgbClr val="F1D17A"/>
    <a:srgbClr val="C5CB96"/>
    <a:srgbClr val="F4B60B"/>
    <a:srgbClr val="969696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>
  <p:normalViewPr horzBarState="maximized">
    <p:restoredLeft sz="83.971%" autoAdjust="0"/>
    <p:restoredTop sz="94.66%"/>
  </p:normalViewPr>
  <p:slideViewPr>
    <p:cSldViewPr snapToGrid="0">
      <p:cViewPr>
        <p:scale>
          <a:sx n="80" d="100"/>
          <a:sy n="80" d="100"/>
        </p:scale>
        <p:origin x="378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purl.oclc.org/ooxml/officeDocument/relationships/slide" Target="slides/slide7.xml"/><Relationship Id="rId13" Type="http://purl.oclc.org/ooxml/officeDocument/relationships/slide" Target="slides/slide12.xml"/><Relationship Id="rId18" Type="http://purl.oclc.org/ooxml/officeDocument/relationships/slide" Target="slides/slide17.xml"/><Relationship Id="rId26" Type="http://purl.oclc.org/ooxml/officeDocument/relationships/slide" Target="slides/slide25.xml"/><Relationship Id="rId3" Type="http://purl.oclc.org/ooxml/officeDocument/relationships/slide" Target="slides/slide2.xml"/><Relationship Id="rId21" Type="http://purl.oclc.org/ooxml/officeDocument/relationships/slide" Target="slides/slide20.xml"/><Relationship Id="rId34" Type="http://purl.oclc.org/ooxml/officeDocument/relationships/viewProps" Target="viewProps.xml"/><Relationship Id="rId7" Type="http://purl.oclc.org/ooxml/officeDocument/relationships/slide" Target="slides/slide6.xml"/><Relationship Id="rId12" Type="http://purl.oclc.org/ooxml/officeDocument/relationships/slide" Target="slides/slide11.xml"/><Relationship Id="rId17" Type="http://purl.oclc.org/ooxml/officeDocument/relationships/slide" Target="slides/slide16.xml"/><Relationship Id="rId25" Type="http://purl.oclc.org/ooxml/officeDocument/relationships/slide" Target="slides/slide24.xml"/><Relationship Id="rId33" Type="http://purl.oclc.org/ooxml/officeDocument/relationships/presProps" Target="presProps.xml"/><Relationship Id="rId2" Type="http://purl.oclc.org/ooxml/officeDocument/relationships/slide" Target="slides/slide1.xml"/><Relationship Id="rId16" Type="http://purl.oclc.org/ooxml/officeDocument/relationships/slide" Target="slides/slide15.xml"/><Relationship Id="rId20" Type="http://purl.oclc.org/ooxml/officeDocument/relationships/slide" Target="slides/slide19.xml"/><Relationship Id="rId29" Type="http://purl.oclc.org/ooxml/officeDocument/relationships/slide" Target="slides/slide28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1" Type="http://purl.oclc.org/ooxml/officeDocument/relationships/slide" Target="slides/slide10.xml"/><Relationship Id="rId24" Type="http://purl.oclc.org/ooxml/officeDocument/relationships/slide" Target="slides/slide23.xml"/><Relationship Id="rId32" Type="http://purl.oclc.org/ooxml/officeDocument/relationships/tags" Target="tags/tag1.xml"/><Relationship Id="rId5" Type="http://purl.oclc.org/ooxml/officeDocument/relationships/slide" Target="slides/slide4.xml"/><Relationship Id="rId15" Type="http://purl.oclc.org/ooxml/officeDocument/relationships/slide" Target="slides/slide14.xml"/><Relationship Id="rId23" Type="http://purl.oclc.org/ooxml/officeDocument/relationships/slide" Target="slides/slide22.xml"/><Relationship Id="rId28" Type="http://purl.oclc.org/ooxml/officeDocument/relationships/slide" Target="slides/slide27.xml"/><Relationship Id="rId36" Type="http://purl.oclc.org/ooxml/officeDocument/relationships/tableStyles" Target="tableStyles.xml"/><Relationship Id="rId10" Type="http://purl.oclc.org/ooxml/officeDocument/relationships/slide" Target="slides/slide9.xml"/><Relationship Id="rId19" Type="http://purl.oclc.org/ooxml/officeDocument/relationships/slide" Target="slides/slide18.xml"/><Relationship Id="rId31" Type="http://purl.oclc.org/ooxml/officeDocument/relationships/handoutMaster" Target="handoutMasters/handoutMaster1.xml"/><Relationship Id="rId4" Type="http://purl.oclc.org/ooxml/officeDocument/relationships/slide" Target="slides/slide3.xml"/><Relationship Id="rId9" Type="http://purl.oclc.org/ooxml/officeDocument/relationships/slide" Target="slides/slide8.xml"/><Relationship Id="rId14" Type="http://purl.oclc.org/ooxml/officeDocument/relationships/slide" Target="slides/slide13.xml"/><Relationship Id="rId22" Type="http://purl.oclc.org/ooxml/officeDocument/relationships/slide" Target="slides/slide21.xml"/><Relationship Id="rId27" Type="http://purl.oclc.org/ooxml/officeDocument/relationships/slide" Target="slides/slide26.xml"/><Relationship Id="rId30" Type="http://purl.oclc.org/ooxml/officeDocument/relationships/slide" Target="slides/slide29.xml"/><Relationship Id="rId35" Type="http://purl.oclc.org/ooxml/officeDocument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purl.oclc.org/ooxml/officeDocument/relationships/theme" Target="../theme/theme2.xml"/></Relationships>
</file>

<file path=ppt/handoutMasters/handoutMaster1.xml><?xml version="1.0" encoding="utf-8"?>
<p:handout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A8B64F8-19B6-45DC-B327-446A1A468CFC}" type="datetimeFigureOut">
              <a:rPr lang="he-IL" smtClean="0"/>
              <a:t>כ"ו/אייר/תש"ף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2A851EC-DE77-41EA-906F-B1720AC1FD9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35449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purl.oclc.org/ooxml/officeDocument/relationships/image" Target="../media/image2.png"/><Relationship Id="rId2" Type="http://purl.oclc.org/ooxml/officeDocument/relationships/image" Target="../media/image1.png"/><Relationship Id="rId1" Type="http://purl.oclc.org/ooxml/officeDocument/relationships/slideMaster" Target="../slideMasters/slideMaster1.xml"/><Relationship Id="rId5" Type="http://purl.oclc.org/ooxml/officeDocument/relationships/image" Target="../media/image4.png"/><Relationship Id="rId4" Type="http://purl.oclc.org/ooxml/officeDocument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purl.oclc.org/ooxml/officeDocument/relationships/image" Target="../media/image2.png"/><Relationship Id="rId2" Type="http://purl.oclc.org/ooxml/officeDocument/relationships/image" Target="../media/image1.png"/><Relationship Id="rId1" Type="http://purl.oclc.org/ooxml/officeDocument/relationships/slideMaster" Target="../slideMasters/slideMaster1.xml"/><Relationship Id="rId4" Type="http://purl.oclc.org/ooxml/officeDocument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purl.oclc.org/ooxml/officeDocument/relationships/image" Target="../media/image3.png"/><Relationship Id="rId2" Type="http://purl.oclc.org/ooxml/officeDocument/relationships/image" Target="../media/image2.png"/><Relationship Id="rId1" Type="http://purl.oclc.org/ooxml/officeDocument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%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%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aa-ET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.938%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aa-ET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aa-ET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9904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purl.oclc.org/ooxml/drawingml/main" xmlns:r="http://purl.oclc.org/ooxml/officeDocument/relationships" xmlns:p="http://purl.oclc.org/ooxml/presentationml/main" preserve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%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aa-ET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.861%" b="71.253%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aa-ET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08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purl.oclc.org/ooxml/drawingml/main" xmlns:r="http://purl.oclc.org/ooxml/officeDocument/relationships" xmlns:p="http://purl.oclc.org/ooxml/presentationml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983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purl.oclc.org/ooxml/drawingml/main" xmlns:r="http://purl.oclc.org/ooxml/officeDocument/relationships" xmlns:p="http://purl.oclc.org/ooxml/presentationml/main" preserve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.139%" b="30.974%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aa-ET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2644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purl.oclc.org/ooxml/drawingml/main" xmlns:r="http://purl.oclc.org/ooxml/officeDocument/relationships" xmlns:p="http://purl.oclc.org/ooxml/presentationml/main" preserve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rtl="1"/>
                <a:endParaRPr lang="aa-ET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rtl="1"/>
                <a:endParaRPr lang="aa-ET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72483384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purl.oclc.org/ooxml/drawingml/main" xmlns:r="http://purl.oclc.org/ooxml/officeDocument/relationships" xmlns:p="http://purl.oclc.org/ooxml/presentationml/main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aa-E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/>
              <a:t>לחץ על הסמל כדי להוסיף תמונה</a:t>
            </a:r>
            <a:endParaRPr lang="aa-E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%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aa-ET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.847%" t="0.07%" b="-0.072%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67679"/>
      </p:ext>
    </p:extLst>
  </p:cSld>
  <p:clrMapOvr>
    <a:masterClrMapping/>
  </p:clrMapOvr>
</p:sldLayout>
</file>

<file path=ppt/slideLayouts/slideLayout15.xml><?xml version="1.0" encoding="utf-8"?>
<p:sldLayout xmlns:a="http://purl.oclc.org/ooxml/drawingml/main" xmlns:r="http://purl.oclc.org/ooxml/officeDocument/relationships" xmlns:p="http://purl.oclc.org/ooxml/presentationml/main" preserve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7648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purl.oclc.org/ooxml/drawingml/main" xmlns:r="http://purl.oclc.org/ooxml/officeDocument/relationships" xmlns:p="http://purl.oclc.org/ooxml/presentationml/main" preserve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aa-ET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17775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purl.oclc.org/ooxml/drawingml/main" xmlns:r="http://purl.oclc.org/ooxml/officeDocument/relationships" xmlns:p="http://purl.oclc.org/ooxml/presentationml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aa-ET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582037"/>
      </p:ext>
    </p:extLst>
  </p:cSld>
  <p:clrMapOvr>
    <a:masterClrMapping/>
  </p:clrMapOvr>
</p:sldLayout>
</file>

<file path=ppt/slideLayouts/slideLayout18.xml><?xml version="1.0" encoding="utf-8"?>
<p:sldLayout xmlns:a="http://purl.oclc.org/ooxml/drawingml/main" xmlns:r="http://purl.oclc.org/ooxml/officeDocument/relationships" xmlns:p="http://purl.oclc.org/ooxml/presentationml/main" preserve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3464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purl.oclc.org/ooxml/drawingml/main" xmlns:r="http://purl.oclc.org/ooxml/officeDocument/relationships" xmlns:p="http://purl.oclc.org/ooxml/presentationml/main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%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%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.938%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algn="ctr" defTabSz="914400" rtl="1">
              <a:lnSpc>
                <a:spcPts val="6000"/>
              </a:lnSpc>
            </a:pPr>
            <a:r>
              <a:rPr lang="he-IL" sz="6600" dirty="0">
                <a:solidFill>
                  <a:srgbClr val="FFFFFF"/>
                </a:solidFill>
                <a:cs typeface="Calibri" panose="020F0502020204030204" pitchFamily="34" charset="0"/>
              </a:rPr>
              <a:t>תודה שצפיתם בשידור</a:t>
            </a:r>
          </a:p>
          <a:p>
            <a:pPr algn="ctr" defTabSz="914400" rtl="1">
              <a:lnSpc>
                <a:spcPts val="6000"/>
              </a:lnSpc>
            </a:pPr>
            <a:r>
              <a:rPr lang="he-IL" sz="3200" dirty="0">
                <a:solidFill>
                  <a:srgbClr val="FFFFFF"/>
                </a:solidFill>
                <a:cs typeface="Calibri" panose="020F0502020204030204" pitchFamily="34" charset="0"/>
              </a:rPr>
              <a:t>הופק עבור משרד החינוך ע״י מטח</a:t>
            </a:r>
            <a:endParaRPr lang="aa-ET" sz="3200" dirty="0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>
              <a:solidFill>
                <a:srgbClr val="FFFFFF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rgbClr val="FFFFFF"/>
                </a:solidFill>
                <a:latin typeface="Arial" panose="020B0604020202020204" pitchFamily="34" charset="0"/>
              </a:rPr>
              <a:t> איורים: </a:t>
            </a:r>
            <a:endParaRPr lang="aa-ET" sz="1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80273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preserve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aa-ET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.938%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6773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purl.oclc.org/ooxml/drawingml/main" xmlns:r="http://purl.oclc.org/ooxml/officeDocument/relationships" xmlns:p="http://purl.oclc.org/ooxml/presentationml/main">
  <p:cSld name="פריסה מותאמת אישי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BF9AFC55-D643-47A1-90F5-FD4A7EBE98CE}"/>
              </a:ext>
            </a:extLst>
          </p:cNvPr>
          <p:cNvSpPr/>
          <p:nvPr/>
        </p:nvSpPr>
        <p:spPr>
          <a:xfrm>
            <a:off x="304799" y="593748"/>
            <a:ext cx="2269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spcBef>
                <a:spcPts val="1067"/>
              </a:spcBef>
            </a:pPr>
            <a:r>
              <a:rPr lang="he-IL" sz="2400" b="1" dirty="0">
                <a:solidFill>
                  <a:srgbClr val="FF0000"/>
                </a:solidFill>
                <a:latin typeface="Alef"/>
                <a:ea typeface="Alef"/>
                <a:sym typeface="Alef"/>
              </a:rPr>
              <a:t>*השקופית הזו מיועדת למורה בלבד יש למחוק אותה בסיום הכנת המצגת</a:t>
            </a:r>
          </a:p>
        </p:txBody>
      </p:sp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EBBC6B57-C174-4CC5-9E63-745CA44C4846}"/>
              </a:ext>
            </a:extLst>
          </p:cNvPr>
          <p:cNvCxnSpPr/>
          <p:nvPr/>
        </p:nvCxnSpPr>
        <p:spPr>
          <a:xfrm>
            <a:off x="2717800" y="101306"/>
            <a:ext cx="0" cy="6655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4543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preserve="1" userDrawn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74064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31309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preserve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aa-E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835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preserve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.242%" b="63.87%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aa-E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aa-E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8718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4562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aa-E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%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%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7257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purl.oclc.org/ooxml/drawingml/main" xmlns:r="http://purl.oclc.org/ooxml/officeDocument/relationships" xmlns:p="http://purl.oclc.org/ooxml/presentationml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599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8.xml"/><Relationship Id="rId13" Type="http://purl.oclc.org/ooxml/officeDocument/relationships/slideLayout" Target="../slideLayouts/slideLayout13.xml"/><Relationship Id="rId18" Type="http://purl.oclc.org/ooxml/officeDocument/relationships/slideLayout" Target="../slideLayouts/slideLayout18.xml"/><Relationship Id="rId3" Type="http://purl.oclc.org/ooxml/officeDocument/relationships/slideLayout" Target="../slideLayouts/slideLayout3.xml"/><Relationship Id="rId21" Type="http://purl.oclc.org/ooxml/officeDocument/relationships/theme" Target="../theme/theme1.xml"/><Relationship Id="rId7" Type="http://purl.oclc.org/ooxml/officeDocument/relationships/slideLayout" Target="../slideLayouts/slideLayout7.xml"/><Relationship Id="rId12" Type="http://purl.oclc.org/ooxml/officeDocument/relationships/slideLayout" Target="../slideLayouts/slideLayout12.xml"/><Relationship Id="rId17" Type="http://purl.oclc.org/ooxml/officeDocument/relationships/slideLayout" Target="../slideLayouts/slideLayout17.xml"/><Relationship Id="rId2" Type="http://purl.oclc.org/ooxml/officeDocument/relationships/slideLayout" Target="../slideLayouts/slideLayout2.xml"/><Relationship Id="rId16" Type="http://purl.oclc.org/ooxml/officeDocument/relationships/slideLayout" Target="../slideLayouts/slideLayout16.xml"/><Relationship Id="rId20" Type="http://purl.oclc.org/ooxml/officeDocument/relationships/slideLayout" Target="../slideLayouts/slideLayout20.xml"/><Relationship Id="rId1" Type="http://purl.oclc.org/ooxml/officeDocument/relationships/slideLayout" Target="../slideLayouts/slideLayout1.xml"/><Relationship Id="rId6" Type="http://purl.oclc.org/ooxml/officeDocument/relationships/slideLayout" Target="../slideLayouts/slideLayout6.xml"/><Relationship Id="rId11" Type="http://purl.oclc.org/ooxml/officeDocument/relationships/slideLayout" Target="../slideLayouts/slideLayout11.xml"/><Relationship Id="rId5" Type="http://purl.oclc.org/ooxml/officeDocument/relationships/slideLayout" Target="../slideLayouts/slideLayout5.xml"/><Relationship Id="rId15" Type="http://purl.oclc.org/ooxml/officeDocument/relationships/slideLayout" Target="../slideLayouts/slideLayout15.xml"/><Relationship Id="rId10" Type="http://purl.oclc.org/ooxml/officeDocument/relationships/slideLayout" Target="../slideLayouts/slideLayout10.xml"/><Relationship Id="rId19" Type="http://purl.oclc.org/ooxml/officeDocument/relationships/slideLayout" Target="../slideLayouts/slideLayout19.xml"/><Relationship Id="rId4" Type="http://purl.oclc.org/ooxml/officeDocument/relationships/slideLayout" Target="../slideLayouts/slideLayout4.xml"/><Relationship Id="rId9" Type="http://purl.oclc.org/ooxml/officeDocument/relationships/slideLayout" Target="../slideLayouts/slideLayout9.xml"/><Relationship Id="rId14" Type="http://purl.oclc.org/ooxml/officeDocument/relationships/slideLayout" Target="../slideLayouts/slideLayout14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244620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29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</p:sldLayoutIdLst>
  <p:hf sldNum="0" hdr="0" ftr="0" dt="0"/>
  <p:txStyles>
    <p:titleStyle>
      <a:lvl1pPr algn="r" defTabSz="914400" rtl="1" eaLnBrk="1" latinLnBrk="0" hangingPunct="1">
        <a:lnSpc>
          <a:spcPct val="90%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%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%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purl.oclc.org/ooxml/officeDocument/relationships/slideLayout" Target="../slideLayouts/slideLayout1.xml"/><Relationship Id="rId1" Type="http://purl.oclc.org/ooxml/officeDocument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purl.oclc.org/ooxml/officeDocument/relationships/image" Target="../media/image18.png"/><Relationship Id="rId2" Type="http://purl.oclc.org/ooxml/officeDocument/relationships/slideLayout" Target="../slideLayouts/slideLayout3.xml"/><Relationship Id="rId1" Type="http://purl.oclc.org/ooxml/officeDocument/relationships/tags" Target="../tags/tag11.xml"/><Relationship Id="rId4" Type="http://purl.oclc.org/ooxml/officeDocument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image" Target="../media/image20.png"/><Relationship Id="rId2" Type="http://purl.oclc.org/ooxml/officeDocument/relationships/slideLayout" Target="../slideLayouts/slideLayout3.xml"/><Relationship Id="rId1" Type="http://purl.oclc.org/ooxml/officeDocument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purl.oclc.org/ooxml/officeDocument/relationships/image" Target="../media/image21.png"/><Relationship Id="rId2" Type="http://purl.oclc.org/ooxml/officeDocument/relationships/slideLayout" Target="../slideLayouts/slideLayout3.xml"/><Relationship Id="rId1" Type="http://purl.oclc.org/ooxml/officeDocument/relationships/tags" Target="../tags/tag13.xml"/><Relationship Id="rId4" Type="http://purl.oclc.org/ooxml/officeDocument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purl.oclc.org/ooxml/officeDocument/relationships/image" Target="../media/image23.png"/><Relationship Id="rId2" Type="http://purl.oclc.org/ooxml/officeDocument/relationships/slideLayout" Target="../slideLayouts/slideLayout3.xml"/><Relationship Id="rId1" Type="http://purl.oclc.org/ooxml/officeDocument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purl.oclc.org/ooxml/officeDocument/relationships/image" Target="../media/image24.png"/><Relationship Id="rId2" Type="http://purl.oclc.org/ooxml/officeDocument/relationships/slideLayout" Target="../slideLayouts/slideLayout3.xml"/><Relationship Id="rId1" Type="http://purl.oclc.org/ooxml/officeDocument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purl.oclc.org/ooxml/officeDocument/relationships/image" Target="../media/image25.png"/><Relationship Id="rId2" Type="http://purl.oclc.org/ooxml/officeDocument/relationships/slideLayout" Target="../slideLayouts/slideLayout3.xml"/><Relationship Id="rId1" Type="http://purl.oclc.org/ooxml/officeDocument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purl.oclc.org/ooxml/officeDocument/relationships/image" Target="../media/image26.png"/><Relationship Id="rId2" Type="http://purl.oclc.org/ooxml/officeDocument/relationships/slideLayout" Target="../slideLayouts/slideLayout3.xml"/><Relationship Id="rId1" Type="http://purl.oclc.org/ooxml/officeDocument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purl.oclc.org/ooxml/officeDocument/relationships/image" Target="../media/image27.png"/><Relationship Id="rId2" Type="http://purl.oclc.org/ooxml/officeDocument/relationships/slideLayout" Target="../slideLayouts/slideLayout3.xml"/><Relationship Id="rId1" Type="http://purl.oclc.org/ooxml/officeDocument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purl.oclc.org/ooxml/officeDocument/relationships/image" Target="../media/image28.png"/><Relationship Id="rId2" Type="http://purl.oclc.org/ooxml/officeDocument/relationships/slideLayout" Target="../slideLayouts/slideLayout3.xml"/><Relationship Id="rId1" Type="http://purl.oclc.org/ooxml/officeDocument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purl.oclc.org/ooxml/officeDocument/relationships/image" Target="../media/image29.png"/><Relationship Id="rId2" Type="http://purl.oclc.org/ooxml/officeDocument/relationships/slideLayout" Target="../slideLayouts/slideLayout3.xml"/><Relationship Id="rId1" Type="http://purl.oclc.org/ooxml/officeDocument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purl.oclc.org/ooxml/officeDocument/relationships/image" Target="../media/image5.png"/><Relationship Id="rId2" Type="http://purl.oclc.org/ooxml/officeDocument/relationships/slideLayout" Target="../slideLayouts/slideLayout3.xml"/><Relationship Id="rId1" Type="http://purl.oclc.org/ooxml/officeDocument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purl.oclc.org/ooxml/officeDocument/relationships/image" Target="../media/image30.png"/><Relationship Id="rId2" Type="http://purl.oclc.org/ooxml/officeDocument/relationships/slideLayout" Target="../slideLayouts/slideLayout3.xml"/><Relationship Id="rId1" Type="http://purl.oclc.org/ooxml/officeDocument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purl.oclc.org/ooxml/officeDocument/relationships/image" Target="../media/image31.png"/><Relationship Id="rId2" Type="http://purl.oclc.org/ooxml/officeDocument/relationships/slideLayout" Target="../slideLayouts/slideLayout3.xml"/><Relationship Id="rId1" Type="http://purl.oclc.org/ooxml/officeDocument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purl.oclc.org/ooxml/officeDocument/relationships/image" Target="../media/image32.png"/><Relationship Id="rId2" Type="http://purl.oclc.org/ooxml/officeDocument/relationships/slideLayout" Target="../slideLayouts/slideLayout3.xml"/><Relationship Id="rId1" Type="http://purl.oclc.org/ooxml/officeDocument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purl.oclc.org/ooxml/officeDocument/relationships/image" Target="../media/image33.png"/><Relationship Id="rId2" Type="http://purl.oclc.org/ooxml/officeDocument/relationships/slideLayout" Target="../slideLayouts/slideLayout3.xml"/><Relationship Id="rId1" Type="http://purl.oclc.org/ooxml/officeDocument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8" Type="http://purl.oclc.org/ooxml/officeDocument/relationships/image" Target="../media/image38.png"/><Relationship Id="rId3" Type="http://purl.oclc.org/ooxml/officeDocument/relationships/image" Target="../media/image34.png"/><Relationship Id="rId7" Type="http://purl.oclc.org/ooxml/officeDocument/relationships/image" Target="../media/image37.png"/><Relationship Id="rId2" Type="http://purl.oclc.org/ooxml/officeDocument/relationships/slideLayout" Target="../slideLayouts/slideLayout3.xml"/><Relationship Id="rId1" Type="http://purl.oclc.org/ooxml/officeDocument/relationships/tags" Target="../tags/tag25.xml"/><Relationship Id="rId6" Type="http://purl.oclc.org/ooxml/officeDocument/relationships/image" Target="../media/image36.png"/><Relationship Id="rId5" Type="http://purl.oclc.org/ooxml/officeDocument/relationships/image" Target="../media/image35.png"/><Relationship Id="rId4" Type="http://purl.oclc.org/ooxml/officeDocument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purl.oclc.org/ooxml/officeDocument/relationships/image" Target="../media/image39.png"/><Relationship Id="rId2" Type="http://purl.oclc.org/ooxml/officeDocument/relationships/slideLayout" Target="../slideLayouts/slideLayout3.xml"/><Relationship Id="rId1" Type="http://purl.oclc.org/ooxml/officeDocument/relationships/tags" Target="../tags/tag26.xml"/><Relationship Id="rId6" Type="http://purl.oclc.org/ooxml/officeDocument/relationships/image" Target="../media/image42.png"/><Relationship Id="rId5" Type="http://purl.oclc.org/ooxml/officeDocument/relationships/image" Target="../media/image41.png"/><Relationship Id="rId4" Type="http://purl.oclc.org/ooxml/officeDocument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purl.oclc.org/ooxml/officeDocument/relationships/image" Target="../media/image43.png"/><Relationship Id="rId7" Type="http://purl.oclc.org/ooxml/officeDocument/relationships/image" Target="../media/image47.png"/><Relationship Id="rId2" Type="http://purl.oclc.org/ooxml/officeDocument/relationships/slideLayout" Target="../slideLayouts/slideLayout3.xml"/><Relationship Id="rId1" Type="http://purl.oclc.org/ooxml/officeDocument/relationships/tags" Target="../tags/tag27.xml"/><Relationship Id="rId6" Type="http://purl.oclc.org/ooxml/officeDocument/relationships/image" Target="../media/image46.png"/><Relationship Id="rId5" Type="http://purl.oclc.org/ooxml/officeDocument/relationships/image" Target="../media/image45.png"/><Relationship Id="rId4" Type="http://purl.oclc.org/ooxml/officeDocument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purl.oclc.org/ooxml/officeDocument/relationships/image" Target="../media/image48.png"/><Relationship Id="rId7" Type="http://purl.oclc.org/ooxml/officeDocument/relationships/image" Target="../media/image52.png"/><Relationship Id="rId2" Type="http://purl.oclc.org/ooxml/officeDocument/relationships/slideLayout" Target="../slideLayouts/slideLayout3.xml"/><Relationship Id="rId1" Type="http://purl.oclc.org/ooxml/officeDocument/relationships/tags" Target="../tags/tag28.xml"/><Relationship Id="rId6" Type="http://purl.oclc.org/ooxml/officeDocument/relationships/image" Target="../media/image51.png"/><Relationship Id="rId5" Type="http://purl.oclc.org/ooxml/officeDocument/relationships/image" Target="../media/image50.png"/><Relationship Id="rId4" Type="http://purl.oclc.org/ooxml/officeDocument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purl.oclc.org/ooxml/officeDocument/relationships/image" Target="../media/image53.png"/><Relationship Id="rId2" Type="http://purl.oclc.org/ooxml/officeDocument/relationships/slideLayout" Target="../slideLayouts/slideLayout3.xml"/><Relationship Id="rId1" Type="http://purl.oclc.org/ooxml/officeDocument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2" Type="http://purl.oclc.org/ooxml/officeDocument/relationships/slideLayout" Target="../slideLayouts/slideLayout19.xml"/><Relationship Id="rId1" Type="http://purl.oclc.org/ooxml/officeDocument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purl.oclc.org/ooxml/officeDocument/relationships/image" Target="../media/image6.png"/><Relationship Id="rId2" Type="http://purl.oclc.org/ooxml/officeDocument/relationships/slideLayout" Target="../slideLayouts/slideLayout3.xml"/><Relationship Id="rId1" Type="http://purl.oclc.org/ooxml/officeDocument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image" Target="../media/image7.png"/><Relationship Id="rId2" Type="http://purl.oclc.org/ooxml/officeDocument/relationships/slideLayout" Target="../slideLayouts/slideLayout3.xml"/><Relationship Id="rId1" Type="http://purl.oclc.org/ooxml/officeDocument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purl.oclc.org/ooxml/officeDocument/relationships/image" Target="../media/image8.png"/><Relationship Id="rId2" Type="http://purl.oclc.org/ooxml/officeDocument/relationships/slideLayout" Target="../slideLayouts/slideLayout3.xml"/><Relationship Id="rId1" Type="http://purl.oclc.org/ooxml/officeDocument/relationships/tags" Target="../tags/tag6.xml"/><Relationship Id="rId4" Type="http://purl.oclc.org/ooxml/officeDocument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purl.oclc.org/ooxml/officeDocument/relationships/image" Target="../media/image10.png"/><Relationship Id="rId2" Type="http://purl.oclc.org/ooxml/officeDocument/relationships/slideLayout" Target="../slideLayouts/slideLayout3.xml"/><Relationship Id="rId1" Type="http://purl.oclc.org/ooxml/officeDocument/relationships/tags" Target="../tags/tag7.xml"/><Relationship Id="rId4" Type="http://purl.oclc.org/ooxml/officeDocument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purl.oclc.org/ooxml/officeDocument/relationships/image" Target="../media/image12.png"/><Relationship Id="rId2" Type="http://purl.oclc.org/ooxml/officeDocument/relationships/slideLayout" Target="../slideLayouts/slideLayout3.xml"/><Relationship Id="rId1" Type="http://purl.oclc.org/ooxml/officeDocument/relationships/tags" Target="../tags/tag8.xml"/><Relationship Id="rId4" Type="http://purl.oclc.org/ooxml/officeDocument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purl.oclc.org/ooxml/officeDocument/relationships/image" Target="../media/image14.png"/><Relationship Id="rId2" Type="http://purl.oclc.org/ooxml/officeDocument/relationships/slideLayout" Target="../slideLayouts/slideLayout3.xml"/><Relationship Id="rId1" Type="http://purl.oclc.org/ooxml/officeDocument/relationships/tags" Target="../tags/tag9.xml"/><Relationship Id="rId4" Type="http://purl.oclc.org/ooxml/officeDocument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purl.oclc.org/ooxml/officeDocument/relationships/image" Target="../media/image16.png"/><Relationship Id="rId2" Type="http://purl.oclc.org/ooxml/officeDocument/relationships/slideLayout" Target="../slideLayouts/slideLayout3.xml"/><Relationship Id="rId1" Type="http://purl.oclc.org/ooxml/officeDocument/relationships/tags" Target="../tags/tag10.xml"/><Relationship Id="rId4" Type="http://purl.oclc.org/ooxml/officeDocument/relationships/image" Target="../media/image17.png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2"/>
          </p:nvPr>
        </p:nvSpPr>
        <p:spPr>
          <a:xfrm>
            <a:off x="2488999" y="3202266"/>
            <a:ext cx="7816850" cy="657140"/>
          </a:xfrm>
        </p:spPr>
        <p:txBody>
          <a:bodyPr>
            <a:normAutofit fontScale="77.5%" lnSpcReduction="20%"/>
          </a:bodyPr>
          <a:lstStyle/>
          <a:p>
            <a:r>
              <a:rPr lang="he-IL" dirty="0"/>
              <a:t>יחידה 3- עצמאים בשטח לכיתה ה'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6411268" cy="649357"/>
          </a:xfrm>
        </p:spPr>
        <p:txBody>
          <a:bodyPr>
            <a:normAutofit fontScale="77.5%" lnSpcReduction="20%"/>
          </a:bodyPr>
          <a:lstStyle/>
          <a:p>
            <a:pPr algn="r"/>
            <a:r>
              <a:rPr lang="he-IL" dirty="0"/>
              <a:t>מאפייני יישוב עירוני והשפעתם על הבטיחות בדרכים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4"/>
          </p:nvPr>
        </p:nvSpPr>
        <p:spPr>
          <a:xfrm>
            <a:off x="5441817" y="5227741"/>
            <a:ext cx="3000284" cy="560533"/>
          </a:xfrm>
        </p:spPr>
        <p:txBody>
          <a:bodyPr>
            <a:noAutofit/>
          </a:bodyPr>
          <a:lstStyle/>
          <a:p>
            <a:pPr algn="r"/>
            <a:r>
              <a:rPr lang="he-IL" dirty="0"/>
              <a:t>רויטל ביטון</a:t>
            </a:r>
          </a:p>
          <a:p>
            <a:pPr algn="r"/>
            <a:endParaRPr lang="he-IL" dirty="0"/>
          </a:p>
          <a:p>
            <a:pPr algn="r"/>
            <a:endParaRPr lang="he-I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936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F5DAD39F-2646-4BFA-B39A-8819E472C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.927%" t="12.81%" r="1.842%" b="15.294%"/>
          <a:stretch/>
        </p:blipFill>
        <p:spPr>
          <a:xfrm>
            <a:off x="941294" y="878541"/>
            <a:ext cx="10318377" cy="4930588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328" y="1800532"/>
            <a:ext cx="5374062" cy="3579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173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511182E-1C5D-4911-BB29-9FF719CFD0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.726%" b="0.784%"/>
          <a:stretch/>
        </p:blipFill>
        <p:spPr>
          <a:xfrm>
            <a:off x="1303355" y="681318"/>
            <a:ext cx="9552904" cy="5267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330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1506071" y="534522"/>
            <a:ext cx="9547412" cy="569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/>
          <a:srcRect b="1.656%"/>
          <a:stretch/>
        </p:blipFill>
        <p:spPr>
          <a:xfrm>
            <a:off x="2685881" y="581743"/>
            <a:ext cx="4190049" cy="560150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015" y="1240999"/>
            <a:ext cx="2949313" cy="3317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765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D191ED3-8E5B-40B6-A7F1-750C60FB2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.258%" r="0.868%"/>
          <a:stretch/>
        </p:blipFill>
        <p:spPr>
          <a:xfrm>
            <a:off x="2621233" y="1280160"/>
            <a:ext cx="7309151" cy="48463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1376" y="374904"/>
            <a:ext cx="491032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 smtClean="0">
                <a:solidFill>
                  <a:schemeClr val="accent1"/>
                </a:solidFill>
              </a:rPr>
              <a:t>מה רואים בתמונות?</a:t>
            </a:r>
            <a:endParaRPr lang="he-IL" sz="4000" b="1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951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קבוצה 7"/>
          <p:cNvGrpSpPr/>
          <p:nvPr/>
        </p:nvGrpSpPr>
        <p:grpSpPr>
          <a:xfrm>
            <a:off x="1953470" y="907842"/>
            <a:ext cx="8255056" cy="5323883"/>
            <a:chOff x="2021708" y="544702"/>
            <a:chExt cx="8648835" cy="5577841"/>
          </a:xfrm>
        </p:grpSpPr>
        <p:pic>
          <p:nvPicPr>
            <p:cNvPr id="3" name="תמונה 2">
              <a:extLst>
                <a:ext uri="{FF2B5EF4-FFF2-40B4-BE49-F238E27FC236}">
                  <a16:creationId xmlns:a16="http://schemas.microsoft.com/office/drawing/2014/main" id="{F73930B8-6C8A-4AD5-906C-2F3A75DF2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.182%" b="2.662%"/>
            <a:stretch/>
          </p:blipFill>
          <p:spPr>
            <a:xfrm>
              <a:off x="2021708" y="544702"/>
              <a:ext cx="8648835" cy="5577841"/>
            </a:xfrm>
            <a:prstGeom prst="rect">
              <a:avLst/>
            </a:prstGeom>
          </p:spPr>
        </p:pic>
        <p:sp>
          <p:nvSpPr>
            <p:cNvPr id="2" name="מלבן 1"/>
            <p:cNvSpPr/>
            <p:nvPr/>
          </p:nvSpPr>
          <p:spPr>
            <a:xfrm rot="21437935">
              <a:off x="8559800" y="2930525"/>
              <a:ext cx="454025" cy="158750"/>
            </a:xfrm>
            <a:prstGeom prst="rect">
              <a:avLst/>
            </a:prstGeom>
            <a:solidFill>
              <a:srgbClr val="F4B60B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מלבן 3"/>
            <p:cNvSpPr/>
            <p:nvPr/>
          </p:nvSpPr>
          <p:spPr>
            <a:xfrm rot="21437935">
              <a:off x="9057796" y="2923502"/>
              <a:ext cx="155762" cy="148774"/>
            </a:xfrm>
            <a:prstGeom prst="rect">
              <a:avLst/>
            </a:prstGeom>
            <a:solidFill>
              <a:srgbClr val="F4B60B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אליפסה 4"/>
            <p:cNvSpPr/>
            <p:nvPr/>
          </p:nvSpPr>
          <p:spPr>
            <a:xfrm>
              <a:off x="5158854" y="3616656"/>
              <a:ext cx="368489" cy="368489"/>
            </a:xfrm>
            <a:prstGeom prst="ellipse">
              <a:avLst/>
            </a:prstGeom>
            <a:solidFill>
              <a:srgbClr val="C5CB96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מלבן 6"/>
            <p:cNvSpPr/>
            <p:nvPr/>
          </p:nvSpPr>
          <p:spPr>
            <a:xfrm>
              <a:off x="3035990" y="1727318"/>
              <a:ext cx="819531" cy="580030"/>
            </a:xfrm>
            <a:prstGeom prst="rect">
              <a:avLst/>
            </a:prstGeom>
            <a:solidFill>
              <a:srgbClr val="F1D17A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5922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/>
          <p:cNvGrpSpPr/>
          <p:nvPr/>
        </p:nvGrpSpPr>
        <p:grpSpPr>
          <a:xfrm>
            <a:off x="1703129" y="557688"/>
            <a:ext cx="8546340" cy="5570158"/>
            <a:chOff x="952502" y="95535"/>
            <a:chExt cx="10197720" cy="6646460"/>
          </a:xfrm>
        </p:grpSpPr>
        <p:pic>
          <p:nvPicPr>
            <p:cNvPr id="2" name="תמונה 1">
              <a:extLst>
                <a:ext uri="{FF2B5EF4-FFF2-40B4-BE49-F238E27FC236}">
                  <a16:creationId xmlns:a16="http://schemas.microsoft.com/office/drawing/2014/main" id="{BD72BC55-108A-460F-BFFC-48731F8F1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.393%" r="0.868%" b="1.692%"/>
            <a:stretch/>
          </p:blipFill>
          <p:spPr>
            <a:xfrm>
              <a:off x="952502" y="95535"/>
              <a:ext cx="10197720" cy="6646460"/>
            </a:xfrm>
            <a:prstGeom prst="rect">
              <a:avLst/>
            </a:prstGeom>
          </p:spPr>
        </p:pic>
        <p:sp>
          <p:nvSpPr>
            <p:cNvPr id="3" name="מלבן 2"/>
            <p:cNvSpPr/>
            <p:nvPr/>
          </p:nvSpPr>
          <p:spPr>
            <a:xfrm>
              <a:off x="2456596" y="1542197"/>
              <a:ext cx="1978925" cy="600502"/>
            </a:xfrm>
            <a:prstGeom prst="rect">
              <a:avLst/>
            </a:prstGeom>
            <a:solidFill>
              <a:srgbClr val="83485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4640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/>
          <p:cNvGrpSpPr/>
          <p:nvPr/>
        </p:nvGrpSpPr>
        <p:grpSpPr>
          <a:xfrm>
            <a:off x="2281017" y="873457"/>
            <a:ext cx="8091759" cy="5356745"/>
            <a:chOff x="2281017" y="873457"/>
            <a:chExt cx="8091759" cy="5356745"/>
          </a:xfrm>
        </p:grpSpPr>
        <p:pic>
          <p:nvPicPr>
            <p:cNvPr id="3" name="תמונה 2">
              <a:extLst>
                <a:ext uri="{FF2B5EF4-FFF2-40B4-BE49-F238E27FC236}">
                  <a16:creationId xmlns:a16="http://schemas.microsoft.com/office/drawing/2014/main" id="{51FAB0A6-7C2C-49FE-B508-AD9D02205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1017" y="873457"/>
              <a:ext cx="8091759" cy="5356745"/>
            </a:xfrm>
            <a:prstGeom prst="rect">
              <a:avLst/>
            </a:prstGeom>
          </p:spPr>
        </p:pic>
        <p:sp>
          <p:nvSpPr>
            <p:cNvPr id="2" name="מלבן 1"/>
            <p:cNvSpPr/>
            <p:nvPr/>
          </p:nvSpPr>
          <p:spPr>
            <a:xfrm rot="21358300">
              <a:off x="7526928" y="3231483"/>
              <a:ext cx="263065" cy="105665"/>
            </a:xfrm>
            <a:prstGeom prst="rect">
              <a:avLst/>
            </a:prstGeom>
            <a:solidFill>
              <a:srgbClr val="A9B0B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1789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8B5B7F3-F0A5-438C-8168-083A6F61D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240" y="714375"/>
            <a:ext cx="7874354" cy="5231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64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/>
          <p:cNvGrpSpPr/>
          <p:nvPr/>
        </p:nvGrpSpPr>
        <p:grpSpPr>
          <a:xfrm>
            <a:off x="2467369" y="693420"/>
            <a:ext cx="7533499" cy="5391150"/>
            <a:chOff x="2686825" y="647700"/>
            <a:chExt cx="7533499" cy="5391150"/>
          </a:xfrm>
        </p:grpSpPr>
        <p:pic>
          <p:nvPicPr>
            <p:cNvPr id="2" name="תמונה 1">
              <a:extLst>
                <a:ext uri="{FF2B5EF4-FFF2-40B4-BE49-F238E27FC236}">
                  <a16:creationId xmlns:a16="http://schemas.microsoft.com/office/drawing/2014/main" id="{8E8CDEA9-91BA-407E-BBD4-4F9AE03EF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.021%"/>
            <a:stretch/>
          </p:blipFill>
          <p:spPr>
            <a:xfrm>
              <a:off x="2686825" y="647700"/>
              <a:ext cx="7533499" cy="5391150"/>
            </a:xfrm>
            <a:prstGeom prst="rect">
              <a:avLst/>
            </a:prstGeom>
          </p:spPr>
        </p:pic>
        <p:sp>
          <p:nvSpPr>
            <p:cNvPr id="3" name="מלבן 2"/>
            <p:cNvSpPr/>
            <p:nvPr/>
          </p:nvSpPr>
          <p:spPr>
            <a:xfrm rot="270039">
              <a:off x="5263040" y="2265106"/>
              <a:ext cx="338343" cy="182582"/>
            </a:xfrm>
            <a:prstGeom prst="rect">
              <a:avLst/>
            </a:prstGeom>
            <a:solidFill>
              <a:srgbClr val="D5A61D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6931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DCEF9F60-B491-436C-8D90-97F4F2041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.004%"/>
          <a:stretch/>
        </p:blipFill>
        <p:spPr>
          <a:xfrm>
            <a:off x="2423254" y="987572"/>
            <a:ext cx="7662578" cy="5020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468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E5EA50D-DC15-4B31-975A-96F6EF53E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.968%" b="8.586%"/>
          <a:stretch/>
        </p:blipFill>
        <p:spPr>
          <a:xfrm>
            <a:off x="1857148" y="1004047"/>
            <a:ext cx="9462890" cy="45540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51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4C0E507-506E-41B5-8D72-620E8AA15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607" y="771786"/>
            <a:ext cx="8125689" cy="5177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14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4779ECF6-4EA4-4CC6-8CF9-DC20AAD3A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.747%"/>
          <a:stretch/>
        </p:blipFill>
        <p:spPr>
          <a:xfrm>
            <a:off x="2075323" y="640080"/>
            <a:ext cx="8284830" cy="5473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26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8025F275-B8CD-40D5-B665-9078EB0D5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.312%" b="1.954%"/>
          <a:stretch/>
        </p:blipFill>
        <p:spPr>
          <a:xfrm>
            <a:off x="2003711" y="667512"/>
            <a:ext cx="8393017" cy="5431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75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0E0BE171-D326-47AC-9E04-01B061276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.817%" t="12.133%" r="0.547%" b="11.067%"/>
          <a:stretch/>
        </p:blipFill>
        <p:spPr>
          <a:xfrm>
            <a:off x="2103120" y="905256"/>
            <a:ext cx="8540496" cy="4468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293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348357" y="1174597"/>
            <a:ext cx="3636000" cy="2448000"/>
          </a:xfrm>
          <a:prstGeom prst="rect">
            <a:avLst/>
          </a:prstGeom>
        </p:spPr>
      </p:pic>
      <p:grpSp>
        <p:nvGrpSpPr>
          <p:cNvPr id="12" name="קבוצה 11"/>
          <p:cNvGrpSpPr>
            <a:grpSpLocks/>
          </p:cNvGrpSpPr>
          <p:nvPr/>
        </p:nvGrpSpPr>
        <p:grpSpPr>
          <a:xfrm>
            <a:off x="714125" y="1174597"/>
            <a:ext cx="3636000" cy="2448000"/>
            <a:chOff x="2686825" y="647700"/>
            <a:chExt cx="7533499" cy="5391150"/>
          </a:xfrm>
        </p:grpSpPr>
        <p:pic>
          <p:nvPicPr>
            <p:cNvPr id="13" name="תמונה 12">
              <a:extLst>
                <a:ext uri="{FF2B5EF4-FFF2-40B4-BE49-F238E27FC236}">
                  <a16:creationId xmlns:a16="http://schemas.microsoft.com/office/drawing/2014/main" id="{8E8CDEA9-91BA-407E-BBD4-4F9AE03EF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.021%"/>
            <a:stretch/>
          </p:blipFill>
          <p:spPr>
            <a:xfrm>
              <a:off x="2686825" y="647700"/>
              <a:ext cx="7533499" cy="5391150"/>
            </a:xfrm>
            <a:prstGeom prst="rect">
              <a:avLst/>
            </a:prstGeom>
          </p:spPr>
        </p:pic>
        <p:sp>
          <p:nvSpPr>
            <p:cNvPr id="14" name="מלבן 13"/>
            <p:cNvSpPr/>
            <p:nvPr/>
          </p:nvSpPr>
          <p:spPr>
            <a:xfrm rot="270039">
              <a:off x="5263040" y="2265106"/>
              <a:ext cx="338343" cy="182582"/>
            </a:xfrm>
            <a:prstGeom prst="rect">
              <a:avLst/>
            </a:prstGeom>
            <a:solidFill>
              <a:srgbClr val="D5A61D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3" name="תמונה 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348357" y="3699894"/>
            <a:ext cx="3636000" cy="2448000"/>
          </a:xfrm>
          <a:prstGeom prst="rect">
            <a:avLst/>
          </a:prstGeom>
        </p:spPr>
      </p:pic>
      <p:pic>
        <p:nvPicPr>
          <p:cNvPr id="4" name="תמונה 3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531241" y="3699894"/>
            <a:ext cx="3636000" cy="2448000"/>
          </a:xfrm>
          <a:prstGeom prst="rect">
            <a:avLst/>
          </a:prstGeom>
        </p:spPr>
      </p:pic>
      <p:pic>
        <p:nvPicPr>
          <p:cNvPr id="15" name="תמונה 14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25865" y="3699894"/>
            <a:ext cx="3636000" cy="2448000"/>
          </a:xfrm>
          <a:prstGeom prst="rect">
            <a:avLst/>
          </a:prstGeom>
        </p:spPr>
      </p:pic>
      <p:pic>
        <p:nvPicPr>
          <p:cNvPr id="16" name="תמונה 15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531241" y="1174597"/>
            <a:ext cx="3636000" cy="244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32125" y="408107"/>
            <a:ext cx="864069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 smtClean="0">
                <a:solidFill>
                  <a:schemeClr val="accent1"/>
                </a:solidFill>
              </a:rPr>
              <a:t>מיינו את התמונות למחוללי תנועה גדולים וקטנים</a:t>
            </a:r>
            <a:endParaRPr lang="he-IL" sz="3200" b="1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200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/>
          <a:srcRect b="7.747%"/>
          <a:stretch/>
        </p:blipFill>
        <p:spPr>
          <a:xfrm>
            <a:off x="6776492" y="3899596"/>
            <a:ext cx="3755691" cy="2260572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51" y="1246395"/>
            <a:ext cx="3564000" cy="2442094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493" y="1246395"/>
            <a:ext cx="3755691" cy="2442094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6551" y="3899596"/>
            <a:ext cx="3564000" cy="23093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32125" y="408107"/>
            <a:ext cx="864069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 smtClean="0">
                <a:solidFill>
                  <a:schemeClr val="accent1"/>
                </a:solidFill>
              </a:rPr>
              <a:t>מיינו את התמונות למחוללי תנועה גדולים וקטנים</a:t>
            </a:r>
            <a:endParaRPr lang="he-IL" sz="3200" b="1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67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4A021A8D-3516-4443-972C-82AA4B2B4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730" y="1247870"/>
            <a:ext cx="3845080" cy="259261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5C02025-1EBB-49AC-B952-03F917B2F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08" y="1257349"/>
            <a:ext cx="3805275" cy="242374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A7DAA4F-A1F6-4784-A41A-D150CF4EB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802" y="3875952"/>
            <a:ext cx="3838910" cy="2559273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B7DC20D-72B0-4A2C-85EB-7A0062F1C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711" y="3794649"/>
            <a:ext cx="3992091" cy="272188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DF1A089-D466-4054-A43D-7B8C8E6FD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415" y="1293701"/>
            <a:ext cx="3844741" cy="2500948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4794690" y="404600"/>
            <a:ext cx="2706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 smtClean="0">
                <a:solidFill>
                  <a:schemeClr val="accent1"/>
                </a:solidFill>
              </a:rPr>
              <a:t>מחולל תנועה קטן</a:t>
            </a:r>
            <a:endParaRPr lang="he-IL" sz="2800" b="1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267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9EBE51A-9FA5-4719-A182-6B90FEBDB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56" y="1043514"/>
            <a:ext cx="3860814" cy="256973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8605B81-EBC9-4B99-9C6D-D1D086335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810" y="3741684"/>
            <a:ext cx="4036620" cy="259589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24DE8E5-9A07-4E31-9363-A88A626D0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254" y="1043514"/>
            <a:ext cx="3708723" cy="2500948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A2014CC6-DC69-48D0-82EB-4127D069D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875" y="3778309"/>
            <a:ext cx="4089819" cy="2559273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34CA397D-36B7-4C26-AA8A-154AADAE8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933" y="1043514"/>
            <a:ext cx="3879893" cy="2582476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794690" y="404600"/>
            <a:ext cx="2706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 smtClean="0">
                <a:solidFill>
                  <a:schemeClr val="accent1"/>
                </a:solidFill>
              </a:rPr>
              <a:t>מחולל תנועה קטן</a:t>
            </a:r>
            <a:endParaRPr lang="he-IL" sz="2800" b="1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472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B3148509-9345-45D9-B045-8A128379D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.866%" b="7.467%"/>
          <a:stretch/>
        </p:blipFill>
        <p:spPr>
          <a:xfrm>
            <a:off x="1801367" y="740664"/>
            <a:ext cx="9232681" cy="4815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838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04270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F8FCA024-4B33-46C6-B37E-D51871819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.32%" b="10.057%"/>
          <a:stretch/>
        </p:blipFill>
        <p:spPr>
          <a:xfrm>
            <a:off x="1757081" y="770965"/>
            <a:ext cx="9540339" cy="48165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256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EFB44378-2F8B-4165-B1DD-8B587270F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.941%" b="12.026%"/>
          <a:stretch/>
        </p:blipFill>
        <p:spPr>
          <a:xfrm>
            <a:off x="1529290" y="1174199"/>
            <a:ext cx="9631769" cy="46349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55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25BAF3A9-DDA2-4399-A299-A3ED360FC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.327%" b="3.921%"/>
          <a:stretch/>
        </p:blipFill>
        <p:spPr>
          <a:xfrm>
            <a:off x="2073025" y="735275"/>
            <a:ext cx="8639800" cy="5369690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513" y="2209841"/>
            <a:ext cx="4313230" cy="2882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338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B4E4BF7A-C2CD-4ACB-8704-87ECC6566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.029%" t="10.992%"/>
          <a:stretch/>
        </p:blipFill>
        <p:spPr>
          <a:xfrm>
            <a:off x="1918447" y="681317"/>
            <a:ext cx="9250261" cy="536440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763" y="2081374"/>
            <a:ext cx="3629579" cy="2374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12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/>
          <p:cNvGrpSpPr/>
          <p:nvPr/>
        </p:nvGrpSpPr>
        <p:grpSpPr>
          <a:xfrm>
            <a:off x="1882281" y="1407458"/>
            <a:ext cx="9377389" cy="4186518"/>
            <a:chOff x="833411" y="779928"/>
            <a:chExt cx="10722095" cy="4948519"/>
          </a:xfrm>
        </p:grpSpPr>
        <p:pic>
          <p:nvPicPr>
            <p:cNvPr id="2" name="תמונה 1">
              <a:extLst>
                <a:ext uri="{FF2B5EF4-FFF2-40B4-BE49-F238E27FC236}">
                  <a16:creationId xmlns:a16="http://schemas.microsoft.com/office/drawing/2014/main" id="{E9B831A4-541B-46BA-BD1C-893F5B1C3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1.373%" r="0.624%" b="16.47%"/>
            <a:stretch/>
          </p:blipFill>
          <p:spPr>
            <a:xfrm>
              <a:off x="833411" y="779928"/>
              <a:ext cx="10722095" cy="4948519"/>
            </a:xfrm>
            <a:prstGeom prst="rect">
              <a:avLst/>
            </a:prstGeom>
          </p:spPr>
        </p:pic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7483" y="1845061"/>
              <a:ext cx="5585012" cy="368936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8614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CF3A37B9-17C5-4872-9D00-3F652F763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.643%" t="12.287%" r="2.82%" b="7.451%"/>
          <a:stretch/>
        </p:blipFill>
        <p:spPr>
          <a:xfrm>
            <a:off x="1264024" y="663387"/>
            <a:ext cx="10183906" cy="5504330"/>
          </a:xfrm>
          <a:prstGeom prst="rect">
            <a:avLst/>
          </a:prstGeom>
        </p:spPr>
      </p:pic>
      <p:grpSp>
        <p:nvGrpSpPr>
          <p:cNvPr id="5" name="קבוצה 4"/>
          <p:cNvGrpSpPr/>
          <p:nvPr/>
        </p:nvGrpSpPr>
        <p:grpSpPr>
          <a:xfrm>
            <a:off x="1499550" y="2006736"/>
            <a:ext cx="5304662" cy="3479664"/>
            <a:chOff x="1499550" y="2006736"/>
            <a:chExt cx="5304662" cy="3479664"/>
          </a:xfrm>
        </p:grpSpPr>
        <p:pic>
          <p:nvPicPr>
            <p:cNvPr id="2" name="תמונה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9550" y="2006736"/>
              <a:ext cx="5304662" cy="3479664"/>
            </a:xfrm>
            <a:prstGeom prst="rect">
              <a:avLst/>
            </a:prstGeom>
          </p:spPr>
        </p:pic>
        <p:sp>
          <p:nvSpPr>
            <p:cNvPr id="4" name="מלבן 3"/>
            <p:cNvSpPr/>
            <p:nvPr/>
          </p:nvSpPr>
          <p:spPr>
            <a:xfrm rot="21431060">
              <a:off x="3852863" y="2371725"/>
              <a:ext cx="923925" cy="266700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1479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26F7F30-EAD7-4E0B-91C2-BBDFF2341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.749%" t="11.634%" r="1.326%" b="11.372%"/>
          <a:stretch/>
        </p:blipFill>
        <p:spPr>
          <a:xfrm>
            <a:off x="1129553" y="744070"/>
            <a:ext cx="10300447" cy="528021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496" y="1900005"/>
            <a:ext cx="5522716" cy="3595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37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purl.oclc.org/ooxml/drawingml/main" xmlns:r="http://purl.oclc.org/ooxml/officeDocument/relationships" xmlns:p="http://purl.oclc.org/ooxml/presentationml/main">
  <p:tag name="ARTICULATE_PROJECT_OPEN" val="0"/>
  <p:tag name="ARTICULATE_SLIDE_COUNT" val="29"/>
</p:tagLst>
</file>

<file path=ppt/tags/tag10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11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12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13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14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15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16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17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18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19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2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20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21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22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23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24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25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26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27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28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29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3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30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4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5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6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7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8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ags/tag9.xml><?xml version="1.0" encoding="utf-8"?>
<p:tagLst xmlns:a="http://purl.oclc.org/ooxml/drawingml/main" xmlns:r="http://purl.oclc.org/ooxml/officeDocument/relationships" xmlns:p="http://purl.oclc.org/ooxml/presentationml/main">
  <p:tag name="ARTICULATE_SLIDE_THUMBNAIL_REFRESH" val="1"/>
</p:tagLst>
</file>

<file path=ppt/theme/theme1.xml><?xml version="1.0" encoding="utf-8"?>
<a:theme xmlns:a="http://purl.oclc.org/ooxml/drawingml/main" name="ערכת נושא1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ערכת נושא1" id="{6FEE3CBD-451D-469B-AA8B-42F446A6C40F}" vid="{EC8FF633-05A0-4A50-82E9-232C0CBA0E14}"/>
    </a:ext>
  </a:extLst>
</a:theme>
</file>

<file path=ppt/theme/theme2.xml><?xml version="1.0" encoding="utf-8"?>
<a:theme xmlns:a="http://purl.oclc.org/ooxml/drawingml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otalTime>11512</TotalTime>
  <Words>40</Words>
  <Application>Microsoft Office PowerPoint</Application>
  <PresentationFormat>מסך רחב</PresentationFormat>
  <Paragraphs>8</Paragraphs>
  <Slides>29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29</vt:i4>
      </vt:variant>
    </vt:vector>
  </HeadingPairs>
  <TitlesOfParts>
    <vt:vector size="34" baseType="lpstr">
      <vt:lpstr>Alef</vt:lpstr>
      <vt:lpstr>Arial</vt:lpstr>
      <vt:lpstr>Calibri</vt:lpstr>
      <vt:lpstr>Open Sans</vt:lpstr>
      <vt:lpstr>ערכת נושא1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ליאבה חיה דויטש</dc:creator>
  <cp:lastModifiedBy>Keren Taiter</cp:lastModifiedBy>
  <cp:revision>143</cp:revision>
  <dcterms:created xsi:type="dcterms:W3CDTF">2020-05-01T18:56:43Z</dcterms:created>
  <dcterms:modified xsi:type="dcterms:W3CDTF">2020-05-20T13:56:56Z</dcterms:modified>
</cp:coreProperties>
</file>

<file path=docProps/custom.xml><?xml version="1.0" encoding="utf-8"?>
<Properties xmlns="http://purl.oclc.org/ooxml/officeDocument/customProperties" xmlns:vt="http://purl.oclc.org/ooxml/officeDocument/docPropsVTypes">
  <property fmtid="{D5CDD505-2E9C-101B-9397-08002B2CF9AE}" pid="2" name="ArticulateGUID">
    <vt:lpwstr>3656480E-02A5-4BE7-B110-C96139E1B4A5</vt:lpwstr>
  </property>
  <property fmtid="{D5CDD505-2E9C-101B-9397-08002B2CF9AE}" pid="3" name="ArticulatePath">
    <vt:lpwstr>1846- חלק ב - חציה במקום לא מוסדר </vt:lpwstr>
  </property>
</Properties>
</file>