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545" r:id="rId2"/>
    <p:sldId id="549" r:id="rId3"/>
    <p:sldId id="550" r:id="rId4"/>
    <p:sldId id="551" r:id="rId5"/>
    <p:sldId id="413" r:id="rId6"/>
    <p:sldId id="487" r:id="rId7"/>
    <p:sldId id="552" r:id="rId8"/>
    <p:sldId id="553" r:id="rId9"/>
    <p:sldId id="554" r:id="rId10"/>
    <p:sldId id="555" r:id="rId11"/>
    <p:sldId id="556" r:id="rId12"/>
    <p:sldId id="557" r:id="rId13"/>
    <p:sldId id="558" r:id="rId14"/>
    <p:sldId id="559" r:id="rId15"/>
    <p:sldId id="560" r:id="rId16"/>
    <p:sldId id="561" r:id="rId17"/>
    <p:sldId id="562" r:id="rId18"/>
    <p:sldId id="563" r:id="rId19"/>
    <p:sldId id="564" r:id="rId20"/>
    <p:sldId id="565" r:id="rId21"/>
    <p:sldId id="566" r:id="rId22"/>
    <p:sldId id="567" r:id="rId23"/>
    <p:sldId id="568" r:id="rId24"/>
    <p:sldId id="571" r:id="rId25"/>
    <p:sldId id="569" r:id="rId26"/>
    <p:sldId id="570" r:id="rId27"/>
    <p:sldId id="572" r:id="rId28"/>
    <p:sldId id="573" r:id="rId29"/>
    <p:sldId id="574" r:id="rId30"/>
    <p:sldId id="575" r:id="rId31"/>
    <p:sldId id="576" r:id="rId32"/>
    <p:sldId id="577" r:id="rId33"/>
    <p:sldId id="578" r:id="rId34"/>
    <p:sldId id="579" r:id="rId35"/>
    <p:sldId id="580" r:id="rId36"/>
    <p:sldId id="581" r:id="rId37"/>
    <p:sldId id="582" r:id="rId38"/>
    <p:sldId id="583" r:id="rId39"/>
    <p:sldId id="584" r:id="rId40"/>
    <p:sldId id="585" r:id="rId41"/>
    <p:sldId id="586" r:id="rId42"/>
    <p:sldId id="587" r:id="rId43"/>
    <p:sldId id="588" r:id="rId44"/>
    <p:sldId id="589" r:id="rId45"/>
    <p:sldId id="590" r:id="rId46"/>
    <p:sldId id="591" r:id="rId47"/>
    <p:sldId id="592" r:id="rId48"/>
    <p:sldId id="593" r:id="rId49"/>
    <p:sldId id="594" r:id="rId50"/>
    <p:sldId id="281" r:id="rId51"/>
  </p:sldIdLst>
  <p:sldSz cx="12192000" cy="6858000"/>
  <p:notesSz cx="6797675" cy="992505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2C9"/>
    <a:srgbClr val="FB2265"/>
    <a:srgbClr val="00B050"/>
    <a:srgbClr val="9D6F34"/>
    <a:srgbClr val="704F2C"/>
    <a:srgbClr val="4285E3"/>
    <a:srgbClr val="EBEBEB"/>
    <a:srgbClr val="C9C722"/>
    <a:srgbClr val="FFFBD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72063" autoAdjust="0"/>
  </p:normalViewPr>
  <p:slideViewPr>
    <p:cSldViewPr snapToGrid="0" snapToObjects="1" showGuides="1">
      <p:cViewPr varScale="1">
        <p:scale>
          <a:sx n="77" d="100"/>
          <a:sy n="77" d="100"/>
        </p:scale>
        <p:origin x="1782" y="90"/>
      </p:cViewPr>
      <p:guideLst>
        <p:guide orient="horz" pos="201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14/05/2020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pPr algn="r" rtl="1"/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57811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how to write the </a:t>
            </a:r>
            <a:r>
              <a:rPr lang="en-US" dirty="0" err="1" smtClean="0"/>
              <a:t>ch</a:t>
            </a:r>
            <a:r>
              <a:rPr lang="en-US" dirty="0" smtClean="0"/>
              <a:t> + practice -</a:t>
            </a:r>
            <a:r>
              <a:rPr lang="en-US" b="1" dirty="0" smtClean="0"/>
              <a:t>1 minutes </a:t>
            </a:r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441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5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181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997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682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22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60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50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להוסיף תמונת אוזן</a:t>
            </a:r>
          </a:p>
          <a:p>
            <a:pPr algn="r" rtl="1"/>
            <a:r>
              <a:rPr lang="he-IL" dirty="0" smtClean="0"/>
              <a:t>לשאול אותם באיזה מילה הם שומעים את </a:t>
            </a:r>
            <a:r>
              <a:rPr lang="en-US" dirty="0" smtClean="0"/>
              <a:t> </a:t>
            </a:r>
            <a:r>
              <a:rPr lang="en-US" dirty="0" err="1" smtClean="0"/>
              <a:t>ch</a:t>
            </a:r>
            <a:r>
              <a:rPr lang="en-US" dirty="0" smtClean="0"/>
              <a:t> </a:t>
            </a:r>
            <a:r>
              <a:rPr lang="he-IL" dirty="0" smtClean="0"/>
              <a:t>בסוף?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93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9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Underline the </a:t>
            </a:r>
            <a:r>
              <a:rPr lang="en-US" dirty="0" err="1" smtClean="0"/>
              <a:t>ch</a:t>
            </a:r>
            <a:r>
              <a:rPr lang="en-US" dirty="0" smtClean="0"/>
              <a:t> sound – 1 minute 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587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Say the words and they need to write them in the right place</a:t>
            </a:r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724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 the word I say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17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 the word I say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095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 the word I say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22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 the word I say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919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 the word I say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7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 the word I say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094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6328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301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Dear</a:t>
            </a:r>
            <a:r>
              <a:rPr lang="en-US" baseline="0" dirty="0" smtClean="0"/>
              <a:t> Teacher,</a:t>
            </a:r>
          </a:p>
          <a:p>
            <a:r>
              <a:rPr lang="en-US" baseline="0" dirty="0" smtClean="0"/>
              <a:t>Please take a look at the suggested Can Do statements in the teachers’ checklist.  Make sure that you choose can do statements that are meant for 3</a:t>
            </a:r>
            <a:r>
              <a:rPr lang="en-US" baseline="30000" dirty="0" smtClean="0"/>
              <a:t>rd</a:t>
            </a:r>
            <a:r>
              <a:rPr lang="en-US" baseline="0" dirty="0" smtClean="0"/>
              <a:t> grade from the list of Pre-Foundation statements OR can do statements meant for 4</a:t>
            </a:r>
            <a:r>
              <a:rPr lang="en-US" baseline="30000" dirty="0" smtClean="0"/>
              <a:t>th</a:t>
            </a:r>
            <a:r>
              <a:rPr lang="en-US" baseline="0" dirty="0" smtClean="0"/>
              <a:t>-6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students from the Foundation Level list.</a:t>
            </a:r>
          </a:p>
          <a:p>
            <a:r>
              <a:rPr lang="en-US" baseline="0" dirty="0" smtClean="0"/>
              <a:t>Choose one or two that you aim to achieve in this lesson.</a:t>
            </a:r>
          </a:p>
          <a:p>
            <a:pPr rtl="0"/>
            <a:r>
              <a:rPr lang="en-US" baseline="0" dirty="0" smtClean="0"/>
              <a:t>e.g.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this lesson, you 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an: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 range of basic everyday nouns and adjectives (e.g. colors, numbers, classroom objects) and basic action words (e.g. ‘clap’, ‘stamp’, ‘jump’, ‘walk’)  OR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how you are feeling using simple words like ‘happy’ accompanied by body language  OR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follow basic instructions for making something (e.g. a mask, a clock), if supported by pictures OR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basic written instructions for classroom activities (e.g. read and match)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lesson, 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will see the same statements, and you will ask him to decide if he has achieved them.</a:t>
            </a:r>
            <a:endParaRPr lang="en-US" b="0" dirty="0" smtClean="0">
              <a:effectLst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890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0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58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593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597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36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009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51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597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265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Write sentences – </a:t>
            </a:r>
            <a:r>
              <a:rPr lang="en-US" b="1" dirty="0" smtClean="0"/>
              <a:t>3 minutes timer</a:t>
            </a:r>
            <a:endParaRPr lang="x-none" b="1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7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1144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Write sentences – </a:t>
            </a:r>
            <a:r>
              <a:rPr lang="en-US" b="1" dirty="0" smtClean="0"/>
              <a:t>3 minutes timer</a:t>
            </a:r>
            <a:endParaRPr lang="x-none" b="1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792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2 minutes </a:t>
            </a:r>
            <a:endParaRPr lang="x-none" b="1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5278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2 minutes </a:t>
            </a:r>
            <a:endParaRPr lang="x-none" b="1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2947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a word and they need to write it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1767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a word and they need to write it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6632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a word and they need to write it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150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a word and they need to write it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7133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a word and they need to write it</a:t>
            </a:r>
            <a:endParaRPr lang="x-none" dirty="0" smtClean="0"/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0561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537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 say the sentences and they repeat after me</a:t>
            </a:r>
          </a:p>
          <a:p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82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letter c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58182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letter h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145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76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</a:t>
            </a:r>
            <a:r>
              <a:rPr lang="en-US" dirty="0" err="1" smtClean="0"/>
              <a:t>ch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165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Practice reading</a:t>
            </a:r>
            <a:endParaRPr lang="x-none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8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</a:t>
            </a:r>
            <a:r>
              <a:rPr lang="en-US" sz="6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66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watching!</a:t>
            </a:r>
            <a:endParaRPr lang="he-IL" sz="6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783" t="19635" r="12187" b="27778"/>
          <a:stretch/>
        </p:blipFill>
        <p:spPr>
          <a:xfrm>
            <a:off x="4867835" y="1434354"/>
            <a:ext cx="6499412" cy="14680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22639" y="3092183"/>
            <a:ext cx="8250540" cy="824410"/>
          </a:xfrm>
        </p:spPr>
        <p:txBody>
          <a:bodyPr anchor="ctr">
            <a:noAutofit/>
          </a:bodyPr>
          <a:lstStyle>
            <a:lvl1pPr marL="0" indent="0" algn="l" rtl="0">
              <a:buFontTx/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22639" y="4469272"/>
            <a:ext cx="6704545" cy="411774"/>
          </a:xfrm>
        </p:spPr>
        <p:txBody>
          <a:bodyPr>
            <a:noAutofit/>
          </a:bodyPr>
          <a:lstStyle>
            <a:lvl1pPr marL="0" indent="0" algn="l" rtl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5"/>
            <a:ext cx="6704013" cy="385860"/>
          </a:xfrm>
        </p:spPr>
        <p:txBody>
          <a:bodyPr/>
          <a:lstStyle>
            <a:lvl1pPr marL="0" indent="0" algn="l" rtl="0">
              <a:buFontTx/>
              <a:buNone/>
              <a:defRPr>
                <a:solidFill>
                  <a:schemeClr val="bg1"/>
                </a:solidFill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986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aa-ET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015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What we will….</a:t>
            </a:r>
            <a:endParaRPr lang="he-IL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You can type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 flipH="1">
            <a:off x="8999445" y="6311901"/>
            <a:ext cx="2953477" cy="382144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057618">
            <a:off x="10322497" y="54467"/>
            <a:ext cx="1303800" cy="10795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278956" y="174053"/>
            <a:ext cx="2953477" cy="382144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 rtl="0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err="1"/>
              <a:t>jhcbhfvhjvb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fkjgvfjvnfvn</a:t>
            </a:r>
            <a:endParaRPr lang="he-I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gfgfbgfbfgb</a:t>
            </a:r>
            <a:endParaRPr lang="he-IL" dirty="0"/>
          </a:p>
        </p:txBody>
      </p:sp>
      <p:grpSp>
        <p:nvGrpSpPr>
          <p:cNvPr id="3" name="Group 2"/>
          <p:cNvGrpSpPr/>
          <p:nvPr userDrawn="1"/>
        </p:nvGrpSpPr>
        <p:grpSpPr>
          <a:xfrm flipH="1">
            <a:off x="371884" y="183217"/>
            <a:ext cx="10667169" cy="506326"/>
            <a:chOff x="1363286" y="183217"/>
            <a:chExt cx="10667169" cy="50632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30CA40-3AE6-8C40-B628-3B8B63BD0A0E}"/>
                </a:ext>
              </a:extLst>
            </p:cNvPr>
            <p:cNvGrpSpPr/>
            <p:nvPr userDrawn="1"/>
          </p:nvGrpSpPr>
          <p:grpSpPr>
            <a:xfrm>
              <a:off x="1363286" y="183217"/>
              <a:ext cx="10540091" cy="506326"/>
              <a:chOff x="1347109" y="356936"/>
              <a:chExt cx="10540091" cy="50632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B534642-3CB6-A445-AA80-E1A2A04DB3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7109" y="592495"/>
                <a:ext cx="10244790" cy="38497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7F0647F-5897-294F-87FC-777F34105B01}"/>
                  </a:ext>
                </a:extLst>
              </p:cNvPr>
              <p:cNvSpPr/>
              <p:nvPr userDrawn="1"/>
            </p:nvSpPr>
            <p:spPr>
              <a:xfrm rot="16200000">
                <a:off x="11380874" y="356936"/>
                <a:ext cx="506326" cy="5063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x-none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CB72AB-9511-E340-859E-BC49A5D471A5}"/>
                </a:ext>
              </a:extLst>
            </p:cNvPr>
            <p:cNvSpPr/>
            <p:nvPr userDrawn="1"/>
          </p:nvSpPr>
          <p:spPr>
            <a:xfrm rot="10800000">
              <a:off x="11819101" y="314134"/>
              <a:ext cx="211354" cy="2113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 flipH="1">
            <a:off x="0" y="16151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8730113" y="6290751"/>
            <a:ext cx="3116931" cy="403293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865046" y="433137"/>
            <a:ext cx="8904596" cy="805305"/>
          </a:xfrm>
          <a:solidFill>
            <a:schemeClr val="accent1"/>
          </a:solidFill>
        </p:spPr>
        <p:txBody>
          <a:bodyPr anchor="b"/>
          <a:lstStyle>
            <a:lvl1pPr algn="l" rtl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 A fun beginning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796" y="1928813"/>
            <a:ext cx="10295468" cy="3844925"/>
          </a:xfrm>
        </p:spPr>
        <p:txBody>
          <a:bodyPr>
            <a:normAutofit/>
          </a:bodyPr>
          <a:lstStyle>
            <a:lvl1pPr marL="0" indent="0" algn="l" rtl="0">
              <a:buNone/>
              <a:defRPr sz="4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en-US" dirty="0"/>
              <a:t>Big text here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5400000" flipH="1">
            <a:off x="693006" y="742026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58720" y="249375"/>
            <a:ext cx="3509865" cy="205896"/>
            <a:chOff x="8989719" y="249375"/>
            <a:chExt cx="3509865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92667" y="352323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16200000">
              <a:off x="8989719" y="249375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53052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Practice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1297" y="1825625"/>
            <a:ext cx="10572503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English</a:t>
            </a:r>
          </a:p>
          <a:p>
            <a:pPr lvl="0"/>
            <a:r>
              <a:rPr lang="en-US" dirty="0" err="1"/>
              <a:t>Jnfkjnbfjkbngjkb</a:t>
            </a:r>
            <a:endParaRPr lang="en-US" dirty="0"/>
          </a:p>
          <a:p>
            <a:pPr lvl="0"/>
            <a:r>
              <a:rPr lang="en-US" dirty="0" err="1"/>
              <a:t>gfkmgfkbmgkbmgf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 flipH="1">
            <a:off x="353083" y="262177"/>
            <a:ext cx="3549069" cy="205896"/>
            <a:chOff x="8274675" y="262177"/>
            <a:chExt cx="3549069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274675" y="367714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5400000" flipH="1">
              <a:off x="11617848" y="262177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10501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7864"/>
            <a:ext cx="10515600" cy="1198346"/>
          </a:xfrm>
        </p:spPr>
        <p:txBody>
          <a:bodyPr/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Solution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fhghjfghfbgvhfj</a:t>
            </a:r>
            <a:endParaRPr lang="en-US" dirty="0"/>
          </a:p>
          <a:p>
            <a:pPr lvl="0"/>
            <a:r>
              <a:rPr lang="en-US" dirty="0" err="1"/>
              <a:t>Dfhdjhdbfvhdbvhd</a:t>
            </a:r>
            <a:endParaRPr lang="en-US" dirty="0"/>
          </a:p>
          <a:p>
            <a:pPr lvl="0"/>
            <a:r>
              <a:rPr lang="en-US" dirty="0" err="1"/>
              <a:t>fjkdnvkjfdnvjdfnv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3" r:id="rId17"/>
    <p:sldLayoutId id="2147483676" r:id="rId18"/>
    <p:sldLayoutId id="2147483677" r:id="rId19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26.jpe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eg"/><Relationship Id="rId5" Type="http://schemas.openxmlformats.org/officeDocument/2006/relationships/image" Target="../media/image31.jpe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Ch</a:t>
            </a:r>
            <a:r>
              <a:rPr lang="en-US" dirty="0"/>
              <a:t> is for Chocolate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Third Grade | English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5EB878-1004-0145-8883-C9825FA94E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With: </a:t>
            </a:r>
            <a:r>
              <a:rPr lang="en-US" dirty="0" err="1" smtClean="0"/>
              <a:t>Suha</a:t>
            </a:r>
            <a:r>
              <a:rPr lang="en-US" dirty="0" smtClean="0"/>
              <a:t> </a:t>
            </a:r>
            <a:r>
              <a:rPr lang="en-US" dirty="0" err="1" smtClean="0"/>
              <a:t>Athamni</a:t>
            </a:r>
            <a:endParaRPr lang="en-US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aa-ET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</a:pP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2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do we write </a:t>
            </a:r>
            <a:r>
              <a:rPr lang="en-US" dirty="0" err="1">
                <a:solidFill>
                  <a:srgbClr val="FB2265"/>
                </a:solidFill>
              </a:rPr>
              <a:t>ch</a:t>
            </a:r>
            <a:r>
              <a:rPr lang="en-US" dirty="0"/>
              <a:t>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3">
            <a:extLst>
              <a:ext uri="{FF2B5EF4-FFF2-40B4-BE49-F238E27FC236}">
                <a16:creationId xmlns:a16="http://schemas.microsoft.com/office/drawing/2014/main" id="{7F3F138C-0FC8-4B66-82DF-E9EC8A0A44E3}"/>
              </a:ext>
            </a:extLst>
          </p:cNvPr>
          <p:cNvCxnSpPr/>
          <p:nvPr/>
        </p:nvCxnSpPr>
        <p:spPr>
          <a:xfrm>
            <a:off x="1866436" y="3461561"/>
            <a:ext cx="96236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D787EE63-5FEA-41B0-AFF5-3432341FB83E}"/>
              </a:ext>
            </a:extLst>
          </p:cNvPr>
          <p:cNvCxnSpPr/>
          <p:nvPr/>
        </p:nvCxnSpPr>
        <p:spPr>
          <a:xfrm>
            <a:off x="1886426" y="5655117"/>
            <a:ext cx="96236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8">
            <a:extLst>
              <a:ext uri="{FF2B5EF4-FFF2-40B4-BE49-F238E27FC236}">
                <a16:creationId xmlns:a16="http://schemas.microsoft.com/office/drawing/2014/main" id="{EC5557E5-55D8-4924-8736-4A17678E2313}"/>
              </a:ext>
            </a:extLst>
          </p:cNvPr>
          <p:cNvCxnSpPr/>
          <p:nvPr/>
        </p:nvCxnSpPr>
        <p:spPr>
          <a:xfrm>
            <a:off x="1915600" y="2345602"/>
            <a:ext cx="96236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8F2DA114-048B-4487-8D8E-635CF2C9DC0E}"/>
              </a:ext>
            </a:extLst>
          </p:cNvPr>
          <p:cNvCxnSpPr>
            <a:cxnSpLocks/>
          </p:cNvCxnSpPr>
          <p:nvPr/>
        </p:nvCxnSpPr>
        <p:spPr>
          <a:xfrm>
            <a:off x="3377058" y="4573331"/>
            <a:ext cx="81455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id="{27BA6DB9-7AB1-478E-A5FF-47DD6EB8F65B}"/>
              </a:ext>
            </a:extLst>
          </p:cNvPr>
          <p:cNvSpPr/>
          <p:nvPr/>
        </p:nvSpPr>
        <p:spPr>
          <a:xfrm>
            <a:off x="3830795" y="2867616"/>
            <a:ext cx="1094446" cy="1533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99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</a:t>
            </a:r>
            <a:endParaRPr lang="he-IL" sz="199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ectangle: Rounded Corners 11">
            <a:extLst>
              <a:ext uri="{FF2B5EF4-FFF2-40B4-BE49-F238E27FC236}">
                <a16:creationId xmlns:a16="http://schemas.microsoft.com/office/drawing/2014/main" id="{4A158D1C-656B-441B-9FA1-03267AAB1766}"/>
              </a:ext>
            </a:extLst>
          </p:cNvPr>
          <p:cNvSpPr/>
          <p:nvPr/>
        </p:nvSpPr>
        <p:spPr>
          <a:xfrm>
            <a:off x="5026551" y="2174850"/>
            <a:ext cx="1322652" cy="29189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99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</a:t>
            </a:r>
            <a:endParaRPr lang="he-IL" sz="199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Picture 2" descr="House, Plank, Garage, Auto, Keller, Heating">
            <a:extLst>
              <a:ext uri="{FF2B5EF4-FFF2-40B4-BE49-F238E27FC236}">
                <a16:creationId xmlns:a16="http://schemas.microsoft.com/office/drawing/2014/main" id="{C7A0CBFD-CDE6-4F8D-8C77-0E704F973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10430" r="26179" b="11636"/>
          <a:stretch/>
        </p:blipFill>
        <p:spPr bwMode="auto">
          <a:xfrm>
            <a:off x="95322" y="1701580"/>
            <a:ext cx="3582208" cy="4007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0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Listen and number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3238009" y="219623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chair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2364756" y="231934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2364756" y="322894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3238008" y="3179184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chips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2371749" y="4138541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3238009" y="4076986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chat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2374583" y="492656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chop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FD114A-3CFE-4CF8-B95D-99A129D5A191}"/>
              </a:ext>
            </a:extLst>
          </p:cNvPr>
          <p:cNvSpPr txBox="1"/>
          <p:nvPr/>
        </p:nvSpPr>
        <p:spPr>
          <a:xfrm>
            <a:off x="5821455" y="317646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AF1172-B77E-4DAC-961D-528D66EFB91A}"/>
              </a:ext>
            </a:extLst>
          </p:cNvPr>
          <p:cNvSpPr txBox="1"/>
          <p:nvPr/>
        </p:nvSpPr>
        <p:spPr>
          <a:xfrm>
            <a:off x="6687715" y="3114910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chin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99A35A-03A3-4C62-B360-84AF16DAD4FA}"/>
              </a:ext>
            </a:extLst>
          </p:cNvPr>
          <p:cNvSpPr txBox="1"/>
          <p:nvPr/>
        </p:nvSpPr>
        <p:spPr>
          <a:xfrm>
            <a:off x="5824289" y="3964484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12C927-7668-408A-923D-3F92F3D36117}"/>
              </a:ext>
            </a:extLst>
          </p:cNvPr>
          <p:cNvSpPr txBox="1"/>
          <p:nvPr/>
        </p:nvSpPr>
        <p:spPr>
          <a:xfrm>
            <a:off x="6687715" y="3902929"/>
            <a:ext cx="23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sandwich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Listen and number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3238009" y="219623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chair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2364756" y="231934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2364756" y="322894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3238008" y="3179184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chips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2371749" y="4138541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3238009" y="4076986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chat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2374583" y="492656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chop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FD114A-3CFE-4CF8-B95D-99A129D5A191}"/>
              </a:ext>
            </a:extLst>
          </p:cNvPr>
          <p:cNvSpPr txBox="1"/>
          <p:nvPr/>
        </p:nvSpPr>
        <p:spPr>
          <a:xfrm>
            <a:off x="5821455" y="317646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AF1172-B77E-4DAC-961D-528D66EFB91A}"/>
              </a:ext>
            </a:extLst>
          </p:cNvPr>
          <p:cNvSpPr txBox="1"/>
          <p:nvPr/>
        </p:nvSpPr>
        <p:spPr>
          <a:xfrm>
            <a:off x="6687715" y="3114910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chin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99A35A-03A3-4C62-B360-84AF16DAD4FA}"/>
              </a:ext>
            </a:extLst>
          </p:cNvPr>
          <p:cNvSpPr txBox="1"/>
          <p:nvPr/>
        </p:nvSpPr>
        <p:spPr>
          <a:xfrm>
            <a:off x="5824289" y="3964484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12C927-7668-408A-923D-3F92F3D36117}"/>
              </a:ext>
            </a:extLst>
          </p:cNvPr>
          <p:cNvSpPr txBox="1"/>
          <p:nvPr/>
        </p:nvSpPr>
        <p:spPr>
          <a:xfrm>
            <a:off x="6687715" y="3902929"/>
            <a:ext cx="23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sandwich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2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Listen and number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3238009" y="219623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chair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2364756" y="231934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2364756" y="322894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3238008" y="3179184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chips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2371749" y="4138541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3238009" y="4076986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chat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2374583" y="492656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chop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FD114A-3CFE-4CF8-B95D-99A129D5A191}"/>
              </a:ext>
            </a:extLst>
          </p:cNvPr>
          <p:cNvSpPr txBox="1"/>
          <p:nvPr/>
        </p:nvSpPr>
        <p:spPr>
          <a:xfrm>
            <a:off x="5821455" y="317646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AF1172-B77E-4DAC-961D-528D66EFB91A}"/>
              </a:ext>
            </a:extLst>
          </p:cNvPr>
          <p:cNvSpPr txBox="1"/>
          <p:nvPr/>
        </p:nvSpPr>
        <p:spPr>
          <a:xfrm>
            <a:off x="6687715" y="3114910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chin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99A35A-03A3-4C62-B360-84AF16DAD4FA}"/>
              </a:ext>
            </a:extLst>
          </p:cNvPr>
          <p:cNvSpPr txBox="1"/>
          <p:nvPr/>
        </p:nvSpPr>
        <p:spPr>
          <a:xfrm>
            <a:off x="5824289" y="3964484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12C927-7668-408A-923D-3F92F3D36117}"/>
              </a:ext>
            </a:extLst>
          </p:cNvPr>
          <p:cNvSpPr txBox="1"/>
          <p:nvPr/>
        </p:nvSpPr>
        <p:spPr>
          <a:xfrm>
            <a:off x="6687715" y="3902929"/>
            <a:ext cx="23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sandwich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Listen and number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3238009" y="219623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chair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2364756" y="231934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2364756" y="322894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3238008" y="3179184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chips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2371749" y="4138541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3238009" y="4076986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chat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2374583" y="492656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chop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FD114A-3CFE-4CF8-B95D-99A129D5A191}"/>
              </a:ext>
            </a:extLst>
          </p:cNvPr>
          <p:cNvSpPr txBox="1"/>
          <p:nvPr/>
        </p:nvSpPr>
        <p:spPr>
          <a:xfrm>
            <a:off x="5821455" y="317646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AF1172-B77E-4DAC-961D-528D66EFB91A}"/>
              </a:ext>
            </a:extLst>
          </p:cNvPr>
          <p:cNvSpPr txBox="1"/>
          <p:nvPr/>
        </p:nvSpPr>
        <p:spPr>
          <a:xfrm>
            <a:off x="6687715" y="3114910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chin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99A35A-03A3-4C62-B360-84AF16DAD4FA}"/>
              </a:ext>
            </a:extLst>
          </p:cNvPr>
          <p:cNvSpPr txBox="1"/>
          <p:nvPr/>
        </p:nvSpPr>
        <p:spPr>
          <a:xfrm>
            <a:off x="5824289" y="3964484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12C927-7668-408A-923D-3F92F3D36117}"/>
              </a:ext>
            </a:extLst>
          </p:cNvPr>
          <p:cNvSpPr txBox="1"/>
          <p:nvPr/>
        </p:nvSpPr>
        <p:spPr>
          <a:xfrm>
            <a:off x="6687715" y="3902929"/>
            <a:ext cx="23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sandwich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Listen and number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3238009" y="219623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chair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2364756" y="231934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2364756" y="322894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3238008" y="3179184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chips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2371749" y="4138541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3238009" y="4076986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chat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2374583" y="492656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chop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FD114A-3CFE-4CF8-B95D-99A129D5A191}"/>
              </a:ext>
            </a:extLst>
          </p:cNvPr>
          <p:cNvSpPr txBox="1"/>
          <p:nvPr/>
        </p:nvSpPr>
        <p:spPr>
          <a:xfrm>
            <a:off x="5821455" y="317646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AF1172-B77E-4DAC-961D-528D66EFB91A}"/>
              </a:ext>
            </a:extLst>
          </p:cNvPr>
          <p:cNvSpPr txBox="1"/>
          <p:nvPr/>
        </p:nvSpPr>
        <p:spPr>
          <a:xfrm>
            <a:off x="6687715" y="3114910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chin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99A35A-03A3-4C62-B360-84AF16DAD4FA}"/>
              </a:ext>
            </a:extLst>
          </p:cNvPr>
          <p:cNvSpPr txBox="1"/>
          <p:nvPr/>
        </p:nvSpPr>
        <p:spPr>
          <a:xfrm>
            <a:off x="5824289" y="3964484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12C927-7668-408A-923D-3F92F3D36117}"/>
              </a:ext>
            </a:extLst>
          </p:cNvPr>
          <p:cNvSpPr txBox="1"/>
          <p:nvPr/>
        </p:nvSpPr>
        <p:spPr>
          <a:xfrm>
            <a:off x="6687715" y="3902929"/>
            <a:ext cx="23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sandwich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Listen and number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3238009" y="219623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chair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2364756" y="231934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2364756" y="322894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5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3238008" y="3179184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chips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2371749" y="4138541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3238009" y="4076986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chat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2374583" y="492656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chop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FD114A-3CFE-4CF8-B95D-99A129D5A191}"/>
              </a:ext>
            </a:extLst>
          </p:cNvPr>
          <p:cNvSpPr txBox="1"/>
          <p:nvPr/>
        </p:nvSpPr>
        <p:spPr>
          <a:xfrm>
            <a:off x="5821455" y="317646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AF1172-B77E-4DAC-961D-528D66EFB91A}"/>
              </a:ext>
            </a:extLst>
          </p:cNvPr>
          <p:cNvSpPr txBox="1"/>
          <p:nvPr/>
        </p:nvSpPr>
        <p:spPr>
          <a:xfrm>
            <a:off x="6687715" y="3114910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chin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99A35A-03A3-4C62-B360-84AF16DAD4FA}"/>
              </a:ext>
            </a:extLst>
          </p:cNvPr>
          <p:cNvSpPr txBox="1"/>
          <p:nvPr/>
        </p:nvSpPr>
        <p:spPr>
          <a:xfrm>
            <a:off x="5824289" y="3964484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12C927-7668-408A-923D-3F92F3D36117}"/>
              </a:ext>
            </a:extLst>
          </p:cNvPr>
          <p:cNvSpPr txBox="1"/>
          <p:nvPr/>
        </p:nvSpPr>
        <p:spPr>
          <a:xfrm>
            <a:off x="6687715" y="3902929"/>
            <a:ext cx="23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sandwich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Listen and number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3238009" y="219623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chair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2364756" y="231934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2364756" y="322894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5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3238008" y="3179184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chips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2371749" y="4138541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3238009" y="4076986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chat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2374583" y="492656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chop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FD114A-3CFE-4CF8-B95D-99A129D5A191}"/>
              </a:ext>
            </a:extLst>
          </p:cNvPr>
          <p:cNvSpPr txBox="1"/>
          <p:nvPr/>
        </p:nvSpPr>
        <p:spPr>
          <a:xfrm>
            <a:off x="5821455" y="317646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6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AF1172-B77E-4DAC-961D-528D66EFB91A}"/>
              </a:ext>
            </a:extLst>
          </p:cNvPr>
          <p:cNvSpPr txBox="1"/>
          <p:nvPr/>
        </p:nvSpPr>
        <p:spPr>
          <a:xfrm>
            <a:off x="6687715" y="3114910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chin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99A35A-03A3-4C62-B360-84AF16DAD4FA}"/>
              </a:ext>
            </a:extLst>
          </p:cNvPr>
          <p:cNvSpPr txBox="1"/>
          <p:nvPr/>
        </p:nvSpPr>
        <p:spPr>
          <a:xfrm>
            <a:off x="5824289" y="3964484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12C927-7668-408A-923D-3F92F3D36117}"/>
              </a:ext>
            </a:extLst>
          </p:cNvPr>
          <p:cNvSpPr txBox="1"/>
          <p:nvPr/>
        </p:nvSpPr>
        <p:spPr>
          <a:xfrm>
            <a:off x="6687715" y="3902929"/>
            <a:ext cx="23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sandwich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Circle – where do you hear the “</a:t>
            </a:r>
            <a:r>
              <a:rPr lang="en-US" dirty="0" err="1"/>
              <a:t>ch</a:t>
            </a:r>
            <a:r>
              <a:rPr lang="en-US" dirty="0"/>
              <a:t>” sound?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6" descr="Chocolate, Sweet, Dessert, Cocoa, Candy, Dark Chocolate">
            <a:extLst>
              <a:ext uri="{FF2B5EF4-FFF2-40B4-BE49-F238E27FC236}">
                <a16:creationId xmlns:a16="http://schemas.microsoft.com/office/drawing/2014/main" id="{94EB9149-6322-4E24-A9EA-958ADBAD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7" y="1873959"/>
            <a:ext cx="2114732" cy="19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andwich, Diet, Eating, Food, Vegetarian, Bread">
            <a:extLst>
              <a:ext uri="{FF2B5EF4-FFF2-40B4-BE49-F238E27FC236}">
                <a16:creationId xmlns:a16="http://schemas.microsoft.com/office/drawing/2014/main" id="{12868774-F892-4390-BAF8-E75317AC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59" y="1823993"/>
            <a:ext cx="2556045" cy="22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Number, Ad, Yellow, Color, Asphalt, Road, Digit">
            <a:extLst>
              <a:ext uri="{FF2B5EF4-FFF2-40B4-BE49-F238E27FC236}">
                <a16:creationId xmlns:a16="http://schemas.microsoft.com/office/drawing/2014/main" id="{8BE0D6A8-34EA-434D-9AC3-91497294D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28" y="1951759"/>
            <a:ext cx="2453268" cy="18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Fish, Tropical Fish, Sea, Exotic Fish, Long Nose">
            <a:extLst>
              <a:ext uri="{FF2B5EF4-FFF2-40B4-BE49-F238E27FC236}">
                <a16:creationId xmlns:a16="http://schemas.microsoft.com/office/drawing/2014/main" id="{4C3BAE03-840B-4A61-AF8B-362F1067C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74" y="1951759"/>
            <a:ext cx="3027985" cy="213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air, Blue, Antique, Furniture, Kitchen, Pub, Wood">
            <a:extLst>
              <a:ext uri="{FF2B5EF4-FFF2-40B4-BE49-F238E27FC236}">
                <a16:creationId xmlns:a16="http://schemas.microsoft.com/office/drawing/2014/main" id="{36130AAE-EB45-4D59-AA61-92C64BFAC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991" y="4083965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nimal, Blue, Cartoon, Cat, Feline, Pet, Useful Clips">
            <a:extLst>
              <a:ext uri="{FF2B5EF4-FFF2-40B4-BE49-F238E27FC236}">
                <a16:creationId xmlns:a16="http://schemas.microsoft.com/office/drawing/2014/main" id="{DB08FD01-3AF1-423E-BF9E-C649549BF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32" y="4312203"/>
            <a:ext cx="1241369" cy="197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Pasta, Spaghetti, Italian, Bowl, Dinner, Food, Lunch">
            <a:extLst>
              <a:ext uri="{FF2B5EF4-FFF2-40B4-BE49-F238E27FC236}">
                <a16:creationId xmlns:a16="http://schemas.microsoft.com/office/drawing/2014/main" id="{9805E142-06F1-409B-AB32-782C01DF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5" y="5572225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9">
            <a:extLst>
              <a:ext uri="{FF2B5EF4-FFF2-40B4-BE49-F238E27FC236}">
                <a16:creationId xmlns:a16="http://schemas.microsoft.com/office/drawing/2014/main" id="{86046E94-2673-4CB9-A1E7-EC5124016EA6}"/>
              </a:ext>
            </a:extLst>
          </p:cNvPr>
          <p:cNvGrpSpPr/>
          <p:nvPr/>
        </p:nvGrpSpPr>
        <p:grpSpPr>
          <a:xfrm>
            <a:off x="2211385" y="4162351"/>
            <a:ext cx="1535451" cy="1535451"/>
            <a:chOff x="1652764" y="2056428"/>
            <a:chExt cx="1535451" cy="1535451"/>
          </a:xfrm>
        </p:grpSpPr>
        <p:pic>
          <p:nvPicPr>
            <p:cNvPr id="40" name="Picture 10" descr="Clock, Time, Hour, Minute, Numbers, Hours, Minutes">
              <a:extLst>
                <a:ext uri="{FF2B5EF4-FFF2-40B4-BE49-F238E27FC236}">
                  <a16:creationId xmlns:a16="http://schemas.microsoft.com/office/drawing/2014/main" id="{0882008A-7CC5-4A01-AC7C-91B07D777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Straight Arrow Connector 11">
              <a:extLst>
                <a:ext uri="{FF2B5EF4-FFF2-40B4-BE49-F238E27FC236}">
                  <a16:creationId xmlns:a16="http://schemas.microsoft.com/office/drawing/2014/main" id="{29A72E92-21BD-4D69-8E3A-4BB806B130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12">
              <a:extLst>
                <a:ext uri="{FF2B5EF4-FFF2-40B4-BE49-F238E27FC236}">
                  <a16:creationId xmlns:a16="http://schemas.microsoft.com/office/drawing/2014/main" id="{0E716A8D-33E6-45C1-8DAC-5A28E243D5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2" descr="Alphabet Word Images, Body, Drawing, Ear, Education">
            <a:extLst>
              <a:ext uri="{FF2B5EF4-FFF2-40B4-BE49-F238E27FC236}">
                <a16:creationId xmlns:a16="http://schemas.microsoft.com/office/drawing/2014/main" id="{3FA4C8C4-C78C-492D-94D5-488E25AC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162" y="763036"/>
            <a:ext cx="430448" cy="75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0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Circle – where do you hear the “</a:t>
            </a:r>
            <a:r>
              <a:rPr lang="en-US" dirty="0" err="1"/>
              <a:t>ch</a:t>
            </a:r>
            <a:r>
              <a:rPr lang="en-US" dirty="0"/>
              <a:t>” sound?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2" descr="Alphabet Word Images, Body, Drawing, Ear, Education">
            <a:extLst>
              <a:ext uri="{FF2B5EF4-FFF2-40B4-BE49-F238E27FC236}">
                <a16:creationId xmlns:a16="http://schemas.microsoft.com/office/drawing/2014/main" id="{3FA4C8C4-C78C-492D-94D5-488E25AC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162" y="763036"/>
            <a:ext cx="430448" cy="75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hocolate, Sweet, Dessert, Cocoa, Candy, Dark Chocolate">
            <a:extLst>
              <a:ext uri="{FF2B5EF4-FFF2-40B4-BE49-F238E27FC236}">
                <a16:creationId xmlns:a16="http://schemas.microsoft.com/office/drawing/2014/main" id="{94EB9149-6322-4E24-A9EA-958ADBAD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7" y="1873959"/>
            <a:ext cx="2114732" cy="19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andwich, Diet, Eating, Food, Vegetarian, Bread">
            <a:extLst>
              <a:ext uri="{FF2B5EF4-FFF2-40B4-BE49-F238E27FC236}">
                <a16:creationId xmlns:a16="http://schemas.microsoft.com/office/drawing/2014/main" id="{12868774-F892-4390-BAF8-E75317AC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59" y="1823993"/>
            <a:ext cx="2556045" cy="22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Number, Ad, Yellow, Color, Asphalt, Road, Digit">
            <a:extLst>
              <a:ext uri="{FF2B5EF4-FFF2-40B4-BE49-F238E27FC236}">
                <a16:creationId xmlns:a16="http://schemas.microsoft.com/office/drawing/2014/main" id="{8BE0D6A8-34EA-434D-9AC3-91497294D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28" y="1951759"/>
            <a:ext cx="2453268" cy="18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Fish, Tropical Fish, Sea, Exotic Fish, Long Nose">
            <a:extLst>
              <a:ext uri="{FF2B5EF4-FFF2-40B4-BE49-F238E27FC236}">
                <a16:creationId xmlns:a16="http://schemas.microsoft.com/office/drawing/2014/main" id="{4C3BAE03-840B-4A61-AF8B-362F1067C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74" y="1951759"/>
            <a:ext cx="3027985" cy="213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air, Blue, Antique, Furniture, Kitchen, Pub, Wood">
            <a:extLst>
              <a:ext uri="{FF2B5EF4-FFF2-40B4-BE49-F238E27FC236}">
                <a16:creationId xmlns:a16="http://schemas.microsoft.com/office/drawing/2014/main" id="{36130AAE-EB45-4D59-AA61-92C64BFAC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991" y="4083965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">
            <a:extLst>
              <a:ext uri="{FF2B5EF4-FFF2-40B4-BE49-F238E27FC236}">
                <a16:creationId xmlns:a16="http://schemas.microsoft.com/office/drawing/2014/main" id="{7E587AED-1583-4FC2-ADB1-3FA8C0CA1D8A}"/>
              </a:ext>
            </a:extLst>
          </p:cNvPr>
          <p:cNvSpPr/>
          <p:nvPr/>
        </p:nvSpPr>
        <p:spPr>
          <a:xfrm>
            <a:off x="133815" y="1449659"/>
            <a:ext cx="2658306" cy="2649183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14">
            <a:extLst>
              <a:ext uri="{FF2B5EF4-FFF2-40B4-BE49-F238E27FC236}">
                <a16:creationId xmlns:a16="http://schemas.microsoft.com/office/drawing/2014/main" id="{D706EEFD-2A33-4902-82B2-2DF32D7A2FE8}"/>
              </a:ext>
            </a:extLst>
          </p:cNvPr>
          <p:cNvSpPr/>
          <p:nvPr/>
        </p:nvSpPr>
        <p:spPr>
          <a:xfrm>
            <a:off x="3026428" y="1481413"/>
            <a:ext cx="2658306" cy="2649183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15">
            <a:extLst>
              <a:ext uri="{FF2B5EF4-FFF2-40B4-BE49-F238E27FC236}">
                <a16:creationId xmlns:a16="http://schemas.microsoft.com/office/drawing/2014/main" id="{44BE1B0C-3237-4D23-947E-1B5F54588340}"/>
              </a:ext>
            </a:extLst>
          </p:cNvPr>
          <p:cNvSpPr/>
          <p:nvPr/>
        </p:nvSpPr>
        <p:spPr>
          <a:xfrm>
            <a:off x="7417581" y="3787549"/>
            <a:ext cx="2658306" cy="2649183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16">
            <a:extLst>
              <a:ext uri="{FF2B5EF4-FFF2-40B4-BE49-F238E27FC236}">
                <a16:creationId xmlns:a16="http://schemas.microsoft.com/office/drawing/2014/main" id="{0430EAF1-BCC9-44DC-9629-38DCA4AA3823}"/>
              </a:ext>
            </a:extLst>
          </p:cNvPr>
          <p:cNvSpPr/>
          <p:nvPr/>
        </p:nvSpPr>
        <p:spPr>
          <a:xfrm>
            <a:off x="1580122" y="3872107"/>
            <a:ext cx="2658306" cy="2649183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4" name="Picture 2" descr="Animal, Blue, Cartoon, Cat, Feline, Pet, Useful Clips">
            <a:extLst>
              <a:ext uri="{FF2B5EF4-FFF2-40B4-BE49-F238E27FC236}">
                <a16:creationId xmlns:a16="http://schemas.microsoft.com/office/drawing/2014/main" id="{6174E68D-2B93-4D79-9D6A-198A6165A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32" y="4312203"/>
            <a:ext cx="1241369" cy="197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Pasta, Spaghetti, Italian, Bowl, Dinner, Food, Lunch">
            <a:extLst>
              <a:ext uri="{FF2B5EF4-FFF2-40B4-BE49-F238E27FC236}">
                <a16:creationId xmlns:a16="http://schemas.microsoft.com/office/drawing/2014/main" id="{BF7296CE-10DB-404B-9E43-F3A78463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529" y="5521879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13">
            <a:extLst>
              <a:ext uri="{FF2B5EF4-FFF2-40B4-BE49-F238E27FC236}">
                <a16:creationId xmlns:a16="http://schemas.microsoft.com/office/drawing/2014/main" id="{6ACC9B91-E4C4-4543-B443-455F7BACB86F}"/>
              </a:ext>
            </a:extLst>
          </p:cNvPr>
          <p:cNvGrpSpPr/>
          <p:nvPr/>
        </p:nvGrpSpPr>
        <p:grpSpPr>
          <a:xfrm>
            <a:off x="2086529" y="4112005"/>
            <a:ext cx="1535451" cy="1535451"/>
            <a:chOff x="1652764" y="2056428"/>
            <a:chExt cx="1535451" cy="1535451"/>
          </a:xfrm>
        </p:grpSpPr>
        <p:pic>
          <p:nvPicPr>
            <p:cNvPr id="44" name="Picture 10" descr="Clock, Time, Hour, Minute, Numbers, Hours, Minutes">
              <a:extLst>
                <a:ext uri="{FF2B5EF4-FFF2-40B4-BE49-F238E27FC236}">
                  <a16:creationId xmlns:a16="http://schemas.microsoft.com/office/drawing/2014/main" id="{107787E5-117B-4A48-BD98-2F5A20442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Straight Arrow Connector 20">
              <a:extLst>
                <a:ext uri="{FF2B5EF4-FFF2-40B4-BE49-F238E27FC236}">
                  <a16:creationId xmlns:a16="http://schemas.microsoft.com/office/drawing/2014/main" id="{D94B6512-5F06-41C8-9AB1-ADB5A0DB7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21">
              <a:extLst>
                <a:ext uri="{FF2B5EF4-FFF2-40B4-BE49-F238E27FC236}">
                  <a16:creationId xmlns:a16="http://schemas.microsoft.com/office/drawing/2014/main" id="{0876DE7B-C29D-49B9-A357-6C83416C96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55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What will we do today?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Who am I?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1152C9"/>
                </a:solidFill>
                <a:latin typeface="Comic Sans MS" panose="030F0702030302020204" pitchFamily="66" charset="0"/>
              </a:rPr>
              <a:t>Today we are going to learn about the “</a:t>
            </a:r>
            <a:r>
              <a:rPr lang="en-US" sz="3200" dirty="0" err="1">
                <a:solidFill>
                  <a:srgbClr val="1152C9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rgbClr val="1152C9"/>
                </a:solidFill>
                <a:latin typeface="Comic Sans MS" panose="030F0702030302020204" pitchFamily="66" charset="0"/>
              </a:rPr>
              <a:t>” sound.</a:t>
            </a:r>
            <a:endParaRPr lang="he-IL" sz="3200" dirty="0">
              <a:solidFill>
                <a:srgbClr val="1152C9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424242"/>
                </a:solidFill>
                <a:latin typeface="Comic Sans MS" panose="030F0702030302020204" pitchFamily="66" charset="0"/>
              </a:rPr>
              <a:t>We are going to have fun! Are you ready? Let’s go!</a:t>
            </a:r>
            <a:endParaRPr lang="he-IL" sz="3200" dirty="0">
              <a:solidFill>
                <a:srgbClr val="424242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מלבן 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Underline the </a:t>
            </a:r>
            <a:r>
              <a:rPr lang="en-US" dirty="0" err="1">
                <a:solidFill>
                  <a:srgbClr val="FB2265"/>
                </a:solidFill>
              </a:rPr>
              <a:t>ch</a:t>
            </a:r>
            <a:endParaRPr lang="en-IL" dirty="0">
              <a:solidFill>
                <a:srgbClr val="FB2265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076F16-5263-47F6-A1CC-9FD4E98E2635}"/>
              </a:ext>
            </a:extLst>
          </p:cNvPr>
          <p:cNvSpPr txBox="1"/>
          <p:nvPr/>
        </p:nvSpPr>
        <p:spPr>
          <a:xfrm>
            <a:off x="2364756" y="231934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DE2C16-5944-43C1-9DCD-B69E8329FA43}"/>
              </a:ext>
            </a:extLst>
          </p:cNvPr>
          <p:cNvSpPr txBox="1"/>
          <p:nvPr/>
        </p:nvSpPr>
        <p:spPr>
          <a:xfrm>
            <a:off x="2364756" y="322894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051FBA-BD80-4ABC-93D2-CFAF15BB086B}"/>
              </a:ext>
            </a:extLst>
          </p:cNvPr>
          <p:cNvSpPr txBox="1"/>
          <p:nvPr/>
        </p:nvSpPr>
        <p:spPr>
          <a:xfrm>
            <a:off x="3238008" y="3179184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chips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61E844-1047-4D73-9717-8B7DF59AA659}"/>
              </a:ext>
            </a:extLst>
          </p:cNvPr>
          <p:cNvSpPr txBox="1"/>
          <p:nvPr/>
        </p:nvSpPr>
        <p:spPr>
          <a:xfrm>
            <a:off x="2371749" y="4138541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BB2419-3DC9-45F0-A6F0-B05A348FB476}"/>
              </a:ext>
            </a:extLst>
          </p:cNvPr>
          <p:cNvSpPr txBox="1"/>
          <p:nvPr/>
        </p:nvSpPr>
        <p:spPr>
          <a:xfrm>
            <a:off x="3238009" y="4076986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chat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D682A0-193A-4C66-A7D9-A96396A5D0EB}"/>
              </a:ext>
            </a:extLst>
          </p:cNvPr>
          <p:cNvSpPr txBox="1"/>
          <p:nvPr/>
        </p:nvSpPr>
        <p:spPr>
          <a:xfrm>
            <a:off x="2374583" y="492656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D50542-4BEF-4B88-B243-2E07DC59692B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chop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A99F5B-3F8C-462D-AD8B-7D998422E065}"/>
              </a:ext>
            </a:extLst>
          </p:cNvPr>
          <p:cNvSpPr txBox="1"/>
          <p:nvPr/>
        </p:nvSpPr>
        <p:spPr>
          <a:xfrm>
            <a:off x="6007489" y="2642514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5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88B24B-1886-44AB-97B9-2877BA8E4B12}"/>
              </a:ext>
            </a:extLst>
          </p:cNvPr>
          <p:cNvSpPr txBox="1"/>
          <p:nvPr/>
        </p:nvSpPr>
        <p:spPr>
          <a:xfrm>
            <a:off x="6007489" y="355211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6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3B59F5-3009-4325-8589-7570BD5FD8B6}"/>
              </a:ext>
            </a:extLst>
          </p:cNvPr>
          <p:cNvSpPr txBox="1"/>
          <p:nvPr/>
        </p:nvSpPr>
        <p:spPr>
          <a:xfrm>
            <a:off x="6014482" y="4461706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7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01F412-DA44-42BB-A268-50C0365BAA13}"/>
              </a:ext>
            </a:extLst>
          </p:cNvPr>
          <p:cNvSpPr txBox="1"/>
          <p:nvPr/>
        </p:nvSpPr>
        <p:spPr>
          <a:xfrm>
            <a:off x="6962958" y="3416636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chin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45FBBA-1F28-4601-9258-7242152C1161}"/>
              </a:ext>
            </a:extLst>
          </p:cNvPr>
          <p:cNvSpPr txBox="1"/>
          <p:nvPr/>
        </p:nvSpPr>
        <p:spPr>
          <a:xfrm>
            <a:off x="3238009" y="219623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B5C8D6-A24D-49D6-A2C4-1E0DC3EA0795}"/>
              </a:ext>
            </a:extLst>
          </p:cNvPr>
          <p:cNvSpPr txBox="1"/>
          <p:nvPr/>
        </p:nvSpPr>
        <p:spPr>
          <a:xfrm>
            <a:off x="6880742" y="2457848"/>
            <a:ext cx="220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teacher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A78BA9-FBFE-4916-A670-C830EA07268F}"/>
              </a:ext>
            </a:extLst>
          </p:cNvPr>
          <p:cNvSpPr txBox="1"/>
          <p:nvPr/>
        </p:nvSpPr>
        <p:spPr>
          <a:xfrm>
            <a:off x="6787559" y="4318519"/>
            <a:ext cx="23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sandwich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Underline the </a:t>
            </a:r>
            <a:r>
              <a:rPr lang="en-US" dirty="0" err="1">
                <a:solidFill>
                  <a:srgbClr val="FB2265"/>
                </a:solidFill>
              </a:rPr>
              <a:t>ch</a:t>
            </a:r>
            <a:endParaRPr lang="en-IL" dirty="0">
              <a:solidFill>
                <a:srgbClr val="FB2265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A0997C-CE2D-4537-9066-2BC17BC3C213}"/>
              </a:ext>
            </a:extLst>
          </p:cNvPr>
          <p:cNvSpPr txBox="1"/>
          <p:nvPr/>
        </p:nvSpPr>
        <p:spPr>
          <a:xfrm>
            <a:off x="3238009" y="219623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076F16-5263-47F6-A1CC-9FD4E98E2635}"/>
              </a:ext>
            </a:extLst>
          </p:cNvPr>
          <p:cNvSpPr txBox="1"/>
          <p:nvPr/>
        </p:nvSpPr>
        <p:spPr>
          <a:xfrm>
            <a:off x="2364756" y="231934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E2C16-5944-43C1-9DCD-B69E8329FA43}"/>
              </a:ext>
            </a:extLst>
          </p:cNvPr>
          <p:cNvSpPr txBox="1"/>
          <p:nvPr/>
        </p:nvSpPr>
        <p:spPr>
          <a:xfrm>
            <a:off x="2364756" y="3228945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51FBA-BD80-4ABC-93D2-CFAF15BB086B}"/>
              </a:ext>
            </a:extLst>
          </p:cNvPr>
          <p:cNvSpPr txBox="1"/>
          <p:nvPr/>
        </p:nvSpPr>
        <p:spPr>
          <a:xfrm>
            <a:off x="3238008" y="3179184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chips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61E844-1047-4D73-9717-8B7DF59AA659}"/>
              </a:ext>
            </a:extLst>
          </p:cNvPr>
          <p:cNvSpPr txBox="1"/>
          <p:nvPr/>
        </p:nvSpPr>
        <p:spPr>
          <a:xfrm>
            <a:off x="2371749" y="4138541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BB2419-3DC9-45F0-A6F0-B05A348FB476}"/>
              </a:ext>
            </a:extLst>
          </p:cNvPr>
          <p:cNvSpPr txBox="1"/>
          <p:nvPr/>
        </p:nvSpPr>
        <p:spPr>
          <a:xfrm>
            <a:off x="3238009" y="4076986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chat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D682A0-193A-4C66-A7D9-A96396A5D0EB}"/>
              </a:ext>
            </a:extLst>
          </p:cNvPr>
          <p:cNvSpPr txBox="1"/>
          <p:nvPr/>
        </p:nvSpPr>
        <p:spPr>
          <a:xfrm>
            <a:off x="2374583" y="4926560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D50542-4BEF-4B88-B243-2E07DC59692B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chop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48116B-89BC-4ADC-A4C4-EFFF6689AC7F}"/>
              </a:ext>
            </a:extLst>
          </p:cNvPr>
          <p:cNvSpPr txBox="1"/>
          <p:nvPr/>
        </p:nvSpPr>
        <p:spPr>
          <a:xfrm>
            <a:off x="7650175" y="2823048"/>
            <a:ext cx="220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teacher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A99F5B-3F8C-462D-AD8B-7D998422E065}"/>
              </a:ext>
            </a:extLst>
          </p:cNvPr>
          <p:cNvSpPr txBox="1"/>
          <p:nvPr/>
        </p:nvSpPr>
        <p:spPr>
          <a:xfrm>
            <a:off x="6776922" y="2946158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5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3B59F5-3009-4325-8589-7570BD5FD8B6}"/>
              </a:ext>
            </a:extLst>
          </p:cNvPr>
          <p:cNvSpPr txBox="1"/>
          <p:nvPr/>
        </p:nvSpPr>
        <p:spPr>
          <a:xfrm>
            <a:off x="6776922" y="3746499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01F412-DA44-42BB-A268-50C0365BAA13}"/>
              </a:ext>
            </a:extLst>
          </p:cNvPr>
          <p:cNvSpPr txBox="1"/>
          <p:nvPr/>
        </p:nvSpPr>
        <p:spPr>
          <a:xfrm>
            <a:off x="7643182" y="3684944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chin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700CC1-69F7-4CF3-90EB-850F25ABE81B}"/>
              </a:ext>
            </a:extLst>
          </p:cNvPr>
          <p:cNvSpPr txBox="1"/>
          <p:nvPr/>
        </p:nvSpPr>
        <p:spPr>
          <a:xfrm>
            <a:off x="6779756" y="4534518"/>
            <a:ext cx="530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792F7F-7FCA-4CD9-9A2D-98BD6CBC8DC6}"/>
              </a:ext>
            </a:extLst>
          </p:cNvPr>
          <p:cNvSpPr txBox="1"/>
          <p:nvPr/>
        </p:nvSpPr>
        <p:spPr>
          <a:xfrm>
            <a:off x="7643182" y="4472963"/>
            <a:ext cx="23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sandwich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cxnSp>
        <p:nvCxnSpPr>
          <p:cNvPr id="48" name="Straight Connector 3">
            <a:extLst>
              <a:ext uri="{FF2B5EF4-FFF2-40B4-BE49-F238E27FC236}">
                <a16:creationId xmlns:a16="http://schemas.microsoft.com/office/drawing/2014/main" id="{B3B645E4-26FC-4379-8F97-6C8AF9427D61}"/>
              </a:ext>
            </a:extLst>
          </p:cNvPr>
          <p:cNvCxnSpPr/>
          <p:nvPr/>
        </p:nvCxnSpPr>
        <p:spPr>
          <a:xfrm>
            <a:off x="3668751" y="2736072"/>
            <a:ext cx="646771" cy="0"/>
          </a:xfrm>
          <a:prstGeom prst="line">
            <a:avLst/>
          </a:prstGeom>
          <a:ln w="38100">
            <a:solidFill>
              <a:srgbClr val="F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21">
            <a:extLst>
              <a:ext uri="{FF2B5EF4-FFF2-40B4-BE49-F238E27FC236}">
                <a16:creationId xmlns:a16="http://schemas.microsoft.com/office/drawing/2014/main" id="{7D69E207-ED85-4D75-A04A-C71567D5DD03}"/>
              </a:ext>
            </a:extLst>
          </p:cNvPr>
          <p:cNvCxnSpPr/>
          <p:nvPr/>
        </p:nvCxnSpPr>
        <p:spPr>
          <a:xfrm>
            <a:off x="3238009" y="3723265"/>
            <a:ext cx="646771" cy="0"/>
          </a:xfrm>
          <a:prstGeom prst="line">
            <a:avLst/>
          </a:prstGeom>
          <a:ln w="38100">
            <a:solidFill>
              <a:srgbClr val="F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2">
            <a:extLst>
              <a:ext uri="{FF2B5EF4-FFF2-40B4-BE49-F238E27FC236}">
                <a16:creationId xmlns:a16="http://schemas.microsoft.com/office/drawing/2014/main" id="{303AA26D-3CE1-4693-B5DE-C0180B1233D9}"/>
              </a:ext>
            </a:extLst>
          </p:cNvPr>
          <p:cNvCxnSpPr/>
          <p:nvPr/>
        </p:nvCxnSpPr>
        <p:spPr>
          <a:xfrm>
            <a:off x="3345365" y="4595221"/>
            <a:ext cx="646771" cy="0"/>
          </a:xfrm>
          <a:prstGeom prst="line">
            <a:avLst/>
          </a:prstGeom>
          <a:ln w="38100">
            <a:solidFill>
              <a:srgbClr val="F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23">
            <a:extLst>
              <a:ext uri="{FF2B5EF4-FFF2-40B4-BE49-F238E27FC236}">
                <a16:creationId xmlns:a16="http://schemas.microsoft.com/office/drawing/2014/main" id="{3F9D525F-2DEC-4DF0-9691-B8D56D9D1BD0}"/>
              </a:ext>
            </a:extLst>
          </p:cNvPr>
          <p:cNvCxnSpPr/>
          <p:nvPr/>
        </p:nvCxnSpPr>
        <p:spPr>
          <a:xfrm>
            <a:off x="3263589" y="5494289"/>
            <a:ext cx="646771" cy="0"/>
          </a:xfrm>
          <a:prstGeom prst="line">
            <a:avLst/>
          </a:prstGeom>
          <a:ln w="38100">
            <a:solidFill>
              <a:srgbClr val="F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24">
            <a:extLst>
              <a:ext uri="{FF2B5EF4-FFF2-40B4-BE49-F238E27FC236}">
                <a16:creationId xmlns:a16="http://schemas.microsoft.com/office/drawing/2014/main" id="{A3CBD743-A3E9-41D4-81BF-96A2CEFA8C7B}"/>
              </a:ext>
            </a:extLst>
          </p:cNvPr>
          <p:cNvCxnSpPr/>
          <p:nvPr/>
        </p:nvCxnSpPr>
        <p:spPr>
          <a:xfrm>
            <a:off x="8359695" y="3388890"/>
            <a:ext cx="646771" cy="0"/>
          </a:xfrm>
          <a:prstGeom prst="line">
            <a:avLst/>
          </a:prstGeom>
          <a:ln w="38100">
            <a:solidFill>
              <a:srgbClr val="F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26">
            <a:extLst>
              <a:ext uri="{FF2B5EF4-FFF2-40B4-BE49-F238E27FC236}">
                <a16:creationId xmlns:a16="http://schemas.microsoft.com/office/drawing/2014/main" id="{08210801-9E29-42EF-8B01-62610FAE1E9A}"/>
              </a:ext>
            </a:extLst>
          </p:cNvPr>
          <p:cNvCxnSpPr/>
          <p:nvPr/>
        </p:nvCxnSpPr>
        <p:spPr>
          <a:xfrm>
            <a:off x="7643181" y="4215879"/>
            <a:ext cx="646771" cy="0"/>
          </a:xfrm>
          <a:prstGeom prst="line">
            <a:avLst/>
          </a:prstGeom>
          <a:ln w="38100">
            <a:solidFill>
              <a:srgbClr val="F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27">
            <a:extLst>
              <a:ext uri="{FF2B5EF4-FFF2-40B4-BE49-F238E27FC236}">
                <a16:creationId xmlns:a16="http://schemas.microsoft.com/office/drawing/2014/main" id="{E89A81C3-D367-4E96-B793-D4DA201B3D15}"/>
              </a:ext>
            </a:extLst>
          </p:cNvPr>
          <p:cNvCxnSpPr/>
          <p:nvPr/>
        </p:nvCxnSpPr>
        <p:spPr>
          <a:xfrm>
            <a:off x="9110985" y="5010403"/>
            <a:ext cx="646771" cy="0"/>
          </a:xfrm>
          <a:prstGeom prst="line">
            <a:avLst/>
          </a:prstGeom>
          <a:ln w="38100">
            <a:solidFill>
              <a:srgbClr val="F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5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Circle the words you hear:</a:t>
            </a:r>
            <a:endParaRPr lang="en-IL" dirty="0">
              <a:solidFill>
                <a:srgbClr val="FB2265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460745" y="174815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rich, chip, tick</a:t>
            </a:r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767A8F-0557-483F-AC86-3C39F012FE65}"/>
              </a:ext>
            </a:extLst>
          </p:cNvPr>
          <p:cNvSpPr txBox="1"/>
          <p:nvPr/>
        </p:nvSpPr>
        <p:spPr>
          <a:xfrm>
            <a:off x="3460745" y="277616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cat, rat</a:t>
            </a:r>
            <a:endParaRPr lang="he-IL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64EF81-BCAB-4AEC-B0D8-BA37A4FA1BC1}"/>
              </a:ext>
            </a:extLst>
          </p:cNvPr>
          <p:cNvSpPr txBox="1"/>
          <p:nvPr/>
        </p:nvSpPr>
        <p:spPr>
          <a:xfrm>
            <a:off x="3460745" y="3804181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chop, shop, top</a:t>
            </a:r>
            <a:endParaRPr lang="he-IL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7097AE-ADB9-42F7-9123-AEBD48ADA3C6}"/>
              </a:ext>
            </a:extLst>
          </p:cNvPr>
          <p:cNvSpPr txBox="1"/>
          <p:nvPr/>
        </p:nvSpPr>
        <p:spPr>
          <a:xfrm>
            <a:off x="3460745" y="4780179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mat, hat</a:t>
            </a:r>
            <a:endParaRPr lang="he-I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FFB5E-C74E-491A-853A-5B87A39CAE53}"/>
              </a:ext>
            </a:extLst>
          </p:cNvPr>
          <p:cNvSpPr txBox="1"/>
          <p:nvPr/>
        </p:nvSpPr>
        <p:spPr>
          <a:xfrm>
            <a:off x="3460745" y="575617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chin, lunch, chicken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442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Circle the words you hear:</a:t>
            </a:r>
            <a:endParaRPr lang="en-IL" dirty="0">
              <a:solidFill>
                <a:srgbClr val="FB2265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460745" y="174815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rich, chip, tick</a:t>
            </a:r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767A8F-0557-483F-AC86-3C39F012FE65}"/>
              </a:ext>
            </a:extLst>
          </p:cNvPr>
          <p:cNvSpPr txBox="1"/>
          <p:nvPr/>
        </p:nvSpPr>
        <p:spPr>
          <a:xfrm>
            <a:off x="3460745" y="277616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cat, rat</a:t>
            </a:r>
            <a:endParaRPr lang="he-IL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64EF81-BCAB-4AEC-B0D8-BA37A4FA1BC1}"/>
              </a:ext>
            </a:extLst>
          </p:cNvPr>
          <p:cNvSpPr txBox="1"/>
          <p:nvPr/>
        </p:nvSpPr>
        <p:spPr>
          <a:xfrm>
            <a:off x="3460745" y="3804181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chop, shop, top</a:t>
            </a:r>
            <a:endParaRPr lang="he-IL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7097AE-ADB9-42F7-9123-AEBD48ADA3C6}"/>
              </a:ext>
            </a:extLst>
          </p:cNvPr>
          <p:cNvSpPr txBox="1"/>
          <p:nvPr/>
        </p:nvSpPr>
        <p:spPr>
          <a:xfrm>
            <a:off x="3460745" y="4780179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mat, hat</a:t>
            </a:r>
            <a:endParaRPr lang="he-I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FFB5E-C74E-491A-853A-5B87A39CAE53}"/>
              </a:ext>
            </a:extLst>
          </p:cNvPr>
          <p:cNvSpPr txBox="1"/>
          <p:nvPr/>
        </p:nvSpPr>
        <p:spPr>
          <a:xfrm>
            <a:off x="3460745" y="575617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chin, lunch, chicken</a:t>
            </a:r>
            <a:endParaRPr lang="he-IL" dirty="0"/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39170635-2AFA-49A2-A324-0E408A4EFD21}"/>
              </a:ext>
            </a:extLst>
          </p:cNvPr>
          <p:cNvSpPr/>
          <p:nvPr/>
        </p:nvSpPr>
        <p:spPr>
          <a:xfrm>
            <a:off x="4181708" y="1620125"/>
            <a:ext cx="1237785" cy="939291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Circle the words you hear: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460745" y="174815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rich, chip, tick</a:t>
            </a:r>
            <a:endParaRPr lang="he-IL" dirty="0"/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39170635-2AFA-49A2-A324-0E408A4EFD21}"/>
              </a:ext>
            </a:extLst>
          </p:cNvPr>
          <p:cNvSpPr/>
          <p:nvPr/>
        </p:nvSpPr>
        <p:spPr>
          <a:xfrm>
            <a:off x="4181708" y="1620125"/>
            <a:ext cx="1237785" cy="939291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67A8F-0557-483F-AC86-3C39F012FE65}"/>
              </a:ext>
            </a:extLst>
          </p:cNvPr>
          <p:cNvSpPr txBox="1"/>
          <p:nvPr/>
        </p:nvSpPr>
        <p:spPr>
          <a:xfrm>
            <a:off x="3460745" y="277616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cat, rat</a:t>
            </a:r>
            <a:endParaRPr lang="he-I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4EF81-BCAB-4AEC-B0D8-BA37A4FA1BC1}"/>
              </a:ext>
            </a:extLst>
          </p:cNvPr>
          <p:cNvSpPr txBox="1"/>
          <p:nvPr/>
        </p:nvSpPr>
        <p:spPr>
          <a:xfrm>
            <a:off x="3460745" y="3804181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chop, shop, top</a:t>
            </a:r>
            <a:endParaRPr lang="he-I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097AE-ADB9-42F7-9123-AEBD48ADA3C6}"/>
              </a:ext>
            </a:extLst>
          </p:cNvPr>
          <p:cNvSpPr txBox="1"/>
          <p:nvPr/>
        </p:nvSpPr>
        <p:spPr>
          <a:xfrm>
            <a:off x="3460745" y="4780179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mat, hat</a:t>
            </a:r>
            <a:endParaRPr lang="he-I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FFFB5E-C74E-491A-853A-5B87A39CAE53}"/>
              </a:ext>
            </a:extLst>
          </p:cNvPr>
          <p:cNvSpPr txBox="1"/>
          <p:nvPr/>
        </p:nvSpPr>
        <p:spPr>
          <a:xfrm>
            <a:off x="3460745" y="575617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chin, lunch, chicken</a:t>
            </a:r>
            <a:endParaRPr lang="he-IL" dirty="0"/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285FB45F-9A63-4A00-BDFF-B343D9F4FDF4}"/>
              </a:ext>
            </a:extLst>
          </p:cNvPr>
          <p:cNvSpPr/>
          <p:nvPr/>
        </p:nvSpPr>
        <p:spPr>
          <a:xfrm>
            <a:off x="5711283" y="2754255"/>
            <a:ext cx="968298" cy="646331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Circle the words you hear: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460745" y="174815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rich, chip, tick</a:t>
            </a:r>
            <a:endParaRPr lang="he-IL" dirty="0"/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39170635-2AFA-49A2-A324-0E408A4EFD21}"/>
              </a:ext>
            </a:extLst>
          </p:cNvPr>
          <p:cNvSpPr/>
          <p:nvPr/>
        </p:nvSpPr>
        <p:spPr>
          <a:xfrm>
            <a:off x="4181708" y="1620125"/>
            <a:ext cx="1237785" cy="939291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67A8F-0557-483F-AC86-3C39F012FE65}"/>
              </a:ext>
            </a:extLst>
          </p:cNvPr>
          <p:cNvSpPr txBox="1"/>
          <p:nvPr/>
        </p:nvSpPr>
        <p:spPr>
          <a:xfrm>
            <a:off x="3460745" y="277616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cat, rat</a:t>
            </a:r>
            <a:endParaRPr lang="he-I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4EF81-BCAB-4AEC-B0D8-BA37A4FA1BC1}"/>
              </a:ext>
            </a:extLst>
          </p:cNvPr>
          <p:cNvSpPr txBox="1"/>
          <p:nvPr/>
        </p:nvSpPr>
        <p:spPr>
          <a:xfrm>
            <a:off x="3460745" y="3804181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chop, shop, top</a:t>
            </a:r>
            <a:endParaRPr lang="he-I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097AE-ADB9-42F7-9123-AEBD48ADA3C6}"/>
              </a:ext>
            </a:extLst>
          </p:cNvPr>
          <p:cNvSpPr txBox="1"/>
          <p:nvPr/>
        </p:nvSpPr>
        <p:spPr>
          <a:xfrm>
            <a:off x="3460745" y="4780179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mat, hat</a:t>
            </a:r>
            <a:endParaRPr lang="he-I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FFFB5E-C74E-491A-853A-5B87A39CAE53}"/>
              </a:ext>
            </a:extLst>
          </p:cNvPr>
          <p:cNvSpPr txBox="1"/>
          <p:nvPr/>
        </p:nvSpPr>
        <p:spPr>
          <a:xfrm>
            <a:off x="3460745" y="575617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chin, lunch, chicken</a:t>
            </a:r>
            <a:endParaRPr lang="he-IL" dirty="0"/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285FB45F-9A63-4A00-BDFF-B343D9F4FDF4}"/>
              </a:ext>
            </a:extLst>
          </p:cNvPr>
          <p:cNvSpPr/>
          <p:nvPr/>
        </p:nvSpPr>
        <p:spPr>
          <a:xfrm>
            <a:off x="5711283" y="2754255"/>
            <a:ext cx="968298" cy="646331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5" name="Oval 10">
            <a:extLst>
              <a:ext uri="{FF2B5EF4-FFF2-40B4-BE49-F238E27FC236}">
                <a16:creationId xmlns:a16="http://schemas.microsoft.com/office/drawing/2014/main" id="{D3E43C41-7D45-4AE1-92A0-021F5BFEA3C1}"/>
              </a:ext>
            </a:extLst>
          </p:cNvPr>
          <p:cNvSpPr/>
          <p:nvPr/>
        </p:nvSpPr>
        <p:spPr>
          <a:xfrm>
            <a:off x="4316451" y="3777565"/>
            <a:ext cx="1214554" cy="698347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Circle the words you hear: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460745" y="174815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rich, chip, tick</a:t>
            </a:r>
            <a:endParaRPr lang="he-IL" dirty="0"/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39170635-2AFA-49A2-A324-0E408A4EFD21}"/>
              </a:ext>
            </a:extLst>
          </p:cNvPr>
          <p:cNvSpPr/>
          <p:nvPr/>
        </p:nvSpPr>
        <p:spPr>
          <a:xfrm>
            <a:off x="4181708" y="1620125"/>
            <a:ext cx="1237785" cy="939291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67A8F-0557-483F-AC86-3C39F012FE65}"/>
              </a:ext>
            </a:extLst>
          </p:cNvPr>
          <p:cNvSpPr txBox="1"/>
          <p:nvPr/>
        </p:nvSpPr>
        <p:spPr>
          <a:xfrm>
            <a:off x="3460745" y="277616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cat, rat</a:t>
            </a:r>
            <a:endParaRPr lang="he-I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4EF81-BCAB-4AEC-B0D8-BA37A4FA1BC1}"/>
              </a:ext>
            </a:extLst>
          </p:cNvPr>
          <p:cNvSpPr txBox="1"/>
          <p:nvPr/>
        </p:nvSpPr>
        <p:spPr>
          <a:xfrm>
            <a:off x="3460745" y="3804181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chop, shop, top</a:t>
            </a:r>
            <a:endParaRPr lang="he-I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097AE-ADB9-42F7-9123-AEBD48ADA3C6}"/>
              </a:ext>
            </a:extLst>
          </p:cNvPr>
          <p:cNvSpPr txBox="1"/>
          <p:nvPr/>
        </p:nvSpPr>
        <p:spPr>
          <a:xfrm>
            <a:off x="3460745" y="4780179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mat, hat</a:t>
            </a:r>
            <a:endParaRPr lang="he-I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FFFB5E-C74E-491A-853A-5B87A39CAE53}"/>
              </a:ext>
            </a:extLst>
          </p:cNvPr>
          <p:cNvSpPr txBox="1"/>
          <p:nvPr/>
        </p:nvSpPr>
        <p:spPr>
          <a:xfrm>
            <a:off x="3460745" y="575617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chin, lunch, chicken</a:t>
            </a:r>
            <a:endParaRPr lang="he-IL" dirty="0"/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285FB45F-9A63-4A00-BDFF-B343D9F4FDF4}"/>
              </a:ext>
            </a:extLst>
          </p:cNvPr>
          <p:cNvSpPr/>
          <p:nvPr/>
        </p:nvSpPr>
        <p:spPr>
          <a:xfrm>
            <a:off x="5711283" y="2754255"/>
            <a:ext cx="968298" cy="646331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5" name="Oval 10">
            <a:extLst>
              <a:ext uri="{FF2B5EF4-FFF2-40B4-BE49-F238E27FC236}">
                <a16:creationId xmlns:a16="http://schemas.microsoft.com/office/drawing/2014/main" id="{D3E43C41-7D45-4AE1-92A0-021F5BFEA3C1}"/>
              </a:ext>
            </a:extLst>
          </p:cNvPr>
          <p:cNvSpPr/>
          <p:nvPr/>
        </p:nvSpPr>
        <p:spPr>
          <a:xfrm>
            <a:off x="4316451" y="3777565"/>
            <a:ext cx="1214554" cy="698347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6" name="Oval 11">
            <a:extLst>
              <a:ext uri="{FF2B5EF4-FFF2-40B4-BE49-F238E27FC236}">
                <a16:creationId xmlns:a16="http://schemas.microsoft.com/office/drawing/2014/main" id="{E6FC2027-E6EA-4970-B290-39E6BD51F180}"/>
              </a:ext>
            </a:extLst>
          </p:cNvPr>
          <p:cNvSpPr/>
          <p:nvPr/>
        </p:nvSpPr>
        <p:spPr>
          <a:xfrm>
            <a:off x="6659756" y="4740513"/>
            <a:ext cx="1214554" cy="698347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Circle the words you hear: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460745" y="174815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rich, chip, tick</a:t>
            </a:r>
            <a:endParaRPr lang="he-IL" dirty="0"/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39170635-2AFA-49A2-A324-0E408A4EFD21}"/>
              </a:ext>
            </a:extLst>
          </p:cNvPr>
          <p:cNvSpPr/>
          <p:nvPr/>
        </p:nvSpPr>
        <p:spPr>
          <a:xfrm>
            <a:off x="4181708" y="1620125"/>
            <a:ext cx="1237785" cy="939291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67A8F-0557-483F-AC86-3C39F012FE65}"/>
              </a:ext>
            </a:extLst>
          </p:cNvPr>
          <p:cNvSpPr txBox="1"/>
          <p:nvPr/>
        </p:nvSpPr>
        <p:spPr>
          <a:xfrm>
            <a:off x="3460745" y="277616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cat, rat</a:t>
            </a:r>
            <a:endParaRPr lang="he-I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4EF81-BCAB-4AEC-B0D8-BA37A4FA1BC1}"/>
              </a:ext>
            </a:extLst>
          </p:cNvPr>
          <p:cNvSpPr txBox="1"/>
          <p:nvPr/>
        </p:nvSpPr>
        <p:spPr>
          <a:xfrm>
            <a:off x="3460745" y="3804181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chop, shop, top</a:t>
            </a:r>
            <a:endParaRPr lang="he-I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097AE-ADB9-42F7-9123-AEBD48ADA3C6}"/>
              </a:ext>
            </a:extLst>
          </p:cNvPr>
          <p:cNvSpPr txBox="1"/>
          <p:nvPr/>
        </p:nvSpPr>
        <p:spPr>
          <a:xfrm>
            <a:off x="3460745" y="4780179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chat, mat, hat</a:t>
            </a:r>
            <a:endParaRPr lang="he-I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FFFB5E-C74E-491A-853A-5B87A39CAE53}"/>
              </a:ext>
            </a:extLst>
          </p:cNvPr>
          <p:cNvSpPr txBox="1"/>
          <p:nvPr/>
        </p:nvSpPr>
        <p:spPr>
          <a:xfrm>
            <a:off x="3460745" y="575617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chin, lunch, chicken</a:t>
            </a:r>
            <a:endParaRPr lang="he-IL" dirty="0"/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285FB45F-9A63-4A00-BDFF-B343D9F4FDF4}"/>
              </a:ext>
            </a:extLst>
          </p:cNvPr>
          <p:cNvSpPr/>
          <p:nvPr/>
        </p:nvSpPr>
        <p:spPr>
          <a:xfrm>
            <a:off x="5711283" y="2754255"/>
            <a:ext cx="968298" cy="646331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5" name="Oval 10">
            <a:extLst>
              <a:ext uri="{FF2B5EF4-FFF2-40B4-BE49-F238E27FC236}">
                <a16:creationId xmlns:a16="http://schemas.microsoft.com/office/drawing/2014/main" id="{D3E43C41-7D45-4AE1-92A0-021F5BFEA3C1}"/>
              </a:ext>
            </a:extLst>
          </p:cNvPr>
          <p:cNvSpPr/>
          <p:nvPr/>
        </p:nvSpPr>
        <p:spPr>
          <a:xfrm>
            <a:off x="4316451" y="3777565"/>
            <a:ext cx="1214554" cy="698347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6" name="Oval 11">
            <a:extLst>
              <a:ext uri="{FF2B5EF4-FFF2-40B4-BE49-F238E27FC236}">
                <a16:creationId xmlns:a16="http://schemas.microsoft.com/office/drawing/2014/main" id="{E6FC2027-E6EA-4970-B290-39E6BD51F180}"/>
              </a:ext>
            </a:extLst>
          </p:cNvPr>
          <p:cNvSpPr/>
          <p:nvPr/>
        </p:nvSpPr>
        <p:spPr>
          <a:xfrm>
            <a:off x="6659756" y="4740513"/>
            <a:ext cx="1214554" cy="698347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id="{4A86AA5B-28AD-4E70-B376-874DFF2362E8}"/>
              </a:ext>
            </a:extLst>
          </p:cNvPr>
          <p:cNvSpPr/>
          <p:nvPr/>
        </p:nvSpPr>
        <p:spPr>
          <a:xfrm>
            <a:off x="6367346" y="5704161"/>
            <a:ext cx="1938454" cy="698347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B22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learn some new words: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01328A9D-2D12-47D6-A2B5-6523914CBB9D}"/>
              </a:ext>
            </a:extLst>
          </p:cNvPr>
          <p:cNvSpPr/>
          <p:nvPr/>
        </p:nvSpPr>
        <p:spPr>
          <a:xfrm>
            <a:off x="257514" y="4253960"/>
            <a:ext cx="2154446" cy="7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arlie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2672309" y="4220312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hot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ocolate</a:t>
            </a:r>
            <a:endParaRPr lang="he-IL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2297CF6B-0848-4AC2-A7D9-E01EBA86D987}"/>
              </a:ext>
            </a:extLst>
          </p:cNvPr>
          <p:cNvSpPr/>
          <p:nvPr/>
        </p:nvSpPr>
        <p:spPr>
          <a:xfrm>
            <a:off x="5905268" y="4252837"/>
            <a:ext cx="1953660" cy="7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air</a:t>
            </a:r>
            <a:endParaRPr lang="he-IL"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54" y="2111342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35C405EC-99CC-48B3-8144-C99F948FD834}"/>
              </a:ext>
            </a:extLst>
          </p:cNvPr>
          <p:cNvSpPr/>
          <p:nvPr/>
        </p:nvSpPr>
        <p:spPr>
          <a:xfrm>
            <a:off x="8320361" y="4263974"/>
            <a:ext cx="1626313" cy="7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ips</a:t>
            </a:r>
            <a:endParaRPr lang="he-IL"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3" y="1726455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9" y="2306407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id="{70DFAB45-9F22-4556-A62B-D4B8B1C67CAA}"/>
              </a:ext>
            </a:extLst>
          </p:cNvPr>
          <p:cNvSpPr/>
          <p:nvPr/>
        </p:nvSpPr>
        <p:spPr>
          <a:xfrm>
            <a:off x="10212352" y="4287824"/>
            <a:ext cx="1626313" cy="7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lun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1" y="3429000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1" y="2019126"/>
            <a:ext cx="1535451" cy="1535451"/>
            <a:chOff x="1652764" y="2056428"/>
            <a:chExt cx="1535451" cy="1535451"/>
          </a:xfrm>
        </p:grpSpPr>
        <p:pic>
          <p:nvPicPr>
            <p:cNvPr id="32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5" y="2206236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4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hot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ocolate</a:t>
            </a:r>
            <a:endParaRPr lang="he-IL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25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Can you…?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say the letter </a:t>
            </a:r>
            <a:r>
              <a:rPr lang="en-US" sz="3200" dirty="0" err="1">
                <a:solidFill>
                  <a:srgbClr val="FB2265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latin typeface="Comic Sans MS" panose="030F0702030302020204" pitchFamily="66" charset="0"/>
              </a:rPr>
              <a:t> sound?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1152C9"/>
                </a:solidFill>
                <a:latin typeface="Comic Sans MS" panose="030F0702030302020204" pitchFamily="66" charset="0"/>
              </a:rPr>
              <a:t>write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FB2265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1152C9"/>
                </a:solidFill>
                <a:latin typeface="Comic Sans MS" panose="030F0702030302020204" pitchFamily="66" charset="0"/>
              </a:rPr>
              <a:t>in a word?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find </a:t>
            </a:r>
            <a:r>
              <a:rPr lang="en-US" sz="3200" dirty="0" err="1">
                <a:solidFill>
                  <a:srgbClr val="FB2265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latin typeface="Comic Sans MS" panose="030F0702030302020204" pitchFamily="66" charset="0"/>
              </a:rPr>
              <a:t> in a word?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1152C9"/>
                </a:solidFill>
                <a:latin typeface="Comic Sans MS" panose="030F0702030302020204" pitchFamily="66" charset="0"/>
              </a:rPr>
              <a:t>read a story?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מלבן 12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hot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ocolate</a:t>
            </a:r>
            <a:endParaRPr lang="he-IL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2">
            <a:extLst>
              <a:ext uri="{FF2B5EF4-FFF2-40B4-BE49-F238E27FC236}">
                <a16:creationId xmlns:a16="http://schemas.microsoft.com/office/drawing/2014/main" id="{BFF5357E-B055-4C64-8F19-14B0C45D02EF}"/>
              </a:ext>
            </a:extLst>
          </p:cNvPr>
          <p:cNvSpPr/>
          <p:nvPr/>
        </p:nvSpPr>
        <p:spPr>
          <a:xfrm>
            <a:off x="2595139" y="2574958"/>
            <a:ext cx="3029981" cy="3223676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529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arlie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7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2">
            <a:extLst>
              <a:ext uri="{FF2B5EF4-FFF2-40B4-BE49-F238E27FC236}">
                <a16:creationId xmlns:a16="http://schemas.microsoft.com/office/drawing/2014/main" id="{BFF5357E-B055-4C64-8F19-14B0C45D02EF}"/>
              </a:ext>
            </a:extLst>
          </p:cNvPr>
          <p:cNvSpPr/>
          <p:nvPr/>
        </p:nvSpPr>
        <p:spPr>
          <a:xfrm>
            <a:off x="31438" y="2356227"/>
            <a:ext cx="3029981" cy="3223676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arlie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lun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2">
            <a:extLst>
              <a:ext uri="{FF2B5EF4-FFF2-40B4-BE49-F238E27FC236}">
                <a16:creationId xmlns:a16="http://schemas.microsoft.com/office/drawing/2014/main" id="{BFF5357E-B055-4C64-8F19-14B0C45D02EF}"/>
              </a:ext>
            </a:extLst>
          </p:cNvPr>
          <p:cNvSpPr/>
          <p:nvPr/>
        </p:nvSpPr>
        <p:spPr>
          <a:xfrm>
            <a:off x="9700818" y="2356227"/>
            <a:ext cx="2440382" cy="3223676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lun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air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2">
            <a:extLst>
              <a:ext uri="{FF2B5EF4-FFF2-40B4-BE49-F238E27FC236}">
                <a16:creationId xmlns:a16="http://schemas.microsoft.com/office/drawing/2014/main" id="{BFF5357E-B055-4C64-8F19-14B0C45D02EF}"/>
              </a:ext>
            </a:extLst>
          </p:cNvPr>
          <p:cNvSpPr/>
          <p:nvPr/>
        </p:nvSpPr>
        <p:spPr>
          <a:xfrm>
            <a:off x="5682971" y="2667000"/>
            <a:ext cx="2440382" cy="2927616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air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ips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is the right picture?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20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8" y="2957898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ds, Drawing, Scribble, Lines, Girl, Boy, Child">
            <a:extLst>
              <a:ext uri="{FF2B5EF4-FFF2-40B4-BE49-F238E27FC236}">
                <a16:creationId xmlns:a16="http://schemas.microsoft.com/office/drawing/2014/main" id="{0BE26D8C-EEF3-462C-BFD0-4967B332B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626802" y="2574958"/>
            <a:ext cx="1241868" cy="2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t chocolate">
            <a:extLst>
              <a:ext uri="{FF2B5EF4-FFF2-40B4-BE49-F238E27FC236}">
                <a16:creationId xmlns:a16="http://schemas.microsoft.com/office/drawing/2014/main" id="{517E8480-284C-46D6-A6CF-CC3307B7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68" y="3154910"/>
            <a:ext cx="1626313" cy="16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asta, Spaghetti, Italian, Bowl, Dinner, Food, Lunch">
            <a:extLst>
              <a:ext uri="{FF2B5EF4-FFF2-40B4-BE49-F238E27FC236}">
                <a16:creationId xmlns:a16="http://schemas.microsoft.com/office/drawing/2014/main" id="{A487C6F8-7031-4367-9267-16A8A00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30" y="4277503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04F9E234-8B0C-4F82-8522-F0C61F613E3B}"/>
              </a:ext>
            </a:extLst>
          </p:cNvPr>
          <p:cNvGrpSpPr/>
          <p:nvPr/>
        </p:nvGrpSpPr>
        <p:grpSpPr>
          <a:xfrm>
            <a:off x="10326730" y="2867629"/>
            <a:ext cx="1535451" cy="1535451"/>
            <a:chOff x="1652764" y="2056428"/>
            <a:chExt cx="1535451" cy="1535451"/>
          </a:xfrm>
        </p:grpSpPr>
        <p:pic>
          <p:nvPicPr>
            <p:cNvPr id="25" name="Picture 10" descr="Clock, Time, Hour, Minute, Numbers, Hours, Minutes">
              <a:extLst>
                <a:ext uri="{FF2B5EF4-FFF2-40B4-BE49-F238E27FC236}">
                  <a16:creationId xmlns:a16="http://schemas.microsoft.com/office/drawing/2014/main" id="{ABFAAD0C-8B8C-4ACC-825E-D672A9A0C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3174FF66-E10D-468A-8AB1-4B5E08E4A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4">
              <a:extLst>
                <a:ext uri="{FF2B5EF4-FFF2-40B4-BE49-F238E27FC236}">
                  <a16:creationId xmlns:a16="http://schemas.microsoft.com/office/drawing/2014/main" id="{B6435217-2EBD-461C-ACCB-2C46E07FB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B960D13A-3FEC-4144-A87A-A8C12E93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4" y="3054739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2">
            <a:extLst>
              <a:ext uri="{FF2B5EF4-FFF2-40B4-BE49-F238E27FC236}">
                <a16:creationId xmlns:a16="http://schemas.microsoft.com/office/drawing/2014/main" id="{BFF5357E-B055-4C64-8F19-14B0C45D02EF}"/>
              </a:ext>
            </a:extLst>
          </p:cNvPr>
          <p:cNvSpPr/>
          <p:nvPr/>
        </p:nvSpPr>
        <p:spPr>
          <a:xfrm>
            <a:off x="7761180" y="2667000"/>
            <a:ext cx="2440382" cy="2927616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4353567" y="1744905"/>
            <a:ext cx="3029981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ips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he-IL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95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Read a Story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45C5278-4EF7-4FC5-99D1-62E6A316933A}"/>
              </a:ext>
            </a:extLst>
          </p:cNvPr>
          <p:cNvSpPr txBox="1">
            <a:spLocks/>
          </p:cNvSpPr>
          <p:nvPr/>
        </p:nvSpPr>
        <p:spPr>
          <a:xfrm>
            <a:off x="3038572" y="1750742"/>
            <a:ext cx="6657278" cy="4763374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b="1" u="sng" dirty="0">
                <a:latin typeface="Comic Sans MS" panose="030F0702030302020204" pitchFamily="66" charset="0"/>
              </a:rPr>
              <a:t>Charlie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Charlie lives in England.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He likes to eat fish and chips.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He likes to drink hot chocolate.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At lunch, he sits on a chair.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Charlie sits next to Chad.</a:t>
            </a:r>
          </a:p>
        </p:txBody>
      </p:sp>
      <p:pic>
        <p:nvPicPr>
          <p:cNvPr id="16" name="Picture 2" descr="Image result for fish and chips">
            <a:extLst>
              <a:ext uri="{FF2B5EF4-FFF2-40B4-BE49-F238E27FC236}">
                <a16:creationId xmlns:a16="http://schemas.microsoft.com/office/drawing/2014/main" id="{B936FDE2-2607-4E01-9298-B84A2443A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4"/>
          <a:stretch/>
        </p:blipFill>
        <p:spPr bwMode="auto">
          <a:xfrm>
            <a:off x="8143879" y="3303654"/>
            <a:ext cx="1098381" cy="6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hot chocolate">
            <a:extLst>
              <a:ext uri="{FF2B5EF4-FFF2-40B4-BE49-F238E27FC236}">
                <a16:creationId xmlns:a16="http://schemas.microsoft.com/office/drawing/2014/main" id="{DB50DED4-AA47-4773-8356-DDD4B43A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36" y="3962980"/>
            <a:ext cx="625079" cy="62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2F290C3F-E308-410F-A975-6403DF7958D7}"/>
              </a:ext>
            </a:extLst>
          </p:cNvPr>
          <p:cNvSpPr/>
          <p:nvPr/>
        </p:nvSpPr>
        <p:spPr>
          <a:xfrm>
            <a:off x="10002645" y="1834812"/>
            <a:ext cx="2045636" cy="19581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ch</a:t>
            </a:r>
            <a:endParaRPr lang="he-IL" sz="8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2" descr="Kids, Drawing, Scribble, Lines, Girl, Boy, Child">
            <a:extLst>
              <a:ext uri="{FF2B5EF4-FFF2-40B4-BE49-F238E27FC236}">
                <a16:creationId xmlns:a16="http://schemas.microsoft.com/office/drawing/2014/main" id="{0BB5CA32-5E8F-42B5-A824-9FC0FC0EF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815968" y="1441964"/>
            <a:ext cx="2239358" cy="502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air, Blue, Antique, Furniture, Kitchen, Pub, Wood">
            <a:extLst>
              <a:ext uri="{FF2B5EF4-FFF2-40B4-BE49-F238E27FC236}">
                <a16:creationId xmlns:a16="http://schemas.microsoft.com/office/drawing/2014/main" id="{372C1B33-B622-41F8-96AC-329E49DE9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512" y="4551008"/>
            <a:ext cx="556558" cy="9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Union Jack, Flag, Union Flag, Royal Flag">
            <a:extLst>
              <a:ext uri="{FF2B5EF4-FFF2-40B4-BE49-F238E27FC236}">
                <a16:creationId xmlns:a16="http://schemas.microsoft.com/office/drawing/2014/main" id="{13899F29-4F2B-42B8-BD86-D63869FF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97" y="2551404"/>
            <a:ext cx="88421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6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do you need to prepare for the class?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32" y="2249953"/>
            <a:ext cx="1792253" cy="22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7438" y="3256432"/>
            <a:ext cx="1771057" cy="61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06" y="2486586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Read a Story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45C5278-4EF7-4FC5-99D1-62E6A316933A}"/>
              </a:ext>
            </a:extLst>
          </p:cNvPr>
          <p:cNvSpPr txBox="1">
            <a:spLocks/>
          </p:cNvSpPr>
          <p:nvPr/>
        </p:nvSpPr>
        <p:spPr>
          <a:xfrm>
            <a:off x="3038572" y="1750742"/>
            <a:ext cx="6657278" cy="4763374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b="1" u="sng" dirty="0">
                <a:latin typeface="Comic Sans MS" panose="030F0702030302020204" pitchFamily="66" charset="0"/>
              </a:rPr>
              <a:t>Charlie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Charlie lives in England.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He likes to eat fish and chips.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He likes to drink hot chocolate.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At lunch, he sits on a chair.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Charlie sits next to Chad.</a:t>
            </a:r>
          </a:p>
        </p:txBody>
      </p:sp>
      <p:pic>
        <p:nvPicPr>
          <p:cNvPr id="16" name="Picture 2" descr="Image result for fish and chips">
            <a:extLst>
              <a:ext uri="{FF2B5EF4-FFF2-40B4-BE49-F238E27FC236}">
                <a16:creationId xmlns:a16="http://schemas.microsoft.com/office/drawing/2014/main" id="{B936FDE2-2607-4E01-9298-B84A2443A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4"/>
          <a:stretch/>
        </p:blipFill>
        <p:spPr bwMode="auto">
          <a:xfrm>
            <a:off x="8143879" y="3303654"/>
            <a:ext cx="1098381" cy="6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hot chocolate">
            <a:extLst>
              <a:ext uri="{FF2B5EF4-FFF2-40B4-BE49-F238E27FC236}">
                <a16:creationId xmlns:a16="http://schemas.microsoft.com/office/drawing/2014/main" id="{DB50DED4-AA47-4773-8356-DDD4B43A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36" y="3962980"/>
            <a:ext cx="625079" cy="62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2F290C3F-E308-410F-A975-6403DF7958D7}"/>
              </a:ext>
            </a:extLst>
          </p:cNvPr>
          <p:cNvSpPr/>
          <p:nvPr/>
        </p:nvSpPr>
        <p:spPr>
          <a:xfrm>
            <a:off x="10002645" y="1834812"/>
            <a:ext cx="2045636" cy="19581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ch</a:t>
            </a:r>
            <a:endParaRPr lang="he-IL" sz="8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2" descr="Kids, Drawing, Scribble, Lines, Girl, Boy, Child">
            <a:extLst>
              <a:ext uri="{FF2B5EF4-FFF2-40B4-BE49-F238E27FC236}">
                <a16:creationId xmlns:a16="http://schemas.microsoft.com/office/drawing/2014/main" id="{0BB5CA32-5E8F-42B5-A824-9FC0FC0EF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5" b="47442"/>
          <a:stretch/>
        </p:blipFill>
        <p:spPr bwMode="auto">
          <a:xfrm>
            <a:off x="815968" y="1441964"/>
            <a:ext cx="2239358" cy="502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air, Blue, Antique, Furniture, Kitchen, Pub, Wood">
            <a:extLst>
              <a:ext uri="{FF2B5EF4-FFF2-40B4-BE49-F238E27FC236}">
                <a16:creationId xmlns:a16="http://schemas.microsoft.com/office/drawing/2014/main" id="{372C1B33-B622-41F8-96AC-329E49DE9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512" y="4551008"/>
            <a:ext cx="556558" cy="9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Union Jack, Flag, Union Flag, Royal Flag">
            <a:extLst>
              <a:ext uri="{FF2B5EF4-FFF2-40B4-BE49-F238E27FC236}">
                <a16:creationId xmlns:a16="http://schemas.microsoft.com/office/drawing/2014/main" id="{13899F29-4F2B-42B8-BD86-D63869FF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97" y="2551404"/>
            <a:ext cx="88421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88500" y="125159"/>
            <a:ext cx="2207432" cy="78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Choose</a:t>
            </a:r>
            <a:r>
              <a:rPr lang="en-US" dirty="0" smtClean="0"/>
              <a:t>: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37DD4-24C2-4B6D-9E50-88C282C0018E}"/>
              </a:ext>
            </a:extLst>
          </p:cNvPr>
          <p:cNvSpPr txBox="1"/>
          <p:nvPr/>
        </p:nvSpPr>
        <p:spPr>
          <a:xfrm>
            <a:off x="1302483" y="1680758"/>
            <a:ext cx="10595221" cy="4576143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noAutofit/>
          </a:bodyPr>
          <a:lstStyle>
            <a:defPPr>
              <a:defRPr lang="x-none"/>
            </a:defPPr>
            <a:lvl1pPr algn="ctr">
              <a:defRPr sz="2800" b="1">
                <a:solidFill>
                  <a:prstClr val="black"/>
                </a:solidFill>
                <a:latin typeface="Comic Sans MS" panose="030F0702030302020204" pitchFamily="66" charset="0"/>
              </a:defRPr>
            </a:lvl1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1. </a:t>
            </a:r>
            <a:r>
              <a:rPr lang="en-US" dirty="0" smtClean="0">
                <a:solidFill>
                  <a:srgbClr val="0070C0"/>
                </a:solidFill>
              </a:rPr>
              <a:t>Charlie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</a:rPr>
              <a:t>(Charlie/ Ben) lives in England.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2. He likes to eat fish and _______ (chips/ salad).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3. Charlie likes to drink hot ________ (tea/chocolate)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4. At lunch, he sits on a ________ (sofa/chair).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5. Chad sits next to ________ (Charlie/Ben).</a:t>
            </a:r>
          </a:p>
          <a:p>
            <a:pPr algn="l">
              <a:lnSpc>
                <a:spcPct val="150000"/>
              </a:lnSpc>
            </a:pPr>
            <a:endParaRPr lang="he-IL" b="0" dirty="0">
              <a:solidFill>
                <a:schemeClr val="tx1"/>
              </a:solidFill>
            </a:endParaRPr>
          </a:p>
        </p:txBody>
      </p:sp>
      <p:pic>
        <p:nvPicPr>
          <p:cNvPr id="12" name="Picture 2" descr="Union Jack, Flag, Union Flag, Royal Flag">
            <a:extLst>
              <a:ext uri="{FF2B5EF4-FFF2-40B4-BE49-F238E27FC236}">
                <a16:creationId xmlns:a16="http://schemas.microsoft.com/office/drawing/2014/main" id="{BA0DBEBF-62EB-4B4A-8A28-CC944526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03" y="1265857"/>
            <a:ext cx="88421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2">
            <a:extLst>
              <a:ext uri="{FF2B5EF4-FFF2-40B4-BE49-F238E27FC236}">
                <a16:creationId xmlns:a16="http://schemas.microsoft.com/office/drawing/2014/main" id="{2F42DF41-65F3-4FC3-9551-7C3C19B90A07}"/>
              </a:ext>
            </a:extLst>
          </p:cNvPr>
          <p:cNvSpPr/>
          <p:nvPr/>
        </p:nvSpPr>
        <p:spPr>
          <a:xfrm>
            <a:off x="3091176" y="1712906"/>
            <a:ext cx="1455424" cy="713562"/>
          </a:xfrm>
          <a:prstGeom prst="ellipse">
            <a:avLst/>
          </a:prstGeom>
          <a:noFill/>
          <a:ln w="28575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35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Choose</a:t>
            </a:r>
            <a:r>
              <a:rPr lang="en-US" dirty="0" smtClean="0"/>
              <a:t>: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37DD4-24C2-4B6D-9E50-88C282C0018E}"/>
              </a:ext>
            </a:extLst>
          </p:cNvPr>
          <p:cNvSpPr txBox="1"/>
          <p:nvPr/>
        </p:nvSpPr>
        <p:spPr>
          <a:xfrm>
            <a:off x="1302483" y="1680758"/>
            <a:ext cx="10595221" cy="4576143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noAutofit/>
          </a:bodyPr>
          <a:lstStyle>
            <a:defPPr>
              <a:defRPr lang="x-none"/>
            </a:defPPr>
            <a:lvl1pPr algn="ctr">
              <a:defRPr sz="2800" b="1">
                <a:solidFill>
                  <a:prstClr val="black"/>
                </a:solidFill>
                <a:latin typeface="Comic Sans MS" panose="030F0702030302020204" pitchFamily="66" charset="0"/>
              </a:defRPr>
            </a:lvl1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1. </a:t>
            </a:r>
            <a:r>
              <a:rPr lang="en-US" dirty="0" smtClean="0">
                <a:solidFill>
                  <a:srgbClr val="0070C0"/>
                </a:solidFill>
              </a:rPr>
              <a:t>Charlie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</a:rPr>
              <a:t>(Charlie/ Ben) lives in England.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2. He likes to eat fish and __</a:t>
            </a:r>
            <a:r>
              <a:rPr lang="en-US" dirty="0">
                <a:solidFill>
                  <a:srgbClr val="0070C0"/>
                </a:solidFill>
              </a:rPr>
              <a:t>chips</a:t>
            </a:r>
            <a:r>
              <a:rPr lang="en-US" b="0" dirty="0">
                <a:solidFill>
                  <a:schemeClr val="tx1"/>
                </a:solidFill>
              </a:rPr>
              <a:t>__ (chips/ salad).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3. Charlie likes to drink hot _</a:t>
            </a:r>
            <a:r>
              <a:rPr lang="en-US" dirty="0">
                <a:solidFill>
                  <a:srgbClr val="0070C0"/>
                </a:solidFill>
              </a:rPr>
              <a:t>chocolate</a:t>
            </a:r>
            <a:r>
              <a:rPr lang="en-US" b="0" dirty="0">
                <a:solidFill>
                  <a:schemeClr val="tx1"/>
                </a:solidFill>
              </a:rPr>
              <a:t>_ (tea/chocolate)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4. At lunch, he sits on a __</a:t>
            </a:r>
            <a:r>
              <a:rPr lang="en-US" dirty="0">
                <a:solidFill>
                  <a:srgbClr val="0070C0"/>
                </a:solidFill>
              </a:rPr>
              <a:t>chair</a:t>
            </a:r>
            <a:r>
              <a:rPr lang="en-US" b="0" dirty="0">
                <a:solidFill>
                  <a:schemeClr val="tx1"/>
                </a:solidFill>
              </a:rPr>
              <a:t>__ (sofa/chair).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</a:rPr>
              <a:t>5. Chad sits next to _</a:t>
            </a:r>
            <a:r>
              <a:rPr lang="en-US" dirty="0">
                <a:solidFill>
                  <a:srgbClr val="0070C0"/>
                </a:solidFill>
              </a:rPr>
              <a:t>Charlie</a:t>
            </a:r>
            <a:r>
              <a:rPr lang="en-US" b="0" dirty="0">
                <a:solidFill>
                  <a:schemeClr val="tx1"/>
                </a:solidFill>
              </a:rPr>
              <a:t>_ (Charlie/Ben).</a:t>
            </a:r>
          </a:p>
          <a:p>
            <a:pPr algn="l">
              <a:lnSpc>
                <a:spcPct val="150000"/>
              </a:lnSpc>
            </a:pPr>
            <a:endParaRPr lang="he-IL" b="0" dirty="0">
              <a:solidFill>
                <a:schemeClr val="tx1"/>
              </a:solidFill>
            </a:endParaRPr>
          </a:p>
        </p:txBody>
      </p:sp>
      <p:pic>
        <p:nvPicPr>
          <p:cNvPr id="12" name="Picture 2" descr="Union Jack, Flag, Union Flag, Royal Flag">
            <a:extLst>
              <a:ext uri="{FF2B5EF4-FFF2-40B4-BE49-F238E27FC236}">
                <a16:creationId xmlns:a16="http://schemas.microsoft.com/office/drawing/2014/main" id="{BA0DBEBF-62EB-4B4A-8A28-CC944526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03" y="1265857"/>
            <a:ext cx="88421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2">
            <a:extLst>
              <a:ext uri="{FF2B5EF4-FFF2-40B4-BE49-F238E27FC236}">
                <a16:creationId xmlns:a16="http://schemas.microsoft.com/office/drawing/2014/main" id="{2F42DF41-65F3-4FC3-9551-7C3C19B90A07}"/>
              </a:ext>
            </a:extLst>
          </p:cNvPr>
          <p:cNvSpPr/>
          <p:nvPr/>
        </p:nvSpPr>
        <p:spPr>
          <a:xfrm>
            <a:off x="3091176" y="1712906"/>
            <a:ext cx="1455424" cy="713562"/>
          </a:xfrm>
          <a:prstGeom prst="ellipse">
            <a:avLst/>
          </a:prstGeom>
          <a:noFill/>
          <a:ln w="28575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2F42DF41-65F3-4FC3-9551-7C3C19B90A07}"/>
              </a:ext>
            </a:extLst>
          </p:cNvPr>
          <p:cNvSpPr/>
          <p:nvPr/>
        </p:nvSpPr>
        <p:spPr>
          <a:xfrm>
            <a:off x="7345676" y="2602489"/>
            <a:ext cx="1303024" cy="713562"/>
          </a:xfrm>
          <a:prstGeom prst="ellipse">
            <a:avLst/>
          </a:prstGeom>
          <a:noFill/>
          <a:ln w="28575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2F42DF41-65F3-4FC3-9551-7C3C19B90A07}"/>
              </a:ext>
            </a:extLst>
          </p:cNvPr>
          <p:cNvSpPr/>
          <p:nvPr/>
        </p:nvSpPr>
        <p:spPr>
          <a:xfrm>
            <a:off x="8648700" y="3612048"/>
            <a:ext cx="1841500" cy="713562"/>
          </a:xfrm>
          <a:prstGeom prst="ellipse">
            <a:avLst/>
          </a:prstGeom>
          <a:noFill/>
          <a:ln w="28575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2F42DF41-65F3-4FC3-9551-7C3C19B90A07}"/>
              </a:ext>
            </a:extLst>
          </p:cNvPr>
          <p:cNvSpPr/>
          <p:nvPr/>
        </p:nvSpPr>
        <p:spPr>
          <a:xfrm>
            <a:off x="8114026" y="4621607"/>
            <a:ext cx="1455424" cy="713562"/>
          </a:xfrm>
          <a:prstGeom prst="ellipse">
            <a:avLst/>
          </a:prstGeom>
          <a:noFill/>
          <a:ln w="28575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2F42DF41-65F3-4FC3-9551-7C3C19B90A07}"/>
              </a:ext>
            </a:extLst>
          </p:cNvPr>
          <p:cNvSpPr/>
          <p:nvPr/>
        </p:nvSpPr>
        <p:spPr>
          <a:xfrm>
            <a:off x="6617964" y="5543339"/>
            <a:ext cx="1455424" cy="713562"/>
          </a:xfrm>
          <a:prstGeom prst="ellipse">
            <a:avLst/>
          </a:prstGeom>
          <a:noFill/>
          <a:ln w="28575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854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write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10" name="Picture 4" descr="Pencil, Green, Writing Tools, School Supplies">
            <a:extLst>
              <a:ext uri="{FF2B5EF4-FFF2-40B4-BE49-F238E27FC236}">
                <a16:creationId xmlns:a16="http://schemas.microsoft.com/office/drawing/2014/main" id="{06860982-AB09-4654-BB18-F3A197D4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24" y="123261"/>
            <a:ext cx="855476" cy="8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538804" y="160254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1. _____________</a:t>
            </a:r>
            <a:endParaRPr lang="he-I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C6A9E-05C3-43C1-9714-CA2AE2E4B936}"/>
              </a:ext>
            </a:extLst>
          </p:cNvPr>
          <p:cNvSpPr txBox="1"/>
          <p:nvPr/>
        </p:nvSpPr>
        <p:spPr>
          <a:xfrm>
            <a:off x="3538804" y="2595832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2. _____________</a:t>
            </a:r>
            <a:endParaRPr lang="he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35E51-4FD3-42FA-A208-D788AEAD22B0}"/>
              </a:ext>
            </a:extLst>
          </p:cNvPr>
          <p:cNvSpPr txBox="1"/>
          <p:nvPr/>
        </p:nvSpPr>
        <p:spPr>
          <a:xfrm>
            <a:off x="3538804" y="3589121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3. _____________</a:t>
            </a:r>
            <a:endParaRPr lang="he-I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521D8C-9DEE-4D60-B96D-BF444DF9F414}"/>
              </a:ext>
            </a:extLst>
          </p:cNvPr>
          <p:cNvSpPr txBox="1"/>
          <p:nvPr/>
        </p:nvSpPr>
        <p:spPr>
          <a:xfrm>
            <a:off x="3538804" y="4582410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4. _____________</a:t>
            </a:r>
            <a:endParaRPr lang="he-I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BEEC59-3947-456D-9705-95EF616611FD}"/>
              </a:ext>
            </a:extLst>
          </p:cNvPr>
          <p:cNvSpPr txBox="1"/>
          <p:nvPr/>
        </p:nvSpPr>
        <p:spPr>
          <a:xfrm>
            <a:off x="3538804" y="5575698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5. _____________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651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write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10" name="Picture 4" descr="Pencil, Green, Writing Tools, School Supplies">
            <a:extLst>
              <a:ext uri="{FF2B5EF4-FFF2-40B4-BE49-F238E27FC236}">
                <a16:creationId xmlns:a16="http://schemas.microsoft.com/office/drawing/2014/main" id="{06860982-AB09-4654-BB18-F3A197D4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24" y="123261"/>
            <a:ext cx="855476" cy="8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538804" y="5575698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5. </a:t>
            </a:r>
            <a:r>
              <a:rPr lang="en-US" b="1" dirty="0"/>
              <a:t>Ch</a:t>
            </a:r>
            <a:endParaRPr lang="he-IL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C6A9E-05C3-43C1-9714-CA2AE2E4B936}"/>
              </a:ext>
            </a:extLst>
          </p:cNvPr>
          <p:cNvSpPr txBox="1"/>
          <p:nvPr/>
        </p:nvSpPr>
        <p:spPr>
          <a:xfrm>
            <a:off x="3538804" y="158952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1. </a:t>
            </a:r>
            <a:r>
              <a:rPr lang="en-US" b="1" dirty="0"/>
              <a:t>chat</a:t>
            </a:r>
            <a:endParaRPr lang="he-IL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35E51-4FD3-42FA-A208-D788AEAD22B0}"/>
              </a:ext>
            </a:extLst>
          </p:cNvPr>
          <p:cNvSpPr txBox="1"/>
          <p:nvPr/>
        </p:nvSpPr>
        <p:spPr>
          <a:xfrm>
            <a:off x="3538804" y="2586070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2. </a:t>
            </a:r>
            <a:r>
              <a:rPr lang="en-US" b="1" dirty="0"/>
              <a:t>chips</a:t>
            </a:r>
            <a:endParaRPr lang="he-IL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521D8C-9DEE-4D60-B96D-BF444DF9F414}"/>
              </a:ext>
            </a:extLst>
          </p:cNvPr>
          <p:cNvSpPr txBox="1"/>
          <p:nvPr/>
        </p:nvSpPr>
        <p:spPr>
          <a:xfrm>
            <a:off x="3538804" y="358261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3. </a:t>
            </a:r>
            <a:r>
              <a:rPr lang="en-US" b="1" dirty="0"/>
              <a:t>Chad</a:t>
            </a:r>
            <a:endParaRPr lang="he-IL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EEC59-3947-456D-9705-95EF616611FD}"/>
              </a:ext>
            </a:extLst>
          </p:cNvPr>
          <p:cNvSpPr txBox="1"/>
          <p:nvPr/>
        </p:nvSpPr>
        <p:spPr>
          <a:xfrm>
            <a:off x="3538804" y="4579156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4. </a:t>
            </a:r>
            <a:r>
              <a:rPr lang="en-US" b="1" dirty="0"/>
              <a:t>lunch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38349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write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10" name="Picture 4" descr="Pencil, Green, Writing Tools, School Supplies">
            <a:extLst>
              <a:ext uri="{FF2B5EF4-FFF2-40B4-BE49-F238E27FC236}">
                <a16:creationId xmlns:a16="http://schemas.microsoft.com/office/drawing/2014/main" id="{06860982-AB09-4654-BB18-F3A197D4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24" y="123261"/>
            <a:ext cx="855476" cy="8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538804" y="5575698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5. </a:t>
            </a:r>
            <a:r>
              <a:rPr lang="en-US" b="1" dirty="0" smtClean="0"/>
              <a:t>Ch</a:t>
            </a:r>
            <a:r>
              <a:rPr lang="en-US" dirty="0" smtClean="0"/>
              <a:t>a</a:t>
            </a:r>
            <a:endParaRPr lang="he-IL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C6A9E-05C3-43C1-9714-CA2AE2E4B936}"/>
              </a:ext>
            </a:extLst>
          </p:cNvPr>
          <p:cNvSpPr txBox="1"/>
          <p:nvPr/>
        </p:nvSpPr>
        <p:spPr>
          <a:xfrm>
            <a:off x="3538804" y="158952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1. </a:t>
            </a:r>
            <a:r>
              <a:rPr lang="en-US" b="1" dirty="0"/>
              <a:t>chat</a:t>
            </a:r>
            <a:endParaRPr lang="he-IL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35E51-4FD3-42FA-A208-D788AEAD22B0}"/>
              </a:ext>
            </a:extLst>
          </p:cNvPr>
          <p:cNvSpPr txBox="1"/>
          <p:nvPr/>
        </p:nvSpPr>
        <p:spPr>
          <a:xfrm>
            <a:off x="3538804" y="2586070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2. </a:t>
            </a:r>
            <a:r>
              <a:rPr lang="en-US" b="1" dirty="0"/>
              <a:t>chips</a:t>
            </a:r>
            <a:endParaRPr lang="he-IL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521D8C-9DEE-4D60-B96D-BF444DF9F414}"/>
              </a:ext>
            </a:extLst>
          </p:cNvPr>
          <p:cNvSpPr txBox="1"/>
          <p:nvPr/>
        </p:nvSpPr>
        <p:spPr>
          <a:xfrm>
            <a:off x="3538804" y="358261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3. </a:t>
            </a:r>
            <a:r>
              <a:rPr lang="en-US" b="1" dirty="0"/>
              <a:t>Chad</a:t>
            </a:r>
            <a:endParaRPr lang="he-IL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EEC59-3947-456D-9705-95EF616611FD}"/>
              </a:ext>
            </a:extLst>
          </p:cNvPr>
          <p:cNvSpPr txBox="1"/>
          <p:nvPr/>
        </p:nvSpPr>
        <p:spPr>
          <a:xfrm>
            <a:off x="3538804" y="4579156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4. </a:t>
            </a:r>
            <a:r>
              <a:rPr lang="en-US" b="1" dirty="0"/>
              <a:t>lunch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405315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write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10" name="Picture 4" descr="Pencil, Green, Writing Tools, School Supplies">
            <a:extLst>
              <a:ext uri="{FF2B5EF4-FFF2-40B4-BE49-F238E27FC236}">
                <a16:creationId xmlns:a16="http://schemas.microsoft.com/office/drawing/2014/main" id="{06860982-AB09-4654-BB18-F3A197D4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24" y="123261"/>
            <a:ext cx="855476" cy="8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538804" y="5575698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5. </a:t>
            </a:r>
            <a:r>
              <a:rPr lang="en-US" b="1" dirty="0" smtClean="0"/>
              <a:t>Ch</a:t>
            </a:r>
            <a:r>
              <a:rPr lang="en-US" dirty="0" smtClean="0"/>
              <a:t>ar</a:t>
            </a:r>
            <a:endParaRPr lang="he-IL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C6A9E-05C3-43C1-9714-CA2AE2E4B936}"/>
              </a:ext>
            </a:extLst>
          </p:cNvPr>
          <p:cNvSpPr txBox="1"/>
          <p:nvPr/>
        </p:nvSpPr>
        <p:spPr>
          <a:xfrm>
            <a:off x="3538804" y="158952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1. </a:t>
            </a:r>
            <a:r>
              <a:rPr lang="en-US" b="1" dirty="0"/>
              <a:t>chat</a:t>
            </a:r>
            <a:endParaRPr lang="he-IL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35E51-4FD3-42FA-A208-D788AEAD22B0}"/>
              </a:ext>
            </a:extLst>
          </p:cNvPr>
          <p:cNvSpPr txBox="1"/>
          <p:nvPr/>
        </p:nvSpPr>
        <p:spPr>
          <a:xfrm>
            <a:off x="3538804" y="2586070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2. </a:t>
            </a:r>
            <a:r>
              <a:rPr lang="en-US" b="1" dirty="0"/>
              <a:t>chips</a:t>
            </a:r>
            <a:endParaRPr lang="he-IL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521D8C-9DEE-4D60-B96D-BF444DF9F414}"/>
              </a:ext>
            </a:extLst>
          </p:cNvPr>
          <p:cNvSpPr txBox="1"/>
          <p:nvPr/>
        </p:nvSpPr>
        <p:spPr>
          <a:xfrm>
            <a:off x="3538804" y="358261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3. </a:t>
            </a:r>
            <a:r>
              <a:rPr lang="en-US" b="1" dirty="0"/>
              <a:t>Chad</a:t>
            </a:r>
            <a:endParaRPr lang="he-IL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EEC59-3947-456D-9705-95EF616611FD}"/>
              </a:ext>
            </a:extLst>
          </p:cNvPr>
          <p:cNvSpPr txBox="1"/>
          <p:nvPr/>
        </p:nvSpPr>
        <p:spPr>
          <a:xfrm>
            <a:off x="3538804" y="4579156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4. </a:t>
            </a:r>
            <a:r>
              <a:rPr lang="en-US" b="1" dirty="0"/>
              <a:t>lunch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6665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write</a:t>
            </a:r>
            <a:endParaRPr lang="en-IL" dirty="0">
              <a:solidFill>
                <a:srgbClr val="FB2265"/>
              </a:solidFill>
            </a:endParaRPr>
          </a:p>
        </p:txBody>
      </p:sp>
      <p:pic>
        <p:nvPicPr>
          <p:cNvPr id="10" name="Picture 4" descr="Pencil, Green, Writing Tools, School Supplies">
            <a:extLst>
              <a:ext uri="{FF2B5EF4-FFF2-40B4-BE49-F238E27FC236}">
                <a16:creationId xmlns:a16="http://schemas.microsoft.com/office/drawing/2014/main" id="{06860982-AB09-4654-BB18-F3A197D4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24" y="123261"/>
            <a:ext cx="855476" cy="8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3538804" y="5575698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5. </a:t>
            </a:r>
            <a:r>
              <a:rPr lang="en-US" b="1" dirty="0" smtClean="0"/>
              <a:t>Ch</a:t>
            </a:r>
            <a:r>
              <a:rPr lang="en-US" dirty="0" smtClean="0"/>
              <a:t>arlie</a:t>
            </a:r>
            <a:endParaRPr lang="he-IL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C6A9E-05C3-43C1-9714-CA2AE2E4B936}"/>
              </a:ext>
            </a:extLst>
          </p:cNvPr>
          <p:cNvSpPr txBox="1"/>
          <p:nvPr/>
        </p:nvSpPr>
        <p:spPr>
          <a:xfrm>
            <a:off x="3538804" y="1589527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1. </a:t>
            </a:r>
            <a:r>
              <a:rPr lang="en-US" b="1" dirty="0"/>
              <a:t>chat</a:t>
            </a:r>
            <a:endParaRPr lang="he-IL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35E51-4FD3-42FA-A208-D788AEAD22B0}"/>
              </a:ext>
            </a:extLst>
          </p:cNvPr>
          <p:cNvSpPr txBox="1"/>
          <p:nvPr/>
        </p:nvSpPr>
        <p:spPr>
          <a:xfrm>
            <a:off x="3538804" y="2586070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2. </a:t>
            </a:r>
            <a:r>
              <a:rPr lang="en-US" b="1" dirty="0"/>
              <a:t>chips</a:t>
            </a:r>
            <a:endParaRPr lang="he-IL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521D8C-9DEE-4D60-B96D-BF444DF9F414}"/>
              </a:ext>
            </a:extLst>
          </p:cNvPr>
          <p:cNvSpPr txBox="1"/>
          <p:nvPr/>
        </p:nvSpPr>
        <p:spPr>
          <a:xfrm>
            <a:off x="3538804" y="3582613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3. </a:t>
            </a:r>
            <a:r>
              <a:rPr lang="en-US" b="1" dirty="0"/>
              <a:t>Chad</a:t>
            </a:r>
            <a:endParaRPr lang="he-IL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EEC59-3947-456D-9705-95EF616611FD}"/>
              </a:ext>
            </a:extLst>
          </p:cNvPr>
          <p:cNvSpPr txBox="1"/>
          <p:nvPr/>
        </p:nvSpPr>
        <p:spPr>
          <a:xfrm>
            <a:off x="3538804" y="4579156"/>
            <a:ext cx="5114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en-US" dirty="0"/>
              <a:t>4. </a:t>
            </a:r>
            <a:r>
              <a:rPr lang="en-US" b="1" dirty="0"/>
              <a:t>lunch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27758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Something Extra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Walk around your house with a camera and take a photo of everything you see that has the </a:t>
            </a:r>
            <a:r>
              <a:rPr lang="en-US" dirty="0" err="1">
                <a:solidFill>
                  <a:srgbClr val="FB2265"/>
                </a:solidFill>
              </a:rPr>
              <a:t>ch</a:t>
            </a:r>
            <a:r>
              <a:rPr lang="en-US" dirty="0"/>
              <a:t> sound in it.  </a:t>
            </a:r>
          </a:p>
          <a:p>
            <a:pPr marL="0" indent="0">
              <a:buNone/>
            </a:pPr>
            <a:r>
              <a:rPr lang="en-US" dirty="0"/>
              <a:t>Make a collage of all these photos, and write the words next to each photo.</a:t>
            </a:r>
          </a:p>
          <a:p>
            <a:pPr marL="0" indent="0">
              <a:buNone/>
            </a:pPr>
            <a:r>
              <a:rPr lang="en-US" dirty="0"/>
              <a:t>Write the title: My </a:t>
            </a:r>
            <a:r>
              <a:rPr lang="en-US" dirty="0" err="1">
                <a:solidFill>
                  <a:srgbClr val="FB2265"/>
                </a:solidFill>
              </a:rPr>
              <a:t>ch</a:t>
            </a:r>
            <a:r>
              <a:rPr lang="en-US" dirty="0">
                <a:solidFill>
                  <a:srgbClr val="FB2265"/>
                </a:solidFill>
              </a:rPr>
              <a:t> </a:t>
            </a:r>
            <a:r>
              <a:rPr lang="en-US" dirty="0"/>
              <a:t>Collage</a:t>
            </a:r>
          </a:p>
          <a:p>
            <a:pPr marL="0" indent="0">
              <a:buNone/>
            </a:pPr>
            <a:r>
              <a:rPr lang="en-US" sz="3600" dirty="0"/>
              <a:t>Send it to your teacher.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215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Now I can:</a:t>
            </a:r>
            <a:endParaRPr lang="en-IL" dirty="0">
              <a:solidFill>
                <a:srgbClr val="FB2265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4755197" cy="461823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say the </a:t>
            </a:r>
            <a:r>
              <a:rPr lang="en-US" sz="3600" dirty="0" err="1">
                <a:latin typeface="Comic Sans MS" panose="030F0702030302020204" pitchFamily="66" charset="0"/>
              </a:rPr>
              <a:t>ch</a:t>
            </a:r>
            <a:r>
              <a:rPr lang="en-US" sz="3600" dirty="0">
                <a:latin typeface="Comic Sans MS" panose="030F0702030302020204" pitchFamily="66" charset="0"/>
              </a:rPr>
              <a:t> sound.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1152C9"/>
                </a:solidFill>
                <a:latin typeface="Comic Sans MS" panose="030F0702030302020204" pitchFamily="66" charset="0"/>
              </a:rPr>
              <a:t>write the </a:t>
            </a:r>
            <a:r>
              <a:rPr lang="en-US" sz="3600" dirty="0" err="1">
                <a:solidFill>
                  <a:srgbClr val="1152C9"/>
                </a:solidFill>
                <a:latin typeface="Comic Sans MS" panose="030F0702030302020204" pitchFamily="66" charset="0"/>
              </a:rPr>
              <a:t>ch</a:t>
            </a:r>
            <a:r>
              <a:rPr lang="en-US" sz="3600" dirty="0">
                <a:solidFill>
                  <a:srgbClr val="1152C9"/>
                </a:solidFill>
                <a:latin typeface="Comic Sans MS" panose="030F0702030302020204" pitchFamily="66" charset="0"/>
              </a:rPr>
              <a:t> sound.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find the </a:t>
            </a:r>
            <a:r>
              <a:rPr lang="en-US" sz="3600" dirty="0" err="1">
                <a:latin typeface="Comic Sans MS" panose="030F0702030302020204" pitchFamily="66" charset="0"/>
              </a:rPr>
              <a:t>ch</a:t>
            </a:r>
            <a:r>
              <a:rPr lang="en-US" sz="3600" dirty="0">
                <a:latin typeface="Comic Sans MS" panose="030F0702030302020204" pitchFamily="66" charset="0"/>
              </a:rPr>
              <a:t> sound.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1152C9"/>
                </a:solidFill>
                <a:latin typeface="Comic Sans MS" panose="030F0702030302020204" pitchFamily="66" charset="0"/>
              </a:rPr>
              <a:t>read a story.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69642" y="5246350"/>
            <a:ext cx="1315548" cy="1709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DDF54C-4672-4DAC-A671-143B3A2A53EF}"/>
              </a:ext>
            </a:extLst>
          </p:cNvPr>
          <p:cNvSpPr txBox="1"/>
          <p:nvPr/>
        </p:nvSpPr>
        <p:spPr>
          <a:xfrm>
            <a:off x="6791403" y="1521184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1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F11C7-DE4B-4BA1-B1B7-83156453198D}"/>
              </a:ext>
            </a:extLst>
          </p:cNvPr>
          <p:cNvSpPr txBox="1"/>
          <p:nvPr/>
        </p:nvSpPr>
        <p:spPr>
          <a:xfrm>
            <a:off x="7648259" y="1521183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2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6AF9-26C4-4D27-92F5-D5E268072AD4}"/>
              </a:ext>
            </a:extLst>
          </p:cNvPr>
          <p:cNvSpPr txBox="1"/>
          <p:nvPr/>
        </p:nvSpPr>
        <p:spPr>
          <a:xfrm>
            <a:off x="8584368" y="1518468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3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FDA0-5B4D-4DCC-A82F-6359DCDF2559}"/>
              </a:ext>
            </a:extLst>
          </p:cNvPr>
          <p:cNvSpPr txBox="1"/>
          <p:nvPr/>
        </p:nvSpPr>
        <p:spPr>
          <a:xfrm>
            <a:off x="9491328" y="1527686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4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A927C-234E-4A44-BA9F-EAD031947B7D}"/>
              </a:ext>
            </a:extLst>
          </p:cNvPr>
          <p:cNvSpPr txBox="1"/>
          <p:nvPr/>
        </p:nvSpPr>
        <p:spPr>
          <a:xfrm>
            <a:off x="10398288" y="1527687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5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5DC12-6794-456D-B161-E339046C281A}"/>
              </a:ext>
            </a:extLst>
          </p:cNvPr>
          <p:cNvSpPr txBox="1"/>
          <p:nvPr/>
        </p:nvSpPr>
        <p:spPr>
          <a:xfrm>
            <a:off x="6791403" y="2497127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1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73A97-6011-4021-8056-A93493388291}"/>
              </a:ext>
            </a:extLst>
          </p:cNvPr>
          <p:cNvSpPr txBox="1"/>
          <p:nvPr/>
        </p:nvSpPr>
        <p:spPr>
          <a:xfrm>
            <a:off x="7648259" y="2497126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2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FF4E71-6E92-4E5F-81C7-EAC4921E2A7B}"/>
              </a:ext>
            </a:extLst>
          </p:cNvPr>
          <p:cNvSpPr txBox="1"/>
          <p:nvPr/>
        </p:nvSpPr>
        <p:spPr>
          <a:xfrm>
            <a:off x="8584368" y="2494411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3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3F477-5CCC-4B77-BA27-ED8D9FC5E45E}"/>
              </a:ext>
            </a:extLst>
          </p:cNvPr>
          <p:cNvSpPr txBox="1"/>
          <p:nvPr/>
        </p:nvSpPr>
        <p:spPr>
          <a:xfrm>
            <a:off x="9491328" y="2503629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4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73660F-5AD8-44E8-BF85-8C90F4F48457}"/>
              </a:ext>
            </a:extLst>
          </p:cNvPr>
          <p:cNvSpPr txBox="1"/>
          <p:nvPr/>
        </p:nvSpPr>
        <p:spPr>
          <a:xfrm>
            <a:off x="10398288" y="2503630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5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25CFFA-754A-473B-9DC5-C5D2A962D273}"/>
              </a:ext>
            </a:extLst>
          </p:cNvPr>
          <p:cNvSpPr txBox="1"/>
          <p:nvPr/>
        </p:nvSpPr>
        <p:spPr>
          <a:xfrm>
            <a:off x="6791403" y="3432385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1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357225-528E-433E-8FDB-1223609013A0}"/>
              </a:ext>
            </a:extLst>
          </p:cNvPr>
          <p:cNvSpPr txBox="1"/>
          <p:nvPr/>
        </p:nvSpPr>
        <p:spPr>
          <a:xfrm>
            <a:off x="7648259" y="3432384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2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E77625-709C-4D82-B4D8-A1A2CE859E17}"/>
              </a:ext>
            </a:extLst>
          </p:cNvPr>
          <p:cNvSpPr txBox="1"/>
          <p:nvPr/>
        </p:nvSpPr>
        <p:spPr>
          <a:xfrm>
            <a:off x="8584368" y="3429669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3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23F6C-C3E9-4D38-84C2-1D30C4DF5042}"/>
              </a:ext>
            </a:extLst>
          </p:cNvPr>
          <p:cNvSpPr txBox="1"/>
          <p:nvPr/>
        </p:nvSpPr>
        <p:spPr>
          <a:xfrm>
            <a:off x="9491328" y="3438887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4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83D7ED-54B6-4316-876E-E8D1E60EBC03}"/>
              </a:ext>
            </a:extLst>
          </p:cNvPr>
          <p:cNvSpPr txBox="1"/>
          <p:nvPr/>
        </p:nvSpPr>
        <p:spPr>
          <a:xfrm>
            <a:off x="10398288" y="3438888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5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386DAC-0A60-479D-95C4-2FCDCDABF7D7}"/>
              </a:ext>
            </a:extLst>
          </p:cNvPr>
          <p:cNvSpPr txBox="1"/>
          <p:nvPr/>
        </p:nvSpPr>
        <p:spPr>
          <a:xfrm>
            <a:off x="6775952" y="4332602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1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3E8C7-18CE-43B2-AFC1-75857A9FF72E}"/>
              </a:ext>
            </a:extLst>
          </p:cNvPr>
          <p:cNvSpPr txBox="1"/>
          <p:nvPr/>
        </p:nvSpPr>
        <p:spPr>
          <a:xfrm>
            <a:off x="7632808" y="4332601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2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8C6301-CA61-48EC-9D5D-006750FE6672}"/>
              </a:ext>
            </a:extLst>
          </p:cNvPr>
          <p:cNvSpPr txBox="1"/>
          <p:nvPr/>
        </p:nvSpPr>
        <p:spPr>
          <a:xfrm>
            <a:off x="8568917" y="4329886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3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C0D5E2-7CFF-4CD0-A955-AD39957C24A5}"/>
              </a:ext>
            </a:extLst>
          </p:cNvPr>
          <p:cNvSpPr txBox="1"/>
          <p:nvPr/>
        </p:nvSpPr>
        <p:spPr>
          <a:xfrm>
            <a:off x="9475877" y="4339104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4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61438-BC02-4DDC-99FF-8D033CBD9D98}"/>
              </a:ext>
            </a:extLst>
          </p:cNvPr>
          <p:cNvSpPr txBox="1"/>
          <p:nvPr/>
        </p:nvSpPr>
        <p:spPr>
          <a:xfrm>
            <a:off x="10382837" y="4339105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5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F9971-BA86-4857-B112-1A2943D33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51" y="430878"/>
            <a:ext cx="8352845" cy="5996243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</p:spTree>
    <p:extLst>
      <p:ext uri="{BB962C8B-B14F-4D97-AF65-F5344CB8AC3E}">
        <p14:creationId xmlns:p14="http://schemas.microsoft.com/office/powerpoint/2010/main" val="368165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5DD85-A457-4EC1-B135-5C746DBED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29" y="418693"/>
            <a:ext cx="8413085" cy="6020614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</p:spTree>
    <p:extLst>
      <p:ext uri="{BB962C8B-B14F-4D97-AF65-F5344CB8AC3E}">
        <p14:creationId xmlns:p14="http://schemas.microsoft.com/office/powerpoint/2010/main" val="11956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Horse and the Cat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Animal, Blue, Cartoon, Cat, Feline, Pet, Useful Clips">
            <a:extLst>
              <a:ext uri="{FF2B5EF4-FFF2-40B4-BE49-F238E27FC236}">
                <a16:creationId xmlns:a16="http://schemas.microsoft.com/office/drawing/2014/main" id="{552900A6-4DF6-4EC2-A970-F9A628AE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88" y="3186855"/>
            <a:ext cx="1844133" cy="293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orse, Animal, Farm">
            <a:extLst>
              <a:ext uri="{FF2B5EF4-FFF2-40B4-BE49-F238E27FC236}">
                <a16:creationId xmlns:a16="http://schemas.microsoft.com/office/drawing/2014/main" id="{C82771B4-214C-474E-8F0B-9ACC24F7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01" y="1139818"/>
            <a:ext cx="5799266" cy="498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lassic, Female, Girl, Hair, Human, People, Person">
            <a:extLst>
              <a:ext uri="{FF2B5EF4-FFF2-40B4-BE49-F238E27FC236}">
                <a16:creationId xmlns:a16="http://schemas.microsoft.com/office/drawing/2014/main" id="{30E266F3-2B67-4017-A65B-856F6F36D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6" b="81707"/>
          <a:stretch/>
        </p:blipFill>
        <p:spPr bwMode="auto">
          <a:xfrm rot="2359497">
            <a:off x="4202100" y="2602699"/>
            <a:ext cx="686497" cy="52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lassic, Female, Girl, Hair, Human, People, Person">
            <a:extLst>
              <a:ext uri="{FF2B5EF4-FFF2-40B4-BE49-F238E27FC236}">
                <a16:creationId xmlns:a16="http://schemas.microsoft.com/office/drawing/2014/main" id="{A4D08ACF-E25A-4F20-9390-BB8B0FBD2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6" b="81707"/>
          <a:stretch/>
        </p:blipFill>
        <p:spPr bwMode="auto">
          <a:xfrm rot="2359497">
            <a:off x="5286454" y="3092113"/>
            <a:ext cx="686497" cy="52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lassic, Female, Girl, Hair, Human, People, Person">
            <a:extLst>
              <a:ext uri="{FF2B5EF4-FFF2-40B4-BE49-F238E27FC236}">
                <a16:creationId xmlns:a16="http://schemas.microsoft.com/office/drawing/2014/main" id="{5C63EA01-1229-4319-8A71-AE53B2EB5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6" b="81707"/>
          <a:stretch/>
        </p:blipFill>
        <p:spPr bwMode="auto">
          <a:xfrm rot="2359497">
            <a:off x="3185470" y="2924422"/>
            <a:ext cx="686497" cy="52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5C5989C-AA00-4345-84FC-AC5818306D06}"/>
              </a:ext>
            </a:extLst>
          </p:cNvPr>
          <p:cNvSpPr txBox="1">
            <a:spLocks/>
          </p:cNvSpPr>
          <p:nvPr/>
        </p:nvSpPr>
        <p:spPr>
          <a:xfrm>
            <a:off x="6050280" y="4512058"/>
            <a:ext cx="1692998" cy="875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FB2265"/>
                </a:solidFill>
                <a:latin typeface="Comic Sans MS" panose="030F0702030302020204" pitchFamily="66" charset="0"/>
              </a:rPr>
              <a:t>h</a:t>
            </a:r>
            <a:r>
              <a:rPr lang="en-US" sz="3600" dirty="0">
                <a:latin typeface="Comic Sans MS" panose="030F0702030302020204" pitchFamily="66" charset="0"/>
              </a:rPr>
              <a:t>orse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D8EA03E-6859-4783-8258-61BDE0AC4AED}"/>
              </a:ext>
            </a:extLst>
          </p:cNvPr>
          <p:cNvSpPr txBox="1">
            <a:spLocks/>
          </p:cNvSpPr>
          <p:nvPr/>
        </p:nvSpPr>
        <p:spPr>
          <a:xfrm>
            <a:off x="3060181" y="4535364"/>
            <a:ext cx="1692998" cy="875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FB2265"/>
                </a:solidFill>
                <a:latin typeface="Comic Sans MS" panose="030F0702030302020204" pitchFamily="66" charset="0"/>
              </a:rPr>
              <a:t>c</a:t>
            </a:r>
            <a:r>
              <a:rPr lang="en-US" sz="3600" dirty="0">
                <a:latin typeface="Comic Sans MS" panose="030F0702030302020204" pitchFamily="66" charset="0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390641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can we see here?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01328A9D-2D12-47D6-A2B5-6523914CBB9D}"/>
              </a:ext>
            </a:extLst>
          </p:cNvPr>
          <p:cNvSpPr/>
          <p:nvPr/>
        </p:nvSpPr>
        <p:spPr>
          <a:xfrm>
            <a:off x="257514" y="4253960"/>
            <a:ext cx="2154446" cy="7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lun</a:t>
            </a:r>
            <a:r>
              <a:rPr lang="en-US" sz="3200" b="1" dirty="0">
                <a:solidFill>
                  <a:srgbClr val="FB2265"/>
                </a:solidFill>
                <a:latin typeface="Comic Sans MS" panose="030F0702030302020204" pitchFamily="66" charset="0"/>
              </a:rPr>
              <a:t>ch</a:t>
            </a:r>
            <a:endParaRPr lang="he-IL" sz="2800" b="1" dirty="0">
              <a:solidFill>
                <a:srgbClr val="FB2265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C9253253-2234-465C-9445-7DFB0B4C3244}"/>
              </a:ext>
            </a:extLst>
          </p:cNvPr>
          <p:cNvSpPr/>
          <p:nvPr/>
        </p:nvSpPr>
        <p:spPr>
          <a:xfrm>
            <a:off x="2875287" y="4220312"/>
            <a:ext cx="2610678" cy="830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FB2265"/>
                </a:solidFill>
                <a:latin typeface="Comic Sans MS" panose="030F0702030302020204" pitchFamily="66" charset="0"/>
              </a:rPr>
              <a:t>ch</a:t>
            </a:r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ocolate</a:t>
            </a:r>
            <a:endParaRPr lang="he-IL"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2297CF6B-0848-4AC2-A7D9-E01EBA86D987}"/>
              </a:ext>
            </a:extLst>
          </p:cNvPr>
          <p:cNvSpPr/>
          <p:nvPr/>
        </p:nvSpPr>
        <p:spPr>
          <a:xfrm>
            <a:off x="5905268" y="4252837"/>
            <a:ext cx="1953660" cy="7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FB2265"/>
                </a:solidFill>
                <a:latin typeface="Comic Sans MS" panose="030F0702030302020204" pitchFamily="66" charset="0"/>
              </a:rPr>
              <a:t>ch</a:t>
            </a:r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air</a:t>
            </a:r>
            <a:endParaRPr lang="he-IL"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: Rounded Corners 16">
            <a:extLst>
              <a:ext uri="{FF2B5EF4-FFF2-40B4-BE49-F238E27FC236}">
                <a16:creationId xmlns:a16="http://schemas.microsoft.com/office/drawing/2014/main" id="{8229BED1-C3D7-4B99-83AC-BF7E007A51BD}"/>
              </a:ext>
            </a:extLst>
          </p:cNvPr>
          <p:cNvSpPr/>
          <p:nvPr/>
        </p:nvSpPr>
        <p:spPr>
          <a:xfrm>
            <a:off x="8214025" y="4234028"/>
            <a:ext cx="1778029" cy="7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FB2265"/>
                </a:solidFill>
                <a:latin typeface="Comic Sans MS" panose="030F0702030302020204" pitchFamily="66" charset="0"/>
              </a:rPr>
              <a:t>ch</a:t>
            </a:r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icken</a:t>
            </a:r>
            <a:endParaRPr lang="he-IL"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" descr="Chicken, Poultry, Hen, Barn, Farm, Fowl, Feathers">
            <a:extLst>
              <a:ext uri="{FF2B5EF4-FFF2-40B4-BE49-F238E27FC236}">
                <a16:creationId xmlns:a16="http://schemas.microsoft.com/office/drawing/2014/main" id="{30DAF691-A18C-48FC-BD2B-A71DE5F60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25" y="2065051"/>
            <a:ext cx="1778029" cy="210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air, Blue, Antique, Furniture, Kitchen, Pub, Wood">
            <a:extLst>
              <a:ext uri="{FF2B5EF4-FFF2-40B4-BE49-F238E27FC236}">
                <a16:creationId xmlns:a16="http://schemas.microsoft.com/office/drawing/2014/main" id="{289C7E3D-979D-4034-8026-0A6A5B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19" y="2109395"/>
            <a:ext cx="1331888" cy="22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hocolate, Sweet, Dessert, Cocoa, Candy, Dark Chocolate">
            <a:extLst>
              <a:ext uri="{FF2B5EF4-FFF2-40B4-BE49-F238E27FC236}">
                <a16:creationId xmlns:a16="http://schemas.microsoft.com/office/drawing/2014/main" id="{6231F832-5BA2-4DBA-923E-344377B3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63" y="1887791"/>
            <a:ext cx="2610678" cy="246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asta, Spaghetti, Italian, Bowl, Dinner, Food, Lunch">
            <a:extLst>
              <a:ext uri="{FF2B5EF4-FFF2-40B4-BE49-F238E27FC236}">
                <a16:creationId xmlns:a16="http://schemas.microsoft.com/office/drawing/2014/main" id="{E91033E1-2BBF-445A-B05B-6EA0CAE8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34" y="3406355"/>
            <a:ext cx="1535451" cy="7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21">
            <a:extLst>
              <a:ext uri="{FF2B5EF4-FFF2-40B4-BE49-F238E27FC236}">
                <a16:creationId xmlns:a16="http://schemas.microsoft.com/office/drawing/2014/main" id="{AC65A65B-E967-402B-9799-34A7B9D9FA07}"/>
              </a:ext>
            </a:extLst>
          </p:cNvPr>
          <p:cNvGrpSpPr/>
          <p:nvPr/>
        </p:nvGrpSpPr>
        <p:grpSpPr>
          <a:xfrm>
            <a:off x="675934" y="1996481"/>
            <a:ext cx="1535451" cy="1535451"/>
            <a:chOff x="1652764" y="2056428"/>
            <a:chExt cx="1535451" cy="1535451"/>
          </a:xfrm>
        </p:grpSpPr>
        <p:pic>
          <p:nvPicPr>
            <p:cNvPr id="32" name="Picture 10" descr="Clock, Time, Hour, Minute, Numbers, Hours, Minutes">
              <a:extLst>
                <a:ext uri="{FF2B5EF4-FFF2-40B4-BE49-F238E27FC236}">
                  <a16:creationId xmlns:a16="http://schemas.microsoft.com/office/drawing/2014/main" id="{6424F6F2-2AB6-4BDB-BC6A-E1D91B52E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764" y="2056428"/>
              <a:ext cx="1535451" cy="153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Arrow Connector 17">
              <a:extLst>
                <a:ext uri="{FF2B5EF4-FFF2-40B4-BE49-F238E27FC236}">
                  <a16:creationId xmlns:a16="http://schemas.microsoft.com/office/drawing/2014/main" id="{B7C24AC6-BF68-454F-95D2-B467C2378D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321378"/>
              <a:ext cx="0" cy="42543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27">
              <a:extLst>
                <a:ext uri="{FF2B5EF4-FFF2-40B4-BE49-F238E27FC236}">
                  <a16:creationId xmlns:a16="http://schemas.microsoft.com/office/drawing/2014/main" id="{6DA22F30-DEA5-4CCF-B02A-15CBCFDF21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489" y="2446344"/>
              <a:ext cx="192614" cy="300468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: Rounded Corners 30">
            <a:extLst>
              <a:ext uri="{FF2B5EF4-FFF2-40B4-BE49-F238E27FC236}">
                <a16:creationId xmlns:a16="http://schemas.microsoft.com/office/drawing/2014/main" id="{35C405EC-99CC-48B3-8144-C99F948FD834}"/>
              </a:ext>
            </a:extLst>
          </p:cNvPr>
          <p:cNvSpPr/>
          <p:nvPr/>
        </p:nvSpPr>
        <p:spPr>
          <a:xfrm>
            <a:off x="10308173" y="4233819"/>
            <a:ext cx="1626313" cy="7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3200" b="1" dirty="0">
                <a:solidFill>
                  <a:srgbClr val="FB2265"/>
                </a:solidFill>
                <a:latin typeface="Comic Sans MS" panose="030F0702030302020204" pitchFamily="66" charset="0"/>
              </a:rPr>
              <a:t>ch</a:t>
            </a:r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ips</a:t>
            </a:r>
            <a:endParaRPr lang="he-IL"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" name="Picture 2" descr="French Fries, Potato Chips, Chips, Potato, Food, Fries">
            <a:extLst>
              <a:ext uri="{FF2B5EF4-FFF2-40B4-BE49-F238E27FC236}">
                <a16:creationId xmlns:a16="http://schemas.microsoft.com/office/drawing/2014/main" id="{8012741E-67D5-4AF5-9DBA-ACBAB3C0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172" y="2137985"/>
            <a:ext cx="1570414" cy="1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read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FCACB54-BED6-4EAD-BE70-78F35D3A3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8868" l="3299" r="958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985" y="2196830"/>
            <a:ext cx="11058030" cy="2888166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F32A3D64-A621-446A-A88F-4E1031BAE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64"/>
          <a:stretch/>
        </p:blipFill>
        <p:spPr>
          <a:xfrm>
            <a:off x="4943475" y="2971800"/>
            <a:ext cx="2204457" cy="91440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B4B91517-B453-45F5-BB98-F12120792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64"/>
          <a:stretch/>
        </p:blipFill>
        <p:spPr>
          <a:xfrm>
            <a:off x="4943475" y="3968865"/>
            <a:ext cx="2204457" cy="91440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89099664-C6DB-4D2A-B246-5B9545365C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12"/>
          <a:stretch/>
        </p:blipFill>
        <p:spPr>
          <a:xfrm>
            <a:off x="4943475" y="3124200"/>
            <a:ext cx="2305050" cy="914400"/>
          </a:xfrm>
          <a:prstGeom prst="rect">
            <a:avLst/>
          </a:prstGeom>
        </p:spPr>
      </p:pic>
      <p:sp>
        <p:nvSpPr>
          <p:cNvPr id="37" name="Rectangle: Rounded Corners 8">
            <a:extLst>
              <a:ext uri="{FF2B5EF4-FFF2-40B4-BE49-F238E27FC236}">
                <a16:creationId xmlns:a16="http://schemas.microsoft.com/office/drawing/2014/main" id="{6C245EDF-765B-410B-8517-987E4BE6F7C7}"/>
              </a:ext>
            </a:extLst>
          </p:cNvPr>
          <p:cNvSpPr/>
          <p:nvPr/>
        </p:nvSpPr>
        <p:spPr>
          <a:xfrm>
            <a:off x="566985" y="3886200"/>
            <a:ext cx="1292506" cy="4852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chips</a:t>
            </a:r>
            <a:endParaRPr lang="he-IL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Rectangle: Rounded Corners 9">
            <a:extLst>
              <a:ext uri="{FF2B5EF4-FFF2-40B4-BE49-F238E27FC236}">
                <a16:creationId xmlns:a16="http://schemas.microsoft.com/office/drawing/2014/main" id="{1EB48D24-A92A-4C21-BEEE-072CF6AA448B}"/>
              </a:ext>
            </a:extLst>
          </p:cNvPr>
          <p:cNvSpPr/>
          <p:nvPr/>
        </p:nvSpPr>
        <p:spPr>
          <a:xfrm>
            <a:off x="1756448" y="2881573"/>
            <a:ext cx="1292506" cy="4852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lunch</a:t>
            </a:r>
            <a:endParaRPr lang="he-IL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Rectangle: Rounded Corners 10">
            <a:extLst>
              <a:ext uri="{FF2B5EF4-FFF2-40B4-BE49-F238E27FC236}">
                <a16:creationId xmlns:a16="http://schemas.microsoft.com/office/drawing/2014/main" id="{6AA93EA7-B9FD-449F-9DEC-33E27BD4182A}"/>
              </a:ext>
            </a:extLst>
          </p:cNvPr>
          <p:cNvSpPr/>
          <p:nvPr/>
        </p:nvSpPr>
        <p:spPr>
          <a:xfrm>
            <a:off x="10221643" y="3886199"/>
            <a:ext cx="1531741" cy="4852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Charlie</a:t>
            </a:r>
            <a:endParaRPr lang="he-IL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Rectangle: Rounded Corners 11">
            <a:extLst>
              <a:ext uri="{FF2B5EF4-FFF2-40B4-BE49-F238E27FC236}">
                <a16:creationId xmlns:a16="http://schemas.microsoft.com/office/drawing/2014/main" id="{0D88AE0B-563E-4938-BAFC-6C54726FBEE4}"/>
              </a:ext>
            </a:extLst>
          </p:cNvPr>
          <p:cNvSpPr/>
          <p:nvPr/>
        </p:nvSpPr>
        <p:spPr>
          <a:xfrm>
            <a:off x="9143046" y="2872319"/>
            <a:ext cx="1531741" cy="4852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chat</a:t>
            </a:r>
            <a:endParaRPr lang="he-IL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Rectangle: Rounded Corners 12">
            <a:extLst>
              <a:ext uri="{FF2B5EF4-FFF2-40B4-BE49-F238E27FC236}">
                <a16:creationId xmlns:a16="http://schemas.microsoft.com/office/drawing/2014/main" id="{31DE74D2-A87D-4988-850C-4136FEBFE6E9}"/>
              </a:ext>
            </a:extLst>
          </p:cNvPr>
          <p:cNvSpPr/>
          <p:nvPr/>
        </p:nvSpPr>
        <p:spPr>
          <a:xfrm>
            <a:off x="3456169" y="2341689"/>
            <a:ext cx="5279662" cy="4852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Charlie likes chips for </a:t>
            </a:r>
            <a:r>
              <a:rPr lang="en-US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lunch.</a:t>
            </a:r>
            <a:endParaRPr lang="he-IL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6904</TotalTime>
  <Words>1547</Words>
  <Application>Microsoft Office PowerPoint</Application>
  <PresentationFormat>מסך רחב</PresentationFormat>
  <Paragraphs>410</Paragraphs>
  <Slides>50</Slides>
  <Notes>49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50</vt:i4>
      </vt:variant>
    </vt:vector>
  </HeadingPairs>
  <TitlesOfParts>
    <vt:vector size="56" baseType="lpstr">
      <vt:lpstr>Alef</vt:lpstr>
      <vt:lpstr>Arial</vt:lpstr>
      <vt:lpstr>Calibri</vt:lpstr>
      <vt:lpstr>Comic Sans MS</vt:lpstr>
      <vt:lpstr>Open Sans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Howie Gordon</dc:creator>
  <cp:lastModifiedBy>‏‏משתמש Windows</cp:lastModifiedBy>
  <cp:revision>298</cp:revision>
  <cp:lastPrinted>2020-03-20T12:20:27Z</cp:lastPrinted>
  <dcterms:created xsi:type="dcterms:W3CDTF">2020-03-20T10:21:12Z</dcterms:created>
  <dcterms:modified xsi:type="dcterms:W3CDTF">2020-05-14T13:29:10Z</dcterms:modified>
</cp:coreProperties>
</file>