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86" r:id="rId2"/>
  </p:sldMasterIdLst>
  <p:notesMasterIdLst>
    <p:notesMasterId r:id="rId19"/>
  </p:notesMasterIdLst>
  <p:sldIdLst>
    <p:sldId id="290" r:id="rId3"/>
    <p:sldId id="316" r:id="rId4"/>
    <p:sldId id="261" r:id="rId5"/>
    <p:sldId id="262" r:id="rId6"/>
    <p:sldId id="263" r:id="rId7"/>
    <p:sldId id="264" r:id="rId8"/>
    <p:sldId id="265" r:id="rId9"/>
    <p:sldId id="283" r:id="rId10"/>
    <p:sldId id="280" r:id="rId11"/>
    <p:sldId id="266" r:id="rId12"/>
    <p:sldId id="267" r:id="rId13"/>
    <p:sldId id="282" r:id="rId14"/>
    <p:sldId id="321" r:id="rId15"/>
    <p:sldId id="271" r:id="rId16"/>
    <p:sldId id="317" r:id="rId17"/>
    <p:sldId id="281"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24">
          <p15:clr>
            <a:srgbClr val="A4A3A4"/>
          </p15:clr>
        </p15:guide>
        <p15:guide id="2" pos="38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5735" autoAdjust="0"/>
  </p:normalViewPr>
  <p:slideViewPr>
    <p:cSldViewPr snapToGrid="0">
      <p:cViewPr varScale="1">
        <p:scale>
          <a:sx n="64" d="100"/>
          <a:sy n="64" d="100"/>
        </p:scale>
        <p:origin x="1402" y="67"/>
      </p:cViewPr>
      <p:guideLst>
        <p:guide orient="horz" pos="2024"/>
        <p:guide pos="3863"/>
      </p:guideLst>
    </p:cSldViewPr>
  </p:slideViewPr>
  <p:outlineViewPr>
    <p:cViewPr>
      <p:scale>
        <a:sx n="33" d="100"/>
        <a:sy n="33" d="100"/>
      </p:scale>
      <p:origin x="0" y="-6666"/>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24576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اكتبوا</a:t>
            </a:r>
            <a:r>
              <a:rPr lang="ar-SA" baseline="0" dirty="0"/>
              <a:t> النصّ الملائم وكذلك المعدّات المطلوبة. </a:t>
            </a:r>
            <a:endParaRPr lang="he-IL" dirty="0"/>
          </a:p>
          <a:p>
            <a:pPr algn="r" rtl="1"/>
            <a:endParaRPr lang="x-none" dirty="0"/>
          </a:p>
        </p:txBody>
      </p:sp>
      <p:sp>
        <p:nvSpPr>
          <p:cNvPr id="4" name="Slide Number Placeholder 3"/>
          <p:cNvSpPr>
            <a:spLocks noGrp="1"/>
          </p:cNvSpPr>
          <p:nvPr>
            <p:ph type="sldNum" sz="quarter" idx="5"/>
          </p:nvPr>
        </p:nvSpPr>
        <p:spPr/>
        <p:txBody>
          <a:bodyPr/>
          <a:lstStyle/>
          <a:p>
            <a:fld id="{03F965BA-DA3B-EB42-8F73-FDBE27A0A657}" type="slidenum">
              <a:rPr lang="x-none" smtClean="0">
                <a:solidFill>
                  <a:prstClr val="black"/>
                </a:solidFill>
                <a:latin typeface="Calibri" panose="020F0502020204030204"/>
              </a:rPr>
              <a:pPr/>
              <a:t>1</a:t>
            </a:fld>
            <a:endParaRPr lang="x-none">
              <a:solidFill>
                <a:prstClr val="black"/>
              </a:solidFill>
              <a:latin typeface="Calibri" panose="020F0502020204030204"/>
            </a:endParaRPr>
          </a:p>
        </p:txBody>
      </p:sp>
    </p:spTree>
    <p:extLst>
      <p:ext uri="{BB962C8B-B14F-4D97-AF65-F5344CB8AC3E}">
        <p14:creationId xmlns:p14="http://schemas.microsoft.com/office/powerpoint/2010/main" val="3671648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200"/>
              <a:buFont typeface="Calibri"/>
              <a:buNone/>
            </a:pPr>
            <a:endParaRPr dirty="0"/>
          </a:p>
        </p:txBody>
      </p:sp>
      <p:sp>
        <p:nvSpPr>
          <p:cNvPr id="292" name="Google Shape;2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10</a:t>
            </a:fld>
            <a:endParaRPr/>
          </a:p>
        </p:txBody>
      </p:sp>
    </p:spTree>
    <p:extLst>
      <p:ext uri="{BB962C8B-B14F-4D97-AF65-F5344CB8AC3E}">
        <p14:creationId xmlns:p14="http://schemas.microsoft.com/office/powerpoint/2010/main" val="612335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15000"/>
              </a:lnSpc>
              <a:spcBef>
                <a:spcPts val="0"/>
              </a:spcBef>
              <a:spcAft>
                <a:spcPts val="0"/>
              </a:spcAft>
              <a:buClr>
                <a:schemeClr val="dk1"/>
              </a:buClr>
              <a:buSzPts val="1100"/>
              <a:buFont typeface="Arial"/>
              <a:buNone/>
            </a:pPr>
            <a:endParaRPr b="1" dirty="0"/>
          </a:p>
        </p:txBody>
      </p:sp>
      <p:sp>
        <p:nvSpPr>
          <p:cNvPr id="300" name="Google Shape;30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11</a:t>
            </a:fld>
            <a:endParaRPr/>
          </a:p>
        </p:txBody>
      </p:sp>
    </p:spTree>
    <p:extLst>
      <p:ext uri="{BB962C8B-B14F-4D97-AF65-F5344CB8AC3E}">
        <p14:creationId xmlns:p14="http://schemas.microsoft.com/office/powerpoint/2010/main" val="1708307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1200"/>
              </a:spcBef>
              <a:spcAft>
                <a:spcPts val="0"/>
              </a:spcAft>
              <a:buClr>
                <a:schemeClr val="dk1"/>
              </a:buClr>
              <a:buSzPts val="1100"/>
              <a:buFont typeface="Arial"/>
              <a:buNone/>
            </a:pPr>
            <a:endParaRPr dirty="0"/>
          </a:p>
          <a:p>
            <a:pPr marL="0" lvl="0" indent="0" algn="l" rtl="0">
              <a:lnSpc>
                <a:spcPct val="115000"/>
              </a:lnSpc>
              <a:spcBef>
                <a:spcPts val="1200"/>
              </a:spcBef>
              <a:spcAft>
                <a:spcPts val="0"/>
              </a:spcAft>
              <a:buClr>
                <a:schemeClr val="dk1"/>
              </a:buClr>
              <a:buSzPts val="1200"/>
              <a:buFont typeface="Calibri"/>
              <a:buNone/>
            </a:pPr>
            <a:endParaRPr lang="he-IL" dirty="0"/>
          </a:p>
          <a:p>
            <a:pPr marL="0" lvl="0" indent="0" algn="l" rtl="0">
              <a:lnSpc>
                <a:spcPct val="115000"/>
              </a:lnSpc>
              <a:spcBef>
                <a:spcPts val="120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316" name="Google Shape;31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13</a:t>
            </a:fld>
            <a:endParaRPr/>
          </a:p>
        </p:txBody>
      </p:sp>
    </p:spTree>
    <p:extLst>
      <p:ext uri="{BB962C8B-B14F-4D97-AF65-F5344CB8AC3E}">
        <p14:creationId xmlns:p14="http://schemas.microsoft.com/office/powerpoint/2010/main" val="1692885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2" name="Google Shape;33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14</a:t>
            </a:fld>
            <a:endParaRPr/>
          </a:p>
        </p:txBody>
      </p:sp>
    </p:spTree>
    <p:extLst>
      <p:ext uri="{BB962C8B-B14F-4D97-AF65-F5344CB8AC3E}">
        <p14:creationId xmlns:p14="http://schemas.microsoft.com/office/powerpoint/2010/main" val="3789924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he-IL" sz="1200" b="0" i="0" u="none" strike="noStrike" cap="none" dirty="0">
                <a:solidFill>
                  <a:schemeClr val="dk1"/>
                </a:solidFill>
                <a:effectLst/>
                <a:latin typeface="+mn-lt"/>
                <a:ea typeface="Calibri"/>
                <a:cs typeface="Calibri"/>
                <a:sym typeface="Calibri"/>
              </a:rPr>
              <a:t> </a:t>
            </a:r>
            <a:r>
              <a:rPr lang="ar-JO" sz="1200" kern="1200" dirty="0">
                <a:solidFill>
                  <a:schemeClr val="tx1"/>
                </a:solidFill>
                <a:effectLst/>
                <a:latin typeface="+mn-lt"/>
                <a:ea typeface="+mn-ea"/>
                <a:cs typeface="+mn-cs"/>
              </a:rPr>
              <a:t>أشكركم أنكّم تعلّمتم معي درس مهارات حياتيّة.</a:t>
            </a:r>
            <a:endParaRPr lang="en-US" sz="1200" kern="1200" dirty="0">
              <a:solidFill>
                <a:schemeClr val="tx1"/>
              </a:solidFill>
              <a:effectLst/>
              <a:latin typeface="+mn-lt"/>
              <a:ea typeface="+mn-ea"/>
              <a:cs typeface="+mn-cs"/>
            </a:endParaRPr>
          </a:p>
          <a:p>
            <a:pPr algn="r" rtl="1"/>
            <a:r>
              <a:rPr lang="ar-JO" sz="1200" kern="1200" dirty="0">
                <a:solidFill>
                  <a:schemeClr val="tx1"/>
                </a:solidFill>
                <a:effectLst/>
                <a:latin typeface="+mn-lt"/>
                <a:ea typeface="+mn-ea"/>
                <a:cs typeface="+mn-cs"/>
              </a:rPr>
              <a:t>آمل أن تكونوا قد شعرتم بالقرب بالرغم من البُعد.</a:t>
            </a:r>
            <a:endParaRPr lang="en-US"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rtl="1"/>
            <a:r>
              <a:rPr lang="ar-JO" sz="1200" kern="1200" dirty="0">
                <a:solidFill>
                  <a:schemeClr val="tx1"/>
                </a:solidFill>
                <a:effectLst/>
                <a:latin typeface="+mn-lt"/>
                <a:ea typeface="+mn-ea"/>
                <a:cs typeface="+mn-cs"/>
              </a:rPr>
              <a:t>في أيّام التعلّم عن بُعد، لا تبقوا بمفردكم، تلاميذنا الأعزّاء، تواصلوا مع العائلة، الأصدقاء، المعلّمين.</a:t>
            </a:r>
            <a:endParaRPr lang="en-US" sz="1200" kern="1200" dirty="0">
              <a:solidFill>
                <a:schemeClr val="tx1"/>
              </a:solidFill>
              <a:effectLst/>
              <a:latin typeface="+mn-lt"/>
              <a:ea typeface="+mn-ea"/>
              <a:cs typeface="+mn-cs"/>
            </a:endParaRPr>
          </a:p>
          <a:p>
            <a:pPr algn="r" rtl="1"/>
            <a:r>
              <a:rPr lang="ar-JO" sz="1200" kern="1200" dirty="0">
                <a:solidFill>
                  <a:schemeClr val="tx1"/>
                </a:solidFill>
                <a:effectLst/>
                <a:latin typeface="+mn-lt"/>
                <a:ea typeface="+mn-ea"/>
                <a:cs typeface="+mn-cs"/>
              </a:rPr>
              <a:t>اهتموا بمشاعركم وأفكاركم.</a:t>
            </a:r>
            <a:endParaRPr lang="en-US"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rtl="1"/>
            <a:r>
              <a:rPr lang="ar-JO" sz="1200" kern="1200" dirty="0">
                <a:solidFill>
                  <a:schemeClr val="tx1"/>
                </a:solidFill>
                <a:effectLst/>
                <a:latin typeface="+mn-lt"/>
                <a:ea typeface="+mn-ea"/>
                <a:cs typeface="+mn-cs"/>
              </a:rPr>
              <a:t>وفي ظل هذا الروتين الجديد- نحافظ على علاقتنا مع الأشخاص الّذين نحبّهم، نحاول أن نقوم بأنشطة مريحة ومهدّئة.</a:t>
            </a:r>
            <a:endParaRPr lang="en-US" sz="1200" kern="1200" dirty="0">
              <a:solidFill>
                <a:schemeClr val="tx1"/>
              </a:solidFill>
              <a:effectLst/>
              <a:latin typeface="+mn-lt"/>
              <a:ea typeface="+mn-ea"/>
              <a:cs typeface="+mn-cs"/>
            </a:endParaRPr>
          </a:p>
          <a:p>
            <a:pPr algn="r" rtl="1"/>
            <a:r>
              <a:rPr lang="ar-JO" sz="1200" kern="1200" dirty="0">
                <a:solidFill>
                  <a:schemeClr val="tx1"/>
                </a:solidFill>
                <a:effectLst/>
                <a:latin typeface="+mn-lt"/>
                <a:ea typeface="+mn-ea"/>
                <a:cs typeface="+mn-cs"/>
              </a:rPr>
              <a:t>نتذكّر، بالرغم من البعد المكانيّ إلّا أنّنا نشعر بالصداقة والمحبّة وعلينا أن نؤمن أنّ كلّ شيء سيكون على ما يُرام.</a:t>
            </a:r>
            <a:endParaRPr lang="en-US" sz="1200" kern="1200" dirty="0">
              <a:solidFill>
                <a:schemeClr val="tx1"/>
              </a:solidFill>
              <a:effectLst/>
              <a:latin typeface="+mn-lt"/>
              <a:ea typeface="+mn-ea"/>
              <a:cs typeface="+mn-cs"/>
            </a:endParaRPr>
          </a:p>
          <a:p>
            <a:pPr algn="r" rtl="1"/>
            <a:r>
              <a:rPr lang="ar-JO" sz="1200" kern="1200" dirty="0">
                <a:solidFill>
                  <a:schemeClr val="tx1"/>
                </a:solidFill>
                <a:effectLst/>
                <a:latin typeface="+mn-lt"/>
                <a:ea typeface="+mn-ea"/>
                <a:cs typeface="+mn-cs"/>
              </a:rPr>
              <a:t>إلى اللقاء أيّها التلاميذ الأعزّاء، نلتقي في الدرس القادم "مهارات حياتيّة".</a:t>
            </a:r>
            <a:endParaRPr lang="en-US"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rtl="1"/>
            <a:endParaRPr b="1" dirty="0"/>
          </a:p>
        </p:txBody>
      </p:sp>
      <p:sp>
        <p:nvSpPr>
          <p:cNvPr id="284" name="Google Shape;28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x-none"/>
              <a:pPr algn="r"/>
              <a:t>15</a:t>
            </a:fld>
            <a:endParaRPr/>
          </a:p>
        </p:txBody>
      </p:sp>
    </p:spTree>
    <p:extLst>
      <p:ext uri="{BB962C8B-B14F-4D97-AF65-F5344CB8AC3E}">
        <p14:creationId xmlns:p14="http://schemas.microsoft.com/office/powerpoint/2010/main" val="602892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he-IL" sz="1200" b="0" i="0" u="none" strike="noStrike" cap="none" dirty="0">
                <a:solidFill>
                  <a:schemeClr val="dk1"/>
                </a:solidFill>
                <a:effectLst/>
                <a:latin typeface="+mn-lt"/>
                <a:ea typeface="Calibri"/>
                <a:cs typeface="Calibri"/>
                <a:sym typeface="Calibri"/>
              </a:rPr>
              <a:t> </a:t>
            </a:r>
            <a:r>
              <a:rPr lang="ar-JO" sz="1200" kern="1200" dirty="0">
                <a:solidFill>
                  <a:schemeClr val="tx1"/>
                </a:solidFill>
                <a:effectLst/>
                <a:latin typeface="+mn-lt"/>
                <a:ea typeface="+mn-ea"/>
                <a:cs typeface="+mn-cs"/>
              </a:rPr>
              <a:t>التلاميذ/التلميذات تحيّة طيّبة،</a:t>
            </a:r>
            <a:endParaRPr lang="en-US" sz="1200" kern="1200" dirty="0">
              <a:solidFill>
                <a:schemeClr val="tx1"/>
              </a:solidFill>
              <a:effectLst/>
              <a:latin typeface="+mn-lt"/>
              <a:ea typeface="+mn-ea"/>
              <a:cs typeface="+mn-cs"/>
            </a:endParaRPr>
          </a:p>
          <a:p>
            <a:pPr algn="r" rtl="1"/>
            <a:r>
              <a:rPr lang="ar-JO" sz="1200" kern="1200" dirty="0">
                <a:solidFill>
                  <a:schemeClr val="tx1"/>
                </a:solidFill>
                <a:effectLst/>
                <a:latin typeface="+mn-lt"/>
                <a:ea typeface="+mn-ea"/>
                <a:cs typeface="+mn-cs"/>
              </a:rPr>
              <a:t>يسرّني أن ألتقي معكم اليوم من خلال درس "مهارات حياتيّة". </a:t>
            </a:r>
            <a:endParaRPr lang="en-US" sz="1200" kern="1200" dirty="0">
              <a:solidFill>
                <a:schemeClr val="tx1"/>
              </a:solidFill>
              <a:effectLst/>
              <a:latin typeface="+mn-lt"/>
              <a:ea typeface="+mn-ea"/>
              <a:cs typeface="+mn-cs"/>
            </a:endParaRPr>
          </a:p>
          <a:p>
            <a:pPr algn="r" rtl="1"/>
            <a:r>
              <a:rPr lang="ar-JO" sz="1200" kern="1200" dirty="0">
                <a:solidFill>
                  <a:schemeClr val="tx1"/>
                </a:solidFill>
                <a:effectLst/>
                <a:latin typeface="+mn-lt"/>
                <a:ea typeface="+mn-ea"/>
                <a:cs typeface="+mn-cs"/>
              </a:rPr>
              <a:t>اسمي_________ وأنا أعمل مستشارة اختصاصيّة من قِبَل الخدمة النفسيّة الاستشاريّة لوزارة التريبة والتعليم. أنتم تشاهدونني من البيت عبر شاشة حاسوبكم.</a:t>
            </a:r>
            <a:endParaRPr lang="en-US" sz="1200" kern="1200" dirty="0">
              <a:solidFill>
                <a:schemeClr val="tx1"/>
              </a:solidFill>
              <a:effectLst/>
              <a:latin typeface="+mn-lt"/>
              <a:ea typeface="+mn-ea"/>
              <a:cs typeface="+mn-cs"/>
            </a:endParaRPr>
          </a:p>
          <a:p>
            <a:pPr algn="r" rtl="1"/>
            <a:r>
              <a:rPr lang="ar-JO" sz="1200" kern="1200" dirty="0">
                <a:solidFill>
                  <a:schemeClr val="tx1"/>
                </a:solidFill>
                <a:effectLst/>
                <a:latin typeface="+mn-lt"/>
                <a:ea typeface="+mn-ea"/>
                <a:cs typeface="+mn-cs"/>
              </a:rPr>
              <a:t>هذا ليس درسًا عاديًّا، وليس الروتين الّذي اعتدتم عليه.</a:t>
            </a:r>
            <a:endParaRPr lang="en-US" sz="1200" kern="1200" dirty="0">
              <a:solidFill>
                <a:schemeClr val="tx1"/>
              </a:solidFill>
              <a:effectLst/>
              <a:latin typeface="+mn-lt"/>
              <a:ea typeface="+mn-ea"/>
              <a:cs typeface="+mn-cs"/>
            </a:endParaRPr>
          </a:p>
          <a:p>
            <a:pPr algn="r" rtl="1"/>
            <a:r>
              <a:rPr lang="ar-JO" sz="1200" kern="1200" dirty="0">
                <a:solidFill>
                  <a:schemeClr val="tx1"/>
                </a:solidFill>
                <a:effectLst/>
                <a:latin typeface="+mn-lt"/>
                <a:ea typeface="+mn-ea"/>
                <a:cs typeface="+mn-cs"/>
              </a:rPr>
              <a:t>وأيضًا بالنسبة لي ولمعلّميكم هذه تجربة خاصّة.</a:t>
            </a:r>
            <a:endParaRPr lang="en-US" sz="1200" kern="1200" dirty="0">
              <a:solidFill>
                <a:schemeClr val="tx1"/>
              </a:solidFill>
              <a:effectLst/>
              <a:latin typeface="+mn-lt"/>
              <a:ea typeface="+mn-ea"/>
              <a:cs typeface="+mn-cs"/>
            </a:endParaRPr>
          </a:p>
          <a:p>
            <a:pPr algn="r" rtl="1"/>
            <a:r>
              <a:rPr lang="ar-JO" sz="1200" kern="1200" dirty="0">
                <a:solidFill>
                  <a:schemeClr val="tx1"/>
                </a:solidFill>
                <a:effectLst/>
                <a:latin typeface="+mn-lt"/>
                <a:ea typeface="+mn-ea"/>
                <a:cs typeface="+mn-cs"/>
              </a:rPr>
              <a:t>أعتقد أنّكم في البيت تشعرون بالمتعة والسعادة إلى جانب شعور الخوف أو القلق.</a:t>
            </a:r>
            <a:endParaRPr lang="en-US" sz="1200" kern="1200" dirty="0">
              <a:solidFill>
                <a:schemeClr val="tx1"/>
              </a:solidFill>
              <a:effectLst/>
              <a:latin typeface="+mn-lt"/>
              <a:ea typeface="+mn-ea"/>
              <a:cs typeface="+mn-cs"/>
            </a:endParaRPr>
          </a:p>
          <a:p>
            <a:pPr algn="r" rtl="1"/>
            <a:r>
              <a:rPr lang="ar-JO" sz="1200" kern="1200" dirty="0">
                <a:solidFill>
                  <a:schemeClr val="tx1"/>
                </a:solidFill>
                <a:effectLst/>
                <a:latin typeface="+mn-lt"/>
                <a:ea typeface="+mn-ea"/>
                <a:cs typeface="+mn-cs"/>
              </a:rPr>
              <a:t>بالتحديد، في هذه اللحظات يجب أن نتذكّر أنّه لدينا- </a:t>
            </a:r>
            <a:r>
              <a:rPr lang="ar-JO" sz="1200" b="1" kern="1200" dirty="0">
                <a:solidFill>
                  <a:schemeClr val="tx1"/>
                </a:solidFill>
                <a:effectLst/>
                <a:latin typeface="+mn-lt"/>
                <a:ea typeface="+mn-ea"/>
                <a:cs typeface="+mn-cs"/>
              </a:rPr>
              <a:t>مهارات حياتيّة.</a:t>
            </a:r>
            <a:endParaRPr lang="en-US" sz="1200" kern="1200" dirty="0">
              <a:solidFill>
                <a:schemeClr val="tx1"/>
              </a:solidFill>
              <a:effectLst/>
              <a:latin typeface="+mn-lt"/>
              <a:ea typeface="+mn-ea"/>
              <a:cs typeface="+mn-cs"/>
            </a:endParaRPr>
          </a:p>
          <a:p>
            <a:pPr algn="r" rtl="1"/>
            <a:r>
              <a:rPr lang="ar-JO" sz="1200" kern="1200" dirty="0">
                <a:solidFill>
                  <a:schemeClr val="tx1"/>
                </a:solidFill>
                <a:effectLst/>
                <a:latin typeface="+mn-lt"/>
                <a:ea typeface="+mn-ea"/>
                <a:cs typeface="+mn-cs"/>
              </a:rPr>
              <a:t>المهارات الحياتيّة هي القوى والقدرات الكامنة في داخلنا (يمكنكم الإشارة إلى القلب)- مثلًا، قوّتنا في مواجهة حالات الضغط أو الطوارئ.</a:t>
            </a:r>
            <a:endParaRPr lang="en-US" sz="1200" kern="1200" dirty="0">
              <a:solidFill>
                <a:schemeClr val="tx1"/>
              </a:solidFill>
              <a:effectLst/>
              <a:latin typeface="+mn-lt"/>
              <a:ea typeface="+mn-ea"/>
              <a:cs typeface="+mn-cs"/>
            </a:endParaRPr>
          </a:p>
          <a:p>
            <a:pPr algn="r" rtl="1"/>
            <a:r>
              <a:rPr lang="ar-JO" sz="1200" kern="1200" dirty="0">
                <a:solidFill>
                  <a:schemeClr val="tx1"/>
                </a:solidFill>
                <a:effectLst/>
                <a:latin typeface="+mn-lt"/>
                <a:ea typeface="+mn-ea"/>
                <a:cs typeface="+mn-cs"/>
              </a:rPr>
              <a:t>المهارات الحياتيّة هي قوّتنا لأن نكون أصدقاء، أن نهتمّ ونشعر مع الغير، قوّتنا في طلب المساعدة، المشاركة في الصعوبات، البحث عن شخص ليمدّ لنا يد العون.</a:t>
            </a:r>
            <a:endParaRPr lang="en-US" sz="1200" kern="1200" dirty="0">
              <a:solidFill>
                <a:schemeClr val="tx1"/>
              </a:solidFill>
              <a:effectLst/>
              <a:latin typeface="+mn-lt"/>
              <a:ea typeface="+mn-ea"/>
              <a:cs typeface="+mn-cs"/>
            </a:endParaRPr>
          </a:p>
          <a:p>
            <a:pPr algn="r" rtl="1"/>
            <a:r>
              <a:rPr lang="ar-JO" sz="1200" kern="1200" dirty="0">
                <a:solidFill>
                  <a:schemeClr val="tx1"/>
                </a:solidFill>
                <a:effectLst/>
                <a:latin typeface="+mn-lt"/>
                <a:ea typeface="+mn-ea"/>
                <a:cs typeface="+mn-cs"/>
              </a:rPr>
              <a:t>المهارات الحياتيّة هي قوّتنا بأن نبتسم، نتنفّس عميقًا (القيام بشهيق وزفير) وأن نفسح لأنفسنا لحظات من الراحة والضحك.</a:t>
            </a:r>
            <a:endParaRPr lang="en-US" sz="1200" kern="1200" dirty="0">
              <a:solidFill>
                <a:schemeClr val="tx1"/>
              </a:solidFill>
              <a:effectLst/>
              <a:latin typeface="+mn-lt"/>
              <a:ea typeface="+mn-ea"/>
              <a:cs typeface="+mn-cs"/>
            </a:endParaRPr>
          </a:p>
          <a:p>
            <a:pPr algn="r" rtl="1"/>
            <a:r>
              <a:rPr lang="ar-JO" sz="1200" kern="1200" dirty="0">
                <a:solidFill>
                  <a:schemeClr val="tx1"/>
                </a:solidFill>
                <a:effectLst/>
                <a:latin typeface="+mn-lt"/>
                <a:ea typeface="+mn-ea"/>
                <a:cs typeface="+mn-cs"/>
              </a:rPr>
              <a:t>مهارات حياتيّة هي قدرتنا وثقتنا بأنّ كلّ شيء سيكون على ما يرام!</a:t>
            </a:r>
            <a:endParaRPr lang="en-US"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rtl="1"/>
            <a:r>
              <a:rPr lang="ar-JO" sz="1200" kern="1200" dirty="0">
                <a:solidFill>
                  <a:schemeClr val="tx1"/>
                </a:solidFill>
                <a:effectLst/>
                <a:latin typeface="+mn-lt"/>
                <a:ea typeface="+mn-ea"/>
                <a:cs typeface="+mn-cs"/>
              </a:rPr>
              <a:t>هل أنتم مستعدّون لدرس المهارات الحياتيّة؟</a:t>
            </a:r>
            <a:endParaRPr lang="en-US" sz="1200" kern="1200" dirty="0">
              <a:solidFill>
                <a:schemeClr val="tx1"/>
              </a:solidFill>
              <a:effectLst/>
              <a:latin typeface="+mn-lt"/>
              <a:ea typeface="+mn-ea"/>
              <a:cs typeface="+mn-cs"/>
            </a:endParaRPr>
          </a:p>
          <a:p>
            <a:pPr algn="r" rtl="1"/>
            <a:r>
              <a:rPr lang="ar-JO" sz="1200" b="1" kern="1200" dirty="0">
                <a:solidFill>
                  <a:schemeClr val="tx1"/>
                </a:solidFill>
                <a:effectLst/>
                <a:latin typeface="+mn-lt"/>
                <a:ea typeface="+mn-ea"/>
                <a:cs typeface="+mn-cs"/>
              </a:rPr>
              <a:t>إليكم درس المهارات الحياتيّة عن بُعد، ولكنكم ستشعرون بالقرب!</a:t>
            </a:r>
            <a:endParaRPr lang="en-US" sz="1200" kern="1200" dirty="0">
              <a:solidFill>
                <a:schemeClr val="tx1"/>
              </a:solidFill>
              <a:effectLst/>
              <a:latin typeface="+mn-lt"/>
              <a:ea typeface="+mn-ea"/>
              <a:cs typeface="+mn-cs"/>
            </a:endParaRPr>
          </a:p>
          <a:p>
            <a:pPr algn="r" rtl="1"/>
            <a:r>
              <a:rPr lang="ar-JO" sz="1200" kern="1200" dirty="0">
                <a:solidFill>
                  <a:schemeClr val="tx1"/>
                </a:solidFill>
                <a:effectLst/>
                <a:latin typeface="+mn-lt"/>
                <a:ea typeface="+mn-ea"/>
                <a:cs typeface="+mn-cs"/>
              </a:rPr>
              <a:t>موضوع الدرس</a:t>
            </a:r>
            <a:r>
              <a:rPr lang="he-IL" sz="1200" kern="1200" dirty="0">
                <a:solidFill>
                  <a:schemeClr val="tx1"/>
                </a:solidFill>
                <a:effectLst/>
                <a:latin typeface="+mn-lt"/>
                <a:ea typeface="+mn-ea"/>
                <a:cs typeface="+mn-cs"/>
              </a:rPr>
              <a:t>_________________.</a:t>
            </a:r>
            <a:endParaRPr lang="en-US" sz="1200" kern="1200" dirty="0">
              <a:solidFill>
                <a:schemeClr val="tx1"/>
              </a:solidFill>
              <a:effectLst/>
              <a:latin typeface="+mn-lt"/>
              <a:ea typeface="+mn-ea"/>
              <a:cs typeface="+mn-cs"/>
            </a:endParaRPr>
          </a:p>
          <a:p>
            <a:pPr algn="r" rtl="1"/>
            <a:r>
              <a:rPr lang="ar-JO" sz="1200" kern="1200" dirty="0">
                <a:solidFill>
                  <a:schemeClr val="tx1"/>
                </a:solidFill>
                <a:effectLst/>
                <a:latin typeface="+mn-lt"/>
                <a:ea typeface="+mn-ea"/>
                <a:cs typeface="+mn-cs"/>
              </a:rPr>
              <a:t>هيّا بنا!</a:t>
            </a:r>
            <a:endParaRPr lang="en-US" sz="1200" kern="1200" dirty="0">
              <a:solidFill>
                <a:schemeClr val="tx1"/>
              </a:solidFill>
              <a:effectLst/>
              <a:latin typeface="+mn-lt"/>
              <a:ea typeface="+mn-ea"/>
              <a:cs typeface="+mn-cs"/>
            </a:endParaRPr>
          </a:p>
          <a:p>
            <a:pPr algn="r" rtl="1"/>
            <a:endParaRPr b="1" dirty="0"/>
          </a:p>
        </p:txBody>
      </p:sp>
      <p:sp>
        <p:nvSpPr>
          <p:cNvPr id="284" name="Google Shape;28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x-none"/>
              <a:pPr algn="r"/>
              <a:t>2</a:t>
            </a:fld>
            <a:endParaRPr/>
          </a:p>
        </p:txBody>
      </p:sp>
    </p:spTree>
    <p:extLst>
      <p:ext uri="{BB962C8B-B14F-4D97-AF65-F5344CB8AC3E}">
        <p14:creationId xmlns:p14="http://schemas.microsoft.com/office/powerpoint/2010/main" val="80755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endParaRPr lang="ar-SA" dirty="0"/>
          </a:p>
          <a:p>
            <a:pPr marL="158750" lvl="0" indent="0" algn="r" rtl="1">
              <a:spcBef>
                <a:spcPts val="0"/>
              </a:spcBef>
              <a:spcAft>
                <a:spcPts val="0"/>
              </a:spcAft>
              <a:buClr>
                <a:schemeClr val="dk1"/>
              </a:buClr>
              <a:buSzPts val="1200"/>
              <a:buFont typeface="Calibri"/>
              <a:buNone/>
            </a:pPr>
            <a:endParaRPr lang="ar-SA" sz="1200" dirty="0">
              <a:solidFill>
                <a:schemeClr val="dk1"/>
              </a:solidFill>
            </a:endParaRPr>
          </a:p>
          <a:p>
            <a:pPr marL="15875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Calibri" panose="020F0502020204030204"/>
                <a:ea typeface="Calibri"/>
                <a:cs typeface="Arial" panose="020B0604020202020204" pitchFamily="34" charset="0"/>
                <a:sym typeface="Calibri"/>
              </a:rPr>
              <a:t>عرّفوا بأنفسكم وأعرضوا سير الدرس:</a:t>
            </a:r>
          </a:p>
          <a:p>
            <a:pPr marL="158750" lvl="0" indent="0" algn="r" rtl="1">
              <a:spcBef>
                <a:spcPts val="0"/>
              </a:spcBef>
              <a:spcAft>
                <a:spcPts val="0"/>
              </a:spcAft>
              <a:buClr>
                <a:schemeClr val="dk1"/>
              </a:buClr>
              <a:buSzPts val="1200"/>
              <a:buFont typeface="Calibri"/>
              <a:buNone/>
            </a:pPr>
            <a:endParaRPr lang="ar-SA" sz="1200" dirty="0">
              <a:solidFill>
                <a:schemeClr val="dk1"/>
              </a:solidFill>
            </a:endParaRPr>
          </a:p>
          <a:p>
            <a:pPr marL="158750" marR="0" lvl="0" indent="0" algn="r" defTabSz="914400" rtl="1" eaLnBrk="1" fontAlgn="base" latinLnBrk="0" hangingPunct="1">
              <a:lnSpc>
                <a:spcPct val="100000"/>
              </a:lnSpc>
              <a:spcBef>
                <a:spcPts val="0"/>
              </a:spcBef>
              <a:spcAft>
                <a:spcPts val="0"/>
              </a:spcAft>
              <a:buClrTx/>
              <a:buSzTx/>
              <a:buFontTx/>
              <a:buNone/>
              <a:tabLst/>
              <a:defRPr/>
            </a:pPr>
            <a:r>
              <a:rPr lang="ar-SA" sz="1200" dirty="0">
                <a:solidFill>
                  <a:srgbClr val="2F5496"/>
                </a:solidFill>
              </a:rPr>
              <a:t>أنتم مدعوّون للتوجّه إلى التلاميذ بصورة شخصيّة: </a:t>
            </a:r>
            <a:br>
              <a:rPr lang="ar-SA" sz="1200" dirty="0">
                <a:solidFill>
                  <a:srgbClr val="2F5496"/>
                </a:solidFill>
              </a:rPr>
            </a:br>
            <a:r>
              <a:rPr kumimoji="0" lang="ar-SA" sz="1200" b="0" i="0" u="none" strike="noStrike" kern="1200" cap="none" spc="0" normalizeH="0" baseline="0" noProof="0" dirty="0">
                <a:ln>
                  <a:noFill/>
                </a:ln>
                <a:solidFill>
                  <a:srgbClr val="4472C4">
                    <a:lumMod val="75000"/>
                  </a:srgbClr>
                </a:solidFill>
                <a:effectLst/>
                <a:uLnTx/>
                <a:uFillTx/>
                <a:latin typeface="Calibri" panose="020F0502020204030204"/>
                <a:ea typeface="Calibri"/>
                <a:cs typeface="Arial" panose="020B0604020202020204" pitchFamily="34" charset="0"/>
                <a:sym typeface="Calibri"/>
              </a:rPr>
              <a:t>مثال على نصّ شفويّ: مرحبًا، اسمي ـــــــــــــــ. أنا أعلّم ـــــــــ من ــــــــــــــ. كيف حالكم؟ يسرّني انضمامكم إليّ... </a:t>
            </a:r>
            <a:r>
              <a:rPr kumimoji="0" lang="ar-SA" sz="1200" b="0" i="0" u="none" strike="noStrike" kern="1200" cap="none" spc="0" normalizeH="0" baseline="0" noProof="0" dirty="0">
                <a:ln>
                  <a:noFill/>
                </a:ln>
                <a:solidFill>
                  <a:prstClr val="black"/>
                </a:solidFill>
                <a:effectLst/>
                <a:uLnTx/>
                <a:uFillTx/>
                <a:latin typeface="Calibri" panose="020F0502020204030204"/>
                <a:ea typeface="Calibri"/>
                <a:cs typeface="Arial" panose="020B0604020202020204" pitchFamily="34" charset="0"/>
                <a:sym typeface="Calibri"/>
              </a:rPr>
              <a:t>موضوع الدرس وهدفه: </a:t>
            </a:r>
            <a:br>
              <a:rPr kumimoji="0" lang="ar-SA" sz="1200" b="0" i="0" u="none" strike="noStrike" kern="1200" cap="none" spc="0" normalizeH="0" baseline="0" noProof="0" dirty="0">
                <a:ln>
                  <a:noFill/>
                </a:ln>
                <a:solidFill>
                  <a:prstClr val="black"/>
                </a:solidFill>
                <a:effectLst/>
                <a:uLnTx/>
                <a:uFillTx/>
                <a:latin typeface="Calibri" panose="020F0502020204030204"/>
                <a:ea typeface="Calibri"/>
                <a:cs typeface="Arial" panose="020B0604020202020204" pitchFamily="34" charset="0"/>
                <a:sym typeface="Calibri"/>
              </a:rPr>
            </a:br>
            <a:endParaRPr kumimoji="0" lang="ar-SA" sz="1200" b="0" i="0" u="none" strike="noStrike" kern="1200" cap="none" spc="0" normalizeH="0" baseline="0" noProof="0" dirty="0">
              <a:ln>
                <a:noFill/>
              </a:ln>
              <a:solidFill>
                <a:srgbClr val="4472C4">
                  <a:lumMod val="75000"/>
                </a:srgbClr>
              </a:solidFill>
              <a:effectLst/>
              <a:uLnTx/>
              <a:uFillTx/>
              <a:latin typeface="Calibri" panose="020F0502020204030204"/>
              <a:ea typeface="Calibri"/>
              <a:cs typeface="Arial" panose="020B0604020202020204" pitchFamily="34" charset="0"/>
              <a:sym typeface="Calibri"/>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4472C4">
                    <a:lumMod val="75000"/>
                  </a:srgbClr>
                </a:solidFill>
                <a:effectLst/>
                <a:uLnTx/>
                <a:uFillTx/>
                <a:latin typeface="Calibri" panose="020F0502020204030204"/>
                <a:ea typeface="Calibri"/>
                <a:cs typeface="Arial" panose="020B0604020202020204" pitchFamily="34" charset="0"/>
                <a:sym typeface="Calibri"/>
              </a:rPr>
              <a:t>مثال على نصّ شفويّ:</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4472C4">
                    <a:lumMod val="75000"/>
                  </a:srgbClr>
                </a:solidFill>
                <a:effectLst/>
                <a:uLnTx/>
                <a:uFillTx/>
                <a:latin typeface="Calibri" panose="020F0502020204030204"/>
                <a:ea typeface="Calibri"/>
                <a:cs typeface="Arial" panose="020B0604020202020204" pitchFamily="34" charset="0"/>
                <a:sym typeface="Calibri"/>
              </a:rPr>
              <a:t> سنتعلّم في هذا الدرس عن ــــــــــــــــــــ. انضمّوا إليّ وستستمتعون. هل أنتم مستعدّون؟ فلنبدأ" </a:t>
            </a:r>
            <a:endParaRPr kumimoji="0" lang="ar-SA" sz="1200" b="1" i="0" u="none" strike="noStrike" kern="1200" cap="none" spc="0" normalizeH="0" baseline="0" noProof="0" dirty="0">
              <a:ln>
                <a:noFill/>
              </a:ln>
              <a:solidFill>
                <a:prstClr val="black"/>
              </a:solidFill>
              <a:effectLst/>
              <a:uLnTx/>
              <a:uFillTx/>
              <a:latin typeface="Calibri" panose="020F0502020204030204"/>
              <a:ea typeface="Calibri"/>
              <a:cs typeface="Arial" panose="020B0604020202020204" pitchFamily="34" charset="0"/>
              <a:sym typeface="Calibri"/>
            </a:endParaRPr>
          </a:p>
          <a:p>
            <a:pPr marL="133350" marR="0" lvl="0" indent="0" algn="r" defTabSz="914400" rtl="1" eaLnBrk="1" fontAlgn="auto" latinLnBrk="0" hangingPunct="1">
              <a:lnSpc>
                <a:spcPct val="115000"/>
              </a:lnSpc>
              <a:spcBef>
                <a:spcPts val="800"/>
              </a:spcBef>
              <a:spcAft>
                <a:spcPts val="0"/>
              </a:spcAft>
              <a:buClr>
                <a:prstClr val="black"/>
              </a:buClr>
              <a:buSzPts val="1500"/>
              <a:buFontTx/>
              <a:buNone/>
              <a:tabLst/>
              <a:defRPr/>
            </a:pPr>
            <a:r>
              <a:rPr kumimoji="0" lang="ar-SA" sz="1200" b="1" i="0" u="none" strike="noStrike" kern="1200" cap="none" spc="0" normalizeH="0" baseline="0" noProof="0" dirty="0">
                <a:ln>
                  <a:noFill/>
                </a:ln>
                <a:solidFill>
                  <a:prstClr val="black"/>
                </a:solidFill>
                <a:effectLst/>
                <a:uLnTx/>
                <a:uFillTx/>
                <a:latin typeface="Alef"/>
                <a:ea typeface="Alef"/>
                <a:cs typeface="Arial" panose="020B0604020202020204" pitchFamily="34" charset="0"/>
                <a:sym typeface="Alef"/>
              </a:rPr>
              <a:t>نبدأ بـ …. </a:t>
            </a:r>
            <a:r>
              <a:rPr kumimoji="0" lang="ar-SA" sz="1200" b="0" i="0" u="none" strike="noStrike" kern="1200" cap="none" spc="0" normalizeH="0" baseline="0" noProof="0" dirty="0">
                <a:ln>
                  <a:noFill/>
                </a:ln>
                <a:solidFill>
                  <a:prstClr val="black"/>
                </a:solidFill>
                <a:effectLst/>
                <a:uLnTx/>
                <a:uFillTx/>
                <a:latin typeface="Alef"/>
                <a:ea typeface="Alef"/>
                <a:cs typeface="Arial" panose="020B0604020202020204" pitchFamily="34" charset="0"/>
                <a:sym typeface="Alef"/>
              </a:rPr>
              <a:t> (مرحلة افتتاحيّة الدرس)</a:t>
            </a:r>
          </a:p>
          <a:p>
            <a:pPr marL="133350" marR="0" lvl="0" indent="0" algn="r" defTabSz="914400" rtl="1" eaLnBrk="1" fontAlgn="auto" latinLnBrk="0" hangingPunct="1">
              <a:lnSpc>
                <a:spcPct val="115000"/>
              </a:lnSpc>
              <a:spcBef>
                <a:spcPts val="0"/>
              </a:spcBef>
              <a:spcAft>
                <a:spcPts val="0"/>
              </a:spcAft>
              <a:buClr>
                <a:prstClr val="black"/>
              </a:buClr>
              <a:buSzPts val="1500"/>
              <a:buFontTx/>
              <a:buNone/>
              <a:tabLst/>
              <a:defRPr/>
            </a:pPr>
            <a:r>
              <a:rPr kumimoji="0" lang="ar-SA" sz="1200" b="1" i="0" u="none" strike="noStrike" kern="1200" cap="none" spc="0" normalizeH="0" baseline="0" noProof="0" dirty="0">
                <a:ln>
                  <a:noFill/>
                </a:ln>
                <a:solidFill>
                  <a:prstClr val="black"/>
                </a:solidFill>
                <a:effectLst/>
                <a:uLnTx/>
                <a:uFillTx/>
                <a:latin typeface="Alef"/>
                <a:ea typeface="Alef"/>
                <a:cs typeface="Arial" panose="020B0604020202020204" pitchFamily="34" charset="0"/>
                <a:sym typeface="Alef"/>
              </a:rPr>
              <a:t>ننتقل إلى الاكتشاف</a:t>
            </a:r>
            <a:r>
              <a:rPr kumimoji="0" lang="ar-SA" sz="1200" b="0" i="0" u="none" strike="noStrike" kern="1200" cap="none" spc="0" normalizeH="0" baseline="0" noProof="0" dirty="0">
                <a:ln>
                  <a:noFill/>
                </a:ln>
                <a:solidFill>
                  <a:prstClr val="black"/>
                </a:solidFill>
                <a:effectLst/>
                <a:uLnTx/>
                <a:uFillTx/>
                <a:latin typeface="Alef"/>
                <a:ea typeface="Alef"/>
                <a:cs typeface="Arial" panose="020B0604020202020204" pitchFamily="34" charset="0"/>
                <a:sym typeface="Alef"/>
              </a:rPr>
              <a:t> (مرحلة التعلّم/ إكساب -  اكنبوا هنا سؤالًا مثيرًا للفضول، يجيب عن هدف الدرس)</a:t>
            </a:r>
          </a:p>
          <a:p>
            <a:pPr marL="133350" marR="0" lvl="0" indent="0" algn="r" defTabSz="914400" rtl="1" eaLnBrk="1" fontAlgn="auto" latinLnBrk="0" hangingPunct="1">
              <a:lnSpc>
                <a:spcPct val="115000"/>
              </a:lnSpc>
              <a:spcBef>
                <a:spcPts val="0"/>
              </a:spcBef>
              <a:spcAft>
                <a:spcPts val="0"/>
              </a:spcAft>
              <a:buClr>
                <a:prstClr val="black"/>
              </a:buClr>
              <a:buSzPts val="1500"/>
              <a:buFontTx/>
              <a:buNone/>
              <a:tabLst/>
              <a:defRPr/>
            </a:pPr>
            <a:r>
              <a:rPr kumimoji="0" lang="ar-SA" sz="1200" b="1" i="0" u="none" strike="noStrike" kern="1200" cap="none" spc="0" normalizeH="0" baseline="0" noProof="0" dirty="0">
                <a:ln>
                  <a:noFill/>
                </a:ln>
                <a:solidFill>
                  <a:prstClr val="black"/>
                </a:solidFill>
                <a:effectLst/>
                <a:uLnTx/>
                <a:uFillTx/>
                <a:latin typeface="Alef"/>
                <a:ea typeface="Alef"/>
                <a:cs typeface="Arial" panose="020B0604020202020204" pitchFamily="34" charset="0"/>
                <a:sym typeface="Alef"/>
              </a:rPr>
              <a:t>نتدرّب على … </a:t>
            </a:r>
            <a:r>
              <a:rPr kumimoji="0" lang="ar-SA" sz="1200" b="0" i="0" u="none" strike="noStrike" kern="1200" cap="none" spc="0" normalizeH="0" baseline="0" noProof="0" dirty="0">
                <a:ln>
                  <a:noFill/>
                </a:ln>
                <a:solidFill>
                  <a:prstClr val="black"/>
                </a:solidFill>
                <a:effectLst/>
                <a:uLnTx/>
                <a:uFillTx/>
                <a:latin typeface="Alef"/>
                <a:ea typeface="Alef"/>
                <a:cs typeface="Arial" panose="020B0604020202020204" pitchFamily="34" charset="0"/>
                <a:sym typeface="Alef"/>
              </a:rPr>
              <a:t>(مرحلة التدرّب/ التجريب)</a:t>
            </a:r>
            <a:r>
              <a:rPr kumimoji="0" lang="ar-SA" sz="1200" b="1" i="0" u="none" strike="noStrike" kern="1200" cap="none" spc="0" normalizeH="0" baseline="0" noProof="0" dirty="0">
                <a:ln>
                  <a:noFill/>
                </a:ln>
                <a:solidFill>
                  <a:prstClr val="black"/>
                </a:solidFill>
                <a:effectLst/>
                <a:uLnTx/>
                <a:uFillTx/>
                <a:latin typeface="Alef"/>
                <a:ea typeface="Alef"/>
                <a:cs typeface="Arial" panose="020B0604020202020204" pitchFamily="34" charset="0"/>
                <a:sym typeface="Alef"/>
              </a:rPr>
              <a:t> </a:t>
            </a:r>
          </a:p>
          <a:p>
            <a:pPr marL="133350" marR="0" lvl="0" indent="0" algn="r" defTabSz="914400" rtl="1" eaLnBrk="1" fontAlgn="auto" latinLnBrk="0" hangingPunct="1">
              <a:lnSpc>
                <a:spcPct val="115000"/>
              </a:lnSpc>
              <a:spcBef>
                <a:spcPts val="0"/>
              </a:spcBef>
              <a:spcAft>
                <a:spcPts val="0"/>
              </a:spcAft>
              <a:buClr>
                <a:prstClr val="black"/>
              </a:buClr>
              <a:buSzPts val="1500"/>
              <a:buFontTx/>
              <a:buNone/>
              <a:tabLst/>
              <a:defRPr/>
            </a:pPr>
            <a:r>
              <a:rPr kumimoji="0" lang="ar-SA" sz="1200" b="1" i="0" u="none" strike="noStrike" kern="1200" cap="none" spc="0" normalizeH="0" baseline="0" noProof="0" dirty="0">
                <a:ln>
                  <a:noFill/>
                </a:ln>
                <a:solidFill>
                  <a:prstClr val="black"/>
                </a:solidFill>
                <a:effectLst/>
                <a:uLnTx/>
                <a:uFillTx/>
                <a:latin typeface="Alef"/>
                <a:ea typeface="Alef"/>
                <a:cs typeface="Arial" panose="020B0604020202020204" pitchFamily="34" charset="0"/>
                <a:sym typeface="Alef"/>
              </a:rPr>
              <a:t>نُجمل  </a:t>
            </a:r>
            <a:r>
              <a:rPr kumimoji="0" lang="ar-SA" sz="1200" b="0" i="0" u="none" strike="noStrike" kern="1200" cap="none" spc="0" normalizeH="0" baseline="0" noProof="0" dirty="0">
                <a:ln>
                  <a:noFill/>
                </a:ln>
                <a:solidFill>
                  <a:prstClr val="black"/>
                </a:solidFill>
                <a:effectLst/>
                <a:uLnTx/>
                <a:uFillTx/>
                <a:latin typeface="Alef"/>
                <a:ea typeface="Alef"/>
                <a:cs typeface="Arial" panose="020B0604020202020204" pitchFamily="34" charset="0"/>
                <a:sym typeface="Alef"/>
              </a:rPr>
              <a:t>(مرحلة إجمال الدرس)</a:t>
            </a:r>
          </a:p>
          <a:p>
            <a:pPr marL="158750" lvl="0" indent="0" algn="r" rtl="1">
              <a:spcBef>
                <a:spcPts val="0"/>
              </a:spcBef>
              <a:spcAft>
                <a:spcPts val="0"/>
              </a:spcAft>
              <a:buClr>
                <a:schemeClr val="dk1"/>
              </a:buClr>
              <a:buSzPts val="1200"/>
              <a:buFont typeface="Calibri"/>
              <a:buNone/>
            </a:pPr>
            <a:endParaRPr sz="1200" dirty="0">
              <a:solidFill>
                <a:schemeClr val="dk1"/>
              </a:solidFill>
            </a:endParaRPr>
          </a:p>
        </p:txBody>
      </p:sp>
      <p:sp>
        <p:nvSpPr>
          <p:cNvPr id="246" name="Google Shape;24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3</a:t>
            </a:fld>
            <a:endParaRPr/>
          </a:p>
        </p:txBody>
      </p:sp>
    </p:spTree>
    <p:extLst>
      <p:ext uri="{BB962C8B-B14F-4D97-AF65-F5344CB8AC3E}">
        <p14:creationId xmlns:p14="http://schemas.microsoft.com/office/powerpoint/2010/main" val="106576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marR="0" lvl="0" indent="0" algn="r" rtl="1">
              <a:lnSpc>
                <a:spcPct val="100000"/>
              </a:lnSpc>
              <a:spcBef>
                <a:spcPts val="0"/>
              </a:spcBef>
              <a:spcAft>
                <a:spcPts val="0"/>
              </a:spcAft>
              <a:buClr>
                <a:srgbClr val="000000"/>
              </a:buClr>
              <a:buSzPts val="1100"/>
              <a:buFont typeface="Arial"/>
              <a:buNone/>
            </a:pPr>
            <a:r>
              <a:rPr lang="he-IL" b="1" dirty="0" smtClean="0"/>
              <a:t>טיימר דקה</a:t>
            </a:r>
            <a:endParaRPr b="1" dirty="0"/>
          </a:p>
        </p:txBody>
      </p:sp>
      <p:sp>
        <p:nvSpPr>
          <p:cNvPr id="255" name="Google Shape;25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4</a:t>
            </a:fld>
            <a:endParaRPr/>
          </a:p>
        </p:txBody>
      </p:sp>
    </p:spTree>
    <p:extLst>
      <p:ext uri="{BB962C8B-B14F-4D97-AF65-F5344CB8AC3E}">
        <p14:creationId xmlns:p14="http://schemas.microsoft.com/office/powerpoint/2010/main" val="4024332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endParaRPr b="1" dirty="0"/>
          </a:p>
        </p:txBody>
      </p:sp>
      <p:sp>
        <p:nvSpPr>
          <p:cNvPr id="267" name="Google Shape;2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5</a:t>
            </a:fld>
            <a:endParaRPr/>
          </a:p>
        </p:txBody>
      </p:sp>
    </p:spTree>
    <p:extLst>
      <p:ext uri="{BB962C8B-B14F-4D97-AF65-F5344CB8AC3E}">
        <p14:creationId xmlns:p14="http://schemas.microsoft.com/office/powerpoint/2010/main" val="1326285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endParaRPr dirty="0"/>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6</a:t>
            </a:fld>
            <a:endParaRPr/>
          </a:p>
        </p:txBody>
      </p:sp>
    </p:spTree>
    <p:extLst>
      <p:ext uri="{BB962C8B-B14F-4D97-AF65-F5344CB8AC3E}">
        <p14:creationId xmlns:p14="http://schemas.microsoft.com/office/powerpoint/2010/main" val="1923935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endParaRPr b="1" dirty="0"/>
          </a:p>
        </p:txBody>
      </p:sp>
      <p:sp>
        <p:nvSpPr>
          <p:cNvPr id="284" name="Google Shape;28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7</a:t>
            </a:fld>
            <a:endParaRPr/>
          </a:p>
        </p:txBody>
      </p:sp>
    </p:spTree>
    <p:extLst>
      <p:ext uri="{BB962C8B-B14F-4D97-AF65-F5344CB8AC3E}">
        <p14:creationId xmlns:p14="http://schemas.microsoft.com/office/powerpoint/2010/main" val="202002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200"/>
              <a:buFont typeface="Calibri"/>
              <a:buNone/>
            </a:pPr>
            <a:endParaRPr dirty="0"/>
          </a:p>
        </p:txBody>
      </p:sp>
      <p:sp>
        <p:nvSpPr>
          <p:cNvPr id="292" name="Google Shape;2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8</a:t>
            </a:fld>
            <a:endParaRPr/>
          </a:p>
        </p:txBody>
      </p:sp>
    </p:spTree>
    <p:extLst>
      <p:ext uri="{BB962C8B-B14F-4D97-AF65-F5344CB8AC3E}">
        <p14:creationId xmlns:p14="http://schemas.microsoft.com/office/powerpoint/2010/main" val="3665672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15000"/>
              </a:lnSpc>
              <a:spcBef>
                <a:spcPts val="0"/>
              </a:spcBef>
              <a:spcAft>
                <a:spcPts val="0"/>
              </a:spcAft>
              <a:buClr>
                <a:schemeClr val="dk1"/>
              </a:buClr>
              <a:buSzPts val="1100"/>
              <a:buFont typeface="Arial"/>
              <a:buNone/>
            </a:pPr>
            <a:endParaRPr lang="he-IL" b="1" dirty="0"/>
          </a:p>
          <a:p>
            <a:pPr marL="0" lvl="0" indent="0" algn="r" rtl="1">
              <a:lnSpc>
                <a:spcPct val="115000"/>
              </a:lnSpc>
              <a:spcBef>
                <a:spcPts val="1200"/>
              </a:spcBef>
              <a:spcAft>
                <a:spcPts val="0"/>
              </a:spcAft>
              <a:buClr>
                <a:schemeClr val="dk1"/>
              </a:buClr>
              <a:buSzPts val="1100"/>
              <a:buFont typeface="Arial"/>
              <a:buNone/>
            </a:pPr>
            <a:endParaRPr lang="he-IL" b="1" dirty="0"/>
          </a:p>
          <a:p>
            <a:pPr marL="0" lvl="0" indent="0" algn="r" rtl="1">
              <a:lnSpc>
                <a:spcPct val="115000"/>
              </a:lnSpc>
              <a:spcBef>
                <a:spcPts val="1200"/>
              </a:spcBef>
              <a:spcAft>
                <a:spcPts val="0"/>
              </a:spcAft>
              <a:buClr>
                <a:schemeClr val="dk1"/>
              </a:buClr>
              <a:buSzPts val="1100"/>
              <a:buFont typeface="Arial"/>
              <a:buNone/>
            </a:pPr>
            <a:endParaRPr lang="he-IL" dirty="0"/>
          </a:p>
        </p:txBody>
      </p:sp>
      <p:sp>
        <p:nvSpPr>
          <p:cNvPr id="300" name="Google Shape;30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9</a:t>
            </a:fld>
            <a:endParaRPr/>
          </a:p>
        </p:txBody>
      </p:sp>
    </p:spTree>
    <p:extLst>
      <p:ext uri="{BB962C8B-B14F-4D97-AF65-F5344CB8AC3E}">
        <p14:creationId xmlns:p14="http://schemas.microsoft.com/office/powerpoint/2010/main" val="1385309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מה נלמד היום" type="obj">
  <p:cSld name="OBJECT">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800"/>
              </a:spcBef>
              <a:spcAft>
                <a:spcPts val="0"/>
              </a:spcAft>
              <a:buClr>
                <a:schemeClr val="dk1"/>
              </a:buClr>
              <a:buSzPts val="4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800"/>
              </a:spcBef>
              <a:spcAft>
                <a:spcPts val="0"/>
              </a:spcAft>
              <a:buClr>
                <a:schemeClr val="accent2"/>
              </a:buClr>
              <a:buSzPts val="2800"/>
              <a:buNone/>
              <a:defRPr>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4" name="Google Shape;34;p27"/>
          <p:cNvGrpSpPr/>
          <p:nvPr/>
        </p:nvGrpSpPr>
        <p:grpSpPr>
          <a:xfrm>
            <a:off x="358720" y="6187719"/>
            <a:ext cx="3913243" cy="506326"/>
            <a:chOff x="358720" y="6187719"/>
            <a:chExt cx="3913243" cy="506326"/>
          </a:xfrm>
        </p:grpSpPr>
        <p:cxnSp>
          <p:nvCxnSpPr>
            <p:cNvPr id="35" name="Google Shape;35;p27"/>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36" name="Google Shape;36;p27"/>
            <p:cNvSpPr/>
            <p:nvPr/>
          </p:nvSpPr>
          <p:spPr>
            <a:xfrm rot="-5400000">
              <a:off x="358720" y="6187719"/>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27"/>
            <p:cNvSpPr/>
            <p:nvPr/>
          </p:nvSpPr>
          <p:spPr>
            <a:xfrm>
              <a:off x="781297" y="635713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38" name="Google Shape;38;p27"/>
          <p:cNvGrpSpPr/>
          <p:nvPr/>
        </p:nvGrpSpPr>
        <p:grpSpPr>
          <a:xfrm rot="10800000">
            <a:off x="8177063" y="106239"/>
            <a:ext cx="3913243" cy="506326"/>
            <a:chOff x="358720" y="6187719"/>
            <a:chExt cx="3913243" cy="506326"/>
          </a:xfrm>
        </p:grpSpPr>
        <p:cxnSp>
          <p:nvCxnSpPr>
            <p:cNvPr id="39" name="Google Shape;39;p27"/>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40" name="Google Shape;40;p27"/>
            <p:cNvSpPr/>
            <p:nvPr/>
          </p:nvSpPr>
          <p:spPr>
            <a:xfrm rot="-5400000">
              <a:off x="358720" y="6187719"/>
              <a:ext cx="506326" cy="50632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27"/>
            <p:cNvSpPr/>
            <p:nvPr/>
          </p:nvSpPr>
          <p:spPr>
            <a:xfrm>
              <a:off x="781297" y="6357132"/>
              <a:ext cx="167498" cy="16749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משימה באופק">
  <p:cSld name="משימה באופק">
    <p:spTree>
      <p:nvGrpSpPr>
        <p:cNvPr id="1" name="Shape 151"/>
        <p:cNvGrpSpPr/>
        <p:nvPr/>
      </p:nvGrpSpPr>
      <p:grpSpPr>
        <a:xfrm>
          <a:off x="0" y="0"/>
          <a:ext cx="0" cy="0"/>
          <a:chOff x="0" y="0"/>
          <a:chExt cx="0" cy="0"/>
        </a:xfrm>
      </p:grpSpPr>
      <p:sp>
        <p:nvSpPr>
          <p:cNvPr id="152" name="Google Shape;152;p38"/>
          <p:cNvSpPr>
            <a:spLocks noGrp="1"/>
          </p:cNvSpPr>
          <p:nvPr>
            <p:ph type="pic" idx="2"/>
          </p:nvPr>
        </p:nvSpPr>
        <p:spPr>
          <a:xfrm>
            <a:off x="990948" y="1541766"/>
            <a:ext cx="10256245" cy="4519533"/>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grpSp>
        <p:nvGrpSpPr>
          <p:cNvPr id="153" name="Google Shape;153;p38"/>
          <p:cNvGrpSpPr/>
          <p:nvPr/>
        </p:nvGrpSpPr>
        <p:grpSpPr>
          <a:xfrm>
            <a:off x="-2381248" y="158428"/>
            <a:ext cx="14545456" cy="6541143"/>
            <a:chOff x="-2455150" y="146499"/>
            <a:chExt cx="14545456" cy="6541143"/>
          </a:xfrm>
        </p:grpSpPr>
        <p:sp>
          <p:nvSpPr>
            <p:cNvPr id="154" name="Google Shape;154;p38"/>
            <p:cNvSpPr/>
            <p:nvPr/>
          </p:nvSpPr>
          <p:spPr>
            <a:xfrm>
              <a:off x="11517522" y="146499"/>
              <a:ext cx="503306" cy="5033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55" name="Google Shape;155;p38"/>
            <p:cNvCxnSpPr/>
            <p:nvPr/>
          </p:nvCxnSpPr>
          <p:spPr>
            <a:xfrm>
              <a:off x="-2455150" y="6434480"/>
              <a:ext cx="3406917" cy="12802"/>
            </a:xfrm>
            <a:prstGeom prst="straightConnector1">
              <a:avLst/>
            </a:prstGeom>
            <a:noFill/>
            <a:ln w="38100" cap="flat" cmpd="sng">
              <a:solidFill>
                <a:srgbClr val="FFC000"/>
              </a:solidFill>
              <a:prstDash val="solid"/>
              <a:miter lim="800000"/>
              <a:headEnd type="none" w="sm" len="sm"/>
              <a:tailEnd type="none" w="sm" len="sm"/>
            </a:ln>
          </p:spPr>
        </p:cxnSp>
        <p:grpSp>
          <p:nvGrpSpPr>
            <p:cNvPr id="156" name="Google Shape;156;p38"/>
            <p:cNvGrpSpPr/>
            <p:nvPr/>
          </p:nvGrpSpPr>
          <p:grpSpPr>
            <a:xfrm rot="10800000">
              <a:off x="8177063" y="6181316"/>
              <a:ext cx="3913243" cy="506326"/>
              <a:chOff x="358720" y="6187719"/>
              <a:chExt cx="3913243" cy="506326"/>
            </a:xfrm>
          </p:grpSpPr>
          <p:cxnSp>
            <p:nvCxnSpPr>
              <p:cNvPr id="157" name="Google Shape;157;p38"/>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158" name="Google Shape;158;p38"/>
              <p:cNvSpPr/>
              <p:nvPr/>
            </p:nvSpPr>
            <p:spPr>
              <a:xfrm rot="-5400000">
                <a:off x="358720" y="6187719"/>
                <a:ext cx="506326" cy="50632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38"/>
              <p:cNvSpPr/>
              <p:nvPr/>
            </p:nvSpPr>
            <p:spPr>
              <a:xfrm>
                <a:off x="781297" y="6357132"/>
                <a:ext cx="167498" cy="16749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60" name="Google Shape;160;p38"/>
            <p:cNvSpPr/>
            <p:nvPr/>
          </p:nvSpPr>
          <p:spPr>
            <a:xfrm>
              <a:off x="11646396" y="507951"/>
              <a:ext cx="245558" cy="24555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61" name="Google Shape;161;p38"/>
          <p:cNvSpPr txBox="1">
            <a:spLocks noGrp="1"/>
          </p:cNvSpPr>
          <p:nvPr>
            <p:ph type="body" idx="1"/>
          </p:nvPr>
        </p:nvSpPr>
        <p:spPr>
          <a:xfrm>
            <a:off x="426793" y="661710"/>
            <a:ext cx="10953750" cy="687492"/>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800"/>
              </a:spcBef>
              <a:spcAft>
                <a:spcPts val="0"/>
              </a:spcAft>
              <a:buClr>
                <a:schemeClr val="dk1"/>
              </a:buClr>
              <a:buSzPts val="4800"/>
              <a:buNone/>
              <a:defRPr sz="4800"/>
            </a:lvl1pPr>
            <a:lvl2pPr marL="914400" lvl="1" indent="-533400" algn="r" rtl="1">
              <a:lnSpc>
                <a:spcPct val="90000"/>
              </a:lnSpc>
              <a:spcBef>
                <a:spcPts val="800"/>
              </a:spcBef>
              <a:spcAft>
                <a:spcPts val="0"/>
              </a:spcAft>
              <a:buClr>
                <a:schemeClr val="dk1"/>
              </a:buClr>
              <a:buSzPts val="4800"/>
              <a:buChar char="•"/>
              <a:defRPr sz="4800"/>
            </a:lvl2pPr>
            <a:lvl3pPr marL="1371600" lvl="2" indent="-533400" algn="r" rtl="1">
              <a:lnSpc>
                <a:spcPct val="90000"/>
              </a:lnSpc>
              <a:spcBef>
                <a:spcPts val="500"/>
              </a:spcBef>
              <a:spcAft>
                <a:spcPts val="0"/>
              </a:spcAft>
              <a:buClr>
                <a:schemeClr val="dk1"/>
              </a:buClr>
              <a:buSzPts val="4800"/>
              <a:buChar char="•"/>
              <a:defRPr sz="4800"/>
            </a:lvl3pPr>
            <a:lvl4pPr marL="1828800" lvl="3" indent="-533400" algn="r" rtl="1">
              <a:lnSpc>
                <a:spcPct val="90000"/>
              </a:lnSpc>
              <a:spcBef>
                <a:spcPts val="500"/>
              </a:spcBef>
              <a:spcAft>
                <a:spcPts val="0"/>
              </a:spcAft>
              <a:buClr>
                <a:schemeClr val="dk1"/>
              </a:buClr>
              <a:buSzPts val="4800"/>
              <a:buChar char="•"/>
              <a:defRPr sz="4800"/>
            </a:lvl4pPr>
            <a:lvl5pPr marL="2286000" lvl="4" indent="-533400" algn="r" rtl="1">
              <a:lnSpc>
                <a:spcPct val="90000"/>
              </a:lnSpc>
              <a:spcBef>
                <a:spcPts val="500"/>
              </a:spcBef>
              <a:spcAft>
                <a:spcPts val="0"/>
              </a:spcAft>
              <a:buClr>
                <a:schemeClr val="dk1"/>
              </a:buClr>
              <a:buSzPts val="4800"/>
              <a:buChar char="•"/>
              <a:defRPr sz="4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62"/>
        <p:cNvGrpSpPr/>
        <p:nvPr/>
      </p:nvGrpSpPr>
      <p:grpSpPr>
        <a:xfrm>
          <a:off x="0" y="0"/>
          <a:ext cx="0" cy="0"/>
          <a:chOff x="0" y="0"/>
          <a:chExt cx="0" cy="0"/>
        </a:xfrm>
      </p:grpSpPr>
      <p:sp>
        <p:nvSpPr>
          <p:cNvPr id="163" name="Google Shape;163;p39"/>
          <p:cNvSpPr txBox="1">
            <a:spLocks noGrp="1"/>
          </p:cNvSpPr>
          <p:nvPr>
            <p:ph type="title"/>
          </p:nvPr>
        </p:nvSpPr>
        <p:spPr>
          <a:xfrm>
            <a:off x="7312026"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800"/>
              </a:spcBef>
              <a:spcAft>
                <a:spcPts val="0"/>
              </a:spcAft>
              <a:buClr>
                <a:schemeClr val="dk1"/>
              </a:buClr>
              <a:buSzPts val="2800"/>
              <a:buFont typeface="Calibri"/>
              <a:buNone/>
              <a:defRPr sz="28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39"/>
          <p:cNvSpPr>
            <a:spLocks noGrp="1"/>
          </p:cNvSpPr>
          <p:nvPr>
            <p:ph type="pic" idx="2"/>
          </p:nvPr>
        </p:nvSpPr>
        <p:spPr>
          <a:xfrm>
            <a:off x="849183" y="987425"/>
            <a:ext cx="6172200" cy="4873625"/>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80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grpSp>
        <p:nvGrpSpPr>
          <p:cNvPr id="165" name="Google Shape;165;p39"/>
          <p:cNvGrpSpPr/>
          <p:nvPr/>
        </p:nvGrpSpPr>
        <p:grpSpPr>
          <a:xfrm>
            <a:off x="10820648" y="6288984"/>
            <a:ext cx="10328540" cy="167498"/>
            <a:chOff x="10668248" y="5893696"/>
            <a:chExt cx="10328540" cy="167498"/>
          </a:xfrm>
        </p:grpSpPr>
        <p:cxnSp>
          <p:nvCxnSpPr>
            <p:cNvPr id="166" name="Google Shape;166;p39"/>
            <p:cNvCxnSpPr/>
            <p:nvPr/>
          </p:nvCxnSpPr>
          <p:spPr>
            <a:xfrm>
              <a:off x="10751997" y="5977445"/>
              <a:ext cx="10244790" cy="38497"/>
            </a:xfrm>
            <a:prstGeom prst="straightConnector1">
              <a:avLst/>
            </a:prstGeom>
            <a:noFill/>
            <a:ln w="38100" cap="flat" cmpd="sng">
              <a:solidFill>
                <a:srgbClr val="FFC000"/>
              </a:solidFill>
              <a:prstDash val="solid"/>
              <a:miter lim="800000"/>
              <a:headEnd type="none" w="sm" len="sm"/>
              <a:tailEnd type="none" w="sm" len="sm"/>
            </a:ln>
          </p:spPr>
        </p:cxnSp>
        <p:sp>
          <p:nvSpPr>
            <p:cNvPr id="167" name="Google Shape;167;p39"/>
            <p:cNvSpPr/>
            <p:nvPr/>
          </p:nvSpPr>
          <p:spPr>
            <a:xfrm>
              <a:off x="10668248" y="5893696"/>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68" name="Google Shape;168;p39"/>
          <p:cNvGrpSpPr/>
          <p:nvPr/>
        </p:nvGrpSpPr>
        <p:grpSpPr>
          <a:xfrm>
            <a:off x="358720" y="67014"/>
            <a:ext cx="3913243" cy="506326"/>
            <a:chOff x="358720" y="6187719"/>
            <a:chExt cx="3913243" cy="506326"/>
          </a:xfrm>
        </p:grpSpPr>
        <p:cxnSp>
          <p:nvCxnSpPr>
            <p:cNvPr id="169" name="Google Shape;169;p39"/>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170" name="Google Shape;170;p39"/>
            <p:cNvSpPr/>
            <p:nvPr/>
          </p:nvSpPr>
          <p:spPr>
            <a:xfrm rot="-5400000">
              <a:off x="358720" y="6187719"/>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1" name="Google Shape;171;p39"/>
            <p:cNvSpPr/>
            <p:nvPr/>
          </p:nvSpPr>
          <p:spPr>
            <a:xfrm>
              <a:off x="781297" y="635713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72" name="Google Shape;172;p39"/>
          <p:cNvSpPr txBox="1">
            <a:spLocks noGrp="1"/>
          </p:cNvSpPr>
          <p:nvPr>
            <p:ph type="body" idx="1"/>
          </p:nvPr>
        </p:nvSpPr>
        <p:spPr>
          <a:xfrm>
            <a:off x="7312026" y="2208855"/>
            <a:ext cx="3932237" cy="3652195"/>
          </a:xfrm>
          <a:prstGeom prst="rect">
            <a:avLst/>
          </a:prstGeom>
          <a:noFill/>
          <a:ln>
            <a:noFill/>
          </a:ln>
        </p:spPr>
        <p:txBody>
          <a:bodyPr spcFirstLastPara="1" wrap="square" lIns="91425" tIns="45700" rIns="91425" bIns="45700" anchor="t" anchorCtr="0">
            <a:normAutofit/>
          </a:bodyPr>
          <a:lstStyle>
            <a:lvl1pPr marL="457200" lvl="0" indent="-228600" algn="r" rtl="1">
              <a:lnSpc>
                <a:spcPct val="100000"/>
              </a:lnSpc>
              <a:spcBef>
                <a:spcPts val="800"/>
              </a:spcBef>
              <a:spcAft>
                <a:spcPts val="0"/>
              </a:spcAft>
              <a:buClr>
                <a:schemeClr val="dk1"/>
              </a:buClr>
              <a:buSzPts val="2400"/>
              <a:buNone/>
              <a:defRPr sz="2400">
                <a:latin typeface="Calibri"/>
                <a:ea typeface="Calibri"/>
                <a:cs typeface="Calibri"/>
                <a:sym typeface="Calibri"/>
              </a:defRPr>
            </a:lvl1pPr>
            <a:lvl2pPr marL="914400" lvl="1" indent="-228600" algn="ctr" rtl="1">
              <a:lnSpc>
                <a:spcPct val="90000"/>
              </a:lnSpc>
              <a:spcBef>
                <a:spcPts val="800"/>
              </a:spcBef>
              <a:spcAft>
                <a:spcPts val="0"/>
              </a:spcAft>
              <a:buClr>
                <a:schemeClr val="dk1"/>
              </a:buClr>
              <a:buSzPts val="2400"/>
              <a:buNone/>
              <a:defRPr/>
            </a:lvl2pPr>
            <a:lvl3pPr marL="1371600" lvl="2" indent="-228600" algn="ctr" rtl="1">
              <a:lnSpc>
                <a:spcPct val="90000"/>
              </a:lnSpc>
              <a:spcBef>
                <a:spcPts val="500"/>
              </a:spcBef>
              <a:spcAft>
                <a:spcPts val="0"/>
              </a:spcAft>
              <a:buClr>
                <a:schemeClr val="dk1"/>
              </a:buClr>
              <a:buSzPts val="2000"/>
              <a:buNone/>
              <a:defRPr/>
            </a:lvl3pPr>
            <a:lvl4pPr marL="1828800" lvl="3" indent="-228600" algn="ctr" rtl="1">
              <a:lnSpc>
                <a:spcPct val="90000"/>
              </a:lnSpc>
              <a:spcBef>
                <a:spcPts val="500"/>
              </a:spcBef>
              <a:spcAft>
                <a:spcPts val="0"/>
              </a:spcAft>
              <a:buClr>
                <a:schemeClr val="dk1"/>
              </a:buClr>
              <a:buSzPts val="1800"/>
              <a:buNone/>
              <a:defRPr/>
            </a:lvl4pPr>
            <a:lvl5pPr marL="2286000" lvl="4" indent="-228600" algn="ctr" rtl="1">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3" name="Google Shape;173;p39"/>
          <p:cNvPicPr preferRelativeResize="0"/>
          <p:nvPr/>
        </p:nvPicPr>
        <p:blipFill rotWithShape="1">
          <a:blip r:embed="rId2">
            <a:alphaModFix/>
          </a:blip>
          <a:srcRect l="95847" t="70" b="-72"/>
          <a:stretch/>
        </p:blipFill>
        <p:spPr>
          <a:xfrm>
            <a:off x="11685672" y="0"/>
            <a:ext cx="506327" cy="685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תמונה עם טקסט תחתון">
  <p:cSld name="תמונה עם טקסט תחתון">
    <p:spTree>
      <p:nvGrpSpPr>
        <p:cNvPr id="1" name="Shape 174"/>
        <p:cNvGrpSpPr/>
        <p:nvPr/>
      </p:nvGrpSpPr>
      <p:grpSpPr>
        <a:xfrm>
          <a:off x="0" y="0"/>
          <a:ext cx="0" cy="0"/>
          <a:chOff x="0" y="0"/>
          <a:chExt cx="0" cy="0"/>
        </a:xfrm>
      </p:grpSpPr>
      <p:sp>
        <p:nvSpPr>
          <p:cNvPr id="175" name="Google Shape;175;p40"/>
          <p:cNvSpPr>
            <a:spLocks noGrp="1"/>
          </p:cNvSpPr>
          <p:nvPr>
            <p:ph type="pic" idx="2"/>
          </p:nvPr>
        </p:nvSpPr>
        <p:spPr>
          <a:xfrm>
            <a:off x="1016000" y="772487"/>
            <a:ext cx="10256245" cy="4519533"/>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6" name="Google Shape;176;p40"/>
          <p:cNvSpPr txBox="1">
            <a:spLocks noGrp="1"/>
          </p:cNvSpPr>
          <p:nvPr>
            <p:ph type="ctrTitle"/>
          </p:nvPr>
        </p:nvSpPr>
        <p:spPr>
          <a:xfrm>
            <a:off x="437568" y="5543538"/>
            <a:ext cx="11418770" cy="968519"/>
          </a:xfrm>
          <a:prstGeom prst="rect">
            <a:avLst/>
          </a:prstGeom>
          <a:noFill/>
          <a:ln>
            <a:noFill/>
          </a:ln>
        </p:spPr>
        <p:txBody>
          <a:bodyPr spcFirstLastPara="1" wrap="square" lIns="91425" tIns="45700" rIns="91425" bIns="45700" anchor="b" anchorCtr="0">
            <a:noAutofit/>
          </a:bodyPr>
          <a:lstStyle>
            <a:lvl1pPr lvl="0" algn="ctr" rtl="1">
              <a:lnSpc>
                <a:spcPct val="90000"/>
              </a:lnSpc>
              <a:spcBef>
                <a:spcPts val="800"/>
              </a:spcBef>
              <a:spcAft>
                <a:spcPts val="0"/>
              </a:spcAft>
              <a:buClr>
                <a:schemeClr val="dk1"/>
              </a:buClr>
              <a:buSzPts val="4800"/>
              <a:buFont typeface="Calibri"/>
              <a:buNone/>
              <a:defRPr sz="48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77" name="Google Shape;177;p40"/>
          <p:cNvGrpSpPr/>
          <p:nvPr/>
        </p:nvGrpSpPr>
        <p:grpSpPr>
          <a:xfrm>
            <a:off x="865046" y="356936"/>
            <a:ext cx="11022154" cy="506326"/>
            <a:chOff x="865046" y="356936"/>
            <a:chExt cx="11022154" cy="506326"/>
          </a:xfrm>
        </p:grpSpPr>
        <p:cxnSp>
          <p:nvCxnSpPr>
            <p:cNvPr id="178" name="Google Shape;178;p40"/>
            <p:cNvCxnSpPr/>
            <p:nvPr/>
          </p:nvCxnSpPr>
          <p:spPr>
            <a:xfrm>
              <a:off x="865046" y="573247"/>
              <a:ext cx="10244790" cy="38497"/>
            </a:xfrm>
            <a:prstGeom prst="straightConnector1">
              <a:avLst/>
            </a:prstGeom>
            <a:noFill/>
            <a:ln w="38100" cap="flat" cmpd="sng">
              <a:solidFill>
                <a:srgbClr val="FFC000"/>
              </a:solidFill>
              <a:prstDash val="solid"/>
              <a:miter lim="800000"/>
              <a:headEnd type="none" w="sm" len="sm"/>
              <a:tailEnd type="none" w="sm" len="sm"/>
            </a:ln>
          </p:spPr>
        </p:cxnSp>
        <p:sp>
          <p:nvSpPr>
            <p:cNvPr id="179" name="Google Shape;179;p40"/>
            <p:cNvSpPr/>
            <p:nvPr/>
          </p:nvSpPr>
          <p:spPr>
            <a:xfrm rot="-5400000">
              <a:off x="11380874" y="356936"/>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80" name="Google Shape;180;p40"/>
          <p:cNvSpPr/>
          <p:nvPr/>
        </p:nvSpPr>
        <p:spPr>
          <a:xfrm rot="10800000">
            <a:off x="11781523" y="489498"/>
            <a:ext cx="211354" cy="21135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השיעור הבא יתחיל">
  <p:cSld name="1_השיעור הבא יתחיל">
    <p:spTree>
      <p:nvGrpSpPr>
        <p:cNvPr id="1" name="Shape 181"/>
        <p:cNvGrpSpPr/>
        <p:nvPr/>
      </p:nvGrpSpPr>
      <p:grpSpPr>
        <a:xfrm>
          <a:off x="0" y="0"/>
          <a:ext cx="0" cy="0"/>
          <a:chOff x="0" y="0"/>
          <a:chExt cx="0" cy="0"/>
        </a:xfrm>
      </p:grpSpPr>
      <p:sp>
        <p:nvSpPr>
          <p:cNvPr id="182" name="Google Shape;182;p41"/>
          <p:cNvSpPr/>
          <p:nvPr/>
        </p:nvSpPr>
        <p:spPr>
          <a:xfrm>
            <a:off x="1076345" y="1757556"/>
            <a:ext cx="10039311" cy="3383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83" name="Google Shape;183;p41"/>
          <p:cNvCxnSpPr/>
          <p:nvPr/>
        </p:nvCxnSpPr>
        <p:spPr>
          <a:xfrm>
            <a:off x="865046" y="532257"/>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184" name="Google Shape;184;p41"/>
          <p:cNvSpPr/>
          <p:nvPr/>
        </p:nvSpPr>
        <p:spPr>
          <a:xfrm rot="-5400000">
            <a:off x="358720" y="285496"/>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5" name="Google Shape;185;p41"/>
          <p:cNvSpPr/>
          <p:nvPr/>
        </p:nvSpPr>
        <p:spPr>
          <a:xfrm>
            <a:off x="781297" y="454909"/>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6" name="Google Shape;186;p41"/>
          <p:cNvSpPr txBox="1">
            <a:spLocks noGrp="1"/>
          </p:cNvSpPr>
          <p:nvPr>
            <p:ph type="body" idx="1"/>
          </p:nvPr>
        </p:nvSpPr>
        <p:spPr>
          <a:xfrm>
            <a:off x="1837135" y="1657495"/>
            <a:ext cx="8517731" cy="3476060"/>
          </a:xfrm>
          <a:prstGeom prst="rect">
            <a:avLst/>
          </a:prstGeom>
          <a:noFill/>
          <a:ln>
            <a:noFill/>
          </a:ln>
        </p:spPr>
        <p:txBody>
          <a:bodyPr spcFirstLastPara="1" wrap="square" lIns="91425" tIns="45700" rIns="91425" bIns="45700" anchor="ctr" anchorCtr="0">
            <a:normAutofit/>
          </a:bodyPr>
          <a:lstStyle>
            <a:lvl1pPr marL="457200" lvl="0" indent="-228600" algn="r" rtl="1">
              <a:lnSpc>
                <a:spcPct val="106666"/>
              </a:lnSpc>
              <a:spcBef>
                <a:spcPts val="800"/>
              </a:spcBef>
              <a:spcAft>
                <a:spcPts val="0"/>
              </a:spcAft>
              <a:buClr>
                <a:schemeClr val="lt1"/>
              </a:buClr>
              <a:buSzPts val="7500"/>
              <a:buNone/>
              <a:defRPr sz="7500">
                <a:solidFill>
                  <a:schemeClr val="lt1"/>
                </a:solidFill>
                <a:latin typeface="Calibri"/>
                <a:ea typeface="Calibri"/>
                <a:cs typeface="Calibri"/>
                <a:sym typeface="Calibri"/>
              </a:defRPr>
            </a:lvl1pPr>
            <a:lvl2pPr marL="914400" lvl="1" indent="-228600" algn="r" rtl="1">
              <a:lnSpc>
                <a:spcPct val="90000"/>
              </a:lnSpc>
              <a:spcBef>
                <a:spcPts val="800"/>
              </a:spcBef>
              <a:spcAft>
                <a:spcPts val="0"/>
              </a:spcAft>
              <a:buClr>
                <a:schemeClr val="dk1"/>
              </a:buClr>
              <a:buSzPts val="2400"/>
              <a:buNone/>
              <a:defRPr/>
            </a:lvl2pPr>
            <a:lvl3pPr marL="1371600" lvl="2" indent="-228600" algn="r" rtl="1">
              <a:lnSpc>
                <a:spcPct val="90000"/>
              </a:lnSpc>
              <a:spcBef>
                <a:spcPts val="500"/>
              </a:spcBef>
              <a:spcAft>
                <a:spcPts val="0"/>
              </a:spcAft>
              <a:buClr>
                <a:schemeClr val="dk1"/>
              </a:buClr>
              <a:buSzPts val="2000"/>
              <a:buNone/>
              <a:defRPr/>
            </a:lvl3pPr>
            <a:lvl4pPr marL="1828800" lvl="3" indent="-228600" algn="r" rtl="1">
              <a:lnSpc>
                <a:spcPct val="90000"/>
              </a:lnSpc>
              <a:spcBef>
                <a:spcPts val="500"/>
              </a:spcBef>
              <a:spcAft>
                <a:spcPts val="0"/>
              </a:spcAft>
              <a:buClr>
                <a:schemeClr val="dk1"/>
              </a:buClr>
              <a:buSzPts val="1800"/>
              <a:buNone/>
              <a:defRPr/>
            </a:lvl4pPr>
            <a:lvl5pPr marL="2286000" lvl="4" indent="-228600" algn="r" rtl="1">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7" name="Google Shape;187;p41"/>
          <p:cNvCxnSpPr/>
          <p:nvPr/>
        </p:nvCxnSpPr>
        <p:spPr>
          <a:xfrm>
            <a:off x="792994" y="5506727"/>
            <a:ext cx="1385887" cy="0"/>
          </a:xfrm>
          <a:prstGeom prst="straightConnector1">
            <a:avLst/>
          </a:prstGeom>
          <a:noFill/>
          <a:ln w="38100" cap="flat" cmpd="sng">
            <a:solidFill>
              <a:srgbClr val="FFC000"/>
            </a:solidFill>
            <a:prstDash val="solid"/>
            <a:miter lim="800000"/>
            <a:headEnd type="none" w="sm" len="sm"/>
            <a:tailEnd type="none" w="sm" len="sm"/>
          </a:ln>
        </p:spPr>
      </p:cxnSp>
      <p:sp>
        <p:nvSpPr>
          <p:cNvPr id="188" name="Google Shape;188;p41"/>
          <p:cNvSpPr/>
          <p:nvPr/>
        </p:nvSpPr>
        <p:spPr>
          <a:xfrm rot="10800000">
            <a:off x="10905576" y="2286221"/>
            <a:ext cx="420158" cy="42015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89" name="Google Shape;189;p41"/>
          <p:cNvCxnSpPr/>
          <p:nvPr/>
        </p:nvCxnSpPr>
        <p:spPr>
          <a:xfrm>
            <a:off x="408495" y="6252973"/>
            <a:ext cx="2815472" cy="0"/>
          </a:xfrm>
          <a:prstGeom prst="straightConnector1">
            <a:avLst/>
          </a:prstGeom>
          <a:noFill/>
          <a:ln w="38100" cap="flat" cmpd="sng">
            <a:solidFill>
              <a:srgbClr val="FFC000"/>
            </a:solidFill>
            <a:prstDash val="solid"/>
            <a:miter lim="800000"/>
            <a:headEnd type="none" w="sm" len="sm"/>
            <a:tailEnd type="none" w="sm" len="sm"/>
          </a:ln>
        </p:spPr>
      </p:cxnSp>
      <p:cxnSp>
        <p:nvCxnSpPr>
          <p:cNvPr id="190" name="Google Shape;190;p41"/>
          <p:cNvCxnSpPr/>
          <p:nvPr/>
        </p:nvCxnSpPr>
        <p:spPr>
          <a:xfrm>
            <a:off x="-678730" y="6456415"/>
            <a:ext cx="3455367" cy="0"/>
          </a:xfrm>
          <a:prstGeom prst="straightConnector1">
            <a:avLst/>
          </a:prstGeom>
          <a:noFill/>
          <a:ln w="38100" cap="flat" cmpd="sng">
            <a:solidFill>
              <a:srgbClr val="FFC000"/>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1"/>
        <p:cNvGrpSpPr/>
        <p:nvPr/>
      </p:nvGrpSpPr>
      <p:grpSpPr>
        <a:xfrm>
          <a:off x="0" y="0"/>
          <a:ext cx="0" cy="0"/>
          <a:chOff x="0" y="0"/>
          <a:chExt cx="0" cy="0"/>
        </a:xfrm>
      </p:grpSpPr>
      <p:sp>
        <p:nvSpPr>
          <p:cNvPr id="192" name="Google Shape;192;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800"/>
              </a:spcBef>
              <a:spcAft>
                <a:spcPts val="0"/>
              </a:spcAft>
              <a:buClr>
                <a:schemeClr val="accent1"/>
              </a:buClr>
              <a:buSzPts val="6500"/>
              <a:buFont typeface="Calibri"/>
              <a:buNone/>
              <a:defRPr sz="6500">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800"/>
              </a:spcBef>
              <a:spcAft>
                <a:spcPts val="0"/>
              </a:spcAft>
              <a:buClr>
                <a:schemeClr val="dk1"/>
              </a:buClr>
              <a:buSzPts val="2800"/>
              <a:buNone/>
              <a:defRPr sz="2800">
                <a:latin typeface="Calibri"/>
                <a:ea typeface="Calibri"/>
                <a:cs typeface="Calibri"/>
                <a:sym typeface="Calibri"/>
              </a:defRPr>
            </a:lvl1pPr>
            <a:lvl2pPr lvl="1" algn="ctr" rtl="1">
              <a:lnSpc>
                <a:spcPct val="90000"/>
              </a:lnSpc>
              <a:spcBef>
                <a:spcPts val="8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94" name="Google Shape;194;p42"/>
          <p:cNvCxnSpPr/>
          <p:nvPr/>
        </p:nvCxnSpPr>
        <p:spPr>
          <a:xfrm>
            <a:off x="-874997" y="6429575"/>
            <a:ext cx="4005469" cy="0"/>
          </a:xfrm>
          <a:prstGeom prst="straightConnector1">
            <a:avLst/>
          </a:prstGeom>
          <a:noFill/>
          <a:ln w="38100" cap="flat" cmpd="sng">
            <a:solidFill>
              <a:srgbClr val="FFC000"/>
            </a:solidFill>
            <a:prstDash val="solid"/>
            <a:miter lim="800000"/>
            <a:headEnd type="none" w="sm" len="sm"/>
            <a:tailEnd type="none" w="sm" len="sm"/>
          </a:ln>
        </p:spPr>
      </p:cxnSp>
      <p:grpSp>
        <p:nvGrpSpPr>
          <p:cNvPr id="195" name="Google Shape;195;p42"/>
          <p:cNvGrpSpPr/>
          <p:nvPr/>
        </p:nvGrpSpPr>
        <p:grpSpPr>
          <a:xfrm>
            <a:off x="781297" y="356936"/>
            <a:ext cx="11105903" cy="506326"/>
            <a:chOff x="781297" y="356936"/>
            <a:chExt cx="11105903" cy="506326"/>
          </a:xfrm>
        </p:grpSpPr>
        <p:cxnSp>
          <p:nvCxnSpPr>
            <p:cNvPr id="196" name="Google Shape;196;p42"/>
            <p:cNvCxnSpPr/>
            <p:nvPr/>
          </p:nvCxnSpPr>
          <p:spPr>
            <a:xfrm>
              <a:off x="865046" y="573247"/>
              <a:ext cx="10244790" cy="38497"/>
            </a:xfrm>
            <a:prstGeom prst="straightConnector1">
              <a:avLst/>
            </a:prstGeom>
            <a:noFill/>
            <a:ln w="38100" cap="flat" cmpd="sng">
              <a:solidFill>
                <a:srgbClr val="FFC000"/>
              </a:solidFill>
              <a:prstDash val="solid"/>
              <a:miter lim="800000"/>
              <a:headEnd type="none" w="sm" len="sm"/>
              <a:tailEnd type="none" w="sm" len="sm"/>
            </a:ln>
          </p:spPr>
        </p:cxnSp>
        <p:sp>
          <p:nvSpPr>
            <p:cNvPr id="197" name="Google Shape;197;p42"/>
            <p:cNvSpPr/>
            <p:nvPr/>
          </p:nvSpPr>
          <p:spPr>
            <a:xfrm rot="-5400000">
              <a:off x="11380874" y="356936"/>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 name="Google Shape;198;p42"/>
            <p:cNvSpPr/>
            <p:nvPr/>
          </p:nvSpPr>
          <p:spPr>
            <a:xfrm>
              <a:off x="781297" y="489498"/>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99" name="Google Shape;199;p42"/>
          <p:cNvGrpSpPr/>
          <p:nvPr/>
        </p:nvGrpSpPr>
        <p:grpSpPr>
          <a:xfrm>
            <a:off x="7685986" y="6410721"/>
            <a:ext cx="4506014" cy="481337"/>
            <a:chOff x="5231876" y="2677211"/>
            <a:chExt cx="4506014" cy="481337"/>
          </a:xfrm>
        </p:grpSpPr>
        <p:sp>
          <p:nvSpPr>
            <p:cNvPr id="200" name="Google Shape;200;p42"/>
            <p:cNvSpPr/>
            <p:nvPr/>
          </p:nvSpPr>
          <p:spPr>
            <a:xfrm>
              <a:off x="5231876" y="2902420"/>
              <a:ext cx="4116884" cy="25612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1" name="Google Shape;201;p42"/>
            <p:cNvSpPr/>
            <p:nvPr/>
          </p:nvSpPr>
          <p:spPr>
            <a:xfrm>
              <a:off x="5937332" y="2677211"/>
              <a:ext cx="3800558" cy="22520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תמונה">
  <p:cSld name="תמונה">
    <p:spTree>
      <p:nvGrpSpPr>
        <p:cNvPr id="1" name="Shape 202"/>
        <p:cNvGrpSpPr/>
        <p:nvPr/>
      </p:nvGrpSpPr>
      <p:grpSpPr>
        <a:xfrm>
          <a:off x="0" y="0"/>
          <a:ext cx="0" cy="0"/>
          <a:chOff x="0" y="0"/>
          <a:chExt cx="0" cy="0"/>
        </a:xfrm>
      </p:grpSpPr>
      <p:sp>
        <p:nvSpPr>
          <p:cNvPr id="203" name="Google Shape;203;p43"/>
          <p:cNvSpPr>
            <a:spLocks noGrp="1"/>
          </p:cNvSpPr>
          <p:nvPr>
            <p:ph type="pic" idx="2"/>
          </p:nvPr>
        </p:nvSpPr>
        <p:spPr>
          <a:xfrm>
            <a:off x="721035" y="901758"/>
            <a:ext cx="10586646" cy="5681719"/>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grpSp>
        <p:nvGrpSpPr>
          <p:cNvPr id="204" name="Google Shape;204;p43"/>
          <p:cNvGrpSpPr/>
          <p:nvPr/>
        </p:nvGrpSpPr>
        <p:grpSpPr>
          <a:xfrm>
            <a:off x="781297" y="356936"/>
            <a:ext cx="11105903" cy="506326"/>
            <a:chOff x="781297" y="356936"/>
            <a:chExt cx="11105903" cy="506326"/>
          </a:xfrm>
        </p:grpSpPr>
        <p:cxnSp>
          <p:nvCxnSpPr>
            <p:cNvPr id="205" name="Google Shape;205;p43"/>
            <p:cNvCxnSpPr/>
            <p:nvPr/>
          </p:nvCxnSpPr>
          <p:spPr>
            <a:xfrm>
              <a:off x="865046" y="573247"/>
              <a:ext cx="10244790" cy="38497"/>
            </a:xfrm>
            <a:prstGeom prst="straightConnector1">
              <a:avLst/>
            </a:prstGeom>
            <a:noFill/>
            <a:ln w="38100" cap="flat" cmpd="sng">
              <a:solidFill>
                <a:srgbClr val="FFC000"/>
              </a:solidFill>
              <a:prstDash val="solid"/>
              <a:miter lim="800000"/>
              <a:headEnd type="none" w="sm" len="sm"/>
              <a:tailEnd type="none" w="sm" len="sm"/>
            </a:ln>
          </p:spPr>
        </p:cxnSp>
        <p:sp>
          <p:nvSpPr>
            <p:cNvPr id="206" name="Google Shape;206;p43"/>
            <p:cNvSpPr/>
            <p:nvPr/>
          </p:nvSpPr>
          <p:spPr>
            <a:xfrm rot="-5400000">
              <a:off x="11380874" y="356936"/>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7" name="Google Shape;207;p43"/>
            <p:cNvSpPr/>
            <p:nvPr/>
          </p:nvSpPr>
          <p:spPr>
            <a:xfrm>
              <a:off x="781297" y="489498"/>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08" name="Google Shape;208;p43"/>
          <p:cNvGrpSpPr/>
          <p:nvPr/>
        </p:nvGrpSpPr>
        <p:grpSpPr>
          <a:xfrm>
            <a:off x="-8156196" y="6042094"/>
            <a:ext cx="10328540" cy="167498"/>
            <a:chOff x="10668248" y="5893696"/>
            <a:chExt cx="10328540" cy="167498"/>
          </a:xfrm>
        </p:grpSpPr>
        <p:cxnSp>
          <p:nvCxnSpPr>
            <p:cNvPr id="209" name="Google Shape;209;p43"/>
            <p:cNvCxnSpPr/>
            <p:nvPr/>
          </p:nvCxnSpPr>
          <p:spPr>
            <a:xfrm>
              <a:off x="10751997" y="5977445"/>
              <a:ext cx="10244790" cy="38497"/>
            </a:xfrm>
            <a:prstGeom prst="straightConnector1">
              <a:avLst/>
            </a:prstGeom>
            <a:noFill/>
            <a:ln w="38100" cap="flat" cmpd="sng">
              <a:solidFill>
                <a:srgbClr val="FFC000"/>
              </a:solidFill>
              <a:prstDash val="solid"/>
              <a:miter lim="800000"/>
              <a:headEnd type="none" w="sm" len="sm"/>
              <a:tailEnd type="none" w="sm" len="sm"/>
            </a:ln>
          </p:spPr>
        </p:cxnSp>
        <p:sp>
          <p:nvSpPr>
            <p:cNvPr id="210" name="Google Shape;210;p43"/>
            <p:cNvSpPr/>
            <p:nvPr/>
          </p:nvSpPr>
          <p:spPr>
            <a:xfrm>
              <a:off x="10668248" y="5893696"/>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11" name="Google Shape;211;p43"/>
          <p:cNvSpPr/>
          <p:nvPr/>
        </p:nvSpPr>
        <p:spPr>
          <a:xfrm rot="10800000">
            <a:off x="11513458" y="721339"/>
            <a:ext cx="235719" cy="23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כותרת ראשית">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E8959C-707A-374D-A37D-F0431F277F95}"/>
              </a:ext>
            </a:extLst>
          </p:cNvPr>
          <p:cNvPicPr>
            <a:picLocks noChangeAspect="1"/>
          </p:cNvPicPr>
          <p:nvPr userDrawn="1"/>
        </p:nvPicPr>
        <p:blipFill>
          <a:blip r:embed="rId2">
            <a:alphaModFix amt="54000"/>
          </a:blip>
          <a:stretch>
            <a:fillRect/>
          </a:stretch>
        </p:blipFill>
        <p:spPr>
          <a:xfrm>
            <a:off x="-7354566" y="2026507"/>
            <a:ext cx="5045676" cy="5028913"/>
          </a:xfrm>
          <a:prstGeom prst="rect">
            <a:avLst/>
          </a:prstGeom>
        </p:spPr>
      </p:pic>
      <p:pic>
        <p:nvPicPr>
          <p:cNvPr id="10" name="Picture 9">
            <a:extLst>
              <a:ext uri="{FF2B5EF4-FFF2-40B4-BE49-F238E27FC236}">
                <a16:creationId xmlns:a16="http://schemas.microsoft.com/office/drawing/2014/main" id="{18B22E21-BB18-2544-AECC-B480F0F96A4E}"/>
              </a:ext>
            </a:extLst>
          </p:cNvPr>
          <p:cNvPicPr>
            <a:picLocks noChangeAspect="1"/>
          </p:cNvPicPr>
          <p:nvPr userDrawn="1"/>
        </p:nvPicPr>
        <p:blipFill>
          <a:blip r:embed="rId2">
            <a:alphaModFix amt="54000"/>
          </a:blip>
          <a:stretch>
            <a:fillRect/>
          </a:stretch>
        </p:blipFill>
        <p:spPr>
          <a:xfrm>
            <a:off x="12947248" y="-3969273"/>
            <a:ext cx="5045676" cy="5028913"/>
          </a:xfrm>
          <a:prstGeom prst="rect">
            <a:avLst/>
          </a:prstGeom>
        </p:spPr>
      </p:pic>
      <p:pic>
        <p:nvPicPr>
          <p:cNvPr id="21" name="Picture 20">
            <a:extLst>
              <a:ext uri="{FF2B5EF4-FFF2-40B4-BE49-F238E27FC236}">
                <a16:creationId xmlns:a16="http://schemas.microsoft.com/office/drawing/2014/main" id="{5A307165-DA22-2E48-AE86-B78F4110AE5D}"/>
              </a:ext>
            </a:extLst>
          </p:cNvPr>
          <p:cNvPicPr>
            <a:picLocks noChangeAspect="1"/>
          </p:cNvPicPr>
          <p:nvPr userDrawn="1"/>
        </p:nvPicPr>
        <p:blipFill>
          <a:blip r:embed="rId3"/>
          <a:stretch>
            <a:fillRect/>
          </a:stretch>
        </p:blipFill>
        <p:spPr>
          <a:xfrm>
            <a:off x="0" y="0"/>
            <a:ext cx="12192000" cy="6858000"/>
          </a:xfrm>
          <a:prstGeom prst="rect">
            <a:avLst/>
          </a:prstGeom>
        </p:spPr>
      </p:pic>
      <p:cxnSp>
        <p:nvCxnSpPr>
          <p:cNvPr id="25" name="Straight Connector 24">
            <a:extLst>
              <a:ext uri="{FF2B5EF4-FFF2-40B4-BE49-F238E27FC236}">
                <a16:creationId xmlns:a16="http://schemas.microsoft.com/office/drawing/2014/main" id="{3613B3B1-726C-944F-8CAD-1F3AF7A7034B}"/>
              </a:ext>
            </a:extLst>
          </p:cNvPr>
          <p:cNvCxnSpPr>
            <a:cxnSpLocks/>
          </p:cNvCxnSpPr>
          <p:nvPr userDrawn="1"/>
        </p:nvCxnSpPr>
        <p:spPr>
          <a:xfrm>
            <a:off x="7156173" y="1971395"/>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0F5DAFE-647E-5C47-B77A-42DA94152FF1}"/>
              </a:ext>
            </a:extLst>
          </p:cNvPr>
          <p:cNvSpPr/>
          <p:nvPr userDrawn="1"/>
        </p:nvSpPr>
        <p:spPr>
          <a:xfrm rot="16200000">
            <a:off x="7721222" y="1868447"/>
            <a:ext cx="205896" cy="205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cxnSp>
        <p:nvCxnSpPr>
          <p:cNvPr id="27" name="Straight Connector 26">
            <a:extLst>
              <a:ext uri="{FF2B5EF4-FFF2-40B4-BE49-F238E27FC236}">
                <a16:creationId xmlns:a16="http://schemas.microsoft.com/office/drawing/2014/main" id="{7F22374B-CE66-F844-8273-BE66100E5DC3}"/>
              </a:ext>
            </a:extLst>
          </p:cNvPr>
          <p:cNvCxnSpPr>
            <a:cxnSpLocks/>
          </p:cNvCxnSpPr>
          <p:nvPr userDrawn="1"/>
        </p:nvCxnSpPr>
        <p:spPr>
          <a:xfrm>
            <a:off x="4093266" y="4984979"/>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8A16B6-C317-B44B-A5BB-C2442F733613}"/>
              </a:ext>
            </a:extLst>
          </p:cNvPr>
          <p:cNvCxnSpPr>
            <a:cxnSpLocks/>
          </p:cNvCxnSpPr>
          <p:nvPr userDrawn="1"/>
        </p:nvCxnSpPr>
        <p:spPr>
          <a:xfrm>
            <a:off x="4093266" y="2367421"/>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CF59D4F-A27F-1C45-8148-635F8893C9C9}"/>
              </a:ext>
            </a:extLst>
          </p:cNvPr>
          <p:cNvSpPr txBox="1"/>
          <p:nvPr userDrawn="1"/>
        </p:nvSpPr>
        <p:spPr>
          <a:xfrm>
            <a:off x="2089302" y="2527608"/>
            <a:ext cx="8013397" cy="1802785"/>
          </a:xfrm>
          <a:prstGeom prst="rect">
            <a:avLst/>
          </a:prstGeom>
          <a:solidFill>
            <a:schemeClr val="accent1"/>
          </a:solidFill>
        </p:spPr>
        <p:txBody>
          <a:bodyPr wrap="square" lIns="251999" tIns="251999" rIns="251999" bIns="251999" rtlCol="0" anchor="ctr">
            <a:spAutoFit/>
          </a:bodyPr>
          <a:lstStyle/>
          <a:p>
            <a:pPr marL="0" algn="ctr" defTabSz="914400" rtl="1" eaLnBrk="1" latinLnBrk="0" hangingPunct="1">
              <a:lnSpc>
                <a:spcPts val="6000"/>
              </a:lnSpc>
            </a:pPr>
            <a:endParaRPr lang="x-none" sz="3200" dirty="0">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30459D7-20E2-3642-98A9-F8CB285E36CD}"/>
              </a:ext>
            </a:extLst>
          </p:cNvPr>
          <p:cNvSpPr/>
          <p:nvPr userDrawn="1"/>
        </p:nvSpPr>
        <p:spPr>
          <a:xfrm>
            <a:off x="6692900" y="4828833"/>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Rectangle 33">
            <a:extLst>
              <a:ext uri="{FF2B5EF4-FFF2-40B4-BE49-F238E27FC236}">
                <a16:creationId xmlns:a16="http://schemas.microsoft.com/office/drawing/2014/main" id="{2247E01A-4A09-7641-BB58-BBF9194A53AE}"/>
              </a:ext>
            </a:extLst>
          </p:cNvPr>
          <p:cNvSpPr/>
          <p:nvPr userDrawn="1"/>
        </p:nvSpPr>
        <p:spPr>
          <a:xfrm>
            <a:off x="2351829" y="4230758"/>
            <a:ext cx="1524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sp>
        <p:nvSpPr>
          <p:cNvPr id="35" name="Rectangle 34">
            <a:extLst>
              <a:ext uri="{FF2B5EF4-FFF2-40B4-BE49-F238E27FC236}">
                <a16:creationId xmlns:a16="http://schemas.microsoft.com/office/drawing/2014/main" id="{9C4295D9-D842-7B4A-8FAF-A7CB7DC8D8DD}"/>
              </a:ext>
            </a:extLst>
          </p:cNvPr>
          <p:cNvSpPr/>
          <p:nvPr userDrawn="1"/>
        </p:nvSpPr>
        <p:spPr>
          <a:xfrm>
            <a:off x="9684458" y="2447258"/>
            <a:ext cx="1524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a:p>
        </p:txBody>
      </p:sp>
      <p:grpSp>
        <p:nvGrpSpPr>
          <p:cNvPr id="16" name="Group 15">
            <a:extLst>
              <a:ext uri="{FF2B5EF4-FFF2-40B4-BE49-F238E27FC236}">
                <a16:creationId xmlns:a16="http://schemas.microsoft.com/office/drawing/2014/main" id="{666EF974-737B-8447-8B60-E57484041E55}"/>
              </a:ext>
            </a:extLst>
          </p:cNvPr>
          <p:cNvGrpSpPr/>
          <p:nvPr userDrawn="1"/>
        </p:nvGrpSpPr>
        <p:grpSpPr>
          <a:xfrm>
            <a:off x="5330952" y="110839"/>
            <a:ext cx="1530097" cy="1525930"/>
            <a:chOff x="8374611" y="4283110"/>
            <a:chExt cx="2300578" cy="2294314"/>
          </a:xfrm>
        </p:grpSpPr>
        <p:pic>
          <p:nvPicPr>
            <p:cNvPr id="17" name="Picture 16">
              <a:extLst>
                <a:ext uri="{FF2B5EF4-FFF2-40B4-BE49-F238E27FC236}">
                  <a16:creationId xmlns:a16="http://schemas.microsoft.com/office/drawing/2014/main" id="{23C9321B-CA5C-DA48-9D66-2DB20F93D9F8}"/>
                </a:ext>
              </a:extLst>
            </p:cNvPr>
            <p:cNvPicPr>
              <a:picLocks noChangeAspect="1"/>
            </p:cNvPicPr>
            <p:nvPr/>
          </p:nvPicPr>
          <p:blipFill rotWithShape="1">
            <a:blip r:embed="rId4"/>
            <a:srcRect l="62938"/>
            <a:stretch/>
          </p:blipFill>
          <p:spPr>
            <a:xfrm>
              <a:off x="8873684" y="4283110"/>
              <a:ext cx="1227785" cy="1519621"/>
            </a:xfrm>
            <a:prstGeom prst="rect">
              <a:avLst/>
            </a:prstGeom>
          </p:spPr>
        </p:pic>
        <p:sp>
          <p:nvSpPr>
            <p:cNvPr id="18" name="Rectangle 17">
              <a:extLst>
                <a:ext uri="{FF2B5EF4-FFF2-40B4-BE49-F238E27FC236}">
                  <a16:creationId xmlns:a16="http://schemas.microsoft.com/office/drawing/2014/main" id="{4A8EBEB4-8814-7540-950F-6A879020CEF6}"/>
                </a:ext>
              </a:extLst>
            </p:cNvPr>
            <p:cNvSpPr/>
            <p:nvPr/>
          </p:nvSpPr>
          <p:spPr>
            <a:xfrm>
              <a:off x="8374611" y="5883287"/>
              <a:ext cx="2300578" cy="694137"/>
            </a:xfrm>
            <a:prstGeom prst="rect">
              <a:avLst/>
            </a:prstGeom>
          </p:spPr>
          <p:txBody>
            <a:bodyPr wrap="square">
              <a:spAutoFit/>
            </a:bodyPr>
            <a:lstStyle/>
            <a:p>
              <a:pPr algn="ctr"/>
              <a:r>
                <a:rPr lang="x-none" sz="1200" dirty="0">
                  <a:solidFill>
                    <a:schemeClr val="bg1"/>
                  </a:solidFill>
                  <a:latin typeface="Arial" panose="020B0604020202020204" pitchFamily="34" charset="0"/>
                  <a:cs typeface="Arial" panose="020B0604020202020204" pitchFamily="34" charset="0"/>
                </a:rPr>
                <a:t>מדינת ישראל</a:t>
              </a:r>
            </a:p>
            <a:p>
              <a:pPr algn="ctr"/>
              <a:r>
                <a:rPr lang="x-none" sz="1200" dirty="0">
                  <a:solidFill>
                    <a:schemeClr val="bg1"/>
                  </a:solidFill>
                  <a:latin typeface="Arial" panose="020B0604020202020204" pitchFamily="34" charset="0"/>
                  <a:cs typeface="Arial" panose="020B0604020202020204" pitchFamily="34" charset="0"/>
                </a:rPr>
                <a:t>משרד החינוך</a:t>
              </a:r>
            </a:p>
          </p:txBody>
        </p:sp>
      </p:grpSp>
    </p:spTree>
    <p:extLst>
      <p:ext uri="{BB962C8B-B14F-4D97-AF65-F5344CB8AC3E}">
        <p14:creationId xmlns:p14="http://schemas.microsoft.com/office/powerpoint/2010/main" val="2365135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כותרת ראשית">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E8959C-707A-374D-A37D-F0431F277F95}"/>
              </a:ext>
            </a:extLst>
          </p:cNvPr>
          <p:cNvPicPr>
            <a:picLocks noChangeAspect="1"/>
          </p:cNvPicPr>
          <p:nvPr userDrawn="1"/>
        </p:nvPicPr>
        <p:blipFill>
          <a:blip r:embed="rId2">
            <a:alphaModFix amt="54000"/>
          </a:blip>
          <a:stretch>
            <a:fillRect/>
          </a:stretch>
        </p:blipFill>
        <p:spPr>
          <a:xfrm>
            <a:off x="-7354566" y="2026507"/>
            <a:ext cx="5045676" cy="5028913"/>
          </a:xfrm>
          <a:prstGeom prst="rect">
            <a:avLst/>
          </a:prstGeom>
        </p:spPr>
      </p:pic>
      <p:pic>
        <p:nvPicPr>
          <p:cNvPr id="10" name="Picture 9">
            <a:extLst>
              <a:ext uri="{FF2B5EF4-FFF2-40B4-BE49-F238E27FC236}">
                <a16:creationId xmlns:a16="http://schemas.microsoft.com/office/drawing/2014/main" id="{18B22E21-BB18-2544-AECC-B480F0F96A4E}"/>
              </a:ext>
            </a:extLst>
          </p:cNvPr>
          <p:cNvPicPr>
            <a:picLocks noChangeAspect="1"/>
          </p:cNvPicPr>
          <p:nvPr userDrawn="1"/>
        </p:nvPicPr>
        <p:blipFill>
          <a:blip r:embed="rId2">
            <a:alphaModFix amt="54000"/>
          </a:blip>
          <a:stretch>
            <a:fillRect/>
          </a:stretch>
        </p:blipFill>
        <p:spPr>
          <a:xfrm>
            <a:off x="12947248" y="-3969273"/>
            <a:ext cx="5045676" cy="5028913"/>
          </a:xfrm>
          <a:prstGeom prst="rect">
            <a:avLst/>
          </a:prstGeom>
        </p:spPr>
      </p:pic>
      <p:pic>
        <p:nvPicPr>
          <p:cNvPr id="22" name="Picture 21">
            <a:extLst>
              <a:ext uri="{FF2B5EF4-FFF2-40B4-BE49-F238E27FC236}">
                <a16:creationId xmlns:a16="http://schemas.microsoft.com/office/drawing/2014/main" id="{3E25FC14-1447-894C-9B3F-3393E4457875}"/>
              </a:ext>
            </a:extLst>
          </p:cNvPr>
          <p:cNvPicPr>
            <a:picLocks noChangeAspect="1"/>
          </p:cNvPicPr>
          <p:nvPr userDrawn="1"/>
        </p:nvPicPr>
        <p:blipFill>
          <a:blip r:embed="rId3"/>
          <a:stretch>
            <a:fillRect/>
          </a:stretch>
        </p:blipFill>
        <p:spPr>
          <a:xfrm>
            <a:off x="0" y="-12700"/>
            <a:ext cx="12192000" cy="6858000"/>
          </a:xfrm>
          <a:prstGeom prst="rect">
            <a:avLst/>
          </a:prstGeom>
        </p:spPr>
      </p:pic>
      <p:sp>
        <p:nvSpPr>
          <p:cNvPr id="23" name="Rectangle 22">
            <a:extLst>
              <a:ext uri="{FF2B5EF4-FFF2-40B4-BE49-F238E27FC236}">
                <a16:creationId xmlns:a16="http://schemas.microsoft.com/office/drawing/2014/main" id="{CB555B5A-6A6C-3E4C-ADAE-778B7D2D0359}"/>
              </a:ext>
            </a:extLst>
          </p:cNvPr>
          <p:cNvSpPr/>
          <p:nvPr userDrawn="1"/>
        </p:nvSpPr>
        <p:spPr>
          <a:xfrm>
            <a:off x="2090531" y="2902421"/>
            <a:ext cx="8636822" cy="1217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x-none" sz="1800" kern="1200" dirty="0">
              <a:solidFill>
                <a:srgbClr val="FFFFFF"/>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6C9C108D-DF17-D94D-B478-B1D39585A5A5}"/>
              </a:ext>
            </a:extLst>
          </p:cNvPr>
          <p:cNvSpPr/>
          <p:nvPr userDrawn="1"/>
        </p:nvSpPr>
        <p:spPr>
          <a:xfrm>
            <a:off x="5098472" y="1831503"/>
            <a:ext cx="5884533" cy="1070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x-none" sz="1800" kern="1200">
              <a:solidFill>
                <a:srgbClr val="FFFFFF"/>
              </a:solidFill>
            </a:endParaRPr>
          </a:p>
        </p:txBody>
      </p:sp>
      <p:cxnSp>
        <p:nvCxnSpPr>
          <p:cNvPr id="26" name="Straight Connector 25">
            <a:extLst>
              <a:ext uri="{FF2B5EF4-FFF2-40B4-BE49-F238E27FC236}">
                <a16:creationId xmlns:a16="http://schemas.microsoft.com/office/drawing/2014/main" id="{483E9F71-40EC-904A-998B-27EBBD81B7D8}"/>
              </a:ext>
            </a:extLst>
          </p:cNvPr>
          <p:cNvCxnSpPr>
            <a:cxnSpLocks/>
          </p:cNvCxnSpPr>
          <p:nvPr userDrawn="1"/>
        </p:nvCxnSpPr>
        <p:spPr>
          <a:xfrm>
            <a:off x="7156173" y="1639956"/>
            <a:ext cx="400546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1DA4F9E-AC5E-4E44-B0D3-AD506CC1F2FB}"/>
              </a:ext>
            </a:extLst>
          </p:cNvPr>
          <p:cNvSpPr/>
          <p:nvPr userDrawn="1"/>
        </p:nvSpPr>
        <p:spPr>
          <a:xfrm rot="16200000">
            <a:off x="10880058" y="2083803"/>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x-none" sz="1800" kern="1200">
              <a:solidFill>
                <a:srgbClr val="FFFFFF"/>
              </a:solidFill>
            </a:endParaRPr>
          </a:p>
        </p:txBody>
      </p:sp>
      <p:cxnSp>
        <p:nvCxnSpPr>
          <p:cNvPr id="28" name="Straight Connector 27">
            <a:extLst>
              <a:ext uri="{FF2B5EF4-FFF2-40B4-BE49-F238E27FC236}">
                <a16:creationId xmlns:a16="http://schemas.microsoft.com/office/drawing/2014/main" id="{F4CCDBE2-FBDE-6C46-8010-3BEB4D38025B}"/>
              </a:ext>
            </a:extLst>
          </p:cNvPr>
          <p:cNvCxnSpPr>
            <a:cxnSpLocks/>
          </p:cNvCxnSpPr>
          <p:nvPr userDrawn="1"/>
        </p:nvCxnSpPr>
        <p:spPr>
          <a:xfrm>
            <a:off x="2090531" y="4989650"/>
            <a:ext cx="506564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Text Placeholder 8">
            <a:extLst>
              <a:ext uri="{FF2B5EF4-FFF2-40B4-BE49-F238E27FC236}">
                <a16:creationId xmlns:a16="http://schemas.microsoft.com/office/drawing/2014/main" id="{81A4514E-A493-F241-AC14-15585885E094}"/>
              </a:ext>
            </a:extLst>
          </p:cNvPr>
          <p:cNvSpPr>
            <a:spLocks noGrp="1"/>
          </p:cNvSpPr>
          <p:nvPr>
            <p:ph type="body" sz="quarter" idx="12" hasCustomPrompt="1"/>
          </p:nvPr>
        </p:nvSpPr>
        <p:spPr>
          <a:xfrm>
            <a:off x="2565199" y="3025258"/>
            <a:ext cx="7816850" cy="1067468"/>
          </a:xfrm>
        </p:spPr>
        <p:txBody>
          <a:bodyPr>
            <a:normAutofit/>
          </a:bodyPr>
          <a:lstStyle>
            <a:lvl1pPr marL="0" indent="0">
              <a:buNone/>
              <a:defRPr sz="6000">
                <a:solidFill>
                  <a:schemeClr val="bg1"/>
                </a:solidFill>
                <a:latin typeface="Calibri" panose="020F0502020204030204" pitchFamily="34" charset="0"/>
                <a:cs typeface="+mn-cs"/>
              </a:defRPr>
            </a:lvl1pPr>
          </a:lstStyle>
          <a:p>
            <a:pPr lvl="0"/>
            <a:r>
              <a:rPr lang="he-IL" dirty="0"/>
              <a:t>שיעור חשבון לכיתה א</a:t>
            </a:r>
            <a:endParaRPr lang="x-none" dirty="0"/>
          </a:p>
        </p:txBody>
      </p:sp>
      <p:grpSp>
        <p:nvGrpSpPr>
          <p:cNvPr id="30" name="Group 29">
            <a:extLst>
              <a:ext uri="{FF2B5EF4-FFF2-40B4-BE49-F238E27FC236}">
                <a16:creationId xmlns:a16="http://schemas.microsoft.com/office/drawing/2014/main" id="{3722B399-0C27-314C-A9E5-A4C6E23B0F40}"/>
              </a:ext>
            </a:extLst>
          </p:cNvPr>
          <p:cNvGrpSpPr/>
          <p:nvPr userDrawn="1"/>
        </p:nvGrpSpPr>
        <p:grpSpPr>
          <a:xfrm>
            <a:off x="-110840" y="110839"/>
            <a:ext cx="1530097" cy="1525930"/>
            <a:chOff x="8374611" y="4283110"/>
            <a:chExt cx="2300578" cy="2294314"/>
          </a:xfrm>
        </p:grpSpPr>
        <p:pic>
          <p:nvPicPr>
            <p:cNvPr id="31" name="Picture 30">
              <a:extLst>
                <a:ext uri="{FF2B5EF4-FFF2-40B4-BE49-F238E27FC236}">
                  <a16:creationId xmlns:a16="http://schemas.microsoft.com/office/drawing/2014/main" id="{357199CA-CF9F-2040-A14F-9134F717DAC7}"/>
                </a:ext>
              </a:extLst>
            </p:cNvPr>
            <p:cNvPicPr>
              <a:picLocks noChangeAspect="1"/>
            </p:cNvPicPr>
            <p:nvPr/>
          </p:nvPicPr>
          <p:blipFill rotWithShape="1">
            <a:blip r:embed="rId4"/>
            <a:srcRect l="62938"/>
            <a:stretch/>
          </p:blipFill>
          <p:spPr>
            <a:xfrm>
              <a:off x="8873684" y="4283110"/>
              <a:ext cx="1227785" cy="1519621"/>
            </a:xfrm>
            <a:prstGeom prst="rect">
              <a:avLst/>
            </a:prstGeom>
          </p:spPr>
        </p:pic>
        <p:sp>
          <p:nvSpPr>
            <p:cNvPr id="32" name="Rectangle 31">
              <a:extLst>
                <a:ext uri="{FF2B5EF4-FFF2-40B4-BE49-F238E27FC236}">
                  <a16:creationId xmlns:a16="http://schemas.microsoft.com/office/drawing/2014/main" id="{65A931FB-F43D-E449-8EC5-C53927BF0CA6}"/>
                </a:ext>
              </a:extLst>
            </p:cNvPr>
            <p:cNvSpPr/>
            <p:nvPr/>
          </p:nvSpPr>
          <p:spPr>
            <a:xfrm>
              <a:off x="8374611" y="5883287"/>
              <a:ext cx="2300578" cy="694137"/>
            </a:xfrm>
            <a:prstGeom prst="rect">
              <a:avLst/>
            </a:prstGeom>
          </p:spPr>
          <p:txBody>
            <a:bodyPr wrap="square">
              <a:spAutoFit/>
            </a:bodyPr>
            <a:lstStyle/>
            <a:p>
              <a:pPr algn="ctr">
                <a:buClrTx/>
                <a:buFontTx/>
                <a:buNone/>
              </a:pPr>
              <a:r>
                <a:rPr lang="x-none" sz="1200" kern="1200" dirty="0">
                  <a:solidFill>
                    <a:srgbClr val="FFFFFF"/>
                  </a:solidFill>
                  <a:latin typeface="Arial" panose="020B0604020202020204" pitchFamily="34" charset="0"/>
                  <a:ea typeface="+mn-ea"/>
                  <a:cs typeface="Arial" panose="020B0604020202020204" pitchFamily="34" charset="0"/>
                </a:rPr>
                <a:t>מדינת ישראל</a:t>
              </a:r>
            </a:p>
            <a:p>
              <a:pPr algn="ctr">
                <a:buClrTx/>
                <a:buFontTx/>
                <a:buNone/>
              </a:pPr>
              <a:r>
                <a:rPr lang="x-none" sz="1200" kern="1200" dirty="0">
                  <a:solidFill>
                    <a:srgbClr val="FFFFFF"/>
                  </a:solidFill>
                  <a:latin typeface="Arial" panose="020B0604020202020204" pitchFamily="34" charset="0"/>
                  <a:ea typeface="+mn-ea"/>
                  <a:cs typeface="Arial" panose="020B0604020202020204" pitchFamily="34" charset="0"/>
                </a:rPr>
                <a:t>משרד החינוך</a:t>
              </a:r>
            </a:p>
          </p:txBody>
        </p:sp>
      </p:grpSp>
      <p:pic>
        <p:nvPicPr>
          <p:cNvPr id="33" name="Picture 32">
            <a:extLst>
              <a:ext uri="{FF2B5EF4-FFF2-40B4-BE49-F238E27FC236}">
                <a16:creationId xmlns:a16="http://schemas.microsoft.com/office/drawing/2014/main" id="{9A49B985-D8AE-614D-A6BB-C36081062387}"/>
              </a:ext>
            </a:extLst>
          </p:cNvPr>
          <p:cNvPicPr>
            <a:picLocks noChangeAspect="1"/>
          </p:cNvPicPr>
          <p:nvPr userDrawn="1"/>
        </p:nvPicPr>
        <p:blipFill>
          <a:blip r:embed="rId5"/>
          <a:stretch>
            <a:fillRect/>
          </a:stretch>
        </p:blipFill>
        <p:spPr>
          <a:xfrm>
            <a:off x="3332187" y="886221"/>
            <a:ext cx="9150178" cy="2791691"/>
          </a:xfrm>
          <a:prstGeom prst="rect">
            <a:avLst/>
          </a:prstGeom>
        </p:spPr>
      </p:pic>
      <p:sp>
        <p:nvSpPr>
          <p:cNvPr id="34" name="Text Placeholder 3">
            <a:extLst>
              <a:ext uri="{FF2B5EF4-FFF2-40B4-BE49-F238E27FC236}">
                <a16:creationId xmlns:a16="http://schemas.microsoft.com/office/drawing/2014/main" id="{881B4E06-64FF-B845-9777-320E6F126B10}"/>
              </a:ext>
            </a:extLst>
          </p:cNvPr>
          <p:cNvSpPr>
            <a:spLocks noGrp="1"/>
          </p:cNvSpPr>
          <p:nvPr>
            <p:ph type="body" sz="quarter" idx="13" hasCustomPrompt="1"/>
          </p:nvPr>
        </p:nvSpPr>
        <p:spPr>
          <a:xfrm>
            <a:off x="2030833" y="4419771"/>
            <a:ext cx="6411268" cy="649357"/>
          </a:xfrm>
        </p:spPr>
        <p:txBody>
          <a:bodyPr>
            <a:normAutofit/>
          </a:bodyPr>
          <a:lstStyle>
            <a:lvl1pPr marL="0" indent="0" algn="l" rtl="1">
              <a:buNone/>
              <a:defRPr lang="x-none" sz="3200" b="0" i="0" kern="1200" dirty="0">
                <a:solidFill>
                  <a:schemeClr val="bg1"/>
                </a:solidFill>
                <a:latin typeface="Calibri" panose="020F0502020204030204" pitchFamily="34" charset="0"/>
                <a:ea typeface="+mn-ea"/>
                <a:cs typeface="+mn-cs"/>
              </a:defRPr>
            </a:lvl1pPr>
          </a:lstStyle>
          <a:p>
            <a:pPr marL="0" lvl="0" indent="0" algn="l" defTabSz="914400" rtl="1" eaLnBrk="1" latinLnBrk="0" hangingPunct="1">
              <a:lnSpc>
                <a:spcPct val="90000"/>
              </a:lnSpc>
              <a:spcBef>
                <a:spcPts val="1000"/>
              </a:spcBef>
              <a:buFont typeface="Arial" panose="020B0604020202020204" pitchFamily="34" charset="0"/>
              <a:buNone/>
            </a:pPr>
            <a:r>
              <a:rPr lang="he-IL" dirty="0"/>
              <a:t>נושא השיעור: הרחבת שברים</a:t>
            </a:r>
            <a:endParaRPr lang="x-none" dirty="0"/>
          </a:p>
        </p:txBody>
      </p:sp>
      <p:sp>
        <p:nvSpPr>
          <p:cNvPr id="35" name="Text Placeholder 4">
            <a:extLst>
              <a:ext uri="{FF2B5EF4-FFF2-40B4-BE49-F238E27FC236}">
                <a16:creationId xmlns:a16="http://schemas.microsoft.com/office/drawing/2014/main" id="{BA5F5BE6-034E-F841-A2F4-1C5B1EEE6E15}"/>
              </a:ext>
            </a:extLst>
          </p:cNvPr>
          <p:cNvSpPr>
            <a:spLocks noGrp="1"/>
          </p:cNvSpPr>
          <p:nvPr>
            <p:ph type="body" sz="quarter" idx="14" hasCustomPrompt="1"/>
          </p:nvPr>
        </p:nvSpPr>
        <p:spPr>
          <a:xfrm>
            <a:off x="2030833" y="5191285"/>
            <a:ext cx="5099050" cy="560533"/>
          </a:xfrm>
        </p:spPr>
        <p:txBody>
          <a:bodyPr/>
          <a:lstStyle>
            <a:lvl1pPr marL="0" indent="0" algn="l">
              <a:buNone/>
              <a:defRPr>
                <a:solidFill>
                  <a:schemeClr val="bg1"/>
                </a:solidFill>
                <a:latin typeface="Calibri" panose="020F0502020204030204" pitchFamily="34" charset="0"/>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he-IL" dirty="0"/>
              <a:t>עם המורה: דנית כהן</a:t>
            </a:r>
            <a:endParaRPr lang="en-US" dirty="0"/>
          </a:p>
        </p:txBody>
      </p:sp>
    </p:spTree>
    <p:extLst>
      <p:ext uri="{BB962C8B-B14F-4D97-AF65-F5344CB8AC3E}">
        <p14:creationId xmlns:p14="http://schemas.microsoft.com/office/powerpoint/2010/main" val="2472958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פריסה מותאמת אישית">
    <p:bg>
      <p:bgPr>
        <a:solidFill>
          <a:schemeClr val="bg1"/>
        </a:solidFill>
        <a:effectLst/>
      </p:bgPr>
    </p:bg>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BF9AFC55-D643-47A1-90F5-FD4A7EBE98CE}"/>
              </a:ext>
            </a:extLst>
          </p:cNvPr>
          <p:cNvSpPr/>
          <p:nvPr userDrawn="1"/>
        </p:nvSpPr>
        <p:spPr>
          <a:xfrm>
            <a:off x="304799" y="593748"/>
            <a:ext cx="2269788" cy="1938992"/>
          </a:xfrm>
          <a:prstGeom prst="rect">
            <a:avLst/>
          </a:prstGeom>
        </p:spPr>
        <p:txBody>
          <a:bodyPr wrap="square">
            <a:spAutoFit/>
          </a:bodyPr>
          <a:lstStyle/>
          <a:p>
            <a:pPr algn="r" rtl="1">
              <a:spcBef>
                <a:spcPts val="1067"/>
              </a:spcBef>
              <a:buClrTx/>
              <a:buFontTx/>
              <a:buNone/>
            </a:pPr>
            <a:r>
              <a:rPr lang="he-IL" sz="2400" b="1" kern="1200" dirty="0">
                <a:solidFill>
                  <a:srgbClr val="FF0000"/>
                </a:solidFill>
                <a:latin typeface="Alef"/>
                <a:ea typeface="Alef"/>
                <a:cs typeface="Arial" panose="020B0604020202020204" pitchFamily="34" charset="0"/>
                <a:sym typeface="Alef"/>
              </a:rPr>
              <a:t>*השקופית הזו מיועדת למורה בלבד יש למחוק אותה בסיום הכנת המצגת</a:t>
            </a:r>
          </a:p>
        </p:txBody>
      </p:sp>
      <p:cxnSp>
        <p:nvCxnSpPr>
          <p:cNvPr id="4" name="מחבר ישר 3">
            <a:extLst>
              <a:ext uri="{FF2B5EF4-FFF2-40B4-BE49-F238E27FC236}">
                <a16:creationId xmlns:a16="http://schemas.microsoft.com/office/drawing/2014/main" id="{EBBC6B57-C174-4CC5-9E63-745CA44C4846}"/>
              </a:ext>
            </a:extLst>
          </p:cNvPr>
          <p:cNvCxnSpPr/>
          <p:nvPr userDrawn="1"/>
        </p:nvCxnSpPr>
        <p:spPr>
          <a:xfrm>
            <a:off x="2717800" y="101306"/>
            <a:ext cx="0" cy="6655095"/>
          </a:xfrm>
          <a:prstGeom prst="line">
            <a:avLst/>
          </a:prstGeom>
          <a:ln w="76200">
            <a:solidFill>
              <a:srgbClr val="FF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178921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הקניית ידע">
  <p:cSld name="הקניית ידע">
    <p:spTree>
      <p:nvGrpSpPr>
        <p:cNvPr id="1" name="Shape 28"/>
        <p:cNvGrpSpPr/>
        <p:nvPr/>
      </p:nvGrpSpPr>
      <p:grpSpPr>
        <a:xfrm>
          <a:off x="0" y="0"/>
          <a:ext cx="0" cy="0"/>
          <a:chOff x="0" y="0"/>
          <a:chExt cx="0" cy="0"/>
        </a:xfrm>
      </p:grpSpPr>
      <p:pic>
        <p:nvPicPr>
          <p:cNvPr id="29" name="Google Shape;29;p23"/>
          <p:cNvPicPr preferRelativeResize="0"/>
          <p:nvPr/>
        </p:nvPicPr>
        <p:blipFill rotWithShape="1">
          <a:blip r:embed="rId2">
            <a:alphaModFix/>
          </a:blip>
          <a:srcRect t="12244" b="63870"/>
          <a:stretch/>
        </p:blipFill>
        <p:spPr>
          <a:xfrm>
            <a:off x="0" y="0"/>
            <a:ext cx="12192000" cy="1638096"/>
          </a:xfrm>
          <a:prstGeom prst="rect">
            <a:avLst/>
          </a:prstGeom>
          <a:noFill/>
          <a:ln>
            <a:noFill/>
          </a:ln>
        </p:spPr>
      </p:pic>
      <p:grpSp>
        <p:nvGrpSpPr>
          <p:cNvPr id="30" name="Google Shape;30;p23"/>
          <p:cNvGrpSpPr/>
          <p:nvPr/>
        </p:nvGrpSpPr>
        <p:grpSpPr>
          <a:xfrm>
            <a:off x="358720" y="6187719"/>
            <a:ext cx="3913243" cy="506326"/>
            <a:chOff x="358720" y="6187719"/>
            <a:chExt cx="3913243" cy="506326"/>
          </a:xfrm>
        </p:grpSpPr>
        <p:cxnSp>
          <p:nvCxnSpPr>
            <p:cNvPr id="31" name="Google Shape;31;p23"/>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32" name="Google Shape;32;p23"/>
            <p:cNvSpPr/>
            <p:nvPr/>
          </p:nvSpPr>
          <p:spPr>
            <a:xfrm rot="-5400000">
              <a:off x="358720" y="6187719"/>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23"/>
            <p:cNvSpPr/>
            <p:nvPr/>
          </p:nvSpPr>
          <p:spPr>
            <a:xfrm>
              <a:off x="781297" y="635713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4" name="Google Shape;34;p23"/>
          <p:cNvSpPr txBox="1">
            <a:spLocks noGrp="1"/>
          </p:cNvSpPr>
          <p:nvPr>
            <p:ph type="title"/>
          </p:nvPr>
        </p:nvSpPr>
        <p:spPr>
          <a:xfrm>
            <a:off x="3081590" y="663126"/>
            <a:ext cx="8280000" cy="720000"/>
          </a:xfrm>
          <a:prstGeom prst="rect">
            <a:avLst/>
          </a:prstGeom>
          <a:solidFill>
            <a:schemeClr val="accent1"/>
          </a:solidFill>
          <a:ln>
            <a:noFill/>
          </a:ln>
        </p:spPr>
        <p:txBody>
          <a:bodyPr spcFirstLastPara="1" wrap="square" lIns="91425" tIns="45700" rIns="91425" bIns="45700" anchor="b" anchorCtr="0">
            <a:normAutofit/>
          </a:bodyPr>
          <a:lstStyle>
            <a:lvl1pPr lvl="0" algn="r" rtl="1">
              <a:lnSpc>
                <a:spcPct val="90000"/>
              </a:lnSpc>
              <a:spcBef>
                <a:spcPts val="80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1671638" y="1928813"/>
            <a:ext cx="9572625" cy="3844925"/>
          </a:xfrm>
          <a:prstGeom prst="rect">
            <a:avLst/>
          </a:prstGeom>
          <a:noFill/>
          <a:ln>
            <a:noFill/>
          </a:ln>
        </p:spPr>
        <p:txBody>
          <a:bodyPr spcFirstLastPara="1" wrap="square" lIns="91425" tIns="45700" rIns="91425" bIns="45700" anchor="t" anchorCtr="0">
            <a:normAutofit/>
          </a:bodyPr>
          <a:lstStyle>
            <a:lvl1pPr marL="457200" lvl="0" indent="-228600" algn="ctr" rtl="1">
              <a:lnSpc>
                <a:spcPct val="90000"/>
              </a:lnSpc>
              <a:spcBef>
                <a:spcPts val="800"/>
              </a:spcBef>
              <a:spcAft>
                <a:spcPts val="0"/>
              </a:spcAft>
              <a:buClr>
                <a:schemeClr val="dk1"/>
              </a:buClr>
              <a:buSzPts val="3600"/>
              <a:buNone/>
              <a:defRPr sz="3600">
                <a:latin typeface="Calibri"/>
                <a:ea typeface="Calibri"/>
                <a:cs typeface="Calibri"/>
                <a:sym typeface="Calibri"/>
              </a:defRPr>
            </a:lvl1pPr>
            <a:lvl2pPr marL="914400" lvl="1" indent="-228600" algn="ctr" rtl="1">
              <a:lnSpc>
                <a:spcPct val="90000"/>
              </a:lnSpc>
              <a:spcBef>
                <a:spcPts val="800"/>
              </a:spcBef>
              <a:spcAft>
                <a:spcPts val="0"/>
              </a:spcAft>
              <a:buClr>
                <a:schemeClr val="dk1"/>
              </a:buClr>
              <a:buSzPts val="2400"/>
              <a:buNone/>
              <a:defRPr/>
            </a:lvl2pPr>
            <a:lvl3pPr marL="1371600" lvl="2" indent="-228600" algn="ctr" rtl="1">
              <a:lnSpc>
                <a:spcPct val="90000"/>
              </a:lnSpc>
              <a:spcBef>
                <a:spcPts val="500"/>
              </a:spcBef>
              <a:spcAft>
                <a:spcPts val="0"/>
              </a:spcAft>
              <a:buClr>
                <a:schemeClr val="dk1"/>
              </a:buClr>
              <a:buSzPts val="2000"/>
              <a:buNone/>
              <a:defRPr/>
            </a:lvl3pPr>
            <a:lvl4pPr marL="1828800" lvl="3" indent="-228600" algn="ctr" rtl="1">
              <a:lnSpc>
                <a:spcPct val="90000"/>
              </a:lnSpc>
              <a:spcBef>
                <a:spcPts val="500"/>
              </a:spcBef>
              <a:spcAft>
                <a:spcPts val="0"/>
              </a:spcAft>
              <a:buClr>
                <a:schemeClr val="dk1"/>
              </a:buClr>
              <a:buSzPts val="1800"/>
              <a:buNone/>
              <a:defRPr/>
            </a:lvl4pPr>
            <a:lvl5pPr marL="2286000" lvl="4" indent="-228600" algn="ctr" rtl="1">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p:nvPr/>
        </p:nvSpPr>
        <p:spPr>
          <a:xfrm rot="-5400000">
            <a:off x="11332780" y="835199"/>
            <a:ext cx="176581" cy="17658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8710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מה להביא לשיעור?">
  <p:cSld name="מה להביא לשיעור?">
    <p:spTree>
      <p:nvGrpSpPr>
        <p:cNvPr id="1" name="Shape 42"/>
        <p:cNvGrpSpPr/>
        <p:nvPr/>
      </p:nvGrpSpPr>
      <p:grpSpPr>
        <a:xfrm>
          <a:off x="0" y="0"/>
          <a:ext cx="0" cy="0"/>
          <a:chOff x="0" y="0"/>
          <a:chExt cx="0" cy="0"/>
        </a:xfrm>
      </p:grpSpPr>
      <p:sp>
        <p:nvSpPr>
          <p:cNvPr id="43" name="Google Shape;43;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800"/>
              </a:spcBef>
              <a:spcAft>
                <a:spcPts val="0"/>
              </a:spcAft>
              <a:buClr>
                <a:schemeClr val="dk1"/>
              </a:buClr>
              <a:buSzPts val="4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8"/>
          <p:cNvSpPr txBox="1">
            <a:spLocks noGrp="1"/>
          </p:cNvSpPr>
          <p:nvPr>
            <p:ph type="body" idx="1"/>
          </p:nvPr>
        </p:nvSpPr>
        <p:spPr>
          <a:xfrm>
            <a:off x="839788" y="1741679"/>
            <a:ext cx="5157787" cy="3684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800"/>
              </a:spcBef>
              <a:spcAft>
                <a:spcPts val="0"/>
              </a:spcAft>
              <a:buClr>
                <a:schemeClr val="accent2"/>
              </a:buClr>
              <a:buSzPts val="2600"/>
              <a:buNone/>
              <a:defRPr sz="2600">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8"/>
          <p:cNvSpPr txBox="1">
            <a:spLocks noGrp="1"/>
          </p:cNvSpPr>
          <p:nvPr>
            <p:ph type="body" idx="2"/>
          </p:nvPr>
        </p:nvSpPr>
        <p:spPr>
          <a:xfrm>
            <a:off x="6172200" y="1741679"/>
            <a:ext cx="5183188" cy="3684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800"/>
              </a:spcBef>
              <a:spcAft>
                <a:spcPts val="0"/>
              </a:spcAft>
              <a:buClr>
                <a:schemeClr val="accent2"/>
              </a:buClr>
              <a:buSzPts val="2600"/>
              <a:buNone/>
              <a:defRPr sz="2600">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6" name="Google Shape;46;p28"/>
          <p:cNvGrpSpPr/>
          <p:nvPr/>
        </p:nvGrpSpPr>
        <p:grpSpPr>
          <a:xfrm>
            <a:off x="902624" y="181572"/>
            <a:ext cx="11022154" cy="506326"/>
            <a:chOff x="865046" y="356936"/>
            <a:chExt cx="11022154" cy="506326"/>
          </a:xfrm>
        </p:grpSpPr>
        <p:cxnSp>
          <p:nvCxnSpPr>
            <p:cNvPr id="47" name="Google Shape;47;p28"/>
            <p:cNvCxnSpPr/>
            <p:nvPr/>
          </p:nvCxnSpPr>
          <p:spPr>
            <a:xfrm>
              <a:off x="865046" y="573247"/>
              <a:ext cx="10244790" cy="38497"/>
            </a:xfrm>
            <a:prstGeom prst="straightConnector1">
              <a:avLst/>
            </a:prstGeom>
            <a:noFill/>
            <a:ln w="38100" cap="flat" cmpd="sng">
              <a:solidFill>
                <a:srgbClr val="FFC000"/>
              </a:solidFill>
              <a:prstDash val="solid"/>
              <a:miter lim="800000"/>
              <a:headEnd type="none" w="sm" len="sm"/>
              <a:tailEnd type="none" w="sm" len="sm"/>
            </a:ln>
          </p:spPr>
        </p:cxnSp>
        <p:sp>
          <p:nvSpPr>
            <p:cNvPr id="48" name="Google Shape;48;p28"/>
            <p:cNvSpPr/>
            <p:nvPr/>
          </p:nvSpPr>
          <p:spPr>
            <a:xfrm rot="-5400000">
              <a:off x="11380874" y="356936"/>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49" name="Google Shape;49;p28"/>
          <p:cNvSpPr/>
          <p:nvPr/>
        </p:nvSpPr>
        <p:spPr>
          <a:xfrm rot="10800000">
            <a:off x="11819101" y="314134"/>
            <a:ext cx="211354" cy="21135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הקניית ידע">
  <p:cSld name="הקניית ידע">
    <p:spTree>
      <p:nvGrpSpPr>
        <p:cNvPr id="1" name="Shape 50"/>
        <p:cNvGrpSpPr/>
        <p:nvPr/>
      </p:nvGrpSpPr>
      <p:grpSpPr>
        <a:xfrm>
          <a:off x="0" y="0"/>
          <a:ext cx="0" cy="0"/>
          <a:chOff x="0" y="0"/>
          <a:chExt cx="0" cy="0"/>
        </a:xfrm>
      </p:grpSpPr>
      <p:pic>
        <p:nvPicPr>
          <p:cNvPr id="51" name="Google Shape;51;p29"/>
          <p:cNvPicPr preferRelativeResize="0"/>
          <p:nvPr/>
        </p:nvPicPr>
        <p:blipFill rotWithShape="1">
          <a:blip r:embed="rId2">
            <a:alphaModFix/>
          </a:blip>
          <a:srcRect t="12244" b="63870"/>
          <a:stretch/>
        </p:blipFill>
        <p:spPr>
          <a:xfrm>
            <a:off x="0" y="0"/>
            <a:ext cx="12192000" cy="1638096"/>
          </a:xfrm>
          <a:prstGeom prst="rect">
            <a:avLst/>
          </a:prstGeom>
          <a:noFill/>
          <a:ln>
            <a:noFill/>
          </a:ln>
        </p:spPr>
      </p:pic>
      <p:grpSp>
        <p:nvGrpSpPr>
          <p:cNvPr id="52" name="Google Shape;52;p29"/>
          <p:cNvGrpSpPr/>
          <p:nvPr/>
        </p:nvGrpSpPr>
        <p:grpSpPr>
          <a:xfrm>
            <a:off x="358720" y="6187719"/>
            <a:ext cx="3913243" cy="506326"/>
            <a:chOff x="358720" y="6187719"/>
            <a:chExt cx="3913243" cy="506326"/>
          </a:xfrm>
        </p:grpSpPr>
        <p:cxnSp>
          <p:nvCxnSpPr>
            <p:cNvPr id="53" name="Google Shape;53;p29"/>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54" name="Google Shape;54;p29"/>
            <p:cNvSpPr/>
            <p:nvPr/>
          </p:nvSpPr>
          <p:spPr>
            <a:xfrm rot="-5400000">
              <a:off x="358720" y="6187719"/>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29"/>
            <p:cNvSpPr/>
            <p:nvPr/>
          </p:nvSpPr>
          <p:spPr>
            <a:xfrm>
              <a:off x="781297" y="635713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6" name="Google Shape;56;p29"/>
          <p:cNvSpPr txBox="1">
            <a:spLocks noGrp="1"/>
          </p:cNvSpPr>
          <p:nvPr>
            <p:ph type="title"/>
          </p:nvPr>
        </p:nvSpPr>
        <p:spPr>
          <a:xfrm>
            <a:off x="3081590" y="663126"/>
            <a:ext cx="8280000" cy="720000"/>
          </a:xfrm>
          <a:prstGeom prst="rect">
            <a:avLst/>
          </a:prstGeom>
          <a:solidFill>
            <a:schemeClr val="accent1"/>
          </a:solidFill>
          <a:ln>
            <a:noFill/>
          </a:ln>
        </p:spPr>
        <p:txBody>
          <a:bodyPr spcFirstLastPara="1" wrap="square" lIns="91425" tIns="45700" rIns="91425" bIns="45700" anchor="b" anchorCtr="0">
            <a:normAutofit/>
          </a:bodyPr>
          <a:lstStyle>
            <a:lvl1pPr lvl="0" algn="r" rtl="1">
              <a:lnSpc>
                <a:spcPct val="90000"/>
              </a:lnSpc>
              <a:spcBef>
                <a:spcPts val="80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9"/>
          <p:cNvSpPr txBox="1">
            <a:spLocks noGrp="1"/>
          </p:cNvSpPr>
          <p:nvPr>
            <p:ph type="body" idx="1"/>
          </p:nvPr>
        </p:nvSpPr>
        <p:spPr>
          <a:xfrm>
            <a:off x="1671638" y="1928813"/>
            <a:ext cx="9572625" cy="3844925"/>
          </a:xfrm>
          <a:prstGeom prst="rect">
            <a:avLst/>
          </a:prstGeom>
          <a:noFill/>
          <a:ln>
            <a:noFill/>
          </a:ln>
        </p:spPr>
        <p:txBody>
          <a:bodyPr spcFirstLastPara="1" wrap="square" lIns="91425" tIns="45700" rIns="91425" bIns="45700" anchor="t" anchorCtr="0">
            <a:normAutofit/>
          </a:bodyPr>
          <a:lstStyle>
            <a:lvl1pPr marL="457200" lvl="0" indent="-228600" algn="ctr" rtl="1">
              <a:lnSpc>
                <a:spcPct val="90000"/>
              </a:lnSpc>
              <a:spcBef>
                <a:spcPts val="800"/>
              </a:spcBef>
              <a:spcAft>
                <a:spcPts val="0"/>
              </a:spcAft>
              <a:buClr>
                <a:schemeClr val="dk1"/>
              </a:buClr>
              <a:buSzPts val="3600"/>
              <a:buNone/>
              <a:defRPr sz="3600">
                <a:latin typeface="Calibri"/>
                <a:ea typeface="Calibri"/>
                <a:cs typeface="Calibri"/>
                <a:sym typeface="Calibri"/>
              </a:defRPr>
            </a:lvl1pPr>
            <a:lvl2pPr marL="914400" lvl="1" indent="-228600" algn="ctr" rtl="1">
              <a:lnSpc>
                <a:spcPct val="90000"/>
              </a:lnSpc>
              <a:spcBef>
                <a:spcPts val="800"/>
              </a:spcBef>
              <a:spcAft>
                <a:spcPts val="0"/>
              </a:spcAft>
              <a:buClr>
                <a:schemeClr val="dk1"/>
              </a:buClr>
              <a:buSzPts val="2400"/>
              <a:buNone/>
              <a:defRPr/>
            </a:lvl2pPr>
            <a:lvl3pPr marL="1371600" lvl="2" indent="-228600" algn="ctr" rtl="1">
              <a:lnSpc>
                <a:spcPct val="90000"/>
              </a:lnSpc>
              <a:spcBef>
                <a:spcPts val="500"/>
              </a:spcBef>
              <a:spcAft>
                <a:spcPts val="0"/>
              </a:spcAft>
              <a:buClr>
                <a:schemeClr val="dk1"/>
              </a:buClr>
              <a:buSzPts val="2000"/>
              <a:buNone/>
              <a:defRPr/>
            </a:lvl3pPr>
            <a:lvl4pPr marL="1828800" lvl="3" indent="-228600" algn="ctr" rtl="1">
              <a:lnSpc>
                <a:spcPct val="90000"/>
              </a:lnSpc>
              <a:spcBef>
                <a:spcPts val="500"/>
              </a:spcBef>
              <a:spcAft>
                <a:spcPts val="0"/>
              </a:spcAft>
              <a:buClr>
                <a:schemeClr val="dk1"/>
              </a:buClr>
              <a:buSzPts val="1800"/>
              <a:buNone/>
              <a:defRPr/>
            </a:lvl4pPr>
            <a:lvl5pPr marL="2286000" lvl="4" indent="-228600" algn="ctr" rtl="1">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9"/>
          <p:cNvSpPr/>
          <p:nvPr/>
        </p:nvSpPr>
        <p:spPr>
          <a:xfrm rot="-5400000">
            <a:off x="11332780" y="835199"/>
            <a:ext cx="176581" cy="17658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תרגול" type="twoObj">
  <p:cSld name="TWO_OBJECTS">
    <p:spTree>
      <p:nvGrpSpPr>
        <p:cNvPr id="1" name="Shape 59"/>
        <p:cNvGrpSpPr/>
        <p:nvPr/>
      </p:nvGrpSpPr>
      <p:grpSpPr>
        <a:xfrm>
          <a:off x="0" y="0"/>
          <a:ext cx="0" cy="0"/>
          <a:chOff x="0" y="0"/>
          <a:chExt cx="0" cy="0"/>
        </a:xfrm>
      </p:grpSpPr>
      <p:cxnSp>
        <p:nvCxnSpPr>
          <p:cNvPr id="60" name="Google Shape;60;p30"/>
          <p:cNvCxnSpPr/>
          <p:nvPr/>
        </p:nvCxnSpPr>
        <p:spPr>
          <a:xfrm>
            <a:off x="9092667" y="352323"/>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61" name="Google Shape;61;p30"/>
          <p:cNvSpPr/>
          <p:nvPr/>
        </p:nvSpPr>
        <p:spPr>
          <a:xfrm rot="-5400000">
            <a:off x="8989719" y="249375"/>
            <a:ext cx="205896" cy="20589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62" name="Google Shape;62;p30"/>
          <p:cNvGrpSpPr/>
          <p:nvPr/>
        </p:nvGrpSpPr>
        <p:grpSpPr>
          <a:xfrm>
            <a:off x="358720" y="6187719"/>
            <a:ext cx="3913243" cy="506326"/>
            <a:chOff x="358720" y="6187719"/>
            <a:chExt cx="3913243" cy="506326"/>
          </a:xfrm>
        </p:grpSpPr>
        <p:cxnSp>
          <p:nvCxnSpPr>
            <p:cNvPr id="63" name="Google Shape;63;p30"/>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64" name="Google Shape;64;p30"/>
            <p:cNvSpPr/>
            <p:nvPr/>
          </p:nvSpPr>
          <p:spPr>
            <a:xfrm rot="-5400000">
              <a:off x="358720" y="6187719"/>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 name="Google Shape;65;p30"/>
            <p:cNvSpPr/>
            <p:nvPr/>
          </p:nvSpPr>
          <p:spPr>
            <a:xfrm>
              <a:off x="781297" y="635713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66" name="Google Shape;6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800"/>
              </a:spcBef>
              <a:spcAft>
                <a:spcPts val="0"/>
              </a:spcAft>
              <a:buClr>
                <a:schemeClr val="dk1"/>
              </a:buClr>
              <a:buSzPts val="4400"/>
              <a:buFont typeface="Calibri"/>
              <a:buNone/>
              <a:defRPr>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txBox="1">
            <a:spLocks noGrp="1"/>
          </p:cNvSpPr>
          <p:nvPr>
            <p:ph type="body" idx="1"/>
          </p:nvPr>
        </p:nvSpPr>
        <p:spPr>
          <a:xfrm>
            <a:off x="933938" y="1825625"/>
            <a:ext cx="5085862"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112857"/>
              </a:lnSpc>
              <a:spcBef>
                <a:spcPts val="1000"/>
              </a:spcBef>
              <a:spcAft>
                <a:spcPts val="0"/>
              </a:spcAft>
              <a:buClr>
                <a:schemeClr val="accent2"/>
              </a:buClr>
              <a:buSzPts val="2800"/>
              <a:buFont typeface="Arial"/>
              <a:buChar char="•"/>
              <a:defRPr sz="2800" b="0" i="0">
                <a:solidFill>
                  <a:schemeClr val="dk1"/>
                </a:solidFill>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0"/>
          <p:cNvSpPr txBox="1">
            <a:spLocks noGrp="1"/>
          </p:cNvSpPr>
          <p:nvPr>
            <p:ph type="body" idx="2"/>
          </p:nvPr>
        </p:nvSpPr>
        <p:spPr>
          <a:xfrm>
            <a:off x="6267938" y="1825625"/>
            <a:ext cx="5085862"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100000"/>
              </a:lnSpc>
              <a:spcBef>
                <a:spcPts val="1000"/>
              </a:spcBef>
              <a:spcAft>
                <a:spcPts val="0"/>
              </a:spcAft>
              <a:buClr>
                <a:schemeClr val="accent2"/>
              </a:buClr>
              <a:buSzPts val="2800"/>
              <a:buFont typeface="Arial"/>
              <a:buChar char="•"/>
              <a:defRPr>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השיעור הבא יתחיל">
  <p:cSld name="2_השיעור הבא יתחיל">
    <p:spTree>
      <p:nvGrpSpPr>
        <p:cNvPr id="1" name="Shape 95"/>
        <p:cNvGrpSpPr/>
        <p:nvPr/>
      </p:nvGrpSpPr>
      <p:grpSpPr>
        <a:xfrm>
          <a:off x="0" y="0"/>
          <a:ext cx="0" cy="0"/>
          <a:chOff x="0" y="0"/>
          <a:chExt cx="0" cy="0"/>
        </a:xfrm>
      </p:grpSpPr>
      <p:pic>
        <p:nvPicPr>
          <p:cNvPr id="96" name="Google Shape;96;p3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7" name="Google Shape;97;p33"/>
          <p:cNvSpPr/>
          <p:nvPr/>
        </p:nvSpPr>
        <p:spPr>
          <a:xfrm>
            <a:off x="3337577" y="646574"/>
            <a:ext cx="5473303" cy="547330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33"/>
          <p:cNvSpPr/>
          <p:nvPr/>
        </p:nvSpPr>
        <p:spPr>
          <a:xfrm>
            <a:off x="2953941" y="3446401"/>
            <a:ext cx="6284118" cy="123988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9" name="Google Shape;99;p33"/>
          <p:cNvGrpSpPr/>
          <p:nvPr/>
        </p:nvGrpSpPr>
        <p:grpSpPr>
          <a:xfrm>
            <a:off x="9287641" y="5672000"/>
            <a:ext cx="3913243" cy="506326"/>
            <a:chOff x="358720" y="285496"/>
            <a:chExt cx="3913243" cy="506326"/>
          </a:xfrm>
        </p:grpSpPr>
        <p:cxnSp>
          <p:nvCxnSpPr>
            <p:cNvPr id="100" name="Google Shape;100;p33"/>
            <p:cNvCxnSpPr/>
            <p:nvPr/>
          </p:nvCxnSpPr>
          <p:spPr>
            <a:xfrm>
              <a:off x="865046" y="532257"/>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101" name="Google Shape;101;p33"/>
            <p:cNvSpPr/>
            <p:nvPr/>
          </p:nvSpPr>
          <p:spPr>
            <a:xfrm rot="-5400000">
              <a:off x="358720" y="285496"/>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33"/>
            <p:cNvSpPr/>
            <p:nvPr/>
          </p:nvSpPr>
          <p:spPr>
            <a:xfrm>
              <a:off x="781297" y="454909"/>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03" name="Google Shape;103;p33"/>
          <p:cNvSpPr txBox="1">
            <a:spLocks noGrp="1"/>
          </p:cNvSpPr>
          <p:nvPr>
            <p:ph type="body" idx="1"/>
          </p:nvPr>
        </p:nvSpPr>
        <p:spPr>
          <a:xfrm>
            <a:off x="3819674" y="1776004"/>
            <a:ext cx="4552652" cy="2202291"/>
          </a:xfrm>
          <a:prstGeom prst="rect">
            <a:avLst/>
          </a:prstGeom>
          <a:noFill/>
          <a:ln>
            <a:noFill/>
          </a:ln>
        </p:spPr>
        <p:txBody>
          <a:bodyPr spcFirstLastPara="1" wrap="square" lIns="91425" tIns="45700" rIns="91425" bIns="45700" anchor="t" anchorCtr="0">
            <a:normAutofit/>
          </a:bodyPr>
          <a:lstStyle>
            <a:lvl1pPr marL="457200" lvl="0" indent="-228600" algn="ctr" rtl="1">
              <a:lnSpc>
                <a:spcPct val="83333"/>
              </a:lnSpc>
              <a:spcBef>
                <a:spcPts val="800"/>
              </a:spcBef>
              <a:spcAft>
                <a:spcPts val="0"/>
              </a:spcAft>
              <a:buClr>
                <a:schemeClr val="lt1"/>
              </a:buClr>
              <a:buSzPts val="6000"/>
              <a:buNone/>
              <a:defRPr sz="6000">
                <a:solidFill>
                  <a:schemeClr val="lt1"/>
                </a:solidFill>
                <a:latin typeface="Calibri"/>
                <a:ea typeface="Calibri"/>
                <a:cs typeface="Calibri"/>
                <a:sym typeface="Calibri"/>
              </a:defRPr>
            </a:lvl1pPr>
            <a:lvl2pPr marL="914400" lvl="1" indent="-228600" algn="r" rtl="1">
              <a:lnSpc>
                <a:spcPct val="90000"/>
              </a:lnSpc>
              <a:spcBef>
                <a:spcPts val="800"/>
              </a:spcBef>
              <a:spcAft>
                <a:spcPts val="0"/>
              </a:spcAft>
              <a:buClr>
                <a:schemeClr val="dk1"/>
              </a:buClr>
              <a:buSzPts val="2400"/>
              <a:buNone/>
              <a:defRPr/>
            </a:lvl2pPr>
            <a:lvl3pPr marL="1371600" lvl="2" indent="-228600" algn="r" rtl="1">
              <a:lnSpc>
                <a:spcPct val="90000"/>
              </a:lnSpc>
              <a:spcBef>
                <a:spcPts val="500"/>
              </a:spcBef>
              <a:spcAft>
                <a:spcPts val="0"/>
              </a:spcAft>
              <a:buClr>
                <a:schemeClr val="dk1"/>
              </a:buClr>
              <a:buSzPts val="2000"/>
              <a:buNone/>
              <a:defRPr/>
            </a:lvl3pPr>
            <a:lvl4pPr marL="1828800" lvl="3" indent="-228600" algn="r" rtl="1">
              <a:lnSpc>
                <a:spcPct val="90000"/>
              </a:lnSpc>
              <a:spcBef>
                <a:spcPts val="500"/>
              </a:spcBef>
              <a:spcAft>
                <a:spcPts val="0"/>
              </a:spcAft>
              <a:buClr>
                <a:schemeClr val="dk1"/>
              </a:buClr>
              <a:buSzPts val="1800"/>
              <a:buNone/>
              <a:defRPr/>
            </a:lvl4pPr>
            <a:lvl5pPr marL="2286000" lvl="4" indent="-228600" algn="r" rtl="1">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4" name="Google Shape;104;p33"/>
          <p:cNvCxnSpPr/>
          <p:nvPr/>
        </p:nvCxnSpPr>
        <p:spPr>
          <a:xfrm>
            <a:off x="2377053" y="6178326"/>
            <a:ext cx="1385887" cy="0"/>
          </a:xfrm>
          <a:prstGeom prst="straightConnector1">
            <a:avLst/>
          </a:prstGeom>
          <a:noFill/>
          <a:ln w="38100" cap="flat" cmpd="sng">
            <a:solidFill>
              <a:srgbClr val="FFC000"/>
            </a:solidFill>
            <a:prstDash val="solid"/>
            <a:miter lim="800000"/>
            <a:headEnd type="none" w="sm" len="sm"/>
            <a:tailEnd type="none" w="sm" len="sm"/>
          </a:ln>
        </p:spPr>
      </p:cxnSp>
      <p:grpSp>
        <p:nvGrpSpPr>
          <p:cNvPr id="105" name="Google Shape;105;p33"/>
          <p:cNvGrpSpPr/>
          <p:nvPr/>
        </p:nvGrpSpPr>
        <p:grpSpPr>
          <a:xfrm rot="10800000">
            <a:off x="11482153" y="140248"/>
            <a:ext cx="602703" cy="577326"/>
            <a:chOff x="781297" y="5586292"/>
            <a:chExt cx="602703" cy="577326"/>
          </a:xfrm>
        </p:grpSpPr>
        <p:sp>
          <p:nvSpPr>
            <p:cNvPr id="106" name="Google Shape;106;p33"/>
            <p:cNvSpPr/>
            <p:nvPr/>
          </p:nvSpPr>
          <p:spPr>
            <a:xfrm rot="-5400000">
              <a:off x="781297" y="5657292"/>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33"/>
            <p:cNvSpPr/>
            <p:nvPr/>
          </p:nvSpPr>
          <p:spPr>
            <a:xfrm>
              <a:off x="1216502" y="558629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cxnSp>
        <p:nvCxnSpPr>
          <p:cNvPr id="108" name="Google Shape;108;p33"/>
          <p:cNvCxnSpPr/>
          <p:nvPr/>
        </p:nvCxnSpPr>
        <p:spPr>
          <a:xfrm>
            <a:off x="-678730" y="6456415"/>
            <a:ext cx="3455367" cy="0"/>
          </a:xfrm>
          <a:prstGeom prst="straightConnector1">
            <a:avLst/>
          </a:prstGeom>
          <a:noFill/>
          <a:ln w="38100" cap="flat" cmpd="sng">
            <a:solidFill>
              <a:srgbClr val="FFC000"/>
            </a:solidFill>
            <a:prstDash val="solid"/>
            <a:miter lim="800000"/>
            <a:headEnd type="none" w="sm" len="sm"/>
            <a:tailEnd type="none" w="sm" len="sm"/>
          </a:ln>
        </p:spPr>
      </p:cxnSp>
      <p:sp>
        <p:nvSpPr>
          <p:cNvPr id="109" name="Google Shape;109;p33"/>
          <p:cNvSpPr txBox="1">
            <a:spLocks noGrp="1"/>
          </p:cNvSpPr>
          <p:nvPr>
            <p:ph type="body" idx="2"/>
          </p:nvPr>
        </p:nvSpPr>
        <p:spPr>
          <a:xfrm>
            <a:off x="3764756" y="3704674"/>
            <a:ext cx="4662487" cy="819517"/>
          </a:xfrm>
          <a:prstGeom prst="rect">
            <a:avLst/>
          </a:prstGeom>
          <a:noFill/>
          <a:ln>
            <a:noFill/>
          </a:ln>
        </p:spPr>
        <p:txBody>
          <a:bodyPr spcFirstLastPara="1" wrap="square" lIns="91425" tIns="45700" rIns="91425" bIns="45700" anchor="b" anchorCtr="0">
            <a:noAutofit/>
          </a:bodyPr>
          <a:lstStyle>
            <a:lvl1pPr marL="457200" lvl="0" indent="-228600" algn="ctr" rtl="1">
              <a:lnSpc>
                <a:spcPct val="90000"/>
              </a:lnSpc>
              <a:spcBef>
                <a:spcPts val="800"/>
              </a:spcBef>
              <a:spcAft>
                <a:spcPts val="0"/>
              </a:spcAft>
              <a:buClr>
                <a:schemeClr val="lt1"/>
              </a:buClr>
              <a:buSzPts val="5400"/>
              <a:buNone/>
              <a:defRPr sz="5400">
                <a:solidFill>
                  <a:schemeClr val="lt1"/>
                </a:solidFill>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0" name="Google Shape;110;p33"/>
          <p:cNvGrpSpPr/>
          <p:nvPr/>
        </p:nvGrpSpPr>
        <p:grpSpPr>
          <a:xfrm>
            <a:off x="-110840" y="110839"/>
            <a:ext cx="1530097" cy="1525930"/>
            <a:chOff x="8374611" y="4283110"/>
            <a:chExt cx="2300578" cy="2294314"/>
          </a:xfrm>
        </p:grpSpPr>
        <p:pic>
          <p:nvPicPr>
            <p:cNvPr id="111" name="Google Shape;111;p33"/>
            <p:cNvPicPr preferRelativeResize="0"/>
            <p:nvPr/>
          </p:nvPicPr>
          <p:blipFill rotWithShape="1">
            <a:blip r:embed="rId3">
              <a:alphaModFix/>
            </a:blip>
            <a:srcRect l="62938"/>
            <a:stretch/>
          </p:blipFill>
          <p:spPr>
            <a:xfrm>
              <a:off x="8873684" y="4283110"/>
              <a:ext cx="1227785" cy="1519621"/>
            </a:xfrm>
            <a:prstGeom prst="rect">
              <a:avLst/>
            </a:prstGeom>
            <a:noFill/>
            <a:ln>
              <a:noFill/>
            </a:ln>
          </p:spPr>
        </p:pic>
        <p:sp>
          <p:nvSpPr>
            <p:cNvPr id="112" name="Google Shape;112;p33"/>
            <p:cNvSpPr/>
            <p:nvPr/>
          </p:nvSpPr>
          <p:spPr>
            <a:xfrm>
              <a:off x="8374611" y="5883287"/>
              <a:ext cx="2300578" cy="6941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x-none" sz="1200" b="0" i="0" u="none" strike="noStrike" cap="none">
                  <a:solidFill>
                    <a:schemeClr val="lt1"/>
                  </a:solidFill>
                  <a:latin typeface="Arial"/>
                  <a:ea typeface="Arial"/>
                  <a:cs typeface="Arial"/>
                  <a:sym typeface="Arial"/>
                </a:rPr>
                <a:t>מדינת ישראל</a:t>
              </a:r>
              <a:endParaRPr/>
            </a:p>
            <a:p>
              <a:pPr marL="0" marR="0" lvl="0" indent="0" algn="ctr" rtl="0">
                <a:spcBef>
                  <a:spcPts val="0"/>
                </a:spcBef>
                <a:spcAft>
                  <a:spcPts val="0"/>
                </a:spcAft>
                <a:buNone/>
              </a:pPr>
              <a:r>
                <a:rPr lang="x-none" sz="1200" b="0" i="0" u="none" strike="noStrike" cap="none">
                  <a:solidFill>
                    <a:schemeClr val="lt1"/>
                  </a:solidFill>
                  <a:latin typeface="Arial"/>
                  <a:ea typeface="Arial"/>
                  <a:cs typeface="Arial"/>
                  <a:sym typeface="Arial"/>
                </a:rPr>
                <a:t>משרד החינוך</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מצגת מלאה בתרגול" type="twoTxTwoObj">
  <p:cSld name="TWO_OBJECTS_WITH_TEXT">
    <p:spTree>
      <p:nvGrpSpPr>
        <p:cNvPr id="1" name="Shape 113"/>
        <p:cNvGrpSpPr/>
        <p:nvPr/>
      </p:nvGrpSpPr>
      <p:grpSpPr>
        <a:xfrm>
          <a:off x="0" y="0"/>
          <a:ext cx="0" cy="0"/>
          <a:chOff x="0" y="0"/>
          <a:chExt cx="0" cy="0"/>
        </a:xfrm>
      </p:grpSpPr>
      <p:sp>
        <p:nvSpPr>
          <p:cNvPr id="114" name="Google Shape;114;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800"/>
              </a:spcBef>
              <a:spcAft>
                <a:spcPts val="0"/>
              </a:spcAft>
              <a:buClr>
                <a:schemeClr val="dk1"/>
              </a:buClr>
              <a:buSzPts val="4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800"/>
              </a:spcBef>
              <a:spcAft>
                <a:spcPts val="0"/>
              </a:spcAft>
              <a:buClr>
                <a:schemeClr val="dk1"/>
              </a:buClr>
              <a:buSzPts val="2800"/>
              <a:buNone/>
              <a:defRPr sz="2800" b="1">
                <a:latin typeface="Calibri"/>
                <a:ea typeface="Calibri"/>
                <a:cs typeface="Calibri"/>
                <a:sym typeface="Calibri"/>
              </a:defRPr>
            </a:lvl1pPr>
            <a:lvl2pPr marL="914400" lvl="1" indent="-228600" algn="r" rtl="1">
              <a:lnSpc>
                <a:spcPct val="90000"/>
              </a:lnSpc>
              <a:spcBef>
                <a:spcPts val="8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228600" algn="r" rtl="1">
              <a:lnSpc>
                <a:spcPct val="100000"/>
              </a:lnSpc>
              <a:spcBef>
                <a:spcPts val="800"/>
              </a:spcBef>
              <a:spcAft>
                <a:spcPts val="0"/>
              </a:spcAft>
              <a:buClr>
                <a:schemeClr val="accent2"/>
              </a:buClr>
              <a:buSzPts val="2600"/>
              <a:buNone/>
              <a:defRPr sz="2600">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800"/>
              </a:spcBef>
              <a:spcAft>
                <a:spcPts val="0"/>
              </a:spcAft>
              <a:buClr>
                <a:schemeClr val="dk1"/>
              </a:buClr>
              <a:buSzPts val="2800"/>
              <a:buNone/>
              <a:defRPr sz="2800" b="1">
                <a:latin typeface="Calibri"/>
                <a:ea typeface="Calibri"/>
                <a:cs typeface="Calibri"/>
                <a:sym typeface="Calibri"/>
              </a:defRPr>
            </a:lvl1pPr>
            <a:lvl2pPr marL="914400" lvl="1" indent="-228600" algn="r" rtl="1">
              <a:lnSpc>
                <a:spcPct val="90000"/>
              </a:lnSpc>
              <a:spcBef>
                <a:spcPts val="8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228600" algn="r" rtl="1">
              <a:lnSpc>
                <a:spcPct val="100000"/>
              </a:lnSpc>
              <a:spcBef>
                <a:spcPts val="800"/>
              </a:spcBef>
              <a:spcAft>
                <a:spcPts val="0"/>
              </a:spcAft>
              <a:buClr>
                <a:schemeClr val="accent2"/>
              </a:buClr>
              <a:buSzPts val="2600"/>
              <a:buNone/>
              <a:defRPr sz="2600">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9" name="Google Shape;119;p34"/>
          <p:cNvGrpSpPr/>
          <p:nvPr/>
        </p:nvGrpSpPr>
        <p:grpSpPr>
          <a:xfrm>
            <a:off x="902624" y="181572"/>
            <a:ext cx="11022154" cy="506326"/>
            <a:chOff x="865046" y="356936"/>
            <a:chExt cx="11022154" cy="506326"/>
          </a:xfrm>
        </p:grpSpPr>
        <p:cxnSp>
          <p:nvCxnSpPr>
            <p:cNvPr id="120" name="Google Shape;120;p34"/>
            <p:cNvCxnSpPr/>
            <p:nvPr/>
          </p:nvCxnSpPr>
          <p:spPr>
            <a:xfrm>
              <a:off x="865046" y="573247"/>
              <a:ext cx="10244790" cy="38497"/>
            </a:xfrm>
            <a:prstGeom prst="straightConnector1">
              <a:avLst/>
            </a:prstGeom>
            <a:noFill/>
            <a:ln w="38100" cap="flat" cmpd="sng">
              <a:solidFill>
                <a:srgbClr val="FFC000"/>
              </a:solidFill>
              <a:prstDash val="solid"/>
              <a:miter lim="800000"/>
              <a:headEnd type="none" w="sm" len="sm"/>
              <a:tailEnd type="none" w="sm" len="sm"/>
            </a:ln>
          </p:spPr>
        </p:cxnSp>
        <p:sp>
          <p:nvSpPr>
            <p:cNvPr id="121" name="Google Shape;121;p34"/>
            <p:cNvSpPr/>
            <p:nvPr/>
          </p:nvSpPr>
          <p:spPr>
            <a:xfrm rot="-5400000">
              <a:off x="11380874" y="356936"/>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22" name="Google Shape;122;p34"/>
          <p:cNvSpPr/>
          <p:nvPr/>
        </p:nvSpPr>
        <p:spPr>
          <a:xfrm rot="10800000">
            <a:off x="11819101" y="314134"/>
            <a:ext cx="211354" cy="21135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הקניית ידע">
  <p:cSld name="1_הקניית ידע">
    <p:spTree>
      <p:nvGrpSpPr>
        <p:cNvPr id="1" name="Shape 123"/>
        <p:cNvGrpSpPr/>
        <p:nvPr/>
      </p:nvGrpSpPr>
      <p:grpSpPr>
        <a:xfrm>
          <a:off x="0" y="0"/>
          <a:ext cx="0" cy="0"/>
          <a:chOff x="0" y="0"/>
          <a:chExt cx="0" cy="0"/>
        </a:xfrm>
      </p:grpSpPr>
      <p:grpSp>
        <p:nvGrpSpPr>
          <p:cNvPr id="124" name="Google Shape;124;p35"/>
          <p:cNvGrpSpPr/>
          <p:nvPr/>
        </p:nvGrpSpPr>
        <p:grpSpPr>
          <a:xfrm>
            <a:off x="358720" y="6187719"/>
            <a:ext cx="3913243" cy="506326"/>
            <a:chOff x="358720" y="6187719"/>
            <a:chExt cx="3913243" cy="506326"/>
          </a:xfrm>
        </p:grpSpPr>
        <p:cxnSp>
          <p:nvCxnSpPr>
            <p:cNvPr id="125" name="Google Shape;125;p35"/>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126" name="Google Shape;126;p35"/>
            <p:cNvSpPr/>
            <p:nvPr/>
          </p:nvSpPr>
          <p:spPr>
            <a:xfrm rot="-5400000">
              <a:off x="358720" y="6187719"/>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35"/>
            <p:cNvSpPr/>
            <p:nvPr/>
          </p:nvSpPr>
          <p:spPr>
            <a:xfrm>
              <a:off x="781297" y="635713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28" name="Google Shape;128;p35"/>
          <p:cNvSpPr txBox="1">
            <a:spLocks noGrp="1"/>
          </p:cNvSpPr>
          <p:nvPr>
            <p:ph type="body" idx="1"/>
          </p:nvPr>
        </p:nvSpPr>
        <p:spPr>
          <a:xfrm>
            <a:off x="1671638" y="1928813"/>
            <a:ext cx="9572625" cy="3844925"/>
          </a:xfrm>
          <a:prstGeom prst="rect">
            <a:avLst/>
          </a:prstGeom>
          <a:noFill/>
          <a:ln>
            <a:noFill/>
          </a:ln>
        </p:spPr>
        <p:txBody>
          <a:bodyPr spcFirstLastPara="1" wrap="square" lIns="91425" tIns="45700" rIns="91425" bIns="45700" anchor="t" anchorCtr="0">
            <a:normAutofit/>
          </a:bodyPr>
          <a:lstStyle>
            <a:lvl1pPr marL="457200" lvl="0" indent="-228600" algn="ctr" rtl="1">
              <a:lnSpc>
                <a:spcPct val="100000"/>
              </a:lnSpc>
              <a:spcBef>
                <a:spcPts val="800"/>
              </a:spcBef>
              <a:spcAft>
                <a:spcPts val="0"/>
              </a:spcAft>
              <a:buClr>
                <a:schemeClr val="dk1"/>
              </a:buClr>
              <a:buSzPts val="3600"/>
              <a:buNone/>
              <a:defRPr sz="3600">
                <a:latin typeface="Calibri"/>
                <a:ea typeface="Calibri"/>
                <a:cs typeface="Calibri"/>
                <a:sym typeface="Calibri"/>
              </a:defRPr>
            </a:lvl1pPr>
            <a:lvl2pPr marL="914400" lvl="1" indent="-228600" algn="ctr" rtl="1">
              <a:lnSpc>
                <a:spcPct val="90000"/>
              </a:lnSpc>
              <a:spcBef>
                <a:spcPts val="800"/>
              </a:spcBef>
              <a:spcAft>
                <a:spcPts val="0"/>
              </a:spcAft>
              <a:buClr>
                <a:schemeClr val="dk1"/>
              </a:buClr>
              <a:buSzPts val="2400"/>
              <a:buNone/>
              <a:defRPr/>
            </a:lvl2pPr>
            <a:lvl3pPr marL="1371600" lvl="2" indent="-228600" algn="ctr" rtl="1">
              <a:lnSpc>
                <a:spcPct val="90000"/>
              </a:lnSpc>
              <a:spcBef>
                <a:spcPts val="500"/>
              </a:spcBef>
              <a:spcAft>
                <a:spcPts val="0"/>
              </a:spcAft>
              <a:buClr>
                <a:schemeClr val="dk1"/>
              </a:buClr>
              <a:buSzPts val="2000"/>
              <a:buNone/>
              <a:defRPr/>
            </a:lvl3pPr>
            <a:lvl4pPr marL="1828800" lvl="3" indent="-228600" algn="ctr" rtl="1">
              <a:lnSpc>
                <a:spcPct val="90000"/>
              </a:lnSpc>
              <a:spcBef>
                <a:spcPts val="500"/>
              </a:spcBef>
              <a:spcAft>
                <a:spcPts val="0"/>
              </a:spcAft>
              <a:buClr>
                <a:schemeClr val="dk1"/>
              </a:buClr>
              <a:buSzPts val="1800"/>
              <a:buNone/>
              <a:defRPr/>
            </a:lvl4pPr>
            <a:lvl5pPr marL="2286000" lvl="4" indent="-228600" algn="ctr" rtl="1">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9" name="Google Shape;129;p35"/>
          <p:cNvPicPr preferRelativeResize="0"/>
          <p:nvPr/>
        </p:nvPicPr>
        <p:blipFill rotWithShape="1">
          <a:blip r:embed="rId2">
            <a:alphaModFix/>
          </a:blip>
          <a:srcRect t="4861" b="71253"/>
          <a:stretch/>
        </p:blipFill>
        <p:spPr>
          <a:xfrm>
            <a:off x="0" y="0"/>
            <a:ext cx="12192000" cy="1638096"/>
          </a:xfrm>
          <a:prstGeom prst="rect">
            <a:avLst/>
          </a:prstGeom>
          <a:noFill/>
          <a:ln>
            <a:noFill/>
          </a:ln>
        </p:spPr>
      </p:pic>
      <p:sp>
        <p:nvSpPr>
          <p:cNvPr id="130" name="Google Shape;130;p35"/>
          <p:cNvSpPr txBox="1">
            <a:spLocks noGrp="1"/>
          </p:cNvSpPr>
          <p:nvPr>
            <p:ph type="title"/>
          </p:nvPr>
        </p:nvSpPr>
        <p:spPr>
          <a:xfrm>
            <a:off x="3081590" y="663126"/>
            <a:ext cx="8280000" cy="720000"/>
          </a:xfrm>
          <a:prstGeom prst="rect">
            <a:avLst/>
          </a:prstGeom>
          <a:solidFill>
            <a:schemeClr val="accent1"/>
          </a:solidFill>
          <a:ln>
            <a:noFill/>
          </a:ln>
        </p:spPr>
        <p:txBody>
          <a:bodyPr spcFirstLastPara="1" wrap="square" lIns="91425" tIns="45700" rIns="91425" bIns="45700" anchor="b" anchorCtr="0">
            <a:normAutofit/>
          </a:bodyPr>
          <a:lstStyle>
            <a:lvl1pPr lvl="0" algn="r" rtl="1">
              <a:lnSpc>
                <a:spcPct val="90000"/>
              </a:lnSpc>
              <a:spcBef>
                <a:spcPts val="80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35"/>
          <p:cNvSpPr/>
          <p:nvPr/>
        </p:nvSpPr>
        <p:spPr>
          <a:xfrm rot="-5400000">
            <a:off x="11332780" y="835199"/>
            <a:ext cx="176581" cy="17658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תרגול">
  <p:cSld name="1_תרגול">
    <p:spTree>
      <p:nvGrpSpPr>
        <p:cNvPr id="1" name="Shape 132"/>
        <p:cNvGrpSpPr/>
        <p:nvPr/>
      </p:nvGrpSpPr>
      <p:grpSpPr>
        <a:xfrm>
          <a:off x="0" y="0"/>
          <a:ext cx="0" cy="0"/>
          <a:chOff x="0" y="0"/>
          <a:chExt cx="0" cy="0"/>
        </a:xfrm>
      </p:grpSpPr>
      <p:cxnSp>
        <p:nvCxnSpPr>
          <p:cNvPr id="133" name="Google Shape;133;p36"/>
          <p:cNvCxnSpPr/>
          <p:nvPr/>
        </p:nvCxnSpPr>
        <p:spPr>
          <a:xfrm>
            <a:off x="9092667" y="352323"/>
            <a:ext cx="3406917" cy="12802"/>
          </a:xfrm>
          <a:prstGeom prst="straightConnector1">
            <a:avLst/>
          </a:prstGeom>
          <a:noFill/>
          <a:ln w="38100" cap="flat" cmpd="sng">
            <a:solidFill>
              <a:srgbClr val="FFC000"/>
            </a:solidFill>
            <a:prstDash val="solid"/>
            <a:miter lim="800000"/>
            <a:headEnd type="none" w="sm" len="sm"/>
            <a:tailEnd type="none" w="sm" len="sm"/>
          </a:ln>
        </p:spPr>
      </p:cxnSp>
      <p:grpSp>
        <p:nvGrpSpPr>
          <p:cNvPr id="134" name="Google Shape;134;p36"/>
          <p:cNvGrpSpPr/>
          <p:nvPr/>
        </p:nvGrpSpPr>
        <p:grpSpPr>
          <a:xfrm>
            <a:off x="358720" y="6187719"/>
            <a:ext cx="3913243" cy="506326"/>
            <a:chOff x="358720" y="6187719"/>
            <a:chExt cx="3913243" cy="506326"/>
          </a:xfrm>
        </p:grpSpPr>
        <p:cxnSp>
          <p:nvCxnSpPr>
            <p:cNvPr id="135" name="Google Shape;135;p36"/>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136" name="Google Shape;136;p36"/>
            <p:cNvSpPr/>
            <p:nvPr/>
          </p:nvSpPr>
          <p:spPr>
            <a:xfrm rot="-5400000">
              <a:off x="358720" y="6187719"/>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36"/>
            <p:cNvSpPr/>
            <p:nvPr/>
          </p:nvSpPr>
          <p:spPr>
            <a:xfrm>
              <a:off x="781297" y="635713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38" name="Google Shape;138;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800"/>
              </a:spcBef>
              <a:spcAft>
                <a:spcPts val="0"/>
              </a:spcAft>
              <a:buClr>
                <a:schemeClr val="dk1"/>
              </a:buClr>
              <a:buSzPts val="4400"/>
              <a:buFont typeface="Calibri"/>
              <a:buNone/>
              <a:defRPr>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100000"/>
              </a:lnSpc>
              <a:spcBef>
                <a:spcPts val="1000"/>
              </a:spcBef>
              <a:spcAft>
                <a:spcPts val="0"/>
              </a:spcAft>
              <a:buClr>
                <a:schemeClr val="accent2"/>
              </a:buClr>
              <a:buSzPts val="2800"/>
              <a:buFont typeface="Arial"/>
              <a:buChar char="•"/>
              <a:defRPr>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36"/>
          <p:cNvSpPr txBox="1">
            <a:spLocks noGrp="1"/>
          </p:cNvSpPr>
          <p:nvPr>
            <p:ph type="body" idx="2"/>
          </p:nvPr>
        </p:nvSpPr>
        <p:spPr>
          <a:xfrm>
            <a:off x="6275754" y="1825625"/>
            <a:ext cx="5078046"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100000"/>
              </a:lnSpc>
              <a:spcBef>
                <a:spcPts val="1000"/>
              </a:spcBef>
              <a:spcAft>
                <a:spcPts val="0"/>
              </a:spcAft>
              <a:buClr>
                <a:schemeClr val="accent2"/>
              </a:buClr>
              <a:buSzPts val="2800"/>
              <a:buFont typeface="Arial"/>
              <a:buChar char="•"/>
              <a:defRPr>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סיכום">
  <p:cSld name="סיכום">
    <p:spTree>
      <p:nvGrpSpPr>
        <p:cNvPr id="1" name="Shape 141"/>
        <p:cNvGrpSpPr/>
        <p:nvPr/>
      </p:nvGrpSpPr>
      <p:grpSpPr>
        <a:xfrm>
          <a:off x="0" y="0"/>
          <a:ext cx="0" cy="0"/>
          <a:chOff x="0" y="0"/>
          <a:chExt cx="0" cy="0"/>
        </a:xfrm>
      </p:grpSpPr>
      <p:grpSp>
        <p:nvGrpSpPr>
          <p:cNvPr id="142" name="Google Shape;142;p37"/>
          <p:cNvGrpSpPr/>
          <p:nvPr/>
        </p:nvGrpSpPr>
        <p:grpSpPr>
          <a:xfrm>
            <a:off x="358720" y="6187719"/>
            <a:ext cx="3913243" cy="506326"/>
            <a:chOff x="358720" y="6187719"/>
            <a:chExt cx="3913243" cy="506326"/>
          </a:xfrm>
        </p:grpSpPr>
        <p:cxnSp>
          <p:nvCxnSpPr>
            <p:cNvPr id="143" name="Google Shape;143;p37"/>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144" name="Google Shape;144;p37"/>
            <p:cNvSpPr/>
            <p:nvPr/>
          </p:nvSpPr>
          <p:spPr>
            <a:xfrm rot="-5400000">
              <a:off x="358720" y="6187719"/>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37"/>
            <p:cNvSpPr/>
            <p:nvPr/>
          </p:nvSpPr>
          <p:spPr>
            <a:xfrm>
              <a:off x="781297" y="635713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46" name="Google Shape;146;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100000"/>
              </a:lnSpc>
              <a:spcBef>
                <a:spcPts val="1000"/>
              </a:spcBef>
              <a:spcAft>
                <a:spcPts val="0"/>
              </a:spcAft>
              <a:buClr>
                <a:schemeClr val="accent2"/>
              </a:buClr>
              <a:buSzPts val="2800"/>
              <a:buFont typeface="Arial"/>
              <a:buChar char="•"/>
              <a:defRPr>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100000"/>
              </a:lnSpc>
              <a:spcBef>
                <a:spcPts val="1000"/>
              </a:spcBef>
              <a:spcAft>
                <a:spcPts val="0"/>
              </a:spcAft>
              <a:buClr>
                <a:schemeClr val="accent2"/>
              </a:buClr>
              <a:buSzPts val="2800"/>
              <a:buFont typeface="Arial"/>
              <a:buChar char="•"/>
              <a:defRPr>
                <a:latin typeface="Calibri"/>
                <a:ea typeface="Calibri"/>
                <a:cs typeface="Calibri"/>
                <a:sym typeface="Calibri"/>
              </a:defRPr>
            </a:lvl1pPr>
            <a:lvl2pPr marL="914400" lvl="1" indent="-342900" algn="r" rtl="1">
              <a:lnSpc>
                <a:spcPct val="90000"/>
              </a:lnSpc>
              <a:spcBef>
                <a:spcPts val="8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8" name="Google Shape;148;p37"/>
          <p:cNvPicPr preferRelativeResize="0"/>
          <p:nvPr/>
        </p:nvPicPr>
        <p:blipFill rotWithShape="1">
          <a:blip r:embed="rId2">
            <a:alphaModFix/>
          </a:blip>
          <a:srcRect t="45139" b="30974"/>
          <a:stretch/>
        </p:blipFill>
        <p:spPr>
          <a:xfrm>
            <a:off x="0" y="0"/>
            <a:ext cx="12192000" cy="1638096"/>
          </a:xfrm>
          <a:prstGeom prst="rect">
            <a:avLst/>
          </a:prstGeom>
          <a:noFill/>
          <a:ln>
            <a:noFill/>
          </a:ln>
        </p:spPr>
      </p:pic>
      <p:sp>
        <p:nvSpPr>
          <p:cNvPr id="149" name="Google Shape;149;p37"/>
          <p:cNvSpPr txBox="1">
            <a:spLocks noGrp="1"/>
          </p:cNvSpPr>
          <p:nvPr>
            <p:ph type="title"/>
          </p:nvPr>
        </p:nvSpPr>
        <p:spPr>
          <a:xfrm>
            <a:off x="3081590" y="663126"/>
            <a:ext cx="8280000" cy="720000"/>
          </a:xfrm>
          <a:prstGeom prst="rect">
            <a:avLst/>
          </a:prstGeom>
          <a:solidFill>
            <a:schemeClr val="accent1"/>
          </a:solidFill>
          <a:ln>
            <a:noFill/>
          </a:ln>
        </p:spPr>
        <p:txBody>
          <a:bodyPr spcFirstLastPara="1" wrap="square" lIns="91425" tIns="45700" rIns="91425" bIns="45700" anchor="b" anchorCtr="0">
            <a:normAutofit/>
          </a:bodyPr>
          <a:lstStyle>
            <a:lvl1pPr lvl="0" algn="r" rtl="1">
              <a:lnSpc>
                <a:spcPct val="90000"/>
              </a:lnSpc>
              <a:spcBef>
                <a:spcPts val="80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37"/>
          <p:cNvSpPr/>
          <p:nvPr/>
        </p:nvSpPr>
        <p:spPr>
          <a:xfrm rot="-5400000">
            <a:off x="11332780" y="835199"/>
            <a:ext cx="176581" cy="17658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80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90000"/>
              </a:lnSpc>
              <a:spcBef>
                <a:spcPts val="80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90"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083">
          <p15:clr>
            <a:srgbClr val="F26B43"/>
          </p15:clr>
        </p15:guide>
        <p15:guide id="2" orient="horz" pos="7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68C25B-25BC-3D44-BF1A-D4FCCE68B2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lvl="0" algn="r" rtl="1">
              <a:spcBef>
                <a:spcPts val="800"/>
              </a:spcBef>
              <a:spcAft>
                <a:spcPts val="0"/>
              </a:spcAft>
            </a:pPr>
            <a:r>
              <a:rPr lang="he-IL" sz="4400" b="1" dirty="0">
                <a:solidFill>
                  <a:schemeClr val="dk1"/>
                </a:solidFill>
                <a:latin typeface="Alef"/>
                <a:ea typeface="Alef"/>
                <a:sym typeface="Alef"/>
              </a:rPr>
              <a:t>לפניכם מהלך השיעור הכולל (45 דקות סה"כ):</a:t>
            </a:r>
            <a:endParaRPr lang="he-IL" sz="4000" b="1" dirty="0">
              <a:solidFill>
                <a:schemeClr val="dk1"/>
              </a:solidFill>
              <a:latin typeface="Alef"/>
              <a:ea typeface="Alef"/>
              <a:sym typeface="Alef"/>
            </a:endParaRPr>
          </a:p>
        </p:txBody>
      </p:sp>
      <p:sp>
        <p:nvSpPr>
          <p:cNvPr id="3" name="Text Placeholder 2">
            <a:extLst>
              <a:ext uri="{FF2B5EF4-FFF2-40B4-BE49-F238E27FC236}">
                <a16:creationId xmlns:a16="http://schemas.microsoft.com/office/drawing/2014/main" id="{2E74985F-A51E-924E-9310-276896888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342900" lvl="0" indent="-342900" algn="r" rtl="1">
              <a:spcBef>
                <a:spcPts val="800"/>
              </a:spcBef>
              <a:spcAft>
                <a:spcPts val="0"/>
              </a:spcAft>
              <a:buFont typeface="+mj-lt"/>
              <a:buAutoNum type="arabicPeriod"/>
            </a:pPr>
            <a:r>
              <a:rPr lang="he-IL" sz="1200" dirty="0">
                <a:solidFill>
                  <a:schemeClr val="dk1"/>
                </a:solidFill>
                <a:latin typeface="Alef"/>
                <a:ea typeface="Alef"/>
                <a:sym typeface="Alef"/>
              </a:rPr>
              <a:t>הצגת נושא השיעור ומה נעשה היום (דקה)</a:t>
            </a:r>
          </a:p>
          <a:p>
            <a:pPr marL="342900" lvl="0" indent="-342900" algn="r" rtl="1">
              <a:spcBef>
                <a:spcPts val="800"/>
              </a:spcBef>
              <a:spcAft>
                <a:spcPts val="0"/>
              </a:spcAft>
              <a:buFont typeface="+mj-lt"/>
              <a:buAutoNum type="arabicPeriod"/>
            </a:pPr>
            <a:r>
              <a:rPr lang="he-IL" sz="1200" dirty="0">
                <a:solidFill>
                  <a:schemeClr val="dk1"/>
                </a:solidFill>
                <a:latin typeface="Alef"/>
                <a:ea typeface="Alef"/>
                <a:sym typeface="Alef"/>
              </a:rPr>
              <a:t>פעילות פתיחה (עד 2 דק')</a:t>
            </a:r>
          </a:p>
          <a:p>
            <a:pPr marL="342900" lvl="0" indent="-342900" algn="r" rtl="1">
              <a:spcBef>
                <a:spcPts val="800"/>
              </a:spcBef>
              <a:spcAft>
                <a:spcPts val="0"/>
              </a:spcAft>
              <a:buFont typeface="+mj-lt"/>
              <a:buAutoNum type="arabicPeriod"/>
            </a:pPr>
            <a:r>
              <a:rPr lang="he-IL" sz="1200" dirty="0">
                <a:solidFill>
                  <a:schemeClr val="dk1"/>
                </a:solidFill>
                <a:latin typeface="Alef"/>
                <a:ea typeface="Alef"/>
                <a:sym typeface="Alef"/>
              </a:rPr>
              <a:t>חיבור לידע קודם (עד 2 דק')</a:t>
            </a:r>
          </a:p>
          <a:p>
            <a:pPr marL="342900" lvl="0" indent="-342900" algn="r" rtl="1">
              <a:spcBef>
                <a:spcPts val="800"/>
              </a:spcBef>
              <a:spcAft>
                <a:spcPts val="0"/>
              </a:spcAft>
              <a:buFont typeface="+mj-lt"/>
              <a:buAutoNum type="arabicPeriod"/>
            </a:pPr>
            <a:r>
              <a:rPr lang="he-IL" sz="1200" dirty="0">
                <a:solidFill>
                  <a:schemeClr val="dk1"/>
                </a:solidFill>
                <a:latin typeface="Alef"/>
                <a:ea typeface="Alef"/>
                <a:sym typeface="Alef"/>
              </a:rPr>
              <a:t>שלב הלמידה (עד 20 דק')</a:t>
            </a:r>
          </a:p>
          <a:p>
            <a:pPr marL="800100" lvl="1" indent="-342900" algn="r" rtl="1">
              <a:spcBef>
                <a:spcPts val="800"/>
              </a:spcBef>
              <a:buFont typeface="Arial" panose="020B0604020202020204" pitchFamily="34" charset="0"/>
              <a:buChar char="•"/>
            </a:pPr>
            <a:r>
              <a:rPr lang="he-IL" sz="1200" dirty="0">
                <a:solidFill>
                  <a:schemeClr val="dk1"/>
                </a:solidFill>
                <a:latin typeface="Alef"/>
                <a:ea typeface="Alef"/>
                <a:sym typeface="Alef"/>
              </a:rPr>
              <a:t>הקניה </a:t>
            </a:r>
          </a:p>
          <a:p>
            <a:pPr marL="800100" lvl="1" indent="-342900" algn="r" rtl="1">
              <a:spcBef>
                <a:spcPts val="800"/>
              </a:spcBef>
              <a:buFont typeface="Arial" panose="020B0604020202020204" pitchFamily="34" charset="0"/>
              <a:buChar char="•"/>
            </a:pPr>
            <a:r>
              <a:rPr lang="he-IL" sz="1200" dirty="0">
                <a:solidFill>
                  <a:schemeClr val="dk1"/>
                </a:solidFill>
                <a:latin typeface="Alef"/>
                <a:ea typeface="Alef"/>
                <a:sym typeface="Alef"/>
              </a:rPr>
              <a:t>תרגול </a:t>
            </a:r>
          </a:p>
          <a:p>
            <a:pPr marL="800100" lvl="1" indent="-342900" algn="r" rtl="1">
              <a:spcBef>
                <a:spcPts val="800"/>
              </a:spcBef>
              <a:buFont typeface="Arial" panose="020B0604020202020204" pitchFamily="34" charset="0"/>
              <a:buChar char="•"/>
            </a:pPr>
            <a:r>
              <a:rPr lang="he-IL" sz="1200" dirty="0">
                <a:solidFill>
                  <a:schemeClr val="dk1"/>
                </a:solidFill>
                <a:latin typeface="Alef"/>
                <a:ea typeface="Alef"/>
                <a:sym typeface="Alef"/>
              </a:rPr>
              <a:t>פתרון התרגול</a:t>
            </a:r>
          </a:p>
          <a:p>
            <a:pPr marL="800100" lvl="1" indent="-342900" algn="r" rtl="1">
              <a:spcBef>
                <a:spcPts val="800"/>
              </a:spcBef>
              <a:buFont typeface="Arial" panose="020B0604020202020204" pitchFamily="34" charset="0"/>
              <a:buChar char="•"/>
            </a:pPr>
            <a:r>
              <a:rPr lang="he-IL" sz="1200" dirty="0">
                <a:solidFill>
                  <a:schemeClr val="dk1"/>
                </a:solidFill>
                <a:latin typeface="Alef"/>
                <a:ea typeface="Alef"/>
                <a:sym typeface="Alef"/>
              </a:rPr>
              <a:t>ניתן לחזור על הרצף פעם- פעמיים במסגרת ה- 20 דק'</a:t>
            </a:r>
          </a:p>
          <a:p>
            <a:pPr marL="800100" lvl="1" indent="-342900" algn="r" rtl="1">
              <a:spcBef>
                <a:spcPts val="800"/>
              </a:spcBef>
              <a:buFont typeface="Arial" panose="020B0604020202020204" pitchFamily="34" charset="0"/>
              <a:buChar char="•"/>
            </a:pPr>
            <a:r>
              <a:rPr lang="he-IL" sz="1200" dirty="0">
                <a:solidFill>
                  <a:schemeClr val="dk1"/>
                </a:solidFill>
                <a:latin typeface="Alef"/>
                <a:ea typeface="Alef"/>
                <a:sym typeface="Alef"/>
              </a:rPr>
              <a:t>סיכום וסוף צילום (עד 5 דק')</a:t>
            </a:r>
          </a:p>
          <a:p>
            <a:pPr marL="342900" lvl="0" indent="-342900" algn="r" rtl="1">
              <a:spcBef>
                <a:spcPts val="800"/>
              </a:spcBef>
              <a:spcAft>
                <a:spcPts val="0"/>
              </a:spcAft>
              <a:buFont typeface="+mj-lt"/>
              <a:buAutoNum type="arabicPeriod"/>
            </a:pPr>
            <a:r>
              <a:rPr lang="he-IL" sz="1200" dirty="0">
                <a:solidFill>
                  <a:schemeClr val="dk1"/>
                </a:solidFill>
                <a:latin typeface="Alef"/>
                <a:ea typeface="Alef"/>
                <a:sym typeface="Alef"/>
              </a:rPr>
              <a:t>משימה עצמאית בנושא השיעור (15 דק')</a:t>
            </a:r>
          </a:p>
        </p:txBody>
      </p:sp>
      <p:sp>
        <p:nvSpPr>
          <p:cNvPr id="4" name="Slide Number Placeholder 1">
            <a:extLst>
              <a:ext uri="{FF2B5EF4-FFF2-40B4-BE49-F238E27FC236}">
                <a16:creationId xmlns:a16="http://schemas.microsoft.com/office/drawing/2014/main" id="{B09B4D34-3A80-3E47-AD1B-393DD9B9B334}"/>
              </a:ext>
            </a:extLst>
          </p:cNvPr>
          <p:cNvSpPr txBox="1">
            <a:spLocks/>
          </p:cNvSpPr>
          <p:nvPr userDrawn="1"/>
        </p:nvSpPr>
        <p:spPr>
          <a:xfrm>
            <a:off x="5492813" y="6272468"/>
            <a:ext cx="1206375" cy="365125"/>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buClrTx/>
              <a:buFontTx/>
              <a:buNone/>
            </a:pPr>
            <a:fld id="{4ACF36E0-02F0-C24F-AEDD-AC692C7CD92B}" type="slidenum">
              <a:rPr lang="en-US" smtClean="0">
                <a:solidFill>
                  <a:srgbClr val="4285E3"/>
                </a:solidFill>
                <a:latin typeface="Arial" panose="020B0604020202020204" pitchFamily="34" charset="0"/>
              </a:rPr>
              <a:pPr algn="ctr" rtl="1">
                <a:buClrTx/>
                <a:buFontTx/>
                <a:buNone/>
              </a:pPr>
              <a:t>‹#›</a:t>
            </a:fld>
            <a:endParaRPr lang="en-US" dirty="0">
              <a:solidFill>
                <a:srgbClr val="4285E3"/>
              </a:solidFill>
              <a:latin typeface="Arial" panose="020B0604020202020204" pitchFamily="34" charset="0"/>
            </a:endParaRPr>
          </a:p>
        </p:txBody>
      </p:sp>
    </p:spTree>
    <p:extLst>
      <p:ext uri="{BB962C8B-B14F-4D97-AF65-F5344CB8AC3E}">
        <p14:creationId xmlns:p14="http://schemas.microsoft.com/office/powerpoint/2010/main" val="327187951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r" defTabSz="914400" rtl="1" eaLnBrk="1" latinLnBrk="0" hangingPunct="1">
        <a:lnSpc>
          <a:spcPct val="90000"/>
        </a:lnSpc>
        <a:spcBef>
          <a:spcPts val="800"/>
        </a:spcBef>
        <a:spcAft>
          <a:spcPts val="0"/>
        </a:spcAft>
        <a:buNone/>
        <a:defRPr sz="4400" b="0" i="0" kern="1200">
          <a:solidFill>
            <a:schemeClr val="tx1"/>
          </a:solidFill>
          <a:latin typeface="Sakkal Majalla" panose="02000000000000000000" pitchFamily="2" charset="-78"/>
          <a:ea typeface="Sakkal Majalla" panose="02000000000000000000" pitchFamily="2" charset="-78"/>
          <a:cs typeface="+mn-cs"/>
        </a:defRPr>
      </a:lvl1pPr>
    </p:titleStyle>
    <p:bodyStyle>
      <a:lvl1pPr marL="0" indent="0" algn="r" defTabSz="914400" rtl="1" eaLnBrk="1" latinLnBrk="0" hangingPunct="1">
        <a:lnSpc>
          <a:spcPct val="90000"/>
        </a:lnSpc>
        <a:spcBef>
          <a:spcPts val="800"/>
        </a:spcBef>
        <a:spcAft>
          <a:spcPts val="0"/>
        </a:spcAft>
        <a:buClr>
          <a:schemeClr val="accent2"/>
        </a:buClr>
        <a:buFont typeface="+mj-lt"/>
        <a:buNone/>
        <a:defRPr sz="2800" b="0" i="0" kern="1200">
          <a:solidFill>
            <a:schemeClr val="tx1"/>
          </a:solidFill>
          <a:latin typeface="Sakkal Majalla" panose="02000000000000000000" pitchFamily="2" charset="-78"/>
          <a:ea typeface="+mn-ea"/>
          <a:cs typeface="+mn-cs"/>
        </a:defRPr>
      </a:lvl1pPr>
      <a:lvl2pPr marL="800100" indent="-342900" algn="r" defTabSz="914400" rtl="1" eaLnBrk="1" latinLnBrk="0" hangingPunct="1">
        <a:lnSpc>
          <a:spcPct val="90000"/>
        </a:lnSpc>
        <a:spcBef>
          <a:spcPts val="800"/>
        </a:spcBef>
        <a:buClr>
          <a:schemeClr val="accent2"/>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083">
          <p15:clr>
            <a:srgbClr val="F26B43"/>
          </p15:clr>
        </p15:guide>
        <p15:guide id="2" orient="horz" pos="7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5.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8353E3-2652-3F44-939F-0BCFCA29D2DF}"/>
              </a:ext>
            </a:extLst>
          </p:cNvPr>
          <p:cNvSpPr>
            <a:spLocks noGrp="1"/>
          </p:cNvSpPr>
          <p:nvPr>
            <p:ph type="body" sz="quarter" idx="12"/>
          </p:nvPr>
        </p:nvSpPr>
        <p:spPr>
          <a:xfrm>
            <a:off x="1170482" y="3037847"/>
            <a:ext cx="7816850" cy="1067468"/>
          </a:xfrm>
        </p:spPr>
        <p:txBody>
          <a:bodyPr>
            <a:normAutofit/>
          </a:bodyPr>
          <a:lstStyle/>
          <a:p>
            <a:r>
              <a:rPr lang="ar-SA" dirty="0">
                <a:cs typeface="Calibri" panose="020F0502020204030204" pitchFamily="34" charset="0"/>
              </a:rPr>
              <a:t>أنا أحافظ على جسمي</a:t>
            </a:r>
            <a:endParaRPr lang="x-none" dirty="0">
              <a:cs typeface="Calibri" panose="020F0502020204030204" pitchFamily="34" charset="0"/>
            </a:endParaRPr>
          </a:p>
        </p:txBody>
      </p:sp>
      <p:pic>
        <p:nvPicPr>
          <p:cNvPr id="148" name="Picture 147">
            <a:extLst>
              <a:ext uri="{FF2B5EF4-FFF2-40B4-BE49-F238E27FC236}">
                <a16:creationId xmlns:a16="http://schemas.microsoft.com/office/drawing/2014/main" id="{F813B7AB-6F21-3441-8779-6DAF0C6E356B}"/>
              </a:ext>
            </a:extLst>
          </p:cNvPr>
          <p:cNvPicPr>
            <a:picLocks noChangeAspect="1"/>
          </p:cNvPicPr>
          <p:nvPr/>
        </p:nvPicPr>
        <p:blipFill>
          <a:blip r:embed="rId3"/>
          <a:stretch>
            <a:fillRect/>
          </a:stretch>
        </p:blipFill>
        <p:spPr>
          <a:xfrm rot="18894709">
            <a:off x="3733675" y="632278"/>
            <a:ext cx="658648" cy="2212383"/>
          </a:xfrm>
          <a:prstGeom prst="rect">
            <a:avLst/>
          </a:prstGeom>
        </p:spPr>
      </p:pic>
      <p:sp>
        <p:nvSpPr>
          <p:cNvPr id="2" name="מלבן 1">
            <a:extLst>
              <a:ext uri="{FF2B5EF4-FFF2-40B4-BE49-F238E27FC236}">
                <a16:creationId xmlns:a16="http://schemas.microsoft.com/office/drawing/2014/main" id="{FD2F8C93-3FB3-4534-9C4B-BEBB9949F13D}"/>
              </a:ext>
            </a:extLst>
          </p:cNvPr>
          <p:cNvSpPr/>
          <p:nvPr/>
        </p:nvSpPr>
        <p:spPr>
          <a:xfrm>
            <a:off x="5462337" y="2129589"/>
            <a:ext cx="5197642" cy="5605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buClrTx/>
              <a:buFontTx/>
              <a:buNone/>
            </a:pPr>
            <a:endParaRPr lang="he-IL" sz="1800" kern="1200">
              <a:solidFill>
                <a:srgbClr val="FFFFFF"/>
              </a:solidFill>
            </a:endParaRPr>
          </a:p>
        </p:txBody>
      </p:sp>
      <p:sp>
        <p:nvSpPr>
          <p:cNvPr id="3" name="TextBox 2">
            <a:extLst>
              <a:ext uri="{FF2B5EF4-FFF2-40B4-BE49-F238E27FC236}">
                <a16:creationId xmlns:a16="http://schemas.microsoft.com/office/drawing/2014/main" id="{EB851607-E157-47CE-860B-77E0A93DD1B8}"/>
              </a:ext>
            </a:extLst>
          </p:cNvPr>
          <p:cNvSpPr txBox="1"/>
          <p:nvPr/>
        </p:nvSpPr>
        <p:spPr>
          <a:xfrm>
            <a:off x="5811854" y="1979222"/>
            <a:ext cx="4498607" cy="830997"/>
          </a:xfrm>
          <a:prstGeom prst="rect">
            <a:avLst/>
          </a:prstGeom>
          <a:noFill/>
        </p:spPr>
        <p:txBody>
          <a:bodyPr wrap="square" rtlCol="1">
            <a:spAutoFit/>
          </a:bodyPr>
          <a:lstStyle/>
          <a:p>
            <a:pPr algn="r">
              <a:buClrTx/>
              <a:buFontTx/>
              <a:buNone/>
            </a:pPr>
            <a:r>
              <a:rPr lang="ar-AE" sz="4800" kern="1200" dirty="0">
                <a:solidFill>
                  <a:srgbClr val="FFFFFF"/>
                </a:solidFill>
                <a:latin typeface="Calibri" panose="020F0502020204030204"/>
                <a:ea typeface="+mn-ea"/>
                <a:cs typeface="Arial" panose="020B0604020202020204" pitchFamily="34" charset="0"/>
              </a:rPr>
              <a:t>منظومة بثّ قُطريّة</a:t>
            </a:r>
            <a:endParaRPr lang="he-IL" sz="4800" kern="1200" dirty="0">
              <a:solidFill>
                <a:srgbClr val="FFFFFF"/>
              </a:solidFill>
              <a:latin typeface="Calibri" panose="020F0502020204030204"/>
              <a:ea typeface="+mn-ea"/>
              <a:cs typeface="Arial" panose="020B0604020202020204" pitchFamily="34" charset="0"/>
            </a:endParaRPr>
          </a:p>
        </p:txBody>
      </p:sp>
      <p:sp>
        <p:nvSpPr>
          <p:cNvPr id="15" name="Text Placeholder 17">
            <a:extLst>
              <a:ext uri="{FF2B5EF4-FFF2-40B4-BE49-F238E27FC236}">
                <a16:creationId xmlns:a16="http://schemas.microsoft.com/office/drawing/2014/main" id="{A9CF02E3-24A7-B54B-A202-9A34EC55A7BB}"/>
              </a:ext>
            </a:extLst>
          </p:cNvPr>
          <p:cNvSpPr txBox="1">
            <a:spLocks/>
          </p:cNvSpPr>
          <p:nvPr/>
        </p:nvSpPr>
        <p:spPr>
          <a:xfrm>
            <a:off x="1542258" y="4501168"/>
            <a:ext cx="5378365" cy="908682"/>
          </a:xfrm>
          <a:prstGeom prst="rect">
            <a:avLst/>
          </a:prstGeom>
        </p:spPr>
        <p:txBody>
          <a:bodyPr vert="horz" lIns="91440" tIns="45720" rIns="91440" bIns="45720" rtlCol="0">
            <a:noAutofit/>
          </a:bodyPr>
          <a:lstStyle>
            <a:lvl1pPr marL="0" indent="0" algn="l" defTabSz="914400" rtl="1" eaLnBrk="1" latinLnBrk="0" hangingPunct="1">
              <a:lnSpc>
                <a:spcPct val="90000"/>
              </a:lnSpc>
              <a:spcBef>
                <a:spcPts val="800"/>
              </a:spcBef>
              <a:spcAft>
                <a:spcPts val="0"/>
              </a:spcAft>
              <a:buFont typeface="+mj-lt"/>
              <a:buNone/>
              <a:defRPr lang="x-none" sz="3200" b="0" i="0" kern="1200" dirty="0">
                <a:solidFill>
                  <a:schemeClr val="bg1"/>
                </a:solidFill>
                <a:latin typeface="Calibri" panose="020F0502020204030204" pitchFamily="34" charset="0"/>
                <a:ea typeface="+mn-ea"/>
                <a:cs typeface="Calibri" panose="020F0502020204030204" pitchFamily="34" charset="0"/>
              </a:defRPr>
            </a:lvl1pPr>
            <a:lvl2pPr marL="800100" indent="-342900" algn="r" defTabSz="914400" rtl="1" eaLnBrk="1" latinLnBrk="0" hangingPunct="1">
              <a:lnSpc>
                <a:spcPct val="90000"/>
              </a:lnSpc>
              <a:spcBef>
                <a:spcPts val="8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buClrTx/>
            </a:pPr>
            <a:r>
              <a:rPr lang="ar-SA" sz="2800" dirty="0">
                <a:solidFill>
                  <a:srgbClr val="FFFFFF"/>
                </a:solidFill>
              </a:rPr>
              <a:t>مع المستشارة التربويّة: فادية مصري</a:t>
            </a:r>
          </a:p>
          <a:p>
            <a:pPr algn="r">
              <a:buClrTx/>
            </a:pPr>
            <a:r>
              <a:rPr lang="ar-SA" sz="2800" dirty="0">
                <a:solidFill>
                  <a:srgbClr val="FFFFFF"/>
                </a:solidFill>
              </a:rPr>
              <a:t>مرشدة في الخدمات النفسيّة الاستشاريّة</a:t>
            </a:r>
            <a:endParaRPr lang="he-IL" sz="2800" dirty="0">
              <a:solidFill>
                <a:srgbClr val="FFFFFF"/>
              </a:solidFill>
            </a:endParaRPr>
          </a:p>
        </p:txBody>
      </p:sp>
    </p:spTree>
    <p:extLst>
      <p:ext uri="{BB962C8B-B14F-4D97-AF65-F5344CB8AC3E}">
        <p14:creationId xmlns:p14="http://schemas.microsoft.com/office/powerpoint/2010/main" val="411409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title"/>
          </p:nvPr>
        </p:nvSpPr>
        <p:spPr>
          <a:xfrm>
            <a:off x="3081590" y="663126"/>
            <a:ext cx="8280000" cy="720000"/>
          </a:xfrm>
          <a:prstGeom prst="rect">
            <a:avLst/>
          </a:prstGeom>
          <a:solidFill>
            <a:schemeClr val="accent1"/>
          </a:solidFill>
          <a:ln>
            <a:noFill/>
          </a:ln>
        </p:spPr>
        <p:txBody>
          <a:bodyPr spcFirstLastPara="1" wrap="square" lIns="91425" tIns="45700" rIns="91425" bIns="45700" anchor="b" anchorCtr="0">
            <a:normAutofit/>
          </a:bodyPr>
          <a:lstStyle/>
          <a:p>
            <a:pPr marL="0" lvl="0" indent="0" algn="r" rtl="1">
              <a:lnSpc>
                <a:spcPct val="90000"/>
              </a:lnSpc>
              <a:spcBef>
                <a:spcPts val="0"/>
              </a:spcBef>
              <a:spcAft>
                <a:spcPts val="0"/>
              </a:spcAft>
              <a:buClr>
                <a:schemeClr val="lt1"/>
              </a:buClr>
              <a:buSzPts val="4400"/>
              <a:buFont typeface="Calibri"/>
              <a:buNone/>
            </a:pPr>
            <a:r>
              <a:rPr lang="ar-SA" dirty="0"/>
              <a:t>والآن نتعلّم </a:t>
            </a:r>
            <a:endParaRPr dirty="0"/>
          </a:p>
        </p:txBody>
      </p:sp>
      <p:sp>
        <p:nvSpPr>
          <p:cNvPr id="295" name="Google Shape;295;p11"/>
          <p:cNvSpPr txBox="1">
            <a:spLocks noGrp="1"/>
          </p:cNvSpPr>
          <p:nvPr>
            <p:ph type="body" idx="1"/>
          </p:nvPr>
        </p:nvSpPr>
        <p:spPr>
          <a:xfrm>
            <a:off x="1009403" y="1513178"/>
            <a:ext cx="10533412" cy="861888"/>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0"/>
              </a:spcBef>
            </a:pPr>
            <a:endParaRPr lang="he-IL" sz="3200" dirty="0"/>
          </a:p>
          <a:p>
            <a:pPr marL="0" lvl="0" indent="0">
              <a:spcBef>
                <a:spcPts val="0"/>
              </a:spcBef>
            </a:pPr>
            <a:r>
              <a:rPr lang="ar-SA" sz="4000" b="1" dirty="0">
                <a:solidFill>
                  <a:schemeClr val="accent1"/>
                </a:solidFill>
              </a:rPr>
              <a:t>ماذا نعني عندما نقول</a:t>
            </a:r>
            <a:r>
              <a:rPr lang="he-IL" sz="4000" b="1" dirty="0">
                <a:solidFill>
                  <a:schemeClr val="accent1"/>
                </a:solidFill>
              </a:rPr>
              <a:t>: "</a:t>
            </a:r>
            <a:r>
              <a:rPr lang="ar-SA" sz="4000" b="1" dirty="0">
                <a:solidFill>
                  <a:schemeClr val="accent1"/>
                </a:solidFill>
              </a:rPr>
              <a:t>جُرعة مناسبة</a:t>
            </a:r>
            <a:r>
              <a:rPr lang="he-IL" sz="4000" b="1" dirty="0">
                <a:solidFill>
                  <a:schemeClr val="accent1"/>
                </a:solidFill>
              </a:rPr>
              <a:t>"</a:t>
            </a:r>
            <a:r>
              <a:rPr lang="ar-SA" sz="4000" b="1" dirty="0">
                <a:solidFill>
                  <a:schemeClr val="accent1"/>
                </a:solidFill>
              </a:rPr>
              <a:t>؟</a:t>
            </a:r>
            <a:endParaRPr lang="he-IL" sz="4000" b="1" dirty="0">
              <a:solidFill>
                <a:schemeClr val="accent1"/>
              </a:solidFill>
            </a:endParaRPr>
          </a:p>
          <a:p>
            <a:pPr marL="0" lvl="0" indent="0">
              <a:spcBef>
                <a:spcPts val="0"/>
              </a:spcBef>
            </a:pPr>
            <a:endParaRPr sz="3200" dirty="0"/>
          </a:p>
        </p:txBody>
      </p:sp>
      <p:pic>
        <p:nvPicPr>
          <p:cNvPr id="296" name="Google Shape;296;p11"/>
          <p:cNvPicPr preferRelativeResize="0"/>
          <p:nvPr/>
        </p:nvPicPr>
        <p:blipFill rotWithShape="1">
          <a:blip r:embed="rId3">
            <a:alphaModFix/>
          </a:blip>
          <a:srcRect/>
          <a:stretch/>
        </p:blipFill>
        <p:spPr>
          <a:xfrm>
            <a:off x="3617846" y="13562"/>
            <a:ext cx="1017545" cy="1070700"/>
          </a:xfrm>
          <a:prstGeom prst="rect">
            <a:avLst/>
          </a:prstGeom>
          <a:noFill/>
          <a:ln>
            <a:noFill/>
          </a:ln>
        </p:spPr>
      </p:pic>
      <p:sp>
        <p:nvSpPr>
          <p:cNvPr id="2" name="תיבת טקסט 1">
            <a:extLst>
              <a:ext uri="{FF2B5EF4-FFF2-40B4-BE49-F238E27FC236}">
                <a16:creationId xmlns:a16="http://schemas.microsoft.com/office/drawing/2014/main" id="{8907085A-2545-494B-B78C-EE868072986C}"/>
              </a:ext>
            </a:extLst>
          </p:cNvPr>
          <p:cNvSpPr txBox="1"/>
          <p:nvPr/>
        </p:nvSpPr>
        <p:spPr>
          <a:xfrm>
            <a:off x="391886" y="2505118"/>
            <a:ext cx="11150929" cy="3970318"/>
          </a:xfrm>
          <a:prstGeom prst="rect">
            <a:avLst/>
          </a:prstGeom>
          <a:noFill/>
        </p:spPr>
        <p:txBody>
          <a:bodyPr wrap="square" rtlCol="1">
            <a:spAutoFit/>
          </a:bodyPr>
          <a:lstStyle/>
          <a:p>
            <a:pPr algn="r"/>
            <a:r>
              <a:rPr lang="ar-SA" sz="2800" dirty="0">
                <a:latin typeface="Calibri" panose="020F0502020204030204" pitchFamily="34" charset="0"/>
                <a:cs typeface="Calibri" panose="020F0502020204030204" pitchFamily="34" charset="0"/>
              </a:rPr>
              <a:t>كلمة </a:t>
            </a:r>
            <a:r>
              <a:rPr lang="he-IL" sz="2800" dirty="0">
                <a:latin typeface="Calibri" panose="020F0502020204030204" pitchFamily="34" charset="0"/>
                <a:cs typeface="Calibri" panose="020F0502020204030204" pitchFamily="34" charset="0"/>
              </a:rPr>
              <a:t>"</a:t>
            </a:r>
            <a:r>
              <a:rPr lang="ar-SA" sz="2800" dirty="0">
                <a:latin typeface="Calibri" panose="020F0502020204030204" pitchFamily="34" charset="0"/>
                <a:cs typeface="Calibri" panose="020F0502020204030204" pitchFamily="34" charset="0"/>
              </a:rPr>
              <a:t>جُرعة</a:t>
            </a:r>
            <a:r>
              <a:rPr lang="he-IL" sz="2800" dirty="0">
                <a:latin typeface="Calibri" panose="020F0502020204030204" pitchFamily="34" charset="0"/>
                <a:cs typeface="Calibri" panose="020F0502020204030204" pitchFamily="34" charset="0"/>
              </a:rPr>
              <a:t>"</a:t>
            </a:r>
            <a:r>
              <a:rPr lang="ar-SA" sz="2800" dirty="0">
                <a:latin typeface="Calibri" panose="020F0502020204030204" pitchFamily="34" charset="0"/>
                <a:cs typeface="Calibri" panose="020F0502020204030204" pitchFamily="34" charset="0"/>
              </a:rPr>
              <a:t> تعني الكميّة أو المدى الدقيق للمادّة.</a:t>
            </a:r>
          </a:p>
          <a:p>
            <a:pPr algn="r"/>
            <a:r>
              <a:rPr lang="ar-SA" sz="2800" b="1" dirty="0">
                <a:latin typeface="Calibri" panose="020F0502020204030204" pitchFamily="34" charset="0"/>
                <a:cs typeface="Calibri" panose="020F0502020204030204" pitchFamily="34" charset="0"/>
              </a:rPr>
              <a:t>مثال</a:t>
            </a:r>
            <a:r>
              <a:rPr lang="he-IL" sz="2800" b="1" dirty="0">
                <a:latin typeface="Calibri" panose="020F0502020204030204" pitchFamily="34" charset="0"/>
                <a:cs typeface="Calibri" panose="020F0502020204030204" pitchFamily="34" charset="0"/>
              </a:rPr>
              <a:t>:</a:t>
            </a:r>
          </a:p>
          <a:p>
            <a:pPr algn="r"/>
            <a:r>
              <a:rPr lang="ar-SA" sz="2800" dirty="0">
                <a:latin typeface="Calibri" panose="020F0502020204030204" pitchFamily="34" charset="0"/>
                <a:cs typeface="Calibri" panose="020F0502020204030204" pitchFamily="34" charset="0"/>
              </a:rPr>
              <a:t>عندما نتكلّم عن الجرعة المناسبة مِن الدواء نعني الكميّة الدقيقة مِن الدواء الّتي يجب تناوُلها، لا أكثر منها ولا أقلّ</a:t>
            </a:r>
            <a:r>
              <a:rPr lang="he-IL" sz="2800" dirty="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a:p>
            <a:pPr algn="r"/>
            <a:endParaRPr lang="he-IL" sz="2800" dirty="0">
              <a:latin typeface="Calibri" panose="020F0502020204030204" pitchFamily="34" charset="0"/>
              <a:cs typeface="Calibri" panose="020F0502020204030204" pitchFamily="34" charset="0"/>
            </a:endParaRPr>
          </a:p>
          <a:p>
            <a:pPr algn="r"/>
            <a:endParaRPr lang="he-IL" sz="2800" dirty="0">
              <a:latin typeface="Calibri" panose="020F0502020204030204" pitchFamily="34" charset="0"/>
              <a:cs typeface="Calibri" panose="020F0502020204030204" pitchFamily="34" charset="0"/>
            </a:endParaRPr>
          </a:p>
          <a:p>
            <a:pPr algn="r"/>
            <a:r>
              <a:rPr lang="ar-SA" sz="2800" b="1" dirty="0">
                <a:latin typeface="Calibri" panose="020F0502020204030204" pitchFamily="34" charset="0"/>
                <a:cs typeface="Calibri" panose="020F0502020204030204" pitchFamily="34" charset="0"/>
              </a:rPr>
              <a:t>مثال آخر </a:t>
            </a:r>
            <a:r>
              <a:rPr lang="he-IL" sz="2800" b="1" dirty="0">
                <a:latin typeface="Calibri" panose="020F0502020204030204" pitchFamily="34" charset="0"/>
                <a:cs typeface="Calibri" panose="020F0502020204030204" pitchFamily="34" charset="0"/>
              </a:rPr>
              <a:t>: </a:t>
            </a:r>
          </a:p>
          <a:p>
            <a:pPr algn="r" rtl="1"/>
            <a:r>
              <a:rPr lang="ar-SA" sz="2800" dirty="0">
                <a:latin typeface="Calibri" panose="020F0502020204030204" pitchFamily="34" charset="0"/>
                <a:cs typeface="Calibri" panose="020F0502020204030204" pitchFamily="34" charset="0"/>
              </a:rPr>
              <a:t>عند تحضير الكعكة، نلتزم بكميّة الموادّ المختلفة</a:t>
            </a:r>
            <a:r>
              <a:rPr lang="he-IL" sz="2800" dirty="0">
                <a:latin typeface="Calibri" panose="020F0502020204030204" pitchFamily="34" charset="0"/>
                <a:cs typeface="Calibri" panose="020F0502020204030204" pitchFamily="34" charset="0"/>
              </a:rPr>
              <a:t> </a:t>
            </a:r>
            <a:r>
              <a:rPr lang="ar-SA" sz="2800" dirty="0">
                <a:latin typeface="Calibri" panose="020F0502020204030204" pitchFamily="34" charset="0"/>
                <a:cs typeface="Calibri" panose="020F0502020204030204" pitchFamily="34" charset="0"/>
              </a:rPr>
              <a:t>الّتي في الوصفة</a:t>
            </a:r>
            <a:r>
              <a:rPr lang="he-IL" sz="2800" dirty="0">
                <a:latin typeface="Calibri" panose="020F0502020204030204" pitchFamily="34" charset="0"/>
                <a:cs typeface="Calibri" panose="020F0502020204030204" pitchFamily="34" charset="0"/>
              </a:rPr>
              <a:t> </a:t>
            </a:r>
            <a:r>
              <a:rPr lang="ar-SA" sz="2800" dirty="0">
                <a:latin typeface="Calibri" panose="020F0502020204030204" pitchFamily="34" charset="0"/>
                <a:cs typeface="Calibri" panose="020F0502020204030204" pitchFamily="34" charset="0"/>
              </a:rPr>
              <a:t>بدقّة</a:t>
            </a:r>
            <a:r>
              <a:rPr lang="he-IL" sz="2800" dirty="0">
                <a:latin typeface="Calibri" panose="020F0502020204030204" pitchFamily="34" charset="0"/>
                <a:cs typeface="Calibri" panose="020F0502020204030204" pitchFamily="34" charset="0"/>
              </a:rPr>
              <a:t>. </a:t>
            </a:r>
            <a:r>
              <a:rPr lang="ar-SA" sz="2800" dirty="0">
                <a:latin typeface="Calibri" panose="020F0502020204030204" pitchFamily="34" charset="0"/>
                <a:cs typeface="Calibri" panose="020F0502020204030204" pitchFamily="34" charset="0"/>
              </a:rPr>
              <a:t>إذا أخطأنا في تقدير كميّة السكر مثلًا فسنحصل على كعكة حلاوتها ليست بالقَدْر الكافي.</a:t>
            </a:r>
            <a:endParaRPr lang="he-IL" sz="2800" dirty="0">
              <a:latin typeface="Calibri" panose="020F0502020204030204" pitchFamily="34" charset="0"/>
              <a:cs typeface="Calibri" panose="020F0502020204030204" pitchFamily="34" charset="0"/>
            </a:endParaRPr>
          </a:p>
        </p:txBody>
      </p:sp>
      <p:pic>
        <p:nvPicPr>
          <p:cNvPr id="4" name="גרפיקה 3" descr="עוגה">
            <a:extLst>
              <a:ext uri="{FF2B5EF4-FFF2-40B4-BE49-F238E27FC236}">
                <a16:creationId xmlns:a16="http://schemas.microsoft.com/office/drawing/2014/main" id="{7BC0DDD1-4EFD-4CCE-9C99-46AACF5BF5E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273716" y="4664736"/>
            <a:ext cx="914400"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ar-SA" dirty="0"/>
              <a:t>نستمرّ بالتدرّب</a:t>
            </a:r>
            <a:endParaRPr dirty="0"/>
          </a:p>
        </p:txBody>
      </p:sp>
      <p:sp>
        <p:nvSpPr>
          <p:cNvPr id="303" name="Google Shape;303;p12"/>
          <p:cNvSpPr txBox="1">
            <a:spLocks noGrp="1"/>
          </p:cNvSpPr>
          <p:nvPr>
            <p:ph type="body" idx="2"/>
          </p:nvPr>
        </p:nvSpPr>
        <p:spPr>
          <a:xfrm>
            <a:off x="3288323" y="1353258"/>
            <a:ext cx="8556592" cy="4097973"/>
          </a:xfrm>
          <a:prstGeom prst="rect">
            <a:avLst/>
          </a:prstGeom>
          <a:noFill/>
          <a:ln>
            <a:noFill/>
          </a:ln>
        </p:spPr>
        <p:txBody>
          <a:bodyPr spcFirstLastPara="1" wrap="square" lIns="91425" tIns="45700" rIns="91425" bIns="45700" anchor="t" anchorCtr="0">
            <a:normAutofit fontScale="70000" lnSpcReduction="20000"/>
          </a:bodyPr>
          <a:lstStyle/>
          <a:p>
            <a:pPr marL="0" lvl="0" indent="0">
              <a:lnSpc>
                <a:spcPct val="150000"/>
              </a:lnSpc>
              <a:spcBef>
                <a:spcPts val="0"/>
              </a:spcBef>
              <a:buClr>
                <a:schemeClr val="dk1"/>
              </a:buClr>
              <a:buSzPts val="3600"/>
              <a:buNone/>
            </a:pPr>
            <a:r>
              <a:rPr lang="ar-SA" sz="3300" b="1" dirty="0"/>
              <a:t>عُمْر رامي 7 سنوات وعُمْر أخته دنيا 14 سنة. إنهما يمكثان في البيت لأنهما مريضان ولا يشعران بأنهما  على ما يرام. حرارتهما مرتفعة ويعانيان مِن أوجاع في الحلق.</a:t>
            </a:r>
          </a:p>
          <a:p>
            <a:pPr marL="0" lvl="0" indent="0">
              <a:lnSpc>
                <a:spcPct val="150000"/>
              </a:lnSpc>
              <a:spcBef>
                <a:spcPts val="0"/>
              </a:spcBef>
              <a:buClr>
                <a:schemeClr val="dk1"/>
              </a:buClr>
              <a:buSzPts val="3600"/>
              <a:buNone/>
            </a:pPr>
            <a:r>
              <a:rPr lang="ar-SA" sz="3300" b="1" dirty="0"/>
              <a:t>لقد أخذتهما أمهما إلى الطبيب، وبعد الفحص، أعطى كُلّاً منهما دواءً مناسبًا له. </a:t>
            </a:r>
          </a:p>
          <a:p>
            <a:pPr marL="0" lvl="0" indent="0">
              <a:lnSpc>
                <a:spcPct val="150000"/>
              </a:lnSpc>
              <a:spcBef>
                <a:spcPts val="0"/>
              </a:spcBef>
              <a:buClr>
                <a:schemeClr val="dk1"/>
              </a:buClr>
              <a:buSzPts val="3600"/>
              <a:buNone/>
            </a:pPr>
            <a:r>
              <a:rPr lang="ar-SA" sz="3300" b="1" dirty="0"/>
              <a:t>عندما خرجا مِن الصيدليّة لاحظا أن الطبيب أعطاهما دواءً مشابهًا وآخر مختلفًا، </a:t>
            </a:r>
          </a:p>
          <a:p>
            <a:pPr marL="0" lvl="0" indent="0">
              <a:lnSpc>
                <a:spcPct val="150000"/>
              </a:lnSpc>
              <a:spcBef>
                <a:spcPts val="0"/>
              </a:spcBef>
              <a:buClr>
                <a:schemeClr val="dk1"/>
              </a:buClr>
              <a:buSzPts val="3600"/>
              <a:buNone/>
            </a:pPr>
            <a:r>
              <a:rPr lang="ar-SA" sz="3300" b="1" dirty="0"/>
              <a:t>رغم أنهما كانا يعانيان الوجع نفسه.</a:t>
            </a:r>
          </a:p>
        </p:txBody>
      </p:sp>
      <p:pic>
        <p:nvPicPr>
          <p:cNvPr id="304" name="Google Shape;304;p12"/>
          <p:cNvPicPr preferRelativeResize="0"/>
          <p:nvPr/>
        </p:nvPicPr>
        <p:blipFill rotWithShape="1">
          <a:blip r:embed="rId3">
            <a:alphaModFix/>
          </a:blip>
          <a:srcRect/>
          <a:stretch/>
        </p:blipFill>
        <p:spPr>
          <a:xfrm>
            <a:off x="347084" y="262845"/>
            <a:ext cx="1047545" cy="550181"/>
          </a:xfrm>
          <a:prstGeom prst="rect">
            <a:avLst/>
          </a:prstGeom>
          <a:noFill/>
          <a:ln>
            <a:noFill/>
          </a:ln>
        </p:spPr>
      </p:pic>
      <p:pic>
        <p:nvPicPr>
          <p:cNvPr id="4" name="תמונה 3" descr="תמונה שמכילה דוב צעצוע, ממולא, ישיבה, שקר&#10;&#10;התיאור נוצר באופן אוטומטי">
            <a:extLst>
              <a:ext uri="{FF2B5EF4-FFF2-40B4-BE49-F238E27FC236}">
                <a16:creationId xmlns:a16="http://schemas.microsoft.com/office/drawing/2014/main" id="{0FE966FB-DFE9-48E5-8A76-81BD1B1ADC9C}"/>
              </a:ext>
            </a:extLst>
          </p:cNvPr>
          <p:cNvPicPr>
            <a:picLocks noChangeAspect="1"/>
          </p:cNvPicPr>
          <p:nvPr/>
        </p:nvPicPr>
        <p:blipFill>
          <a:blip r:embed="rId4"/>
          <a:stretch>
            <a:fillRect/>
          </a:stretch>
        </p:blipFill>
        <p:spPr>
          <a:xfrm>
            <a:off x="211016" y="1967036"/>
            <a:ext cx="2889389" cy="2185765"/>
          </a:xfrm>
          <a:prstGeom prst="rect">
            <a:avLst/>
          </a:prstGeom>
        </p:spPr>
      </p:pic>
      <p:sp>
        <p:nvSpPr>
          <p:cNvPr id="2" name="מלבן 1">
            <a:extLst>
              <a:ext uri="{FF2B5EF4-FFF2-40B4-BE49-F238E27FC236}">
                <a16:creationId xmlns:a16="http://schemas.microsoft.com/office/drawing/2014/main" id="{F6DBBCA4-2695-4520-A439-689927144844}"/>
              </a:ext>
            </a:extLst>
          </p:cNvPr>
          <p:cNvSpPr/>
          <p:nvPr/>
        </p:nvSpPr>
        <p:spPr>
          <a:xfrm>
            <a:off x="2907322" y="3348067"/>
            <a:ext cx="7203831" cy="3257174"/>
          </a:xfrm>
          <a:prstGeom prst="rect">
            <a:avLst/>
          </a:prstGeom>
        </p:spPr>
        <p:txBody>
          <a:bodyPr wrap="square">
            <a:spAutoFit/>
          </a:bodyPr>
          <a:lstStyle/>
          <a:p>
            <a:pPr lvl="0" algn="ctr">
              <a:lnSpc>
                <a:spcPct val="150000"/>
              </a:lnSpc>
              <a:buClr>
                <a:schemeClr val="dk1"/>
              </a:buClr>
              <a:buSzPts val="3600"/>
            </a:pPr>
            <a:endParaRPr lang="ar-SA" sz="2800" b="1" dirty="0">
              <a:solidFill>
                <a:schemeClr val="accent6">
                  <a:lumMod val="75000"/>
                </a:schemeClr>
              </a:solidFill>
              <a:latin typeface="Calibri" panose="020F0502020204030204" pitchFamily="34" charset="0"/>
              <a:cs typeface="Calibri" panose="020F0502020204030204" pitchFamily="34" charset="0"/>
            </a:endParaRPr>
          </a:p>
          <a:p>
            <a:pPr lvl="0" algn="ctr">
              <a:lnSpc>
                <a:spcPct val="150000"/>
              </a:lnSpc>
              <a:buClr>
                <a:schemeClr val="dk1"/>
              </a:buClr>
              <a:buSzPts val="3600"/>
            </a:pPr>
            <a:r>
              <a:rPr lang="ar-SA" sz="2800" b="1" dirty="0">
                <a:solidFill>
                  <a:schemeClr val="accent6">
                    <a:lumMod val="75000"/>
                  </a:schemeClr>
                </a:solidFill>
                <a:latin typeface="Calibri" panose="020F0502020204030204" pitchFamily="34" charset="0"/>
                <a:cs typeface="Calibri" panose="020F0502020204030204" pitchFamily="34" charset="0"/>
              </a:rPr>
              <a:t>سألا أمهما: </a:t>
            </a:r>
          </a:p>
          <a:p>
            <a:pPr lvl="0" algn="ctr">
              <a:lnSpc>
                <a:spcPct val="150000"/>
              </a:lnSpc>
              <a:buClr>
                <a:schemeClr val="dk1"/>
              </a:buClr>
              <a:buSzPts val="3600"/>
            </a:pPr>
            <a:r>
              <a:rPr lang="ar-SA" sz="2800" b="1" dirty="0">
                <a:solidFill>
                  <a:schemeClr val="accent6">
                    <a:lumMod val="75000"/>
                  </a:schemeClr>
                </a:solidFill>
                <a:latin typeface="Calibri" panose="020F0502020204030204" pitchFamily="34" charset="0"/>
                <a:cs typeface="Calibri" panose="020F0502020204030204" pitchFamily="34" charset="0"/>
              </a:rPr>
              <a:t>لماذا أعطانا الطبيب دواءً مختلفًا إذا كُنّا نعاني الوجع نفسه؟</a:t>
            </a:r>
          </a:p>
          <a:p>
            <a:pPr lvl="0" algn="ctr">
              <a:lnSpc>
                <a:spcPct val="150000"/>
              </a:lnSpc>
              <a:buClr>
                <a:schemeClr val="dk1"/>
              </a:buClr>
              <a:buSzPts val="3600"/>
            </a:pPr>
            <a:r>
              <a:rPr lang="ar-SA" sz="2800" b="1" dirty="0">
                <a:solidFill>
                  <a:schemeClr val="accent6">
                    <a:lumMod val="75000"/>
                  </a:schemeClr>
                </a:solidFill>
                <a:latin typeface="Calibri" panose="020F0502020204030204" pitchFamily="34" charset="0"/>
                <a:cs typeface="Calibri" panose="020F0502020204030204" pitchFamily="34" charset="0"/>
              </a:rPr>
              <a:t>هل يمكن أن نتبادل زجاجة الدواء المتشابهة فيما بيننا؟</a:t>
            </a:r>
          </a:p>
          <a:p>
            <a:pPr lvl="0" algn="ctr">
              <a:lnSpc>
                <a:spcPct val="150000"/>
              </a:lnSpc>
              <a:buClr>
                <a:schemeClr val="dk1"/>
              </a:buClr>
              <a:buSzPts val="3600"/>
            </a:pPr>
            <a:r>
              <a:rPr lang="ar-SA" sz="2800" b="1" dirty="0">
                <a:solidFill>
                  <a:schemeClr val="accent6">
                    <a:lumMod val="75000"/>
                  </a:schemeClr>
                </a:solidFill>
                <a:latin typeface="Calibri" panose="020F0502020204030204" pitchFamily="34" charset="0"/>
                <a:cs typeface="Calibri" panose="020F0502020204030204" pitchFamily="34" charset="0"/>
              </a:rPr>
              <a:t>ما رأيكم؟</a:t>
            </a:r>
            <a:endParaRPr lang="ar-SA" sz="2800" dirty="0">
              <a:solidFill>
                <a:schemeClr val="accent6">
                  <a:lumMod val="75000"/>
                </a:schemeClr>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a:t>معلوم</a:t>
            </a:r>
            <a:r>
              <a:rPr lang="ar-SY" dirty="0"/>
              <a:t>ة</a:t>
            </a:r>
            <a:r>
              <a:rPr lang="ar-SA" dirty="0"/>
              <a:t> </a:t>
            </a:r>
            <a:endParaRPr lang="he-IL" dirty="0"/>
          </a:p>
        </p:txBody>
      </p:sp>
      <p:sp>
        <p:nvSpPr>
          <p:cNvPr id="4" name="מציין מיקום טקסט 3"/>
          <p:cNvSpPr>
            <a:spLocks noGrp="1"/>
          </p:cNvSpPr>
          <p:nvPr>
            <p:ph type="body" idx="2"/>
          </p:nvPr>
        </p:nvSpPr>
        <p:spPr>
          <a:xfrm>
            <a:off x="642551" y="1825625"/>
            <a:ext cx="10711249" cy="4351338"/>
          </a:xfrm>
        </p:spPr>
        <p:txBody>
          <a:bodyPr/>
          <a:lstStyle/>
          <a:p>
            <a:pPr marL="50800" indent="0">
              <a:buNone/>
            </a:pPr>
            <a:r>
              <a:rPr lang="ar-SA" dirty="0"/>
              <a:t/>
            </a:r>
            <a:br>
              <a:rPr lang="ar-SA" dirty="0"/>
            </a:br>
            <a:r>
              <a:rPr lang="ar-SA" dirty="0">
                <a:solidFill>
                  <a:srgbClr val="222222"/>
                </a:solidFill>
                <a:latin typeface="arial" panose="020B0604020202020204" pitchFamily="34" charset="0"/>
              </a:rPr>
              <a:t>تتمّ ملاءَمة الدواء لكُلّ شخص وفق مميّزاته الخاصّة كالعمر، والوزن وغير ذلك</a:t>
            </a:r>
            <a:r>
              <a:rPr lang="he-IL" b="1" dirty="0"/>
              <a:t>...</a:t>
            </a:r>
          </a:p>
        </p:txBody>
      </p:sp>
      <p:pic>
        <p:nvPicPr>
          <p:cNvPr id="5" name="תמונה 4" descr="תמונה שמכילה דוב, דוב צעצוע, ישיבה, מקורה&#10;&#10;התיאור נוצר באופן אוטומטי">
            <a:extLst>
              <a:ext uri="{FF2B5EF4-FFF2-40B4-BE49-F238E27FC236}">
                <a16:creationId xmlns:a16="http://schemas.microsoft.com/office/drawing/2014/main" id="{2389A3F5-7931-4B88-B516-A404CE3E2ACC}"/>
              </a:ext>
            </a:extLst>
          </p:cNvPr>
          <p:cNvPicPr>
            <a:picLocks noChangeAspect="1"/>
          </p:cNvPicPr>
          <p:nvPr/>
        </p:nvPicPr>
        <p:blipFill>
          <a:blip r:embed="rId2"/>
          <a:stretch>
            <a:fillRect/>
          </a:stretch>
        </p:blipFill>
        <p:spPr>
          <a:xfrm>
            <a:off x="1040040" y="3417195"/>
            <a:ext cx="3187575" cy="2263367"/>
          </a:xfrm>
          <a:prstGeom prst="rect">
            <a:avLst/>
          </a:prstGeom>
        </p:spPr>
      </p:pic>
      <p:pic>
        <p:nvPicPr>
          <p:cNvPr id="7" name="תמונה 6" descr="תמונה שמכילה שולחן, ישיבה, מזון, מיטה&#10;&#10;התיאור נוצר באופן אוטומטי">
            <a:extLst>
              <a:ext uri="{FF2B5EF4-FFF2-40B4-BE49-F238E27FC236}">
                <a16:creationId xmlns:a16="http://schemas.microsoft.com/office/drawing/2014/main" id="{ABD1723E-978E-4B69-A1D2-6317A8A729FE}"/>
              </a:ext>
            </a:extLst>
          </p:cNvPr>
          <p:cNvPicPr>
            <a:picLocks noChangeAspect="1"/>
          </p:cNvPicPr>
          <p:nvPr/>
        </p:nvPicPr>
        <p:blipFill>
          <a:blip r:embed="rId3"/>
          <a:stretch>
            <a:fillRect/>
          </a:stretch>
        </p:blipFill>
        <p:spPr>
          <a:xfrm>
            <a:off x="5447521" y="3822252"/>
            <a:ext cx="2477747" cy="1858310"/>
          </a:xfrm>
          <a:prstGeom prst="rect">
            <a:avLst/>
          </a:prstGeom>
        </p:spPr>
      </p:pic>
      <p:pic>
        <p:nvPicPr>
          <p:cNvPr id="11" name="תמונה 10">
            <a:extLst>
              <a:ext uri="{FF2B5EF4-FFF2-40B4-BE49-F238E27FC236}">
                <a16:creationId xmlns:a16="http://schemas.microsoft.com/office/drawing/2014/main" id="{67CB6E9D-1182-4521-BC0A-1FDC29D17156}"/>
              </a:ext>
            </a:extLst>
          </p:cNvPr>
          <p:cNvPicPr>
            <a:picLocks noChangeAspect="1"/>
          </p:cNvPicPr>
          <p:nvPr/>
        </p:nvPicPr>
        <p:blipFill>
          <a:blip r:embed="rId4"/>
          <a:stretch>
            <a:fillRect/>
          </a:stretch>
        </p:blipFill>
        <p:spPr>
          <a:xfrm>
            <a:off x="9145175" y="3592190"/>
            <a:ext cx="2606114" cy="2817421"/>
          </a:xfrm>
          <a:prstGeom prst="rect">
            <a:avLst/>
          </a:prstGeom>
        </p:spPr>
      </p:pic>
    </p:spTree>
    <p:extLst>
      <p:ext uri="{BB962C8B-B14F-4D97-AF65-F5344CB8AC3E}">
        <p14:creationId xmlns:p14="http://schemas.microsoft.com/office/powerpoint/2010/main" val="1664701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4"/>
          <p:cNvSpPr txBox="1">
            <a:spLocks noGrp="1"/>
          </p:cNvSpPr>
          <p:nvPr>
            <p:ph type="title"/>
          </p:nvPr>
        </p:nvSpPr>
        <p:spPr>
          <a:xfrm>
            <a:off x="838200" y="641267"/>
            <a:ext cx="10515600" cy="1023833"/>
          </a:xfrm>
          <a:prstGeom prst="rect">
            <a:avLst/>
          </a:prstGeom>
          <a:noFill/>
          <a:ln>
            <a:noFill/>
          </a:ln>
        </p:spPr>
        <p:txBody>
          <a:bodyPr spcFirstLastPara="1" wrap="square" lIns="91425" tIns="45700" rIns="91425" bIns="45700" anchor="ctr" anchorCtr="0">
            <a:noAutofit/>
          </a:bodyPr>
          <a:lstStyle/>
          <a:p>
            <a:pPr algn="ctr">
              <a:spcBef>
                <a:spcPts val="0"/>
              </a:spcBef>
            </a:pPr>
            <a:r>
              <a:rPr lang="ar-SA" sz="3600" b="1" dirty="0">
                <a:solidFill>
                  <a:schemeClr val="accent1"/>
                </a:solidFill>
              </a:rPr>
              <a:t>عنوان القصة التالية</a:t>
            </a:r>
            <a:r>
              <a:rPr lang="he-IL" sz="3600" b="1" dirty="0">
                <a:solidFill>
                  <a:schemeClr val="accent1"/>
                </a:solidFill>
              </a:rPr>
              <a:t>:</a:t>
            </a:r>
            <a:br>
              <a:rPr lang="he-IL" sz="3600" b="1" dirty="0">
                <a:solidFill>
                  <a:schemeClr val="accent1"/>
                </a:solidFill>
              </a:rPr>
            </a:br>
            <a:r>
              <a:rPr lang="he-IL" sz="3600" b="1" dirty="0">
                <a:solidFill>
                  <a:schemeClr val="accent1"/>
                </a:solidFill>
              </a:rPr>
              <a:t>"</a:t>
            </a:r>
            <a:r>
              <a:rPr lang="ar-SA" sz="3600" b="1" dirty="0">
                <a:solidFill>
                  <a:schemeClr val="accent1"/>
                </a:solidFill>
              </a:rPr>
              <a:t>أشرب فقط عندما يكون واضحًا لي ما المسموح و ما الممنوع </a:t>
            </a:r>
            <a:r>
              <a:rPr lang="he-IL" sz="3600" b="1" dirty="0">
                <a:solidFill>
                  <a:schemeClr val="accent1"/>
                </a:solidFill>
              </a:rPr>
              <a:t>"</a:t>
            </a:r>
            <a:br>
              <a:rPr lang="he-IL" sz="3600" b="1" dirty="0">
                <a:solidFill>
                  <a:schemeClr val="accent1"/>
                </a:solidFill>
              </a:rPr>
            </a:br>
            <a:endParaRPr sz="3600" b="1" dirty="0">
              <a:solidFill>
                <a:schemeClr val="accent1"/>
              </a:solidFill>
            </a:endParaRPr>
          </a:p>
        </p:txBody>
      </p:sp>
      <p:sp>
        <p:nvSpPr>
          <p:cNvPr id="319" name="Google Shape;319;p14"/>
          <p:cNvSpPr txBox="1">
            <a:spLocks noGrp="1"/>
          </p:cNvSpPr>
          <p:nvPr>
            <p:ph type="body" idx="2"/>
          </p:nvPr>
        </p:nvSpPr>
        <p:spPr>
          <a:xfrm>
            <a:off x="838200" y="1665102"/>
            <a:ext cx="10515600" cy="3073154"/>
          </a:xfrm>
          <a:prstGeom prst="rect">
            <a:avLst/>
          </a:prstGeom>
          <a:noFill/>
          <a:ln>
            <a:noFill/>
          </a:ln>
        </p:spPr>
        <p:txBody>
          <a:bodyPr spcFirstLastPara="1" wrap="square" lIns="91425" tIns="45700" rIns="91425" bIns="45700" anchor="t" anchorCtr="0">
            <a:normAutofit fontScale="32500" lnSpcReduction="20000"/>
          </a:bodyPr>
          <a:lstStyle/>
          <a:p>
            <a:pPr marL="0" lvl="0" indent="0">
              <a:lnSpc>
                <a:spcPct val="170000"/>
              </a:lnSpc>
              <a:buNone/>
            </a:pPr>
            <a:r>
              <a:rPr lang="ar-SA" sz="8000" b="1" dirty="0"/>
              <a:t>خلال عطلة الصيف، دخل جمال إلى البيت عَطِشًا بعد أن لَعِب مع أصدقائه في الخارج.</a:t>
            </a:r>
          </a:p>
          <a:p>
            <a:pPr marL="0" lvl="0" indent="0">
              <a:lnSpc>
                <a:spcPct val="170000"/>
              </a:lnSpc>
              <a:buNone/>
            </a:pPr>
            <a:r>
              <a:rPr lang="he-IL" sz="8000" b="1" dirty="0"/>
              <a:t> </a:t>
            </a:r>
            <a:r>
              <a:rPr lang="ar-SA" sz="8000" b="1" dirty="0"/>
              <a:t>لقد كانت في المطبخ زجاجة ماء مفتوحة في داخلها سائل شفّاف يشبه الماء</a:t>
            </a:r>
            <a:r>
              <a:rPr lang="he-IL" sz="8000" b="1" dirty="0"/>
              <a:t>.</a:t>
            </a:r>
          </a:p>
          <a:p>
            <a:pPr marL="0" lvl="0" indent="0">
              <a:lnSpc>
                <a:spcPct val="170000"/>
              </a:lnSpc>
              <a:buNone/>
            </a:pPr>
            <a:r>
              <a:rPr lang="ar-SA" sz="8000" b="1" dirty="0"/>
              <a:t>مدّ جمال يده لكي يشرب من الزجاجة</a:t>
            </a:r>
            <a:r>
              <a:rPr lang="he-IL" sz="8000" b="1" dirty="0"/>
              <a:t>..</a:t>
            </a:r>
          </a:p>
          <a:p>
            <a:pPr marL="0" lvl="0" indent="0">
              <a:lnSpc>
                <a:spcPct val="170000"/>
              </a:lnSpc>
              <a:buNone/>
            </a:pPr>
            <a:r>
              <a:rPr lang="ar-SA" sz="8000" b="1" dirty="0"/>
              <a:t>فهتف أبوه بصوت مرتفع من غرفة الجلوس: </a:t>
            </a:r>
            <a:r>
              <a:rPr lang="he-IL" sz="8000" b="1" dirty="0"/>
              <a:t>"</a:t>
            </a:r>
            <a:r>
              <a:rPr lang="ar-SA" sz="8000" b="1" dirty="0"/>
              <a:t>لا تشرب</a:t>
            </a:r>
            <a:r>
              <a:rPr lang="he-IL" sz="8000" b="1" dirty="0"/>
              <a:t>!"</a:t>
            </a:r>
          </a:p>
          <a:p>
            <a:pPr marL="0" lvl="0" indent="0">
              <a:buNone/>
            </a:pPr>
            <a:endParaRPr lang="he-IL" sz="3600" b="1" dirty="0"/>
          </a:p>
          <a:p>
            <a:pPr marL="0" lvl="0" indent="0">
              <a:buNone/>
            </a:pPr>
            <a:endParaRPr lang="he-IL" sz="3600" b="1" dirty="0"/>
          </a:p>
          <a:p>
            <a:pPr marL="228600" marR="0" lvl="0" indent="-50800" algn="r" rtl="1">
              <a:lnSpc>
                <a:spcPct val="100000"/>
              </a:lnSpc>
              <a:spcBef>
                <a:spcPts val="1000"/>
              </a:spcBef>
              <a:spcAft>
                <a:spcPts val="0"/>
              </a:spcAft>
              <a:buClr>
                <a:schemeClr val="accent2"/>
              </a:buClr>
              <a:buSzPts val="2800"/>
              <a:buFont typeface="Arial"/>
              <a:buNone/>
            </a:pPr>
            <a:endParaRPr sz="2400" b="1" dirty="0"/>
          </a:p>
        </p:txBody>
      </p:sp>
      <p:pic>
        <p:nvPicPr>
          <p:cNvPr id="320" name="Google Shape;320;p14"/>
          <p:cNvPicPr preferRelativeResize="0"/>
          <p:nvPr/>
        </p:nvPicPr>
        <p:blipFill rotWithShape="1">
          <a:blip r:embed="rId3">
            <a:alphaModFix/>
          </a:blip>
          <a:srcRect/>
          <a:stretch/>
        </p:blipFill>
        <p:spPr>
          <a:xfrm>
            <a:off x="347084" y="262845"/>
            <a:ext cx="1047545" cy="550181"/>
          </a:xfrm>
          <a:prstGeom prst="rect">
            <a:avLst/>
          </a:prstGeom>
          <a:noFill/>
          <a:ln>
            <a:noFill/>
          </a:ln>
        </p:spPr>
      </p:pic>
      <p:sp>
        <p:nvSpPr>
          <p:cNvPr id="2" name="תיבת טקסט 1">
            <a:extLst>
              <a:ext uri="{FF2B5EF4-FFF2-40B4-BE49-F238E27FC236}">
                <a16:creationId xmlns:a16="http://schemas.microsoft.com/office/drawing/2014/main" id="{157D5F21-500D-41A7-B0BD-720EBBC818A2}"/>
              </a:ext>
            </a:extLst>
          </p:cNvPr>
          <p:cNvSpPr txBox="1"/>
          <p:nvPr/>
        </p:nvSpPr>
        <p:spPr>
          <a:xfrm>
            <a:off x="1306286" y="4893294"/>
            <a:ext cx="9596252" cy="1815882"/>
          </a:xfrm>
          <a:prstGeom prst="rect">
            <a:avLst/>
          </a:prstGeom>
          <a:noFill/>
        </p:spPr>
        <p:txBody>
          <a:bodyPr wrap="square" rtlCol="1">
            <a:spAutoFit/>
          </a:bodyPr>
          <a:lstStyle/>
          <a:p>
            <a:pPr marL="0" lvl="0" indent="0" algn="r">
              <a:buNone/>
            </a:pPr>
            <a:r>
              <a:rPr lang="ar-SA" sz="2800" b="1" dirty="0">
                <a:solidFill>
                  <a:schemeClr val="accent6">
                    <a:lumMod val="75000"/>
                  </a:schemeClr>
                </a:solidFill>
                <a:latin typeface="Calibri" panose="020F0502020204030204" pitchFamily="34" charset="0"/>
                <a:cs typeface="Calibri" panose="020F0502020204030204" pitchFamily="34" charset="0"/>
              </a:rPr>
              <a:t>أسئلة للتفكير </a:t>
            </a:r>
            <a:r>
              <a:rPr lang="he-IL" sz="2800" b="1" dirty="0">
                <a:solidFill>
                  <a:schemeClr val="accent6">
                    <a:lumMod val="75000"/>
                  </a:schemeClr>
                </a:solidFill>
                <a:latin typeface="Calibri" panose="020F0502020204030204" pitchFamily="34" charset="0"/>
                <a:cs typeface="Calibri" panose="020F0502020204030204" pitchFamily="34" charset="0"/>
              </a:rPr>
              <a:t>:</a:t>
            </a:r>
          </a:p>
          <a:p>
            <a:pPr marL="0" lvl="0" indent="0" algn="r">
              <a:buNone/>
            </a:pPr>
            <a:r>
              <a:rPr lang="he-IL" sz="2800" b="1" dirty="0">
                <a:solidFill>
                  <a:schemeClr val="accent6">
                    <a:lumMod val="75000"/>
                  </a:schemeClr>
                </a:solidFill>
                <a:latin typeface="Calibri" panose="020F0502020204030204" pitchFamily="34" charset="0"/>
                <a:cs typeface="Calibri" panose="020F0502020204030204" pitchFamily="34" charset="0"/>
              </a:rPr>
              <a:t>1.</a:t>
            </a:r>
            <a:r>
              <a:rPr lang="ar-SA" sz="2800" b="1" dirty="0">
                <a:solidFill>
                  <a:schemeClr val="accent6">
                    <a:lumMod val="75000"/>
                  </a:schemeClr>
                </a:solidFill>
                <a:latin typeface="Calibri" panose="020F0502020204030204" pitchFamily="34" charset="0"/>
                <a:cs typeface="Calibri" panose="020F0502020204030204" pitchFamily="34" charset="0"/>
              </a:rPr>
              <a:t> لماذا قال أبو جمال</a:t>
            </a:r>
            <a:r>
              <a:rPr lang="he-IL" sz="2800" b="1" dirty="0">
                <a:solidFill>
                  <a:schemeClr val="accent6">
                    <a:lumMod val="75000"/>
                  </a:schemeClr>
                </a:solidFill>
                <a:latin typeface="Calibri" panose="020F0502020204030204" pitchFamily="34" charset="0"/>
                <a:cs typeface="Calibri" panose="020F0502020204030204" pitchFamily="34" charset="0"/>
              </a:rPr>
              <a:t> </a:t>
            </a:r>
            <a:r>
              <a:rPr lang="ar-SA" sz="2800" b="1" dirty="0">
                <a:solidFill>
                  <a:schemeClr val="accent6">
                    <a:lumMod val="75000"/>
                  </a:schemeClr>
                </a:solidFill>
                <a:latin typeface="Calibri" panose="020F0502020204030204" pitchFamily="34" charset="0"/>
                <a:cs typeface="Calibri" panose="020F0502020204030204" pitchFamily="34" charset="0"/>
              </a:rPr>
              <a:t>لابنه </a:t>
            </a:r>
            <a:r>
              <a:rPr lang="ar-SY" sz="2800" b="1" dirty="0">
                <a:solidFill>
                  <a:schemeClr val="accent6">
                    <a:lumMod val="75000"/>
                  </a:schemeClr>
                </a:solidFill>
                <a:latin typeface="Calibri" panose="020F0502020204030204" pitchFamily="34" charset="0"/>
                <a:cs typeface="Calibri" panose="020F0502020204030204" pitchFamily="34" charset="0"/>
              </a:rPr>
              <a:t>أن </a:t>
            </a:r>
            <a:r>
              <a:rPr lang="ar-SA" sz="2800" b="1" dirty="0">
                <a:solidFill>
                  <a:schemeClr val="accent6">
                    <a:lumMod val="75000"/>
                  </a:schemeClr>
                </a:solidFill>
                <a:latin typeface="Calibri" panose="020F0502020204030204" pitchFamily="34" charset="0"/>
                <a:cs typeface="Calibri" panose="020F0502020204030204" pitchFamily="34" charset="0"/>
              </a:rPr>
              <a:t>لا يشرب</a:t>
            </a:r>
            <a:r>
              <a:rPr lang="ar-SY" sz="2800" b="1" dirty="0">
                <a:solidFill>
                  <a:schemeClr val="accent6">
                    <a:lumMod val="75000"/>
                  </a:schemeClr>
                </a:solidFill>
                <a:latin typeface="Calibri" panose="020F0502020204030204" pitchFamily="34" charset="0"/>
                <a:cs typeface="Calibri" panose="020F0502020204030204" pitchFamily="34" charset="0"/>
              </a:rPr>
              <a:t> حسب رأيكم؟</a:t>
            </a:r>
            <a:endParaRPr lang="he-IL" sz="2800" b="1" dirty="0">
              <a:solidFill>
                <a:schemeClr val="accent6">
                  <a:lumMod val="75000"/>
                </a:schemeClr>
              </a:solidFill>
              <a:latin typeface="Calibri" panose="020F0502020204030204" pitchFamily="34" charset="0"/>
              <a:cs typeface="Calibri" panose="020F0502020204030204" pitchFamily="34" charset="0"/>
            </a:endParaRPr>
          </a:p>
          <a:p>
            <a:pPr marL="0" lvl="0" indent="0" algn="r">
              <a:buNone/>
            </a:pPr>
            <a:r>
              <a:rPr lang="he-IL" sz="2800" b="1" dirty="0">
                <a:solidFill>
                  <a:schemeClr val="accent6">
                    <a:lumMod val="75000"/>
                  </a:schemeClr>
                </a:solidFill>
                <a:latin typeface="Calibri" panose="020F0502020204030204" pitchFamily="34" charset="0"/>
                <a:cs typeface="Calibri" panose="020F0502020204030204" pitchFamily="34" charset="0"/>
              </a:rPr>
              <a:t>2. </a:t>
            </a:r>
            <a:r>
              <a:rPr lang="ar-SA" sz="2800" b="1" dirty="0">
                <a:solidFill>
                  <a:schemeClr val="accent6">
                    <a:lumMod val="75000"/>
                  </a:schemeClr>
                </a:solidFill>
                <a:latin typeface="Calibri" panose="020F0502020204030204" pitchFamily="34" charset="0"/>
                <a:cs typeface="Calibri" panose="020F0502020204030204" pitchFamily="34" charset="0"/>
              </a:rPr>
              <a:t>ما علاقة الجملة </a:t>
            </a:r>
            <a:r>
              <a:rPr lang="he-IL" sz="2800" b="1" dirty="0">
                <a:solidFill>
                  <a:schemeClr val="accent6">
                    <a:lumMod val="75000"/>
                  </a:schemeClr>
                </a:solidFill>
                <a:latin typeface="Calibri" panose="020F0502020204030204" pitchFamily="34" charset="0"/>
                <a:cs typeface="Calibri" panose="020F0502020204030204" pitchFamily="34" charset="0"/>
              </a:rPr>
              <a:t>:"</a:t>
            </a:r>
            <a:r>
              <a:rPr lang="ar-SA" sz="2800" b="1" dirty="0">
                <a:solidFill>
                  <a:schemeClr val="accent6">
                    <a:lumMod val="75000"/>
                  </a:schemeClr>
                </a:solidFill>
                <a:latin typeface="Calibri" panose="020F0502020204030204" pitchFamily="34" charset="0"/>
                <a:cs typeface="Calibri" panose="020F0502020204030204" pitchFamily="34" charset="0"/>
              </a:rPr>
              <a:t>فكّر في البداية قبل أن تفعل في النهاية" بالقصّة؟ </a:t>
            </a:r>
            <a:endParaRPr lang="he-IL" sz="2800" b="1" dirty="0">
              <a:solidFill>
                <a:schemeClr val="accent6">
                  <a:lumMod val="75000"/>
                </a:schemeClr>
              </a:solidFill>
              <a:latin typeface="Calibri" panose="020F0502020204030204" pitchFamily="34" charset="0"/>
              <a:cs typeface="Calibri" panose="020F0502020204030204" pitchFamily="34" charset="0"/>
            </a:endParaRPr>
          </a:p>
          <a:p>
            <a:pPr algn="r"/>
            <a:endParaRPr lang="he-IL" sz="2800" dirty="0"/>
          </a:p>
        </p:txBody>
      </p:sp>
    </p:spTree>
    <p:extLst>
      <p:ext uri="{BB962C8B-B14F-4D97-AF65-F5344CB8AC3E}">
        <p14:creationId xmlns:p14="http://schemas.microsoft.com/office/powerpoint/2010/main" val="366122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6"/>
          <p:cNvSpPr txBox="1">
            <a:spLocks noGrp="1"/>
          </p:cNvSpPr>
          <p:nvPr>
            <p:ph type="title"/>
          </p:nvPr>
        </p:nvSpPr>
        <p:spPr>
          <a:xfrm>
            <a:off x="3081590" y="663126"/>
            <a:ext cx="8280000" cy="720000"/>
          </a:xfrm>
          <a:prstGeom prst="rect">
            <a:avLst/>
          </a:prstGeom>
          <a:solidFill>
            <a:schemeClr val="accent1"/>
          </a:solidFill>
          <a:ln>
            <a:noFill/>
          </a:ln>
        </p:spPr>
        <p:txBody>
          <a:bodyPr spcFirstLastPara="1" wrap="square" lIns="91425" tIns="45700" rIns="91425" bIns="45700" anchor="b" anchorCtr="0">
            <a:normAutofit/>
          </a:bodyPr>
          <a:lstStyle/>
          <a:p>
            <a:pPr marL="0" lvl="0" indent="0" algn="r" rtl="1">
              <a:lnSpc>
                <a:spcPct val="90000"/>
              </a:lnSpc>
              <a:spcBef>
                <a:spcPts val="0"/>
              </a:spcBef>
              <a:spcAft>
                <a:spcPts val="0"/>
              </a:spcAft>
              <a:buClr>
                <a:schemeClr val="lt1"/>
              </a:buClr>
              <a:buSzPts val="4400"/>
              <a:buFont typeface="Calibri"/>
              <a:buNone/>
            </a:pPr>
            <a:r>
              <a:rPr lang="ar-SA" dirty="0"/>
              <a:t>نُجمِل ونُنْهي</a:t>
            </a:r>
            <a:endParaRPr dirty="0"/>
          </a:p>
        </p:txBody>
      </p:sp>
      <p:sp>
        <p:nvSpPr>
          <p:cNvPr id="335" name="Google Shape;335;p16"/>
          <p:cNvSpPr txBox="1">
            <a:spLocks noGrp="1"/>
          </p:cNvSpPr>
          <p:nvPr>
            <p:ph type="body" idx="1"/>
          </p:nvPr>
        </p:nvSpPr>
        <p:spPr>
          <a:xfrm>
            <a:off x="0" y="1631201"/>
            <a:ext cx="10370944" cy="3811371"/>
          </a:xfrm>
          <a:prstGeom prst="rect">
            <a:avLst/>
          </a:prstGeom>
          <a:noFill/>
          <a:ln>
            <a:noFill/>
          </a:ln>
        </p:spPr>
        <p:txBody>
          <a:bodyPr spcFirstLastPara="1" wrap="square" lIns="91425" tIns="45700" rIns="91425" bIns="45700" anchor="t" anchorCtr="0">
            <a:noAutofit/>
          </a:bodyPr>
          <a:lstStyle/>
          <a:p>
            <a:pPr marL="0" indent="0" algn="r"/>
            <a:r>
              <a:rPr lang="he-IL" sz="2800" dirty="0"/>
              <a:t>ּ</a:t>
            </a:r>
            <a:r>
              <a:rPr lang="ar-SA" sz="2800" dirty="0"/>
              <a:t>يا أولاد، </a:t>
            </a:r>
            <a:r>
              <a:rPr lang="ar-SA" sz="2800" b="1" dirty="0"/>
              <a:t>كيف يمكنكم المحافظة على صحّتكم والابتعاد عن الموادّ الخطرة؟</a:t>
            </a:r>
          </a:p>
          <a:p>
            <a:pPr marL="0" indent="0" algn="r"/>
            <a:r>
              <a:rPr lang="ar-SA" sz="2800" b="1" dirty="0"/>
              <a:t>يختلف تأثير الموادّ المختلفة بين شخص وآخر، لذا؛ </a:t>
            </a:r>
          </a:p>
          <a:p>
            <a:pPr marL="0" indent="0" algn="r"/>
            <a:r>
              <a:rPr lang="ar-SA" sz="2800" b="1" dirty="0"/>
              <a:t>يمكن تناول الدواء بعد الحصول على وصفة من الطبيب فقط، وحسب الجرعة </a:t>
            </a:r>
            <a:r>
              <a:rPr lang="ar-SA" sz="2800" b="1" dirty="0" err="1"/>
              <a:t>الموصى</a:t>
            </a:r>
            <a:r>
              <a:rPr lang="ar-SA" sz="2800" b="1" dirty="0"/>
              <a:t> بها. إذا شعرنا بأننا لسنا على ما يرام فمن المهمّ جدًا مشاركة بالغ. </a:t>
            </a:r>
          </a:p>
          <a:p>
            <a:pPr marL="0" indent="0" algn="r"/>
            <a:r>
              <a:rPr lang="ar-SA" sz="2800" b="1" dirty="0"/>
              <a:t>تعلّمنا أن لكُلّ شخص جسمه الخاصّ، وما يناسب شخصًا معيّنًا لا يناسب شخصًا آخر دائمًا.</a:t>
            </a:r>
          </a:p>
          <a:p>
            <a:pPr marL="0" indent="0" algn="r"/>
            <a:r>
              <a:rPr lang="ar-SA" sz="2800" b="1" dirty="0"/>
              <a:t>تعلّمنا</a:t>
            </a:r>
            <a:r>
              <a:rPr lang="he-IL" sz="2800" b="1" dirty="0"/>
              <a:t> </a:t>
            </a:r>
            <a:r>
              <a:rPr lang="ar-SA" sz="2800" b="1" dirty="0"/>
              <a:t>أن </a:t>
            </a:r>
            <a:r>
              <a:rPr lang="he-IL" sz="2800" b="1" dirty="0"/>
              <a:t>"</a:t>
            </a:r>
            <a:r>
              <a:rPr lang="ar-SY" sz="2800" b="1" dirty="0"/>
              <a:t>نفكّر في البداية </a:t>
            </a:r>
            <a:r>
              <a:rPr lang="ar-SA" sz="2800" b="1" dirty="0"/>
              <a:t>قبل أن نفعل في النهاية"، </a:t>
            </a:r>
            <a:r>
              <a:rPr lang="ar-SY" sz="2800" b="1" dirty="0"/>
              <a:t>أيْ، </a:t>
            </a:r>
            <a:r>
              <a:rPr lang="ar-SA" sz="2800" b="1" dirty="0"/>
              <a:t>قبل إدخال موادّ للجسم مِن المهمّ أن نفحص: ما هي المادّة؟ وهل تناسبنا؟</a:t>
            </a:r>
            <a:endParaRPr lang="he-IL" sz="2800" b="1" dirty="0"/>
          </a:p>
          <a:p>
            <a:pPr marL="0" lvl="0" indent="0" algn="r" rtl="1">
              <a:lnSpc>
                <a:spcPct val="90000"/>
              </a:lnSpc>
              <a:spcBef>
                <a:spcPts val="800"/>
              </a:spcBef>
              <a:spcAft>
                <a:spcPts val="0"/>
              </a:spcAft>
              <a:buClr>
                <a:schemeClr val="dk1"/>
              </a:buClr>
              <a:buSzPts val="3600"/>
              <a:buNone/>
            </a:pPr>
            <a:r>
              <a:rPr lang="x-none" sz="2800" b="1" dirty="0"/>
              <a:t/>
            </a:r>
            <a:br>
              <a:rPr lang="x-none" sz="2800" b="1" dirty="0"/>
            </a:br>
            <a:endParaRPr sz="2800" dirty="0"/>
          </a:p>
        </p:txBody>
      </p:sp>
      <p:pic>
        <p:nvPicPr>
          <p:cNvPr id="336" name="Google Shape;336;p16"/>
          <p:cNvPicPr preferRelativeResize="0"/>
          <p:nvPr/>
        </p:nvPicPr>
        <p:blipFill rotWithShape="1">
          <a:blip r:embed="rId3">
            <a:alphaModFix/>
          </a:blip>
          <a:srcRect/>
          <a:stretch/>
        </p:blipFill>
        <p:spPr>
          <a:xfrm>
            <a:off x="3617846" y="13562"/>
            <a:ext cx="1017545" cy="1070700"/>
          </a:xfrm>
          <a:prstGeom prst="rect">
            <a:avLst/>
          </a:prstGeom>
          <a:noFill/>
          <a:ln>
            <a:noFill/>
          </a:ln>
        </p:spPr>
      </p:pic>
      <p:pic>
        <p:nvPicPr>
          <p:cNvPr id="337" name="Google Shape;337;p16"/>
          <p:cNvPicPr preferRelativeResize="0"/>
          <p:nvPr/>
        </p:nvPicPr>
        <p:blipFill rotWithShape="1">
          <a:blip r:embed="rId4">
            <a:alphaModFix/>
          </a:blip>
          <a:srcRect/>
          <a:stretch/>
        </p:blipFill>
        <p:spPr>
          <a:xfrm flipH="1">
            <a:off x="10227203" y="4424747"/>
            <a:ext cx="1695450" cy="2203596"/>
          </a:xfrm>
          <a:prstGeom prst="rect">
            <a:avLst/>
          </a:prstGeom>
          <a:noFill/>
          <a:ln>
            <a:noFill/>
          </a:ln>
        </p:spPr>
      </p:pic>
      <p:pic>
        <p:nvPicPr>
          <p:cNvPr id="338" name="Google Shape;338;p16"/>
          <p:cNvPicPr preferRelativeResize="0"/>
          <p:nvPr/>
        </p:nvPicPr>
        <p:blipFill rotWithShape="1">
          <a:blip r:embed="rId5">
            <a:alphaModFix/>
          </a:blip>
          <a:srcRect/>
          <a:stretch/>
        </p:blipFill>
        <p:spPr>
          <a:xfrm rot="8222050">
            <a:off x="319777" y="503469"/>
            <a:ext cx="1596108" cy="820856"/>
          </a:xfrm>
          <a:prstGeom prst="rect">
            <a:avLst/>
          </a:prstGeom>
          <a:noFill/>
          <a:ln>
            <a:noFill/>
          </a:ln>
        </p:spPr>
      </p:pic>
      <p:sp>
        <p:nvSpPr>
          <p:cNvPr id="7" name="תיבת טקסט 6">
            <a:extLst>
              <a:ext uri="{FF2B5EF4-FFF2-40B4-BE49-F238E27FC236}">
                <a16:creationId xmlns:a16="http://schemas.microsoft.com/office/drawing/2014/main" id="{AB2642DB-24AE-4841-B840-4E9E220EC715}"/>
              </a:ext>
            </a:extLst>
          </p:cNvPr>
          <p:cNvSpPr txBox="1"/>
          <p:nvPr/>
        </p:nvSpPr>
        <p:spPr>
          <a:xfrm>
            <a:off x="1981548" y="5370653"/>
            <a:ext cx="8144759" cy="1077218"/>
          </a:xfrm>
          <a:prstGeom prst="rect">
            <a:avLst/>
          </a:prstGeom>
          <a:noFill/>
        </p:spPr>
        <p:txBody>
          <a:bodyPr wrap="square" rtlCol="1">
            <a:spAutoFit/>
          </a:bodyPr>
          <a:lstStyle/>
          <a:p>
            <a:pPr algn="ctr" rtl="1"/>
            <a:r>
              <a:rPr lang="ar-SA" sz="3200" b="1" dirty="0">
                <a:latin typeface="Calibri" panose="020F0502020204030204" pitchFamily="34" charset="0"/>
                <a:cs typeface="Calibri" panose="020F0502020204030204" pitchFamily="34" charset="0"/>
              </a:rPr>
              <a:t>يا أولاد، عليكم المحافظة على أنفسكم</a:t>
            </a:r>
            <a:r>
              <a:rPr lang="he-IL" sz="3200" b="1" dirty="0">
                <a:latin typeface="Calibri" panose="020F0502020204030204" pitchFamily="34" charset="0"/>
                <a:cs typeface="Calibri" panose="020F0502020204030204" pitchFamily="34" charset="0"/>
              </a:rPr>
              <a:t>:</a:t>
            </a:r>
          </a:p>
          <a:p>
            <a:pPr algn="ctr"/>
            <a:r>
              <a:rPr lang="he-IL" sz="3200" b="1" dirty="0">
                <a:solidFill>
                  <a:schemeClr val="accent6">
                    <a:lumMod val="75000"/>
                  </a:schemeClr>
                </a:solidFill>
                <a:latin typeface="Calibri" panose="020F0502020204030204" pitchFamily="34" charset="0"/>
                <a:cs typeface="Calibri" panose="020F0502020204030204" pitchFamily="34" charset="0"/>
              </a:rPr>
              <a:t>"</a:t>
            </a:r>
            <a:r>
              <a:rPr lang="ar-SA" sz="3200" b="1" dirty="0">
                <a:solidFill>
                  <a:schemeClr val="accent6">
                    <a:lumMod val="75000"/>
                  </a:schemeClr>
                </a:solidFill>
                <a:latin typeface="Calibri" panose="020F0502020204030204" pitchFamily="34" charset="0"/>
                <a:cs typeface="Calibri" panose="020F0502020204030204" pitchFamily="34" charset="0"/>
              </a:rPr>
              <a:t>أهتمّ بصحّتي لأني لا أملك سوى نفسي"</a:t>
            </a:r>
            <a:endParaRPr lang="he-IL" sz="3200" dirty="0">
              <a:solidFill>
                <a:schemeClr val="accent6">
                  <a:lumMod val="75000"/>
                </a:schemeClr>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0"/>
          <p:cNvSpPr txBox="1">
            <a:spLocks noGrp="1"/>
          </p:cNvSpPr>
          <p:nvPr>
            <p:ph type="title"/>
          </p:nvPr>
        </p:nvSpPr>
        <p:spPr>
          <a:xfrm>
            <a:off x="3081590" y="663126"/>
            <a:ext cx="8280000" cy="720000"/>
          </a:xfrm>
          <a:prstGeom prst="rect">
            <a:avLst/>
          </a:prstGeom>
          <a:solidFill>
            <a:schemeClr val="accent1"/>
          </a:solidFill>
          <a:ln>
            <a:noFill/>
          </a:ln>
        </p:spPr>
        <p:txBody>
          <a:bodyPr spcFirstLastPara="1" wrap="square" lIns="91425" tIns="45700" rIns="91425" bIns="45700" anchor="b" anchorCtr="0">
            <a:normAutofit/>
          </a:bodyPr>
          <a:lstStyle/>
          <a:p>
            <a:pPr marL="0" lvl="0" indent="0" algn="r" rtl="1">
              <a:lnSpc>
                <a:spcPct val="90000"/>
              </a:lnSpc>
              <a:spcBef>
                <a:spcPts val="0"/>
              </a:spcBef>
              <a:spcAft>
                <a:spcPts val="0"/>
              </a:spcAft>
              <a:buClr>
                <a:schemeClr val="lt1"/>
              </a:buClr>
              <a:buSzPts val="4400"/>
              <a:buFont typeface="Calibri"/>
              <a:buNone/>
            </a:pPr>
            <a:r>
              <a:rPr lang="ar-SA" b="1" dirty="0"/>
              <a:t>كلمة قبل أن ننهي لقاءنا..</a:t>
            </a:r>
            <a:endParaRPr b="1" dirty="0"/>
          </a:p>
        </p:txBody>
      </p:sp>
      <p:sp>
        <p:nvSpPr>
          <p:cNvPr id="287" name="Google Shape;287;p10"/>
          <p:cNvSpPr txBox="1">
            <a:spLocks noGrp="1"/>
          </p:cNvSpPr>
          <p:nvPr>
            <p:ph type="body" idx="1"/>
          </p:nvPr>
        </p:nvSpPr>
        <p:spPr>
          <a:xfrm>
            <a:off x="1671638" y="1928813"/>
            <a:ext cx="10124122" cy="3844925"/>
          </a:xfrm>
          <a:prstGeom prst="rect">
            <a:avLst/>
          </a:prstGeom>
          <a:noFill/>
          <a:ln>
            <a:noFill/>
          </a:ln>
        </p:spPr>
        <p:txBody>
          <a:bodyPr spcFirstLastPara="1" wrap="square" lIns="91425" tIns="45700" rIns="91425" bIns="45700" anchor="t" anchorCtr="0">
            <a:normAutofit fontScale="85000" lnSpcReduction="20000"/>
          </a:bodyPr>
          <a:lstStyle/>
          <a:p>
            <a:pPr marL="571500" indent="-571500" algn="r">
              <a:buClr>
                <a:schemeClr val="accent6">
                  <a:lumMod val="75000"/>
                </a:schemeClr>
              </a:buClr>
              <a:buFont typeface="Wingdings" panose="05000000000000000000" pitchFamily="2" charset="2"/>
              <a:buChar char="§"/>
            </a:pPr>
            <a:r>
              <a:rPr lang="ar-JO" dirty="0">
                <a:solidFill>
                  <a:srgbClr val="000000"/>
                </a:solidFill>
              </a:rPr>
              <a:t>آمل أن تكونوا قد شعرتم بالقرب بالرغم من البُعد.</a:t>
            </a:r>
            <a:endParaRPr lang="he-IL" dirty="0">
              <a:solidFill>
                <a:srgbClr val="000000"/>
              </a:solidFill>
            </a:endParaRPr>
          </a:p>
          <a:p>
            <a:pPr marL="571500" indent="-571500" algn="r">
              <a:buClr>
                <a:schemeClr val="accent6">
                  <a:lumMod val="75000"/>
                </a:schemeClr>
              </a:buClr>
              <a:buFont typeface="Wingdings" panose="05000000000000000000" pitchFamily="2" charset="2"/>
              <a:buChar char="§"/>
            </a:pPr>
            <a:r>
              <a:rPr lang="ar-JO" dirty="0">
                <a:solidFill>
                  <a:srgbClr val="000000"/>
                </a:solidFill>
              </a:rPr>
              <a:t>لا نبقى وحيدين /لا تبقوا بمفردكم</a:t>
            </a:r>
          </a:p>
          <a:p>
            <a:pPr marL="571500" indent="-571500" algn="r">
              <a:buClr>
                <a:schemeClr val="accent6">
                  <a:lumMod val="75000"/>
                </a:schemeClr>
              </a:buClr>
              <a:buFont typeface="Wingdings" panose="05000000000000000000" pitchFamily="2" charset="2"/>
              <a:buChar char="§"/>
            </a:pPr>
            <a:r>
              <a:rPr lang="ar-JO" dirty="0">
                <a:solidFill>
                  <a:srgbClr val="000000"/>
                </a:solidFill>
              </a:rPr>
              <a:t>تواصلوا مع العائلة، الأصدقاء، المعلّمين.</a:t>
            </a:r>
          </a:p>
          <a:p>
            <a:pPr marL="571500" indent="-571500" algn="r">
              <a:buClr>
                <a:schemeClr val="accent6">
                  <a:lumMod val="75000"/>
                </a:schemeClr>
              </a:buClr>
              <a:buFont typeface="Wingdings" panose="05000000000000000000" pitchFamily="2" charset="2"/>
              <a:buChar char="§"/>
            </a:pPr>
            <a:r>
              <a:rPr lang="ar-SA" dirty="0">
                <a:solidFill>
                  <a:srgbClr val="000000"/>
                </a:solidFill>
              </a:rPr>
              <a:t>نُطلع الآخرين على ما نختبره مِن تجارب، ونبدي اهتمامنا بالآخرين</a:t>
            </a:r>
            <a:endParaRPr lang="he-IL" dirty="0">
              <a:solidFill>
                <a:srgbClr val="000000"/>
              </a:solidFill>
            </a:endParaRPr>
          </a:p>
          <a:p>
            <a:pPr marL="0" indent="0" algn="r">
              <a:buClr>
                <a:schemeClr val="accent6">
                  <a:lumMod val="75000"/>
                </a:schemeClr>
              </a:buClr>
            </a:pPr>
            <a:endParaRPr lang="he-IL" dirty="0">
              <a:solidFill>
                <a:srgbClr val="000000"/>
              </a:solidFill>
            </a:endParaRPr>
          </a:p>
          <a:p>
            <a:pPr marL="0" indent="0">
              <a:buClr>
                <a:schemeClr val="accent6">
                  <a:lumMod val="75000"/>
                </a:schemeClr>
              </a:buClr>
            </a:pPr>
            <a:endParaRPr lang="ar-JO" sz="4500" b="1" dirty="0">
              <a:solidFill>
                <a:schemeClr val="accent6">
                  <a:lumMod val="75000"/>
                </a:schemeClr>
              </a:solidFill>
            </a:endParaRPr>
          </a:p>
          <a:p>
            <a:pPr marL="0" indent="0">
              <a:buClr>
                <a:schemeClr val="accent6">
                  <a:lumMod val="75000"/>
                </a:schemeClr>
              </a:buClr>
            </a:pPr>
            <a:endParaRPr lang="ar-JO" sz="4500" b="1" dirty="0">
              <a:solidFill>
                <a:schemeClr val="accent6">
                  <a:lumMod val="75000"/>
                </a:schemeClr>
              </a:solidFill>
            </a:endParaRPr>
          </a:p>
          <a:p>
            <a:pPr marL="0" indent="0">
              <a:buClr>
                <a:schemeClr val="accent6">
                  <a:lumMod val="75000"/>
                </a:schemeClr>
              </a:buClr>
            </a:pPr>
            <a:r>
              <a:rPr lang="ar-SA" sz="4500" b="1" dirty="0">
                <a:solidFill>
                  <a:schemeClr val="accent6">
                    <a:lumMod val="75000"/>
                  </a:schemeClr>
                </a:solidFill>
              </a:rPr>
              <a:t>إلى اللقاء في درس المهارات الحياتيّة القادم!</a:t>
            </a:r>
            <a:endParaRPr lang="he-IL" sz="4500" b="1" dirty="0">
              <a:solidFill>
                <a:schemeClr val="accent6">
                  <a:lumMod val="75000"/>
                </a:schemeClr>
              </a:solidFill>
            </a:endParaRPr>
          </a:p>
          <a:p>
            <a:pPr marL="0" indent="0" algn="r">
              <a:buClr>
                <a:schemeClr val="accent6">
                  <a:lumMod val="75000"/>
                </a:schemeClr>
              </a:buClr>
            </a:pPr>
            <a:endParaRPr lang="he-IL" b="1" dirty="0">
              <a:solidFill>
                <a:schemeClr val="accent6">
                  <a:lumMod val="75000"/>
                </a:schemeClr>
              </a:solidFill>
            </a:endParaRPr>
          </a:p>
          <a:p>
            <a:pPr marL="0" lvl="0" indent="0" algn="r" rtl="1">
              <a:lnSpc>
                <a:spcPct val="90000"/>
              </a:lnSpc>
              <a:spcBef>
                <a:spcPts val="0"/>
              </a:spcBef>
              <a:spcAft>
                <a:spcPts val="0"/>
              </a:spcAft>
              <a:buClr>
                <a:schemeClr val="accent6">
                  <a:lumMod val="75000"/>
                </a:schemeClr>
              </a:buClr>
              <a:buSzPts val="3600"/>
              <a:buNone/>
            </a:pPr>
            <a:endParaRPr dirty="0"/>
          </a:p>
        </p:txBody>
      </p:sp>
      <p:pic>
        <p:nvPicPr>
          <p:cNvPr id="288" name="Google Shape;288;p10"/>
          <p:cNvPicPr preferRelativeResize="0"/>
          <p:nvPr/>
        </p:nvPicPr>
        <p:blipFill rotWithShape="1">
          <a:blip r:embed="rId3">
            <a:alphaModFix/>
          </a:blip>
          <a:srcRect/>
          <a:stretch/>
        </p:blipFill>
        <p:spPr>
          <a:xfrm>
            <a:off x="2572817" y="117439"/>
            <a:ext cx="1017545" cy="1070700"/>
          </a:xfrm>
          <a:prstGeom prst="rect">
            <a:avLst/>
          </a:prstGeom>
          <a:noFill/>
          <a:ln>
            <a:noFill/>
          </a:ln>
        </p:spPr>
      </p:pic>
    </p:spTree>
    <p:extLst>
      <p:ext uri="{BB962C8B-B14F-4D97-AF65-F5344CB8AC3E}">
        <p14:creationId xmlns:p14="http://schemas.microsoft.com/office/powerpoint/2010/main" val="91279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Effect transition="in" filter="fade">
                                      <p:cBhvr>
                                        <p:cTn id="7" dur="500"/>
                                        <p:tgtEl>
                                          <p:spTgt spid="2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xEl>
                                              <p:pRg st="1" end="1"/>
                                            </p:txEl>
                                          </p:spTgt>
                                        </p:tgtEl>
                                        <p:attrNameLst>
                                          <p:attrName>style.visibility</p:attrName>
                                        </p:attrNameLst>
                                      </p:cBhvr>
                                      <p:to>
                                        <p:strVal val="visible"/>
                                      </p:to>
                                    </p:set>
                                    <p:animEffect transition="in" filter="fade">
                                      <p:cBhvr>
                                        <p:cTn id="12" dur="500"/>
                                        <p:tgtEl>
                                          <p:spTgt spid="2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xEl>
                                              <p:pRg st="2" end="2"/>
                                            </p:txEl>
                                          </p:spTgt>
                                        </p:tgtEl>
                                        <p:attrNameLst>
                                          <p:attrName>style.visibility</p:attrName>
                                        </p:attrNameLst>
                                      </p:cBhvr>
                                      <p:to>
                                        <p:strVal val="visible"/>
                                      </p:to>
                                    </p:set>
                                    <p:animEffect transition="in" filter="fade">
                                      <p:cBhvr>
                                        <p:cTn id="17" dur="500"/>
                                        <p:tgtEl>
                                          <p:spTgt spid="2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7">
                                            <p:txEl>
                                              <p:pRg st="3" end="3"/>
                                            </p:txEl>
                                          </p:spTgt>
                                        </p:tgtEl>
                                        <p:attrNameLst>
                                          <p:attrName>style.visibility</p:attrName>
                                        </p:attrNameLst>
                                      </p:cBhvr>
                                      <p:to>
                                        <p:strVal val="visible"/>
                                      </p:to>
                                    </p:set>
                                    <p:animEffect transition="in" filter="fade">
                                      <p:cBhvr>
                                        <p:cTn id="22" dur="500"/>
                                        <p:tgtEl>
                                          <p:spTgt spid="2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7">
                                            <p:txEl>
                                              <p:pRg st="7" end="7"/>
                                            </p:txEl>
                                          </p:spTgt>
                                        </p:tgtEl>
                                        <p:attrNameLst>
                                          <p:attrName>style.visibility</p:attrName>
                                        </p:attrNameLst>
                                      </p:cBhvr>
                                      <p:to>
                                        <p:strVal val="visible"/>
                                      </p:to>
                                    </p:set>
                                    <p:animEffect transition="in" filter="fade">
                                      <p:cBhvr>
                                        <p:cTn id="27" dur="500"/>
                                        <p:tgtEl>
                                          <p:spTgt spid="2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7C88A2-9298-4FE9-9B32-5069C9710DE9}"/>
              </a:ext>
            </a:extLst>
          </p:cNvPr>
          <p:cNvSpPr txBox="1"/>
          <p:nvPr/>
        </p:nvSpPr>
        <p:spPr>
          <a:xfrm>
            <a:off x="4556125" y="6127750"/>
            <a:ext cx="3590925" cy="3683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Arial"/>
                <a:sym typeface="Arial"/>
              </a:rPr>
              <a:t>PIXABAY.COM </a:t>
            </a:r>
            <a:r>
              <a:rPr kumimoji="0" lang="ar-SA" sz="18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sym typeface="Arial"/>
              </a:rPr>
              <a:t>الر</a:t>
            </a:r>
            <a:r>
              <a:rPr kumimoji="0" lang="ar-AE" sz="18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sym typeface="Arial"/>
              </a:rPr>
              <a:t>سم </a:t>
            </a:r>
            <a:r>
              <a:rPr kumimoji="0" lang="ar-SA" sz="18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sym typeface="Arial"/>
              </a:rPr>
              <a:t>التوضيحيّ</a:t>
            </a:r>
            <a:r>
              <a:rPr kumimoji="0" lang="ar-AE" sz="18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sym typeface="Arial"/>
              </a:rPr>
              <a:t>: </a:t>
            </a:r>
            <a:endParaRPr kumimoji="0" lang="en-US" sz="1800" b="0" i="0" u="none" strike="noStrike" kern="1200" cap="none" spc="0" normalizeH="0" baseline="0" noProof="0" dirty="0">
              <a:ln>
                <a:noFill/>
              </a:ln>
              <a:solidFill>
                <a:srgbClr val="FFFFFF"/>
              </a:solidFill>
              <a:effectLst/>
              <a:uLnTx/>
              <a:uFillTx/>
              <a:latin typeface="Calibri"/>
              <a:ea typeface="+mn-ea"/>
              <a:cs typeface="Arial"/>
              <a:sym typeface="Arial"/>
            </a:endParaRPr>
          </a:p>
        </p:txBody>
      </p:sp>
      <p:sp>
        <p:nvSpPr>
          <p:cNvPr id="4" name="מלבן 3">
            <a:extLst>
              <a:ext uri="{FF2B5EF4-FFF2-40B4-BE49-F238E27FC236}">
                <a16:creationId xmlns:a16="http://schemas.microsoft.com/office/drawing/2014/main" id="{38AC5CDB-0B73-4656-91BF-6DDAEE849C34}"/>
              </a:ext>
            </a:extLst>
          </p:cNvPr>
          <p:cNvSpPr/>
          <p:nvPr/>
        </p:nvSpPr>
        <p:spPr>
          <a:xfrm>
            <a:off x="2357438" y="2747963"/>
            <a:ext cx="7419975" cy="1571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FFFF"/>
              </a:solidFill>
              <a:effectLst/>
              <a:uLnTx/>
              <a:uFillTx/>
              <a:latin typeface="Calibri"/>
              <a:ea typeface="+mn-ea"/>
              <a:cs typeface="Arial" panose="020B0604020202020204" pitchFamily="34" charset="0"/>
              <a:sym typeface="Arial"/>
            </a:endParaRPr>
          </a:p>
        </p:txBody>
      </p:sp>
      <p:sp>
        <p:nvSpPr>
          <p:cNvPr id="126980" name="TextBox 4">
            <a:extLst>
              <a:ext uri="{FF2B5EF4-FFF2-40B4-BE49-F238E27FC236}">
                <a16:creationId xmlns:a16="http://schemas.microsoft.com/office/drawing/2014/main" id="{C04DAD77-9D06-4C3F-8B8B-02F8D5394B3C}"/>
              </a:ext>
            </a:extLst>
          </p:cNvPr>
          <p:cNvSpPr txBox="1">
            <a:spLocks noChangeArrowheads="1"/>
          </p:cNvSpPr>
          <p:nvPr/>
        </p:nvSpPr>
        <p:spPr bwMode="auto">
          <a:xfrm>
            <a:off x="1762125" y="2479675"/>
            <a:ext cx="791527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800"/>
              </a:spcBef>
              <a:buFont typeface="+mj-lt"/>
              <a:defRPr sz="2800">
                <a:solidFill>
                  <a:schemeClr val="tx1"/>
                </a:solidFill>
                <a:latin typeface="Sakkal Majalla" panose="02000000000000000000" pitchFamily="2" charset="-78"/>
                <a:cs typeface="Sakkal Majalla" panose="02000000000000000000" pitchFamily="2" charset="-78"/>
              </a:defRPr>
            </a:lvl1pPr>
            <a:lvl2pPr marL="742950" indent="-285750" algn="r" rtl="1">
              <a:lnSpc>
                <a:spcPct val="90000"/>
              </a:lnSpc>
              <a:spcBef>
                <a:spcPts val="8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altLang="he-IL" sz="6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Arial" panose="020B0604020202020204" pitchFamily="34" charset="0"/>
              </a:rPr>
              <a:t>شكرًا لكم على مشاهدة البثّ</a:t>
            </a:r>
            <a:endParaRPr kumimoji="0" lang="he-IL" altLang="he-IL" sz="6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
        <p:nvSpPr>
          <p:cNvPr id="126981" name="TextBox 5">
            <a:extLst>
              <a:ext uri="{FF2B5EF4-FFF2-40B4-BE49-F238E27FC236}">
                <a16:creationId xmlns:a16="http://schemas.microsoft.com/office/drawing/2014/main" id="{3DBCB33F-38E7-4360-A284-FE7B2AA4AAD7}"/>
              </a:ext>
            </a:extLst>
          </p:cNvPr>
          <p:cNvSpPr txBox="1">
            <a:spLocks noChangeArrowheads="1"/>
          </p:cNvSpPr>
          <p:nvPr/>
        </p:nvSpPr>
        <p:spPr bwMode="auto">
          <a:xfrm>
            <a:off x="2141538" y="3592513"/>
            <a:ext cx="68691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800"/>
              </a:spcBef>
              <a:buFont typeface="+mj-lt"/>
              <a:defRPr sz="2800">
                <a:solidFill>
                  <a:schemeClr val="tx1"/>
                </a:solidFill>
                <a:latin typeface="Sakkal Majalla" panose="02000000000000000000" pitchFamily="2" charset="-78"/>
                <a:cs typeface="Sakkal Majalla" panose="02000000000000000000" pitchFamily="2" charset="-78"/>
              </a:defRPr>
            </a:lvl1pPr>
            <a:lvl2pPr marL="742950" indent="-285750" algn="r" rtl="1">
              <a:lnSpc>
                <a:spcPct val="90000"/>
              </a:lnSpc>
              <a:spcBef>
                <a:spcPts val="8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altLang="he-IL" sz="2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Arial" panose="020B0604020202020204" pitchFamily="34" charset="0"/>
              </a:rPr>
              <a:t>إنتاج مطاح، لصالح وزارة التربية والتعليم</a:t>
            </a:r>
            <a:r>
              <a:rPr kumimoji="0" lang="ar-SA" altLang="he-IL" sz="1800" b="0" i="0" u="none" strike="noStrike" kern="1200" cap="none" spc="0" normalizeH="0" baseline="0" noProof="0">
                <a:ln>
                  <a:noFill/>
                </a:ln>
                <a:solidFill>
                  <a:srgbClr val="424242"/>
                </a:solidFill>
                <a:effectLst/>
                <a:uLnTx/>
                <a:uFillTx/>
                <a:latin typeface="Calibri" panose="020F0502020204030204" pitchFamily="34" charset="0"/>
                <a:ea typeface="+mn-ea"/>
                <a:cs typeface="Arial" panose="020B0604020202020204" pitchFamily="34" charset="0"/>
                <a:sym typeface="Arial" panose="020B0604020202020204" pitchFamily="34" charset="0"/>
              </a:rPr>
              <a:t> </a:t>
            </a:r>
            <a:endParaRPr kumimoji="0" lang="he-IL" altLang="he-IL" sz="3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0"/>
          <p:cNvSpPr txBox="1">
            <a:spLocks noGrp="1"/>
          </p:cNvSpPr>
          <p:nvPr>
            <p:ph type="title"/>
          </p:nvPr>
        </p:nvSpPr>
        <p:spPr>
          <a:xfrm>
            <a:off x="3081590" y="663126"/>
            <a:ext cx="8280000" cy="720000"/>
          </a:xfrm>
          <a:prstGeom prst="rect">
            <a:avLst/>
          </a:prstGeom>
          <a:solidFill>
            <a:schemeClr val="accent1"/>
          </a:solidFill>
          <a:ln>
            <a:noFill/>
          </a:ln>
        </p:spPr>
        <p:txBody>
          <a:bodyPr spcFirstLastPara="1" wrap="square" lIns="91425" tIns="45700" rIns="91425" bIns="45700" anchor="b" anchorCtr="0">
            <a:normAutofit/>
          </a:bodyPr>
          <a:lstStyle/>
          <a:p>
            <a:pPr marL="0" lvl="0" indent="0" algn="r" rtl="1">
              <a:lnSpc>
                <a:spcPct val="90000"/>
              </a:lnSpc>
              <a:spcBef>
                <a:spcPts val="0"/>
              </a:spcBef>
              <a:spcAft>
                <a:spcPts val="0"/>
              </a:spcAft>
              <a:buClr>
                <a:schemeClr val="lt1"/>
              </a:buClr>
              <a:buSzPts val="4400"/>
              <a:buFont typeface="Calibri"/>
              <a:buNone/>
            </a:pPr>
            <a:r>
              <a:rPr lang="ar-SA" b="1" dirty="0"/>
              <a:t>لحظة، قبل أن نبدأ..</a:t>
            </a:r>
            <a:endParaRPr b="1" dirty="0"/>
          </a:p>
        </p:txBody>
      </p:sp>
      <p:sp>
        <p:nvSpPr>
          <p:cNvPr id="287" name="Google Shape;287;p10"/>
          <p:cNvSpPr txBox="1">
            <a:spLocks noGrp="1"/>
          </p:cNvSpPr>
          <p:nvPr>
            <p:ph type="body" idx="1"/>
          </p:nvPr>
        </p:nvSpPr>
        <p:spPr>
          <a:xfrm>
            <a:off x="1671638" y="1928813"/>
            <a:ext cx="9572625" cy="3844925"/>
          </a:xfrm>
          <a:prstGeom prst="rect">
            <a:avLst/>
          </a:prstGeom>
          <a:noFill/>
          <a:ln>
            <a:noFill/>
          </a:ln>
        </p:spPr>
        <p:txBody>
          <a:bodyPr spcFirstLastPara="1" wrap="square" lIns="91425" tIns="45700" rIns="91425" bIns="45700" anchor="t" anchorCtr="0">
            <a:normAutofit/>
          </a:bodyPr>
          <a:lstStyle/>
          <a:p>
            <a:pPr marL="571500" indent="-571500" algn="r">
              <a:buClr>
                <a:schemeClr val="accent6">
                  <a:lumMod val="75000"/>
                </a:schemeClr>
              </a:buClr>
              <a:buFont typeface="Wingdings" panose="05000000000000000000" pitchFamily="2" charset="2"/>
              <a:buChar char="§"/>
            </a:pPr>
            <a:r>
              <a:rPr lang="ar-JO" dirty="0">
                <a:solidFill>
                  <a:srgbClr val="000000"/>
                </a:solidFill>
              </a:rPr>
              <a:t>إليكم درس المهارات الحياتيّة عن بُعد، ولكنكم ستشعرون</a:t>
            </a:r>
            <a:r>
              <a:rPr lang="ar-SA" dirty="0">
                <a:solidFill>
                  <a:srgbClr val="000000"/>
                </a:solidFill>
              </a:rPr>
              <a:t> من خلاله</a:t>
            </a:r>
            <a:r>
              <a:rPr lang="ar-JO" dirty="0">
                <a:solidFill>
                  <a:srgbClr val="000000"/>
                </a:solidFill>
              </a:rPr>
              <a:t> بالقرب!</a:t>
            </a:r>
            <a:endParaRPr lang="he-IL" dirty="0">
              <a:solidFill>
                <a:srgbClr val="000000"/>
              </a:solidFill>
            </a:endParaRPr>
          </a:p>
          <a:p>
            <a:pPr marL="571500" indent="-571500" algn="r">
              <a:buClr>
                <a:schemeClr val="accent6">
                  <a:lumMod val="75000"/>
                </a:schemeClr>
              </a:buClr>
              <a:buFont typeface="Wingdings" panose="05000000000000000000" pitchFamily="2" charset="2"/>
              <a:buChar char="§"/>
            </a:pPr>
            <a:r>
              <a:rPr lang="ar-SA" dirty="0">
                <a:solidFill>
                  <a:srgbClr val="000000"/>
                </a:solidFill>
              </a:rPr>
              <a:t>مجرى</a:t>
            </a:r>
            <a:r>
              <a:rPr lang="he-IL" dirty="0">
                <a:solidFill>
                  <a:srgbClr val="000000"/>
                </a:solidFill>
              </a:rPr>
              <a:t> </a:t>
            </a:r>
            <a:r>
              <a:rPr lang="ar-SA" dirty="0">
                <a:solidFill>
                  <a:srgbClr val="000000"/>
                </a:solidFill>
              </a:rPr>
              <a:t>حياة</a:t>
            </a:r>
            <a:r>
              <a:rPr lang="he-IL" dirty="0">
                <a:solidFill>
                  <a:srgbClr val="000000"/>
                </a:solidFill>
              </a:rPr>
              <a:t> </a:t>
            </a:r>
            <a:r>
              <a:rPr lang="ar-SA" dirty="0">
                <a:solidFill>
                  <a:srgbClr val="000000"/>
                </a:solidFill>
              </a:rPr>
              <a:t>جديد- كيف تتدبّرون أموركم؟</a:t>
            </a:r>
            <a:endParaRPr lang="he-IL" dirty="0">
              <a:solidFill>
                <a:srgbClr val="000000"/>
              </a:solidFill>
            </a:endParaRPr>
          </a:p>
          <a:p>
            <a:pPr marL="571500" indent="-571500" algn="r">
              <a:buClr>
                <a:schemeClr val="accent6">
                  <a:lumMod val="75000"/>
                </a:schemeClr>
              </a:buClr>
              <a:buFont typeface="Wingdings" panose="05000000000000000000" pitchFamily="2" charset="2"/>
              <a:buChar char="§"/>
            </a:pPr>
            <a:r>
              <a:rPr lang="ar-SA" dirty="0">
                <a:solidFill>
                  <a:srgbClr val="000000"/>
                </a:solidFill>
              </a:rPr>
              <a:t>نحن جميعًا نملك مهارات حياتيّة: إنها القدرات والطاقات الكامنة فينا</a:t>
            </a:r>
            <a:endParaRPr lang="he-IL" dirty="0">
              <a:solidFill>
                <a:srgbClr val="000000"/>
              </a:solidFill>
            </a:endParaRPr>
          </a:p>
          <a:p>
            <a:pPr marL="0" indent="0">
              <a:buClr>
                <a:schemeClr val="accent6">
                  <a:lumMod val="75000"/>
                </a:schemeClr>
              </a:buClr>
            </a:pPr>
            <a:r>
              <a:rPr lang="ar-SA" sz="4500" b="1" dirty="0">
                <a:solidFill>
                  <a:schemeClr val="accent6">
                    <a:lumMod val="75000"/>
                  </a:schemeClr>
                </a:solidFill>
              </a:rPr>
              <a:t>هيّا بنا، سننطلق الآن</a:t>
            </a:r>
            <a:r>
              <a:rPr lang="he-IL" sz="4500" b="1" dirty="0">
                <a:solidFill>
                  <a:schemeClr val="accent6">
                    <a:lumMod val="75000"/>
                  </a:schemeClr>
                </a:solidFill>
              </a:rPr>
              <a:t>!!!</a:t>
            </a:r>
          </a:p>
          <a:p>
            <a:pPr marL="0" indent="0" algn="r">
              <a:buClr>
                <a:schemeClr val="accent6">
                  <a:lumMod val="75000"/>
                </a:schemeClr>
              </a:buClr>
            </a:pPr>
            <a:endParaRPr lang="he-IL" b="1" dirty="0">
              <a:solidFill>
                <a:schemeClr val="accent6">
                  <a:lumMod val="75000"/>
                </a:schemeClr>
              </a:solidFill>
            </a:endParaRPr>
          </a:p>
          <a:p>
            <a:pPr marL="0" lvl="0" indent="0" algn="r" rtl="1">
              <a:lnSpc>
                <a:spcPct val="90000"/>
              </a:lnSpc>
              <a:spcBef>
                <a:spcPts val="0"/>
              </a:spcBef>
              <a:spcAft>
                <a:spcPts val="0"/>
              </a:spcAft>
              <a:buClr>
                <a:schemeClr val="accent6">
                  <a:lumMod val="75000"/>
                </a:schemeClr>
              </a:buClr>
              <a:buSzPts val="3600"/>
              <a:buNone/>
            </a:pPr>
            <a:endParaRPr dirty="0"/>
          </a:p>
        </p:txBody>
      </p:sp>
      <p:pic>
        <p:nvPicPr>
          <p:cNvPr id="288" name="Google Shape;288;p10"/>
          <p:cNvPicPr preferRelativeResize="0"/>
          <p:nvPr/>
        </p:nvPicPr>
        <p:blipFill rotWithShape="1">
          <a:blip r:embed="rId3">
            <a:alphaModFix/>
          </a:blip>
          <a:srcRect/>
          <a:stretch/>
        </p:blipFill>
        <p:spPr>
          <a:xfrm>
            <a:off x="2572817" y="117439"/>
            <a:ext cx="1017545" cy="1070700"/>
          </a:xfrm>
          <a:prstGeom prst="rect">
            <a:avLst/>
          </a:prstGeom>
          <a:noFill/>
          <a:ln>
            <a:noFill/>
          </a:ln>
        </p:spPr>
      </p:pic>
    </p:spTree>
    <p:extLst>
      <p:ext uri="{BB962C8B-B14F-4D97-AF65-F5344CB8AC3E}">
        <p14:creationId xmlns:p14="http://schemas.microsoft.com/office/powerpoint/2010/main" val="185862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Effect transition="in" filter="fade">
                                      <p:cBhvr>
                                        <p:cTn id="7" dur="500"/>
                                        <p:tgtEl>
                                          <p:spTgt spid="2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xEl>
                                              <p:pRg st="1" end="1"/>
                                            </p:txEl>
                                          </p:spTgt>
                                        </p:tgtEl>
                                        <p:attrNameLst>
                                          <p:attrName>style.visibility</p:attrName>
                                        </p:attrNameLst>
                                      </p:cBhvr>
                                      <p:to>
                                        <p:strVal val="visible"/>
                                      </p:to>
                                    </p:set>
                                    <p:animEffect transition="in" filter="fade">
                                      <p:cBhvr>
                                        <p:cTn id="12" dur="500"/>
                                        <p:tgtEl>
                                          <p:spTgt spid="2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xEl>
                                              <p:pRg st="2" end="2"/>
                                            </p:txEl>
                                          </p:spTgt>
                                        </p:tgtEl>
                                        <p:attrNameLst>
                                          <p:attrName>style.visibility</p:attrName>
                                        </p:attrNameLst>
                                      </p:cBhvr>
                                      <p:to>
                                        <p:strVal val="visible"/>
                                      </p:to>
                                    </p:set>
                                    <p:animEffect transition="in" filter="fade">
                                      <p:cBhvr>
                                        <p:cTn id="17" dur="500"/>
                                        <p:tgtEl>
                                          <p:spTgt spid="2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7">
                                            <p:txEl>
                                              <p:pRg st="3" end="3"/>
                                            </p:txEl>
                                          </p:spTgt>
                                        </p:tgtEl>
                                        <p:attrNameLst>
                                          <p:attrName>style.visibility</p:attrName>
                                        </p:attrNameLst>
                                      </p:cBhvr>
                                      <p:to>
                                        <p:strVal val="visible"/>
                                      </p:to>
                                    </p:set>
                                    <p:animEffect transition="in" filter="fade">
                                      <p:cBhvr>
                                        <p:cTn id="22" dur="500"/>
                                        <p:tgtEl>
                                          <p:spTgt spid="2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spcBef>
                <a:spcPts val="0"/>
              </a:spcBef>
            </a:pPr>
            <a:r>
              <a:rPr lang="ar-SA" dirty="0"/>
              <a:t/>
            </a:r>
            <a:br>
              <a:rPr lang="ar-SA" dirty="0"/>
            </a:br>
            <a:r>
              <a:rPr lang="ar-SA" dirty="0">
                <a:solidFill>
                  <a:srgbClr val="222222"/>
                </a:solidFill>
                <a:latin typeface="arial" panose="020B0604020202020204" pitchFamily="34" charset="0"/>
              </a:rPr>
              <a:t>ماذا سنتعلّم اليوم؟</a:t>
            </a:r>
            <a:endParaRPr dirty="0"/>
          </a:p>
        </p:txBody>
      </p:sp>
      <p:sp>
        <p:nvSpPr>
          <p:cNvPr id="249" name="Google Shape;249;p6"/>
          <p:cNvSpPr txBox="1">
            <a:spLocks noGrp="1"/>
          </p:cNvSpPr>
          <p:nvPr>
            <p:ph type="body" idx="1"/>
          </p:nvPr>
        </p:nvSpPr>
        <p:spPr>
          <a:xfrm>
            <a:off x="926275" y="1253331"/>
            <a:ext cx="10613862" cy="4351338"/>
          </a:xfrm>
          <a:prstGeom prst="rect">
            <a:avLst/>
          </a:prstGeom>
          <a:noFill/>
          <a:ln>
            <a:noFill/>
          </a:ln>
        </p:spPr>
        <p:txBody>
          <a:bodyPr spcFirstLastPara="1" wrap="square" lIns="91425" tIns="45700" rIns="91425" bIns="45700" anchor="t" anchorCtr="0">
            <a:normAutofit/>
          </a:bodyPr>
          <a:lstStyle/>
          <a:p>
            <a:pPr marL="0" lvl="0" indent="0"/>
            <a:endParaRPr lang="he-IL" sz="3200" dirty="0"/>
          </a:p>
          <a:p>
            <a:pPr lvl="0" indent="-457200">
              <a:lnSpc>
                <a:spcPct val="150000"/>
              </a:lnSpc>
              <a:buFont typeface="Arial"/>
              <a:buChar char="•"/>
            </a:pPr>
            <a:r>
              <a:rPr lang="ar-SA" sz="3600" dirty="0"/>
              <a:t>سنفكّر معًا كيف يمكنكم الحفاظ على جسمكم.</a:t>
            </a:r>
            <a:endParaRPr lang="he-IL" sz="3600" dirty="0"/>
          </a:p>
          <a:p>
            <a:pPr lvl="0" indent="-457200">
              <a:lnSpc>
                <a:spcPct val="150000"/>
              </a:lnSpc>
              <a:buFont typeface="Arial"/>
              <a:buChar char="•"/>
            </a:pPr>
            <a:r>
              <a:rPr lang="ar-SA" sz="3600" dirty="0"/>
              <a:t>سنفحص معًا، هل مِن الممكن أن تكون الأدوية أو الموادّ الأخرى مضرّة لنا إذا لم نستخدمها بشكل مدروس؟</a:t>
            </a:r>
            <a:r>
              <a:rPr lang="he-IL" sz="3600" dirty="0">
                <a:solidFill>
                  <a:srgbClr val="FF0000"/>
                </a:solidFill>
              </a:rPr>
              <a:t/>
            </a:r>
            <a:br>
              <a:rPr lang="he-IL" sz="3600" dirty="0">
                <a:solidFill>
                  <a:srgbClr val="FF0000"/>
                </a:solidFill>
              </a:rPr>
            </a:br>
            <a:endParaRPr sz="3200" dirty="0">
              <a:solidFill>
                <a:srgbClr val="FF0000"/>
              </a:solidFill>
            </a:endParaRPr>
          </a:p>
        </p:txBody>
      </p:sp>
      <p:pic>
        <p:nvPicPr>
          <p:cNvPr id="250" name="Google Shape;250;p6"/>
          <p:cNvPicPr preferRelativeResize="0"/>
          <p:nvPr/>
        </p:nvPicPr>
        <p:blipFill rotWithShape="1">
          <a:blip r:embed="rId3">
            <a:alphaModFix/>
          </a:blip>
          <a:srcRect/>
          <a:stretch/>
        </p:blipFill>
        <p:spPr>
          <a:xfrm rot="8057618">
            <a:off x="290049" y="269606"/>
            <a:ext cx="1468977" cy="973310"/>
          </a:xfrm>
          <a:prstGeom prst="rect">
            <a:avLst/>
          </a:prstGeom>
          <a:noFill/>
          <a:ln>
            <a:noFill/>
          </a:ln>
        </p:spPr>
      </p:pic>
      <p:pic>
        <p:nvPicPr>
          <p:cNvPr id="251" name="Google Shape;251;p6"/>
          <p:cNvPicPr preferRelativeResize="0"/>
          <p:nvPr/>
        </p:nvPicPr>
        <p:blipFill rotWithShape="1">
          <a:blip r:embed="rId4">
            <a:alphaModFix/>
          </a:blip>
          <a:srcRect/>
          <a:stretch/>
        </p:blipFill>
        <p:spPr>
          <a:xfrm>
            <a:off x="10833322" y="5810250"/>
            <a:ext cx="2082800" cy="2095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lvl="0">
              <a:spcBef>
                <a:spcPts val="0"/>
              </a:spcBef>
            </a:pPr>
            <a:r>
              <a:rPr lang="ar-SA" kern="1200" dirty="0">
                <a:solidFill>
                  <a:srgbClr val="424242"/>
                </a:solidFill>
                <a:latin typeface="Calibri" panose="020F0502020204030204" pitchFamily="34" charset="0"/>
                <a:cs typeface="Calibri" panose="020F0502020204030204" pitchFamily="34" charset="0"/>
              </a:rPr>
              <a:t>ماذا يجب أن نحضّر للدرس؟ </a:t>
            </a:r>
            <a:endParaRPr dirty="0">
              <a:latin typeface="Calibri" panose="020F0502020204030204" pitchFamily="34" charset="0"/>
              <a:cs typeface="Calibri" panose="020F0502020204030204" pitchFamily="34" charset="0"/>
            </a:endParaRPr>
          </a:p>
        </p:txBody>
      </p:sp>
      <p:pic>
        <p:nvPicPr>
          <p:cNvPr id="259" name="Google Shape;259;p7" descr="https://lh5.googleusercontent.com/7xQchnRuOUJbyFAyyHdllavqvQUFOSCV7l5Kzy1Rmeboi9xefgg8yDF0ng5ESkxi3tC9_i9ER1BmBYOOTMhmhaxTzBz8ILJQxn_c__0Qg9cKcVB64VGmWAAtIhTRT7NF"/>
          <p:cNvPicPr preferRelativeResize="0"/>
          <p:nvPr/>
        </p:nvPicPr>
        <p:blipFill rotWithShape="1">
          <a:blip r:embed="rId5">
            <a:alphaModFix/>
          </a:blip>
          <a:srcRect/>
          <a:stretch/>
        </p:blipFill>
        <p:spPr>
          <a:xfrm>
            <a:off x="7303624" y="2431468"/>
            <a:ext cx="1427445" cy="2267855"/>
          </a:xfrm>
          <a:prstGeom prst="rect">
            <a:avLst/>
          </a:prstGeom>
          <a:noFill/>
          <a:ln>
            <a:noFill/>
          </a:ln>
        </p:spPr>
      </p:pic>
      <p:pic>
        <p:nvPicPr>
          <p:cNvPr id="260" name="Google Shape;260;p7" descr="https://lh4.googleusercontent.com/iGTl96Eygo7-oid1H3ZWWYhb5HWAynyOs2KLWGGMeuEgHeu4cFLof2g-jYLOscV4q-879K-lfjkP4Swnmj_UGZsWTDspF4AbUz1XGd30Tf1KKpiEXhvx6NLF17Q1F5VY"/>
          <p:cNvPicPr preferRelativeResize="0"/>
          <p:nvPr/>
        </p:nvPicPr>
        <p:blipFill rotWithShape="1">
          <a:blip r:embed="rId6">
            <a:alphaModFix/>
          </a:blip>
          <a:srcRect/>
          <a:stretch/>
        </p:blipFill>
        <p:spPr>
          <a:xfrm rot="5400000">
            <a:off x="4105838" y="2707573"/>
            <a:ext cx="2267854" cy="1715645"/>
          </a:xfrm>
          <a:prstGeom prst="rect">
            <a:avLst/>
          </a:prstGeom>
          <a:noFill/>
          <a:ln>
            <a:noFill/>
          </a:ln>
        </p:spPr>
      </p:pic>
      <p:pic>
        <p:nvPicPr>
          <p:cNvPr id="2" name="1min_final">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889906" y="875507"/>
            <a:ext cx="2559350" cy="9126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4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8"/>
          <p:cNvSpPr txBox="1">
            <a:spLocks noGrp="1"/>
          </p:cNvSpPr>
          <p:nvPr>
            <p:ph type="title"/>
          </p:nvPr>
        </p:nvSpPr>
        <p:spPr>
          <a:xfrm>
            <a:off x="6353299" y="531381"/>
            <a:ext cx="4953000" cy="995452"/>
          </a:xfrm>
          <a:prstGeom prst="rect">
            <a:avLst/>
          </a:prstGeom>
          <a:noFill/>
          <a:ln>
            <a:noFill/>
          </a:ln>
        </p:spPr>
        <p:txBody>
          <a:bodyPr spcFirstLastPara="1" wrap="square" lIns="91425" tIns="45700" rIns="91425" bIns="45700" anchor="ctr" anchorCtr="0">
            <a:normAutofit fontScale="90000"/>
          </a:bodyPr>
          <a:lstStyle/>
          <a:p>
            <a:pPr>
              <a:lnSpc>
                <a:spcPct val="150000"/>
              </a:lnSpc>
              <a:spcBef>
                <a:spcPts val="0"/>
              </a:spcBef>
            </a:pPr>
            <a:r>
              <a:rPr lang="he-IL" dirty="0"/>
              <a:t/>
            </a:r>
            <a:br>
              <a:rPr lang="he-IL" dirty="0"/>
            </a:br>
            <a:r>
              <a:rPr lang="he-IL" dirty="0"/>
              <a:t/>
            </a:r>
            <a:br>
              <a:rPr lang="he-IL" dirty="0"/>
            </a:br>
            <a:r>
              <a:rPr lang="he-IL" dirty="0"/>
              <a:t/>
            </a:r>
            <a:br>
              <a:rPr lang="he-IL" dirty="0"/>
            </a:br>
            <a:r>
              <a:rPr lang="he-IL" dirty="0"/>
              <a:t/>
            </a:r>
            <a:br>
              <a:rPr lang="he-IL" dirty="0"/>
            </a:br>
            <a:r>
              <a:rPr lang="he-IL" dirty="0"/>
              <a:t/>
            </a:r>
            <a:br>
              <a:rPr lang="he-IL" dirty="0"/>
            </a:br>
            <a:r>
              <a:rPr lang="he-IL" dirty="0"/>
              <a:t/>
            </a:r>
            <a:br>
              <a:rPr lang="he-IL" dirty="0"/>
            </a:br>
            <a:r>
              <a:rPr lang="ar-SA" kern="1200" dirty="0">
                <a:solidFill>
                  <a:srgbClr val="424242"/>
                </a:solidFill>
                <a:latin typeface="Calibri" panose="020F0502020204030204" pitchFamily="34" charset="0"/>
                <a:ea typeface="Alef"/>
                <a:cs typeface="Calibri" panose="020F0502020204030204" pitchFamily="34" charset="0"/>
                <a:sym typeface="Alef"/>
              </a:rPr>
              <a:t>قبل أن نبدأ،</a:t>
            </a:r>
            <a:r>
              <a:rPr lang="he-IL" dirty="0"/>
              <a:t/>
            </a:r>
            <a:br>
              <a:rPr lang="he-IL" dirty="0"/>
            </a:br>
            <a:r>
              <a:rPr lang="he-IL" dirty="0"/>
              <a:t/>
            </a:r>
            <a:br>
              <a:rPr lang="he-IL" dirty="0"/>
            </a:br>
            <a:r>
              <a:rPr lang="he-IL" dirty="0"/>
              <a:t/>
            </a:r>
            <a:br>
              <a:rPr lang="he-IL" dirty="0"/>
            </a:br>
            <a:r>
              <a:rPr lang="he-IL" dirty="0"/>
              <a:t/>
            </a:r>
            <a:br>
              <a:rPr lang="he-IL" dirty="0"/>
            </a:br>
            <a:r>
              <a:rPr lang="he-IL" dirty="0"/>
              <a:t/>
            </a:r>
            <a:br>
              <a:rPr lang="he-IL" dirty="0"/>
            </a:br>
            <a:r>
              <a:rPr lang="he-IL" dirty="0"/>
              <a:t/>
            </a:r>
            <a:br>
              <a:rPr lang="he-IL" dirty="0"/>
            </a:br>
            <a:r>
              <a:rPr lang="he-IL" dirty="0"/>
              <a:t/>
            </a:r>
            <a:br>
              <a:rPr lang="he-IL" dirty="0"/>
            </a:br>
            <a:endParaRPr lang="he-IL" dirty="0"/>
          </a:p>
        </p:txBody>
      </p:sp>
      <p:pic>
        <p:nvPicPr>
          <p:cNvPr id="271" name="Google Shape;271;p8"/>
          <p:cNvPicPr preferRelativeResize="0"/>
          <p:nvPr/>
        </p:nvPicPr>
        <p:blipFill rotWithShape="1">
          <a:blip r:embed="rId3">
            <a:alphaModFix/>
          </a:blip>
          <a:srcRect/>
          <a:stretch/>
        </p:blipFill>
        <p:spPr>
          <a:xfrm>
            <a:off x="8962585" y="5570467"/>
            <a:ext cx="1848622" cy="2100927"/>
          </a:xfrm>
          <a:prstGeom prst="rect">
            <a:avLst/>
          </a:prstGeom>
          <a:noFill/>
          <a:ln>
            <a:noFill/>
          </a:ln>
        </p:spPr>
      </p:pic>
      <p:pic>
        <p:nvPicPr>
          <p:cNvPr id="272" name="Google Shape;272;p8"/>
          <p:cNvPicPr preferRelativeResize="0"/>
          <p:nvPr/>
        </p:nvPicPr>
        <p:blipFill rotWithShape="1">
          <a:blip r:embed="rId4">
            <a:alphaModFix/>
          </a:blip>
          <a:srcRect/>
          <a:stretch/>
        </p:blipFill>
        <p:spPr>
          <a:xfrm rot="8057618">
            <a:off x="290049" y="269606"/>
            <a:ext cx="1468977" cy="973310"/>
          </a:xfrm>
          <a:prstGeom prst="rect">
            <a:avLst/>
          </a:prstGeom>
          <a:noFill/>
          <a:ln>
            <a:noFill/>
          </a:ln>
        </p:spPr>
      </p:pic>
      <p:sp>
        <p:nvSpPr>
          <p:cNvPr id="5" name="תיבת טקסט 4">
            <a:extLst>
              <a:ext uri="{FF2B5EF4-FFF2-40B4-BE49-F238E27FC236}">
                <a16:creationId xmlns:a16="http://schemas.microsoft.com/office/drawing/2014/main" id="{141853F9-1B41-4FFE-9D0A-4B6E6F2C8DDB}"/>
              </a:ext>
            </a:extLst>
          </p:cNvPr>
          <p:cNvSpPr txBox="1"/>
          <p:nvPr/>
        </p:nvSpPr>
        <p:spPr>
          <a:xfrm>
            <a:off x="547750" y="1362356"/>
            <a:ext cx="10581904" cy="4708981"/>
          </a:xfrm>
          <a:prstGeom prst="rect">
            <a:avLst/>
          </a:prstGeom>
          <a:noFill/>
        </p:spPr>
        <p:txBody>
          <a:bodyPr wrap="square" rtlCol="1">
            <a:spAutoFit/>
          </a:bodyPr>
          <a:lstStyle/>
          <a:p>
            <a:pPr algn="r" rtl="1">
              <a:lnSpc>
                <a:spcPct val="150000"/>
              </a:lnSpc>
            </a:pPr>
            <a:r>
              <a:rPr lang="ar-SA" sz="4000" b="1" dirty="0">
                <a:latin typeface="Calibri" panose="020F0502020204030204" pitchFamily="34" charset="0"/>
                <a:cs typeface="Calibri" panose="020F0502020204030204" pitchFamily="34" charset="0"/>
              </a:rPr>
              <a:t>سؤال</a:t>
            </a:r>
            <a:r>
              <a:rPr lang="he-IL" sz="4000" b="1" dirty="0">
                <a:latin typeface="Calibri" panose="020F0502020204030204" pitchFamily="34" charset="0"/>
                <a:cs typeface="Calibri" panose="020F0502020204030204" pitchFamily="34" charset="0"/>
              </a:rPr>
              <a:t>:</a:t>
            </a:r>
            <a:endParaRPr lang="ar-SA" sz="4000" b="1" dirty="0">
              <a:latin typeface="Calibri" panose="020F0502020204030204" pitchFamily="34" charset="0"/>
              <a:cs typeface="Calibri" panose="020F0502020204030204" pitchFamily="34" charset="0"/>
            </a:endParaRPr>
          </a:p>
          <a:p>
            <a:pPr algn="r" rtl="1">
              <a:lnSpc>
                <a:spcPct val="150000"/>
              </a:lnSpc>
            </a:pPr>
            <a:r>
              <a:rPr lang="ar-SA" sz="4000" b="1" dirty="0">
                <a:latin typeface="Calibri" panose="020F0502020204030204" pitchFamily="34" charset="0"/>
                <a:cs typeface="Calibri" panose="020F0502020204030204" pitchFamily="34" charset="0"/>
              </a:rPr>
              <a:t>هل يمكنكم التفكير في شيء يكون عادة مفيدًا لنا، ولكن يمكن أن يسبّب الضرر لنا في بعض الأحيان؟</a:t>
            </a:r>
            <a:endParaRPr lang="he-IL" sz="4000" b="1" dirty="0">
              <a:latin typeface="Calibri" panose="020F0502020204030204" pitchFamily="34" charset="0"/>
              <a:cs typeface="Calibri" panose="020F0502020204030204" pitchFamily="34" charset="0"/>
            </a:endParaRPr>
          </a:p>
          <a:p>
            <a:pPr algn="r" rtl="1">
              <a:lnSpc>
                <a:spcPct val="150000"/>
              </a:lnSpc>
            </a:pPr>
            <a:r>
              <a:rPr lang="he-IL" sz="4000" b="1" dirty="0"/>
              <a:t/>
            </a:r>
            <a:br>
              <a:rPr lang="he-IL" sz="4000" b="1" dirty="0"/>
            </a:br>
            <a:endParaRPr lang="he-IL" sz="4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xfrm>
            <a:off x="3081590" y="663126"/>
            <a:ext cx="8280000" cy="720000"/>
          </a:xfrm>
          <a:prstGeom prst="rect">
            <a:avLst/>
          </a:prstGeom>
          <a:solidFill>
            <a:schemeClr val="accent1"/>
          </a:solidFill>
          <a:ln>
            <a:noFill/>
          </a:ln>
        </p:spPr>
        <p:txBody>
          <a:bodyPr spcFirstLastPara="1" wrap="square" lIns="91425" tIns="45700" rIns="91425" bIns="45700" anchor="b" anchorCtr="0">
            <a:normAutofit/>
          </a:bodyPr>
          <a:lstStyle/>
          <a:p>
            <a:pPr lvl="0">
              <a:spcBef>
                <a:spcPts val="0"/>
              </a:spcBef>
            </a:pPr>
            <a:r>
              <a:rPr lang="ar-SA" dirty="0"/>
              <a:t>نبدأ بفعاليّة ممتعة</a:t>
            </a:r>
            <a:endParaRPr dirty="0"/>
          </a:p>
        </p:txBody>
      </p:sp>
      <p:sp>
        <p:nvSpPr>
          <p:cNvPr id="279" name="Google Shape;279;p9"/>
          <p:cNvSpPr txBox="1">
            <a:spLocks noGrp="1"/>
          </p:cNvSpPr>
          <p:nvPr>
            <p:ph type="body" idx="1"/>
          </p:nvPr>
        </p:nvSpPr>
        <p:spPr>
          <a:xfrm>
            <a:off x="308757" y="3429000"/>
            <a:ext cx="6252680" cy="3129267"/>
          </a:xfrm>
          <a:prstGeom prst="rect">
            <a:avLst/>
          </a:prstGeom>
          <a:noFill/>
          <a:ln>
            <a:noFill/>
          </a:ln>
        </p:spPr>
        <p:txBody>
          <a:bodyPr spcFirstLastPara="1" wrap="square" lIns="91425" tIns="45700" rIns="91425" bIns="45700" anchor="t" anchorCtr="0">
            <a:normAutofit fontScale="92500" lnSpcReduction="20000"/>
          </a:bodyPr>
          <a:lstStyle/>
          <a:p>
            <a:pPr marL="0" indent="0" algn="r">
              <a:spcBef>
                <a:spcPts val="0"/>
              </a:spcBef>
            </a:pPr>
            <a:r>
              <a:rPr lang="he-IL" sz="4000" b="1" dirty="0"/>
              <a:t> </a:t>
            </a:r>
          </a:p>
          <a:p>
            <a:pPr marL="0" indent="0" algn="r">
              <a:spcBef>
                <a:spcPts val="0"/>
              </a:spcBef>
            </a:pPr>
            <a:endParaRPr lang="he-IL" sz="4000" b="1" dirty="0">
              <a:solidFill>
                <a:schemeClr val="tx1"/>
              </a:solidFill>
            </a:endParaRPr>
          </a:p>
          <a:p>
            <a:pPr marL="0" indent="0" algn="r">
              <a:spcBef>
                <a:spcPts val="0"/>
              </a:spcBef>
            </a:pPr>
            <a:r>
              <a:rPr lang="ar-SA" sz="4000" b="1" dirty="0">
                <a:solidFill>
                  <a:schemeClr val="tx1"/>
                </a:solidFill>
              </a:rPr>
              <a:t>فكّروا</a:t>
            </a:r>
            <a:r>
              <a:rPr lang="he-IL" sz="4000" b="1" dirty="0">
                <a:solidFill>
                  <a:schemeClr val="tx1"/>
                </a:solidFill>
              </a:rPr>
              <a:t>: </a:t>
            </a:r>
          </a:p>
          <a:p>
            <a:pPr marL="0" indent="0" algn="r">
              <a:spcBef>
                <a:spcPts val="0"/>
              </a:spcBef>
            </a:pPr>
            <a:r>
              <a:rPr lang="ar-SA" sz="4000" dirty="0"/>
              <a:t>ماذا تريد أن تفحص هذه الطبيبة</a:t>
            </a:r>
            <a:r>
              <a:rPr lang="ar-SY" sz="4000" dirty="0"/>
              <a:t>؟</a:t>
            </a:r>
            <a:endParaRPr lang="he-IL" sz="4000" dirty="0"/>
          </a:p>
          <a:p>
            <a:pPr marL="0" indent="0" algn="r">
              <a:spcBef>
                <a:spcPts val="0"/>
              </a:spcBef>
            </a:pPr>
            <a:endParaRPr lang="ar-SA" sz="4000" dirty="0"/>
          </a:p>
          <a:p>
            <a:pPr marL="0" indent="0" algn="r">
              <a:spcBef>
                <a:spcPts val="0"/>
              </a:spcBef>
            </a:pPr>
            <a:r>
              <a:rPr lang="ar-SA" sz="4000" dirty="0"/>
              <a:t>لماذا مِن المهمّ بالنّسبة لها أن تفحص مرارًا وتكرارًا</a:t>
            </a:r>
            <a:r>
              <a:rPr lang="ar-SY" sz="4000" dirty="0"/>
              <a:t>؟</a:t>
            </a:r>
            <a:endParaRPr lang="he-IL" sz="4000" dirty="0"/>
          </a:p>
          <a:p>
            <a:pPr marL="0" lvl="0" indent="0" algn="r">
              <a:spcBef>
                <a:spcPts val="0"/>
              </a:spcBef>
            </a:pPr>
            <a:endParaRPr lang="he-IL" sz="4000" dirty="0"/>
          </a:p>
          <a:p>
            <a:pPr marL="0" lvl="0" indent="0" algn="r">
              <a:spcBef>
                <a:spcPts val="0"/>
              </a:spcBef>
            </a:pPr>
            <a:endParaRPr lang="he-IL" sz="4000" dirty="0"/>
          </a:p>
          <a:p>
            <a:pPr marL="0" lvl="0" indent="0" algn="r">
              <a:spcBef>
                <a:spcPts val="0"/>
              </a:spcBef>
            </a:pPr>
            <a:endParaRPr sz="4000" dirty="0"/>
          </a:p>
        </p:txBody>
      </p:sp>
      <p:pic>
        <p:nvPicPr>
          <p:cNvPr id="280" name="Google Shape;280;p9"/>
          <p:cNvPicPr preferRelativeResize="0"/>
          <p:nvPr/>
        </p:nvPicPr>
        <p:blipFill rotWithShape="1">
          <a:blip r:embed="rId5">
            <a:alphaModFix/>
          </a:blip>
          <a:srcRect/>
          <a:stretch/>
        </p:blipFill>
        <p:spPr>
          <a:xfrm>
            <a:off x="3617846" y="13562"/>
            <a:ext cx="1017545" cy="1070700"/>
          </a:xfrm>
          <a:prstGeom prst="rect">
            <a:avLst/>
          </a:prstGeom>
          <a:noFill/>
          <a:ln>
            <a:noFill/>
          </a:ln>
        </p:spPr>
      </p:pic>
      <p:pic>
        <p:nvPicPr>
          <p:cNvPr id="2" name="Doctor - 26732">
            <a:hlinkClick r:id="" action="ppaction://media"/>
            <a:extLst>
              <a:ext uri="{FF2B5EF4-FFF2-40B4-BE49-F238E27FC236}">
                <a16:creationId xmlns:a16="http://schemas.microsoft.com/office/drawing/2014/main" id="{9D1808EA-F118-400D-A561-5FF37C4F7FBB}"/>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981568" y="1828801"/>
            <a:ext cx="5210432" cy="4170048"/>
          </a:xfrm>
          <a:prstGeom prst="rect">
            <a:avLst/>
          </a:prstGeom>
        </p:spPr>
      </p:pic>
      <p:sp>
        <p:nvSpPr>
          <p:cNvPr id="3" name="תיבת טקסט 2">
            <a:extLst>
              <a:ext uri="{FF2B5EF4-FFF2-40B4-BE49-F238E27FC236}">
                <a16:creationId xmlns:a16="http://schemas.microsoft.com/office/drawing/2014/main" id="{3D847C24-3B9F-4A26-ADF3-C5832FFBFD01}"/>
              </a:ext>
            </a:extLst>
          </p:cNvPr>
          <p:cNvSpPr txBox="1"/>
          <p:nvPr/>
        </p:nvSpPr>
        <p:spPr>
          <a:xfrm>
            <a:off x="98772" y="1733826"/>
            <a:ext cx="6672649" cy="2308324"/>
          </a:xfrm>
          <a:prstGeom prst="rect">
            <a:avLst/>
          </a:prstGeom>
          <a:noFill/>
        </p:spPr>
        <p:txBody>
          <a:bodyPr wrap="square" rtlCol="1">
            <a:spAutoFit/>
          </a:bodyPr>
          <a:lstStyle/>
          <a:p>
            <a:pPr algn="r"/>
            <a:endParaRPr lang="ar-SA" sz="3600" b="1" dirty="0"/>
          </a:p>
          <a:p>
            <a:pPr algn="r"/>
            <a:r>
              <a:rPr lang="ar-SA" sz="3600" b="1" dirty="0">
                <a:latin typeface="Calibri" panose="020F0502020204030204" pitchFamily="34" charset="0"/>
                <a:cs typeface="Calibri" panose="020F0502020204030204" pitchFamily="34" charset="0"/>
              </a:rPr>
              <a:t>لنُلقِ معًا نظرة على </a:t>
            </a:r>
            <a:r>
              <a:rPr lang="ar-SY" sz="3600" b="1" dirty="0">
                <a:latin typeface="Calibri" panose="020F0502020204030204" pitchFamily="34" charset="0"/>
                <a:cs typeface="Calibri" panose="020F0502020204030204" pitchFamily="34" charset="0"/>
              </a:rPr>
              <a:t>هذا الفيلم</a:t>
            </a:r>
            <a:r>
              <a:rPr lang="ar-SA" sz="3600" b="1" dirty="0">
                <a:latin typeface="Calibri" panose="020F0502020204030204" pitchFamily="34" charset="0"/>
                <a:cs typeface="Calibri" panose="020F0502020204030204" pitchFamily="34" charset="0"/>
              </a:rPr>
              <a:t> القصير. </a:t>
            </a:r>
          </a:p>
          <a:p>
            <a:pPr algn="r"/>
            <a:r>
              <a:rPr lang="ar-SA" sz="3600" b="1" dirty="0">
                <a:latin typeface="Calibri" panose="020F0502020204030204" pitchFamily="34" charset="0"/>
                <a:cs typeface="Calibri" panose="020F0502020204030204" pitchFamily="34" charset="0"/>
              </a:rPr>
              <a:t>اكتبوا</a:t>
            </a:r>
            <a:r>
              <a:rPr lang="he-IL" sz="3600" dirty="0">
                <a:latin typeface="Calibri" panose="020F0502020204030204" pitchFamily="34" charset="0"/>
                <a:cs typeface="Calibri" panose="020F0502020204030204" pitchFamily="34" charset="0"/>
              </a:rPr>
              <a:t> : </a:t>
            </a:r>
          </a:p>
          <a:p>
            <a:pPr algn="r"/>
            <a:r>
              <a:rPr lang="ar-SA" sz="3600" dirty="0">
                <a:latin typeface="Calibri" panose="020F0502020204030204" pitchFamily="34" charset="0"/>
                <a:cs typeface="Calibri" panose="020F0502020204030204" pitchFamily="34" charset="0"/>
              </a:rPr>
              <a:t>ما هي وظيفة المرأة الّتي في الفيلم؟</a:t>
            </a:r>
            <a:endParaRPr lang="he-IL" sz="36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0"/>
          <p:cNvSpPr txBox="1">
            <a:spLocks noGrp="1"/>
          </p:cNvSpPr>
          <p:nvPr>
            <p:ph type="title"/>
          </p:nvPr>
        </p:nvSpPr>
        <p:spPr>
          <a:xfrm>
            <a:off x="3081590" y="663126"/>
            <a:ext cx="8280000" cy="720000"/>
          </a:xfrm>
          <a:prstGeom prst="rect">
            <a:avLst/>
          </a:prstGeom>
          <a:solidFill>
            <a:schemeClr val="accent1"/>
          </a:solidFill>
          <a:ln>
            <a:noFill/>
          </a:ln>
        </p:spPr>
        <p:txBody>
          <a:bodyPr spcFirstLastPara="1" wrap="square" lIns="91425" tIns="45700" rIns="91425" bIns="45700" anchor="b" anchorCtr="0">
            <a:normAutofit/>
          </a:bodyPr>
          <a:lstStyle/>
          <a:p>
            <a:pPr marL="0" lvl="0" indent="0" algn="r" rtl="1">
              <a:lnSpc>
                <a:spcPct val="90000"/>
              </a:lnSpc>
              <a:spcBef>
                <a:spcPts val="0"/>
              </a:spcBef>
              <a:spcAft>
                <a:spcPts val="0"/>
              </a:spcAft>
              <a:buClr>
                <a:schemeClr val="lt1"/>
              </a:buClr>
              <a:buSzPts val="4400"/>
              <a:buFont typeface="Calibri"/>
              <a:buNone/>
            </a:pPr>
            <a:r>
              <a:rPr lang="ar-SA" dirty="0"/>
              <a:t>ماذا نع</a:t>
            </a:r>
            <a:r>
              <a:rPr lang="ar-SY" dirty="0"/>
              <a:t>رف؟</a:t>
            </a:r>
            <a:endParaRPr dirty="0"/>
          </a:p>
        </p:txBody>
      </p:sp>
      <p:sp>
        <p:nvSpPr>
          <p:cNvPr id="287" name="Google Shape;287;p10"/>
          <p:cNvSpPr txBox="1">
            <a:spLocks noGrp="1"/>
          </p:cNvSpPr>
          <p:nvPr>
            <p:ph type="body" idx="1"/>
          </p:nvPr>
        </p:nvSpPr>
        <p:spPr>
          <a:xfrm>
            <a:off x="0" y="1733826"/>
            <a:ext cx="12192000" cy="5303972"/>
          </a:xfrm>
          <a:prstGeom prst="rect">
            <a:avLst/>
          </a:prstGeom>
          <a:noFill/>
          <a:ln>
            <a:noFill/>
          </a:ln>
        </p:spPr>
        <p:txBody>
          <a:bodyPr spcFirstLastPara="1" wrap="square" lIns="91425" tIns="45700" rIns="91425" bIns="45700" anchor="t" anchorCtr="0">
            <a:normAutofit/>
          </a:bodyPr>
          <a:lstStyle/>
          <a:p>
            <a:pPr marL="571500" lvl="0" indent="-571500" algn="r">
              <a:lnSpc>
                <a:spcPct val="120000"/>
              </a:lnSpc>
              <a:spcBef>
                <a:spcPts val="0"/>
              </a:spcBef>
              <a:buFont typeface="Wingdings" panose="05000000000000000000" pitchFamily="2" charset="2"/>
              <a:buChar char="ü"/>
            </a:pPr>
            <a:r>
              <a:rPr lang="ar-SA" b="1" dirty="0"/>
              <a:t>يولد كُلّ شخص في جسم مميّز مِن الناحية الخارجيّة والداخليّة.</a:t>
            </a:r>
            <a:endParaRPr lang="he-IL" b="1" dirty="0"/>
          </a:p>
          <a:p>
            <a:pPr marL="571500" lvl="0" indent="-571500" algn="r">
              <a:lnSpc>
                <a:spcPct val="120000"/>
              </a:lnSpc>
              <a:spcBef>
                <a:spcPts val="0"/>
              </a:spcBef>
              <a:buFont typeface="Wingdings" panose="05000000000000000000" pitchFamily="2" charset="2"/>
              <a:buChar char="ü"/>
            </a:pPr>
            <a:r>
              <a:rPr lang="ar-SA" b="1" dirty="0"/>
              <a:t>يمكن أن يستجيب الأشخاص المختلفون للموادّ التي يُدخِلونها إلى أجسامهم بطرق مختلفة.</a:t>
            </a:r>
            <a:endParaRPr lang="he-IL" b="1" dirty="0"/>
          </a:p>
          <a:p>
            <a:pPr marL="571500" lvl="0" indent="-571500" algn="r">
              <a:lnSpc>
                <a:spcPct val="120000"/>
              </a:lnSpc>
              <a:spcBef>
                <a:spcPts val="0"/>
              </a:spcBef>
              <a:buFont typeface="Wingdings" panose="05000000000000000000" pitchFamily="2" charset="2"/>
              <a:buChar char="ü"/>
            </a:pPr>
            <a:r>
              <a:rPr lang="ar-SA" b="1" dirty="0"/>
              <a:t>يقوم الأطباء بملاءَمة الدواء بشكل خاصّ ومدروس وحسب احتياج الشخص وحالته الجسمانيّة، حيث يلائمون الجرعة المناسبة لحالته الآنيّة.</a:t>
            </a:r>
          </a:p>
          <a:p>
            <a:pPr marL="0" lvl="0" indent="0" algn="r">
              <a:lnSpc>
                <a:spcPct val="120000"/>
              </a:lnSpc>
              <a:spcBef>
                <a:spcPts val="0"/>
              </a:spcBef>
            </a:pPr>
            <a:endParaRPr lang="he-IL" b="1" dirty="0"/>
          </a:p>
          <a:p>
            <a:pPr marL="0" lvl="0" indent="0" algn="r">
              <a:lnSpc>
                <a:spcPct val="120000"/>
              </a:lnSpc>
              <a:spcBef>
                <a:spcPts val="0"/>
              </a:spcBef>
            </a:pPr>
            <a:r>
              <a:rPr lang="he-IL" sz="2800" b="1" dirty="0"/>
              <a:t>**"</a:t>
            </a:r>
            <a:r>
              <a:rPr lang="ar-SA" sz="2800" b="1" dirty="0"/>
              <a:t>بشكل مدروس</a:t>
            </a:r>
            <a:r>
              <a:rPr lang="he-IL" sz="2800" b="1" dirty="0"/>
              <a:t>"</a:t>
            </a:r>
            <a:r>
              <a:rPr lang="ar-SA" sz="2800" b="1" dirty="0"/>
              <a:t>: أيْ القيام بأمرٍ ما بمنطق، بتعقّل وبعد تفكير</a:t>
            </a:r>
            <a:r>
              <a:rPr lang="he-IL" sz="2800" b="1" dirty="0"/>
              <a:t>.</a:t>
            </a:r>
            <a:endParaRPr lang="he-IL" sz="2800" b="1" dirty="0">
              <a:solidFill>
                <a:schemeClr val="tx1"/>
              </a:solidFill>
            </a:endParaRPr>
          </a:p>
        </p:txBody>
      </p:sp>
      <p:pic>
        <p:nvPicPr>
          <p:cNvPr id="288" name="Google Shape;288;p10"/>
          <p:cNvPicPr preferRelativeResize="0"/>
          <p:nvPr/>
        </p:nvPicPr>
        <p:blipFill rotWithShape="1">
          <a:blip r:embed="rId3">
            <a:alphaModFix/>
          </a:blip>
          <a:srcRect/>
          <a:stretch/>
        </p:blipFill>
        <p:spPr>
          <a:xfrm>
            <a:off x="3617846" y="13562"/>
            <a:ext cx="1017545" cy="1070700"/>
          </a:xfrm>
          <a:prstGeom prst="rect">
            <a:avLst/>
          </a:prstGeom>
          <a:noFill/>
          <a:ln>
            <a:noFill/>
          </a:ln>
        </p:spPr>
      </p:pic>
      <p:pic>
        <p:nvPicPr>
          <p:cNvPr id="6" name="תמונה 5" descr="תמונה שמכילה ציור&#10;&#10;התיאור נוצר באופן אוטומטי">
            <a:extLst>
              <a:ext uri="{FF2B5EF4-FFF2-40B4-BE49-F238E27FC236}">
                <a16:creationId xmlns:a16="http://schemas.microsoft.com/office/drawing/2014/main" id="{630F3242-30D9-465C-98AB-4DC864189346}"/>
              </a:ext>
            </a:extLst>
          </p:cNvPr>
          <p:cNvPicPr>
            <a:picLocks noChangeAspect="1"/>
          </p:cNvPicPr>
          <p:nvPr/>
        </p:nvPicPr>
        <p:blipFill>
          <a:blip r:embed="rId4"/>
          <a:stretch>
            <a:fillRect/>
          </a:stretch>
        </p:blipFill>
        <p:spPr>
          <a:xfrm>
            <a:off x="0" y="5466762"/>
            <a:ext cx="2903678" cy="139123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title"/>
          </p:nvPr>
        </p:nvSpPr>
        <p:spPr>
          <a:xfrm>
            <a:off x="3081590" y="663126"/>
            <a:ext cx="8280000" cy="720000"/>
          </a:xfrm>
          <a:prstGeom prst="rect">
            <a:avLst/>
          </a:prstGeom>
          <a:solidFill>
            <a:schemeClr val="accent1"/>
          </a:solidFill>
          <a:ln>
            <a:noFill/>
          </a:ln>
        </p:spPr>
        <p:txBody>
          <a:bodyPr spcFirstLastPara="1" wrap="square" lIns="91425" tIns="45700" rIns="91425" bIns="45700" anchor="b" anchorCtr="0">
            <a:normAutofit/>
          </a:bodyPr>
          <a:lstStyle/>
          <a:p>
            <a:pPr marL="0" lvl="0" indent="0" algn="r" rtl="1">
              <a:lnSpc>
                <a:spcPct val="90000"/>
              </a:lnSpc>
              <a:spcBef>
                <a:spcPts val="0"/>
              </a:spcBef>
              <a:spcAft>
                <a:spcPts val="0"/>
              </a:spcAft>
              <a:buClr>
                <a:schemeClr val="lt1"/>
              </a:buClr>
              <a:buSzPts val="4400"/>
              <a:buFont typeface="Calibri"/>
              <a:buNone/>
            </a:pPr>
            <a:r>
              <a:rPr lang="ar-SA" dirty="0"/>
              <a:t>والآن نتعلّم </a:t>
            </a:r>
            <a:endParaRPr dirty="0"/>
          </a:p>
        </p:txBody>
      </p:sp>
      <p:sp>
        <p:nvSpPr>
          <p:cNvPr id="295" name="Google Shape;295;p11"/>
          <p:cNvSpPr txBox="1">
            <a:spLocks noGrp="1"/>
          </p:cNvSpPr>
          <p:nvPr>
            <p:ph type="body" idx="1"/>
          </p:nvPr>
        </p:nvSpPr>
        <p:spPr>
          <a:xfrm>
            <a:off x="261257" y="1638794"/>
            <a:ext cx="11590317" cy="4818381"/>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ar-SA" b="1" dirty="0">
                <a:solidFill>
                  <a:schemeClr val="accent1"/>
                </a:solidFill>
              </a:rPr>
              <a:t>ماذا نعني عندما نقول</a:t>
            </a:r>
            <a:r>
              <a:rPr lang="he-IL" b="1" dirty="0">
                <a:solidFill>
                  <a:schemeClr val="accent1"/>
                </a:solidFill>
              </a:rPr>
              <a:t>: "</a:t>
            </a:r>
            <a:r>
              <a:rPr lang="ar-SA" b="1" dirty="0">
                <a:solidFill>
                  <a:schemeClr val="accent1"/>
                </a:solidFill>
              </a:rPr>
              <a:t>ملاءَمة خاصّة</a:t>
            </a:r>
            <a:r>
              <a:rPr lang="he-IL" b="1" dirty="0">
                <a:solidFill>
                  <a:schemeClr val="accent1"/>
                </a:solidFill>
              </a:rPr>
              <a:t>"</a:t>
            </a:r>
            <a:r>
              <a:rPr lang="ar-SA" b="1" dirty="0">
                <a:solidFill>
                  <a:schemeClr val="accent1"/>
                </a:solidFill>
              </a:rPr>
              <a:t>؟</a:t>
            </a:r>
            <a:endParaRPr lang="he-IL" b="1" dirty="0">
              <a:solidFill>
                <a:schemeClr val="accent1"/>
              </a:solidFill>
            </a:endParaRPr>
          </a:p>
          <a:p>
            <a:pPr marL="0" lvl="0" indent="0">
              <a:spcBef>
                <a:spcPts val="0"/>
              </a:spcBef>
            </a:pPr>
            <a:endParaRPr lang="he-IL" dirty="0"/>
          </a:p>
        </p:txBody>
      </p:sp>
      <p:pic>
        <p:nvPicPr>
          <p:cNvPr id="296" name="Google Shape;296;p11"/>
          <p:cNvPicPr preferRelativeResize="0"/>
          <p:nvPr/>
        </p:nvPicPr>
        <p:blipFill rotWithShape="1">
          <a:blip r:embed="rId3">
            <a:alphaModFix/>
          </a:blip>
          <a:srcRect/>
          <a:stretch/>
        </p:blipFill>
        <p:spPr>
          <a:xfrm>
            <a:off x="3617846" y="13562"/>
            <a:ext cx="1017545" cy="1070700"/>
          </a:xfrm>
          <a:prstGeom prst="rect">
            <a:avLst/>
          </a:prstGeom>
          <a:noFill/>
          <a:ln>
            <a:noFill/>
          </a:ln>
        </p:spPr>
      </p:pic>
      <p:sp>
        <p:nvSpPr>
          <p:cNvPr id="2" name="תיבת טקסט 1">
            <a:extLst>
              <a:ext uri="{FF2B5EF4-FFF2-40B4-BE49-F238E27FC236}">
                <a16:creationId xmlns:a16="http://schemas.microsoft.com/office/drawing/2014/main" id="{327F8D6F-4DD9-452A-8A3D-FA051B07B1F4}"/>
              </a:ext>
            </a:extLst>
          </p:cNvPr>
          <p:cNvSpPr txBox="1"/>
          <p:nvPr/>
        </p:nvSpPr>
        <p:spPr>
          <a:xfrm>
            <a:off x="829294" y="2486858"/>
            <a:ext cx="10533411" cy="3970318"/>
          </a:xfrm>
          <a:prstGeom prst="rect">
            <a:avLst/>
          </a:prstGeom>
          <a:noFill/>
        </p:spPr>
        <p:txBody>
          <a:bodyPr wrap="square" rtlCol="1">
            <a:spAutoFit/>
          </a:bodyPr>
          <a:lstStyle/>
          <a:p>
            <a:pPr algn="r"/>
            <a:r>
              <a:rPr lang="ar-SA" sz="2800" dirty="0">
                <a:latin typeface="Calibri" panose="020F0502020204030204" pitchFamily="34" charset="0"/>
                <a:cs typeface="Calibri" panose="020F0502020204030204" pitchFamily="34" charset="0"/>
              </a:rPr>
              <a:t>المقصود هو القيام بشيء ما بشكل جيّد، وحسب المطلوب من ناحية الكميّة، المادّة، أو اللون</a:t>
            </a:r>
            <a:r>
              <a:rPr lang="ar-SY" sz="2800" dirty="0">
                <a:latin typeface="Calibri" panose="020F0502020204030204" pitchFamily="34" charset="0"/>
                <a:cs typeface="Calibri" panose="020F0502020204030204" pitchFamily="34" charset="0"/>
              </a:rPr>
              <a:t>.</a:t>
            </a:r>
            <a:endParaRPr lang="ar-SA" sz="2800" dirty="0">
              <a:latin typeface="Calibri" panose="020F0502020204030204" pitchFamily="34" charset="0"/>
              <a:cs typeface="Calibri" panose="020F0502020204030204" pitchFamily="34" charset="0"/>
            </a:endParaRPr>
          </a:p>
          <a:p>
            <a:pPr algn="r"/>
            <a:r>
              <a:rPr lang="ar-SA" sz="2800" b="1" dirty="0">
                <a:latin typeface="Calibri" panose="020F0502020204030204" pitchFamily="34" charset="0"/>
                <a:cs typeface="Calibri" panose="020F0502020204030204" pitchFamily="34" charset="0"/>
              </a:rPr>
              <a:t>مثال </a:t>
            </a:r>
            <a:r>
              <a:rPr lang="he-IL" sz="2800" b="1" dirty="0">
                <a:latin typeface="Calibri" panose="020F0502020204030204" pitchFamily="34" charset="0"/>
                <a:cs typeface="Calibri" panose="020F0502020204030204" pitchFamily="34" charset="0"/>
              </a:rPr>
              <a:t>:</a:t>
            </a:r>
            <a:endParaRPr lang="ar-SA" sz="2800" b="1" dirty="0">
              <a:latin typeface="Calibri" panose="020F0502020204030204" pitchFamily="34" charset="0"/>
              <a:cs typeface="Calibri" panose="020F0502020204030204" pitchFamily="34" charset="0"/>
            </a:endParaRPr>
          </a:p>
          <a:p>
            <a:pPr algn="r"/>
            <a:r>
              <a:rPr lang="ar-SA" sz="2800" b="1" dirty="0">
                <a:latin typeface="Calibri" panose="020F0502020204030204" pitchFamily="34" charset="0"/>
                <a:cs typeface="Calibri" panose="020F0502020204030204" pitchFamily="34" charset="0"/>
              </a:rPr>
              <a:t> إ</a:t>
            </a:r>
            <a:r>
              <a:rPr lang="ar-SA" sz="2800" dirty="0">
                <a:latin typeface="Calibri" panose="020F0502020204030204" pitchFamily="34" charset="0"/>
                <a:cs typeface="Calibri" panose="020F0502020204030204" pitchFamily="34" charset="0"/>
              </a:rPr>
              <a:t>ذا كان الحديث عن الحصول على دواء، فسأحصل على دواء يلائم جسمي من ناحية حجم جسمي، كميّة الدواء، ونوعه. </a:t>
            </a:r>
            <a:endParaRPr lang="he-IL" sz="2800" dirty="0">
              <a:latin typeface="Calibri" panose="020F0502020204030204" pitchFamily="34" charset="0"/>
              <a:cs typeface="Calibri" panose="020F0502020204030204" pitchFamily="34" charset="0"/>
            </a:endParaRPr>
          </a:p>
          <a:p>
            <a:pPr algn="r"/>
            <a:endParaRPr lang="he-IL" sz="2800" dirty="0">
              <a:latin typeface="Calibri" panose="020F0502020204030204" pitchFamily="34" charset="0"/>
              <a:cs typeface="Calibri" panose="020F0502020204030204" pitchFamily="34" charset="0"/>
            </a:endParaRPr>
          </a:p>
          <a:p>
            <a:pPr algn="r"/>
            <a:r>
              <a:rPr lang="ar-SA" sz="2800" b="1" dirty="0">
                <a:latin typeface="Calibri" panose="020F0502020204030204" pitchFamily="34" charset="0"/>
                <a:cs typeface="Calibri" panose="020F0502020204030204" pitchFamily="34" charset="0"/>
              </a:rPr>
              <a:t>مثال آخر</a:t>
            </a:r>
            <a:r>
              <a:rPr lang="he-IL" sz="2800" b="1" dirty="0">
                <a:latin typeface="Calibri" panose="020F0502020204030204" pitchFamily="34" charset="0"/>
                <a:cs typeface="Calibri" panose="020F0502020204030204" pitchFamily="34" charset="0"/>
              </a:rPr>
              <a:t> </a:t>
            </a:r>
            <a:r>
              <a:rPr lang="he-IL" sz="2800" dirty="0">
                <a:latin typeface="Calibri" panose="020F0502020204030204" pitchFamily="34" charset="0"/>
                <a:cs typeface="Calibri" panose="020F0502020204030204" pitchFamily="34" charset="0"/>
              </a:rPr>
              <a:t>: </a:t>
            </a:r>
          </a:p>
          <a:p>
            <a:pPr algn="r"/>
            <a:r>
              <a:rPr lang="ar-SA" sz="2800" dirty="0">
                <a:latin typeface="Calibri" panose="020F0502020204030204" pitchFamily="34" charset="0"/>
                <a:cs typeface="Calibri" panose="020F0502020204030204" pitchFamily="34" charset="0"/>
              </a:rPr>
              <a:t>تتمّ ملاءمة النظّارات لكُلّ شخص بشكل خاصّ، حسب صعوبة النظر الّتي يعاني منها، مبنى وجهه وحجمه، ورغبة الشخص وما يفضّله. </a:t>
            </a:r>
            <a:endParaRPr lang="he-IL" sz="2800" dirty="0">
              <a:latin typeface="Calibri" panose="020F0502020204030204" pitchFamily="34" charset="0"/>
              <a:cs typeface="Calibri" panose="020F0502020204030204" pitchFamily="34" charset="0"/>
            </a:endParaRPr>
          </a:p>
        </p:txBody>
      </p:sp>
      <p:pic>
        <p:nvPicPr>
          <p:cNvPr id="4" name="גרפיקה 3" descr="משקפיים">
            <a:extLst>
              <a:ext uri="{FF2B5EF4-FFF2-40B4-BE49-F238E27FC236}">
                <a16:creationId xmlns:a16="http://schemas.microsoft.com/office/drawing/2014/main" id="{E4CB5C99-8FA4-4A6E-8AEB-5D10FD83A61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316217" y="4837573"/>
            <a:ext cx="914400" cy="914400"/>
          </a:xfrm>
          <a:prstGeom prst="rect">
            <a:avLst/>
          </a:prstGeom>
        </p:spPr>
      </p:pic>
    </p:spTree>
    <p:extLst>
      <p:ext uri="{BB962C8B-B14F-4D97-AF65-F5344CB8AC3E}">
        <p14:creationId xmlns:p14="http://schemas.microsoft.com/office/powerpoint/2010/main" val="167656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2"/>
          <p:cNvSpPr txBox="1">
            <a:spLocks noGrp="1"/>
          </p:cNvSpPr>
          <p:nvPr>
            <p:ph type="title"/>
          </p:nvPr>
        </p:nvSpPr>
        <p:spPr>
          <a:xfrm>
            <a:off x="4738254" y="61870"/>
            <a:ext cx="1984169" cy="751156"/>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ar-SA" dirty="0"/>
              <a:t>تدرّب</a:t>
            </a:r>
            <a:endParaRPr dirty="0"/>
          </a:p>
        </p:txBody>
      </p:sp>
      <p:sp>
        <p:nvSpPr>
          <p:cNvPr id="303" name="Google Shape;303;p12"/>
          <p:cNvSpPr txBox="1">
            <a:spLocks noGrp="1"/>
          </p:cNvSpPr>
          <p:nvPr>
            <p:ph type="body" idx="2"/>
          </p:nvPr>
        </p:nvSpPr>
        <p:spPr>
          <a:xfrm>
            <a:off x="202374" y="437447"/>
            <a:ext cx="11055927" cy="4309213"/>
          </a:xfrm>
          <a:prstGeom prst="rect">
            <a:avLst/>
          </a:prstGeom>
          <a:noFill/>
          <a:ln>
            <a:noFill/>
          </a:ln>
        </p:spPr>
        <p:txBody>
          <a:bodyPr spcFirstLastPara="1" wrap="square" lIns="91425" tIns="45700" rIns="91425" bIns="45700" anchor="t" anchorCtr="0">
            <a:noAutofit/>
          </a:bodyPr>
          <a:lstStyle/>
          <a:p>
            <a:pPr marL="0" indent="0">
              <a:lnSpc>
                <a:spcPct val="160000"/>
              </a:lnSpc>
              <a:spcBef>
                <a:spcPts val="0"/>
              </a:spcBef>
              <a:buClr>
                <a:schemeClr val="dk1"/>
              </a:buClr>
              <a:buSzPts val="3600"/>
              <a:buNone/>
            </a:pPr>
            <a:r>
              <a:rPr lang="ar-SA" sz="2400" b="1" dirty="0"/>
              <a:t>ليلى وياسمين صديقتان. هما تلتقيان كثيرًا بعد الظهر وتحبّان اللعب وتحضير المهامّ المدرسيّة معًا. </a:t>
            </a:r>
          </a:p>
          <a:p>
            <a:pPr marL="0" indent="0">
              <a:lnSpc>
                <a:spcPct val="160000"/>
              </a:lnSpc>
              <a:spcBef>
                <a:spcPts val="0"/>
              </a:spcBef>
              <a:buClr>
                <a:schemeClr val="dk1"/>
              </a:buClr>
              <a:buSzPts val="3600"/>
              <a:buNone/>
            </a:pPr>
            <a:r>
              <a:rPr lang="ar-SA" sz="2400" b="1" dirty="0"/>
              <a:t>لدى ليلى حساسيّة لحليب البقر  بجميع أنواعه، وقد شرح لها والداها أن الحساسيّة لموادّ معيّنة هي أمرٌ فرديّ، ولا يعاني منها جميع الأشخاص، كما أن هناك درجات حساسيّة متفاوتة لدى الأشخاص</a:t>
            </a:r>
            <a:r>
              <a:rPr lang="he-IL" sz="2400" b="1" dirty="0"/>
              <a:t> </a:t>
            </a:r>
            <a:r>
              <a:rPr lang="ar-SA" sz="2400" b="1" dirty="0"/>
              <a:t>المختلفين</a:t>
            </a:r>
            <a:r>
              <a:rPr lang="he-IL" sz="2400" b="1" dirty="0"/>
              <a:t>. </a:t>
            </a:r>
            <a:r>
              <a:rPr lang="ar-SA" sz="2400" b="1" dirty="0"/>
              <a:t>يمكن أن تتطوّر الحساسيّة للموادّ المختلفة مِن خلال: </a:t>
            </a:r>
          </a:p>
          <a:p>
            <a:pPr marL="0" indent="0">
              <a:lnSpc>
                <a:spcPct val="160000"/>
              </a:lnSpc>
              <a:spcBef>
                <a:spcPts val="0"/>
              </a:spcBef>
              <a:buClr>
                <a:schemeClr val="dk1"/>
              </a:buClr>
              <a:buSzPts val="3600"/>
              <a:buNone/>
            </a:pPr>
            <a:r>
              <a:rPr lang="ar-SA" sz="2400" b="1" dirty="0"/>
              <a:t>الامتصاص عن طريق الجلد</a:t>
            </a:r>
            <a:r>
              <a:rPr lang="he-IL" sz="2400" b="1" dirty="0"/>
              <a:t>: </a:t>
            </a:r>
            <a:r>
              <a:rPr lang="ar-SA" sz="2400" b="1" dirty="0"/>
              <a:t>عندما تلامس الجلد مستحضرات معيّنة، حيوانات معيّنة وغيرها...</a:t>
            </a:r>
          </a:p>
          <a:p>
            <a:pPr marL="0" indent="0">
              <a:lnSpc>
                <a:spcPct val="160000"/>
              </a:lnSpc>
              <a:spcBef>
                <a:spcPts val="0"/>
              </a:spcBef>
              <a:buClr>
                <a:schemeClr val="dk1"/>
              </a:buClr>
              <a:buSzPts val="3600"/>
              <a:buNone/>
            </a:pPr>
            <a:r>
              <a:rPr lang="ar-SA" sz="2400" b="1" dirty="0"/>
              <a:t>الاستنشاق: عندما نستنشق الغبار</a:t>
            </a:r>
            <a:r>
              <a:rPr lang="ar-SY" sz="2400" b="1" dirty="0"/>
              <a:t>، </a:t>
            </a:r>
            <a:r>
              <a:rPr lang="ar-SA" sz="2400" b="1" dirty="0"/>
              <a:t>أسدية الزهرة، الدخان، العطور وغيرها..</a:t>
            </a:r>
          </a:p>
          <a:p>
            <a:pPr marL="0" indent="0">
              <a:lnSpc>
                <a:spcPct val="160000"/>
              </a:lnSpc>
              <a:spcBef>
                <a:spcPts val="0"/>
              </a:spcBef>
              <a:buClr>
                <a:schemeClr val="dk1"/>
              </a:buClr>
              <a:buSzPts val="3600"/>
              <a:buNone/>
            </a:pPr>
            <a:r>
              <a:rPr lang="ar-SA" sz="2400" b="1" dirty="0"/>
              <a:t>الأكل: عندما نأكل طعامًا فيه مركّبات تثير لدينا الحساسيّة، كالحليب، الطحين الأبيض، البيض، البندق ...</a:t>
            </a:r>
          </a:p>
          <a:p>
            <a:pPr marL="0" indent="0">
              <a:lnSpc>
                <a:spcPct val="160000"/>
              </a:lnSpc>
              <a:spcBef>
                <a:spcPts val="0"/>
              </a:spcBef>
              <a:buClr>
                <a:schemeClr val="dk1"/>
              </a:buClr>
              <a:buSzPts val="3600"/>
              <a:buNone/>
            </a:pPr>
            <a:endParaRPr lang="ar-SA" sz="2400" b="1" dirty="0"/>
          </a:p>
          <a:p>
            <a:pPr marL="0" indent="0">
              <a:lnSpc>
                <a:spcPct val="160000"/>
              </a:lnSpc>
              <a:spcBef>
                <a:spcPts val="0"/>
              </a:spcBef>
              <a:buClr>
                <a:schemeClr val="dk1"/>
              </a:buClr>
              <a:buSzPts val="3600"/>
              <a:buNone/>
            </a:pPr>
            <a:endParaRPr lang="ar-SA" sz="2400" b="1" dirty="0"/>
          </a:p>
        </p:txBody>
      </p:sp>
      <p:pic>
        <p:nvPicPr>
          <p:cNvPr id="304" name="Google Shape;304;p12"/>
          <p:cNvPicPr preferRelativeResize="0"/>
          <p:nvPr/>
        </p:nvPicPr>
        <p:blipFill rotWithShape="1">
          <a:blip r:embed="rId3">
            <a:alphaModFix/>
          </a:blip>
          <a:srcRect/>
          <a:stretch/>
        </p:blipFill>
        <p:spPr>
          <a:xfrm>
            <a:off x="347084" y="262845"/>
            <a:ext cx="1047545" cy="550181"/>
          </a:xfrm>
          <a:prstGeom prst="rect">
            <a:avLst/>
          </a:prstGeom>
          <a:noFill/>
          <a:ln>
            <a:noFill/>
          </a:ln>
        </p:spPr>
      </p:pic>
      <p:sp>
        <p:nvSpPr>
          <p:cNvPr id="6" name="תיבת טקסט 5">
            <a:extLst>
              <a:ext uri="{FF2B5EF4-FFF2-40B4-BE49-F238E27FC236}">
                <a16:creationId xmlns:a16="http://schemas.microsoft.com/office/drawing/2014/main" id="{B6C22DD1-5DF6-4DEB-9D11-2D4B27A56927}"/>
              </a:ext>
            </a:extLst>
          </p:cNvPr>
          <p:cNvSpPr txBox="1"/>
          <p:nvPr/>
        </p:nvSpPr>
        <p:spPr>
          <a:xfrm>
            <a:off x="482885" y="4216812"/>
            <a:ext cx="10775416" cy="2378343"/>
          </a:xfrm>
          <a:prstGeom prst="rect">
            <a:avLst/>
          </a:prstGeom>
          <a:noFill/>
        </p:spPr>
        <p:txBody>
          <a:bodyPr wrap="square" rtlCol="1">
            <a:spAutoFit/>
          </a:bodyPr>
          <a:lstStyle/>
          <a:p>
            <a:pPr lvl="0" algn="r" rtl="1">
              <a:lnSpc>
                <a:spcPct val="160000"/>
              </a:lnSpc>
              <a:buClr>
                <a:schemeClr val="dk1"/>
              </a:buClr>
              <a:buSzPts val="3600"/>
            </a:pPr>
            <a:r>
              <a:rPr lang="ar-SA" sz="2400" b="1" dirty="0">
                <a:solidFill>
                  <a:schemeClr val="accent6">
                    <a:lumMod val="75000"/>
                  </a:schemeClr>
                </a:solidFill>
                <a:latin typeface="Calibri" panose="020F0502020204030204" pitchFamily="34" charset="0"/>
                <a:cs typeface="Calibri" panose="020F0502020204030204" pitchFamily="34" charset="0"/>
              </a:rPr>
              <a:t>فكّروا: </a:t>
            </a:r>
          </a:p>
          <a:p>
            <a:pPr lvl="0" algn="r" rtl="1">
              <a:lnSpc>
                <a:spcPct val="160000"/>
              </a:lnSpc>
              <a:buClr>
                <a:schemeClr val="dk1"/>
              </a:buClr>
              <a:buSzPts val="3600"/>
            </a:pPr>
            <a:r>
              <a:rPr lang="ar-SA" sz="2400" b="1" dirty="0">
                <a:solidFill>
                  <a:schemeClr val="accent6">
                    <a:lumMod val="75000"/>
                  </a:schemeClr>
                </a:solidFill>
                <a:latin typeface="Calibri" panose="020F0502020204030204" pitchFamily="34" charset="0"/>
                <a:cs typeface="Calibri" panose="020F0502020204030204" pitchFamily="34" charset="0"/>
              </a:rPr>
              <a:t>1. هل على ليلى أن تأكل مأكولات تلائمها بشكل خاصّ؟ </a:t>
            </a:r>
          </a:p>
          <a:p>
            <a:pPr lvl="0" algn="r" rtl="1">
              <a:lnSpc>
                <a:spcPct val="160000"/>
              </a:lnSpc>
              <a:buClr>
                <a:schemeClr val="dk1"/>
              </a:buClr>
              <a:buSzPts val="3600"/>
            </a:pPr>
            <a:r>
              <a:rPr lang="he-IL" sz="2400" b="1" dirty="0">
                <a:solidFill>
                  <a:schemeClr val="accent6">
                    <a:lumMod val="75000"/>
                  </a:schemeClr>
                </a:solidFill>
                <a:latin typeface="Calibri" panose="020F0502020204030204" pitchFamily="34" charset="0"/>
                <a:cs typeface="Calibri" panose="020F0502020204030204" pitchFamily="34" charset="0"/>
              </a:rPr>
              <a:t>2. </a:t>
            </a:r>
            <a:r>
              <a:rPr lang="ar-SA" sz="2400" b="1" dirty="0">
                <a:solidFill>
                  <a:schemeClr val="accent6">
                    <a:lumMod val="75000"/>
                  </a:schemeClr>
                </a:solidFill>
                <a:latin typeface="Calibri" panose="020F0502020204030204" pitchFamily="34" charset="0"/>
                <a:cs typeface="Calibri" panose="020F0502020204030204" pitchFamily="34" charset="0"/>
              </a:rPr>
              <a:t>لو كنتم مكان ليلى، فما الجملة التي ستقولونها لأمّ ياسمين</a:t>
            </a:r>
            <a:r>
              <a:rPr lang="ar-SY" sz="2400" b="1" dirty="0">
                <a:solidFill>
                  <a:schemeClr val="accent6">
                    <a:lumMod val="75000"/>
                  </a:schemeClr>
                </a:solidFill>
                <a:latin typeface="Calibri" panose="020F0502020204030204" pitchFamily="34" charset="0"/>
                <a:cs typeface="Calibri" panose="020F0502020204030204" pitchFamily="34" charset="0"/>
              </a:rPr>
              <a:t>؟</a:t>
            </a:r>
            <a:endParaRPr lang="he-IL" sz="2400" b="1" dirty="0">
              <a:solidFill>
                <a:schemeClr val="accent6">
                  <a:lumMod val="75000"/>
                </a:schemeClr>
              </a:solidFill>
              <a:latin typeface="Calibri" panose="020F0502020204030204" pitchFamily="34" charset="0"/>
              <a:cs typeface="Calibri" panose="020F0502020204030204" pitchFamily="34" charset="0"/>
            </a:endParaRPr>
          </a:p>
          <a:p>
            <a:pPr lvl="0" algn="r" rtl="1">
              <a:lnSpc>
                <a:spcPct val="160000"/>
              </a:lnSpc>
              <a:buClr>
                <a:schemeClr val="dk1"/>
              </a:buClr>
              <a:buSzPts val="3600"/>
            </a:pPr>
            <a:r>
              <a:rPr lang="ar-SA" sz="2400" b="1" dirty="0">
                <a:solidFill>
                  <a:schemeClr val="accent6">
                    <a:lumMod val="75000"/>
                  </a:schemeClr>
                </a:solidFill>
                <a:latin typeface="Calibri" panose="020F0502020204030204" pitchFamily="34" charset="0"/>
                <a:cs typeface="Calibri" panose="020F0502020204030204" pitchFamily="34" charset="0"/>
              </a:rPr>
              <a:t>اكتبوا الجملة</a:t>
            </a:r>
            <a:r>
              <a:rPr lang="he-IL" sz="2400" b="1" dirty="0">
                <a:solidFill>
                  <a:schemeClr val="accent6">
                    <a:lumMod val="75000"/>
                  </a:schemeClr>
                </a:solidFill>
                <a:latin typeface="Calibri" panose="020F0502020204030204" pitchFamily="34" charset="0"/>
                <a:cs typeface="Calibri" panose="020F0502020204030204" pitchFamily="34" charset="0"/>
              </a:rPr>
              <a:t>:____________________</a:t>
            </a:r>
            <a:r>
              <a:rPr lang="ar-SA" sz="2400" b="1" dirty="0">
                <a:solidFill>
                  <a:schemeClr val="accent6">
                    <a:lumMod val="75000"/>
                  </a:schemeClr>
                </a:solidFill>
                <a:latin typeface="Calibri" panose="020F0502020204030204" pitchFamily="34" charset="0"/>
                <a:cs typeface="Calibri" panose="020F0502020204030204" pitchFamily="34" charset="0"/>
              </a:rPr>
              <a:t>  </a:t>
            </a:r>
            <a:endParaRPr lang="he-IL" sz="2400" dirty="0">
              <a:solidFill>
                <a:schemeClr val="accent6">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720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התאמה אישית 1">
      <a:dk1>
        <a:srgbClr val="424242"/>
      </a:dk1>
      <a:lt1>
        <a:srgbClr val="FFFFFF"/>
      </a:lt1>
      <a:dk2>
        <a:srgbClr val="5E5E5E"/>
      </a:dk2>
      <a:lt2>
        <a:srgbClr val="E7E6E6"/>
      </a:lt2>
      <a:accent1>
        <a:srgbClr val="1152C9"/>
      </a:accent1>
      <a:accent2>
        <a:srgbClr val="FB2265"/>
      </a:accent2>
      <a:accent3>
        <a:srgbClr val="FEC100"/>
      </a:accent3>
      <a:accent4>
        <a:srgbClr val="9D9E9D"/>
      </a:accent4>
      <a:accent5>
        <a:srgbClr val="67B2FF"/>
      </a:accent5>
      <a:accent6>
        <a:srgbClr val="FF82A5"/>
      </a:accent6>
      <a:hlink>
        <a:srgbClr val="1152C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התאמה אישית 1">
      <a:dk1>
        <a:srgbClr val="424242"/>
      </a:dk1>
      <a:lt1>
        <a:srgbClr val="FFFFFF"/>
      </a:lt1>
      <a:dk2>
        <a:srgbClr val="5E5E5E"/>
      </a:dk2>
      <a:lt2>
        <a:srgbClr val="E7E6E6"/>
      </a:lt2>
      <a:accent1>
        <a:srgbClr val="1152C9"/>
      </a:accent1>
      <a:accent2>
        <a:srgbClr val="FB2265"/>
      </a:accent2>
      <a:accent3>
        <a:srgbClr val="FEC100"/>
      </a:accent3>
      <a:accent4>
        <a:srgbClr val="9D9E9D"/>
      </a:accent4>
      <a:accent5>
        <a:srgbClr val="67B2FF"/>
      </a:accent5>
      <a:accent6>
        <a:srgbClr val="FF82A5"/>
      </a:accent6>
      <a:hlink>
        <a:srgbClr val="1152C9"/>
      </a:hlink>
      <a:folHlink>
        <a:srgbClr val="7030A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1681</TotalTime>
  <Words>935</Words>
  <Application>Microsoft Office PowerPoint</Application>
  <PresentationFormat>מסך רחב</PresentationFormat>
  <Paragraphs>163</Paragraphs>
  <Slides>16</Slides>
  <Notes>15</Notes>
  <HiddenSlides>0</HiddenSlides>
  <MMClips>2</MMClips>
  <ScaleCrop>false</ScaleCrop>
  <HeadingPairs>
    <vt:vector size="6" baseType="variant">
      <vt:variant>
        <vt:lpstr>גופנים בשימוש</vt:lpstr>
      </vt:variant>
      <vt:variant>
        <vt:i4>6</vt:i4>
      </vt:variant>
      <vt:variant>
        <vt:lpstr>ערכת נושא</vt:lpstr>
      </vt:variant>
      <vt:variant>
        <vt:i4>2</vt:i4>
      </vt:variant>
      <vt:variant>
        <vt:lpstr>כותרות שקופיות</vt:lpstr>
      </vt:variant>
      <vt:variant>
        <vt:i4>16</vt:i4>
      </vt:variant>
    </vt:vector>
  </HeadingPairs>
  <TitlesOfParts>
    <vt:vector size="24" baseType="lpstr">
      <vt:lpstr>Alef</vt:lpstr>
      <vt:lpstr>Arial</vt:lpstr>
      <vt:lpstr>Arial</vt:lpstr>
      <vt:lpstr>Calibri</vt:lpstr>
      <vt:lpstr>Sakkal Majalla</vt:lpstr>
      <vt:lpstr>Wingdings</vt:lpstr>
      <vt:lpstr>Office Theme</vt:lpstr>
      <vt:lpstr>2_Office Theme</vt:lpstr>
      <vt:lpstr>מצגת של PowerPoint‏</vt:lpstr>
      <vt:lpstr>لحظة، قبل أن نبدأ..</vt:lpstr>
      <vt:lpstr> ماذا سنتعلّم اليوم؟</vt:lpstr>
      <vt:lpstr>ماذا يجب أن نحضّر للدرس؟ </vt:lpstr>
      <vt:lpstr>      قبل أن نبدأ،       </vt:lpstr>
      <vt:lpstr>نبدأ بفعاليّة ممتعة</vt:lpstr>
      <vt:lpstr>ماذا نعرف؟</vt:lpstr>
      <vt:lpstr>والآن نتعلّم </vt:lpstr>
      <vt:lpstr>تدرّب</vt:lpstr>
      <vt:lpstr>والآن نتعلّم </vt:lpstr>
      <vt:lpstr>نستمرّ بالتدرّب</vt:lpstr>
      <vt:lpstr>معلومة </vt:lpstr>
      <vt:lpstr>عنوان القصة التالية: "أشرب فقط عندما يكون واضحًا لي ما المسموح و ما الممنوع " </vt:lpstr>
      <vt:lpstr>نُجمِل ونُنْهي</vt:lpstr>
      <vt:lpstr>كلمة قبل أن ننهي لقاءنا..</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Teacher</dc:creator>
  <cp:lastModifiedBy>Colen Aviv</cp:lastModifiedBy>
  <cp:revision>202</cp:revision>
  <dcterms:modified xsi:type="dcterms:W3CDTF">2020-05-13T05:37:11Z</dcterms:modified>
</cp:coreProperties>
</file>