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6" r:id="rId2"/>
  </p:sldMasterIdLst>
  <p:notesMasterIdLst>
    <p:notesMasterId r:id="rId34"/>
  </p:notesMasterIdLst>
  <p:sldIdLst>
    <p:sldId id="539" r:id="rId3"/>
    <p:sldId id="510" r:id="rId4"/>
    <p:sldId id="511" r:id="rId5"/>
    <p:sldId id="512" r:id="rId6"/>
    <p:sldId id="413" r:id="rId7"/>
    <p:sldId id="514" r:id="rId8"/>
    <p:sldId id="515" r:id="rId9"/>
    <p:sldId id="516" r:id="rId10"/>
    <p:sldId id="517" r:id="rId11"/>
    <p:sldId id="518" r:id="rId12"/>
    <p:sldId id="519" r:id="rId13"/>
    <p:sldId id="520" r:id="rId14"/>
    <p:sldId id="521" r:id="rId15"/>
    <p:sldId id="522" r:id="rId16"/>
    <p:sldId id="523" r:id="rId17"/>
    <p:sldId id="524" r:id="rId18"/>
    <p:sldId id="525" r:id="rId19"/>
    <p:sldId id="526" r:id="rId20"/>
    <p:sldId id="527" r:id="rId21"/>
    <p:sldId id="528" r:id="rId22"/>
    <p:sldId id="529" r:id="rId23"/>
    <p:sldId id="530" r:id="rId24"/>
    <p:sldId id="531" r:id="rId25"/>
    <p:sldId id="532" r:id="rId26"/>
    <p:sldId id="534" r:id="rId27"/>
    <p:sldId id="540" r:id="rId28"/>
    <p:sldId id="535" r:id="rId29"/>
    <p:sldId id="536" r:id="rId30"/>
    <p:sldId id="537" r:id="rId31"/>
    <p:sldId id="538" r:id="rId32"/>
    <p:sldId id="281" r:id="rId33"/>
  </p:sldIdLst>
  <p:sldSz cx="12192000" cy="6858000"/>
  <p:notesSz cx="6797675" cy="992505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6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52C9"/>
    <a:srgbClr val="FB2265"/>
    <a:srgbClr val="E969BE"/>
    <a:srgbClr val="E770BF"/>
    <a:srgbClr val="4285E3"/>
    <a:srgbClr val="EBEBEB"/>
    <a:srgbClr val="C9C722"/>
    <a:srgbClr val="FFFBDE"/>
    <a:srgbClr val="FFFFFF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84987" autoAdjust="0"/>
  </p:normalViewPr>
  <p:slideViewPr>
    <p:cSldViewPr snapToGrid="0" snapToObjects="1" showGuides="1">
      <p:cViewPr varScale="1">
        <p:scale>
          <a:sx n="56" d="100"/>
          <a:sy n="56" d="100"/>
        </p:scale>
        <p:origin x="1164" y="52"/>
      </p:cViewPr>
      <p:guideLst>
        <p:guide orient="horz" pos="2016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3064" y="18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t>05/05/2020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כתבו את המלל בהתאם ואת הציוד הדרוש.</a:t>
            </a:r>
          </a:p>
          <a:p>
            <a:pPr algn="r" rtl="1"/>
            <a:endParaRPr lang="aa-E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04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the situation in the picture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66225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the situation in the picture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34505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 the words and sound of the letters</a:t>
            </a:r>
            <a:endParaRPr lang="x-none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211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Practice reading the letter</a:t>
            </a:r>
            <a:endParaRPr lang="x-none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0077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 how to write the letter y + practice -3 minutes </a:t>
            </a:r>
            <a:endParaRPr lang="x-none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7085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492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6338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695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837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242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dirty="0"/>
              <a:t>משך השקף: 2 דקות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chemeClr val="tx1"/>
                </a:solidFill>
              </a:rPr>
              <a:t>הציגו את עצמכם ואת מהלך השיעור: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מוזמנים לפנות בצורה אישית לתלמידים:</a:t>
            </a:r>
            <a:r>
              <a:rPr lang="he-IL" sz="1200" dirty="0"/>
              <a:t/>
            </a:r>
            <a:br>
              <a:rPr lang="he-IL" sz="1200" dirty="0"/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"שלום, שמי___. אני מורה ל____ ממקום בארץ____. מה שלומכם? אני שמח/ה שהצטרפתם אליי", </a:t>
            </a:r>
            <a:r>
              <a:rPr lang="he-IL" sz="1200" dirty="0" err="1">
                <a:solidFill>
                  <a:schemeClr val="accent1">
                    <a:lumMod val="75000"/>
                  </a:schemeClr>
                </a:solidFill>
              </a:rPr>
              <a:t>וכו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'.</a:t>
            </a:r>
          </a:p>
          <a:p>
            <a:pPr marL="158750" indent="0" algn="r" rtl="1" fontAlgn="base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נושא השיעור ומה מטרתו:</a:t>
            </a:r>
            <a:br>
              <a:rPr lang="he-IL" sz="1200" dirty="0">
                <a:solidFill>
                  <a:schemeClr val="tx1"/>
                </a:solidFill>
              </a:rPr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נתחיל ב….  (שלב פתיח השיעור)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נמשיך בלגלות (שלב הלימוד / הקניה - כתבו כאן שאלה מסקרנת שתיתן מענה על מטרת השיעור)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נתנסה ב… (שלב התרגול / התנסות)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נסכם  (שלב סיכום השיעור)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9814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1370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4883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8232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the words and they need to write them in the right place. Tell them to think about a word of their own</a:t>
            </a:r>
            <a:endParaRPr lang="x-none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2144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the words and they need to write them in the right place</a:t>
            </a:r>
          </a:p>
          <a:p>
            <a:r>
              <a:rPr lang="en-US" dirty="0" smtClean="0"/>
              <a:t>Add your own word</a:t>
            </a:r>
            <a:endParaRPr lang="x-none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2821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Write sentences – </a:t>
            </a:r>
            <a:r>
              <a:rPr lang="en-US" b="1" dirty="0" smtClean="0"/>
              <a:t>3 minutes timer</a:t>
            </a:r>
            <a:endParaRPr lang="en-US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5655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Write sentences – </a:t>
            </a:r>
            <a:r>
              <a:rPr lang="en-US" b="1" dirty="0" smtClean="0"/>
              <a:t>3 minutes timer</a:t>
            </a:r>
            <a:endParaRPr lang="en-US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8882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dirty="0"/>
              <a:t>משך השקף: 2 דקות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chemeClr val="tx1"/>
                </a:solidFill>
              </a:rPr>
              <a:t>הציגו את עצמכם ואת מהלך השיעור: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מוזמנים לפנות בצורה אישית לתלמידים:</a:t>
            </a:r>
            <a:r>
              <a:rPr lang="he-IL" sz="1200" dirty="0"/>
              <a:t/>
            </a:r>
            <a:br>
              <a:rPr lang="he-IL" sz="1200" dirty="0"/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"שלום, שמי___. אני מורה ל____ ממקום בארץ____. מה שלומכם? אני שמח/ה שהצטרפתם אליי", </a:t>
            </a:r>
            <a:r>
              <a:rPr lang="he-IL" sz="1200" dirty="0" err="1">
                <a:solidFill>
                  <a:schemeClr val="accent1">
                    <a:lumMod val="75000"/>
                  </a:schemeClr>
                </a:solidFill>
              </a:rPr>
              <a:t>וכו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'.</a:t>
            </a:r>
          </a:p>
          <a:p>
            <a:pPr marL="158750" indent="0" algn="r" rtl="1" fontAlgn="base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נושא השיעור ומה מטרתו:</a:t>
            </a:r>
            <a:br>
              <a:rPr lang="he-IL" sz="1200" dirty="0">
                <a:solidFill>
                  <a:schemeClr val="tx1"/>
                </a:solidFill>
              </a:rPr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נתחיל ב….  (שלב פתיח השיעור)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נמשיך בלגלות (שלב הלימוד / הקניה - כתבו כאן שאלה מסקרנת שתיתן מענה על מטרת השיעור)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נתנסה ב… (שלב התרגול / התנסות)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נסכם  (שלב סיכום השיעור)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037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dirty="0"/>
              <a:t>משך השקף: 2 דקות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chemeClr val="tx1"/>
                </a:solidFill>
              </a:rPr>
              <a:t>הציגו את עצמכם ואת מהלך השיעור: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מוזמנים לפנות בצורה אישית לתלמידים:</a:t>
            </a:r>
            <a:r>
              <a:rPr lang="he-IL" sz="1200" dirty="0"/>
              <a:t/>
            </a:r>
            <a:br>
              <a:rPr lang="he-IL" sz="1200" dirty="0"/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"שלום, שמי___. אני מורה ל____ ממקום בארץ____. מה שלומכם? אני שמח/ה שהצטרפתם אליי", </a:t>
            </a:r>
            <a:r>
              <a:rPr lang="he-IL" sz="1200" dirty="0" err="1">
                <a:solidFill>
                  <a:schemeClr val="accent1">
                    <a:lumMod val="75000"/>
                  </a:schemeClr>
                </a:solidFill>
              </a:rPr>
              <a:t>וכו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'.</a:t>
            </a:r>
          </a:p>
          <a:p>
            <a:pPr marL="158750" indent="0" algn="r" rtl="1" fontAlgn="base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נושא השיעור ומה מטרתו:</a:t>
            </a:r>
            <a:br>
              <a:rPr lang="he-IL" sz="1200" dirty="0">
                <a:solidFill>
                  <a:schemeClr val="tx1"/>
                </a:solidFill>
              </a:rPr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נתחיל ב….  (שלב פתיח השיעור)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נמשיך בלגלות (שלב הלימוד / הקניה - כתבו כאן שאלה מסקרנת שתיתן מענה על מטרת השיעור)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נתנסה ב… (שלב התרגול / התנסות)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נסכם  (שלב סיכום השיעור)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7027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dirty="0"/>
              <a:t>משך השקף: 2 דקות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chemeClr val="tx1"/>
                </a:solidFill>
              </a:rPr>
              <a:t>הציגו את עצמכם ואת מהלך השיעור: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מוזמנים לפנות בצורה אישית לתלמידים:</a:t>
            </a:r>
            <a:r>
              <a:rPr lang="he-IL" sz="1200" dirty="0"/>
              <a:t/>
            </a:r>
            <a:br>
              <a:rPr lang="he-IL" sz="1200" dirty="0"/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"שלום, שמי___. אני מורה ל____ ממקום בארץ____. מה שלומכם? אני שמח/ה שהצטרפתם אליי", </a:t>
            </a:r>
            <a:r>
              <a:rPr lang="he-IL" sz="1200" dirty="0" err="1">
                <a:solidFill>
                  <a:schemeClr val="accent1">
                    <a:lumMod val="75000"/>
                  </a:schemeClr>
                </a:solidFill>
              </a:rPr>
              <a:t>וכו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'.</a:t>
            </a:r>
          </a:p>
          <a:p>
            <a:pPr marL="158750" indent="0" algn="r" rtl="1" fontAlgn="base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נושא השיעור ומה מטרתו:</a:t>
            </a:r>
            <a:br>
              <a:rPr lang="he-IL" sz="1200" dirty="0">
                <a:solidFill>
                  <a:schemeClr val="tx1"/>
                </a:solidFill>
              </a:rPr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נתחיל ב….  (שלב פתיח השיעור)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נמשיך בלגלות (שלב הלימוד / הקניה - כתבו כאן שאלה מסקרנת שתיתן מענה על מטרת השיעור)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נתנסה ב… (שלב התרגול / התנסות)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sym typeface="Alef"/>
              </a:rPr>
              <a:t>נסכם  (שלב סיכום השיעור)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818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Dear</a:t>
            </a:r>
            <a:r>
              <a:rPr lang="en-US" baseline="0" dirty="0" smtClean="0"/>
              <a:t> Teacher,</a:t>
            </a:r>
          </a:p>
          <a:p>
            <a:r>
              <a:rPr lang="en-US" baseline="0" dirty="0" smtClean="0"/>
              <a:t>Please take a look at the suggested Can Do statements in the teachers’ checklist.  Make sure that you choose can do statements that are meant for 3</a:t>
            </a:r>
            <a:r>
              <a:rPr lang="en-US" baseline="30000" dirty="0" smtClean="0"/>
              <a:t>rd</a:t>
            </a:r>
            <a:r>
              <a:rPr lang="en-US" baseline="0" dirty="0" smtClean="0"/>
              <a:t> grade from the list of Pre-Foundation statements OR can do statements meant for 4</a:t>
            </a:r>
            <a:r>
              <a:rPr lang="en-US" baseline="30000" dirty="0" smtClean="0"/>
              <a:t>th</a:t>
            </a:r>
            <a:r>
              <a:rPr lang="en-US" baseline="0" dirty="0" smtClean="0"/>
              <a:t>-6</a:t>
            </a:r>
            <a:r>
              <a:rPr lang="en-US" baseline="30000" dirty="0" smtClean="0"/>
              <a:t>th</a:t>
            </a:r>
            <a:r>
              <a:rPr lang="en-US" baseline="0" dirty="0" smtClean="0"/>
              <a:t> grade students from the Foundation Level list.</a:t>
            </a:r>
          </a:p>
          <a:p>
            <a:r>
              <a:rPr lang="en-US" baseline="0" dirty="0" smtClean="0"/>
              <a:t>Choose one or two that you aim to achieve in this lesson.</a:t>
            </a:r>
          </a:p>
          <a:p>
            <a:pPr rtl="0"/>
            <a:r>
              <a:rPr lang="en-US" baseline="0" dirty="0" smtClean="0"/>
              <a:t>e.g.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end of this lesson, you c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an:</a:t>
            </a:r>
          </a:p>
          <a:p>
            <a:pPr marL="171450" indent="-171450" rtl="0">
              <a:buFont typeface="Arial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recognize a range of basic everyday nouns and adjectives (e.g. colors, numbers, classroom objects) and basic action words (e.g. ‘clap’, ‘stamp’, ‘jump’, ‘walk’)  OR</a:t>
            </a: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how you are feeling using simple words like ‘happy’ accompanied by body language  OR</a:t>
            </a:r>
          </a:p>
          <a:p>
            <a:pPr marL="0" indent="0" rtl="0">
              <a:buFont typeface="Arial" charset="0"/>
              <a:buNone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follow basic instructions for making something (e.g. a mask, a clock), if supported by pictures OR</a:t>
            </a:r>
          </a:p>
          <a:p>
            <a:pPr marL="171450" indent="-171450" rtl="0">
              <a:buFont typeface="Arial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 basic written instructions for classroom activities (e.g. read and match)</a:t>
            </a:r>
          </a:p>
          <a:p>
            <a:pPr marL="0" indent="0" rtl="0">
              <a:buFont typeface="Arial" charset="0"/>
              <a:buNone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end of the lesson, the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student will see the same statements, and you will ask him to decide if he has achieved them.</a:t>
            </a:r>
            <a:endParaRPr lang="en-US" b="0" dirty="0" smtClean="0">
              <a:effectLst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dirty="0">
              <a:solidFill>
                <a:schemeClr val="dk1"/>
              </a:solidFill>
              <a:latin typeface="Arial" panose="020B0604020202020204" pitchFamily="34" charset="0"/>
              <a:ea typeface="Alef"/>
              <a:sym typeface="Alef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4850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say the sentences and they repeat after me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482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aa-E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aa-E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017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the situation in the picture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58182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the situation in the picture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4945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words in the picture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13625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the situation in the picture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4266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the situation in the picture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63946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E4A538-4F3E-F64C-9A27-B17595D3E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7172820-2592-F844-962E-B7622499629C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C06441-95B9-0742-ADAD-6775071AAF2F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26655C-3CE5-C044-BE72-10DD68A23C9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632D79-E751-0D4D-B6CD-4B8B1AD073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63B464-1237-A348-9193-961771EAE3CA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C01593-63DE-304C-8644-C1E7B54F6003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8511632-504F-D34E-99DD-590976B81E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5000"/>
              </a:lnSpc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D758A6-ADAA-3C4B-BE73-77E62B36AA06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1BCB78-6EA9-EA49-A148-510318E93A2D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5DAE40-5EC9-C549-9045-80058A5F7020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506E076-5D5A-C74C-B372-7A4154F417C5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245E28D-F02E-8440-8D16-26A1C54AA2EE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F8425CF9-C181-8048-9710-1776C265DF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1C2775-6CE2-CB46-B1F6-A1DA25636EF9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99DAA0B-945E-B649-96B6-F1B28A931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7C9FCFD-707E-4746-B11A-AD11D0F6597A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621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39" b="30975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סיכום</a:t>
            </a:r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19157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שימה באופ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2EBC84-43F8-574B-B641-E38F11E343AF}"/>
              </a:ext>
            </a:extLst>
          </p:cNvPr>
          <p:cNvGrpSpPr/>
          <p:nvPr userDrawn="1"/>
        </p:nvGrpSpPr>
        <p:grpSpPr>
          <a:xfrm>
            <a:off x="-2381248" y="158428"/>
            <a:ext cx="14545456" cy="6541144"/>
            <a:chOff x="-2455150" y="146499"/>
            <a:chExt cx="14545456" cy="65411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DB5F7D-0835-C146-BC9D-B30515AA8B6A}"/>
                </a:ext>
              </a:extLst>
            </p:cNvPr>
            <p:cNvSpPr/>
            <p:nvPr userDrawn="1"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EA71EF-79A8-3646-BBDE-A1B8320FAE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55150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FAC583-20CC-AD46-AF43-64CD61DC3D58}"/>
                </a:ext>
              </a:extLst>
            </p:cNvPr>
            <p:cNvGrpSpPr/>
            <p:nvPr userDrawn="1"/>
          </p:nvGrpSpPr>
          <p:grpSpPr>
            <a:xfrm rot="10800000">
              <a:off x="8177063" y="6181317"/>
              <a:ext cx="3913243" cy="506326"/>
              <a:chOff x="358720" y="6187719"/>
              <a:chExt cx="3913243" cy="50632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FFC6B5D-55D1-324B-B8E3-F96F62F3AA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65046" y="6434480"/>
                <a:ext cx="3406917" cy="1280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AA9893-4A9A-FB4F-BC48-9141DC495FE4}"/>
                  </a:ext>
                </a:extLst>
              </p:cNvPr>
              <p:cNvSpPr/>
              <p:nvPr userDrawn="1"/>
            </p:nvSpPr>
            <p:spPr>
              <a:xfrm rot="162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BBF761E-B3AD-8C4C-B469-DEC8A7F1D9C4}"/>
                  </a:ext>
                </a:extLst>
              </p:cNvPr>
              <p:cNvSpPr/>
              <p:nvPr userDrawn="1"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BB7CC1-E08E-854B-AAC6-1DE02C2A331A}"/>
                </a:ext>
              </a:extLst>
            </p:cNvPr>
            <p:cNvSpPr/>
            <p:nvPr userDrawn="1"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CED5B-1A65-7F4C-8656-A6983C5E1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93" y="661710"/>
            <a:ext cx="10953750" cy="687492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653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52AA-B68F-5F48-BD97-85E1AACA7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2026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כותרת 3</a:t>
            </a:r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4C056-24D3-4D4F-B71D-0A6FFF91C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9183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x-non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0D92DD-D2C5-574D-9D42-6312801F9656}"/>
              </a:ext>
            </a:extLst>
          </p:cNvPr>
          <p:cNvGrpSpPr/>
          <p:nvPr userDrawn="1"/>
        </p:nvGrpSpPr>
        <p:grpSpPr>
          <a:xfrm>
            <a:off x="10820648" y="6288984"/>
            <a:ext cx="10328539" cy="167498"/>
            <a:chOff x="10668248" y="5893696"/>
            <a:chExt cx="10328539" cy="16749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EDDC44-041B-2548-896F-7D3F244033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2C7192-3B93-954D-8551-A0AB54EA33AF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FCFFBE-CA3C-4545-A48D-BF28B4BE9510}"/>
              </a:ext>
            </a:extLst>
          </p:cNvPr>
          <p:cNvGrpSpPr/>
          <p:nvPr userDrawn="1"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CCA527-9EA3-D945-B442-A5A2AE48F0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5CCE9C-95DF-E348-9022-889DF2969112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C30387-F518-A84F-A9D6-7E7AEC6A166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0D7566E-F057-DA40-B83B-F46A0CA495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2026" y="2208855"/>
            <a:ext cx="3932237" cy="3652195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C0CA59-A86F-8145-9894-676CEF1F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39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2 תחתית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71DC45-F5DE-3647-89D7-00EEC394272E}"/>
              </a:ext>
            </a:extLst>
          </p:cNvPr>
          <p:cNvGrpSpPr/>
          <p:nvPr userDrawn="1"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51AD8C-F052-0A4D-8544-F35BEF5411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D9106F-7FCF-814E-B547-22DB88E10AD6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B9B5FED-02E7-474D-B6B7-AF695B5A45B0}"/>
              </a:ext>
            </a:extLst>
          </p:cNvPr>
          <p:cNvSpPr/>
          <p:nvPr userDrawn="1"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2258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735FA8-E872-6D4B-B736-9D885CF8FF10}"/>
              </a:ext>
            </a:extLst>
          </p:cNvPr>
          <p:cNvSpPr/>
          <p:nvPr userDrawn="1"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0DB9B-9ABC-1E4F-9E76-DE21BB134995}"/>
              </a:ext>
            </a:extLst>
          </p:cNvPr>
          <p:cNvCxnSpPr>
            <a:cxnSpLocks/>
          </p:cNvCxnSpPr>
          <p:nvPr userDrawn="1"/>
        </p:nvCxnSpPr>
        <p:spPr>
          <a:xfrm>
            <a:off x="865046" y="532257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021A-4563-F644-839C-3313EE112D9E}"/>
              </a:ext>
            </a:extLst>
          </p:cNvPr>
          <p:cNvSpPr/>
          <p:nvPr userDrawn="1"/>
        </p:nvSpPr>
        <p:spPr>
          <a:xfrm rot="162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84F002-0837-5347-8BEB-C54BD7228FB1}"/>
              </a:ext>
            </a:extLst>
          </p:cNvPr>
          <p:cNvSpPr/>
          <p:nvPr userDrawn="1"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8000"/>
              </a:lnSpc>
              <a:buNone/>
              <a:defRPr sz="7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 יתחיל בשעה 09:00</a:t>
            </a:r>
            <a:endParaRPr lang="x-non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792994" y="5506727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5893CC5-0B99-AA48-8797-A1AE8B9BB25D}"/>
              </a:ext>
            </a:extLst>
          </p:cNvPr>
          <p:cNvSpPr/>
          <p:nvPr userDrawn="1"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B79051-D1F8-DB4C-8CE2-B840C1367395}"/>
              </a:ext>
            </a:extLst>
          </p:cNvPr>
          <p:cNvCxnSpPr>
            <a:cxnSpLocks/>
          </p:cNvCxnSpPr>
          <p:nvPr userDrawn="1"/>
        </p:nvCxnSpPr>
        <p:spPr>
          <a:xfrm>
            <a:off x="408495" y="6252973"/>
            <a:ext cx="28154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418D07-B679-C54B-9CD1-5F261DF50C67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086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FF2F-AD99-8940-B3DB-80EE856E32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r">
              <a:defRPr sz="65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1 של תבנית בסיס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9D81D-1706-9941-B45F-F0F533FFFF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58097-F302-3649-B2E1-029008F6561C}"/>
              </a:ext>
            </a:extLst>
          </p:cNvPr>
          <p:cNvCxnSpPr>
            <a:cxnSpLocks/>
          </p:cNvCxnSpPr>
          <p:nvPr userDrawn="1"/>
        </p:nvCxnSpPr>
        <p:spPr>
          <a:xfrm>
            <a:off x="-874997" y="642957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999AA46-1CB5-874E-9A29-A46F83C4265B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E848D2-E902-8E48-8E39-E234837A5A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ECEF66-2D66-5B47-8C7C-C84EB3E17317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3E5EA1-0D3D-AF48-B7D6-9CBBB2978A34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C499B5-5ABC-AD4E-8DEE-B3E41AD11667}"/>
              </a:ext>
            </a:extLst>
          </p:cNvPr>
          <p:cNvGrpSpPr/>
          <p:nvPr userDrawn="1"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F7E6D63-6B3C-C547-8E28-4EDC165F5AD7}"/>
                </a:ext>
              </a:extLst>
            </p:cNvPr>
            <p:cNvSpPr/>
            <p:nvPr userDrawn="1"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5C1F07-896D-A04A-BB42-4C33B5448FED}"/>
                </a:ext>
              </a:extLst>
            </p:cNvPr>
            <p:cNvSpPr/>
            <p:nvPr userDrawn="1"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226794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EE242-3A2B-9B46-87B2-AC191ECB6960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C7E103-ACCC-DA43-9E9D-6FB906FA4F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E9F80F-CF67-664D-B4F4-0CA7DCACB628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FEACB6-175B-044B-8C0D-3451E638ABE1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3CB68-EE0C-7E46-A86B-DBBE43BD0866}"/>
              </a:ext>
            </a:extLst>
          </p:cNvPr>
          <p:cNvGrpSpPr/>
          <p:nvPr userDrawn="1"/>
        </p:nvGrpSpPr>
        <p:grpSpPr>
          <a:xfrm>
            <a:off x="-8156196" y="6042094"/>
            <a:ext cx="10328539" cy="167498"/>
            <a:chOff x="10668248" y="5893696"/>
            <a:chExt cx="10328539" cy="1674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8185FB-96F6-194C-96FC-5664DB14E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E94E79-9670-0743-916C-74F7BDE1C276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AD82FA-6CD0-454D-9BDB-225121E5526F}"/>
              </a:ext>
            </a:extLst>
          </p:cNvPr>
          <p:cNvSpPr/>
          <p:nvPr userDrawn="1"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4333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D3F5E7-9570-CB48-AE95-15E23DB4E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7C3AE3-8A3A-6F4C-BDEA-D0F74E286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DA0ACC-AD37-394A-BBD5-F3DDF6DC4C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02BFFB-4B13-124B-81F5-2F78B7F80473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E484577-483E-7242-917A-00D38BA8736E}"/>
              </a:ext>
            </a:extLst>
          </p:cNvPr>
          <p:cNvSpPr/>
          <p:nvPr userDrawn="1"/>
        </p:nvSpPr>
        <p:spPr>
          <a:xfrm rot="162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764D93-0F65-9B4D-B215-60B665F73BD2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DBA308-BCDE-054D-8D29-1334C40E70E5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C1E3B8-6F51-6E4F-A503-AD965CF82D0A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69DA8D3-076A-4742-AC7A-9EB5E69C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361B1A-C9AC-6944-8861-226D06E2FC9C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050E382-46BD-EC4A-9255-342AEA607793}"/>
              </a:ext>
            </a:extLst>
          </p:cNvPr>
          <p:cNvSpPr txBox="1"/>
          <p:nvPr userDrawn="1"/>
        </p:nvSpPr>
        <p:spPr>
          <a:xfrm>
            <a:off x="2210656" y="2020379"/>
            <a:ext cx="7770689" cy="2817244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 </a:t>
            </a:r>
            <a:r>
              <a:rPr lang="en-US" sz="6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66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watching!</a:t>
            </a:r>
            <a:endParaRPr lang="he-IL" sz="6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הופק עבור משרד החינוך ע״י מטח</a:t>
            </a:r>
            <a:endParaRPr lang="x-none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824BB1-2435-734E-9266-80D63D1B886A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76D12D-01A7-2349-AE0C-06DFFC8E4DB0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6A9FB-5F47-9545-B448-B2E7B3B286C7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2D1B0-6B63-F440-9F8D-BFFEC1F100C2}"/>
              </a:ext>
            </a:extLst>
          </p:cNvPr>
          <p:cNvSpPr txBox="1"/>
          <p:nvPr userDrawn="1"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shutterstock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/com</a:t>
            </a:r>
            <a:r>
              <a:rPr lang="he-IL" sz="150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 איורים: </a:t>
            </a:r>
            <a:endParaRPr lang="x-none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939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יסה מותאמת אישית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BF9AFC55-D643-47A1-90F5-FD4A7EBE98CE}"/>
              </a:ext>
            </a:extLst>
          </p:cNvPr>
          <p:cNvSpPr/>
          <p:nvPr userDrawn="1"/>
        </p:nvSpPr>
        <p:spPr>
          <a:xfrm>
            <a:off x="304799" y="593748"/>
            <a:ext cx="22697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spcBef>
                <a:spcPts val="1067"/>
              </a:spcBef>
            </a:pPr>
            <a:r>
              <a:rPr lang="he-IL" sz="2400" b="0" i="0" dirty="0">
                <a:solidFill>
                  <a:srgbClr val="FF0000"/>
                </a:solidFill>
                <a:latin typeface="Arial" panose="020B0604020202020204" pitchFamily="34" charset="0"/>
                <a:ea typeface="Alef"/>
                <a:sym typeface="Alef"/>
              </a:rPr>
              <a:t>*השקופית הזו מיועדת למורה בלבד יש למחוק אותה בסיום הכנת המצגת</a:t>
            </a:r>
          </a:p>
        </p:txBody>
      </p:sp>
      <p:cxnSp>
        <p:nvCxnSpPr>
          <p:cNvPr id="4" name="מחבר ישר 3">
            <a:extLst>
              <a:ext uri="{FF2B5EF4-FFF2-40B4-BE49-F238E27FC236}">
                <a16:creationId xmlns:a16="http://schemas.microsoft.com/office/drawing/2014/main" id="{EBBC6B57-C174-4CC5-9E63-745CA44C4846}"/>
              </a:ext>
            </a:extLst>
          </p:cNvPr>
          <p:cNvCxnSpPr/>
          <p:nvPr userDrawn="1"/>
        </p:nvCxnSpPr>
        <p:spPr>
          <a:xfrm>
            <a:off x="2717800" y="101306"/>
            <a:ext cx="0" cy="66550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246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aa-E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aa-ET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aa-ET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a-ET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aa-ET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6783" t="19635" r="12187" b="27778"/>
          <a:stretch/>
        </p:blipFill>
        <p:spPr>
          <a:xfrm>
            <a:off x="4867835" y="1434354"/>
            <a:ext cx="6499412" cy="146806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22639" y="3092183"/>
            <a:ext cx="8250540" cy="824410"/>
          </a:xfrm>
        </p:spPr>
        <p:txBody>
          <a:bodyPr anchor="ctr">
            <a:noAutofit/>
          </a:bodyPr>
          <a:lstStyle>
            <a:lvl1pPr marL="0" indent="0" algn="l" rtl="0">
              <a:buFontTx/>
              <a:buNone/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22639" y="4469272"/>
            <a:ext cx="6704545" cy="411774"/>
          </a:xfrm>
        </p:spPr>
        <p:txBody>
          <a:bodyPr>
            <a:noAutofit/>
          </a:bodyPr>
          <a:lstStyle>
            <a:lvl1pPr marL="0" indent="0" algn="l" rtl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22639" y="5115055"/>
            <a:ext cx="6704013" cy="385860"/>
          </a:xfrm>
        </p:spPr>
        <p:txBody>
          <a:bodyPr/>
          <a:lstStyle>
            <a:lvl1pPr marL="0" indent="0" algn="l" rtl="0">
              <a:buFontTx/>
              <a:buNone/>
              <a:defRPr>
                <a:solidFill>
                  <a:schemeClr val="bg1"/>
                </a:solidFill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7397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rtl="0">
              <a:defRPr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What we will….</a:t>
            </a:r>
            <a:endParaRPr lang="he-IL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algn="l" rtl="0">
              <a:buClr>
                <a:schemeClr val="accent2"/>
              </a:buClr>
              <a:defRPr sz="34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You can type here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 flipH="1">
            <a:off x="8999445" y="6311901"/>
            <a:ext cx="2953477" cy="382144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8057618">
            <a:off x="10322497" y="54467"/>
            <a:ext cx="1303800" cy="107951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278956" y="174053"/>
            <a:ext cx="2953477" cy="382144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2642282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gl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4A61861-88B3-7A42-91ED-7A4ACD98603B}"/>
              </a:ext>
            </a:extLst>
          </p:cNvPr>
          <p:cNvGrpSpPr/>
          <p:nvPr userDrawn="1"/>
        </p:nvGrpSpPr>
        <p:grpSpPr>
          <a:xfrm rot="10800000">
            <a:off x="0" y="-21949"/>
            <a:ext cx="12192000" cy="1109708"/>
            <a:chOff x="0" y="16151"/>
            <a:chExt cx="12192000" cy="110970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8B53341-2271-A64F-B5F6-D2D9707A5E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2244" b="63870"/>
            <a:stretch/>
          </p:blipFill>
          <p:spPr>
            <a:xfrm flipH="1">
              <a:off x="0" y="16151"/>
              <a:ext cx="12192000" cy="110970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5D0FF9E-81FB-D549-B1C6-3DD6EF56E419}"/>
                </a:ext>
              </a:extLst>
            </p:cNvPr>
            <p:cNvSpPr/>
            <p:nvPr userDrawn="1"/>
          </p:nvSpPr>
          <p:spPr>
            <a:xfrm>
              <a:off x="874713" y="192427"/>
              <a:ext cx="10442575" cy="7571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CCDB07C-DB3C-3A48-A856-641B20536B1E}"/>
                </a:ext>
              </a:extLst>
            </p:cNvPr>
            <p:cNvSpPr/>
            <p:nvPr userDrawn="1"/>
          </p:nvSpPr>
          <p:spPr>
            <a:xfrm rot="5400000" flipH="1">
              <a:off x="11205600" y="482715"/>
              <a:ext cx="176581" cy="1765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aa-ET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57EFB-292E-5C46-A02C-404E104D53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803" y="254402"/>
            <a:ext cx="10442575" cy="628195"/>
          </a:xfr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lang="en-US" sz="4000" b="0" i="0" kern="1200" dirty="0" smtClean="0">
                <a:solidFill>
                  <a:schemeClr val="bg1"/>
                </a:solidFill>
                <a:latin typeface="Comic Sans MS" panose="030F0902030302020204" pitchFamily="66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DCA20A-69A0-644F-8E66-4FEC416B05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3" y="1364112"/>
            <a:ext cx="10331450" cy="4618236"/>
          </a:xfrm>
        </p:spPr>
        <p:txBody>
          <a:bodyPr anchor="t">
            <a:normAutofit/>
          </a:bodyPr>
          <a:lstStyle>
            <a:lvl1pPr marL="4572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9144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marL="13716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marL="18288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84617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D3F5E7-9570-CB48-AE95-15E23DB4E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7C3AE3-8A3A-6F4C-BDEA-D0F74E286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DA0ACC-AD37-394A-BBD5-F3DDF6DC4C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02BFFB-4B13-124B-81F5-2F78B7F80473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E484577-483E-7242-917A-00D38BA8736E}"/>
              </a:ext>
            </a:extLst>
          </p:cNvPr>
          <p:cNvSpPr/>
          <p:nvPr userDrawn="1"/>
        </p:nvSpPr>
        <p:spPr>
          <a:xfrm rot="162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aa-ET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764D93-0F65-9B4D-B215-60B665F73BD2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DBA308-BCDE-054D-8D29-1334C40E70E5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C1E3B8-6F51-6E4F-A503-AD965CF82D0A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69DA8D3-076A-4742-AC7A-9EB5E69C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361B1A-C9AC-6944-8861-226D06E2FC9C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a-ET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aa-ET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050E382-46BD-EC4A-9255-342AEA607793}"/>
              </a:ext>
            </a:extLst>
          </p:cNvPr>
          <p:cNvSpPr txBox="1"/>
          <p:nvPr userDrawn="1"/>
        </p:nvSpPr>
        <p:spPr>
          <a:xfrm>
            <a:off x="2210656" y="2020379"/>
            <a:ext cx="7770689" cy="2817244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200"/>
              </a:lnSpc>
            </a:pPr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</a:t>
            </a:r>
            <a:r>
              <a:rPr lang="en-US" sz="6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watching!</a:t>
            </a:r>
            <a:endParaRPr lang="he-IL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הופק עבור משרד החינוך ע״י מטח</a:t>
            </a:r>
            <a:endParaRPr lang="aa-ET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824BB1-2435-734E-9266-80D63D1B886A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76D12D-01A7-2349-AE0C-06DFFC8E4DB0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aa-ET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6A9FB-5F47-9545-B448-B2E7B3B286C7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aa-E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2D1B0-6B63-F440-9F8D-BFFEC1F100C2}"/>
              </a:ext>
            </a:extLst>
          </p:cNvPr>
          <p:cNvSpPr txBox="1"/>
          <p:nvPr userDrawn="1"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shutterstock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/com</a:t>
            </a:r>
            <a:r>
              <a:rPr lang="he-IL" sz="150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 איורים: </a:t>
            </a:r>
            <a:endParaRPr lang="aa-ET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02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l" rtl="0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err="1"/>
              <a:t>jhcbhfvhjvb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 algn="l" rtl="0">
              <a:buClr>
                <a:schemeClr val="accent2"/>
              </a:buClr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fkjgvfjvnfvn</a:t>
            </a:r>
            <a:endParaRPr lang="he-I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 algn="l" rtl="0">
              <a:buClr>
                <a:schemeClr val="accent2"/>
              </a:buClr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gfgfbgfbfgb</a:t>
            </a:r>
            <a:endParaRPr lang="he-IL" dirty="0"/>
          </a:p>
        </p:txBody>
      </p:sp>
      <p:grpSp>
        <p:nvGrpSpPr>
          <p:cNvPr id="3" name="Group 2"/>
          <p:cNvGrpSpPr/>
          <p:nvPr userDrawn="1"/>
        </p:nvGrpSpPr>
        <p:grpSpPr>
          <a:xfrm flipH="1">
            <a:off x="371884" y="183217"/>
            <a:ext cx="10667169" cy="506326"/>
            <a:chOff x="1363286" y="183217"/>
            <a:chExt cx="10667169" cy="50632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430CA40-3AE6-8C40-B628-3B8B63BD0A0E}"/>
                </a:ext>
              </a:extLst>
            </p:cNvPr>
            <p:cNvGrpSpPr/>
            <p:nvPr userDrawn="1"/>
          </p:nvGrpSpPr>
          <p:grpSpPr>
            <a:xfrm>
              <a:off x="1363286" y="183217"/>
              <a:ext cx="10540091" cy="506326"/>
              <a:chOff x="1347109" y="356936"/>
              <a:chExt cx="10540091" cy="506326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DB534642-3CB6-A445-AA80-E1A2A04DB33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47109" y="592495"/>
                <a:ext cx="10244790" cy="38497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7F0647F-5897-294F-87FC-777F34105B01}"/>
                  </a:ext>
                </a:extLst>
              </p:cNvPr>
              <p:cNvSpPr/>
              <p:nvPr userDrawn="1"/>
            </p:nvSpPr>
            <p:spPr>
              <a:xfrm rot="16200000">
                <a:off x="11380874" y="356936"/>
                <a:ext cx="506326" cy="50632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x-none" dirty="0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BCB72AB-9511-E340-859E-BC49A5D471A5}"/>
                </a:ext>
              </a:extLst>
            </p:cNvPr>
            <p:cNvSpPr/>
            <p:nvPr userDrawn="1"/>
          </p:nvSpPr>
          <p:spPr>
            <a:xfrm rot="10800000">
              <a:off x="11819101" y="314134"/>
              <a:ext cx="211354" cy="2113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612206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 flipH="1">
            <a:off x="0" y="16151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 flipH="1">
            <a:off x="8730113" y="6290751"/>
            <a:ext cx="3116931" cy="403293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flipH="1">
            <a:off x="865046" y="433137"/>
            <a:ext cx="8904596" cy="805305"/>
          </a:xfrm>
          <a:solidFill>
            <a:schemeClr val="accent1"/>
          </a:solidFill>
        </p:spPr>
        <p:txBody>
          <a:bodyPr anchor="b"/>
          <a:lstStyle>
            <a:lvl1pPr algn="l" rtl="0"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  A fun beginning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8796" y="1928813"/>
            <a:ext cx="10295468" cy="3844925"/>
          </a:xfrm>
        </p:spPr>
        <p:txBody>
          <a:bodyPr>
            <a:normAutofit/>
          </a:bodyPr>
          <a:lstStyle>
            <a:lvl1pPr marL="0" indent="0" algn="l" rtl="0">
              <a:buNone/>
              <a:defRPr sz="42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en-US" dirty="0"/>
              <a:t>Big text here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5400000" flipH="1">
            <a:off x="693006" y="742026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57313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358720" y="249375"/>
            <a:ext cx="3509865" cy="205896"/>
            <a:chOff x="8989719" y="249375"/>
            <a:chExt cx="3509865" cy="20589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02076BD-5D7C-FB4F-A698-C5362F42F44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092667" y="352323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CC66965-9479-AB40-A1AD-3AFCE0BDB4B6}"/>
                </a:ext>
              </a:extLst>
            </p:cNvPr>
            <p:cNvSpPr/>
            <p:nvPr userDrawn="1"/>
          </p:nvSpPr>
          <p:spPr>
            <a:xfrm rot="16200000">
              <a:off x="8989719" y="249375"/>
              <a:ext cx="205896" cy="2058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 flipH="1">
            <a:off x="7953052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Practice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81297" y="1825625"/>
            <a:ext cx="10572503" cy="43513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3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English</a:t>
            </a:r>
          </a:p>
          <a:p>
            <a:pPr lvl="0"/>
            <a:r>
              <a:rPr lang="en-US" dirty="0" err="1"/>
              <a:t>Jnfkjnbfjkbngjkb</a:t>
            </a:r>
            <a:endParaRPr lang="en-US" dirty="0"/>
          </a:p>
          <a:p>
            <a:pPr lvl="0"/>
            <a:r>
              <a:rPr lang="en-US" dirty="0" err="1"/>
              <a:t>gfkmgfkbmgkbmgf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03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3225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 flipH="1">
            <a:off x="353083" y="262177"/>
            <a:ext cx="3549069" cy="205896"/>
            <a:chOff x="8274675" y="262177"/>
            <a:chExt cx="3549069" cy="20589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02076BD-5D7C-FB4F-A698-C5362F42F44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8274675" y="367714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CC66965-9479-AB40-A1AD-3AFCE0BDB4B6}"/>
                </a:ext>
              </a:extLst>
            </p:cNvPr>
            <p:cNvSpPr/>
            <p:nvPr userDrawn="1"/>
          </p:nvSpPr>
          <p:spPr>
            <a:xfrm rot="5400000" flipH="1">
              <a:off x="11617848" y="262177"/>
              <a:ext cx="205896" cy="2058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 flipH="1">
            <a:off x="7910501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57864"/>
            <a:ext cx="10515600" cy="1198346"/>
          </a:xfrm>
        </p:spPr>
        <p:txBody>
          <a:bodyPr/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Solution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1825625"/>
            <a:ext cx="5154754" cy="43513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3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fhghjfghfbgvhfj</a:t>
            </a:r>
            <a:endParaRPr lang="en-US" dirty="0"/>
          </a:p>
          <a:p>
            <a:pPr lvl="0"/>
            <a:r>
              <a:rPr lang="en-US" dirty="0" err="1"/>
              <a:t>Dfhdjhdbfvhdbvhd</a:t>
            </a:r>
            <a:endParaRPr lang="en-US" dirty="0"/>
          </a:p>
          <a:p>
            <a:pPr lvl="0"/>
            <a:r>
              <a:rPr lang="en-US" dirty="0" err="1"/>
              <a:t>fjkdnvkjfdnvjdfnv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54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67496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754" y="1825625"/>
            <a:ext cx="5078046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75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spcBef>
                <a:spcPts val="800"/>
              </a:spcBef>
              <a:spcAft>
                <a:spcPts val="0"/>
              </a:spcAft>
            </a:pPr>
            <a:r>
              <a:rPr lang="he-IL" sz="4400" b="1">
                <a:solidFill>
                  <a:schemeClr val="dk1"/>
                </a:solidFill>
                <a:latin typeface="Alef"/>
                <a:ea typeface="Alef"/>
                <a:sym typeface="Alef"/>
              </a:rPr>
              <a:t>לפניכם מהלך השיעור הכולל (45 דקות סה"כ):</a:t>
            </a:r>
            <a:endParaRPr lang="he-IL" sz="4000" b="1" dirty="0">
              <a:solidFill>
                <a:schemeClr val="dk1"/>
              </a:solidFill>
              <a:latin typeface="Alef"/>
              <a:ea typeface="Alef"/>
              <a:sym typeface="Alef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הצגת נושא השיעור ומה נעשה היום (דקה)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פעילות פתיחה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חיבור לידע קודם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שלב הלמידה (עד 20 דק')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הקניה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תרגול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פתרון התרגול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ניתן לחזור על הרצף פעם- פעמיים במסגרת ה- 20 דק'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סיכום וסוף צילום (עד 5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משימה עצמאית בנושא השיעור (15 דק')</a:t>
            </a:r>
          </a:p>
        </p:txBody>
      </p:sp>
    </p:spTree>
    <p:extLst>
      <p:ext uri="{BB962C8B-B14F-4D97-AF65-F5344CB8AC3E}">
        <p14:creationId xmlns:p14="http://schemas.microsoft.com/office/powerpoint/2010/main" val="31400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0" r:id="rId2"/>
    <p:sldLayoutId id="2147483653" r:id="rId3"/>
    <p:sldLayoutId id="2147483666" r:id="rId4"/>
    <p:sldLayoutId id="2147483652" r:id="rId5"/>
    <p:sldLayoutId id="2147483667" r:id="rId6"/>
    <p:sldLayoutId id="2147483669" r:id="rId7"/>
    <p:sldLayoutId id="2147483670" r:id="rId8"/>
    <p:sldLayoutId id="2147483671" r:id="rId9"/>
    <p:sldLayoutId id="2147483668" r:id="rId10"/>
    <p:sldLayoutId id="2147483665" r:id="rId11"/>
    <p:sldLayoutId id="2147483657" r:id="rId12"/>
    <p:sldLayoutId id="2147483664" r:id="rId13"/>
    <p:sldLayoutId id="2147483661" r:id="rId14"/>
    <p:sldLayoutId id="2147483649" r:id="rId15"/>
    <p:sldLayoutId id="2147483663" r:id="rId16"/>
    <p:sldLayoutId id="2147483673" r:id="rId17"/>
  </p:sldLayoutIdLst>
  <p:txStyles>
    <p:titleStyle>
      <a:lvl1pPr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Font typeface="+mj-lt"/>
        <a:buNone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800100" indent="-342900" algn="r" defTabSz="914400" rtl="1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E1D1AC-3BD1-F940-BDD1-726E936EC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9C1DE-15DE-4E43-92D6-C72565293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CC1BC2F-4906-EB49-B9E1-1D196CB5A638}"/>
              </a:ext>
            </a:extLst>
          </p:cNvPr>
          <p:cNvSpPr txBox="1">
            <a:spLocks/>
          </p:cNvSpPr>
          <p:nvPr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80F2E83-5CE4-C040-BA7A-F42BB8B634FA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07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353E3-2652-3F44-939F-0BCFCA29D2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Y is for Yes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Third Grade | English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75EB878-1004-0145-8883-C9825FA94E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With: Tali </a:t>
            </a:r>
            <a:r>
              <a:rPr lang="en-US" dirty="0" err="1"/>
              <a:t>Shashua</a:t>
            </a:r>
            <a:endParaRPr lang="en-US" dirty="0"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F813B7AB-6F21-3441-8779-6DAF0C6E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94709">
            <a:off x="3733675" y="632278"/>
            <a:ext cx="658648" cy="2212383"/>
          </a:xfrm>
          <a:prstGeom prst="rect">
            <a:avLst/>
          </a:prstGeom>
        </p:spPr>
      </p:pic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 txBox="1">
            <a:spLocks/>
          </p:cNvSpPr>
          <p:nvPr/>
        </p:nvSpPr>
        <p:spPr>
          <a:xfrm>
            <a:off x="2030833" y="5069128"/>
            <a:ext cx="5147207" cy="64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lang="aa-ET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he-IL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90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3D3264-42FA-4F29-9F8C-0A3480AEA5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245"/>
          <a:stretch/>
        </p:blipFill>
        <p:spPr>
          <a:xfrm>
            <a:off x="2118457" y="424270"/>
            <a:ext cx="7955087" cy="6021135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EA84935-E452-4A1D-9C7A-7402BE292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4885">
            <a:off x="8112257" y="581147"/>
            <a:ext cx="836490" cy="671904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 txBox="1">
            <a:spLocks/>
          </p:cNvSpPr>
          <p:nvPr/>
        </p:nvSpPr>
        <p:spPr>
          <a:xfrm>
            <a:off x="10151490" y="5346976"/>
            <a:ext cx="1935407" cy="833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1600" dirty="0" smtClean="0"/>
              <a:t>From: </a:t>
            </a:r>
            <a:r>
              <a:rPr lang="en-US" sz="1600" dirty="0" err="1" smtClean="0"/>
              <a:t>LetterQuest</a:t>
            </a:r>
            <a:r>
              <a:rPr lang="en-US" sz="1600" dirty="0" smtClean="0"/>
              <a:t>, </a:t>
            </a:r>
          </a:p>
          <a:p>
            <a:pPr algn="l" rtl="0"/>
            <a:r>
              <a:rPr lang="en-US" sz="1600" dirty="0" smtClean="0"/>
              <a:t>UPP - University Publishing Projects.</a:t>
            </a: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id="{034C8A20-99A9-4B87-AAC9-CEE99D7503C8}"/>
              </a:ext>
            </a:extLst>
          </p:cNvPr>
          <p:cNvSpPr/>
          <p:nvPr/>
        </p:nvSpPr>
        <p:spPr>
          <a:xfrm>
            <a:off x="7090893" y="4198883"/>
            <a:ext cx="668562" cy="67279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5863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3D3264-42FA-4F29-9F8C-0A3480AEA5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245"/>
          <a:stretch/>
        </p:blipFill>
        <p:spPr>
          <a:xfrm>
            <a:off x="2118457" y="424270"/>
            <a:ext cx="7955087" cy="6021135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EA84935-E452-4A1D-9C7A-7402BE292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4885">
            <a:off x="8112257" y="581147"/>
            <a:ext cx="836490" cy="671904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 txBox="1">
            <a:spLocks/>
          </p:cNvSpPr>
          <p:nvPr/>
        </p:nvSpPr>
        <p:spPr>
          <a:xfrm>
            <a:off x="10151490" y="5346976"/>
            <a:ext cx="1935407" cy="833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1600" dirty="0" smtClean="0"/>
              <a:t>From: </a:t>
            </a:r>
            <a:r>
              <a:rPr lang="en-US" sz="1600" dirty="0" err="1" smtClean="0"/>
              <a:t>LetterQuest</a:t>
            </a:r>
            <a:r>
              <a:rPr lang="en-US" sz="1600" dirty="0" smtClean="0"/>
              <a:t>, </a:t>
            </a:r>
          </a:p>
          <a:p>
            <a:pPr algn="l" rtl="0"/>
            <a:r>
              <a:rPr lang="en-US" sz="1600" dirty="0" smtClean="0"/>
              <a:t>UPP - University Publishing Projects.</a:t>
            </a: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id="{034C8A20-99A9-4B87-AAC9-CEE99D7503C8}"/>
              </a:ext>
            </a:extLst>
          </p:cNvPr>
          <p:cNvSpPr/>
          <p:nvPr/>
        </p:nvSpPr>
        <p:spPr>
          <a:xfrm>
            <a:off x="7090893" y="4198883"/>
            <a:ext cx="668562" cy="67279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Oval 1">
            <a:extLst>
              <a:ext uri="{FF2B5EF4-FFF2-40B4-BE49-F238E27FC236}">
                <a16:creationId xmlns:a16="http://schemas.microsoft.com/office/drawing/2014/main" id="{CA8F67A8-4C44-4E57-BC0F-9701DBEB9427}"/>
              </a:ext>
            </a:extLst>
          </p:cNvPr>
          <p:cNvSpPr/>
          <p:nvPr/>
        </p:nvSpPr>
        <p:spPr>
          <a:xfrm>
            <a:off x="3303933" y="332479"/>
            <a:ext cx="1055137" cy="100361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5033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can we see here?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23">
            <a:extLst>
              <a:ext uri="{FF2B5EF4-FFF2-40B4-BE49-F238E27FC236}">
                <a16:creationId xmlns:a16="http://schemas.microsoft.com/office/drawing/2014/main" id="{E634E4CB-FAAF-463D-8DFE-74C89F188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082" y="1242046"/>
            <a:ext cx="8394339" cy="5183644"/>
          </a:xfrm>
          <a:prstGeom prst="rect">
            <a:avLst/>
          </a:prstGeom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 txBox="1">
            <a:spLocks/>
          </p:cNvSpPr>
          <p:nvPr/>
        </p:nvSpPr>
        <p:spPr>
          <a:xfrm>
            <a:off x="10151490" y="5346976"/>
            <a:ext cx="1935407" cy="833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1600" dirty="0" smtClean="0"/>
              <a:t>From: </a:t>
            </a:r>
            <a:r>
              <a:rPr lang="en-US" sz="1600" dirty="0" err="1" smtClean="0"/>
              <a:t>LetterQuest</a:t>
            </a:r>
            <a:r>
              <a:rPr lang="en-US" sz="1600" dirty="0" smtClean="0"/>
              <a:t>, </a:t>
            </a:r>
          </a:p>
          <a:p>
            <a:pPr algn="l" rtl="0"/>
            <a:r>
              <a:rPr lang="en-US" sz="1600" dirty="0" smtClean="0"/>
              <a:t>UPP - University Publishing Projects.</a:t>
            </a:r>
          </a:p>
        </p:txBody>
      </p:sp>
    </p:spTree>
    <p:extLst>
      <p:ext uri="{BB962C8B-B14F-4D97-AF65-F5344CB8AC3E}">
        <p14:creationId xmlns:p14="http://schemas.microsoft.com/office/powerpoint/2010/main" val="206076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Let’s read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 txBox="1">
            <a:spLocks/>
          </p:cNvSpPr>
          <p:nvPr/>
        </p:nvSpPr>
        <p:spPr>
          <a:xfrm>
            <a:off x="10151490" y="5346976"/>
            <a:ext cx="1935407" cy="833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1600" dirty="0" smtClean="0"/>
              <a:t>From: </a:t>
            </a:r>
            <a:r>
              <a:rPr lang="en-US" sz="1600" dirty="0" err="1" smtClean="0"/>
              <a:t>LetterQuest</a:t>
            </a:r>
            <a:r>
              <a:rPr lang="en-US" sz="1600" dirty="0" smtClean="0"/>
              <a:t>, </a:t>
            </a:r>
          </a:p>
          <a:p>
            <a:pPr algn="l" rtl="0"/>
            <a:r>
              <a:rPr lang="en-US" sz="1600" dirty="0" smtClean="0"/>
              <a:t>UPP - University Publishing Projects.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CFCACB54-BED6-4EAD-BE70-78F35D3A3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85" y="1995229"/>
            <a:ext cx="11058030" cy="2761902"/>
          </a:xfrm>
          <a:prstGeom prst="rect">
            <a:avLst/>
          </a:prstGeom>
        </p:spPr>
      </p:pic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85CE57B3-51BA-44B7-B792-80EF33A8828F}"/>
              </a:ext>
            </a:extLst>
          </p:cNvPr>
          <p:cNvSpPr/>
          <p:nvPr/>
        </p:nvSpPr>
        <p:spPr>
          <a:xfrm>
            <a:off x="1118864" y="1935497"/>
            <a:ext cx="10132716" cy="71443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ysClr val="windowText" lastClr="000000"/>
                </a:solidFill>
                <a:latin typeface="Comic Sans MS" panose="030F0702030302020204" pitchFamily="66" charset="0"/>
                <a:ea typeface="Yu Gothic" panose="020B0400000000000000" pitchFamily="34" charset="-128"/>
              </a:rPr>
              <a:t>There are yummy yams in the </a:t>
            </a:r>
            <a:r>
              <a:rPr lang="en-US" sz="4400" b="1" dirty="0" smtClean="0">
                <a:solidFill>
                  <a:sysClr val="windowText" lastClr="000000"/>
                </a:solidFill>
                <a:latin typeface="Comic Sans MS" panose="030F0702030302020204" pitchFamily="66" charset="0"/>
                <a:ea typeface="Yu Gothic" panose="020B0400000000000000" pitchFamily="34" charset="-128"/>
              </a:rPr>
              <a:t>box.</a:t>
            </a:r>
            <a:endParaRPr lang="he-IL" sz="36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13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How do we write?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1" name="Straight Connector 3">
            <a:extLst>
              <a:ext uri="{FF2B5EF4-FFF2-40B4-BE49-F238E27FC236}">
                <a16:creationId xmlns:a16="http://schemas.microsoft.com/office/drawing/2014/main" id="{7F3F138C-0FC8-4B66-82DF-E9EC8A0A44E3}"/>
              </a:ext>
            </a:extLst>
          </p:cNvPr>
          <p:cNvCxnSpPr/>
          <p:nvPr/>
        </p:nvCxnSpPr>
        <p:spPr>
          <a:xfrm>
            <a:off x="2081227" y="3499571"/>
            <a:ext cx="962368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D787EE63-5FEA-41B0-AFF5-3432341FB83E}"/>
              </a:ext>
            </a:extLst>
          </p:cNvPr>
          <p:cNvCxnSpPr/>
          <p:nvPr/>
        </p:nvCxnSpPr>
        <p:spPr>
          <a:xfrm>
            <a:off x="2101217" y="5693127"/>
            <a:ext cx="962368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8">
            <a:extLst>
              <a:ext uri="{FF2B5EF4-FFF2-40B4-BE49-F238E27FC236}">
                <a16:creationId xmlns:a16="http://schemas.microsoft.com/office/drawing/2014/main" id="{EC5557E5-55D8-4924-8736-4A17678E2313}"/>
              </a:ext>
            </a:extLst>
          </p:cNvPr>
          <p:cNvCxnSpPr/>
          <p:nvPr/>
        </p:nvCxnSpPr>
        <p:spPr>
          <a:xfrm>
            <a:off x="2130391" y="2383612"/>
            <a:ext cx="962368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9">
            <a:extLst>
              <a:ext uri="{FF2B5EF4-FFF2-40B4-BE49-F238E27FC236}">
                <a16:creationId xmlns:a16="http://schemas.microsoft.com/office/drawing/2014/main" id="{8F2DA114-048B-4487-8D8E-635CF2C9DC0E}"/>
              </a:ext>
            </a:extLst>
          </p:cNvPr>
          <p:cNvCxnSpPr>
            <a:cxnSpLocks/>
          </p:cNvCxnSpPr>
          <p:nvPr/>
        </p:nvCxnSpPr>
        <p:spPr>
          <a:xfrm>
            <a:off x="2101217" y="4611341"/>
            <a:ext cx="96361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11">
            <a:extLst>
              <a:ext uri="{FF2B5EF4-FFF2-40B4-BE49-F238E27FC236}">
                <a16:creationId xmlns:a16="http://schemas.microsoft.com/office/drawing/2014/main" id="{4A158D1C-656B-441B-9FA1-03267AAB1766}"/>
              </a:ext>
            </a:extLst>
          </p:cNvPr>
          <p:cNvSpPr/>
          <p:nvPr/>
        </p:nvSpPr>
        <p:spPr>
          <a:xfrm>
            <a:off x="5880103" y="2893635"/>
            <a:ext cx="1322652" cy="21735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6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y</a:t>
            </a:r>
            <a:endParaRPr lang="he-IL" sz="16600" b="1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14">
            <a:extLst>
              <a:ext uri="{FF2B5EF4-FFF2-40B4-BE49-F238E27FC236}">
                <a16:creationId xmlns:a16="http://schemas.microsoft.com/office/drawing/2014/main" id="{B0ECB377-207A-47C0-9AD1-5E90324A034F}"/>
              </a:ext>
            </a:extLst>
          </p:cNvPr>
          <p:cNvCxnSpPr>
            <a:cxnSpLocks/>
          </p:cNvCxnSpPr>
          <p:nvPr/>
        </p:nvCxnSpPr>
        <p:spPr>
          <a:xfrm>
            <a:off x="4202408" y="2735012"/>
            <a:ext cx="338326" cy="719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15">
            <a:extLst>
              <a:ext uri="{FF2B5EF4-FFF2-40B4-BE49-F238E27FC236}">
                <a16:creationId xmlns:a16="http://schemas.microsoft.com/office/drawing/2014/main" id="{F1C1B566-8E7A-44E0-B977-D32714095349}"/>
              </a:ext>
            </a:extLst>
          </p:cNvPr>
          <p:cNvCxnSpPr>
            <a:cxnSpLocks/>
          </p:cNvCxnSpPr>
          <p:nvPr/>
        </p:nvCxnSpPr>
        <p:spPr>
          <a:xfrm flipH="1">
            <a:off x="4768525" y="3739361"/>
            <a:ext cx="8798" cy="831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3F27F03-2217-4655-A3C0-7C2A6540A126}"/>
              </a:ext>
            </a:extLst>
          </p:cNvPr>
          <p:cNvSpPr txBox="1"/>
          <p:nvPr/>
        </p:nvSpPr>
        <p:spPr>
          <a:xfrm>
            <a:off x="4088108" y="2935655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</a:t>
            </a:r>
            <a:endParaRPr lang="x-none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A1E3E3-9FEF-4CA1-99C2-362E48B5BAAF}"/>
              </a:ext>
            </a:extLst>
          </p:cNvPr>
          <p:cNvSpPr txBox="1"/>
          <p:nvPr/>
        </p:nvSpPr>
        <p:spPr>
          <a:xfrm>
            <a:off x="5919105" y="2858827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</a:t>
            </a:r>
            <a:endParaRPr lang="x-none" b="1" dirty="0"/>
          </a:p>
        </p:txBody>
      </p:sp>
      <p:cxnSp>
        <p:nvCxnSpPr>
          <p:cNvPr id="27" name="Straight Arrow Connector 20">
            <a:extLst>
              <a:ext uri="{FF2B5EF4-FFF2-40B4-BE49-F238E27FC236}">
                <a16:creationId xmlns:a16="http://schemas.microsoft.com/office/drawing/2014/main" id="{CF59B5B2-8638-460D-B883-F6DB278BDB3A}"/>
              </a:ext>
            </a:extLst>
          </p:cNvPr>
          <p:cNvCxnSpPr>
            <a:cxnSpLocks/>
          </p:cNvCxnSpPr>
          <p:nvPr/>
        </p:nvCxnSpPr>
        <p:spPr>
          <a:xfrm flipH="1">
            <a:off x="6582356" y="3874120"/>
            <a:ext cx="618103" cy="13673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ABDDAE0-AB4A-40DF-88AD-24D8E525EB07}"/>
              </a:ext>
            </a:extLst>
          </p:cNvPr>
          <p:cNvSpPr txBox="1"/>
          <p:nvPr/>
        </p:nvSpPr>
        <p:spPr>
          <a:xfrm>
            <a:off x="7157025" y="3824928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</a:t>
            </a:r>
            <a:endParaRPr lang="x-none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55512A-C6D9-4276-BB81-0B3299B571EE}"/>
              </a:ext>
            </a:extLst>
          </p:cNvPr>
          <p:cNvSpPr txBox="1"/>
          <p:nvPr/>
        </p:nvSpPr>
        <p:spPr>
          <a:xfrm>
            <a:off x="6323379" y="3569158"/>
            <a:ext cx="143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</a:t>
            </a:r>
            <a:endParaRPr lang="x-none" b="1" dirty="0"/>
          </a:p>
        </p:txBody>
      </p:sp>
      <p:cxnSp>
        <p:nvCxnSpPr>
          <p:cNvPr id="30" name="Straight Arrow Connector 24">
            <a:extLst>
              <a:ext uri="{FF2B5EF4-FFF2-40B4-BE49-F238E27FC236}">
                <a16:creationId xmlns:a16="http://schemas.microsoft.com/office/drawing/2014/main" id="{2E2D6517-0A36-48E8-B870-76CAB2D6A69A}"/>
              </a:ext>
            </a:extLst>
          </p:cNvPr>
          <p:cNvCxnSpPr>
            <a:cxnSpLocks/>
          </p:cNvCxnSpPr>
          <p:nvPr/>
        </p:nvCxnSpPr>
        <p:spPr>
          <a:xfrm>
            <a:off x="6260295" y="3639530"/>
            <a:ext cx="261306" cy="446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21">
            <a:extLst>
              <a:ext uri="{FF2B5EF4-FFF2-40B4-BE49-F238E27FC236}">
                <a16:creationId xmlns:a16="http://schemas.microsoft.com/office/drawing/2014/main" id="{272895C3-B513-4C6F-B9D3-D5F5B9CE48C2}"/>
              </a:ext>
            </a:extLst>
          </p:cNvPr>
          <p:cNvCxnSpPr>
            <a:cxnSpLocks/>
          </p:cNvCxnSpPr>
          <p:nvPr/>
        </p:nvCxnSpPr>
        <p:spPr>
          <a:xfrm flipH="1">
            <a:off x="5615283" y="2720021"/>
            <a:ext cx="363662" cy="753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26">
            <a:extLst>
              <a:ext uri="{FF2B5EF4-FFF2-40B4-BE49-F238E27FC236}">
                <a16:creationId xmlns:a16="http://schemas.microsoft.com/office/drawing/2014/main" id="{07B278C0-61B5-4F41-AE11-C81BE50F55F9}"/>
              </a:ext>
            </a:extLst>
          </p:cNvPr>
          <p:cNvSpPr/>
          <p:nvPr/>
        </p:nvSpPr>
        <p:spPr>
          <a:xfrm>
            <a:off x="3939324" y="2212113"/>
            <a:ext cx="2244499" cy="30834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9900" b="1" dirty="0">
                <a:solidFill>
                  <a:sysClr val="windowText" lastClr="00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Y</a:t>
            </a:r>
            <a:endParaRPr lang="he-IL" sz="19900" b="1" dirty="0">
              <a:solidFill>
                <a:sysClr val="windowText" lastClr="00000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814064D-B699-4E09-A202-4F2502019849}"/>
              </a:ext>
            </a:extLst>
          </p:cNvPr>
          <p:cNvSpPr txBox="1"/>
          <p:nvPr/>
        </p:nvSpPr>
        <p:spPr>
          <a:xfrm>
            <a:off x="4454959" y="3945074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</a:t>
            </a:r>
            <a:endParaRPr lang="x-none" b="1" dirty="0"/>
          </a:p>
        </p:txBody>
      </p:sp>
      <p:pic>
        <p:nvPicPr>
          <p:cNvPr id="34" name="Picture 2" descr="House, Plank, Garage, Auto, Keller, Heating">
            <a:extLst>
              <a:ext uri="{FF2B5EF4-FFF2-40B4-BE49-F238E27FC236}">
                <a16:creationId xmlns:a16="http://schemas.microsoft.com/office/drawing/2014/main" id="{38D6200B-95BE-4E39-A387-3A15547EE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7" t="10430" r="26179" b="11636"/>
          <a:stretch/>
        </p:blipFill>
        <p:spPr bwMode="auto">
          <a:xfrm>
            <a:off x="238089" y="1732998"/>
            <a:ext cx="3582208" cy="4007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6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Let’s think – what is the same?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icture 3">
            <a:extLst>
              <a:ext uri="{FF2B5EF4-FFF2-40B4-BE49-F238E27FC236}">
                <a16:creationId xmlns:a16="http://schemas.microsoft.com/office/drawing/2014/main" id="{029B7081-511B-4487-AF90-4D7B0CD160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328" b="93443" l="5520" r="93312">
                        <a14:foregroundMark x1="7325" y1="90164" x2="8917" y2="79098"/>
                        <a14:foregroundMark x1="9023" y1="73361" x2="9130" y2="62705"/>
                        <a14:foregroundMark x1="5732" y1="70902" x2="6263" y2="67623"/>
                        <a14:foregroundMark x1="24735" y1="86885" x2="21975" y2="88525"/>
                        <a14:foregroundMark x1="25372" y1="71721" x2="26115" y2="63934"/>
                        <a14:foregroundMark x1="22718" y1="71311" x2="22930" y2="68033"/>
                        <a14:foregroundMark x1="41083" y1="85246" x2="42675" y2="77049"/>
                        <a14:foregroundMark x1="43418" y1="67623" x2="44055" y2="59016"/>
                        <a14:foregroundMark x1="39809" y1="71311" x2="39384" y2="69262"/>
                        <a14:foregroundMark x1="58917" y1="90574" x2="58811" y2="79508"/>
                        <a14:foregroundMark x1="60085" y1="67623" x2="60828" y2="59016"/>
                        <a14:foregroundMark x1="56688" y1="72131" x2="56157" y2="70492"/>
                        <a14:foregroundMark x1="75478" y1="85656" x2="76221" y2="75820"/>
                        <a14:foregroundMark x1="76752" y1="61066" x2="76964" y2="68852"/>
                        <a14:foregroundMark x1="73036" y1="70902" x2="73036" y2="69672"/>
                        <a14:foregroundMark x1="91295" y1="84836" x2="91932" y2="81557"/>
                        <a14:foregroundMark x1="92675" y1="69672" x2="93312" y2="62295"/>
                        <a14:foregroundMark x1="91932" y1="74180" x2="91401" y2="71721"/>
                        <a14:foregroundMark x1="89597" y1="71721" x2="90127" y2="69262"/>
                      </a14:backgroundRemoval>
                    </a14:imgEffect>
                  </a14:imgLayer>
                </a14:imgProps>
              </a:ext>
            </a:extLst>
          </a:blip>
          <a:srcRect l="51514" t="50534" r="33184"/>
          <a:stretch/>
        </p:blipFill>
        <p:spPr>
          <a:xfrm>
            <a:off x="5598331" y="2210497"/>
            <a:ext cx="1581150" cy="132397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28F481D-7308-4B4B-8E27-47D4A917489E}"/>
              </a:ext>
            </a:extLst>
          </p:cNvPr>
          <p:cNvSpPr txBox="1"/>
          <p:nvPr/>
        </p:nvSpPr>
        <p:spPr>
          <a:xfrm>
            <a:off x="5317344" y="1514821"/>
            <a:ext cx="21431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gray</a:t>
            </a:r>
            <a:endParaRPr lang="he-IL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64DA51-9755-419B-B6C9-5E170BE11674}"/>
              </a:ext>
            </a:extLst>
          </p:cNvPr>
          <p:cNvSpPr txBox="1"/>
          <p:nvPr/>
        </p:nvSpPr>
        <p:spPr>
          <a:xfrm>
            <a:off x="9608511" y="1530503"/>
            <a:ext cx="21431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today</a:t>
            </a:r>
            <a:endParaRPr lang="he-I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C3D223C-FFA4-48A1-B34F-683F2DBC025E}"/>
              </a:ext>
            </a:extLst>
          </p:cNvPr>
          <p:cNvSpPr txBox="1"/>
          <p:nvPr/>
        </p:nvSpPr>
        <p:spPr>
          <a:xfrm>
            <a:off x="5739261" y="4803375"/>
            <a:ext cx="478446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sz="5400" b="1" dirty="0"/>
              <a:t>May I play? </a:t>
            </a:r>
            <a:endParaRPr lang="he-IL" sz="5400" b="1" dirty="0"/>
          </a:p>
        </p:txBody>
      </p:sp>
      <p:pic>
        <p:nvPicPr>
          <p:cNvPr id="39" name="Picture 4" descr="Child, Happy, Boy, Hair, Smiling, Smile, Kid, Play">
            <a:extLst>
              <a:ext uri="{FF2B5EF4-FFF2-40B4-BE49-F238E27FC236}">
                <a16:creationId xmlns:a16="http://schemas.microsoft.com/office/drawing/2014/main" id="{F5ED7B57-CBAB-43AA-B794-CE88EAB90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90" y="2767263"/>
            <a:ext cx="229108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Calendar, Agenda, Notes, Scheduling, Planning, Marking">
            <a:extLst>
              <a:ext uri="{FF2B5EF4-FFF2-40B4-BE49-F238E27FC236}">
                <a16:creationId xmlns:a16="http://schemas.microsoft.com/office/drawing/2014/main" id="{9CE40FB5-D0FB-4443-9F12-B8BCD6C5E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274" y="2221647"/>
            <a:ext cx="2033362" cy="213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Oval 8">
            <a:extLst>
              <a:ext uri="{FF2B5EF4-FFF2-40B4-BE49-F238E27FC236}">
                <a16:creationId xmlns:a16="http://schemas.microsoft.com/office/drawing/2014/main" id="{BC3523E6-131C-4761-A988-812D28BA96C3}"/>
              </a:ext>
            </a:extLst>
          </p:cNvPr>
          <p:cNvSpPr/>
          <p:nvPr/>
        </p:nvSpPr>
        <p:spPr>
          <a:xfrm>
            <a:off x="9744422" y="2920295"/>
            <a:ext cx="333363" cy="2899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22F1A2C-2E37-4D07-8EB4-ED6385EE7078}"/>
              </a:ext>
            </a:extLst>
          </p:cNvPr>
          <p:cNvSpPr txBox="1"/>
          <p:nvPr/>
        </p:nvSpPr>
        <p:spPr>
          <a:xfrm>
            <a:off x="7642147" y="1514820"/>
            <a:ext cx="17846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tray</a:t>
            </a:r>
            <a:endParaRPr lang="he-IL" dirty="0"/>
          </a:p>
        </p:txBody>
      </p:sp>
      <p:pic>
        <p:nvPicPr>
          <p:cNvPr id="43" name="Picture 10" descr="Tray, Coffee, Cakes, Blue, Wooden, Texture, Graphic">
            <a:extLst>
              <a:ext uri="{FF2B5EF4-FFF2-40B4-BE49-F238E27FC236}">
                <a16:creationId xmlns:a16="http://schemas.microsoft.com/office/drawing/2014/main" id="{B81A21C5-1DF8-4F84-8C1E-87122C0DE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137" y="2000053"/>
            <a:ext cx="2468137" cy="153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artoon, Child, Comic, Comic Characters, Exercising">
            <a:extLst>
              <a:ext uri="{FF2B5EF4-FFF2-40B4-BE49-F238E27FC236}">
                <a16:creationId xmlns:a16="http://schemas.microsoft.com/office/drawing/2014/main" id="{FF90BD3E-E1E6-4A3D-A385-B5095F29C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893" y="2293531"/>
            <a:ext cx="2614873" cy="441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33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Let’s think – what is the same?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icture 3">
            <a:extLst>
              <a:ext uri="{FF2B5EF4-FFF2-40B4-BE49-F238E27FC236}">
                <a16:creationId xmlns:a16="http://schemas.microsoft.com/office/drawing/2014/main" id="{029B7081-511B-4487-AF90-4D7B0CD160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328" b="93443" l="5520" r="93312">
                        <a14:foregroundMark x1="7325" y1="90164" x2="8917" y2="79098"/>
                        <a14:foregroundMark x1="9023" y1="73361" x2="9130" y2="62705"/>
                        <a14:foregroundMark x1="5732" y1="70902" x2="6263" y2="67623"/>
                        <a14:foregroundMark x1="24735" y1="86885" x2="21975" y2="88525"/>
                        <a14:foregroundMark x1="25372" y1="71721" x2="26115" y2="63934"/>
                        <a14:foregroundMark x1="22718" y1="71311" x2="22930" y2="68033"/>
                        <a14:foregroundMark x1="41083" y1="85246" x2="42675" y2="77049"/>
                        <a14:foregroundMark x1="43418" y1="67623" x2="44055" y2="59016"/>
                        <a14:foregroundMark x1="39809" y1="71311" x2="39384" y2="69262"/>
                        <a14:foregroundMark x1="58917" y1="90574" x2="58811" y2="79508"/>
                        <a14:foregroundMark x1="60085" y1="67623" x2="60828" y2="59016"/>
                        <a14:foregroundMark x1="56688" y1="72131" x2="56157" y2="70492"/>
                        <a14:foregroundMark x1="75478" y1="85656" x2="76221" y2="75820"/>
                        <a14:foregroundMark x1="76752" y1="61066" x2="76964" y2="68852"/>
                        <a14:foregroundMark x1="73036" y1="70902" x2="73036" y2="69672"/>
                        <a14:foregroundMark x1="91295" y1="84836" x2="91932" y2="81557"/>
                        <a14:foregroundMark x1="92675" y1="69672" x2="93312" y2="62295"/>
                        <a14:foregroundMark x1="91932" y1="74180" x2="91401" y2="71721"/>
                        <a14:foregroundMark x1="89597" y1="71721" x2="90127" y2="69262"/>
                      </a14:backgroundRemoval>
                    </a14:imgEffect>
                  </a14:imgLayer>
                </a14:imgProps>
              </a:ext>
            </a:extLst>
          </a:blip>
          <a:srcRect l="51514" t="50534" r="33184"/>
          <a:stretch/>
        </p:blipFill>
        <p:spPr>
          <a:xfrm>
            <a:off x="5598331" y="2210497"/>
            <a:ext cx="1581150" cy="132397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28F481D-7308-4B4B-8E27-47D4A917489E}"/>
              </a:ext>
            </a:extLst>
          </p:cNvPr>
          <p:cNvSpPr txBox="1"/>
          <p:nvPr/>
        </p:nvSpPr>
        <p:spPr>
          <a:xfrm>
            <a:off x="5317344" y="1514821"/>
            <a:ext cx="21431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gr</a:t>
            </a:r>
            <a:r>
              <a:rPr lang="en-US" b="1" u="sng" dirty="0"/>
              <a:t>ay</a:t>
            </a:r>
            <a:endParaRPr lang="he-IL" b="1" u="sng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64DA51-9755-419B-B6C9-5E170BE11674}"/>
              </a:ext>
            </a:extLst>
          </p:cNvPr>
          <p:cNvSpPr txBox="1"/>
          <p:nvPr/>
        </p:nvSpPr>
        <p:spPr>
          <a:xfrm>
            <a:off x="9608511" y="1530503"/>
            <a:ext cx="21431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tod</a:t>
            </a:r>
            <a:r>
              <a:rPr lang="en-US" b="1" u="sng" dirty="0"/>
              <a:t>ay</a:t>
            </a:r>
            <a:endParaRPr lang="he-IL" b="1" u="sng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C3D223C-FFA4-48A1-B34F-683F2DBC025E}"/>
              </a:ext>
            </a:extLst>
          </p:cNvPr>
          <p:cNvSpPr txBox="1"/>
          <p:nvPr/>
        </p:nvSpPr>
        <p:spPr>
          <a:xfrm>
            <a:off x="5739261" y="4803375"/>
            <a:ext cx="478446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sz="5400" b="1" dirty="0"/>
              <a:t>M</a:t>
            </a:r>
            <a:r>
              <a:rPr lang="en-US" sz="5400" b="1" u="sng" dirty="0"/>
              <a:t>ay</a:t>
            </a:r>
            <a:r>
              <a:rPr lang="en-US" sz="5400" b="1" dirty="0"/>
              <a:t> I pl</a:t>
            </a:r>
            <a:r>
              <a:rPr lang="en-US" sz="5400" b="1" u="sng" dirty="0"/>
              <a:t>ay</a:t>
            </a:r>
            <a:r>
              <a:rPr lang="en-US" sz="5400" b="1" dirty="0"/>
              <a:t>? </a:t>
            </a:r>
            <a:endParaRPr lang="he-IL" sz="5400" b="1" dirty="0"/>
          </a:p>
        </p:txBody>
      </p:sp>
      <p:pic>
        <p:nvPicPr>
          <p:cNvPr id="39" name="Picture 4" descr="Child, Happy, Boy, Hair, Smiling, Smile, Kid, Play">
            <a:extLst>
              <a:ext uri="{FF2B5EF4-FFF2-40B4-BE49-F238E27FC236}">
                <a16:creationId xmlns:a16="http://schemas.microsoft.com/office/drawing/2014/main" id="{F5ED7B57-CBAB-43AA-B794-CE88EAB90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90" y="2767263"/>
            <a:ext cx="229108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Calendar, Agenda, Notes, Scheduling, Planning, Marking">
            <a:extLst>
              <a:ext uri="{FF2B5EF4-FFF2-40B4-BE49-F238E27FC236}">
                <a16:creationId xmlns:a16="http://schemas.microsoft.com/office/drawing/2014/main" id="{9CE40FB5-D0FB-4443-9F12-B8BCD6C5E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274" y="2221647"/>
            <a:ext cx="2033362" cy="213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22F1A2C-2E37-4D07-8EB4-ED6385EE7078}"/>
              </a:ext>
            </a:extLst>
          </p:cNvPr>
          <p:cNvSpPr txBox="1"/>
          <p:nvPr/>
        </p:nvSpPr>
        <p:spPr>
          <a:xfrm>
            <a:off x="7642147" y="1514820"/>
            <a:ext cx="17846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tr</a:t>
            </a:r>
            <a:r>
              <a:rPr lang="en-US" b="1" u="sng" dirty="0"/>
              <a:t>ay</a:t>
            </a:r>
            <a:endParaRPr lang="he-IL" b="1" u="sng" dirty="0"/>
          </a:p>
        </p:txBody>
      </p:sp>
      <p:pic>
        <p:nvPicPr>
          <p:cNvPr id="43" name="Picture 10" descr="Tray, Coffee, Cakes, Blue, Wooden, Texture, Graphic">
            <a:extLst>
              <a:ext uri="{FF2B5EF4-FFF2-40B4-BE49-F238E27FC236}">
                <a16:creationId xmlns:a16="http://schemas.microsoft.com/office/drawing/2014/main" id="{B81A21C5-1DF8-4F84-8C1E-87122C0DE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137" y="2000053"/>
            <a:ext cx="2468137" cy="153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artoon, Child, Comic, Comic Characters, Exercising">
            <a:extLst>
              <a:ext uri="{FF2B5EF4-FFF2-40B4-BE49-F238E27FC236}">
                <a16:creationId xmlns:a16="http://schemas.microsoft.com/office/drawing/2014/main" id="{FF90BD3E-E1E6-4A3D-A385-B5095F29C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893" y="2293531"/>
            <a:ext cx="2614873" cy="441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8">
            <a:extLst>
              <a:ext uri="{FF2B5EF4-FFF2-40B4-BE49-F238E27FC236}">
                <a16:creationId xmlns:a16="http://schemas.microsoft.com/office/drawing/2014/main" id="{BC3523E6-131C-4761-A988-812D28BA96C3}"/>
              </a:ext>
            </a:extLst>
          </p:cNvPr>
          <p:cNvSpPr/>
          <p:nvPr/>
        </p:nvSpPr>
        <p:spPr>
          <a:xfrm>
            <a:off x="9744422" y="2920295"/>
            <a:ext cx="333363" cy="2899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4190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Practice – Listen and complete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4A37CF-BA90-4BC8-8D07-2C593FDE8188}"/>
              </a:ext>
            </a:extLst>
          </p:cNvPr>
          <p:cNvSpPr txBox="1"/>
          <p:nvPr/>
        </p:nvSpPr>
        <p:spPr>
          <a:xfrm>
            <a:off x="5557462" y="2022843"/>
            <a:ext cx="2266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___es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5BD3B2-F771-47BD-9E48-B5AA72DEFD16}"/>
              </a:ext>
            </a:extLst>
          </p:cNvPr>
          <p:cNvSpPr txBox="1"/>
          <p:nvPr/>
        </p:nvSpPr>
        <p:spPr>
          <a:xfrm>
            <a:off x="4684209" y="2145953"/>
            <a:ext cx="5309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1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8F3BCC-51F6-4252-9B58-59BCD52574A7}"/>
              </a:ext>
            </a:extLst>
          </p:cNvPr>
          <p:cNvSpPr txBox="1"/>
          <p:nvPr/>
        </p:nvSpPr>
        <p:spPr>
          <a:xfrm>
            <a:off x="4684209" y="3055549"/>
            <a:ext cx="5309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2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638E65-54B8-457B-8973-9F4756C5C1B7}"/>
              </a:ext>
            </a:extLst>
          </p:cNvPr>
          <p:cNvSpPr txBox="1"/>
          <p:nvPr/>
        </p:nvSpPr>
        <p:spPr>
          <a:xfrm>
            <a:off x="5557461" y="3005788"/>
            <a:ext cx="2266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__</a:t>
            </a:r>
            <a:r>
              <a:rPr lang="en-US" sz="3600" dirty="0" err="1">
                <a:latin typeface="Comic Sans MS" panose="030F0702030302020204" pitchFamily="66" charset="0"/>
              </a:rPr>
              <a:t>o__o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EF99DC-7A1C-4033-9594-5C831E7BBBC8}"/>
              </a:ext>
            </a:extLst>
          </p:cNvPr>
          <p:cNvSpPr txBox="1"/>
          <p:nvPr/>
        </p:nvSpPr>
        <p:spPr>
          <a:xfrm>
            <a:off x="4691202" y="3965145"/>
            <a:ext cx="5309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3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26059A-2149-4945-992F-2A13CC48FEF5}"/>
              </a:ext>
            </a:extLst>
          </p:cNvPr>
          <p:cNvSpPr txBox="1"/>
          <p:nvPr/>
        </p:nvSpPr>
        <p:spPr>
          <a:xfrm>
            <a:off x="5557462" y="3903590"/>
            <a:ext cx="2638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__</a:t>
            </a:r>
            <a:r>
              <a:rPr lang="en-US" sz="3600" dirty="0" err="1">
                <a:latin typeface="Comic Sans MS" panose="030F0702030302020204" pitchFamily="66" charset="0"/>
              </a:rPr>
              <a:t>ellow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5A6AA1-856F-4A85-9FAA-BB0EFE81DC8B}"/>
              </a:ext>
            </a:extLst>
          </p:cNvPr>
          <p:cNvSpPr txBox="1"/>
          <p:nvPr/>
        </p:nvSpPr>
        <p:spPr>
          <a:xfrm>
            <a:off x="4694036" y="4753164"/>
            <a:ext cx="5309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4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1A3E22-9DD3-48D2-9233-780FD39F1E35}"/>
              </a:ext>
            </a:extLst>
          </p:cNvPr>
          <p:cNvSpPr txBox="1"/>
          <p:nvPr/>
        </p:nvSpPr>
        <p:spPr>
          <a:xfrm>
            <a:off x="5557462" y="4691609"/>
            <a:ext cx="2266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___</a:t>
            </a:r>
            <a:r>
              <a:rPr lang="en-US" sz="3600" dirty="0" err="1">
                <a:latin typeface="Comic Sans MS" panose="030F0702030302020204" pitchFamily="66" charset="0"/>
              </a:rPr>
              <a:t>oga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pic>
        <p:nvPicPr>
          <p:cNvPr id="27" name="Picture 2" descr="Letter, Y, Alphabet, English, Silver, Font, Type, Shiny">
            <a:extLst>
              <a:ext uri="{FF2B5EF4-FFF2-40B4-BE49-F238E27FC236}">
                <a16:creationId xmlns:a16="http://schemas.microsoft.com/office/drawing/2014/main" id="{00C2D600-9089-4034-B7EA-BD4610800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75" y="2145953"/>
            <a:ext cx="2755670" cy="314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29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Practice – Listen and complete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4A37CF-BA90-4BC8-8D07-2C593FDE8188}"/>
              </a:ext>
            </a:extLst>
          </p:cNvPr>
          <p:cNvSpPr txBox="1"/>
          <p:nvPr/>
        </p:nvSpPr>
        <p:spPr>
          <a:xfrm>
            <a:off x="5557462" y="2022843"/>
            <a:ext cx="2266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B2265"/>
                </a:solidFill>
                <a:latin typeface="Comic Sans MS" panose="030F0702030302020204" pitchFamily="66" charset="0"/>
              </a:rPr>
              <a:t>y</a:t>
            </a:r>
            <a:r>
              <a:rPr lang="en-US" sz="3600" dirty="0" smtClean="0">
                <a:latin typeface="Comic Sans MS" panose="030F0702030302020204" pitchFamily="66" charset="0"/>
              </a:rPr>
              <a:t>es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5BD3B2-F771-47BD-9E48-B5AA72DEFD16}"/>
              </a:ext>
            </a:extLst>
          </p:cNvPr>
          <p:cNvSpPr txBox="1"/>
          <p:nvPr/>
        </p:nvSpPr>
        <p:spPr>
          <a:xfrm>
            <a:off x="4684209" y="2145953"/>
            <a:ext cx="5309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1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8F3BCC-51F6-4252-9B58-59BCD52574A7}"/>
              </a:ext>
            </a:extLst>
          </p:cNvPr>
          <p:cNvSpPr txBox="1"/>
          <p:nvPr/>
        </p:nvSpPr>
        <p:spPr>
          <a:xfrm>
            <a:off x="4684209" y="3055549"/>
            <a:ext cx="5309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2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638E65-54B8-457B-8973-9F4756C5C1B7}"/>
              </a:ext>
            </a:extLst>
          </p:cNvPr>
          <p:cNvSpPr txBox="1"/>
          <p:nvPr/>
        </p:nvSpPr>
        <p:spPr>
          <a:xfrm>
            <a:off x="5557461" y="3005788"/>
            <a:ext cx="2266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B2265"/>
                </a:solidFill>
                <a:latin typeface="Comic Sans MS" panose="030F0702030302020204" pitchFamily="66" charset="0"/>
              </a:rPr>
              <a:t>y</a:t>
            </a:r>
            <a:r>
              <a:rPr lang="en-US" sz="3600" dirty="0" smtClean="0">
                <a:latin typeface="Comic Sans MS" panose="030F0702030302020204" pitchFamily="66" charset="0"/>
              </a:rPr>
              <a:t>o</a:t>
            </a:r>
            <a:r>
              <a:rPr lang="en-US" sz="3600" b="1" dirty="0" smtClean="0">
                <a:solidFill>
                  <a:srgbClr val="FB2265"/>
                </a:solidFill>
                <a:latin typeface="Comic Sans MS" panose="030F0702030302020204" pitchFamily="66" charset="0"/>
              </a:rPr>
              <a:t>y</a:t>
            </a:r>
            <a:r>
              <a:rPr lang="en-US" sz="3600" dirty="0" smtClean="0">
                <a:latin typeface="Comic Sans MS" panose="030F0702030302020204" pitchFamily="66" charset="0"/>
              </a:rPr>
              <a:t>o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EF99DC-7A1C-4033-9594-5C831E7BBBC8}"/>
              </a:ext>
            </a:extLst>
          </p:cNvPr>
          <p:cNvSpPr txBox="1"/>
          <p:nvPr/>
        </p:nvSpPr>
        <p:spPr>
          <a:xfrm>
            <a:off x="4691202" y="3965145"/>
            <a:ext cx="5309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3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26059A-2149-4945-992F-2A13CC48FEF5}"/>
              </a:ext>
            </a:extLst>
          </p:cNvPr>
          <p:cNvSpPr txBox="1"/>
          <p:nvPr/>
        </p:nvSpPr>
        <p:spPr>
          <a:xfrm>
            <a:off x="5557462" y="3903590"/>
            <a:ext cx="2638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B2265"/>
                </a:solidFill>
                <a:latin typeface="Comic Sans MS" panose="030F0702030302020204" pitchFamily="66" charset="0"/>
              </a:rPr>
              <a:t>y</a:t>
            </a:r>
            <a:r>
              <a:rPr lang="en-US" sz="3600" dirty="0" smtClean="0">
                <a:latin typeface="Comic Sans MS" panose="030F0702030302020204" pitchFamily="66" charset="0"/>
              </a:rPr>
              <a:t>ellow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5A6AA1-856F-4A85-9FAA-BB0EFE81DC8B}"/>
              </a:ext>
            </a:extLst>
          </p:cNvPr>
          <p:cNvSpPr txBox="1"/>
          <p:nvPr/>
        </p:nvSpPr>
        <p:spPr>
          <a:xfrm>
            <a:off x="4694036" y="4753164"/>
            <a:ext cx="5309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4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1A3E22-9DD3-48D2-9233-780FD39F1E35}"/>
              </a:ext>
            </a:extLst>
          </p:cNvPr>
          <p:cNvSpPr txBox="1"/>
          <p:nvPr/>
        </p:nvSpPr>
        <p:spPr>
          <a:xfrm>
            <a:off x="5557462" y="4691609"/>
            <a:ext cx="2266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B2265"/>
                </a:solidFill>
                <a:latin typeface="Comic Sans MS" panose="030F0702030302020204" pitchFamily="66" charset="0"/>
              </a:rPr>
              <a:t>y</a:t>
            </a:r>
            <a:r>
              <a:rPr lang="en-US" sz="3600" dirty="0" smtClean="0">
                <a:latin typeface="Comic Sans MS" panose="030F0702030302020204" pitchFamily="66" charset="0"/>
              </a:rPr>
              <a:t>oga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pic>
        <p:nvPicPr>
          <p:cNvPr id="27" name="Picture 2" descr="Letter, Y, Alphabet, English, Silver, Font, Type, Shiny">
            <a:extLst>
              <a:ext uri="{FF2B5EF4-FFF2-40B4-BE49-F238E27FC236}">
                <a16:creationId xmlns:a16="http://schemas.microsoft.com/office/drawing/2014/main" id="{00C2D600-9089-4034-B7EA-BD4610800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75" y="2145953"/>
            <a:ext cx="2755670" cy="314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0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Practice – Listen and complete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4A37CF-BA90-4BC8-8D07-2C593FDE8188}"/>
              </a:ext>
            </a:extLst>
          </p:cNvPr>
          <p:cNvSpPr txBox="1"/>
          <p:nvPr/>
        </p:nvSpPr>
        <p:spPr>
          <a:xfrm>
            <a:off x="5895989" y="2251885"/>
            <a:ext cx="2266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pl____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5BD3B2-F771-47BD-9E48-B5AA72DEFD16}"/>
              </a:ext>
            </a:extLst>
          </p:cNvPr>
          <p:cNvSpPr txBox="1"/>
          <p:nvPr/>
        </p:nvSpPr>
        <p:spPr>
          <a:xfrm>
            <a:off x="5022736" y="2374995"/>
            <a:ext cx="5309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1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8F3BCC-51F6-4252-9B58-59BCD52574A7}"/>
              </a:ext>
            </a:extLst>
          </p:cNvPr>
          <p:cNvSpPr txBox="1"/>
          <p:nvPr/>
        </p:nvSpPr>
        <p:spPr>
          <a:xfrm>
            <a:off x="5022736" y="3284591"/>
            <a:ext cx="5309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2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638E65-54B8-457B-8973-9F4756C5C1B7}"/>
              </a:ext>
            </a:extLst>
          </p:cNvPr>
          <p:cNvSpPr txBox="1"/>
          <p:nvPr/>
        </p:nvSpPr>
        <p:spPr>
          <a:xfrm>
            <a:off x="5895988" y="3234830"/>
            <a:ext cx="2266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s___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EF99DC-7A1C-4033-9594-5C831E7BBBC8}"/>
              </a:ext>
            </a:extLst>
          </p:cNvPr>
          <p:cNvSpPr txBox="1"/>
          <p:nvPr/>
        </p:nvSpPr>
        <p:spPr>
          <a:xfrm>
            <a:off x="5029729" y="4194187"/>
            <a:ext cx="5309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3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926059A-2149-4945-992F-2A13CC48FEF5}"/>
              </a:ext>
            </a:extLst>
          </p:cNvPr>
          <p:cNvSpPr txBox="1"/>
          <p:nvPr/>
        </p:nvSpPr>
        <p:spPr>
          <a:xfrm>
            <a:off x="5895989" y="4132632"/>
            <a:ext cx="2638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p____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5A6AA1-856F-4A85-9FAA-BB0EFE81DC8B}"/>
              </a:ext>
            </a:extLst>
          </p:cNvPr>
          <p:cNvSpPr txBox="1"/>
          <p:nvPr/>
        </p:nvSpPr>
        <p:spPr>
          <a:xfrm>
            <a:off x="5032563" y="4982206"/>
            <a:ext cx="5309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4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1A3E22-9DD3-48D2-9233-780FD39F1E35}"/>
              </a:ext>
            </a:extLst>
          </p:cNvPr>
          <p:cNvSpPr txBox="1"/>
          <p:nvPr/>
        </p:nvSpPr>
        <p:spPr>
          <a:xfrm>
            <a:off x="5895989" y="4920651"/>
            <a:ext cx="1650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aw___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5B414F0-4AC0-4673-8321-E90FE90090ED}"/>
              </a:ext>
            </a:extLst>
          </p:cNvPr>
          <p:cNvSpPr txBox="1"/>
          <p:nvPr/>
        </p:nvSpPr>
        <p:spPr>
          <a:xfrm>
            <a:off x="865046" y="2374995"/>
            <a:ext cx="335208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…ay</a:t>
            </a:r>
            <a:endParaRPr lang="x-none" sz="13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5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6B734B-E233-1446-B952-D4371B0ED7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ym typeface="Alef"/>
              </a:rPr>
              <a:t>What will we do today?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CB9EE-1568-B241-9EF8-284BECC5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3" y="1364112"/>
            <a:ext cx="10004238" cy="461823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Who am I?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1152C9"/>
                </a:solidFill>
              </a:rPr>
              <a:t>Today we are going to learn about the letter y.</a:t>
            </a:r>
          </a:p>
          <a:p>
            <a:pPr>
              <a:lnSpc>
                <a:spcPct val="150000"/>
              </a:lnSpc>
            </a:pPr>
            <a:r>
              <a:rPr lang="en-US" dirty="0"/>
              <a:t>We are going to have fun! </a:t>
            </a:r>
            <a:endParaRPr lang="en-US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/>
              <a:t>Are </a:t>
            </a:r>
            <a:r>
              <a:rPr lang="en-US" dirty="0"/>
              <a:t>you ready? Let’s go!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803" y="5956559"/>
            <a:ext cx="1466030" cy="14749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A59FBE2-8B38-9346-B739-6804ADF523C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2F7F75-0BD8-C144-9C23-ECBEB87EF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204553-54A9-5F44-85B3-6FCC7AFC764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5FF51E-BC28-7447-A5A6-0213CCF30EB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מלבן 1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22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Practice – Listen and complete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5B414F0-4AC0-4673-8321-E90FE90090ED}"/>
              </a:ext>
            </a:extLst>
          </p:cNvPr>
          <p:cNvSpPr txBox="1"/>
          <p:nvPr/>
        </p:nvSpPr>
        <p:spPr>
          <a:xfrm>
            <a:off x="865046" y="2374995"/>
            <a:ext cx="335208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…ay</a:t>
            </a:r>
            <a:endParaRPr lang="x-none" sz="13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4A37CF-BA90-4BC8-8D07-2C593FDE8188}"/>
              </a:ext>
            </a:extLst>
          </p:cNvPr>
          <p:cNvSpPr txBox="1"/>
          <p:nvPr/>
        </p:nvSpPr>
        <p:spPr>
          <a:xfrm>
            <a:off x="5895989" y="2251885"/>
            <a:ext cx="2266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latin typeface="Comic Sans MS" panose="030F0702030302020204" pitchFamily="66" charset="0"/>
              </a:rPr>
              <a:t>pl</a:t>
            </a:r>
            <a:r>
              <a:rPr lang="en-US" sz="4400" b="1" dirty="0">
                <a:solidFill>
                  <a:srgbClr val="4285E3"/>
                </a:solidFill>
                <a:latin typeface="Comic Sans MS" panose="030F0702030302020204" pitchFamily="66" charset="0"/>
              </a:rPr>
              <a:t>ay</a:t>
            </a:r>
            <a:endParaRPr lang="x-none" sz="4400" b="1" dirty="0">
              <a:solidFill>
                <a:srgbClr val="4285E3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5BD3B2-F771-47BD-9E48-B5AA72DEFD16}"/>
              </a:ext>
            </a:extLst>
          </p:cNvPr>
          <p:cNvSpPr txBox="1"/>
          <p:nvPr/>
        </p:nvSpPr>
        <p:spPr>
          <a:xfrm>
            <a:off x="5022736" y="2374995"/>
            <a:ext cx="5309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1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8F3BCC-51F6-4252-9B58-59BCD52574A7}"/>
              </a:ext>
            </a:extLst>
          </p:cNvPr>
          <p:cNvSpPr txBox="1"/>
          <p:nvPr/>
        </p:nvSpPr>
        <p:spPr>
          <a:xfrm>
            <a:off x="5022736" y="3284591"/>
            <a:ext cx="5309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2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638E65-54B8-457B-8973-9F4756C5C1B7}"/>
              </a:ext>
            </a:extLst>
          </p:cNvPr>
          <p:cNvSpPr txBox="1"/>
          <p:nvPr/>
        </p:nvSpPr>
        <p:spPr>
          <a:xfrm>
            <a:off x="5895988" y="3161480"/>
            <a:ext cx="22662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latin typeface="Comic Sans MS" panose="030F0702030302020204" pitchFamily="66" charset="0"/>
              </a:rPr>
              <a:t>s</a:t>
            </a:r>
            <a:r>
              <a:rPr lang="en-US" sz="4400" b="1" dirty="0">
                <a:solidFill>
                  <a:srgbClr val="4285E3"/>
                </a:solidFill>
                <a:latin typeface="Comic Sans MS" panose="030F0702030302020204" pitchFamily="66" charset="0"/>
              </a:rPr>
              <a:t>ay</a:t>
            </a:r>
            <a:endParaRPr lang="x-none" sz="4400" b="1" dirty="0">
              <a:solidFill>
                <a:srgbClr val="4285E3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EF99DC-7A1C-4033-9594-5C831E7BBBC8}"/>
              </a:ext>
            </a:extLst>
          </p:cNvPr>
          <p:cNvSpPr txBox="1"/>
          <p:nvPr/>
        </p:nvSpPr>
        <p:spPr>
          <a:xfrm>
            <a:off x="5029729" y="4194187"/>
            <a:ext cx="5309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3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26059A-2149-4945-992F-2A13CC48FEF5}"/>
              </a:ext>
            </a:extLst>
          </p:cNvPr>
          <p:cNvSpPr txBox="1"/>
          <p:nvPr/>
        </p:nvSpPr>
        <p:spPr>
          <a:xfrm>
            <a:off x="5895989" y="4034769"/>
            <a:ext cx="2638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latin typeface="Comic Sans MS" panose="030F0702030302020204" pitchFamily="66" charset="0"/>
              </a:rPr>
              <a:t>p</a:t>
            </a:r>
            <a:r>
              <a:rPr lang="en-US" sz="4400" b="1" dirty="0">
                <a:solidFill>
                  <a:srgbClr val="4285E3"/>
                </a:solidFill>
                <a:latin typeface="Comic Sans MS" panose="030F0702030302020204" pitchFamily="66" charset="0"/>
              </a:rPr>
              <a:t>ay</a:t>
            </a:r>
            <a:endParaRPr lang="x-none" sz="4400" b="1" dirty="0">
              <a:solidFill>
                <a:srgbClr val="4285E3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5A6AA1-856F-4A85-9FAA-BB0EFE81DC8B}"/>
              </a:ext>
            </a:extLst>
          </p:cNvPr>
          <p:cNvSpPr txBox="1"/>
          <p:nvPr/>
        </p:nvSpPr>
        <p:spPr>
          <a:xfrm>
            <a:off x="5032563" y="4982206"/>
            <a:ext cx="5309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4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1A3E22-9DD3-48D2-9233-780FD39F1E35}"/>
              </a:ext>
            </a:extLst>
          </p:cNvPr>
          <p:cNvSpPr txBox="1"/>
          <p:nvPr/>
        </p:nvSpPr>
        <p:spPr>
          <a:xfrm>
            <a:off x="5895989" y="4834708"/>
            <a:ext cx="1650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latin typeface="Comic Sans MS" panose="030F0702030302020204" pitchFamily="66" charset="0"/>
              </a:rPr>
              <a:t>aw</a:t>
            </a:r>
            <a:r>
              <a:rPr lang="en-US" sz="4400" b="1" dirty="0">
                <a:solidFill>
                  <a:srgbClr val="4285E3"/>
                </a:solidFill>
                <a:latin typeface="Comic Sans MS" panose="030F0702030302020204" pitchFamily="66" charset="0"/>
              </a:rPr>
              <a:t>ay</a:t>
            </a:r>
            <a:endParaRPr lang="x-none" sz="4400" b="1" dirty="0">
              <a:solidFill>
                <a:srgbClr val="4285E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2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Practice – Listen and complete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4A37CF-BA90-4BC8-8D07-2C593FDE8188}"/>
              </a:ext>
            </a:extLst>
          </p:cNvPr>
          <p:cNvSpPr txBox="1"/>
          <p:nvPr/>
        </p:nvSpPr>
        <p:spPr>
          <a:xfrm>
            <a:off x="3238009" y="2196239"/>
            <a:ext cx="2266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pl</a:t>
            </a:r>
            <a:r>
              <a:rPr lang="en-US" sz="4400" b="1" dirty="0">
                <a:solidFill>
                  <a:srgbClr val="4285E3"/>
                </a:solidFill>
                <a:latin typeface="Comic Sans MS" panose="030F0702030302020204" pitchFamily="66" charset="0"/>
              </a:rPr>
              <a:t>___</a:t>
            </a:r>
            <a:endParaRPr lang="x-none" sz="4400" b="1" dirty="0">
              <a:solidFill>
                <a:srgbClr val="4285E3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5BD3B2-F771-47BD-9E48-B5AA72DEFD16}"/>
              </a:ext>
            </a:extLst>
          </p:cNvPr>
          <p:cNvSpPr txBox="1"/>
          <p:nvPr/>
        </p:nvSpPr>
        <p:spPr>
          <a:xfrm>
            <a:off x="2364756" y="2319349"/>
            <a:ext cx="5309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1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8F3BCC-51F6-4252-9B58-59BCD52574A7}"/>
              </a:ext>
            </a:extLst>
          </p:cNvPr>
          <p:cNvSpPr txBox="1"/>
          <p:nvPr/>
        </p:nvSpPr>
        <p:spPr>
          <a:xfrm>
            <a:off x="2364756" y="3228945"/>
            <a:ext cx="5309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2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638E65-54B8-457B-8973-9F4756C5C1B7}"/>
              </a:ext>
            </a:extLst>
          </p:cNvPr>
          <p:cNvSpPr txBox="1"/>
          <p:nvPr/>
        </p:nvSpPr>
        <p:spPr>
          <a:xfrm>
            <a:off x="3238008" y="3179184"/>
            <a:ext cx="22662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B2265"/>
                </a:solidFill>
                <a:latin typeface="Comic Sans MS" panose="030F0702030302020204" pitchFamily="66" charset="0"/>
              </a:rPr>
              <a:t>__</a:t>
            </a:r>
            <a:r>
              <a:rPr lang="en-US" sz="3600" dirty="0" err="1">
                <a:latin typeface="Comic Sans MS" panose="030F0702030302020204" pitchFamily="66" charset="0"/>
              </a:rPr>
              <a:t>o</a:t>
            </a:r>
            <a:r>
              <a:rPr lang="en-US" sz="4400" b="1" dirty="0" err="1">
                <a:solidFill>
                  <a:srgbClr val="FB2265"/>
                </a:solidFill>
                <a:latin typeface="Comic Sans MS" panose="030F0702030302020204" pitchFamily="66" charset="0"/>
              </a:rPr>
              <a:t>__</a:t>
            </a:r>
            <a:r>
              <a:rPr lang="en-US" sz="3600" dirty="0" err="1">
                <a:latin typeface="Comic Sans MS" panose="030F0702030302020204" pitchFamily="66" charset="0"/>
              </a:rPr>
              <a:t>o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EF99DC-7A1C-4033-9594-5C831E7BBBC8}"/>
              </a:ext>
            </a:extLst>
          </p:cNvPr>
          <p:cNvSpPr txBox="1"/>
          <p:nvPr/>
        </p:nvSpPr>
        <p:spPr>
          <a:xfrm>
            <a:off x="2371749" y="4138541"/>
            <a:ext cx="5309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3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26059A-2149-4945-992F-2A13CC48FEF5}"/>
              </a:ext>
            </a:extLst>
          </p:cNvPr>
          <p:cNvSpPr txBox="1"/>
          <p:nvPr/>
        </p:nvSpPr>
        <p:spPr>
          <a:xfrm>
            <a:off x="3238009" y="4076986"/>
            <a:ext cx="2638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B2265"/>
                </a:solidFill>
                <a:latin typeface="Comic Sans MS" panose="030F0702030302020204" pitchFamily="66" charset="0"/>
              </a:rPr>
              <a:t>__</a:t>
            </a:r>
            <a:r>
              <a:rPr lang="en-US" sz="3600" dirty="0" err="1">
                <a:latin typeface="Comic Sans MS" panose="030F0702030302020204" pitchFamily="66" charset="0"/>
              </a:rPr>
              <a:t>ellow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5A6AA1-856F-4A85-9FAA-BB0EFE81DC8B}"/>
              </a:ext>
            </a:extLst>
          </p:cNvPr>
          <p:cNvSpPr txBox="1"/>
          <p:nvPr/>
        </p:nvSpPr>
        <p:spPr>
          <a:xfrm>
            <a:off x="2374583" y="4926560"/>
            <a:ext cx="5309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4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1A3E22-9DD3-48D2-9233-780FD39F1E35}"/>
              </a:ext>
            </a:extLst>
          </p:cNvPr>
          <p:cNvSpPr txBox="1"/>
          <p:nvPr/>
        </p:nvSpPr>
        <p:spPr>
          <a:xfrm>
            <a:off x="3238009" y="4865005"/>
            <a:ext cx="1650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B2265"/>
                </a:solidFill>
                <a:latin typeface="Comic Sans MS" panose="030F0702030302020204" pitchFamily="66" charset="0"/>
              </a:rPr>
              <a:t>__</a:t>
            </a:r>
            <a:r>
              <a:rPr lang="en-US" sz="3600" dirty="0">
                <a:latin typeface="Comic Sans MS" panose="030F0702030302020204" pitchFamily="66" charset="0"/>
              </a:rPr>
              <a:t>am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C91A73B-B86C-402F-ABAA-B6209D4F2D12}"/>
              </a:ext>
            </a:extLst>
          </p:cNvPr>
          <p:cNvSpPr txBox="1"/>
          <p:nvPr/>
        </p:nvSpPr>
        <p:spPr>
          <a:xfrm>
            <a:off x="7560966" y="2196239"/>
            <a:ext cx="2208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p</a:t>
            </a:r>
            <a:r>
              <a:rPr lang="en-US" sz="4400" b="1" dirty="0">
                <a:solidFill>
                  <a:srgbClr val="4285E3"/>
                </a:solidFill>
                <a:latin typeface="Comic Sans MS" panose="030F0702030302020204" pitchFamily="66" charset="0"/>
              </a:rPr>
              <a:t>___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CBBD69-BDD4-4E73-9966-2D41B8E0CA39}"/>
              </a:ext>
            </a:extLst>
          </p:cNvPr>
          <p:cNvSpPr txBox="1"/>
          <p:nvPr/>
        </p:nvSpPr>
        <p:spPr>
          <a:xfrm>
            <a:off x="6687713" y="2319349"/>
            <a:ext cx="5309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5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3F2648B-21A0-4246-84EA-1036335C6086}"/>
              </a:ext>
            </a:extLst>
          </p:cNvPr>
          <p:cNvSpPr txBox="1"/>
          <p:nvPr/>
        </p:nvSpPr>
        <p:spPr>
          <a:xfrm>
            <a:off x="6687713" y="3228945"/>
            <a:ext cx="5309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6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0BE42FE-2E4E-45B1-BE6C-58DE6957B9D0}"/>
              </a:ext>
            </a:extLst>
          </p:cNvPr>
          <p:cNvSpPr txBox="1"/>
          <p:nvPr/>
        </p:nvSpPr>
        <p:spPr>
          <a:xfrm>
            <a:off x="7560965" y="3179184"/>
            <a:ext cx="19733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aw</a:t>
            </a:r>
            <a:r>
              <a:rPr lang="en-US" sz="4400" b="1" dirty="0">
                <a:solidFill>
                  <a:srgbClr val="4285E3"/>
                </a:solidFill>
                <a:latin typeface="Comic Sans MS" panose="030F0702030302020204" pitchFamily="66" charset="0"/>
              </a:rPr>
              <a:t>__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FD114A-3CFE-4CF8-B95D-99A129D5A191}"/>
              </a:ext>
            </a:extLst>
          </p:cNvPr>
          <p:cNvSpPr txBox="1"/>
          <p:nvPr/>
        </p:nvSpPr>
        <p:spPr>
          <a:xfrm>
            <a:off x="6694706" y="4138541"/>
            <a:ext cx="5309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7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AF1172-B77E-4DAC-961D-528D66EFB91A}"/>
              </a:ext>
            </a:extLst>
          </p:cNvPr>
          <p:cNvSpPr txBox="1"/>
          <p:nvPr/>
        </p:nvSpPr>
        <p:spPr>
          <a:xfrm>
            <a:off x="7560966" y="4076986"/>
            <a:ext cx="1650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B2265"/>
                </a:solidFill>
                <a:latin typeface="Comic Sans MS" panose="030F0702030302020204" pitchFamily="66" charset="0"/>
              </a:rPr>
              <a:t>__</a:t>
            </a:r>
            <a:r>
              <a:rPr lang="en-US" sz="3600" dirty="0" err="1">
                <a:latin typeface="Comic Sans MS" panose="030F0702030302020204" pitchFamily="66" charset="0"/>
              </a:rPr>
              <a:t>oga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99A35A-03A3-4C62-B360-84AF16DAD4FA}"/>
              </a:ext>
            </a:extLst>
          </p:cNvPr>
          <p:cNvSpPr txBox="1"/>
          <p:nvPr/>
        </p:nvSpPr>
        <p:spPr>
          <a:xfrm>
            <a:off x="6697540" y="4926560"/>
            <a:ext cx="5309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8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212C927-7668-408A-923D-3F92F3D36117}"/>
              </a:ext>
            </a:extLst>
          </p:cNvPr>
          <p:cNvSpPr txBox="1"/>
          <p:nvPr/>
        </p:nvSpPr>
        <p:spPr>
          <a:xfrm>
            <a:off x="7560966" y="4865005"/>
            <a:ext cx="1650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d</a:t>
            </a:r>
            <a:r>
              <a:rPr lang="en-US" sz="4400" b="1" dirty="0">
                <a:solidFill>
                  <a:srgbClr val="4285E3"/>
                </a:solidFill>
                <a:latin typeface="Comic Sans MS" panose="030F0702030302020204" pitchFamily="66" charset="0"/>
              </a:rPr>
              <a:t>___</a:t>
            </a:r>
            <a:endParaRPr lang="x-none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1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Practice – Listen and complete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4A37CF-BA90-4BC8-8D07-2C593FDE8188}"/>
              </a:ext>
            </a:extLst>
          </p:cNvPr>
          <p:cNvSpPr txBox="1"/>
          <p:nvPr/>
        </p:nvSpPr>
        <p:spPr>
          <a:xfrm>
            <a:off x="3238009" y="2196239"/>
            <a:ext cx="2266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pl</a:t>
            </a:r>
            <a:r>
              <a:rPr lang="en-US" sz="4400" b="1" dirty="0">
                <a:solidFill>
                  <a:srgbClr val="4285E3"/>
                </a:solidFill>
                <a:latin typeface="Comic Sans MS" panose="030F0702030302020204" pitchFamily="66" charset="0"/>
              </a:rPr>
              <a:t>ay</a:t>
            </a:r>
            <a:endParaRPr lang="x-none" sz="4400" b="1" dirty="0">
              <a:solidFill>
                <a:srgbClr val="4285E3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5BD3B2-F771-47BD-9E48-B5AA72DEFD16}"/>
              </a:ext>
            </a:extLst>
          </p:cNvPr>
          <p:cNvSpPr txBox="1"/>
          <p:nvPr/>
        </p:nvSpPr>
        <p:spPr>
          <a:xfrm>
            <a:off x="2364756" y="2319349"/>
            <a:ext cx="5309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1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28F3BCC-51F6-4252-9B58-59BCD52574A7}"/>
              </a:ext>
            </a:extLst>
          </p:cNvPr>
          <p:cNvSpPr txBox="1"/>
          <p:nvPr/>
        </p:nvSpPr>
        <p:spPr>
          <a:xfrm>
            <a:off x="2364756" y="3228945"/>
            <a:ext cx="5309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2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638E65-54B8-457B-8973-9F4756C5C1B7}"/>
              </a:ext>
            </a:extLst>
          </p:cNvPr>
          <p:cNvSpPr txBox="1"/>
          <p:nvPr/>
        </p:nvSpPr>
        <p:spPr>
          <a:xfrm>
            <a:off x="3238008" y="3179184"/>
            <a:ext cx="22662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B2265"/>
                </a:solidFill>
                <a:latin typeface="Comic Sans MS" panose="030F0702030302020204" pitchFamily="66" charset="0"/>
              </a:rPr>
              <a:t>y</a:t>
            </a:r>
            <a:r>
              <a:rPr lang="en-US" sz="3600" dirty="0">
                <a:latin typeface="Comic Sans MS" panose="030F0702030302020204" pitchFamily="66" charset="0"/>
              </a:rPr>
              <a:t>o</a:t>
            </a:r>
            <a:r>
              <a:rPr lang="en-US" sz="4400" b="1" dirty="0">
                <a:solidFill>
                  <a:srgbClr val="FB2265"/>
                </a:solidFill>
                <a:latin typeface="Comic Sans MS" panose="030F0702030302020204" pitchFamily="66" charset="0"/>
              </a:rPr>
              <a:t>y</a:t>
            </a:r>
            <a:r>
              <a:rPr lang="en-US" sz="3600" dirty="0">
                <a:latin typeface="Comic Sans MS" panose="030F0702030302020204" pitchFamily="66" charset="0"/>
              </a:rPr>
              <a:t>o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3EF99DC-7A1C-4033-9594-5C831E7BBBC8}"/>
              </a:ext>
            </a:extLst>
          </p:cNvPr>
          <p:cNvSpPr txBox="1"/>
          <p:nvPr/>
        </p:nvSpPr>
        <p:spPr>
          <a:xfrm>
            <a:off x="2371749" y="4138541"/>
            <a:ext cx="5309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3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926059A-2149-4945-992F-2A13CC48FEF5}"/>
              </a:ext>
            </a:extLst>
          </p:cNvPr>
          <p:cNvSpPr txBox="1"/>
          <p:nvPr/>
        </p:nvSpPr>
        <p:spPr>
          <a:xfrm>
            <a:off x="3238009" y="4076986"/>
            <a:ext cx="2638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B2265"/>
                </a:solidFill>
                <a:latin typeface="Comic Sans MS" panose="030F0702030302020204" pitchFamily="66" charset="0"/>
              </a:rPr>
              <a:t>y</a:t>
            </a:r>
            <a:r>
              <a:rPr lang="en-US" sz="3600" dirty="0">
                <a:latin typeface="Comic Sans MS" panose="030F0702030302020204" pitchFamily="66" charset="0"/>
              </a:rPr>
              <a:t>ellow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35A6AA1-856F-4A85-9FAA-BB0EFE81DC8B}"/>
              </a:ext>
            </a:extLst>
          </p:cNvPr>
          <p:cNvSpPr txBox="1"/>
          <p:nvPr/>
        </p:nvSpPr>
        <p:spPr>
          <a:xfrm>
            <a:off x="2374583" y="4926560"/>
            <a:ext cx="5309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4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1A3E22-9DD3-48D2-9233-780FD39F1E35}"/>
              </a:ext>
            </a:extLst>
          </p:cNvPr>
          <p:cNvSpPr txBox="1"/>
          <p:nvPr/>
        </p:nvSpPr>
        <p:spPr>
          <a:xfrm>
            <a:off x="3238009" y="4865005"/>
            <a:ext cx="1650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B2265"/>
                </a:solidFill>
                <a:latin typeface="Comic Sans MS" panose="030F0702030302020204" pitchFamily="66" charset="0"/>
              </a:rPr>
              <a:t>y</a:t>
            </a:r>
            <a:r>
              <a:rPr lang="en-US" sz="3600" dirty="0">
                <a:latin typeface="Comic Sans MS" panose="030F0702030302020204" pitchFamily="66" charset="0"/>
              </a:rPr>
              <a:t>am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C91A73B-B86C-402F-ABAA-B6209D4F2D12}"/>
              </a:ext>
            </a:extLst>
          </p:cNvPr>
          <p:cNvSpPr txBox="1"/>
          <p:nvPr/>
        </p:nvSpPr>
        <p:spPr>
          <a:xfrm>
            <a:off x="7560966" y="2196239"/>
            <a:ext cx="2208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p</a:t>
            </a:r>
            <a:r>
              <a:rPr lang="en-US" sz="4400" b="1" dirty="0">
                <a:solidFill>
                  <a:srgbClr val="4285E3"/>
                </a:solidFill>
                <a:latin typeface="Comic Sans MS" panose="030F0702030302020204" pitchFamily="66" charset="0"/>
              </a:rPr>
              <a:t>ay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CBBD69-BDD4-4E73-9966-2D41B8E0CA39}"/>
              </a:ext>
            </a:extLst>
          </p:cNvPr>
          <p:cNvSpPr txBox="1"/>
          <p:nvPr/>
        </p:nvSpPr>
        <p:spPr>
          <a:xfrm>
            <a:off x="6687713" y="2319349"/>
            <a:ext cx="5309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5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3F2648B-21A0-4246-84EA-1036335C6086}"/>
              </a:ext>
            </a:extLst>
          </p:cNvPr>
          <p:cNvSpPr txBox="1"/>
          <p:nvPr/>
        </p:nvSpPr>
        <p:spPr>
          <a:xfrm>
            <a:off x="6687713" y="3228945"/>
            <a:ext cx="5309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6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0BE42FE-2E4E-45B1-BE6C-58DE6957B9D0}"/>
              </a:ext>
            </a:extLst>
          </p:cNvPr>
          <p:cNvSpPr txBox="1"/>
          <p:nvPr/>
        </p:nvSpPr>
        <p:spPr>
          <a:xfrm>
            <a:off x="7560965" y="3179184"/>
            <a:ext cx="19733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aw</a:t>
            </a:r>
            <a:r>
              <a:rPr lang="en-US" sz="4400" b="1" dirty="0">
                <a:solidFill>
                  <a:srgbClr val="4285E3"/>
                </a:solidFill>
                <a:latin typeface="Comic Sans MS" panose="030F0702030302020204" pitchFamily="66" charset="0"/>
              </a:rPr>
              <a:t>ay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2FD114A-3CFE-4CF8-B95D-99A129D5A191}"/>
              </a:ext>
            </a:extLst>
          </p:cNvPr>
          <p:cNvSpPr txBox="1"/>
          <p:nvPr/>
        </p:nvSpPr>
        <p:spPr>
          <a:xfrm>
            <a:off x="6694706" y="4138541"/>
            <a:ext cx="5309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7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CAF1172-B77E-4DAC-961D-528D66EFB91A}"/>
              </a:ext>
            </a:extLst>
          </p:cNvPr>
          <p:cNvSpPr txBox="1"/>
          <p:nvPr/>
        </p:nvSpPr>
        <p:spPr>
          <a:xfrm>
            <a:off x="7560966" y="4076986"/>
            <a:ext cx="1650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B2265"/>
                </a:solidFill>
                <a:latin typeface="Comic Sans MS" panose="030F0702030302020204" pitchFamily="66" charset="0"/>
              </a:rPr>
              <a:t>y</a:t>
            </a:r>
            <a:r>
              <a:rPr lang="en-US" sz="3600" dirty="0">
                <a:latin typeface="Comic Sans MS" panose="030F0702030302020204" pitchFamily="66" charset="0"/>
              </a:rPr>
              <a:t>oga</a:t>
            </a:r>
            <a:endParaRPr lang="x-none" sz="3600" dirty="0">
              <a:latin typeface="Comic Sans MS" panose="030F0702030302020204" pitchFamily="66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E99A35A-03A3-4C62-B360-84AF16DAD4FA}"/>
              </a:ext>
            </a:extLst>
          </p:cNvPr>
          <p:cNvSpPr txBox="1"/>
          <p:nvPr/>
        </p:nvSpPr>
        <p:spPr>
          <a:xfrm>
            <a:off x="6697540" y="4926560"/>
            <a:ext cx="5309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8</a:t>
            </a:r>
            <a:endParaRPr lang="he-IL" b="1" dirty="0">
              <a:latin typeface="Comic Sans MS" panose="030F0702030302020204" pitchFamily="66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212C927-7668-408A-923D-3F92F3D36117}"/>
              </a:ext>
            </a:extLst>
          </p:cNvPr>
          <p:cNvSpPr txBox="1"/>
          <p:nvPr/>
        </p:nvSpPr>
        <p:spPr>
          <a:xfrm>
            <a:off x="7560966" y="4865005"/>
            <a:ext cx="1650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d</a:t>
            </a:r>
            <a:r>
              <a:rPr lang="en-US" sz="4400" b="1" dirty="0">
                <a:solidFill>
                  <a:srgbClr val="4285E3"/>
                </a:solidFill>
                <a:latin typeface="Comic Sans MS" panose="030F0702030302020204" pitchFamily="66" charset="0"/>
              </a:rPr>
              <a:t>ay</a:t>
            </a:r>
            <a:endParaRPr lang="x-none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36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Write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7" name="Table 4">
            <a:extLst>
              <a:ext uri="{FF2B5EF4-FFF2-40B4-BE49-F238E27FC236}">
                <a16:creationId xmlns:a16="http://schemas.microsoft.com/office/drawing/2014/main" id="{8F3C17F3-D772-494C-9214-C997C79570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447311"/>
              </p:ext>
            </p:extLst>
          </p:nvPr>
        </p:nvGraphicFramePr>
        <p:xfrm>
          <a:off x="2846877" y="2525654"/>
          <a:ext cx="6490008" cy="35052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245004">
                  <a:extLst>
                    <a:ext uri="{9D8B030D-6E8A-4147-A177-3AD203B41FA5}">
                      <a16:colId xmlns:a16="http://schemas.microsoft.com/office/drawing/2014/main" val="3715782978"/>
                    </a:ext>
                  </a:extLst>
                </a:gridCol>
                <a:gridCol w="3245004">
                  <a:extLst>
                    <a:ext uri="{9D8B030D-6E8A-4147-A177-3AD203B41FA5}">
                      <a16:colId xmlns:a16="http://schemas.microsoft.com/office/drawing/2014/main" val="34225222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omic Sans MS" panose="030F0702030302020204" pitchFamily="66" charset="0"/>
                        </a:rPr>
                        <a:t>y…</a:t>
                      </a:r>
                      <a:endParaRPr lang="x-none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omic Sans MS" panose="030F0702030302020204" pitchFamily="66" charset="0"/>
                        </a:rPr>
                        <a:t>ay</a:t>
                      </a:r>
                      <a:endParaRPr lang="x-none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3288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x-none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264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x-none" sz="4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079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x-none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215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x-none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0708610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1E511FF8-9FBA-4271-AA59-C2A4F90706CF}"/>
              </a:ext>
            </a:extLst>
          </p:cNvPr>
          <p:cNvSpPr txBox="1"/>
          <p:nvPr/>
        </p:nvSpPr>
        <p:spPr>
          <a:xfrm>
            <a:off x="1295915" y="1479988"/>
            <a:ext cx="9600170" cy="646331"/>
          </a:xfrm>
          <a:prstGeom prst="rect">
            <a:avLst/>
          </a:prstGeom>
          <a:solidFill>
            <a:schemeClr val="bg1"/>
          </a:solidFill>
          <a:ln>
            <a:solidFill>
              <a:srgbClr val="1152C9"/>
            </a:solidFill>
          </a:ln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 smtClean="0"/>
              <a:t>day / yes / yellow / yoyo / play / </a:t>
            </a:r>
            <a:r>
              <a:rPr lang="en-US" dirty="0"/>
              <a:t>may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7436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Write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7" name="Table 4">
            <a:extLst>
              <a:ext uri="{FF2B5EF4-FFF2-40B4-BE49-F238E27FC236}">
                <a16:creationId xmlns:a16="http://schemas.microsoft.com/office/drawing/2014/main" id="{8F3C17F3-D772-494C-9214-C997C79570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654446"/>
              </p:ext>
            </p:extLst>
          </p:nvPr>
        </p:nvGraphicFramePr>
        <p:xfrm>
          <a:off x="2846877" y="2525654"/>
          <a:ext cx="6490008" cy="28041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245004">
                  <a:extLst>
                    <a:ext uri="{9D8B030D-6E8A-4147-A177-3AD203B41FA5}">
                      <a16:colId xmlns:a16="http://schemas.microsoft.com/office/drawing/2014/main" val="3715782978"/>
                    </a:ext>
                  </a:extLst>
                </a:gridCol>
                <a:gridCol w="3245004">
                  <a:extLst>
                    <a:ext uri="{9D8B030D-6E8A-4147-A177-3AD203B41FA5}">
                      <a16:colId xmlns:a16="http://schemas.microsoft.com/office/drawing/2014/main" val="34225222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omic Sans MS" panose="030F0702030302020204" pitchFamily="66" charset="0"/>
                        </a:rPr>
                        <a:t>y…</a:t>
                      </a:r>
                      <a:endParaRPr lang="x-none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omic Sans MS" panose="030F0702030302020204" pitchFamily="66" charset="0"/>
                        </a:rPr>
                        <a:t>ay</a:t>
                      </a:r>
                      <a:endParaRPr lang="x-none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3288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omic Sans MS" panose="030F0702030302020204" pitchFamily="66" charset="0"/>
                        </a:rPr>
                        <a:t>yes</a:t>
                      </a:r>
                      <a:endParaRPr lang="x-none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omic Sans MS" panose="030F0702030302020204" pitchFamily="66" charset="0"/>
                        </a:rPr>
                        <a:t>day</a:t>
                      </a:r>
                      <a:endParaRPr lang="x-none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264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omic Sans MS" panose="030F0702030302020204" pitchFamily="66" charset="0"/>
                        </a:rPr>
                        <a:t>yellow</a:t>
                      </a:r>
                      <a:endParaRPr lang="x-none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omic Sans MS" panose="030F0702030302020204" pitchFamily="66" charset="0"/>
                        </a:rPr>
                        <a:t>play</a:t>
                      </a:r>
                      <a:endParaRPr lang="x-none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079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omic Sans MS" panose="030F0702030302020204" pitchFamily="66" charset="0"/>
                        </a:rPr>
                        <a:t>yoyo</a:t>
                      </a:r>
                      <a:endParaRPr lang="x-none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omic Sans MS" panose="030F0702030302020204" pitchFamily="66" charset="0"/>
                        </a:rPr>
                        <a:t>may</a:t>
                      </a:r>
                      <a:endParaRPr lang="x-none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215186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1E511FF8-9FBA-4271-AA59-C2A4F90706CF}"/>
              </a:ext>
            </a:extLst>
          </p:cNvPr>
          <p:cNvSpPr txBox="1"/>
          <p:nvPr/>
        </p:nvSpPr>
        <p:spPr>
          <a:xfrm>
            <a:off x="1295915" y="1479988"/>
            <a:ext cx="9600170" cy="646331"/>
          </a:xfrm>
          <a:prstGeom prst="rect">
            <a:avLst/>
          </a:prstGeom>
          <a:solidFill>
            <a:schemeClr val="bg1"/>
          </a:solidFill>
          <a:ln>
            <a:solidFill>
              <a:srgbClr val="1152C9"/>
            </a:solidFill>
          </a:ln>
        </p:spPr>
        <p:txBody>
          <a:bodyPr wrap="square" rtlCol="1">
            <a:spAutoFit/>
          </a:bodyPr>
          <a:lstStyle>
            <a:defPPr>
              <a:defRPr lang="en-US"/>
            </a:defPPr>
            <a:lvl1pPr algn="ctr">
              <a:defRPr sz="3600">
                <a:latin typeface="Comic Sans MS" panose="030F0702030302020204" pitchFamily="66" charset="0"/>
              </a:defRPr>
            </a:lvl1pPr>
          </a:lstStyle>
          <a:p>
            <a:r>
              <a:rPr lang="en-US" dirty="0" smtClean="0"/>
              <a:t>day / yes / yellow / yoyo / play / </a:t>
            </a:r>
            <a:r>
              <a:rPr lang="en-US" dirty="0"/>
              <a:t>may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6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6B734B-E233-1446-B952-D4371B0ED7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ym typeface="Alef"/>
              </a:rPr>
              <a:t>A story</a:t>
            </a:r>
            <a:endParaRPr lang="en-IL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59FBE2-8B38-9346-B739-6804ADF523C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2F7F75-0BD8-C144-9C23-ECBEB87EF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204553-54A9-5F44-85B3-6FCC7AFC764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5FF51E-BC28-7447-A5A6-0213CCF30EB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מלבן 1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037DD4-24C2-4B6D-9E50-88C282C0018E}"/>
              </a:ext>
            </a:extLst>
          </p:cNvPr>
          <p:cNvSpPr txBox="1"/>
          <p:nvPr/>
        </p:nvSpPr>
        <p:spPr>
          <a:xfrm>
            <a:off x="1032849" y="1472863"/>
            <a:ext cx="9383770" cy="4590169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noAutofit/>
          </a:bodyPr>
          <a:lstStyle>
            <a:defPPr>
              <a:defRPr lang="x-none"/>
            </a:defPPr>
            <a:lvl1pPr algn="ctr">
              <a:defRPr sz="2800" b="1">
                <a:solidFill>
                  <a:prstClr val="black"/>
                </a:solidFill>
                <a:latin typeface="Comic Sans MS" panose="030F0702030302020204" pitchFamily="66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3300" b="0" dirty="0">
                <a:solidFill>
                  <a:schemeClr val="tx1"/>
                </a:solidFill>
              </a:rPr>
              <a:t>Today is Monday. </a:t>
            </a:r>
          </a:p>
          <a:p>
            <a:pPr algn="l">
              <a:lnSpc>
                <a:spcPct val="150000"/>
              </a:lnSpc>
            </a:pPr>
            <a:r>
              <a:rPr lang="en-US" sz="3300" b="0" dirty="0">
                <a:solidFill>
                  <a:schemeClr val="tx1"/>
                </a:solidFill>
              </a:rPr>
              <a:t>Dan and </a:t>
            </a:r>
            <a:r>
              <a:rPr lang="en-US" sz="3300" b="0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Y</a:t>
            </a:r>
            <a:r>
              <a:rPr lang="en-US" sz="3300" b="0" dirty="0">
                <a:solidFill>
                  <a:schemeClr val="tx1"/>
                </a:solidFill>
              </a:rPr>
              <a:t>ael have a yoyo.</a:t>
            </a:r>
          </a:p>
          <a:p>
            <a:pPr algn="l">
              <a:lnSpc>
                <a:spcPct val="150000"/>
              </a:lnSpc>
            </a:pPr>
            <a:r>
              <a:rPr lang="en-US" sz="3300" b="0" dirty="0">
                <a:solidFill>
                  <a:schemeClr val="tx1"/>
                </a:solidFill>
              </a:rPr>
              <a:t>It is a yellow yoyo.</a:t>
            </a:r>
          </a:p>
          <a:p>
            <a:pPr algn="l">
              <a:lnSpc>
                <a:spcPct val="150000"/>
              </a:lnSpc>
            </a:pPr>
            <a:r>
              <a:rPr lang="en-US" sz="3300" b="0" dirty="0">
                <a:solidFill>
                  <a:schemeClr val="tx1"/>
                </a:solidFill>
              </a:rPr>
              <a:t>On Monday Dan and Yael play with </a:t>
            </a:r>
            <a:r>
              <a:rPr lang="en-US" sz="3300" b="0" dirty="0" smtClean="0">
                <a:solidFill>
                  <a:schemeClr val="tx1"/>
                </a:solidFill>
              </a:rPr>
              <a:t>a yoyo</a:t>
            </a:r>
            <a:r>
              <a:rPr lang="en-US" sz="3300" b="0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3300" b="0" dirty="0">
                <a:solidFill>
                  <a:schemeClr val="tx1"/>
                </a:solidFill>
              </a:rPr>
              <a:t>They play with a yoyo all day.</a:t>
            </a:r>
          </a:p>
          <a:p>
            <a:pPr algn="l">
              <a:lnSpc>
                <a:spcPct val="150000"/>
              </a:lnSpc>
            </a:pPr>
            <a:r>
              <a:rPr lang="en-US" sz="3300" b="0" dirty="0">
                <a:solidFill>
                  <a:schemeClr val="tx1"/>
                </a:solidFill>
              </a:rPr>
              <a:t>Yay!! Do you want to play</a:t>
            </a:r>
            <a:r>
              <a:rPr lang="en-US" sz="3300" b="0" dirty="0" smtClean="0">
                <a:solidFill>
                  <a:schemeClr val="tx1"/>
                </a:solidFill>
              </a:rPr>
              <a:t>?</a:t>
            </a:r>
            <a:endParaRPr lang="en-US" sz="3300" b="0" dirty="0">
              <a:solidFill>
                <a:schemeClr val="tx1"/>
              </a:solidFill>
            </a:endParaRPr>
          </a:p>
        </p:txBody>
      </p:sp>
      <p:pic>
        <p:nvPicPr>
          <p:cNvPr id="14" name="Picture 4" descr="Yoyo, Tricks, Hobby, Enjoyment, Sport, Jojo, Plastic">
            <a:extLst>
              <a:ext uri="{FF2B5EF4-FFF2-40B4-BE49-F238E27FC236}">
                <a16:creationId xmlns:a16="http://schemas.microsoft.com/office/drawing/2014/main" id="{5E955FDF-3EFB-4018-A3D3-957F3120B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889" y="1987479"/>
            <a:ext cx="2958790" cy="289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lus, Sign, Green, Mark, Icon, Symbol, Positive">
            <a:extLst>
              <a:ext uri="{FF2B5EF4-FFF2-40B4-BE49-F238E27FC236}">
                <a16:creationId xmlns:a16="http://schemas.microsoft.com/office/drawing/2014/main" id="{281A3FD8-EEFD-464B-BE96-254782648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731" y="3574173"/>
            <a:ext cx="389162" cy="38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15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6B734B-E233-1446-B952-D4371B0ED7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ym typeface="Alef"/>
              </a:rPr>
              <a:t>A story</a:t>
            </a:r>
            <a:endParaRPr lang="en-IL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59FBE2-8B38-9346-B739-6804ADF523C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2F7F75-0BD8-C144-9C23-ECBEB87EF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204553-54A9-5F44-85B3-6FCC7AFC764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5FF51E-BC28-7447-A5A6-0213CCF30EB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מלבן 1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037DD4-24C2-4B6D-9E50-88C282C0018E}"/>
              </a:ext>
            </a:extLst>
          </p:cNvPr>
          <p:cNvSpPr txBox="1"/>
          <p:nvPr/>
        </p:nvSpPr>
        <p:spPr>
          <a:xfrm>
            <a:off x="1032849" y="1472863"/>
            <a:ext cx="9383770" cy="4590169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noAutofit/>
          </a:bodyPr>
          <a:lstStyle>
            <a:defPPr>
              <a:defRPr lang="x-none"/>
            </a:defPPr>
            <a:lvl1pPr algn="ctr">
              <a:defRPr sz="2800" b="1">
                <a:solidFill>
                  <a:prstClr val="black"/>
                </a:solidFill>
                <a:latin typeface="Comic Sans MS" panose="030F0702030302020204" pitchFamily="66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3300" b="0" dirty="0">
                <a:solidFill>
                  <a:schemeClr val="tx1"/>
                </a:solidFill>
              </a:rPr>
              <a:t>Today is Monday. </a:t>
            </a:r>
          </a:p>
          <a:p>
            <a:pPr algn="l">
              <a:lnSpc>
                <a:spcPct val="150000"/>
              </a:lnSpc>
            </a:pPr>
            <a:r>
              <a:rPr lang="en-US" sz="3300" b="0" dirty="0">
                <a:solidFill>
                  <a:schemeClr val="tx1"/>
                </a:solidFill>
              </a:rPr>
              <a:t>Dan and </a:t>
            </a:r>
            <a:r>
              <a:rPr lang="en-US" sz="3300" b="0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Y</a:t>
            </a:r>
            <a:r>
              <a:rPr lang="en-US" sz="3300" b="0" dirty="0">
                <a:solidFill>
                  <a:schemeClr val="tx1"/>
                </a:solidFill>
              </a:rPr>
              <a:t>ael have a yoyo.</a:t>
            </a:r>
          </a:p>
          <a:p>
            <a:pPr algn="l">
              <a:lnSpc>
                <a:spcPct val="150000"/>
              </a:lnSpc>
            </a:pPr>
            <a:r>
              <a:rPr lang="en-US" sz="3300" b="0" dirty="0">
                <a:solidFill>
                  <a:schemeClr val="tx1"/>
                </a:solidFill>
              </a:rPr>
              <a:t>It is a yellow yoyo.</a:t>
            </a:r>
          </a:p>
          <a:p>
            <a:pPr algn="l">
              <a:lnSpc>
                <a:spcPct val="150000"/>
              </a:lnSpc>
            </a:pPr>
            <a:r>
              <a:rPr lang="en-US" sz="3300" b="0" dirty="0">
                <a:solidFill>
                  <a:schemeClr val="tx1"/>
                </a:solidFill>
              </a:rPr>
              <a:t>On Monday Dan and Yael play with </a:t>
            </a:r>
            <a:r>
              <a:rPr lang="en-US" sz="3300" b="0" dirty="0" smtClean="0">
                <a:solidFill>
                  <a:schemeClr val="tx1"/>
                </a:solidFill>
              </a:rPr>
              <a:t>a yoyo</a:t>
            </a:r>
            <a:r>
              <a:rPr lang="en-US" sz="3300" b="0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3300" b="0" dirty="0">
                <a:solidFill>
                  <a:schemeClr val="tx1"/>
                </a:solidFill>
              </a:rPr>
              <a:t>They play with a yoyo all day.</a:t>
            </a:r>
          </a:p>
          <a:p>
            <a:pPr algn="l">
              <a:lnSpc>
                <a:spcPct val="150000"/>
              </a:lnSpc>
            </a:pPr>
            <a:r>
              <a:rPr lang="en-US" sz="3300" b="0" dirty="0">
                <a:solidFill>
                  <a:schemeClr val="tx1"/>
                </a:solidFill>
              </a:rPr>
              <a:t>Yay!! Do you want to play</a:t>
            </a:r>
            <a:r>
              <a:rPr lang="en-US" sz="3300" b="0" dirty="0" smtClean="0">
                <a:solidFill>
                  <a:schemeClr val="tx1"/>
                </a:solidFill>
              </a:rPr>
              <a:t>?</a:t>
            </a:r>
            <a:endParaRPr lang="en-US" sz="3300" b="0" dirty="0">
              <a:solidFill>
                <a:schemeClr val="tx1"/>
              </a:solidFill>
            </a:endParaRPr>
          </a:p>
        </p:txBody>
      </p:sp>
      <p:pic>
        <p:nvPicPr>
          <p:cNvPr id="14" name="Picture 4" descr="Yoyo, Tricks, Hobby, Enjoyment, Sport, Jojo, Plastic">
            <a:extLst>
              <a:ext uri="{FF2B5EF4-FFF2-40B4-BE49-F238E27FC236}">
                <a16:creationId xmlns:a16="http://schemas.microsoft.com/office/drawing/2014/main" id="{5E955FDF-3EFB-4018-A3D3-957F3120B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889" y="1987479"/>
            <a:ext cx="2958790" cy="289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lus, Sign, Green, Mark, Icon, Symbol, Positive">
            <a:extLst>
              <a:ext uri="{FF2B5EF4-FFF2-40B4-BE49-F238E27FC236}">
                <a16:creationId xmlns:a16="http://schemas.microsoft.com/office/drawing/2014/main" id="{281A3FD8-EEFD-464B-BE96-254782648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731" y="3574173"/>
            <a:ext cx="389162" cy="38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3min_final" descr="3min_final">
            <a:hlinkClick r:id="" action="ppaction://media"/>
            <a:extLst>
              <a:ext uri="{FF2B5EF4-FFF2-40B4-BE49-F238E27FC236}">
                <a16:creationId xmlns:a16="http://schemas.microsoft.com/office/drawing/2014/main" id="{CC322666-C13F-6B40-93F7-FCDC9BF98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6514" y="172055"/>
            <a:ext cx="2146708" cy="76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6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6B734B-E233-1446-B952-D4371B0ED7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ym typeface="Alef"/>
              </a:rPr>
              <a:t>Yes or No?</a:t>
            </a:r>
            <a:endParaRPr lang="en-IL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59FBE2-8B38-9346-B739-6804ADF523C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2F7F75-0BD8-C144-9C23-ECBEB87EF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204553-54A9-5F44-85B3-6FCC7AFC764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5FF51E-BC28-7447-A5A6-0213CCF30EB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מלבן 1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037DD4-24C2-4B6D-9E50-88C282C0018E}"/>
              </a:ext>
            </a:extLst>
          </p:cNvPr>
          <p:cNvSpPr txBox="1"/>
          <p:nvPr/>
        </p:nvSpPr>
        <p:spPr>
          <a:xfrm>
            <a:off x="1032849" y="1472863"/>
            <a:ext cx="9383770" cy="4590169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noAutofit/>
          </a:bodyPr>
          <a:lstStyle>
            <a:defPPr>
              <a:defRPr lang="x-none"/>
            </a:defPPr>
            <a:lvl1pPr algn="ctr">
              <a:defRPr sz="2800" b="1">
                <a:solidFill>
                  <a:prstClr val="black"/>
                </a:solidFill>
                <a:latin typeface="Comic Sans MS" panose="030F0702030302020204" pitchFamily="66" charset="0"/>
              </a:defRPr>
            </a:lvl1pPr>
          </a:lstStyle>
          <a:p>
            <a:pPr marL="514350" indent="-514350" algn="l">
              <a:lnSpc>
                <a:spcPct val="150000"/>
              </a:lnSpc>
              <a:spcBef>
                <a:spcPts val="10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sz="3300" b="0" dirty="0" smtClean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Today </a:t>
            </a:r>
            <a:r>
              <a:rPr lang="en-US" sz="3300" b="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is Sunday. </a:t>
            </a:r>
            <a:r>
              <a:rPr lang="en-US" sz="3300" b="0" dirty="0" smtClean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		– </a:t>
            </a:r>
            <a:r>
              <a:rPr lang="en-US" sz="3300" b="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yes/no</a:t>
            </a:r>
          </a:p>
          <a:p>
            <a:pPr marL="514350" indent="-514350" algn="l">
              <a:lnSpc>
                <a:spcPct val="150000"/>
              </a:lnSpc>
              <a:spcBef>
                <a:spcPts val="10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sz="3300" b="0" dirty="0" smtClean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Dan </a:t>
            </a:r>
            <a:r>
              <a:rPr lang="en-US" sz="3300" b="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and Yael play tennis. </a:t>
            </a:r>
            <a:r>
              <a:rPr lang="en-US" sz="3300" b="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– yes/no</a:t>
            </a:r>
          </a:p>
          <a:p>
            <a:pPr marL="514350" indent="-514350" algn="l">
              <a:lnSpc>
                <a:spcPct val="150000"/>
              </a:lnSpc>
              <a:spcBef>
                <a:spcPts val="10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sz="3300" b="0" dirty="0" smtClean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It </a:t>
            </a:r>
            <a:r>
              <a:rPr lang="en-US" sz="3300" b="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is a yellow yoyo. </a:t>
            </a:r>
            <a:r>
              <a:rPr lang="en-US" sz="3300" b="0" dirty="0" smtClean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		– </a:t>
            </a:r>
            <a:r>
              <a:rPr lang="en-US" sz="3300" b="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yes/no</a:t>
            </a:r>
          </a:p>
          <a:p>
            <a:pPr marL="514350" indent="-514350" algn="l">
              <a:lnSpc>
                <a:spcPct val="150000"/>
              </a:lnSpc>
              <a:spcBef>
                <a:spcPts val="10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sz="3300" b="0" dirty="0" smtClean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They </a:t>
            </a:r>
            <a:r>
              <a:rPr lang="en-US" sz="3300" b="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play all day. </a:t>
            </a:r>
            <a:r>
              <a:rPr lang="en-US" sz="3300" b="0" dirty="0" smtClean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		– </a:t>
            </a:r>
            <a:r>
              <a:rPr lang="en-US" sz="3300" b="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yes/no</a:t>
            </a:r>
          </a:p>
          <a:p>
            <a:pPr marL="514350" indent="-514350" algn="l">
              <a:lnSpc>
                <a:spcPct val="150000"/>
              </a:lnSpc>
              <a:spcBef>
                <a:spcPts val="10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sz="3300" b="0" dirty="0" smtClean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Do </a:t>
            </a:r>
            <a:r>
              <a:rPr lang="en-US" sz="3300" b="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you want to play? </a:t>
            </a:r>
            <a:r>
              <a:rPr lang="en-US" sz="3300" b="0" dirty="0" smtClean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	– </a:t>
            </a:r>
            <a:r>
              <a:rPr lang="en-US" sz="3300" b="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yes/no </a:t>
            </a:r>
            <a:r>
              <a:rPr lang="en-US" sz="3300" b="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endParaRPr lang="en-US" sz="3300" b="0" dirty="0">
              <a:solidFill>
                <a:schemeClr val="tx1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4" name="Picture 4" descr="Yoyo, Tricks, Hobby, Enjoyment, Sport, Jojo, Plastic">
            <a:extLst>
              <a:ext uri="{FF2B5EF4-FFF2-40B4-BE49-F238E27FC236}">
                <a16:creationId xmlns:a16="http://schemas.microsoft.com/office/drawing/2014/main" id="{5E955FDF-3EFB-4018-A3D3-957F3120B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889" y="1987479"/>
            <a:ext cx="2958790" cy="289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utton, Yes, No, Red, Green, Icon, Symbol, Positive">
            <a:extLst>
              <a:ext uri="{FF2B5EF4-FFF2-40B4-BE49-F238E27FC236}">
                <a16:creationId xmlns:a16="http://schemas.microsoft.com/office/drawing/2014/main" id="{8F1A0EEC-03D8-44B4-B7BE-46A0CF962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457" y="254402"/>
            <a:ext cx="2401229" cy="120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19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6B734B-E233-1446-B952-D4371B0ED7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ym typeface="Alef"/>
              </a:rPr>
              <a:t>Yes or No?</a:t>
            </a:r>
            <a:endParaRPr lang="en-IL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59FBE2-8B38-9346-B739-6804ADF523C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2F7F75-0BD8-C144-9C23-ECBEB87EF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204553-54A9-5F44-85B3-6FCC7AFC764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5FF51E-BC28-7447-A5A6-0213CCF30EB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מלבן 1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037DD4-24C2-4B6D-9E50-88C282C0018E}"/>
              </a:ext>
            </a:extLst>
          </p:cNvPr>
          <p:cNvSpPr txBox="1"/>
          <p:nvPr/>
        </p:nvSpPr>
        <p:spPr>
          <a:xfrm>
            <a:off x="1032849" y="1472863"/>
            <a:ext cx="9383770" cy="4590169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noAutofit/>
          </a:bodyPr>
          <a:lstStyle>
            <a:defPPr>
              <a:defRPr lang="x-none"/>
            </a:defPPr>
            <a:lvl1pPr algn="ctr">
              <a:defRPr sz="2800" b="1">
                <a:solidFill>
                  <a:prstClr val="black"/>
                </a:solidFill>
                <a:latin typeface="Comic Sans MS" panose="030F0702030302020204" pitchFamily="66" charset="0"/>
              </a:defRPr>
            </a:lvl1pPr>
          </a:lstStyle>
          <a:p>
            <a:pPr marL="514350" indent="-514350" algn="l">
              <a:lnSpc>
                <a:spcPct val="150000"/>
              </a:lnSpc>
              <a:spcBef>
                <a:spcPts val="10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sz="3300" b="0" dirty="0" smtClean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Today </a:t>
            </a:r>
            <a:r>
              <a:rPr lang="en-US" sz="3300" b="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is Sunday. </a:t>
            </a:r>
            <a:r>
              <a:rPr lang="en-US" sz="3300" b="0" dirty="0" smtClean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		– </a:t>
            </a:r>
            <a:r>
              <a:rPr lang="en-US" sz="3300" b="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yes/no</a:t>
            </a:r>
          </a:p>
          <a:p>
            <a:pPr marL="514350" indent="-514350" algn="l">
              <a:lnSpc>
                <a:spcPct val="150000"/>
              </a:lnSpc>
              <a:spcBef>
                <a:spcPts val="10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sz="3300" b="0" dirty="0" smtClean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Dan </a:t>
            </a:r>
            <a:r>
              <a:rPr lang="en-US" sz="3300" b="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and Yael play tennis. </a:t>
            </a:r>
            <a:r>
              <a:rPr lang="en-US" sz="3300" b="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– yes/no</a:t>
            </a:r>
          </a:p>
          <a:p>
            <a:pPr marL="514350" indent="-514350" algn="l">
              <a:lnSpc>
                <a:spcPct val="150000"/>
              </a:lnSpc>
              <a:spcBef>
                <a:spcPts val="10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sz="3300" b="0" dirty="0" smtClean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It </a:t>
            </a:r>
            <a:r>
              <a:rPr lang="en-US" sz="3300" b="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is a yellow yoyo. </a:t>
            </a:r>
            <a:r>
              <a:rPr lang="en-US" sz="3300" b="0" dirty="0" smtClean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		– </a:t>
            </a:r>
            <a:r>
              <a:rPr lang="en-US" sz="3300" b="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yes/no</a:t>
            </a:r>
          </a:p>
          <a:p>
            <a:pPr marL="514350" indent="-514350" algn="l">
              <a:lnSpc>
                <a:spcPct val="150000"/>
              </a:lnSpc>
              <a:spcBef>
                <a:spcPts val="10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sz="3300" b="0" dirty="0" smtClean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They </a:t>
            </a:r>
            <a:r>
              <a:rPr lang="en-US" sz="3300" b="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play all day. </a:t>
            </a:r>
            <a:r>
              <a:rPr lang="en-US" sz="3300" b="0" dirty="0" smtClean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		– </a:t>
            </a:r>
            <a:r>
              <a:rPr lang="en-US" sz="3300" b="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yes/no</a:t>
            </a:r>
          </a:p>
          <a:p>
            <a:pPr marL="514350" indent="-514350" algn="l">
              <a:lnSpc>
                <a:spcPct val="150000"/>
              </a:lnSpc>
              <a:spcBef>
                <a:spcPts val="10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sz="3300" b="0" dirty="0" smtClean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Do </a:t>
            </a:r>
            <a:r>
              <a:rPr lang="en-US" sz="3300" b="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you want to play? </a:t>
            </a:r>
            <a:r>
              <a:rPr lang="en-US" sz="3300" b="0" dirty="0" smtClean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	– </a:t>
            </a:r>
            <a:r>
              <a:rPr lang="en-US" sz="3300" b="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yes/no </a:t>
            </a:r>
            <a:r>
              <a:rPr lang="en-US" sz="3300" b="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endParaRPr lang="en-US" sz="3300" b="0" dirty="0">
              <a:solidFill>
                <a:schemeClr val="tx1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4" name="Picture 4" descr="Yoyo, Tricks, Hobby, Enjoyment, Sport, Jojo, Plastic">
            <a:extLst>
              <a:ext uri="{FF2B5EF4-FFF2-40B4-BE49-F238E27FC236}">
                <a16:creationId xmlns:a16="http://schemas.microsoft.com/office/drawing/2014/main" id="{5E955FDF-3EFB-4018-A3D3-957F3120B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889" y="1987479"/>
            <a:ext cx="2958790" cy="289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utton, Yes, No, Red, Green, Icon, Symbol, Positive">
            <a:extLst>
              <a:ext uri="{FF2B5EF4-FFF2-40B4-BE49-F238E27FC236}">
                <a16:creationId xmlns:a16="http://schemas.microsoft.com/office/drawing/2014/main" id="{8F1A0EEC-03D8-44B4-B7BE-46A0CF962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457" y="254402"/>
            <a:ext cx="2401229" cy="120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6">
            <a:extLst>
              <a:ext uri="{FF2B5EF4-FFF2-40B4-BE49-F238E27FC236}">
                <a16:creationId xmlns:a16="http://schemas.microsoft.com/office/drawing/2014/main" id="{43542B39-AA51-4097-9EB6-F9FB80D8D249}"/>
              </a:ext>
            </a:extLst>
          </p:cNvPr>
          <p:cNvSpPr/>
          <p:nvPr/>
        </p:nvSpPr>
        <p:spPr>
          <a:xfrm>
            <a:off x="7653373" y="1717062"/>
            <a:ext cx="780585" cy="540834"/>
          </a:xfrm>
          <a:prstGeom prst="ellipse">
            <a:avLst/>
          </a:prstGeom>
          <a:noFill/>
          <a:ln w="38100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Oval 6">
            <a:extLst>
              <a:ext uri="{FF2B5EF4-FFF2-40B4-BE49-F238E27FC236}">
                <a16:creationId xmlns:a16="http://schemas.microsoft.com/office/drawing/2014/main" id="{43542B39-AA51-4097-9EB6-F9FB80D8D249}"/>
              </a:ext>
            </a:extLst>
          </p:cNvPr>
          <p:cNvSpPr/>
          <p:nvPr/>
        </p:nvSpPr>
        <p:spPr>
          <a:xfrm>
            <a:off x="7653373" y="2577745"/>
            <a:ext cx="780585" cy="540834"/>
          </a:xfrm>
          <a:prstGeom prst="ellipse">
            <a:avLst/>
          </a:prstGeom>
          <a:noFill/>
          <a:ln w="38100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43542B39-AA51-4097-9EB6-F9FB80D8D249}"/>
              </a:ext>
            </a:extLst>
          </p:cNvPr>
          <p:cNvSpPr/>
          <p:nvPr/>
        </p:nvSpPr>
        <p:spPr>
          <a:xfrm>
            <a:off x="6872788" y="3459705"/>
            <a:ext cx="780585" cy="540834"/>
          </a:xfrm>
          <a:prstGeom prst="ellipse">
            <a:avLst/>
          </a:prstGeom>
          <a:noFill/>
          <a:ln w="38100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Oval 6">
            <a:extLst>
              <a:ext uri="{FF2B5EF4-FFF2-40B4-BE49-F238E27FC236}">
                <a16:creationId xmlns:a16="http://schemas.microsoft.com/office/drawing/2014/main" id="{43542B39-AA51-4097-9EB6-F9FB80D8D249}"/>
              </a:ext>
            </a:extLst>
          </p:cNvPr>
          <p:cNvSpPr/>
          <p:nvPr/>
        </p:nvSpPr>
        <p:spPr>
          <a:xfrm>
            <a:off x="6872787" y="4341665"/>
            <a:ext cx="780585" cy="540834"/>
          </a:xfrm>
          <a:prstGeom prst="ellipse">
            <a:avLst/>
          </a:prstGeom>
          <a:noFill/>
          <a:ln w="38100"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8495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6B734B-E233-1446-B952-D4371B0ED7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ym typeface="Alef"/>
              </a:rPr>
              <a:t>Do you like…?</a:t>
            </a:r>
            <a:endParaRPr lang="en-IL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59FBE2-8B38-9346-B739-6804ADF523C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2F7F75-0BD8-C144-9C23-ECBEB87EF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204553-54A9-5F44-85B3-6FCC7AFC764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5FF51E-BC28-7447-A5A6-0213CCF30EB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מלבן 1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0B2158EE-37F7-4310-8F56-5B7C23F5CB21}"/>
              </a:ext>
            </a:extLst>
          </p:cNvPr>
          <p:cNvSpPr/>
          <p:nvPr/>
        </p:nvSpPr>
        <p:spPr>
          <a:xfrm>
            <a:off x="1773044" y="1556493"/>
            <a:ext cx="3735658" cy="12600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Y</a:t>
            </a:r>
            <a:r>
              <a:rPr lang="en-US" sz="5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um</a:t>
            </a:r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!</a:t>
            </a:r>
            <a:endParaRPr lang="x-none" sz="5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43748C6A-3C8D-45DE-A384-09EAD682620E}"/>
              </a:ext>
            </a:extLst>
          </p:cNvPr>
          <p:cNvSpPr/>
          <p:nvPr/>
        </p:nvSpPr>
        <p:spPr>
          <a:xfrm>
            <a:off x="6185210" y="1556493"/>
            <a:ext cx="3735658" cy="12600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Y</a:t>
            </a:r>
            <a:r>
              <a:rPr lang="en-US" sz="5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uck</a:t>
            </a:r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!</a:t>
            </a:r>
            <a:endParaRPr lang="x-none" sz="5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Picture 2" descr="Salad, Vegetables, Meal, Healthy, Food, Vegetarian">
            <a:extLst>
              <a:ext uri="{FF2B5EF4-FFF2-40B4-BE49-F238E27FC236}">
                <a16:creationId xmlns:a16="http://schemas.microsoft.com/office/drawing/2014/main" id="{A5B68C5D-B482-46B5-92C9-077FB86F0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22" y="4498504"/>
            <a:ext cx="2297960" cy="165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Bananas, Fruit, Yellow, Banana, Fresh, Healthy, Organic">
            <a:extLst>
              <a:ext uri="{FF2B5EF4-FFF2-40B4-BE49-F238E27FC236}">
                <a16:creationId xmlns:a16="http://schemas.microsoft.com/office/drawing/2014/main" id="{CEBC23E4-746A-4AC5-9BD1-76A535DA2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44" y="4363347"/>
            <a:ext cx="3560956" cy="228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Avocado, Fruit, Ripe, Fresh, Cut, Single Seed">
            <a:extLst>
              <a:ext uri="{FF2B5EF4-FFF2-40B4-BE49-F238E27FC236}">
                <a16:creationId xmlns:a16="http://schemas.microsoft.com/office/drawing/2014/main" id="{CF981FC8-0828-4B7D-9D2C-DB04F95D9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025" y="4737358"/>
            <a:ext cx="2205504" cy="141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Pizza, Fast, Food, Slice, Cheese, Lunch, Dinner">
            <a:extLst>
              <a:ext uri="{FF2B5EF4-FFF2-40B4-BE49-F238E27FC236}">
                <a16:creationId xmlns:a16="http://schemas.microsoft.com/office/drawing/2014/main" id="{3C69D796-FE48-4D03-AA8F-DBDA258C6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775" y="4498504"/>
            <a:ext cx="2111298" cy="140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Pasta, Spaghetti, Italian, Bowl, Dinner, Food, Lunch">
            <a:extLst>
              <a:ext uri="{FF2B5EF4-FFF2-40B4-BE49-F238E27FC236}">
                <a16:creationId xmlns:a16="http://schemas.microsoft.com/office/drawing/2014/main" id="{F6A200C6-43AC-4A77-BCDB-93F398944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302" y="4614608"/>
            <a:ext cx="2824976" cy="141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91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6B734B-E233-1446-B952-D4371B0ED7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ym typeface="Alef"/>
              </a:rPr>
              <a:t>Can you…?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CB9EE-1568-B241-9EF8-284BECC5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say the letter y sound?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1152C9"/>
                </a:solidFill>
              </a:rPr>
              <a:t>say the ay sound?</a:t>
            </a:r>
          </a:p>
          <a:p>
            <a:pPr>
              <a:lnSpc>
                <a:spcPct val="150000"/>
              </a:lnSpc>
            </a:pPr>
            <a:r>
              <a:rPr lang="en-US" dirty="0"/>
              <a:t>say the …y sound?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1152C9"/>
                </a:solidFill>
              </a:rPr>
              <a:t>answer yes or no</a:t>
            </a:r>
            <a:r>
              <a:rPr lang="en-US" dirty="0" smtClean="0">
                <a:solidFill>
                  <a:srgbClr val="1152C9"/>
                </a:solidFill>
              </a:rPr>
              <a:t>?</a:t>
            </a:r>
            <a:endParaRPr lang="en-US" dirty="0">
              <a:solidFill>
                <a:srgbClr val="1152C9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803" y="5956559"/>
            <a:ext cx="1466030" cy="14749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A59FBE2-8B38-9346-B739-6804ADF523C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2F7F75-0BD8-C144-9C23-ECBEB87EF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204553-54A9-5F44-85B3-6FCC7AFC764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5FF51E-BC28-7447-A5A6-0213CCF30EB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" name="מלבן 12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0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6B734B-E233-1446-B952-D4371B0ED7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ym typeface="Alef"/>
              </a:rPr>
              <a:t>Let’s see what you can do now:</a:t>
            </a:r>
            <a:endParaRPr lang="en-IL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59FBE2-8B38-9346-B739-6804ADF523C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2F7F75-0BD8-C144-9C23-ECBEB87EF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204553-54A9-5F44-85B3-6FCC7AFC764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5FF51E-BC28-7447-A5A6-0213CCF30EB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מלבן 1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DDF54C-4672-4DAC-A671-143B3A2A53EF}"/>
              </a:ext>
            </a:extLst>
          </p:cNvPr>
          <p:cNvSpPr txBox="1"/>
          <p:nvPr/>
        </p:nvSpPr>
        <p:spPr>
          <a:xfrm>
            <a:off x="7083257" y="1793589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1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FF11C7-DE4B-4BA1-B1B7-83156453198D}"/>
              </a:ext>
            </a:extLst>
          </p:cNvPr>
          <p:cNvSpPr txBox="1"/>
          <p:nvPr/>
        </p:nvSpPr>
        <p:spPr>
          <a:xfrm>
            <a:off x="7940113" y="1793588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2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CF6AF9-26C4-4D27-92F5-D5E268072AD4}"/>
              </a:ext>
            </a:extLst>
          </p:cNvPr>
          <p:cNvSpPr txBox="1"/>
          <p:nvPr/>
        </p:nvSpPr>
        <p:spPr>
          <a:xfrm>
            <a:off x="8876222" y="1790873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3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82FDA0-5B4D-4DCC-A82F-6359DCDF2559}"/>
              </a:ext>
            </a:extLst>
          </p:cNvPr>
          <p:cNvSpPr txBox="1"/>
          <p:nvPr/>
        </p:nvSpPr>
        <p:spPr>
          <a:xfrm>
            <a:off x="9783182" y="1800091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4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7A927C-234E-4A44-BA9F-EAD031947B7D}"/>
              </a:ext>
            </a:extLst>
          </p:cNvPr>
          <p:cNvSpPr txBox="1"/>
          <p:nvPr/>
        </p:nvSpPr>
        <p:spPr>
          <a:xfrm>
            <a:off x="10690142" y="1800092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5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15DC12-6794-456D-B161-E339046C281A}"/>
              </a:ext>
            </a:extLst>
          </p:cNvPr>
          <p:cNvSpPr txBox="1"/>
          <p:nvPr/>
        </p:nvSpPr>
        <p:spPr>
          <a:xfrm>
            <a:off x="7083257" y="2769532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1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E73A97-6011-4021-8056-A93493388291}"/>
              </a:ext>
            </a:extLst>
          </p:cNvPr>
          <p:cNvSpPr txBox="1"/>
          <p:nvPr/>
        </p:nvSpPr>
        <p:spPr>
          <a:xfrm>
            <a:off x="7940113" y="2769531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2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FF4E71-6E92-4E5F-81C7-EAC4921E2A7B}"/>
              </a:ext>
            </a:extLst>
          </p:cNvPr>
          <p:cNvSpPr txBox="1"/>
          <p:nvPr/>
        </p:nvSpPr>
        <p:spPr>
          <a:xfrm>
            <a:off x="8876222" y="2766816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3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A3F477-5CCC-4B77-BA27-ED8D9FC5E45E}"/>
              </a:ext>
            </a:extLst>
          </p:cNvPr>
          <p:cNvSpPr txBox="1"/>
          <p:nvPr/>
        </p:nvSpPr>
        <p:spPr>
          <a:xfrm>
            <a:off x="9783182" y="2776034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4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873660F-5AD8-44E8-BF85-8C90F4F48457}"/>
              </a:ext>
            </a:extLst>
          </p:cNvPr>
          <p:cNvSpPr txBox="1"/>
          <p:nvPr/>
        </p:nvSpPr>
        <p:spPr>
          <a:xfrm>
            <a:off x="10690142" y="2776035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5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725CFFA-754A-473B-9DC5-C5D2A962D273}"/>
              </a:ext>
            </a:extLst>
          </p:cNvPr>
          <p:cNvSpPr txBox="1"/>
          <p:nvPr/>
        </p:nvSpPr>
        <p:spPr>
          <a:xfrm>
            <a:off x="7083257" y="3704790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1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357225-528E-433E-8FDB-1223609013A0}"/>
              </a:ext>
            </a:extLst>
          </p:cNvPr>
          <p:cNvSpPr txBox="1"/>
          <p:nvPr/>
        </p:nvSpPr>
        <p:spPr>
          <a:xfrm>
            <a:off x="7940113" y="3704789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2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E77625-709C-4D82-B4D8-A1A2CE859E17}"/>
              </a:ext>
            </a:extLst>
          </p:cNvPr>
          <p:cNvSpPr txBox="1"/>
          <p:nvPr/>
        </p:nvSpPr>
        <p:spPr>
          <a:xfrm>
            <a:off x="8876222" y="3702074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3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2D23F6C-C3E9-4D38-84C2-1D30C4DF5042}"/>
              </a:ext>
            </a:extLst>
          </p:cNvPr>
          <p:cNvSpPr txBox="1"/>
          <p:nvPr/>
        </p:nvSpPr>
        <p:spPr>
          <a:xfrm>
            <a:off x="9783182" y="3711292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4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583D7ED-54B6-4316-876E-E8D1E60EBC03}"/>
              </a:ext>
            </a:extLst>
          </p:cNvPr>
          <p:cNvSpPr txBox="1"/>
          <p:nvPr/>
        </p:nvSpPr>
        <p:spPr>
          <a:xfrm>
            <a:off x="10690142" y="3711293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5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D386DAC-0A60-479D-95C4-2FCDCDABF7D7}"/>
              </a:ext>
            </a:extLst>
          </p:cNvPr>
          <p:cNvSpPr txBox="1"/>
          <p:nvPr/>
        </p:nvSpPr>
        <p:spPr>
          <a:xfrm>
            <a:off x="7067806" y="4605007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1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343E8C7-18CE-43B2-AFC1-75857A9FF72E}"/>
              </a:ext>
            </a:extLst>
          </p:cNvPr>
          <p:cNvSpPr txBox="1"/>
          <p:nvPr/>
        </p:nvSpPr>
        <p:spPr>
          <a:xfrm>
            <a:off x="7924662" y="4605006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2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98C6301-CA61-48EC-9D5D-006750FE6672}"/>
              </a:ext>
            </a:extLst>
          </p:cNvPr>
          <p:cNvSpPr txBox="1"/>
          <p:nvPr/>
        </p:nvSpPr>
        <p:spPr>
          <a:xfrm>
            <a:off x="8860771" y="4602291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3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C0D5E2-7CFF-4CD0-A955-AD39957C24A5}"/>
              </a:ext>
            </a:extLst>
          </p:cNvPr>
          <p:cNvSpPr txBox="1"/>
          <p:nvPr/>
        </p:nvSpPr>
        <p:spPr>
          <a:xfrm>
            <a:off x="9767731" y="4611509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4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A461438-BC02-4DDC-99FF-8D033CBD9D98}"/>
              </a:ext>
            </a:extLst>
          </p:cNvPr>
          <p:cNvSpPr txBox="1"/>
          <p:nvPr/>
        </p:nvSpPr>
        <p:spPr>
          <a:xfrm>
            <a:off x="10674691" y="4611510"/>
            <a:ext cx="68690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5</a:t>
            </a:r>
            <a:endParaRPr lang="he-IL" sz="2400" b="1" dirty="0">
              <a:latin typeface="Comic Sans MS" panose="030F0702030302020204" pitchFamily="66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27C1CDF4-5C0E-4019-AA25-8F8718DF383A}"/>
              </a:ext>
            </a:extLst>
          </p:cNvPr>
          <p:cNvSpPr/>
          <p:nvPr/>
        </p:nvSpPr>
        <p:spPr>
          <a:xfrm>
            <a:off x="787861" y="1733926"/>
            <a:ext cx="6038631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3300" dirty="0">
                <a:latin typeface="Comic Sans MS" panose="030F0902030302020204" pitchFamily="66" charset="0"/>
                <a:cs typeface="Arial" panose="020B0604020202020204" pitchFamily="34" charset="0"/>
              </a:rPr>
              <a:t>say the letter y sound.</a:t>
            </a: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1152C9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say the ay sound.</a:t>
            </a: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3300" dirty="0">
                <a:latin typeface="Comic Sans MS" panose="030F0902030302020204" pitchFamily="66" charset="0"/>
                <a:cs typeface="Arial" panose="020B0604020202020204" pitchFamily="34" charset="0"/>
              </a:rPr>
              <a:t>say the …y sound.</a:t>
            </a: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1152C9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answer yes or no.</a:t>
            </a:r>
          </a:p>
        </p:txBody>
      </p:sp>
    </p:spTree>
    <p:extLst>
      <p:ext uri="{BB962C8B-B14F-4D97-AF65-F5344CB8AC3E}">
        <p14:creationId xmlns:p14="http://schemas.microsoft.com/office/powerpoint/2010/main" val="8164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9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What do you need to prepare for the class?</a:t>
            </a:r>
            <a:endParaRPr lang="en-I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E50B6-2692-9F4A-A9CC-FB20B3EA8DFF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BFC466-9586-D64B-9125-BB4FE96A50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7B5989-89B6-6447-B817-4C9CE5FD595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E0893F-B513-8B4D-9FDE-6538DCE228C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מלבן 16"/>
          <p:cNvSpPr/>
          <p:nvPr/>
        </p:nvSpPr>
        <p:spPr>
          <a:xfrm>
            <a:off x="5894173" y="6290751"/>
            <a:ext cx="395416" cy="40329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132" y="2486586"/>
            <a:ext cx="1792253" cy="220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37438" y="3493065"/>
            <a:ext cx="1771057" cy="61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https://lh4.googleusercontent.com/8FRkycPXoj7UiB9dvl8WfvE_rPOmNvworJ3hEUUExH908Pyx1w8Shtg70_9YIyrxXZu2Q5tvXMslWX6PBLNTleMKYZ5Wgwd4UNNj4iBwA-K5B6WNBJ5WFRNSOF3busg5">
            <a:extLst>
              <a:ext uri="{FF2B5EF4-FFF2-40B4-BE49-F238E27FC236}">
                <a16:creationId xmlns:a16="http://schemas.microsoft.com/office/drawing/2014/main" id="{A59DF638-BBDF-4FF6-8918-42D9A5F05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406" y="2723219"/>
            <a:ext cx="1191396" cy="196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09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3D3264-42FA-4F29-9F8C-0A3480AEA5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245"/>
          <a:stretch/>
        </p:blipFill>
        <p:spPr>
          <a:xfrm>
            <a:off x="2118457" y="424270"/>
            <a:ext cx="7955087" cy="6021135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EA84935-E452-4A1D-9C7A-7402BE292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4885">
            <a:off x="8112257" y="581147"/>
            <a:ext cx="836490" cy="671904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 txBox="1">
            <a:spLocks/>
          </p:cNvSpPr>
          <p:nvPr/>
        </p:nvSpPr>
        <p:spPr>
          <a:xfrm>
            <a:off x="10151490" y="5346976"/>
            <a:ext cx="1935407" cy="833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1600" dirty="0" smtClean="0"/>
              <a:t>From: </a:t>
            </a:r>
            <a:r>
              <a:rPr lang="en-US" sz="1600" dirty="0" err="1" smtClean="0"/>
              <a:t>LetterQuest</a:t>
            </a:r>
            <a:r>
              <a:rPr lang="en-US" sz="1600" dirty="0" smtClean="0"/>
              <a:t>, </a:t>
            </a:r>
          </a:p>
          <a:p>
            <a:pPr algn="l" rtl="0"/>
            <a:r>
              <a:rPr lang="en-US" sz="1600" dirty="0" smtClean="0"/>
              <a:t>UPP - University Publishing Projects.</a:t>
            </a:r>
          </a:p>
        </p:txBody>
      </p:sp>
    </p:spTree>
    <p:extLst>
      <p:ext uri="{BB962C8B-B14F-4D97-AF65-F5344CB8AC3E}">
        <p14:creationId xmlns:p14="http://schemas.microsoft.com/office/powerpoint/2010/main" val="368165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3D3264-42FA-4F29-9F8C-0A3480AEA5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245"/>
          <a:stretch/>
        </p:blipFill>
        <p:spPr>
          <a:xfrm>
            <a:off x="2118457" y="424270"/>
            <a:ext cx="7955087" cy="6021135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EA84935-E452-4A1D-9C7A-7402BE292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4885">
            <a:off x="8112257" y="581147"/>
            <a:ext cx="836490" cy="671904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 txBox="1">
            <a:spLocks/>
          </p:cNvSpPr>
          <p:nvPr/>
        </p:nvSpPr>
        <p:spPr>
          <a:xfrm>
            <a:off x="10151490" y="5346976"/>
            <a:ext cx="1935407" cy="833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1600" dirty="0" smtClean="0"/>
              <a:t>From: </a:t>
            </a:r>
            <a:r>
              <a:rPr lang="en-US" sz="1600" dirty="0" err="1" smtClean="0"/>
              <a:t>LetterQuest</a:t>
            </a:r>
            <a:r>
              <a:rPr lang="en-US" sz="1600" dirty="0" smtClean="0"/>
              <a:t>, </a:t>
            </a:r>
          </a:p>
          <a:p>
            <a:pPr algn="l" rtl="0"/>
            <a:r>
              <a:rPr lang="en-US" sz="1600" dirty="0" smtClean="0"/>
              <a:t>UPP - University Publishing Projects.</a:t>
            </a:r>
          </a:p>
        </p:txBody>
      </p:sp>
      <p:sp>
        <p:nvSpPr>
          <p:cNvPr id="7" name="Oval 1">
            <a:extLst>
              <a:ext uri="{FF2B5EF4-FFF2-40B4-BE49-F238E27FC236}">
                <a16:creationId xmlns:a16="http://schemas.microsoft.com/office/drawing/2014/main" id="{46481E54-95A8-49A3-B9E6-48291EC5230C}"/>
              </a:ext>
            </a:extLst>
          </p:cNvPr>
          <p:cNvSpPr/>
          <p:nvPr/>
        </p:nvSpPr>
        <p:spPr>
          <a:xfrm>
            <a:off x="5642517" y="1921527"/>
            <a:ext cx="635619" cy="124893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E7B523-51D4-4D9B-9A53-817615ADC4A5}"/>
              </a:ext>
            </a:extLst>
          </p:cNvPr>
          <p:cNvSpPr txBox="1">
            <a:spLocks/>
          </p:cNvSpPr>
          <p:nvPr/>
        </p:nvSpPr>
        <p:spPr>
          <a:xfrm>
            <a:off x="5585152" y="1336089"/>
            <a:ext cx="1015283" cy="5854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sz="44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2400" b="1" dirty="0">
                <a:latin typeface="Comic Sans MS" panose="030F0702030302020204" pitchFamily="66" charset="0"/>
              </a:rPr>
              <a:t>Yael</a:t>
            </a:r>
          </a:p>
        </p:txBody>
      </p:sp>
    </p:spTree>
    <p:extLst>
      <p:ext uri="{BB962C8B-B14F-4D97-AF65-F5344CB8AC3E}">
        <p14:creationId xmlns:p14="http://schemas.microsoft.com/office/powerpoint/2010/main" val="164455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3D3264-42FA-4F29-9F8C-0A3480AEA5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245"/>
          <a:stretch/>
        </p:blipFill>
        <p:spPr>
          <a:xfrm>
            <a:off x="2118457" y="424270"/>
            <a:ext cx="7955087" cy="6021135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EA84935-E452-4A1D-9C7A-7402BE292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4885">
            <a:off x="8112257" y="581147"/>
            <a:ext cx="836490" cy="671904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 txBox="1">
            <a:spLocks/>
          </p:cNvSpPr>
          <p:nvPr/>
        </p:nvSpPr>
        <p:spPr>
          <a:xfrm>
            <a:off x="10151490" y="5346976"/>
            <a:ext cx="1935407" cy="833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1600" dirty="0" smtClean="0"/>
              <a:t>From: </a:t>
            </a:r>
            <a:r>
              <a:rPr lang="en-US" sz="1600" dirty="0" err="1" smtClean="0"/>
              <a:t>LetterQuest</a:t>
            </a:r>
            <a:r>
              <a:rPr lang="en-US" sz="1600" dirty="0" smtClean="0"/>
              <a:t>, </a:t>
            </a:r>
          </a:p>
          <a:p>
            <a:pPr algn="l" rtl="0"/>
            <a:r>
              <a:rPr lang="en-US" sz="1600" dirty="0" smtClean="0"/>
              <a:t>UPP - University Publishing Projects.</a:t>
            </a:r>
          </a:p>
        </p:txBody>
      </p:sp>
      <p:sp>
        <p:nvSpPr>
          <p:cNvPr id="9" name="Oval 1">
            <a:extLst>
              <a:ext uri="{FF2B5EF4-FFF2-40B4-BE49-F238E27FC236}">
                <a16:creationId xmlns:a16="http://schemas.microsoft.com/office/drawing/2014/main" id="{CA8F67A8-4C44-4E57-BC0F-9701DBEB9427}"/>
              </a:ext>
            </a:extLst>
          </p:cNvPr>
          <p:cNvSpPr/>
          <p:nvPr/>
        </p:nvSpPr>
        <p:spPr>
          <a:xfrm>
            <a:off x="7798217" y="3650995"/>
            <a:ext cx="501805" cy="47950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049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3D3264-42FA-4F29-9F8C-0A3480AEA5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245"/>
          <a:stretch/>
        </p:blipFill>
        <p:spPr>
          <a:xfrm>
            <a:off x="2118457" y="424270"/>
            <a:ext cx="7955087" cy="6021135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EA84935-E452-4A1D-9C7A-7402BE292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4885">
            <a:off x="8112257" y="581147"/>
            <a:ext cx="836490" cy="671904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 txBox="1">
            <a:spLocks/>
          </p:cNvSpPr>
          <p:nvPr/>
        </p:nvSpPr>
        <p:spPr>
          <a:xfrm>
            <a:off x="10151490" y="5346976"/>
            <a:ext cx="1935407" cy="833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1600" dirty="0" smtClean="0"/>
              <a:t>From: </a:t>
            </a:r>
            <a:r>
              <a:rPr lang="en-US" sz="1600" dirty="0" err="1" smtClean="0"/>
              <a:t>LetterQuest</a:t>
            </a:r>
            <a:r>
              <a:rPr lang="en-US" sz="1600" dirty="0" smtClean="0"/>
              <a:t>, </a:t>
            </a:r>
          </a:p>
          <a:p>
            <a:pPr algn="l" rtl="0"/>
            <a:r>
              <a:rPr lang="en-US" sz="1600" dirty="0" smtClean="0"/>
              <a:t>UPP - University Publishing Projects.</a:t>
            </a:r>
          </a:p>
        </p:txBody>
      </p:sp>
      <p:sp>
        <p:nvSpPr>
          <p:cNvPr id="7" name="Oval 1">
            <a:extLst>
              <a:ext uri="{FF2B5EF4-FFF2-40B4-BE49-F238E27FC236}">
                <a16:creationId xmlns:a16="http://schemas.microsoft.com/office/drawing/2014/main" id="{CA8F67A8-4C44-4E57-BC0F-9701DBEB9427}"/>
              </a:ext>
            </a:extLst>
          </p:cNvPr>
          <p:cNvSpPr/>
          <p:nvPr/>
        </p:nvSpPr>
        <p:spPr>
          <a:xfrm>
            <a:off x="7586600" y="2425390"/>
            <a:ext cx="501805" cy="47950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7888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3D3264-42FA-4F29-9F8C-0A3480AEA5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245"/>
          <a:stretch/>
        </p:blipFill>
        <p:spPr>
          <a:xfrm>
            <a:off x="2118457" y="424270"/>
            <a:ext cx="7955087" cy="6021135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EA84935-E452-4A1D-9C7A-7402BE292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4885">
            <a:off x="8112257" y="581147"/>
            <a:ext cx="836490" cy="671904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 txBox="1">
            <a:spLocks/>
          </p:cNvSpPr>
          <p:nvPr/>
        </p:nvSpPr>
        <p:spPr>
          <a:xfrm>
            <a:off x="10151490" y="5346976"/>
            <a:ext cx="1935407" cy="833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1600" dirty="0" smtClean="0"/>
              <a:t>From: </a:t>
            </a:r>
            <a:r>
              <a:rPr lang="en-US" sz="1600" dirty="0" err="1" smtClean="0"/>
              <a:t>LetterQuest</a:t>
            </a:r>
            <a:r>
              <a:rPr lang="en-US" sz="1600" dirty="0" smtClean="0"/>
              <a:t>, </a:t>
            </a:r>
          </a:p>
          <a:p>
            <a:pPr algn="l" rtl="0"/>
            <a:r>
              <a:rPr lang="en-US" sz="1600" dirty="0" smtClean="0"/>
              <a:t>UPP - University Publishing Projects.</a:t>
            </a:r>
          </a:p>
        </p:txBody>
      </p:sp>
      <p:sp>
        <p:nvSpPr>
          <p:cNvPr id="8" name="Oval 1">
            <a:extLst>
              <a:ext uri="{FF2B5EF4-FFF2-40B4-BE49-F238E27FC236}">
                <a16:creationId xmlns:a16="http://schemas.microsoft.com/office/drawing/2014/main" id="{CA8F67A8-4C44-4E57-BC0F-9701DBEB9427}"/>
              </a:ext>
            </a:extLst>
          </p:cNvPr>
          <p:cNvSpPr/>
          <p:nvPr/>
        </p:nvSpPr>
        <p:spPr>
          <a:xfrm>
            <a:off x="5568431" y="3697078"/>
            <a:ext cx="1055137" cy="100361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41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מצגות חירום">
  <a:themeElements>
    <a:clrScheme name="מצגת חירום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מצגות חירום" id="{A7D7F525-0B65-D945-B864-6F89B31E1D06}" vid="{6213A027-AFB6-6842-AD6E-C539F13190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6797</TotalTime>
  <Words>1593</Words>
  <Application>Microsoft Office PowerPoint</Application>
  <PresentationFormat>מסך רחב</PresentationFormat>
  <Paragraphs>370</Paragraphs>
  <Slides>31</Slides>
  <Notes>30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31</vt:i4>
      </vt:variant>
    </vt:vector>
  </HeadingPairs>
  <TitlesOfParts>
    <vt:vector size="39" baseType="lpstr">
      <vt:lpstr>Yu Gothic</vt:lpstr>
      <vt:lpstr>Alef</vt:lpstr>
      <vt:lpstr>Arial</vt:lpstr>
      <vt:lpstr>Calibri</vt:lpstr>
      <vt:lpstr>Comic Sans MS</vt:lpstr>
      <vt:lpstr>Open Sans</vt:lpstr>
      <vt:lpstr>Office Theme</vt:lpstr>
      <vt:lpstr>מצגות חירום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Howie Gordon</dc:creator>
  <cp:lastModifiedBy>Shakade Ilani</cp:lastModifiedBy>
  <cp:revision>274</cp:revision>
  <cp:lastPrinted>2020-03-20T12:20:27Z</cp:lastPrinted>
  <dcterms:created xsi:type="dcterms:W3CDTF">2020-03-20T10:21:12Z</dcterms:created>
  <dcterms:modified xsi:type="dcterms:W3CDTF">2020-05-05T18:32:31Z</dcterms:modified>
</cp:coreProperties>
</file>