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80" r:id="rId2"/>
  </p:sldMasterIdLst>
  <p:notesMasterIdLst>
    <p:notesMasterId r:id="rId22"/>
  </p:notesMasterIdLst>
  <p:sldIdLst>
    <p:sldId id="311" r:id="rId3"/>
    <p:sldId id="261" r:id="rId4"/>
    <p:sldId id="324" r:id="rId5"/>
    <p:sldId id="330" r:id="rId6"/>
    <p:sldId id="264" r:id="rId7"/>
    <p:sldId id="338" r:id="rId8"/>
    <p:sldId id="284" r:id="rId9"/>
    <p:sldId id="335" r:id="rId10"/>
    <p:sldId id="342" r:id="rId11"/>
    <p:sldId id="344" r:id="rId12"/>
    <p:sldId id="343" r:id="rId13"/>
    <p:sldId id="348" r:id="rId14"/>
    <p:sldId id="346" r:id="rId15"/>
    <p:sldId id="349" r:id="rId16"/>
    <p:sldId id="350" r:id="rId17"/>
    <p:sldId id="282" r:id="rId18"/>
    <p:sldId id="281" r:id="rId19"/>
    <p:sldId id="266" r:id="rId20"/>
    <p:sldId id="321" r:id="rId21"/>
  </p:sldIdLst>
  <p:sldSz cx="12192000" cy="6858000"/>
  <p:notesSz cx="6797675" cy="9926638"/>
  <p:embeddedFontLst>
    <p:embeddedFont>
      <p:font typeface="Open Sans Hebrew" panose="00000500000000000000" pitchFamily="2" charset="-79"/>
      <p:regular r:id="rId23"/>
      <p:bold r:id="rId24"/>
      <p:italic r:id="rId25"/>
      <p:boldItalic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  <p:embeddedFont>
      <p:font typeface="Alef" panose="00000500000000000000" pitchFamily="2" charset="-79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he-IL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r" defTabSz="914400" rtl="1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r" defTabSz="914400" rtl="1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r" defTabSz="914400" rtl="1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r" defTabSz="914400" rtl="1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an ayob" initials="h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43" autoAdjust="0"/>
    <p:restoredTop sz="89088" autoAdjust="0"/>
  </p:normalViewPr>
  <p:slideViewPr>
    <p:cSldViewPr snapToGrid="0">
      <p:cViewPr varScale="1">
        <p:scale>
          <a:sx n="65" d="100"/>
          <a:sy n="65" d="100"/>
        </p:scale>
        <p:origin x="774" y="72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787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3-22T21:34:41.454" idx="1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Google Shape;3;n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29464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2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he-IL" altLang="he-IL"/>
          </a:p>
        </p:txBody>
      </p:sp>
      <p:sp>
        <p:nvSpPr>
          <p:cNvPr id="33795" name="Google Shape;4;n"/>
          <p:cNvSpPr txBox="1">
            <a:spLocks noGrp="1"/>
          </p:cNvSpPr>
          <p:nvPr>
            <p:ph type="dt" idx="10"/>
          </p:nvPr>
        </p:nvSpPr>
        <p:spPr bwMode="auto">
          <a:xfrm>
            <a:off x="3849688" y="0"/>
            <a:ext cx="29464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2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he-IL" altLang="he-IL"/>
          </a:p>
        </p:txBody>
      </p:sp>
      <p:sp>
        <p:nvSpPr>
          <p:cNvPr id="33796" name="Google Shape;5;n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422275" y="1241425"/>
            <a:ext cx="5953125" cy="3349625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Google Shape;6;n"/>
          <p:cNvSpPr txBox="1">
            <a:spLocks noGrp="1"/>
          </p:cNvSpPr>
          <p:nvPr>
            <p:ph type="body" idx="1"/>
          </p:nvPr>
        </p:nvSpPr>
        <p:spPr bwMode="auto"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he-IL" smtClean="0">
              <a:sym typeface="Arial" panose="020B0604020202020204" pitchFamily="34" charset="0"/>
            </a:endParaRPr>
          </a:p>
        </p:txBody>
      </p:sp>
      <p:sp>
        <p:nvSpPr>
          <p:cNvPr id="33798" name="Google Shape;7;n"/>
          <p:cNvSpPr txBox="1">
            <a:spLocks noGrp="1"/>
          </p:cNvSpPr>
          <p:nvPr>
            <p:ph type="ftr" idx="11"/>
          </p:nvPr>
        </p:nvSpPr>
        <p:spPr bwMode="auto">
          <a:xfrm>
            <a:off x="0" y="9428163"/>
            <a:ext cx="29464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2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he-IL" altLang="he-IL"/>
          </a:p>
        </p:txBody>
      </p:sp>
      <p:sp>
        <p:nvSpPr>
          <p:cNvPr id="33799" name="Google Shape;8;n"/>
          <p:cNvSpPr txBox="1">
            <a:spLocks noGrp="1"/>
          </p:cNvSpPr>
          <p:nvPr>
            <p:ph type="sldNum" idx="12"/>
          </p:nvPr>
        </p:nvSpPr>
        <p:spPr bwMode="auto">
          <a:xfrm>
            <a:off x="3849688" y="9428163"/>
            <a:ext cx="29464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 sz="1200"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38893FF9-A7AD-4472-8784-5731CC70A5E0}" type="slidenum">
              <a:rPr lang="he-IL" altLang="he-IL"/>
              <a:pPr>
                <a:defRPr/>
              </a:pPr>
              <a:t>‹#›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31054799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35843" name="Notes Placeholder 2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algn="r" rtl="1" eaLnBrk="1" hangingPunct="1">
              <a:buClrTx/>
              <a:buFontTx/>
              <a:buNone/>
            </a:pPr>
            <a:r>
              <a:rPr lang="ar-SA" altLang="he-IL" sz="1200" smtClean="0"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اكتبوا النصّ الملائم وكذلك المعدّات المطلوبة. </a:t>
            </a:r>
            <a:endParaRPr lang="he-IL" altLang="he-IL" sz="1200" smtClean="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0" indent="0" algn="r" rtl="1" eaLnBrk="1" hangingPunct="1">
              <a:buSzPts val="1400"/>
            </a:pPr>
            <a:endParaRPr lang="he-IL" altLang="he-IL" sz="1200" smtClean="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l"/>
            <a:fld id="{2420C1E6-E2F3-472E-8058-201036FB5AAF}" type="slidenum">
              <a:rPr lang="he-IL" altLang="he-IL" smtClean="0"/>
              <a:pPr algn="l"/>
              <a:t>1</a:t>
            </a:fld>
            <a:endParaRPr lang="he-IL" altLang="he-IL" smtClean="0"/>
          </a:p>
        </p:txBody>
      </p:sp>
    </p:spTree>
    <p:extLst>
      <p:ext uri="{BB962C8B-B14F-4D97-AF65-F5344CB8AC3E}">
        <p14:creationId xmlns:p14="http://schemas.microsoft.com/office/powerpoint/2010/main" val="2398836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59395" name="מציין מיקום של הערות 2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algn="r"/>
            <a:r>
              <a:rPr lang="ar-JO" altLang="he-IL" smtClean="0">
                <a:latin typeface="Arial" panose="020B0604020202020204" pitchFamily="34" charset="0"/>
                <a:cs typeface="Arial" panose="020B0604020202020204" pitchFamily="34" charset="0"/>
              </a:rPr>
              <a:t>إعطاء الطلاب 5 دقائق لرسم الاشكال على الدفتر وتلوينها</a:t>
            </a:r>
            <a:endParaRPr lang="he-IL" altLang="he-IL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6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A64ABC51-63A1-4A9F-BCE4-013AC5A11712}" type="slidenum">
              <a:rPr lang="he-IL" altLang="he-IL" sz="1200" smtClean="0">
                <a:latin typeface="Calibri" panose="020F0502020204030204" pitchFamily="34" charset="0"/>
                <a:sym typeface="Calibri" panose="020F0502020204030204" pitchFamily="34" charset="0"/>
              </a:rPr>
              <a:pPr/>
              <a:t>13</a:t>
            </a:fld>
            <a:endParaRPr lang="he-IL" altLang="he-IL" sz="1200" smtClean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161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61443" name="מציין מיקום של הערות 2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algn="r"/>
            <a:r>
              <a:rPr lang="ar-JO" altLang="he-IL" smtClean="0">
                <a:latin typeface="Arial" panose="020B0604020202020204" pitchFamily="34" charset="0"/>
                <a:cs typeface="Arial" panose="020B0604020202020204" pitchFamily="34" charset="0"/>
              </a:rPr>
              <a:t>إعطاء الطلاب 5 دقائق لرسم الاشكال على الدفتر وتلوينها</a:t>
            </a:r>
            <a:endParaRPr lang="he-IL" altLang="he-IL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4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C0A8846C-990D-47CB-B22A-61B7D69F36A4}" type="slidenum">
              <a:rPr lang="he-IL" altLang="he-IL" sz="1200" smtClean="0">
                <a:latin typeface="Calibri" panose="020F0502020204030204" pitchFamily="34" charset="0"/>
                <a:sym typeface="Calibri" panose="020F0502020204030204" pitchFamily="34" charset="0"/>
              </a:rPr>
              <a:pPr/>
              <a:t>14</a:t>
            </a:fld>
            <a:endParaRPr lang="he-IL" altLang="he-IL" sz="1200" smtClean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271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65539" name="מציין מיקום של הערות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ar-JO" altLang="he-IL" smtClean="0">
                <a:latin typeface="Arial" panose="020B0604020202020204" pitchFamily="34" charset="0"/>
                <a:cs typeface="Arial" panose="020B0604020202020204" pitchFamily="34" charset="0"/>
              </a:rPr>
              <a:t>5 دقائق للنقاش</a:t>
            </a:r>
            <a:endParaRPr lang="he-IL" altLang="he-IL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40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49519BBD-6CB0-4FC3-9535-EFDDD1CAFE58}" type="slidenum">
              <a:rPr lang="he-IL" altLang="he-IL" sz="1200" smtClean="0">
                <a:latin typeface="Calibri" panose="020F0502020204030204" pitchFamily="34" charset="0"/>
                <a:sym typeface="Calibri" panose="020F0502020204030204" pitchFamily="34" charset="0"/>
              </a:rPr>
              <a:pPr/>
              <a:t>16</a:t>
            </a:fld>
            <a:endParaRPr lang="he-IL" altLang="he-IL" sz="1200" smtClean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401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Google Shape;290;p11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68611" name="Google Shape;291;p1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algn="r" rtl="1" eaLnBrk="1" hangingPunct="1">
              <a:lnSpc>
                <a:spcPct val="115000"/>
              </a:lnSpc>
              <a:spcBef>
                <a:spcPts val="1200"/>
              </a:spcBef>
              <a:buSzPts val="1200"/>
              <a:buFont typeface="Calibri" panose="020F0502020204030204" pitchFamily="34" charset="0"/>
              <a:buNone/>
            </a:pPr>
            <a:endParaRPr lang="he-IL" altLang="he-IL" sz="1200" smtClean="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0" indent="0" eaLnBrk="1" hangingPunct="1">
              <a:lnSpc>
                <a:spcPct val="115000"/>
              </a:lnSpc>
              <a:spcBef>
                <a:spcPts val="1200"/>
              </a:spcBef>
              <a:buSzPts val="1200"/>
              <a:buFont typeface="Calibri" panose="020F0502020204030204" pitchFamily="34" charset="0"/>
              <a:buNone/>
            </a:pPr>
            <a:endParaRPr lang="he-IL" altLang="he-IL" sz="1200" smtClean="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8612" name="Google Shape;292;p11:notes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4AF166B9-14BF-42F5-8F96-A906625C37B8}" type="slidenum">
              <a:rPr lang="he-IL" altLang="he-IL" smtClean="0"/>
              <a:pPr/>
              <a:t>18</a:t>
            </a:fld>
            <a:endParaRPr lang="he-IL" altLang="he-IL" smtClean="0"/>
          </a:p>
        </p:txBody>
      </p:sp>
    </p:spTree>
    <p:extLst>
      <p:ext uri="{BB962C8B-B14F-4D97-AF65-F5344CB8AC3E}">
        <p14:creationId xmlns:p14="http://schemas.microsoft.com/office/powerpoint/2010/main" val="3611912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70659" name="מציין מיקום של הערות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SzPts val="1400"/>
            </a:pPr>
            <a:endParaRPr lang="en-US" altLang="he-IL" sz="1200" smtClean="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660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l"/>
            <a:fld id="{BB732B59-1116-4406-8B0A-D77329A5C298}" type="slidenum">
              <a:rPr lang="he-IL" altLang="he-IL" smtClean="0">
                <a:latin typeface="Calibri" panose="020F0502020204030204" pitchFamily="34" charset="0"/>
              </a:rPr>
              <a:pPr algn="l"/>
              <a:t>19</a:t>
            </a:fld>
            <a:endParaRPr lang="he-IL" altLang="he-IL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030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244;p6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37891" name="Google Shape;245;p6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algn="r" rtl="1" eaLnBrk="1" hangingPunct="1">
              <a:buSzPts val="1200"/>
              <a:buFont typeface="Calibri" panose="020F0502020204030204" pitchFamily="34" charset="0"/>
              <a:buNone/>
            </a:pPr>
            <a:r>
              <a:rPr lang="ar-JO" altLang="he-IL" sz="1200" b="1" smtClean="0"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مدة عرض الشريجة: دقيقتان</a:t>
            </a:r>
            <a:endParaRPr lang="he-IL" altLang="he-IL" sz="1200" smtClean="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7892" name="Google Shape;246;p6:notes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20399EF6-65EA-45C3-A65C-026F3DB6A8C1}" type="slidenum">
              <a:rPr lang="he-IL" altLang="he-IL" smtClean="0"/>
              <a:pPr/>
              <a:t>2</a:t>
            </a:fld>
            <a:endParaRPr lang="he-IL" altLang="he-IL" smtClean="0"/>
          </a:p>
        </p:txBody>
      </p:sp>
    </p:spTree>
    <p:extLst>
      <p:ext uri="{BB962C8B-B14F-4D97-AF65-F5344CB8AC3E}">
        <p14:creationId xmlns:p14="http://schemas.microsoft.com/office/powerpoint/2010/main" val="1672636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Google Shape;253;p7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noFill/>
          <a:ln>
            <a:headEnd/>
            <a:tailEnd/>
          </a:ln>
        </p:spPr>
      </p:sp>
      <p:sp>
        <p:nvSpPr>
          <p:cNvPr id="39939" name="Google Shape;2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ln/>
        </p:spPr>
        <p:txBody>
          <a:bodyPr/>
          <a:lstStyle/>
          <a:p>
            <a:pPr marL="0" indent="0" algn="r" rtl="1" eaLnBrk="1" hangingPunct="1">
              <a:buSzPts val="1200"/>
              <a:buFont typeface="Calibri" panose="020F0502020204030204" pitchFamily="34" charset="0"/>
              <a:buNone/>
            </a:pPr>
            <a:r>
              <a:rPr lang="ar-JO" altLang="he-IL" sz="1200" b="1" smtClean="0"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مدة عرض الشريجة: دقيقة</a:t>
            </a:r>
            <a:endParaRPr lang="he-IL" altLang="he-IL" sz="1200" smtClean="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9940" name="Google Shape;255;p7:notes"/>
          <p:cNvSpPr>
            <a:spLocks noGrp="1"/>
          </p:cNvSpPr>
          <p:nvPr>
            <p:ph type="sldNum" sz="quarter" idx="12"/>
          </p:nvPr>
        </p:nvSpPr>
        <p:spPr>
          <a:xfrm>
            <a:off x="3884613" y="8685213"/>
            <a:ext cx="2971800" cy="458787"/>
          </a:xfrm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3F38008D-33F1-46C0-98A8-DFD97D1B1BDF}" type="slidenum">
              <a:rPr lang="he-IL" altLang="he-IL" smtClean="0"/>
              <a:pPr/>
              <a:t>3</a:t>
            </a:fld>
            <a:endParaRPr lang="he-IL" altLang="he-IL" smtClean="0"/>
          </a:p>
        </p:txBody>
      </p:sp>
    </p:spTree>
    <p:extLst>
      <p:ext uri="{BB962C8B-B14F-4D97-AF65-F5344CB8AC3E}">
        <p14:creationId xmlns:p14="http://schemas.microsoft.com/office/powerpoint/2010/main" val="808526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Google Shape;274;p9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41987" name="Google Shape;275;p9:notes"/>
          <p:cNvSpPr txBox="1"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algn="r" rtl="1" eaLnBrk="1" hangingPunct="1">
              <a:buSzPts val="1200"/>
              <a:buFont typeface="Calibri" panose="020F0502020204030204" pitchFamily="34" charset="0"/>
              <a:buNone/>
              <a:defRPr/>
            </a:pPr>
            <a:r>
              <a:rPr lang="ar-JO" altLang="he-IL" sz="1200" b="1" dirty="0" smtClean="0">
                <a:latin typeface="Calibri" panose="020F0502020204030204" pitchFamily="34" charset="0"/>
                <a:cs typeface="+mj-cs"/>
                <a:sym typeface="Calibri" panose="020F0502020204030204" pitchFamily="34" charset="0"/>
              </a:rPr>
              <a:t>مدة عرض الشريجة: 5 دقائق</a:t>
            </a:r>
          </a:p>
          <a:p>
            <a:pPr marL="0" indent="0" algn="r" rtl="1" eaLnBrk="1" hangingPunct="1">
              <a:buSzPts val="1200"/>
              <a:buFont typeface="Calibri" panose="020F0502020204030204" pitchFamily="34" charset="0"/>
              <a:buNone/>
              <a:defRPr/>
            </a:pPr>
            <a:endParaRPr lang="ar-JO" altLang="he-IL" sz="1200" b="1" dirty="0" smtClean="0">
              <a:latin typeface="Calibri" panose="020F0502020204030204" pitchFamily="34" charset="0"/>
              <a:cs typeface="+mj-cs"/>
              <a:sym typeface="Calibri" panose="020F0502020204030204" pitchFamily="34" charset="0"/>
            </a:endParaRPr>
          </a:p>
          <a:p>
            <a:pPr marL="0" indent="0" algn="r" rtl="1" eaLnBrk="1" hangingPunct="1">
              <a:buSzPts val="1200"/>
              <a:buFont typeface="Calibri" panose="020F0502020204030204" pitchFamily="34" charset="0"/>
              <a:buNone/>
              <a:defRPr/>
            </a:pPr>
            <a:r>
              <a:rPr lang="ar-JO" altLang="he-IL" sz="1200" b="1" dirty="0" smtClean="0">
                <a:latin typeface="Calibri" panose="020F0502020204030204" pitchFamily="34" charset="0"/>
                <a:cs typeface="+mj-cs"/>
                <a:sym typeface="Calibri" panose="020F0502020204030204" pitchFamily="34" charset="0"/>
              </a:rPr>
              <a:t>الانتظار لمدة دقيقتين، ومن ثم عرض الأفكار المختلفة.</a:t>
            </a:r>
          </a:p>
          <a:p>
            <a:pPr marL="0" indent="0" algn="r" rtl="1" eaLnBrk="1" hangingPunct="1">
              <a:buSzPts val="1200"/>
              <a:buFont typeface="Calibri" panose="020F0502020204030204" pitchFamily="34" charset="0"/>
              <a:buNone/>
              <a:defRPr/>
            </a:pPr>
            <a:r>
              <a:rPr lang="ar-JO" altLang="he-IL" sz="1200" b="1" dirty="0" smtClean="0">
                <a:latin typeface="Calibri" panose="020F0502020204030204" pitchFamily="34" charset="0"/>
                <a:cs typeface="+mj-cs"/>
                <a:sym typeface="Calibri" panose="020F0502020204030204" pitchFamily="34" charset="0"/>
              </a:rPr>
              <a:t>عليك مناقشة الأفكار المعروضة؟ ماذا نقصد ب - مثلا: «شربت نصف كأس الحليب» أو  ماذا نقصد «بنصف طلاب الصف...»؟</a:t>
            </a:r>
            <a:endParaRPr lang="he-IL" altLang="he-IL" sz="1200" b="1" dirty="0" smtClean="0">
              <a:latin typeface="Calibri" panose="020F0502020204030204" pitchFamily="34" charset="0"/>
              <a:cs typeface="+mj-cs"/>
              <a:sym typeface="Calibri" panose="020F0502020204030204" pitchFamily="34" charset="0"/>
            </a:endParaRPr>
          </a:p>
          <a:p>
            <a:pPr marL="0" indent="0" eaLnBrk="1" hangingPunct="1">
              <a:buSzPts val="1200"/>
              <a:buFont typeface="Calibri" panose="020F0502020204030204" pitchFamily="34" charset="0"/>
              <a:buNone/>
              <a:defRPr/>
            </a:pPr>
            <a:endParaRPr lang="he-IL" altLang="he-IL" sz="1200" b="1" dirty="0" smtClean="0">
              <a:latin typeface="Calibri" panose="020F0502020204030204" pitchFamily="34" charset="0"/>
              <a:cs typeface="+mj-cs"/>
              <a:sym typeface="Calibri" panose="020F0502020204030204" pitchFamily="34" charset="0"/>
            </a:endParaRPr>
          </a:p>
        </p:txBody>
      </p:sp>
      <p:sp>
        <p:nvSpPr>
          <p:cNvPr id="41988" name="Google Shape;276;p9:notes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7F988B39-0B74-4CFE-9916-5B87489F7CC3}" type="slidenum">
              <a:rPr lang="he-IL" altLang="he-IL" smtClean="0"/>
              <a:pPr/>
              <a:t>4</a:t>
            </a:fld>
            <a:endParaRPr lang="he-IL" altLang="he-IL" smtClean="0"/>
          </a:p>
        </p:txBody>
      </p:sp>
    </p:spTree>
    <p:extLst>
      <p:ext uri="{BB962C8B-B14F-4D97-AF65-F5344CB8AC3E}">
        <p14:creationId xmlns:p14="http://schemas.microsoft.com/office/powerpoint/2010/main" val="1707912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Google Shape;274;p9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44035" name="Google Shape;275;p9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algn="r" eaLnBrk="1" hangingPunct="1">
              <a:buSzPts val="1200"/>
              <a:buFont typeface="Calibri" panose="020F0502020204030204" pitchFamily="34" charset="0"/>
              <a:buNone/>
            </a:pPr>
            <a:r>
              <a:rPr lang="ar-JO" altLang="he-IL" sz="1200" b="1" smtClean="0"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مدة عرض الشريجة: دقيقتان</a:t>
            </a:r>
            <a:endParaRPr lang="en-US" altLang="he-IL" sz="1200" b="1" smtClean="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0" indent="0" algn="r" eaLnBrk="1" hangingPunct="1">
              <a:buSzPts val="1200"/>
              <a:buFont typeface="Calibri" panose="020F0502020204030204" pitchFamily="34" charset="0"/>
              <a:buNone/>
            </a:pPr>
            <a:endParaRPr lang="en-US" altLang="he-IL" sz="1200" b="1" smtClean="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0" indent="0" algn="r" eaLnBrk="1" hangingPunct="1">
              <a:buSzPts val="1200"/>
              <a:buFont typeface="Calibri" panose="020F0502020204030204" pitchFamily="34" charset="0"/>
              <a:buNone/>
            </a:pPr>
            <a:r>
              <a:rPr lang="ar-JO" altLang="he-IL" sz="1200" b="1" smtClean="0"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الانتظار قليلًا، من ثم الإجابة على الاسئلة</a:t>
            </a:r>
            <a:endParaRPr lang="he-IL" altLang="he-IL" sz="1200" smtClean="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0" indent="0" eaLnBrk="1" hangingPunct="1">
              <a:buSzPts val="1200"/>
              <a:buFont typeface="Calibri" panose="020F0502020204030204" pitchFamily="34" charset="0"/>
              <a:buNone/>
            </a:pPr>
            <a:endParaRPr lang="he-IL" altLang="he-IL" sz="1200" smtClean="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44036" name="Google Shape;276;p9:notes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265EB808-8BAF-4264-AF75-C37DC6673644}" type="slidenum">
              <a:rPr lang="he-IL" altLang="he-IL" smtClean="0"/>
              <a:pPr/>
              <a:t>5</a:t>
            </a:fld>
            <a:endParaRPr lang="he-IL" altLang="he-IL" smtClean="0"/>
          </a:p>
        </p:txBody>
      </p:sp>
    </p:spTree>
    <p:extLst>
      <p:ext uri="{BB962C8B-B14F-4D97-AF65-F5344CB8AC3E}">
        <p14:creationId xmlns:p14="http://schemas.microsoft.com/office/powerpoint/2010/main" val="195766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47107" name="מציין מיקום של הערות 2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algn="r"/>
            <a:r>
              <a:rPr lang="ar-JO" altLang="he-IL" smtClean="0">
                <a:latin typeface="Arial" panose="020B0604020202020204" pitchFamily="34" charset="0"/>
                <a:cs typeface="Arial" panose="020B0604020202020204" pitchFamily="34" charset="0"/>
              </a:rPr>
              <a:t>إعطاء الطلاب 5 دقائق لرسم الاشكال على الدفتر وتلوينها</a:t>
            </a:r>
            <a:endParaRPr lang="he-IL" altLang="he-IL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08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CF354339-BF0E-4000-8704-D6771D3BE8DA}" type="slidenum">
              <a:rPr lang="he-IL" altLang="he-IL" sz="1200" smtClean="0">
                <a:latin typeface="Calibri" panose="020F0502020204030204" pitchFamily="34" charset="0"/>
                <a:sym typeface="Calibri" panose="020F0502020204030204" pitchFamily="34" charset="0"/>
              </a:rPr>
              <a:pPr/>
              <a:t>7</a:t>
            </a:fld>
            <a:endParaRPr lang="he-IL" altLang="he-IL" sz="1200" smtClean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486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50179" name="מציין מיקום של הערות 2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algn="r"/>
            <a:r>
              <a:rPr lang="ar-JO" altLang="he-IL" smtClean="0">
                <a:latin typeface="Arial" panose="020B0604020202020204" pitchFamily="34" charset="0"/>
                <a:cs typeface="Arial" panose="020B0604020202020204" pitchFamily="34" charset="0"/>
              </a:rPr>
              <a:t>إعطاء الطلاب 5 دقائق لرسم الاشكال على الدفتر وتلوينها</a:t>
            </a:r>
            <a:endParaRPr lang="en-US" altLang="he-IL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ar-JO" altLang="he-IL" smtClean="0">
                <a:latin typeface="Arial" panose="020B0604020202020204" pitchFamily="34" charset="0"/>
                <a:cs typeface="Arial" panose="020B0604020202020204" pitchFamily="34" charset="0"/>
              </a:rPr>
              <a:t>عليك الاستعانة بالرموز في الشريحة المقبلة</a:t>
            </a:r>
            <a:endParaRPr lang="he-IL" altLang="he-IL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80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9106EAFC-4263-4979-BE6A-83F23A97BA6C}" type="slidenum">
              <a:rPr lang="he-IL" altLang="he-IL" sz="1200" smtClean="0">
                <a:latin typeface="Calibri" panose="020F0502020204030204" pitchFamily="34" charset="0"/>
                <a:sym typeface="Calibri" panose="020F0502020204030204" pitchFamily="34" charset="0"/>
              </a:rPr>
              <a:pPr/>
              <a:t>9</a:t>
            </a:fld>
            <a:endParaRPr lang="he-IL" altLang="he-IL" sz="1200" smtClean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980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52227" name="מציין מיקום של הערות 2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algn="r"/>
            <a:endParaRPr lang="he-IL" altLang="he-IL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228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119134E4-5AD2-4BB4-8793-D0926FC03361}" type="slidenum">
              <a:rPr lang="he-IL" altLang="he-IL" sz="1200" smtClean="0">
                <a:latin typeface="Calibri" panose="020F0502020204030204" pitchFamily="34" charset="0"/>
                <a:sym typeface="Calibri" panose="020F0502020204030204" pitchFamily="34" charset="0"/>
              </a:rPr>
              <a:pPr/>
              <a:t>10</a:t>
            </a:fld>
            <a:endParaRPr lang="he-IL" altLang="he-IL" sz="1200" smtClean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913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54275" name="מציין מיקום של הערות 2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algn="r"/>
            <a:endParaRPr lang="he-IL" altLang="he-IL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76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33F7C446-B138-4F16-90B8-EF9D3AD39C0F}" type="slidenum">
              <a:rPr lang="he-IL" altLang="he-IL" sz="1200" smtClean="0">
                <a:latin typeface="Calibri" panose="020F0502020204030204" pitchFamily="34" charset="0"/>
                <a:sym typeface="Calibri" panose="020F0502020204030204" pitchFamily="34" charset="0"/>
              </a:rPr>
              <a:pPr/>
              <a:t>11</a:t>
            </a:fld>
            <a:endParaRPr lang="he-IL" altLang="he-IL" sz="1200" smtClean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130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4888" y="2027238"/>
            <a:ext cx="5046663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7650" y="-3968750"/>
            <a:ext cx="5045075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2">
            <a:extLst/>
          </p:cNvPr>
          <p:cNvSpPr/>
          <p:nvPr userDrawn="1"/>
        </p:nvSpPr>
        <p:spPr>
          <a:xfrm>
            <a:off x="2090738" y="2901950"/>
            <a:ext cx="8636000" cy="121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x-none" kern="0">
              <a:sym typeface="Arial"/>
            </a:endParaRPr>
          </a:p>
        </p:txBody>
      </p:sp>
      <p:sp>
        <p:nvSpPr>
          <p:cNvPr id="9" name="Rectangle 23">
            <a:extLst/>
          </p:cNvPr>
          <p:cNvSpPr/>
          <p:nvPr userDrawn="1"/>
        </p:nvSpPr>
        <p:spPr>
          <a:xfrm>
            <a:off x="5099050" y="1831975"/>
            <a:ext cx="5883275" cy="10699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x-none" kern="0">
              <a:sym typeface="Arial"/>
            </a:endParaRPr>
          </a:p>
        </p:txBody>
      </p:sp>
      <p:cxnSp>
        <p:nvCxnSpPr>
          <p:cNvPr id="10" name="Straight Connector 25">
            <a:extLst/>
          </p:cNvPr>
          <p:cNvCxnSpPr>
            <a:cxnSpLocks/>
          </p:cNvCxnSpPr>
          <p:nvPr userDrawn="1"/>
        </p:nvCxnSpPr>
        <p:spPr>
          <a:xfrm>
            <a:off x="7156450" y="1639888"/>
            <a:ext cx="400526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6">
            <a:extLst/>
          </p:cNvPr>
          <p:cNvSpPr/>
          <p:nvPr userDrawn="1"/>
        </p:nvSpPr>
        <p:spPr>
          <a:xfrm rot="16200000">
            <a:off x="10880725" y="2084388"/>
            <a:ext cx="204787" cy="2047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x-none" kern="0">
              <a:sym typeface="Arial"/>
            </a:endParaRPr>
          </a:p>
        </p:txBody>
      </p:sp>
      <p:cxnSp>
        <p:nvCxnSpPr>
          <p:cNvPr id="12" name="Straight Connector 27">
            <a:extLst/>
          </p:cNvPr>
          <p:cNvCxnSpPr>
            <a:cxnSpLocks/>
          </p:cNvCxnSpPr>
          <p:nvPr userDrawn="1"/>
        </p:nvCxnSpPr>
        <p:spPr>
          <a:xfrm>
            <a:off x="2090738" y="4989513"/>
            <a:ext cx="506571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29"/>
          <p:cNvGrpSpPr>
            <a:grpSpLocks/>
          </p:cNvGrpSpPr>
          <p:nvPr userDrawn="1"/>
        </p:nvGrpSpPr>
        <p:grpSpPr bwMode="auto">
          <a:xfrm>
            <a:off x="-111125" y="111125"/>
            <a:ext cx="1530350" cy="1525588"/>
            <a:chOff x="8374611" y="4283110"/>
            <a:chExt cx="2300578" cy="2294314"/>
          </a:xfrm>
        </p:grpSpPr>
        <p:pic>
          <p:nvPicPr>
            <p:cNvPr id="14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38"/>
            <a:stretch>
              <a:fillRect/>
            </a:stretch>
          </p:blipFill>
          <p:spPr bwMode="auto"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31"/>
            <p:cNvSpPr>
              <a:spLocks noChangeArrowheads="1"/>
            </p:cNvSpPr>
            <p:nvPr/>
          </p:nvSpPr>
          <p:spPr bwMode="auto">
            <a:xfrm>
              <a:off x="8374611" y="5882683"/>
              <a:ext cx="2300578" cy="694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he-IL" altLang="he-IL" sz="1200" smtClean="0">
                  <a:solidFill>
                    <a:schemeClr val="bg1"/>
                  </a:solidFill>
                </a:rPr>
                <a:t>מדינת ישראל</a:t>
              </a:r>
            </a:p>
            <a:p>
              <a:pPr algn="ctr" eaLnBrk="1" hangingPunct="1">
                <a:defRPr/>
              </a:pPr>
              <a:r>
                <a:rPr lang="he-IL" altLang="he-IL" sz="1200" smtClean="0">
                  <a:solidFill>
                    <a:schemeClr val="bg1"/>
                  </a:solidFill>
                </a:rPr>
                <a:t>משרד החינוך</a:t>
              </a:r>
            </a:p>
          </p:txBody>
        </p:sp>
      </p:grpSp>
      <p:sp>
        <p:nvSpPr>
          <p:cNvPr id="16" name="Picture 32"/>
          <p:cNvSpPr>
            <a:spLocks noChangeAspect="1"/>
          </p:cNvSpPr>
          <p:nvPr userDrawn="1"/>
        </p:nvSpPr>
        <p:spPr bwMode="auto">
          <a:xfrm>
            <a:off x="3332163" y="885825"/>
            <a:ext cx="9150350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defRPr/>
            </a:pPr>
            <a:endParaRPr lang="he-IL" altLang="he-IL"/>
          </a:p>
        </p:txBody>
      </p:sp>
      <p:sp>
        <p:nvSpPr>
          <p:cNvPr id="29" name="Text Placeholder 8">
            <a:extLst/>
          </p:cNvPr>
          <p:cNvSpPr>
            <a:spLocks noGrp="1"/>
          </p:cNvSpPr>
          <p:nvPr>
            <p:ph type="body" sz="quarter" idx="12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34" name="Text Placeholder 3">
            <a:extLst/>
          </p:cNvPr>
          <p:cNvSpPr>
            <a:spLocks noGrp="1"/>
          </p:cNvSpPr>
          <p:nvPr>
            <p:ph type="body" sz="quarter" idx="13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35" name="Text Placeholder 4">
            <a:extLst/>
          </p:cNvPr>
          <p:cNvSpPr>
            <a:spLocks noGrp="1"/>
          </p:cNvSpPr>
          <p:nvPr>
            <p:ph type="body" sz="quarter" idx="14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673357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"/>
          <p:cNvGrpSpPr>
            <a:grpSpLocks/>
          </p:cNvGrpSpPr>
          <p:nvPr userDrawn="1"/>
        </p:nvGrpSpPr>
        <p:grpSpPr bwMode="auto">
          <a:xfrm>
            <a:off x="9286875" y="5672138"/>
            <a:ext cx="3914775" cy="506412"/>
            <a:chOff x="358720" y="285496"/>
            <a:chExt cx="3913243" cy="506326"/>
          </a:xfrm>
        </p:grpSpPr>
        <p:cxnSp>
          <p:nvCxnSpPr>
            <p:cNvPr id="4" name="Straight Connector 17">
              <a:extLst/>
            </p:cNvPr>
            <p:cNvCxnSpPr>
              <a:cxnSpLocks/>
            </p:cNvCxnSpPr>
            <p:nvPr userDrawn="1"/>
          </p:nvCxnSpPr>
          <p:spPr>
            <a:xfrm>
              <a:off x="864935" y="531516"/>
              <a:ext cx="3407028" cy="1428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11">
              <a:extLst/>
            </p:cNvPr>
            <p:cNvSpPr/>
            <p:nvPr userDrawn="1"/>
          </p:nvSpPr>
          <p:spPr>
            <a:xfrm rot="16200000">
              <a:off x="358665" y="285551"/>
              <a:ext cx="506326" cy="50621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x-none" kern="0" dirty="0">
                <a:sym typeface="Arial"/>
              </a:endParaRPr>
            </a:p>
          </p:txBody>
        </p:sp>
        <p:sp>
          <p:nvSpPr>
            <p:cNvPr id="6" name="Rectangle 15">
              <a:extLst/>
            </p:cNvPr>
            <p:cNvSpPr/>
            <p:nvPr userDrawn="1"/>
          </p:nvSpPr>
          <p:spPr>
            <a:xfrm>
              <a:off x="780830" y="455329"/>
              <a:ext cx="168209" cy="1666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x-none" kern="0">
                <a:sym typeface="Arial"/>
              </a:endParaRPr>
            </a:p>
          </p:txBody>
        </p:sp>
      </p:grpSp>
      <p:cxnSp>
        <p:nvCxnSpPr>
          <p:cNvPr id="7" name="Straight Connector 14">
            <a:extLst/>
          </p:cNvPr>
          <p:cNvCxnSpPr>
            <a:cxnSpLocks/>
          </p:cNvCxnSpPr>
          <p:nvPr userDrawn="1"/>
        </p:nvCxnSpPr>
        <p:spPr>
          <a:xfrm>
            <a:off x="2376488" y="6178550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6"/>
          <p:cNvGrpSpPr>
            <a:grpSpLocks/>
          </p:cNvGrpSpPr>
          <p:nvPr userDrawn="1"/>
        </p:nvGrpSpPr>
        <p:grpSpPr bwMode="auto">
          <a:xfrm rot="10800000">
            <a:off x="11482388" y="139700"/>
            <a:ext cx="603250" cy="577850"/>
            <a:chOff x="781297" y="5586292"/>
            <a:chExt cx="602703" cy="577326"/>
          </a:xfrm>
        </p:grpSpPr>
        <p:sp>
          <p:nvSpPr>
            <p:cNvPr id="9" name="Rectangle 10">
              <a:extLst/>
            </p:cNvPr>
            <p:cNvSpPr/>
            <p:nvPr userDrawn="1"/>
          </p:nvSpPr>
          <p:spPr>
            <a:xfrm rot="16200000">
              <a:off x="795572" y="5671939"/>
              <a:ext cx="505953" cy="50595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x-none" kern="0" dirty="0">
                <a:sym typeface="Arial"/>
              </a:endParaRPr>
            </a:p>
          </p:txBody>
        </p:sp>
        <p:sp>
          <p:nvSpPr>
            <p:cNvPr id="10" name="Rectangle 12">
              <a:extLst/>
            </p:cNvPr>
            <p:cNvSpPr/>
            <p:nvPr userDrawn="1"/>
          </p:nvSpPr>
          <p:spPr>
            <a:xfrm>
              <a:off x="1215878" y="5586292"/>
              <a:ext cx="168122" cy="16812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x-none" kern="0">
                <a:sym typeface="Arial"/>
              </a:endParaRPr>
            </a:p>
          </p:txBody>
        </p:sp>
      </p:grpSp>
      <p:cxnSp>
        <p:nvCxnSpPr>
          <p:cNvPr id="11" name="Straight Connector 16">
            <a:extLst/>
          </p:cNvPr>
          <p:cNvCxnSpPr>
            <a:cxnSpLocks/>
          </p:cNvCxnSpPr>
          <p:nvPr userDrawn="1"/>
        </p:nvCxnSpPr>
        <p:spPr>
          <a:xfrm>
            <a:off x="-679450" y="6456363"/>
            <a:ext cx="345598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1616075"/>
            <a:ext cx="362585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813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להביא לשיעור?">
  <p:cSld name="מה להביא לשיעור?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46;p28"/>
          <p:cNvGrpSpPr>
            <a:grpSpLocks/>
          </p:cNvGrpSpPr>
          <p:nvPr/>
        </p:nvGrpSpPr>
        <p:grpSpPr bwMode="auto">
          <a:xfrm>
            <a:off x="903288" y="180975"/>
            <a:ext cx="11022012" cy="506413"/>
            <a:chOff x="865046" y="356936"/>
            <a:chExt cx="11022154" cy="506326"/>
          </a:xfrm>
        </p:grpSpPr>
        <p:cxnSp>
          <p:nvCxnSpPr>
            <p:cNvPr id="6" name="Google Shape;47;p28"/>
            <p:cNvCxnSpPr>
              <a:cxnSpLocks noChangeShapeType="1"/>
            </p:cNvCxnSpPr>
            <p:nvPr/>
          </p:nvCxnSpPr>
          <p:spPr bwMode="auto"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>
              <a:solidFill>
                <a:srgbClr val="FFC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Google Shape;48;p28"/>
            <p:cNvSpPr>
              <a:spLocks noChangeArrowheads="1"/>
            </p:cNvSpPr>
            <p:nvPr/>
          </p:nvSpPr>
          <p:spPr bwMode="auto">
            <a:xfrm rot="-5400000">
              <a:off x="11380827" y="356890"/>
              <a:ext cx="506326" cy="5064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he-IL" altLang="he-IL" sz="1800" smtClean="0">
                <a:solidFill>
                  <a:srgbClr val="FFFFFF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sp>
        <p:nvSpPr>
          <p:cNvPr id="8" name="Google Shape;49;p28"/>
          <p:cNvSpPr>
            <a:spLocks noChangeArrowheads="1"/>
          </p:cNvSpPr>
          <p:nvPr/>
        </p:nvSpPr>
        <p:spPr bwMode="auto">
          <a:xfrm rot="10800000">
            <a:off x="11818938" y="314325"/>
            <a:ext cx="211137" cy="2111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he-IL" altLang="he-IL" sz="1800" smtClean="0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3" name="Google Shape;43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1"/>
          </p:nvPr>
        </p:nvSpPr>
        <p:spPr>
          <a:xfrm>
            <a:off x="839788" y="1741679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2"/>
          </p:nvPr>
        </p:nvSpPr>
        <p:spPr>
          <a:xfrm>
            <a:off x="6172200" y="1741679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6770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4">
            <a:extLst/>
          </p:cNvPr>
          <p:cNvSpPr/>
          <p:nvPr userDrawn="1"/>
        </p:nvSpPr>
        <p:spPr>
          <a:xfrm>
            <a:off x="3336925" y="646113"/>
            <a:ext cx="5473700" cy="54737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sz="1800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7" name="Rectangle 18">
            <a:extLst/>
          </p:cNvPr>
          <p:cNvSpPr/>
          <p:nvPr userDrawn="1"/>
        </p:nvSpPr>
        <p:spPr>
          <a:xfrm>
            <a:off x="2954338" y="3446463"/>
            <a:ext cx="6283325" cy="12398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sz="1800">
              <a:solidFill>
                <a:srgbClr val="FFFFFF"/>
              </a:solidFill>
              <a:sym typeface="Arial"/>
            </a:endParaRPr>
          </a:p>
        </p:txBody>
      </p:sp>
      <p:grpSp>
        <p:nvGrpSpPr>
          <p:cNvPr id="8" name="Group 1"/>
          <p:cNvGrpSpPr>
            <a:grpSpLocks/>
          </p:cNvGrpSpPr>
          <p:nvPr userDrawn="1"/>
        </p:nvGrpSpPr>
        <p:grpSpPr bwMode="auto">
          <a:xfrm>
            <a:off x="9286875" y="5672138"/>
            <a:ext cx="3914775" cy="506412"/>
            <a:chOff x="358720" y="285496"/>
            <a:chExt cx="3913243" cy="506326"/>
          </a:xfrm>
        </p:grpSpPr>
        <p:cxnSp>
          <p:nvCxnSpPr>
            <p:cNvPr id="9" name="Straight Connector 17">
              <a:extLst/>
            </p:cNvPr>
            <p:cNvCxnSpPr>
              <a:cxnSpLocks/>
            </p:cNvCxnSpPr>
            <p:nvPr userDrawn="1"/>
          </p:nvCxnSpPr>
          <p:spPr>
            <a:xfrm>
              <a:off x="864935" y="531516"/>
              <a:ext cx="3407028" cy="1428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1">
              <a:extLst/>
            </p:cNvPr>
            <p:cNvSpPr/>
            <p:nvPr userDrawn="1"/>
          </p:nvSpPr>
          <p:spPr>
            <a:xfrm rot="16200000">
              <a:off x="358665" y="285551"/>
              <a:ext cx="506326" cy="50621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1" name="Rectangle 15">
              <a:extLst/>
            </p:cNvPr>
            <p:cNvSpPr/>
            <p:nvPr userDrawn="1"/>
          </p:nvSpPr>
          <p:spPr>
            <a:xfrm>
              <a:off x="780830" y="455329"/>
              <a:ext cx="168209" cy="1666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>
                <a:solidFill>
                  <a:srgbClr val="FFFFFF"/>
                </a:solidFill>
                <a:sym typeface="Arial"/>
              </a:endParaRPr>
            </a:p>
          </p:txBody>
        </p:sp>
      </p:grpSp>
      <p:cxnSp>
        <p:nvCxnSpPr>
          <p:cNvPr id="12" name="Straight Connector 14">
            <a:extLst/>
          </p:cNvPr>
          <p:cNvCxnSpPr>
            <a:cxnSpLocks/>
          </p:cNvCxnSpPr>
          <p:nvPr userDrawn="1"/>
        </p:nvCxnSpPr>
        <p:spPr>
          <a:xfrm>
            <a:off x="2376488" y="6178550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6"/>
          <p:cNvGrpSpPr>
            <a:grpSpLocks/>
          </p:cNvGrpSpPr>
          <p:nvPr userDrawn="1"/>
        </p:nvGrpSpPr>
        <p:grpSpPr bwMode="auto">
          <a:xfrm rot="10800000">
            <a:off x="11482388" y="139700"/>
            <a:ext cx="603250" cy="577850"/>
            <a:chOff x="781297" y="5586292"/>
            <a:chExt cx="602703" cy="577326"/>
          </a:xfrm>
        </p:grpSpPr>
        <p:sp>
          <p:nvSpPr>
            <p:cNvPr id="14" name="Rectangle 10">
              <a:extLst/>
            </p:cNvPr>
            <p:cNvSpPr/>
            <p:nvPr userDrawn="1"/>
          </p:nvSpPr>
          <p:spPr>
            <a:xfrm rot="16200000">
              <a:off x="795572" y="5671939"/>
              <a:ext cx="505953" cy="50595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5" name="Rectangle 12">
              <a:extLst/>
            </p:cNvPr>
            <p:cNvSpPr/>
            <p:nvPr userDrawn="1"/>
          </p:nvSpPr>
          <p:spPr>
            <a:xfrm>
              <a:off x="1215878" y="5586292"/>
              <a:ext cx="168122" cy="16812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>
                <a:solidFill>
                  <a:srgbClr val="FFFFFF"/>
                </a:solidFill>
                <a:sym typeface="Arial"/>
              </a:endParaRPr>
            </a:p>
          </p:txBody>
        </p:sp>
      </p:grpSp>
      <p:cxnSp>
        <p:nvCxnSpPr>
          <p:cNvPr id="16" name="Straight Connector 16">
            <a:extLst/>
          </p:cNvPr>
          <p:cNvCxnSpPr>
            <a:cxnSpLocks/>
          </p:cNvCxnSpPr>
          <p:nvPr userDrawn="1"/>
        </p:nvCxnSpPr>
        <p:spPr>
          <a:xfrm>
            <a:off x="-679450" y="6456363"/>
            <a:ext cx="345598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23"/>
          <p:cNvGrpSpPr>
            <a:grpSpLocks/>
          </p:cNvGrpSpPr>
          <p:nvPr userDrawn="1"/>
        </p:nvGrpSpPr>
        <p:grpSpPr bwMode="auto">
          <a:xfrm>
            <a:off x="-111125" y="111125"/>
            <a:ext cx="1530350" cy="1525588"/>
            <a:chOff x="8374611" y="4283110"/>
            <a:chExt cx="2300578" cy="2294314"/>
          </a:xfrm>
        </p:grpSpPr>
        <p:pic>
          <p:nvPicPr>
            <p:cNvPr id="18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38"/>
            <a:stretch>
              <a:fillRect/>
            </a:stretch>
          </p:blipFill>
          <p:spPr bwMode="auto"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25"/>
            <p:cNvSpPr>
              <a:spLocks noChangeArrowheads="1"/>
            </p:cNvSpPr>
            <p:nvPr/>
          </p:nvSpPr>
          <p:spPr bwMode="auto">
            <a:xfrm>
              <a:off x="8374611" y="5882683"/>
              <a:ext cx="2300578" cy="694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he-IL" altLang="he-IL" sz="1200">
                  <a:solidFill>
                    <a:srgbClr val="FFFFFF"/>
                  </a:solidFill>
                </a:rPr>
                <a:t>מדינת ישראל</a:t>
              </a:r>
            </a:p>
            <a:p>
              <a:pPr algn="ctr" eaLnBrk="1" hangingPunct="1">
                <a:defRPr/>
              </a:pPr>
              <a:r>
                <a:rPr lang="he-IL" altLang="he-IL" sz="1200">
                  <a:solidFill>
                    <a:srgbClr val="FFFFFF"/>
                  </a:solidFill>
                </a:rPr>
                <a:t>משרד החינוך</a:t>
              </a:r>
            </a:p>
          </p:txBody>
        </p:sp>
      </p:grpSp>
      <p:sp>
        <p:nvSpPr>
          <p:cNvPr id="4" name="Text Placeholder 3">
            <a:extLst/>
          </p:cNvPr>
          <p:cNvSpPr>
            <a:spLocks noGrp="1"/>
          </p:cNvSpPr>
          <p:nvPr>
            <p:ph type="body" sz="quarter" idx="1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</p:txBody>
      </p:sp>
      <p:sp>
        <p:nvSpPr>
          <p:cNvPr id="21" name="Text Placeholder 20">
            <a:extLst/>
          </p:cNvPr>
          <p:cNvSpPr>
            <a:spLocks noGrp="1"/>
          </p:cNvSpPr>
          <p:nvPr>
            <p:ph type="body" sz="quarter" idx="12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714170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4888" y="2027238"/>
            <a:ext cx="5046663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7650" y="-3968750"/>
            <a:ext cx="5045075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2">
            <a:extLst/>
          </p:cNvPr>
          <p:cNvSpPr/>
          <p:nvPr userDrawn="1"/>
        </p:nvSpPr>
        <p:spPr>
          <a:xfrm>
            <a:off x="2090738" y="2901950"/>
            <a:ext cx="8636000" cy="121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sz="1800">
              <a:solidFill>
                <a:srgbClr val="FFFFFF"/>
              </a:solidFill>
              <a:sym typeface="Arial"/>
            </a:endParaRPr>
          </a:p>
        </p:txBody>
      </p:sp>
      <p:sp>
        <p:nvSpPr>
          <p:cNvPr id="9" name="Rectangle 23">
            <a:extLst/>
          </p:cNvPr>
          <p:cNvSpPr/>
          <p:nvPr userDrawn="1"/>
        </p:nvSpPr>
        <p:spPr>
          <a:xfrm>
            <a:off x="5099050" y="1831975"/>
            <a:ext cx="5883275" cy="10699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sz="1800">
              <a:solidFill>
                <a:srgbClr val="FFFFFF"/>
              </a:solidFill>
              <a:sym typeface="Arial"/>
            </a:endParaRPr>
          </a:p>
        </p:txBody>
      </p:sp>
      <p:cxnSp>
        <p:nvCxnSpPr>
          <p:cNvPr id="10" name="Straight Connector 25">
            <a:extLst/>
          </p:cNvPr>
          <p:cNvCxnSpPr>
            <a:cxnSpLocks/>
          </p:cNvCxnSpPr>
          <p:nvPr userDrawn="1"/>
        </p:nvCxnSpPr>
        <p:spPr>
          <a:xfrm>
            <a:off x="7156450" y="1639888"/>
            <a:ext cx="400526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6">
            <a:extLst/>
          </p:cNvPr>
          <p:cNvSpPr/>
          <p:nvPr userDrawn="1"/>
        </p:nvSpPr>
        <p:spPr>
          <a:xfrm rot="16200000">
            <a:off x="10880725" y="2084388"/>
            <a:ext cx="204787" cy="2047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sz="1800">
              <a:solidFill>
                <a:srgbClr val="FFFFFF"/>
              </a:solidFill>
              <a:sym typeface="Arial"/>
            </a:endParaRPr>
          </a:p>
        </p:txBody>
      </p:sp>
      <p:cxnSp>
        <p:nvCxnSpPr>
          <p:cNvPr id="12" name="Straight Connector 27">
            <a:extLst/>
          </p:cNvPr>
          <p:cNvCxnSpPr>
            <a:cxnSpLocks/>
          </p:cNvCxnSpPr>
          <p:nvPr userDrawn="1"/>
        </p:nvCxnSpPr>
        <p:spPr>
          <a:xfrm>
            <a:off x="2090738" y="4989513"/>
            <a:ext cx="506571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29"/>
          <p:cNvGrpSpPr>
            <a:grpSpLocks/>
          </p:cNvGrpSpPr>
          <p:nvPr userDrawn="1"/>
        </p:nvGrpSpPr>
        <p:grpSpPr bwMode="auto">
          <a:xfrm>
            <a:off x="-111125" y="111125"/>
            <a:ext cx="1530350" cy="1525588"/>
            <a:chOff x="8374611" y="4283110"/>
            <a:chExt cx="2300578" cy="2294314"/>
          </a:xfrm>
        </p:grpSpPr>
        <p:pic>
          <p:nvPicPr>
            <p:cNvPr id="14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38"/>
            <a:stretch>
              <a:fillRect/>
            </a:stretch>
          </p:blipFill>
          <p:spPr bwMode="auto"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31"/>
            <p:cNvSpPr>
              <a:spLocks noChangeArrowheads="1"/>
            </p:cNvSpPr>
            <p:nvPr/>
          </p:nvSpPr>
          <p:spPr bwMode="auto">
            <a:xfrm>
              <a:off x="8374611" y="5882683"/>
              <a:ext cx="2300578" cy="694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he-IL" altLang="he-IL" sz="1200">
                  <a:solidFill>
                    <a:srgbClr val="FFFFFF"/>
                  </a:solidFill>
                </a:rPr>
                <a:t>מדינת ישראל</a:t>
              </a:r>
            </a:p>
            <a:p>
              <a:pPr algn="ctr" eaLnBrk="1" hangingPunct="1">
                <a:defRPr/>
              </a:pPr>
              <a:r>
                <a:rPr lang="he-IL" altLang="he-IL" sz="1200">
                  <a:solidFill>
                    <a:srgbClr val="FFFFFF"/>
                  </a:solidFill>
                </a:rPr>
                <a:t>משרד החינוך</a:t>
              </a:r>
            </a:p>
          </p:txBody>
        </p:sp>
      </p:grpSp>
      <p:pic>
        <p:nvPicPr>
          <p:cNvPr id="16" name="Picture 3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3" y="885825"/>
            <a:ext cx="9150350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Placeholder 8">
            <a:extLst/>
          </p:cNvPr>
          <p:cNvSpPr>
            <a:spLocks noGrp="1"/>
          </p:cNvSpPr>
          <p:nvPr>
            <p:ph type="body" sz="quarter" idx="12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34" name="Text Placeholder 3">
            <a:extLst/>
          </p:cNvPr>
          <p:cNvSpPr>
            <a:spLocks noGrp="1"/>
          </p:cNvSpPr>
          <p:nvPr>
            <p:ph type="body" sz="quarter" idx="13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35" name="Text Placeholder 4">
            <a:extLst/>
          </p:cNvPr>
          <p:cNvSpPr>
            <a:spLocks noGrp="1"/>
          </p:cNvSpPr>
          <p:nvPr>
            <p:ph type="body" sz="quarter" idx="14"/>
          </p:nvPr>
        </p:nvSpPr>
        <p:spPr>
          <a:xfrm>
            <a:off x="416891" y="6148563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771727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4888" y="2027238"/>
            <a:ext cx="5046663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7650" y="-3968750"/>
            <a:ext cx="5045075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24">
            <a:extLst/>
          </p:cNvPr>
          <p:cNvCxnSpPr>
            <a:cxnSpLocks/>
          </p:cNvCxnSpPr>
          <p:nvPr userDrawn="1"/>
        </p:nvCxnSpPr>
        <p:spPr>
          <a:xfrm>
            <a:off x="7156450" y="1639888"/>
            <a:ext cx="400526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25">
            <a:extLst/>
          </p:cNvPr>
          <p:cNvSpPr/>
          <p:nvPr userDrawn="1"/>
        </p:nvSpPr>
        <p:spPr>
          <a:xfrm rot="16200000">
            <a:off x="7720806" y="1537494"/>
            <a:ext cx="206375" cy="204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sz="1800">
              <a:solidFill>
                <a:srgbClr val="FFFFFF"/>
              </a:solidFill>
              <a:sym typeface="Arial"/>
            </a:endParaRPr>
          </a:p>
        </p:txBody>
      </p:sp>
      <p:cxnSp>
        <p:nvCxnSpPr>
          <p:cNvPr id="7" name="Straight Connector 26">
            <a:extLst/>
          </p:cNvPr>
          <p:cNvCxnSpPr>
            <a:cxnSpLocks/>
          </p:cNvCxnSpPr>
          <p:nvPr userDrawn="1"/>
        </p:nvCxnSpPr>
        <p:spPr>
          <a:xfrm>
            <a:off x="4092575" y="4984750"/>
            <a:ext cx="400685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7">
            <a:extLst/>
          </p:cNvPr>
          <p:cNvCxnSpPr>
            <a:cxnSpLocks/>
          </p:cNvCxnSpPr>
          <p:nvPr userDrawn="1"/>
        </p:nvCxnSpPr>
        <p:spPr>
          <a:xfrm>
            <a:off x="4092575" y="2036763"/>
            <a:ext cx="400685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28"/>
          <p:cNvGrpSpPr>
            <a:grpSpLocks/>
          </p:cNvGrpSpPr>
          <p:nvPr userDrawn="1"/>
        </p:nvGrpSpPr>
        <p:grpSpPr bwMode="auto">
          <a:xfrm>
            <a:off x="-111125" y="111125"/>
            <a:ext cx="1530350" cy="1525588"/>
            <a:chOff x="8374611" y="4283110"/>
            <a:chExt cx="2300578" cy="2294314"/>
          </a:xfrm>
        </p:grpSpPr>
        <p:pic>
          <p:nvPicPr>
            <p:cNvPr id="10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38"/>
            <a:stretch>
              <a:fillRect/>
            </a:stretch>
          </p:blipFill>
          <p:spPr bwMode="auto"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30"/>
            <p:cNvSpPr>
              <a:spLocks noChangeArrowheads="1"/>
            </p:cNvSpPr>
            <p:nvPr/>
          </p:nvSpPr>
          <p:spPr bwMode="auto">
            <a:xfrm>
              <a:off x="8374611" y="5882683"/>
              <a:ext cx="2300578" cy="694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he-IL" altLang="he-IL" sz="1200">
                  <a:solidFill>
                    <a:srgbClr val="FFFFFF"/>
                  </a:solidFill>
                </a:rPr>
                <a:t>מדינת ישראל</a:t>
              </a:r>
            </a:p>
            <a:p>
              <a:pPr algn="ctr" eaLnBrk="1" hangingPunct="1">
                <a:defRPr/>
              </a:pPr>
              <a:r>
                <a:rPr lang="he-IL" altLang="he-IL" sz="1200">
                  <a:solidFill>
                    <a:srgbClr val="FFFFFF"/>
                  </a:solidFill>
                </a:rPr>
                <a:t>משרד החינוך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2211388" y="2447925"/>
            <a:ext cx="7769225" cy="19621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1999" tIns="251999" rIns="251999" bIns="251999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rtl="1" eaLnBrk="1" hangingPunct="1">
              <a:lnSpc>
                <a:spcPts val="6000"/>
              </a:lnSpc>
              <a:defRPr/>
            </a:pPr>
            <a:r>
              <a:rPr lang="he-IL" altLang="he-IL" sz="6600">
                <a:solidFill>
                  <a:srgbClr val="FFFFFF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תודה שצפיתם בשידור</a:t>
            </a:r>
          </a:p>
          <a:p>
            <a:pPr algn="ctr" rtl="1" eaLnBrk="1" hangingPunct="1">
              <a:lnSpc>
                <a:spcPts val="6000"/>
              </a:lnSpc>
              <a:defRPr/>
            </a:pPr>
            <a:r>
              <a:rPr lang="he-IL" altLang="he-IL" sz="3200">
                <a:solidFill>
                  <a:srgbClr val="FFFFFF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הופק עבור משרד החינוך ע״י מטח</a:t>
            </a:r>
          </a:p>
        </p:txBody>
      </p:sp>
      <p:sp>
        <p:nvSpPr>
          <p:cNvPr id="13" name="Rectangle 32">
            <a:extLst/>
          </p:cNvPr>
          <p:cNvSpPr/>
          <p:nvPr userDrawn="1"/>
        </p:nvSpPr>
        <p:spPr>
          <a:xfrm>
            <a:off x="6692900" y="4829175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sz="1800">
              <a:solidFill>
                <a:srgbClr val="FFFFFF"/>
              </a:solidFill>
              <a:sym typeface="Arial"/>
            </a:endParaRPr>
          </a:p>
        </p:txBody>
      </p:sp>
      <p:sp>
        <p:nvSpPr>
          <p:cNvPr id="14" name="Rectangle 33">
            <a:extLst/>
          </p:cNvPr>
          <p:cNvSpPr/>
          <p:nvPr userDrawn="1"/>
        </p:nvSpPr>
        <p:spPr>
          <a:xfrm>
            <a:off x="2432050" y="2371725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sz="1800">
              <a:solidFill>
                <a:srgbClr val="FFFFFF"/>
              </a:solidFill>
              <a:sym typeface="Arial"/>
            </a:endParaRPr>
          </a:p>
        </p:txBody>
      </p:sp>
      <p:sp>
        <p:nvSpPr>
          <p:cNvPr id="15" name="Rectangle 34">
            <a:extLst/>
          </p:cNvPr>
          <p:cNvSpPr/>
          <p:nvPr userDrawn="1"/>
        </p:nvSpPr>
        <p:spPr>
          <a:xfrm>
            <a:off x="9904413" y="4005263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sz="1800">
              <a:solidFill>
                <a:srgbClr val="FFFFFF"/>
              </a:solidFill>
              <a:sym typeface="Arial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870325" y="6424613"/>
            <a:ext cx="44513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he-IL" sz="1500">
                <a:solidFill>
                  <a:srgbClr val="FFFFFF"/>
                </a:solidFill>
              </a:rPr>
              <a:t>shutterstock/com</a:t>
            </a:r>
            <a:r>
              <a:rPr lang="he-IL" altLang="he-IL" sz="1500">
                <a:solidFill>
                  <a:srgbClr val="FFFFFF"/>
                </a:solidFill>
              </a:rPr>
              <a:t> איורים: </a:t>
            </a:r>
          </a:p>
        </p:txBody>
      </p:sp>
    </p:spTree>
    <p:extLst>
      <p:ext uri="{BB962C8B-B14F-4D97-AF65-F5344CB8AC3E}">
        <p14:creationId xmlns:p14="http://schemas.microsoft.com/office/powerpoint/2010/main" val="2383259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358775" y="6188075"/>
            <a:ext cx="3913188" cy="506413"/>
            <a:chOff x="358720" y="6187719"/>
            <a:chExt cx="3913243" cy="506326"/>
          </a:xfrm>
        </p:grpSpPr>
        <p:cxnSp>
          <p:nvCxnSpPr>
            <p:cNvPr id="5" name="Straight Connector 7">
              <a:extLst/>
            </p:cNvPr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8">
              <a:extLst/>
            </p:cNvPr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7" name="Rectangle 9">
              <a:extLst/>
            </p:cNvPr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>
                <a:solidFill>
                  <a:srgbClr val="FFFFFF"/>
                </a:solidFill>
                <a:sym typeface="Arial"/>
              </a:endParaRPr>
            </a:p>
          </p:txBody>
        </p:sp>
      </p:grpSp>
      <p:grpSp>
        <p:nvGrpSpPr>
          <p:cNvPr id="8" name="Group 10"/>
          <p:cNvGrpSpPr>
            <a:grpSpLocks/>
          </p:cNvGrpSpPr>
          <p:nvPr userDrawn="1"/>
        </p:nvGrpSpPr>
        <p:grpSpPr bwMode="auto">
          <a:xfrm rot="10800000">
            <a:off x="8177213" y="106363"/>
            <a:ext cx="3913187" cy="506412"/>
            <a:chOff x="358720" y="6187719"/>
            <a:chExt cx="3913243" cy="506326"/>
          </a:xfrm>
        </p:grpSpPr>
        <p:cxnSp>
          <p:nvCxnSpPr>
            <p:cNvPr id="9" name="Straight Connector 11">
              <a:extLst/>
            </p:cNvPr>
            <p:cNvCxnSpPr>
              <a:cxnSpLocks/>
            </p:cNvCxnSpPr>
            <p:nvPr userDrawn="1"/>
          </p:nvCxnSpPr>
          <p:spPr>
            <a:xfrm>
              <a:off x="850852" y="6433739"/>
              <a:ext cx="3406824" cy="1428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2">
              <a:extLst/>
            </p:cNvPr>
            <p:cNvSpPr/>
            <p:nvPr userDrawn="1"/>
          </p:nvSpPr>
          <p:spPr>
            <a:xfrm rot="16200000">
              <a:off x="358767" y="6201957"/>
              <a:ext cx="506327" cy="5064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1" name="Rectangle 13">
              <a:extLst/>
            </p:cNvPr>
            <p:cNvSpPr/>
            <p:nvPr userDrawn="1"/>
          </p:nvSpPr>
          <p:spPr>
            <a:xfrm>
              <a:off x="766713" y="6371838"/>
              <a:ext cx="168277" cy="1666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 dirty="0">
                <a:solidFill>
                  <a:srgbClr val="FFFFFF"/>
                </a:solidFill>
                <a:sym typeface="Arial"/>
              </a:endParaRPr>
            </a:p>
          </p:txBody>
        </p:sp>
      </p:grpSp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798197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>
            <a:grpSpLocks/>
          </p:cNvGrpSpPr>
          <p:nvPr userDrawn="1"/>
        </p:nvGrpSpPr>
        <p:grpSpPr bwMode="auto">
          <a:xfrm>
            <a:off x="1785938" y="180975"/>
            <a:ext cx="10244137" cy="506413"/>
            <a:chOff x="1748087" y="356936"/>
            <a:chExt cx="10244790" cy="506326"/>
          </a:xfrm>
        </p:grpSpPr>
        <p:cxnSp>
          <p:nvCxnSpPr>
            <p:cNvPr id="7" name="Straight Connector 10">
              <a:extLst/>
            </p:cNvPr>
            <p:cNvCxnSpPr>
              <a:cxnSpLocks/>
            </p:cNvCxnSpPr>
            <p:nvPr userDrawn="1"/>
          </p:nvCxnSpPr>
          <p:spPr>
            <a:xfrm>
              <a:off x="1748087" y="572799"/>
              <a:ext cx="10244790" cy="39681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1">
              <a:extLst/>
            </p:cNvPr>
            <p:cNvSpPr/>
            <p:nvPr userDrawn="1"/>
          </p:nvSpPr>
          <p:spPr>
            <a:xfrm rot="16200000">
              <a:off x="11380917" y="357670"/>
              <a:ext cx="506326" cy="50485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 dirty="0">
                <a:solidFill>
                  <a:srgbClr val="FFFFFF"/>
                </a:solidFill>
                <a:sym typeface="Arial"/>
              </a:endParaRPr>
            </a:p>
          </p:txBody>
        </p:sp>
      </p:grpSp>
      <p:sp>
        <p:nvSpPr>
          <p:cNvPr id="9" name="Rectangle 13">
            <a:extLst/>
          </p:cNvPr>
          <p:cNvSpPr/>
          <p:nvPr userDrawn="1"/>
        </p:nvSpPr>
        <p:spPr>
          <a:xfrm rot="10800000">
            <a:off x="11818938" y="314325"/>
            <a:ext cx="211137" cy="211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sz="1800">
              <a:solidFill>
                <a:srgbClr val="FFFFFF"/>
              </a:solidFill>
              <a:sym typeface="Arial"/>
            </a:endParaRPr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x-none" dirty="0"/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6299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4" b="63870"/>
          <a:stretch>
            <a:fillRect/>
          </a:stretch>
        </p:blipFill>
        <p:spPr bwMode="auto">
          <a:xfrm>
            <a:off x="0" y="0"/>
            <a:ext cx="12192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0"/>
          <p:cNvGrpSpPr>
            <a:grpSpLocks/>
          </p:cNvGrpSpPr>
          <p:nvPr userDrawn="1"/>
        </p:nvGrpSpPr>
        <p:grpSpPr bwMode="auto">
          <a:xfrm>
            <a:off x="358775" y="6188075"/>
            <a:ext cx="3913188" cy="506413"/>
            <a:chOff x="358720" y="6187719"/>
            <a:chExt cx="3913243" cy="506326"/>
          </a:xfrm>
        </p:grpSpPr>
        <p:cxnSp>
          <p:nvCxnSpPr>
            <p:cNvPr id="7" name="Straight Connector 11">
              <a:extLst/>
            </p:cNvPr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2">
              <a:extLst/>
            </p:cNvPr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9" name="Rectangle 13">
              <a:extLst/>
            </p:cNvPr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>
                <a:solidFill>
                  <a:srgbClr val="FFFFFF"/>
                </a:solidFill>
                <a:sym typeface="Arial"/>
              </a:endParaRPr>
            </a:p>
          </p:txBody>
        </p:sp>
      </p:grpSp>
      <p:sp>
        <p:nvSpPr>
          <p:cNvPr id="10" name="Rectangle 15">
            <a:extLst/>
          </p:cNvPr>
          <p:cNvSpPr/>
          <p:nvPr userDrawn="1"/>
        </p:nvSpPr>
        <p:spPr>
          <a:xfrm rot="16200000">
            <a:off x="11333162" y="835026"/>
            <a:ext cx="176213" cy="1762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sz="1800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x-none" dirty="0"/>
          </a:p>
        </p:txBody>
      </p:sp>
      <p:sp>
        <p:nvSpPr>
          <p:cNvPr id="6" name="Text Placeholder 5">
            <a:extLst/>
          </p:cNvPr>
          <p:cNvSpPr>
            <a:spLocks noGrp="1"/>
          </p:cNvSpPr>
          <p:nvPr>
            <p:ph type="body" sz="quarter" idx="10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4047377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>
            <a:extLst/>
          </p:cNvPr>
          <p:cNvCxnSpPr>
            <a:cxnSpLocks/>
          </p:cNvCxnSpPr>
          <p:nvPr userDrawn="1"/>
        </p:nvCxnSpPr>
        <p:spPr>
          <a:xfrm>
            <a:off x="9093200" y="352425"/>
            <a:ext cx="3406775" cy="127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9">
            <a:extLst/>
          </p:cNvPr>
          <p:cNvSpPr/>
          <p:nvPr userDrawn="1"/>
        </p:nvSpPr>
        <p:spPr>
          <a:xfrm rot="16200000">
            <a:off x="8990013" y="249238"/>
            <a:ext cx="206375" cy="206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sz="1800">
              <a:solidFill>
                <a:srgbClr val="FFFFFF"/>
              </a:solidFill>
              <a:sym typeface="Arial"/>
            </a:endParaRPr>
          </a:p>
        </p:txBody>
      </p:sp>
      <p:grpSp>
        <p:nvGrpSpPr>
          <p:cNvPr id="7" name="Group 10"/>
          <p:cNvGrpSpPr>
            <a:grpSpLocks/>
          </p:cNvGrpSpPr>
          <p:nvPr userDrawn="1"/>
        </p:nvGrpSpPr>
        <p:grpSpPr bwMode="auto">
          <a:xfrm>
            <a:off x="358775" y="6188075"/>
            <a:ext cx="3913188" cy="506413"/>
            <a:chOff x="358720" y="6187719"/>
            <a:chExt cx="3913243" cy="506326"/>
          </a:xfrm>
        </p:grpSpPr>
        <p:cxnSp>
          <p:nvCxnSpPr>
            <p:cNvPr id="8" name="Straight Connector 11">
              <a:extLst/>
            </p:cNvPr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12">
              <a:extLst/>
            </p:cNvPr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0" name="Rectangle 13">
              <a:extLst/>
            </p:cNvPr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>
                <a:solidFill>
                  <a:srgbClr val="FFFFFF"/>
                </a:solidFill>
                <a:sym typeface="Arial"/>
              </a:endParaRPr>
            </a:p>
          </p:txBody>
        </p:sp>
      </p:grpSp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x-none" dirty="0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061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/>
          <p:cNvGrpSpPr>
            <a:grpSpLocks/>
          </p:cNvGrpSpPr>
          <p:nvPr userDrawn="1"/>
        </p:nvGrpSpPr>
        <p:grpSpPr bwMode="auto">
          <a:xfrm>
            <a:off x="1489075" y="180975"/>
            <a:ext cx="10436225" cy="506413"/>
            <a:chOff x="1452187" y="356936"/>
            <a:chExt cx="10435013" cy="506326"/>
          </a:xfrm>
        </p:grpSpPr>
        <p:cxnSp>
          <p:nvCxnSpPr>
            <p:cNvPr id="8" name="Straight Connector 10">
              <a:extLst/>
            </p:cNvPr>
            <p:cNvCxnSpPr>
              <a:cxnSpLocks/>
            </p:cNvCxnSpPr>
            <p:nvPr userDrawn="1"/>
          </p:nvCxnSpPr>
          <p:spPr>
            <a:xfrm>
              <a:off x="1452187" y="572799"/>
              <a:ext cx="10244535" cy="39681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11">
              <a:extLst/>
            </p:cNvPr>
            <p:cNvSpPr/>
            <p:nvPr userDrawn="1"/>
          </p:nvSpPr>
          <p:spPr>
            <a:xfrm rot="16200000">
              <a:off x="11380860" y="356923"/>
              <a:ext cx="506326" cy="50635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 dirty="0">
                <a:solidFill>
                  <a:srgbClr val="FFFFFF"/>
                </a:solidFill>
                <a:sym typeface="Arial"/>
              </a:endParaRPr>
            </a:p>
          </p:txBody>
        </p:sp>
      </p:grpSp>
      <p:sp>
        <p:nvSpPr>
          <p:cNvPr id="10" name="Rectangle 13">
            <a:extLst/>
          </p:cNvPr>
          <p:cNvSpPr/>
          <p:nvPr userDrawn="1"/>
        </p:nvSpPr>
        <p:spPr>
          <a:xfrm rot="10800000">
            <a:off x="11818938" y="314325"/>
            <a:ext cx="211137" cy="211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sz="1800">
              <a:solidFill>
                <a:srgbClr val="FFFFFF"/>
              </a:solidFill>
              <a:sym typeface="Arial"/>
            </a:endParaRPr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x-none" dirty="0"/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653612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358775" y="6188075"/>
            <a:ext cx="3913188" cy="506413"/>
            <a:chOff x="358720" y="6187719"/>
            <a:chExt cx="3913243" cy="506326"/>
          </a:xfrm>
        </p:grpSpPr>
        <p:cxnSp>
          <p:nvCxnSpPr>
            <p:cNvPr id="5" name="Straight Connector 7">
              <a:extLst/>
            </p:cNvPr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8">
              <a:extLst/>
            </p:cNvPr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x-none" kern="0" dirty="0">
                <a:sym typeface="Arial"/>
              </a:endParaRPr>
            </a:p>
          </p:txBody>
        </p:sp>
        <p:sp>
          <p:nvSpPr>
            <p:cNvPr id="7" name="Rectangle 9">
              <a:extLst/>
            </p:cNvPr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x-none" kern="0">
                <a:sym typeface="Arial"/>
              </a:endParaRPr>
            </a:p>
          </p:txBody>
        </p:sp>
      </p:grpSp>
      <p:grpSp>
        <p:nvGrpSpPr>
          <p:cNvPr id="8" name="Group 10"/>
          <p:cNvGrpSpPr>
            <a:grpSpLocks/>
          </p:cNvGrpSpPr>
          <p:nvPr userDrawn="1"/>
        </p:nvGrpSpPr>
        <p:grpSpPr bwMode="auto">
          <a:xfrm rot="10800000">
            <a:off x="8177213" y="106363"/>
            <a:ext cx="3913187" cy="506412"/>
            <a:chOff x="358720" y="6187719"/>
            <a:chExt cx="3913243" cy="506326"/>
          </a:xfrm>
        </p:grpSpPr>
        <p:cxnSp>
          <p:nvCxnSpPr>
            <p:cNvPr id="9" name="Straight Connector 11">
              <a:extLst/>
            </p:cNvPr>
            <p:cNvCxnSpPr>
              <a:cxnSpLocks/>
            </p:cNvCxnSpPr>
            <p:nvPr userDrawn="1"/>
          </p:nvCxnSpPr>
          <p:spPr>
            <a:xfrm>
              <a:off x="850852" y="6433739"/>
              <a:ext cx="3406824" cy="1428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2">
              <a:extLst/>
            </p:cNvPr>
            <p:cNvSpPr/>
            <p:nvPr userDrawn="1"/>
          </p:nvSpPr>
          <p:spPr>
            <a:xfrm rot="16200000">
              <a:off x="358767" y="6201957"/>
              <a:ext cx="506327" cy="5064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x-none" kern="0" dirty="0">
                <a:sym typeface="Arial"/>
              </a:endParaRPr>
            </a:p>
          </p:txBody>
        </p:sp>
        <p:sp>
          <p:nvSpPr>
            <p:cNvPr id="11" name="Rectangle 13">
              <a:extLst/>
            </p:cNvPr>
            <p:cNvSpPr/>
            <p:nvPr userDrawn="1"/>
          </p:nvSpPr>
          <p:spPr>
            <a:xfrm>
              <a:off x="766713" y="6371838"/>
              <a:ext cx="168277" cy="1666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x-none" kern="0" dirty="0">
                <a:sym typeface="Arial"/>
              </a:endParaRPr>
            </a:p>
          </p:txBody>
        </p:sp>
      </p:grpSp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 rtl="1">
              <a:buClr>
                <a:schemeClr val="accent2"/>
              </a:buCl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8715495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>
            <a:extLst/>
          </p:cNvPr>
          <p:cNvCxnSpPr>
            <a:cxnSpLocks/>
          </p:cNvCxnSpPr>
          <p:nvPr userDrawn="1"/>
        </p:nvCxnSpPr>
        <p:spPr>
          <a:xfrm>
            <a:off x="9093200" y="352425"/>
            <a:ext cx="3406775" cy="127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9">
            <a:extLst/>
          </p:cNvPr>
          <p:cNvSpPr/>
          <p:nvPr userDrawn="1"/>
        </p:nvSpPr>
        <p:spPr>
          <a:xfrm rot="16200000">
            <a:off x="8990013" y="249238"/>
            <a:ext cx="206375" cy="206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sz="1800">
              <a:solidFill>
                <a:srgbClr val="FFFFFF"/>
              </a:solidFill>
              <a:sym typeface="Arial"/>
            </a:endParaRPr>
          </a:p>
        </p:txBody>
      </p:sp>
      <p:grpSp>
        <p:nvGrpSpPr>
          <p:cNvPr id="7" name="Group 10"/>
          <p:cNvGrpSpPr>
            <a:grpSpLocks/>
          </p:cNvGrpSpPr>
          <p:nvPr userDrawn="1"/>
        </p:nvGrpSpPr>
        <p:grpSpPr bwMode="auto">
          <a:xfrm>
            <a:off x="358775" y="6188075"/>
            <a:ext cx="3913188" cy="506413"/>
            <a:chOff x="358720" y="6187719"/>
            <a:chExt cx="3913243" cy="506326"/>
          </a:xfrm>
        </p:grpSpPr>
        <p:cxnSp>
          <p:nvCxnSpPr>
            <p:cNvPr id="8" name="Straight Connector 11">
              <a:extLst/>
            </p:cNvPr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12">
              <a:extLst/>
            </p:cNvPr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0" name="Rectangle 13">
              <a:extLst/>
            </p:cNvPr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>
                <a:solidFill>
                  <a:srgbClr val="FFFFFF"/>
                </a:solidFill>
                <a:sym typeface="Arial"/>
              </a:endParaRPr>
            </a:p>
          </p:txBody>
        </p:sp>
      </p:grpSp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x-none" dirty="0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711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358775" y="6188075"/>
            <a:ext cx="3913188" cy="506413"/>
            <a:chOff x="358720" y="6187719"/>
            <a:chExt cx="3913243" cy="506326"/>
          </a:xfrm>
        </p:grpSpPr>
        <p:cxnSp>
          <p:nvCxnSpPr>
            <p:cNvPr id="5" name="Straight Connector 16">
              <a:extLst/>
            </p:cNvPr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17">
              <a:extLst/>
            </p:cNvPr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7" name="Rectangle 18">
              <a:extLst/>
            </p:cNvPr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>
                <a:solidFill>
                  <a:srgbClr val="FFFFFF"/>
                </a:solidFill>
                <a:sym typeface="Arial"/>
              </a:endParaRPr>
            </a:p>
          </p:txBody>
        </p:sp>
      </p:grpSp>
      <p:pic>
        <p:nvPicPr>
          <p:cNvPr id="8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1" b="71252"/>
          <a:stretch>
            <a:fillRect/>
          </a:stretch>
        </p:blipFill>
        <p:spPr bwMode="auto">
          <a:xfrm>
            <a:off x="0" y="0"/>
            <a:ext cx="12192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3">
            <a:extLst/>
          </p:cNvPr>
          <p:cNvSpPr/>
          <p:nvPr userDrawn="1"/>
        </p:nvSpPr>
        <p:spPr>
          <a:xfrm rot="16200000">
            <a:off x="11333162" y="835026"/>
            <a:ext cx="176213" cy="1762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sz="1800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21" name="Text Placeholder 5">
            <a:extLst/>
          </p:cNvPr>
          <p:cNvSpPr>
            <a:spLocks noGrp="1"/>
          </p:cNvSpPr>
          <p:nvPr>
            <p:ph type="body" sz="quarter" idx="10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23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2714501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>
            <a:extLst/>
          </p:cNvPr>
          <p:cNvCxnSpPr>
            <a:cxnSpLocks/>
          </p:cNvCxnSpPr>
          <p:nvPr userDrawn="1"/>
        </p:nvCxnSpPr>
        <p:spPr>
          <a:xfrm>
            <a:off x="9093200" y="352425"/>
            <a:ext cx="3406775" cy="127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10"/>
          <p:cNvGrpSpPr>
            <a:grpSpLocks/>
          </p:cNvGrpSpPr>
          <p:nvPr userDrawn="1"/>
        </p:nvGrpSpPr>
        <p:grpSpPr bwMode="auto">
          <a:xfrm>
            <a:off x="358775" y="6188075"/>
            <a:ext cx="3913188" cy="506413"/>
            <a:chOff x="358720" y="6187719"/>
            <a:chExt cx="3913243" cy="506326"/>
          </a:xfrm>
        </p:grpSpPr>
        <p:cxnSp>
          <p:nvCxnSpPr>
            <p:cNvPr id="7" name="Straight Connector 11">
              <a:extLst/>
            </p:cNvPr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2">
              <a:extLst/>
            </p:cNvPr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9" name="Rectangle 13">
              <a:extLst/>
            </p:cNvPr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>
                <a:solidFill>
                  <a:srgbClr val="FFFFFF"/>
                </a:solidFill>
                <a:sym typeface="Arial"/>
              </a:endParaRPr>
            </a:p>
          </p:txBody>
        </p:sp>
      </p:grpSp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x-none" dirty="0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457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"/>
          <p:cNvGrpSpPr>
            <a:grpSpLocks/>
          </p:cNvGrpSpPr>
          <p:nvPr userDrawn="1"/>
        </p:nvGrpSpPr>
        <p:grpSpPr bwMode="auto">
          <a:xfrm>
            <a:off x="358775" y="6188075"/>
            <a:ext cx="3913188" cy="506413"/>
            <a:chOff x="358720" y="6187719"/>
            <a:chExt cx="3913243" cy="506326"/>
          </a:xfrm>
        </p:grpSpPr>
        <p:cxnSp>
          <p:nvCxnSpPr>
            <p:cNvPr id="6" name="Straight Connector 11">
              <a:extLst/>
            </p:cNvPr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12">
              <a:extLst/>
            </p:cNvPr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8" name="Rectangle 13">
              <a:extLst/>
            </p:cNvPr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>
                <a:solidFill>
                  <a:srgbClr val="FFFFFF"/>
                </a:solidFill>
                <a:sym typeface="Arial"/>
              </a:endParaRPr>
            </a:p>
          </p:txBody>
        </p:sp>
      </p:grpSp>
      <p:pic>
        <p:nvPicPr>
          <p:cNvPr id="9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39" b="30975"/>
          <a:stretch>
            <a:fillRect/>
          </a:stretch>
        </p:blipFill>
        <p:spPr bwMode="auto">
          <a:xfrm>
            <a:off x="0" y="0"/>
            <a:ext cx="12192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8">
            <a:extLst/>
          </p:cNvPr>
          <p:cNvSpPr/>
          <p:nvPr userDrawn="1"/>
        </p:nvSpPr>
        <p:spPr>
          <a:xfrm rot="16200000">
            <a:off x="11333162" y="835026"/>
            <a:ext cx="176213" cy="1762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sz="1800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18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57261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שימה באופ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>
            <a:grpSpLocks/>
          </p:cNvGrpSpPr>
          <p:nvPr userDrawn="1"/>
        </p:nvGrpSpPr>
        <p:grpSpPr bwMode="auto">
          <a:xfrm>
            <a:off x="-2381250" y="158750"/>
            <a:ext cx="14544675" cy="6540500"/>
            <a:chOff x="-2455150" y="146499"/>
            <a:chExt cx="14545456" cy="6541144"/>
          </a:xfrm>
        </p:grpSpPr>
        <p:sp>
          <p:nvSpPr>
            <p:cNvPr id="6" name="Rectangle 9">
              <a:extLst/>
            </p:cNvPr>
            <p:cNvSpPr/>
            <p:nvPr userDrawn="1"/>
          </p:nvSpPr>
          <p:spPr>
            <a:xfrm>
              <a:off x="11517188" y="146499"/>
              <a:ext cx="503264" cy="5032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>
                <a:solidFill>
                  <a:srgbClr val="FFFFFF"/>
                </a:solidFill>
                <a:sym typeface="Arial"/>
              </a:endParaRPr>
            </a:p>
          </p:txBody>
        </p:sp>
        <p:cxnSp>
          <p:nvCxnSpPr>
            <p:cNvPr id="7" name="Straight Connector 10">
              <a:extLst/>
            </p:cNvPr>
            <p:cNvCxnSpPr>
              <a:cxnSpLocks/>
            </p:cNvCxnSpPr>
            <p:nvPr userDrawn="1"/>
          </p:nvCxnSpPr>
          <p:spPr>
            <a:xfrm>
              <a:off x="-2455150" y="6435206"/>
              <a:ext cx="3406958" cy="12701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11"/>
            <p:cNvGrpSpPr>
              <a:grpSpLocks/>
            </p:cNvGrpSpPr>
            <p:nvPr userDrawn="1"/>
          </p:nvGrpSpPr>
          <p:grpSpPr bwMode="auto">
            <a:xfrm rot="10800000">
              <a:off x="8177063" y="6181317"/>
              <a:ext cx="3913243" cy="506326"/>
              <a:chOff x="358720" y="6187719"/>
              <a:chExt cx="3913243" cy="506326"/>
            </a:xfrm>
          </p:grpSpPr>
          <p:cxnSp>
            <p:nvCxnSpPr>
              <p:cNvPr id="10" name="Straight Connector 16">
                <a:extLst/>
              </p:cNvPr>
              <p:cNvCxnSpPr>
                <a:cxnSpLocks/>
              </p:cNvCxnSpPr>
              <p:nvPr userDrawn="1"/>
            </p:nvCxnSpPr>
            <p:spPr>
              <a:xfrm>
                <a:off x="865159" y="6433805"/>
                <a:ext cx="3406958" cy="14289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17">
                <a:extLst/>
              </p:cNvPr>
              <p:cNvSpPr/>
              <p:nvPr userDrawn="1"/>
            </p:nvSpPr>
            <p:spPr>
              <a:xfrm rot="16200000">
                <a:off x="372996" y="6202019"/>
                <a:ext cx="506463" cy="5064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rtl="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x-none" sz="1800" dirty="0">
                  <a:solidFill>
                    <a:srgbClr val="FFFFFF"/>
                  </a:solidFill>
                  <a:sym typeface="Arial"/>
                </a:endParaRPr>
              </a:p>
            </p:txBody>
          </p:sp>
          <p:sp>
            <p:nvSpPr>
              <p:cNvPr id="12" name="Rectangle 18">
                <a:extLst/>
              </p:cNvPr>
              <p:cNvSpPr/>
              <p:nvPr userDrawn="1"/>
            </p:nvSpPr>
            <p:spPr>
              <a:xfrm>
                <a:off x="781018" y="6371887"/>
                <a:ext cx="168284" cy="166703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rtl="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x-none" sz="1800" dirty="0">
                  <a:solidFill>
                    <a:srgbClr val="FFFFFF"/>
                  </a:solidFill>
                  <a:sym typeface="Arial"/>
                </a:endParaRPr>
              </a:p>
            </p:txBody>
          </p:sp>
        </p:grpSp>
        <p:sp>
          <p:nvSpPr>
            <p:cNvPr id="9" name="Rectangle 19">
              <a:extLst/>
            </p:cNvPr>
            <p:cNvSpPr/>
            <p:nvPr userDrawn="1"/>
          </p:nvSpPr>
          <p:spPr>
            <a:xfrm>
              <a:off x="11645782" y="508485"/>
              <a:ext cx="246076" cy="2444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>
                <a:solidFill>
                  <a:srgbClr val="FFFFFF"/>
                </a:solidFill>
                <a:sym typeface="Arial"/>
              </a:endParaRPr>
            </a:p>
          </p:txBody>
        </p:sp>
      </p:grp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e-IL" noProof="0" smtClean="0"/>
              <a:t>לחץ על הסמל כדי להוסיף תמונה</a:t>
            </a:r>
            <a:endParaRPr lang="he-IL" noProof="0" dirty="0"/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10"/>
          </p:nvPr>
        </p:nvSpPr>
        <p:spPr>
          <a:xfrm>
            <a:off x="426793" y="661709"/>
            <a:ext cx="10953750" cy="1903413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6567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 userDrawn="1"/>
        </p:nvGrpSpPr>
        <p:grpSpPr bwMode="auto">
          <a:xfrm>
            <a:off x="10820400" y="6289675"/>
            <a:ext cx="10328275" cy="166688"/>
            <a:chOff x="10668248" y="5893696"/>
            <a:chExt cx="10328539" cy="167498"/>
          </a:xfrm>
        </p:grpSpPr>
        <p:cxnSp>
          <p:nvCxnSpPr>
            <p:cNvPr id="6" name="Straight Connector 8">
              <a:extLst/>
            </p:cNvPr>
            <p:cNvCxnSpPr>
              <a:cxnSpLocks/>
            </p:cNvCxnSpPr>
            <p:nvPr userDrawn="1"/>
          </p:nvCxnSpPr>
          <p:spPr>
            <a:xfrm>
              <a:off x="10752388" y="5978243"/>
              <a:ext cx="10244399" cy="38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9">
              <a:extLst/>
            </p:cNvPr>
            <p:cNvSpPr/>
            <p:nvPr userDrawn="1"/>
          </p:nvSpPr>
          <p:spPr>
            <a:xfrm>
              <a:off x="10668248" y="5893696"/>
              <a:ext cx="168279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>
                <a:solidFill>
                  <a:srgbClr val="FFFFFF"/>
                </a:solidFill>
                <a:sym typeface="Arial"/>
              </a:endParaRPr>
            </a:p>
          </p:txBody>
        </p:sp>
      </p:grpSp>
      <p:grpSp>
        <p:nvGrpSpPr>
          <p:cNvPr id="8" name="Group 10"/>
          <p:cNvGrpSpPr>
            <a:grpSpLocks/>
          </p:cNvGrpSpPr>
          <p:nvPr userDrawn="1"/>
        </p:nvGrpSpPr>
        <p:grpSpPr bwMode="auto">
          <a:xfrm>
            <a:off x="358775" y="66675"/>
            <a:ext cx="3913188" cy="506413"/>
            <a:chOff x="358720" y="6187719"/>
            <a:chExt cx="3913243" cy="506326"/>
          </a:xfrm>
        </p:grpSpPr>
        <p:cxnSp>
          <p:nvCxnSpPr>
            <p:cNvPr id="9" name="Straight Connector 11">
              <a:extLst/>
            </p:cNvPr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2">
              <a:extLst/>
            </p:cNvPr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1" name="Rectangle 13">
              <a:extLst/>
            </p:cNvPr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>
                <a:solidFill>
                  <a:srgbClr val="FFFFFF"/>
                </a:solidFill>
                <a:sym typeface="Arial"/>
              </a:endParaRPr>
            </a:p>
          </p:txBody>
        </p:sp>
      </p:grpSp>
      <p:pic>
        <p:nvPicPr>
          <p:cNvPr id="12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47" t="70" b="-72"/>
          <a:stretch>
            <a:fillRect/>
          </a:stretch>
        </p:blipFill>
        <p:spPr bwMode="auto">
          <a:xfrm>
            <a:off x="11685588" y="0"/>
            <a:ext cx="506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7312026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x-none" dirty="0"/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849183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x-none" noProof="0"/>
          </a:p>
        </p:txBody>
      </p:sp>
      <p:sp>
        <p:nvSpPr>
          <p:cNvPr id="15" name="Text Placeholder 5">
            <a:extLst/>
          </p:cNvPr>
          <p:cNvSpPr>
            <a:spLocks noGrp="1"/>
          </p:cNvSpPr>
          <p:nvPr>
            <p:ph type="body" sz="quarter" idx="10"/>
          </p:nvPr>
        </p:nvSpPr>
        <p:spPr>
          <a:xfrm>
            <a:off x="7312026" y="2208855"/>
            <a:ext cx="3932237" cy="3652195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2295471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 userDrawn="1"/>
        </p:nvGrpSpPr>
        <p:grpSpPr bwMode="auto">
          <a:xfrm>
            <a:off x="1336675" y="357188"/>
            <a:ext cx="10550525" cy="506412"/>
            <a:chOff x="1336409" y="356936"/>
            <a:chExt cx="10550791" cy="506326"/>
          </a:xfrm>
        </p:grpSpPr>
        <p:cxnSp>
          <p:nvCxnSpPr>
            <p:cNvPr id="5" name="Straight Connector 13">
              <a:extLst/>
            </p:cNvPr>
            <p:cNvCxnSpPr>
              <a:cxnSpLocks/>
            </p:cNvCxnSpPr>
            <p:nvPr userDrawn="1"/>
          </p:nvCxnSpPr>
          <p:spPr>
            <a:xfrm>
              <a:off x="1336409" y="572799"/>
              <a:ext cx="10244396" cy="3968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14">
              <a:extLst/>
            </p:cNvPr>
            <p:cNvSpPr/>
            <p:nvPr userDrawn="1"/>
          </p:nvSpPr>
          <p:spPr>
            <a:xfrm rot="16200000">
              <a:off x="11380825" y="356887"/>
              <a:ext cx="506326" cy="5064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 dirty="0">
                <a:solidFill>
                  <a:srgbClr val="FFFFFF"/>
                </a:solidFill>
                <a:sym typeface="Arial"/>
              </a:endParaRPr>
            </a:p>
          </p:txBody>
        </p:sp>
      </p:grpSp>
      <p:sp>
        <p:nvSpPr>
          <p:cNvPr id="7" name="Rectangle 8">
            <a:extLst/>
          </p:cNvPr>
          <p:cNvSpPr/>
          <p:nvPr userDrawn="1"/>
        </p:nvSpPr>
        <p:spPr>
          <a:xfrm rot="10800000">
            <a:off x="11780838" y="488950"/>
            <a:ext cx="212725" cy="211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sz="1800">
              <a:solidFill>
                <a:srgbClr val="FFFFFF"/>
              </a:solidFill>
              <a:sym typeface="Arial"/>
            </a:endParaRP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e-IL" noProof="0" smtClean="0"/>
              <a:t>לחץ על הסמל כדי להוסיף תמונה</a:t>
            </a:r>
            <a:endParaRPr lang="he-IL" noProof="0" dirty="0"/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32736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>
            <a:extLst/>
          </p:cNvPr>
          <p:cNvSpPr/>
          <p:nvPr userDrawn="1"/>
        </p:nvSpPr>
        <p:spPr>
          <a:xfrm>
            <a:off x="1076325" y="1757363"/>
            <a:ext cx="10039350" cy="3384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sz="1800">
              <a:solidFill>
                <a:srgbClr val="FFFFFF"/>
              </a:solidFill>
              <a:sym typeface="Arial"/>
            </a:endParaRPr>
          </a:p>
        </p:txBody>
      </p:sp>
      <p:cxnSp>
        <p:nvCxnSpPr>
          <p:cNvPr id="5" name="Straight Connector 17">
            <a:extLst/>
          </p:cNvPr>
          <p:cNvCxnSpPr>
            <a:cxnSpLocks/>
          </p:cNvCxnSpPr>
          <p:nvPr userDrawn="1"/>
        </p:nvCxnSpPr>
        <p:spPr>
          <a:xfrm>
            <a:off x="865188" y="531813"/>
            <a:ext cx="3406775" cy="127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1">
            <a:extLst/>
          </p:cNvPr>
          <p:cNvSpPr/>
          <p:nvPr userDrawn="1"/>
        </p:nvSpPr>
        <p:spPr>
          <a:xfrm rot="16200000">
            <a:off x="358775" y="285750"/>
            <a:ext cx="506413" cy="5064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sz="1800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7" name="Rectangle 15">
            <a:extLst/>
          </p:cNvPr>
          <p:cNvSpPr/>
          <p:nvPr userDrawn="1"/>
        </p:nvSpPr>
        <p:spPr>
          <a:xfrm>
            <a:off x="781050" y="455613"/>
            <a:ext cx="168275" cy="1666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sz="1800">
              <a:solidFill>
                <a:srgbClr val="FFFFFF"/>
              </a:solidFill>
              <a:sym typeface="Arial"/>
            </a:endParaRPr>
          </a:p>
        </p:txBody>
      </p:sp>
      <p:cxnSp>
        <p:nvCxnSpPr>
          <p:cNvPr id="8" name="Straight Connector 14">
            <a:extLst/>
          </p:cNvPr>
          <p:cNvCxnSpPr>
            <a:cxnSpLocks/>
          </p:cNvCxnSpPr>
          <p:nvPr userDrawn="1"/>
        </p:nvCxnSpPr>
        <p:spPr>
          <a:xfrm>
            <a:off x="793750" y="5507038"/>
            <a:ext cx="138588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9">
            <a:extLst/>
          </p:cNvPr>
          <p:cNvSpPr/>
          <p:nvPr userDrawn="1"/>
        </p:nvSpPr>
        <p:spPr>
          <a:xfrm rot="10800000">
            <a:off x="10906125" y="2286000"/>
            <a:ext cx="419100" cy="4206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sz="1800">
              <a:solidFill>
                <a:srgbClr val="FFFFFF"/>
              </a:solidFill>
              <a:sym typeface="Arial"/>
            </a:endParaRPr>
          </a:p>
        </p:txBody>
      </p:sp>
      <p:cxnSp>
        <p:nvCxnSpPr>
          <p:cNvPr id="10" name="Straight Connector 10">
            <a:extLst/>
          </p:cNvPr>
          <p:cNvCxnSpPr>
            <a:cxnSpLocks/>
          </p:cNvCxnSpPr>
          <p:nvPr userDrawn="1"/>
        </p:nvCxnSpPr>
        <p:spPr>
          <a:xfrm>
            <a:off x="407988" y="6253163"/>
            <a:ext cx="2816225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2">
            <a:extLst/>
          </p:cNvPr>
          <p:cNvCxnSpPr>
            <a:cxnSpLocks/>
          </p:cNvCxnSpPr>
          <p:nvPr userDrawn="1"/>
        </p:nvCxnSpPr>
        <p:spPr>
          <a:xfrm>
            <a:off x="-679450" y="6456363"/>
            <a:ext cx="345598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/>
          </p:cNvPr>
          <p:cNvSpPr>
            <a:spLocks noGrp="1"/>
          </p:cNvSpPr>
          <p:nvPr>
            <p:ph type="body" sz="quarter" idx="11"/>
          </p:nvPr>
        </p:nvSpPr>
        <p:spPr>
          <a:xfrm>
            <a:off x="1837135" y="1720995"/>
            <a:ext cx="8517731" cy="347606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8000"/>
              </a:lnSpc>
              <a:buNone/>
              <a:defRPr sz="7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8428209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/>
          </p:cNvPr>
          <p:cNvCxnSpPr>
            <a:cxnSpLocks/>
          </p:cNvCxnSpPr>
          <p:nvPr userDrawn="1"/>
        </p:nvCxnSpPr>
        <p:spPr>
          <a:xfrm>
            <a:off x="-874713" y="6429375"/>
            <a:ext cx="400526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7"/>
          <p:cNvGrpSpPr>
            <a:grpSpLocks/>
          </p:cNvGrpSpPr>
          <p:nvPr userDrawn="1"/>
        </p:nvGrpSpPr>
        <p:grpSpPr bwMode="auto">
          <a:xfrm>
            <a:off x="1312863" y="357188"/>
            <a:ext cx="10574337" cy="506412"/>
            <a:chOff x="1313047" y="356936"/>
            <a:chExt cx="10574153" cy="506326"/>
          </a:xfrm>
        </p:grpSpPr>
        <p:cxnSp>
          <p:nvCxnSpPr>
            <p:cNvPr id="6" name="Straight Connector 8">
              <a:extLst/>
            </p:cNvPr>
            <p:cNvCxnSpPr>
              <a:cxnSpLocks/>
            </p:cNvCxnSpPr>
            <p:nvPr userDrawn="1"/>
          </p:nvCxnSpPr>
          <p:spPr>
            <a:xfrm>
              <a:off x="1313047" y="572799"/>
              <a:ext cx="10245547" cy="3968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9">
              <a:extLst/>
            </p:cNvPr>
            <p:cNvSpPr/>
            <p:nvPr userDrawn="1"/>
          </p:nvSpPr>
          <p:spPr>
            <a:xfrm rot="16200000">
              <a:off x="11380835" y="356897"/>
              <a:ext cx="506326" cy="50640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8" name="Rectangle 10">
              <a:extLst/>
            </p:cNvPr>
            <p:cNvSpPr/>
            <p:nvPr userDrawn="1"/>
          </p:nvSpPr>
          <p:spPr>
            <a:xfrm>
              <a:off x="1313047" y="490263"/>
              <a:ext cx="168272" cy="16665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>
                <a:solidFill>
                  <a:srgbClr val="FFFFFF"/>
                </a:solidFill>
                <a:sym typeface="Arial"/>
              </a:endParaRPr>
            </a:p>
          </p:txBody>
        </p:sp>
      </p:grpSp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7686675" y="6410325"/>
            <a:ext cx="4505325" cy="481013"/>
            <a:chOff x="5231876" y="2677211"/>
            <a:chExt cx="4506014" cy="481337"/>
          </a:xfrm>
        </p:grpSpPr>
        <p:sp>
          <p:nvSpPr>
            <p:cNvPr id="10" name="Rectangle 12">
              <a:extLst/>
            </p:cNvPr>
            <p:cNvSpPr/>
            <p:nvPr userDrawn="1"/>
          </p:nvSpPr>
          <p:spPr>
            <a:xfrm>
              <a:off x="5231876" y="2902788"/>
              <a:ext cx="4117018" cy="255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1" name="Rectangle 13">
              <a:extLst/>
            </p:cNvPr>
            <p:cNvSpPr/>
            <p:nvPr userDrawn="1"/>
          </p:nvSpPr>
          <p:spPr>
            <a:xfrm>
              <a:off x="5936834" y="2677211"/>
              <a:ext cx="3801056" cy="22557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>
                <a:solidFill>
                  <a:srgbClr val="FFFFFF"/>
                </a:solidFill>
                <a:sym typeface="Arial"/>
              </a:endParaRPr>
            </a:p>
          </p:txBody>
        </p:sp>
      </p:grpSp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r">
              <a:defRPr sz="65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x-none" dirty="0"/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006217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 userDrawn="1"/>
        </p:nvGrpSpPr>
        <p:grpSpPr bwMode="auto">
          <a:xfrm>
            <a:off x="781050" y="357188"/>
            <a:ext cx="11106150" cy="506412"/>
            <a:chOff x="781297" y="356936"/>
            <a:chExt cx="11105903" cy="506326"/>
          </a:xfrm>
        </p:grpSpPr>
        <p:cxnSp>
          <p:nvCxnSpPr>
            <p:cNvPr id="5" name="Straight Connector 6">
              <a:extLst/>
            </p:cNvPr>
            <p:cNvCxnSpPr>
              <a:cxnSpLocks/>
            </p:cNvCxnSpPr>
            <p:nvPr userDrawn="1"/>
          </p:nvCxnSpPr>
          <p:spPr>
            <a:xfrm>
              <a:off x="865433" y="572799"/>
              <a:ext cx="1076936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7">
              <a:extLst/>
            </p:cNvPr>
            <p:cNvSpPr/>
            <p:nvPr userDrawn="1"/>
          </p:nvSpPr>
          <p:spPr>
            <a:xfrm rot="16200000">
              <a:off x="11380837" y="356899"/>
              <a:ext cx="506326" cy="5064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7" name="Rectangle 10">
              <a:extLst/>
            </p:cNvPr>
            <p:cNvSpPr/>
            <p:nvPr userDrawn="1"/>
          </p:nvSpPr>
          <p:spPr>
            <a:xfrm>
              <a:off x="781297" y="490263"/>
              <a:ext cx="168271" cy="16665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>
                <a:solidFill>
                  <a:srgbClr val="FFFFFF"/>
                </a:solidFill>
                <a:sym typeface="Arial"/>
              </a:endParaRPr>
            </a:p>
          </p:txBody>
        </p:sp>
      </p:grpSp>
      <p:grpSp>
        <p:nvGrpSpPr>
          <p:cNvPr id="8" name="Group 12"/>
          <p:cNvGrpSpPr>
            <a:grpSpLocks/>
          </p:cNvGrpSpPr>
          <p:nvPr userDrawn="1"/>
        </p:nvGrpSpPr>
        <p:grpSpPr bwMode="auto">
          <a:xfrm>
            <a:off x="-8156575" y="6042025"/>
            <a:ext cx="10328275" cy="168275"/>
            <a:chOff x="10668248" y="5893696"/>
            <a:chExt cx="10328539" cy="167498"/>
          </a:xfrm>
        </p:grpSpPr>
        <p:cxnSp>
          <p:nvCxnSpPr>
            <p:cNvPr id="9" name="Straight Connector 13">
              <a:extLst/>
            </p:cNvPr>
            <p:cNvCxnSpPr>
              <a:cxnSpLocks/>
            </p:cNvCxnSpPr>
            <p:nvPr userDrawn="1"/>
          </p:nvCxnSpPr>
          <p:spPr>
            <a:xfrm>
              <a:off x="10752387" y="5977445"/>
              <a:ext cx="10244400" cy="3792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4">
              <a:extLst/>
            </p:cNvPr>
            <p:cNvSpPr/>
            <p:nvPr userDrawn="1"/>
          </p:nvSpPr>
          <p:spPr>
            <a:xfrm>
              <a:off x="10668248" y="5893696"/>
              <a:ext cx="168279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800">
                <a:solidFill>
                  <a:srgbClr val="FFFFFF"/>
                </a:solidFill>
                <a:sym typeface="Arial"/>
              </a:endParaRPr>
            </a:p>
          </p:txBody>
        </p:sp>
      </p:grpSp>
      <p:sp>
        <p:nvSpPr>
          <p:cNvPr id="11" name="Rectangle 9">
            <a:extLst/>
          </p:cNvPr>
          <p:cNvSpPr/>
          <p:nvPr userDrawn="1"/>
        </p:nvSpPr>
        <p:spPr>
          <a:xfrm rot="10800000">
            <a:off x="11514138" y="720725"/>
            <a:ext cx="234950" cy="2365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sz="1800">
              <a:solidFill>
                <a:srgbClr val="FFFFFF"/>
              </a:solidFill>
              <a:sym typeface="Arial"/>
            </a:endParaRP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e-IL" noProof="0" smtClean="0"/>
              <a:t>לחץ על הסמל כדי להוסיף תמונה</a:t>
            </a:r>
            <a:endParaRPr lang="he-IL" noProof="0" dirty="0"/>
          </a:p>
        </p:txBody>
      </p:sp>
    </p:spTree>
    <p:extLst>
      <p:ext uri="{BB962C8B-B14F-4D97-AF65-F5344CB8AC3E}">
        <p14:creationId xmlns:p14="http://schemas.microsoft.com/office/powerpoint/2010/main" val="2831152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>
            <a:grpSpLocks/>
          </p:cNvGrpSpPr>
          <p:nvPr userDrawn="1"/>
        </p:nvGrpSpPr>
        <p:grpSpPr bwMode="auto">
          <a:xfrm>
            <a:off x="1785938" y="180975"/>
            <a:ext cx="10244137" cy="506413"/>
            <a:chOff x="1748087" y="356936"/>
            <a:chExt cx="10244790" cy="506326"/>
          </a:xfrm>
        </p:grpSpPr>
        <p:cxnSp>
          <p:nvCxnSpPr>
            <p:cNvPr id="7" name="Straight Connector 10">
              <a:extLst/>
            </p:cNvPr>
            <p:cNvCxnSpPr>
              <a:cxnSpLocks/>
            </p:cNvCxnSpPr>
            <p:nvPr userDrawn="1"/>
          </p:nvCxnSpPr>
          <p:spPr>
            <a:xfrm>
              <a:off x="1748087" y="572799"/>
              <a:ext cx="10244790" cy="39681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1">
              <a:extLst/>
            </p:cNvPr>
            <p:cNvSpPr/>
            <p:nvPr userDrawn="1"/>
          </p:nvSpPr>
          <p:spPr>
            <a:xfrm rot="16200000">
              <a:off x="11380917" y="357670"/>
              <a:ext cx="506326" cy="50485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x-none" kern="0" dirty="0">
                <a:sym typeface="Arial"/>
              </a:endParaRPr>
            </a:p>
          </p:txBody>
        </p:sp>
      </p:grpSp>
      <p:sp>
        <p:nvSpPr>
          <p:cNvPr id="9" name="Rectangle 13">
            <a:extLst/>
          </p:cNvPr>
          <p:cNvSpPr/>
          <p:nvPr userDrawn="1"/>
        </p:nvSpPr>
        <p:spPr>
          <a:xfrm rot="10800000">
            <a:off x="11818938" y="314325"/>
            <a:ext cx="211137" cy="211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x-none" kern="0">
              <a:sym typeface="Arial"/>
            </a:endParaRPr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x-none" dirty="0"/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6296658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יסה מותאמת אישית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/>
          </p:cNvPr>
          <p:cNvSpPr/>
          <p:nvPr userDrawn="1"/>
        </p:nvSpPr>
        <p:spPr>
          <a:xfrm>
            <a:off x="304800" y="593725"/>
            <a:ext cx="2270125" cy="1938338"/>
          </a:xfrm>
          <a:prstGeom prst="rect">
            <a:avLst/>
          </a:prstGeom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ts val="1063"/>
              </a:spcBef>
              <a:buClrTx/>
              <a:buFontTx/>
              <a:buNone/>
              <a:defRPr/>
            </a:pPr>
            <a:r>
              <a:rPr lang="he-IL" altLang="he-IL" sz="2400" b="1" smtClean="0">
                <a:solidFill>
                  <a:srgbClr val="FF0000"/>
                </a:solidFill>
                <a:latin typeface="Alef" charset="-79"/>
                <a:cs typeface="Alef" charset="-79"/>
                <a:sym typeface="Alef" charset="-79"/>
              </a:rPr>
              <a:t>*השקופית הזו מיועדת למורה בלבד יש למחוק אותה בסיום הכנת המצגת</a:t>
            </a:r>
          </a:p>
        </p:txBody>
      </p:sp>
      <p:cxnSp>
        <p:nvCxnSpPr>
          <p:cNvPr id="3" name="מחבר ישר 2">
            <a:extLst/>
          </p:cNvPr>
          <p:cNvCxnSpPr/>
          <p:nvPr userDrawn="1"/>
        </p:nvCxnSpPr>
        <p:spPr>
          <a:xfrm>
            <a:off x="2717800" y="101600"/>
            <a:ext cx="0" cy="66548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936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4" b="63870"/>
          <a:stretch>
            <a:fillRect/>
          </a:stretch>
        </p:blipFill>
        <p:spPr bwMode="auto">
          <a:xfrm>
            <a:off x="0" y="0"/>
            <a:ext cx="12192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0"/>
          <p:cNvGrpSpPr>
            <a:grpSpLocks/>
          </p:cNvGrpSpPr>
          <p:nvPr userDrawn="1"/>
        </p:nvGrpSpPr>
        <p:grpSpPr bwMode="auto">
          <a:xfrm>
            <a:off x="358775" y="6188075"/>
            <a:ext cx="3913188" cy="506413"/>
            <a:chOff x="358720" y="6187719"/>
            <a:chExt cx="3913243" cy="506326"/>
          </a:xfrm>
        </p:grpSpPr>
        <p:cxnSp>
          <p:nvCxnSpPr>
            <p:cNvPr id="7" name="Straight Connector 11">
              <a:extLst/>
            </p:cNvPr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2">
              <a:extLst/>
            </p:cNvPr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x-none" kern="0" dirty="0">
                <a:sym typeface="Arial"/>
              </a:endParaRPr>
            </a:p>
          </p:txBody>
        </p:sp>
        <p:sp>
          <p:nvSpPr>
            <p:cNvPr id="9" name="Rectangle 13">
              <a:extLst/>
            </p:cNvPr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x-none" kern="0">
                <a:sym typeface="Arial"/>
              </a:endParaRPr>
            </a:p>
          </p:txBody>
        </p:sp>
      </p:grpSp>
      <p:sp>
        <p:nvSpPr>
          <p:cNvPr id="10" name="Rectangle 15">
            <a:extLst/>
          </p:cNvPr>
          <p:cNvSpPr/>
          <p:nvPr userDrawn="1"/>
        </p:nvSpPr>
        <p:spPr>
          <a:xfrm rot="16200000">
            <a:off x="11333162" y="835026"/>
            <a:ext cx="176213" cy="1762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x-none" kern="0" dirty="0">
              <a:sym typeface="Arial"/>
            </a:endParaRPr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 algn="r" rtl="1"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x-none" dirty="0"/>
          </a:p>
        </p:txBody>
      </p:sp>
      <p:sp>
        <p:nvSpPr>
          <p:cNvPr id="6" name="Text Placeholder 5">
            <a:extLst/>
          </p:cNvPr>
          <p:cNvSpPr>
            <a:spLocks noGrp="1"/>
          </p:cNvSpPr>
          <p:nvPr>
            <p:ph type="body" sz="quarter" idx="10"/>
          </p:nvPr>
        </p:nvSpPr>
        <p:spPr>
          <a:xfrm>
            <a:off x="358720" y="1928813"/>
            <a:ext cx="10885543" cy="3844925"/>
          </a:xfrm>
        </p:spPr>
        <p:txBody>
          <a:bodyPr>
            <a:normAutofit/>
          </a:bodyPr>
          <a:lstStyle>
            <a:lvl1pPr marL="0" indent="0" algn="r" rtl="1"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430093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>
            <a:extLst/>
          </p:cNvPr>
          <p:cNvCxnSpPr>
            <a:cxnSpLocks/>
          </p:cNvCxnSpPr>
          <p:nvPr userDrawn="1"/>
        </p:nvCxnSpPr>
        <p:spPr>
          <a:xfrm>
            <a:off x="9093200" y="352425"/>
            <a:ext cx="3406775" cy="127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9">
            <a:extLst/>
          </p:cNvPr>
          <p:cNvSpPr/>
          <p:nvPr userDrawn="1"/>
        </p:nvSpPr>
        <p:spPr>
          <a:xfrm rot="16200000">
            <a:off x="8990013" y="249238"/>
            <a:ext cx="206375" cy="206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x-none" kern="0">
              <a:sym typeface="Arial"/>
            </a:endParaRPr>
          </a:p>
        </p:txBody>
      </p:sp>
      <p:grpSp>
        <p:nvGrpSpPr>
          <p:cNvPr id="7" name="Group 10"/>
          <p:cNvGrpSpPr>
            <a:grpSpLocks/>
          </p:cNvGrpSpPr>
          <p:nvPr userDrawn="1"/>
        </p:nvGrpSpPr>
        <p:grpSpPr bwMode="auto">
          <a:xfrm>
            <a:off x="358775" y="6188075"/>
            <a:ext cx="3913188" cy="506413"/>
            <a:chOff x="358720" y="6187719"/>
            <a:chExt cx="3913243" cy="506326"/>
          </a:xfrm>
        </p:grpSpPr>
        <p:cxnSp>
          <p:nvCxnSpPr>
            <p:cNvPr id="8" name="Straight Connector 11">
              <a:extLst/>
            </p:cNvPr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12">
              <a:extLst/>
            </p:cNvPr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x-none" kern="0" dirty="0">
                <a:sym typeface="Arial"/>
              </a:endParaRPr>
            </a:p>
          </p:txBody>
        </p:sp>
        <p:sp>
          <p:nvSpPr>
            <p:cNvPr id="10" name="Rectangle 13">
              <a:extLst/>
            </p:cNvPr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x-none" kern="0">
                <a:sym typeface="Arial"/>
              </a:endParaRPr>
            </a:p>
          </p:txBody>
        </p:sp>
      </p:grpSp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x-none" dirty="0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268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>
            <a:extLst/>
          </p:cNvPr>
          <p:cNvSpPr/>
          <p:nvPr userDrawn="1"/>
        </p:nvSpPr>
        <p:spPr>
          <a:xfrm>
            <a:off x="465138" y="1690688"/>
            <a:ext cx="10779125" cy="2819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x-none" kern="0">
              <a:sym typeface="Arial"/>
            </a:endParaRPr>
          </a:p>
        </p:txBody>
      </p:sp>
      <p:grpSp>
        <p:nvGrpSpPr>
          <p:cNvPr id="5" name="Group 17"/>
          <p:cNvGrpSpPr>
            <a:grpSpLocks/>
          </p:cNvGrpSpPr>
          <p:nvPr userDrawn="1"/>
        </p:nvGrpSpPr>
        <p:grpSpPr bwMode="auto">
          <a:xfrm>
            <a:off x="9323388" y="930275"/>
            <a:ext cx="1509712" cy="1509713"/>
            <a:chOff x="2479019" y="1273242"/>
            <a:chExt cx="3938567" cy="3938567"/>
          </a:xfrm>
        </p:grpSpPr>
        <p:sp>
          <p:nvSpPr>
            <p:cNvPr id="6" name="Oval 18">
              <a:extLst/>
            </p:cNvPr>
            <p:cNvSpPr/>
            <p:nvPr/>
          </p:nvSpPr>
          <p:spPr>
            <a:xfrm>
              <a:off x="2479019" y="1273242"/>
              <a:ext cx="3938567" cy="39385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x-none" kern="0" dirty="0">
                <a:sym typeface="Arial"/>
              </a:endParaRPr>
            </a:p>
          </p:txBody>
        </p:sp>
        <p:pic>
          <p:nvPicPr>
            <p:cNvPr id="7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8062" y="2062285"/>
              <a:ext cx="2360480" cy="2360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8" name="Straight Connector 14">
            <a:extLst/>
          </p:cNvPr>
          <p:cNvCxnSpPr>
            <a:cxnSpLocks/>
          </p:cNvCxnSpPr>
          <p:nvPr userDrawn="1"/>
        </p:nvCxnSpPr>
        <p:spPr>
          <a:xfrm>
            <a:off x="9093200" y="352425"/>
            <a:ext cx="3406775" cy="127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9">
            <a:extLst/>
          </p:cNvPr>
          <p:cNvSpPr/>
          <p:nvPr userDrawn="1"/>
        </p:nvSpPr>
        <p:spPr>
          <a:xfrm rot="16200000">
            <a:off x="8990013" y="249238"/>
            <a:ext cx="206375" cy="206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x-none" kern="0">
              <a:sym typeface="Arial"/>
            </a:endParaRPr>
          </a:p>
        </p:txBody>
      </p:sp>
      <p:grpSp>
        <p:nvGrpSpPr>
          <p:cNvPr id="10" name="Group 10"/>
          <p:cNvGrpSpPr>
            <a:grpSpLocks/>
          </p:cNvGrpSpPr>
          <p:nvPr userDrawn="1"/>
        </p:nvGrpSpPr>
        <p:grpSpPr bwMode="auto">
          <a:xfrm>
            <a:off x="358775" y="6188075"/>
            <a:ext cx="3913188" cy="506413"/>
            <a:chOff x="358720" y="6187719"/>
            <a:chExt cx="3913243" cy="506326"/>
          </a:xfrm>
        </p:grpSpPr>
        <p:cxnSp>
          <p:nvCxnSpPr>
            <p:cNvPr id="11" name="Straight Connector 11">
              <a:extLst/>
            </p:cNvPr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2">
              <a:extLst/>
            </p:cNvPr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x-none" kern="0" dirty="0">
                <a:sym typeface="Arial"/>
              </a:endParaRPr>
            </a:p>
          </p:txBody>
        </p:sp>
        <p:sp>
          <p:nvSpPr>
            <p:cNvPr id="13" name="Rectangle 13">
              <a:extLst/>
            </p:cNvPr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x-none" kern="0">
                <a:sym typeface="Arial"/>
              </a:endParaRPr>
            </a:p>
          </p:txBody>
        </p:sp>
      </p:grp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65046" y="2561102"/>
            <a:ext cx="10074506" cy="1556031"/>
          </a:xfr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04947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/>
          <p:cNvGrpSpPr>
            <a:grpSpLocks/>
          </p:cNvGrpSpPr>
          <p:nvPr userDrawn="1"/>
        </p:nvGrpSpPr>
        <p:grpSpPr bwMode="auto">
          <a:xfrm>
            <a:off x="1489075" y="180975"/>
            <a:ext cx="10436225" cy="506413"/>
            <a:chOff x="1452187" y="356936"/>
            <a:chExt cx="10435013" cy="506326"/>
          </a:xfrm>
        </p:grpSpPr>
        <p:cxnSp>
          <p:nvCxnSpPr>
            <p:cNvPr id="8" name="Straight Connector 10">
              <a:extLst/>
            </p:cNvPr>
            <p:cNvCxnSpPr>
              <a:cxnSpLocks/>
            </p:cNvCxnSpPr>
            <p:nvPr userDrawn="1"/>
          </p:nvCxnSpPr>
          <p:spPr>
            <a:xfrm>
              <a:off x="1452187" y="572799"/>
              <a:ext cx="10244535" cy="39681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11">
              <a:extLst/>
            </p:cNvPr>
            <p:cNvSpPr/>
            <p:nvPr userDrawn="1"/>
          </p:nvSpPr>
          <p:spPr>
            <a:xfrm rot="16200000">
              <a:off x="11380860" y="356923"/>
              <a:ext cx="506326" cy="50635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x-none" kern="0" dirty="0">
                <a:sym typeface="Arial"/>
              </a:endParaRPr>
            </a:p>
          </p:txBody>
        </p:sp>
      </p:grpSp>
      <p:sp>
        <p:nvSpPr>
          <p:cNvPr id="10" name="Rectangle 13">
            <a:extLst/>
          </p:cNvPr>
          <p:cNvSpPr/>
          <p:nvPr userDrawn="1"/>
        </p:nvSpPr>
        <p:spPr>
          <a:xfrm rot="10800000">
            <a:off x="11818938" y="314325"/>
            <a:ext cx="211137" cy="211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x-none" kern="0">
              <a:sym typeface="Arial"/>
            </a:endParaRPr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x-none" dirty="0"/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436128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>
            <a:extLst/>
          </p:cNvPr>
          <p:cNvCxnSpPr>
            <a:cxnSpLocks/>
          </p:cNvCxnSpPr>
          <p:nvPr userDrawn="1"/>
        </p:nvCxnSpPr>
        <p:spPr>
          <a:xfrm>
            <a:off x="9093200" y="352425"/>
            <a:ext cx="3406775" cy="127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9">
            <a:extLst/>
          </p:cNvPr>
          <p:cNvSpPr/>
          <p:nvPr userDrawn="1"/>
        </p:nvSpPr>
        <p:spPr>
          <a:xfrm rot="16200000">
            <a:off x="8990013" y="249238"/>
            <a:ext cx="206375" cy="206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x-none" kern="0">
              <a:sym typeface="Arial"/>
            </a:endParaRPr>
          </a:p>
        </p:txBody>
      </p:sp>
      <p:grpSp>
        <p:nvGrpSpPr>
          <p:cNvPr id="7" name="Group 10"/>
          <p:cNvGrpSpPr>
            <a:grpSpLocks/>
          </p:cNvGrpSpPr>
          <p:nvPr userDrawn="1"/>
        </p:nvGrpSpPr>
        <p:grpSpPr bwMode="auto">
          <a:xfrm>
            <a:off x="358775" y="6188075"/>
            <a:ext cx="3913188" cy="506413"/>
            <a:chOff x="358720" y="6187719"/>
            <a:chExt cx="3913243" cy="506326"/>
          </a:xfrm>
        </p:grpSpPr>
        <p:cxnSp>
          <p:nvCxnSpPr>
            <p:cNvPr id="8" name="Straight Connector 11">
              <a:extLst/>
            </p:cNvPr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12">
              <a:extLst/>
            </p:cNvPr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x-none" kern="0" dirty="0">
                <a:sym typeface="Arial"/>
              </a:endParaRPr>
            </a:p>
          </p:txBody>
        </p:sp>
        <p:sp>
          <p:nvSpPr>
            <p:cNvPr id="10" name="Rectangle 13">
              <a:extLst/>
            </p:cNvPr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x-none" kern="0">
                <a:sym typeface="Arial"/>
              </a:endParaRPr>
            </a:p>
          </p:txBody>
        </p:sp>
      </p:grpSp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x-none" dirty="0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830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4">
            <a:extLst/>
          </p:cNvPr>
          <p:cNvSpPr/>
          <p:nvPr userDrawn="1"/>
        </p:nvSpPr>
        <p:spPr>
          <a:xfrm>
            <a:off x="3336925" y="646113"/>
            <a:ext cx="5473700" cy="54737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x-none" kern="0" dirty="0">
              <a:sym typeface="Arial"/>
            </a:endParaRPr>
          </a:p>
        </p:txBody>
      </p:sp>
      <p:sp>
        <p:nvSpPr>
          <p:cNvPr id="7" name="Rectangle 18">
            <a:extLst/>
          </p:cNvPr>
          <p:cNvSpPr/>
          <p:nvPr userDrawn="1"/>
        </p:nvSpPr>
        <p:spPr>
          <a:xfrm>
            <a:off x="2954338" y="3446463"/>
            <a:ext cx="6283325" cy="12398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x-none" kern="0">
              <a:sym typeface="Arial"/>
            </a:endParaRPr>
          </a:p>
        </p:txBody>
      </p:sp>
      <p:grpSp>
        <p:nvGrpSpPr>
          <p:cNvPr id="8" name="Group 1"/>
          <p:cNvGrpSpPr>
            <a:grpSpLocks/>
          </p:cNvGrpSpPr>
          <p:nvPr userDrawn="1"/>
        </p:nvGrpSpPr>
        <p:grpSpPr bwMode="auto">
          <a:xfrm>
            <a:off x="9286875" y="5672138"/>
            <a:ext cx="3914775" cy="506412"/>
            <a:chOff x="358720" y="285496"/>
            <a:chExt cx="3913243" cy="506326"/>
          </a:xfrm>
        </p:grpSpPr>
        <p:cxnSp>
          <p:nvCxnSpPr>
            <p:cNvPr id="9" name="Straight Connector 17">
              <a:extLst/>
            </p:cNvPr>
            <p:cNvCxnSpPr>
              <a:cxnSpLocks/>
            </p:cNvCxnSpPr>
            <p:nvPr userDrawn="1"/>
          </p:nvCxnSpPr>
          <p:spPr>
            <a:xfrm>
              <a:off x="864935" y="531516"/>
              <a:ext cx="3407028" cy="1428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1">
              <a:extLst/>
            </p:cNvPr>
            <p:cNvSpPr/>
            <p:nvPr userDrawn="1"/>
          </p:nvSpPr>
          <p:spPr>
            <a:xfrm rot="16200000">
              <a:off x="358665" y="285551"/>
              <a:ext cx="506326" cy="50621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x-none" kern="0" dirty="0">
                <a:sym typeface="Arial"/>
              </a:endParaRPr>
            </a:p>
          </p:txBody>
        </p:sp>
        <p:sp>
          <p:nvSpPr>
            <p:cNvPr id="11" name="Rectangle 15">
              <a:extLst/>
            </p:cNvPr>
            <p:cNvSpPr/>
            <p:nvPr userDrawn="1"/>
          </p:nvSpPr>
          <p:spPr>
            <a:xfrm>
              <a:off x="780830" y="455329"/>
              <a:ext cx="168209" cy="1666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x-none" kern="0">
                <a:sym typeface="Arial"/>
              </a:endParaRPr>
            </a:p>
          </p:txBody>
        </p:sp>
      </p:grpSp>
      <p:cxnSp>
        <p:nvCxnSpPr>
          <p:cNvPr id="12" name="Straight Connector 14">
            <a:extLst/>
          </p:cNvPr>
          <p:cNvCxnSpPr>
            <a:cxnSpLocks/>
          </p:cNvCxnSpPr>
          <p:nvPr userDrawn="1"/>
        </p:nvCxnSpPr>
        <p:spPr>
          <a:xfrm>
            <a:off x="2376488" y="6178550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6"/>
          <p:cNvGrpSpPr>
            <a:grpSpLocks/>
          </p:cNvGrpSpPr>
          <p:nvPr userDrawn="1"/>
        </p:nvGrpSpPr>
        <p:grpSpPr bwMode="auto">
          <a:xfrm rot="10800000">
            <a:off x="11482388" y="139700"/>
            <a:ext cx="603250" cy="577850"/>
            <a:chOff x="781297" y="5586292"/>
            <a:chExt cx="602703" cy="577326"/>
          </a:xfrm>
        </p:grpSpPr>
        <p:sp>
          <p:nvSpPr>
            <p:cNvPr id="14" name="Rectangle 10">
              <a:extLst/>
            </p:cNvPr>
            <p:cNvSpPr/>
            <p:nvPr userDrawn="1"/>
          </p:nvSpPr>
          <p:spPr>
            <a:xfrm rot="16200000">
              <a:off x="795572" y="5671939"/>
              <a:ext cx="505953" cy="50595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x-none" kern="0" dirty="0">
                <a:sym typeface="Arial"/>
              </a:endParaRPr>
            </a:p>
          </p:txBody>
        </p:sp>
        <p:sp>
          <p:nvSpPr>
            <p:cNvPr id="15" name="Rectangle 12">
              <a:extLst/>
            </p:cNvPr>
            <p:cNvSpPr/>
            <p:nvPr userDrawn="1"/>
          </p:nvSpPr>
          <p:spPr>
            <a:xfrm>
              <a:off x="1215878" y="5586292"/>
              <a:ext cx="168122" cy="16812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x-none" kern="0">
                <a:sym typeface="Arial"/>
              </a:endParaRPr>
            </a:p>
          </p:txBody>
        </p:sp>
      </p:grpSp>
      <p:cxnSp>
        <p:nvCxnSpPr>
          <p:cNvPr id="16" name="Straight Connector 16">
            <a:extLst/>
          </p:cNvPr>
          <p:cNvCxnSpPr>
            <a:cxnSpLocks/>
          </p:cNvCxnSpPr>
          <p:nvPr userDrawn="1"/>
        </p:nvCxnSpPr>
        <p:spPr>
          <a:xfrm>
            <a:off x="-679450" y="6456363"/>
            <a:ext cx="345598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23"/>
          <p:cNvGrpSpPr>
            <a:grpSpLocks/>
          </p:cNvGrpSpPr>
          <p:nvPr userDrawn="1"/>
        </p:nvGrpSpPr>
        <p:grpSpPr bwMode="auto">
          <a:xfrm>
            <a:off x="-111125" y="111125"/>
            <a:ext cx="1530350" cy="1525588"/>
            <a:chOff x="8374611" y="4283110"/>
            <a:chExt cx="2300578" cy="2294314"/>
          </a:xfrm>
        </p:grpSpPr>
        <p:pic>
          <p:nvPicPr>
            <p:cNvPr id="18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38"/>
            <a:stretch>
              <a:fillRect/>
            </a:stretch>
          </p:blipFill>
          <p:spPr bwMode="auto"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25"/>
            <p:cNvSpPr>
              <a:spLocks noChangeArrowheads="1"/>
            </p:cNvSpPr>
            <p:nvPr/>
          </p:nvSpPr>
          <p:spPr bwMode="auto">
            <a:xfrm>
              <a:off x="8374611" y="5882683"/>
              <a:ext cx="2300578" cy="694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he-IL" altLang="he-IL" sz="1200" smtClean="0">
                  <a:solidFill>
                    <a:schemeClr val="bg1"/>
                  </a:solidFill>
                </a:rPr>
                <a:t>מדינת ישראל</a:t>
              </a:r>
            </a:p>
            <a:p>
              <a:pPr algn="ctr" eaLnBrk="1" hangingPunct="1">
                <a:defRPr/>
              </a:pPr>
              <a:r>
                <a:rPr lang="he-IL" altLang="he-IL" sz="1200" smtClean="0">
                  <a:solidFill>
                    <a:schemeClr val="bg1"/>
                  </a:solidFill>
                </a:rPr>
                <a:t>משרד החינוך</a:t>
              </a:r>
            </a:p>
          </p:txBody>
        </p:sp>
      </p:grpSp>
      <p:sp>
        <p:nvSpPr>
          <p:cNvPr id="4" name="Text Placeholder 3">
            <a:extLst/>
          </p:cNvPr>
          <p:cNvSpPr>
            <a:spLocks noGrp="1"/>
          </p:cNvSpPr>
          <p:nvPr>
            <p:ph type="body" sz="quarter" idx="1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</p:txBody>
      </p:sp>
      <p:sp>
        <p:nvSpPr>
          <p:cNvPr id="21" name="Text Placeholder 20">
            <a:extLst/>
          </p:cNvPr>
          <p:cNvSpPr>
            <a:spLocks noGrp="1"/>
          </p:cNvSpPr>
          <p:nvPr>
            <p:ph type="body" sz="quarter" idx="12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112317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 smtClean="0">
                <a:sym typeface="Arial" panose="020B0604020202020204" pitchFamily="34" charset="0"/>
              </a:rPr>
              <a:t>כותרת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e-IL" smtClean="0">
                <a:sym typeface="Arial" panose="020B0604020202020204" pitchFamily="34" charset="0"/>
              </a:rPr>
              <a:t>Click to edit Master text styles</a:t>
            </a:r>
          </a:p>
        </p:txBody>
      </p:sp>
      <p:sp>
        <p:nvSpPr>
          <p:cNvPr id="4" name="Slide Number Placeholder 1">
            <a:extLst/>
          </p:cNvPr>
          <p:cNvSpPr txBox="1">
            <a:spLocks/>
          </p:cNvSpPr>
          <p:nvPr userDrawn="1"/>
        </p:nvSpPr>
        <p:spPr>
          <a:xfrm>
            <a:off x="5492750" y="6272213"/>
            <a:ext cx="1206500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fld id="{C99AC887-357C-49AC-9636-88F7DD088893}" type="slidenum">
              <a:rPr lang="en-US" smtClean="0">
                <a:solidFill>
                  <a:srgbClr val="4285E3"/>
                </a:solidFill>
                <a:sym typeface="Arial"/>
              </a:rPr>
              <a:pPr algn="ctr" rtl="1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US" dirty="0">
              <a:solidFill>
                <a:srgbClr val="4285E3"/>
              </a:solidFill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r" rtl="1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lang="x-none" sz="4400" kern="1200" dirty="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+mn-cs"/>
          <a:sym typeface="Arial" panose="020B0604020202020204" pitchFamily="34" charset="0"/>
        </a:defRPr>
      </a:lvl1pPr>
      <a:lvl2pPr lvl="1" algn="r" rtl="1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chemeClr val="tx1"/>
          </a:solidFill>
          <a:latin typeface="Calibri" panose="020F0502020204030204" pitchFamily="34" charset="0"/>
          <a:ea typeface="Open Sans"/>
          <a:cs typeface="Arial"/>
          <a:sym typeface="Arial" panose="020B0604020202020204" pitchFamily="34" charset="0"/>
        </a:defRPr>
      </a:lvl2pPr>
      <a:lvl3pPr lvl="2" algn="r" rtl="1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chemeClr val="tx1"/>
          </a:solidFill>
          <a:latin typeface="Calibri" panose="020F0502020204030204" pitchFamily="34" charset="0"/>
          <a:ea typeface="Open Sans"/>
          <a:cs typeface="Arial"/>
          <a:sym typeface="Arial" panose="020B0604020202020204" pitchFamily="34" charset="0"/>
        </a:defRPr>
      </a:lvl3pPr>
      <a:lvl4pPr lvl="3" algn="r" rtl="1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chemeClr val="tx1"/>
          </a:solidFill>
          <a:latin typeface="Calibri" panose="020F0502020204030204" pitchFamily="34" charset="0"/>
          <a:ea typeface="Open Sans"/>
          <a:cs typeface="Arial"/>
          <a:sym typeface="Arial" panose="020B0604020202020204" pitchFamily="34" charset="0"/>
        </a:defRPr>
      </a:lvl4pPr>
      <a:lvl5pPr lvl="4" algn="r" rtl="1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chemeClr val="tx1"/>
          </a:solidFill>
          <a:latin typeface="Calibri" panose="020F0502020204030204" pitchFamily="34" charset="0"/>
          <a:ea typeface="Open Sans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indent="-457200" algn="r" rtl="1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lang="en-US" sz="28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 smtClean="0"/>
              <a:t>כותרת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e-IL" smtClean="0"/>
              <a:t>Click to edit Master text styles</a:t>
            </a:r>
          </a:p>
          <a:p>
            <a:pPr lvl="1"/>
            <a:r>
              <a:rPr lang="en-US" altLang="he-IL" smtClean="0"/>
              <a:t>Second level</a:t>
            </a:r>
          </a:p>
          <a:p>
            <a:pPr lvl="2"/>
            <a:r>
              <a:rPr lang="en-US" altLang="he-IL" smtClean="0"/>
              <a:t>Third level</a:t>
            </a:r>
          </a:p>
          <a:p>
            <a:pPr lvl="3"/>
            <a:r>
              <a:rPr lang="en-US" altLang="he-IL" smtClean="0"/>
              <a:t>Fourth level</a:t>
            </a:r>
          </a:p>
          <a:p>
            <a:pPr lvl="4"/>
            <a:r>
              <a:rPr lang="en-US" altLang="he-IL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  <p:sldLayoutId id="2147484233" r:id="rId12"/>
    <p:sldLayoutId id="2147484234" r:id="rId13"/>
    <p:sldLayoutId id="2147484235" r:id="rId14"/>
    <p:sldLayoutId id="2147484236" r:id="rId15"/>
    <p:sldLayoutId id="2147484237" r:id="rId16"/>
    <p:sldLayoutId id="2147484238" r:id="rId17"/>
    <p:sldLayoutId id="2147484239" r:id="rId18"/>
    <p:sldLayoutId id="2147484240" r:id="rId19"/>
  </p:sldLayoutIdLst>
  <p:txStyles>
    <p:titleStyle>
      <a:lvl1pPr algn="r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  <a:lvl2pPr algn="r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Open Sans"/>
          <a:cs typeface="Calibri" panose="020F0502020204030204" pitchFamily="34" charset="0"/>
        </a:defRPr>
      </a:lvl2pPr>
      <a:lvl3pPr algn="r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Open Sans"/>
          <a:cs typeface="Calibri" panose="020F0502020204030204" pitchFamily="34" charset="0"/>
        </a:defRPr>
      </a:lvl3pPr>
      <a:lvl4pPr algn="r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Open Sans"/>
          <a:cs typeface="Calibri" panose="020F0502020204030204" pitchFamily="34" charset="0"/>
        </a:defRPr>
      </a:lvl4pPr>
      <a:lvl5pPr algn="r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Open Sans"/>
          <a:cs typeface="Calibri" panose="020F0502020204030204" pitchFamily="34" charset="0"/>
        </a:defRPr>
      </a:lvl5pPr>
      <a:lvl6pPr marL="457200" algn="r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Open Sans"/>
          <a:cs typeface="Calibri" panose="020F0502020204030204" pitchFamily="34" charset="0"/>
        </a:defRPr>
      </a:lvl6pPr>
      <a:lvl7pPr marL="914400" algn="r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Open Sans"/>
          <a:cs typeface="Calibri" panose="020F0502020204030204" pitchFamily="34" charset="0"/>
        </a:defRPr>
      </a:lvl7pPr>
      <a:lvl8pPr marL="1371600" algn="r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Open Sans"/>
          <a:cs typeface="Calibri" panose="020F0502020204030204" pitchFamily="34" charset="0"/>
        </a:defRPr>
      </a:lvl8pPr>
      <a:lvl9pPr marL="1828800" algn="r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Open Sans"/>
          <a:cs typeface="Calibri" panose="020F0502020204030204" pitchFamily="34" charset="0"/>
        </a:defRPr>
      </a:lvl9pPr>
    </p:titleStyle>
    <p:bodyStyle>
      <a:lvl1pPr marL="228600" indent="-228600" algn="r" rtl="1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 Hebrew" pitchFamily="2" charset="-79"/>
          <a:ea typeface="Open Sans Hebrew"/>
          <a:cs typeface="Open Sans Hebrew" pitchFamily="2" charset="-79"/>
        </a:defRPr>
      </a:lvl1pPr>
      <a:lvl2pPr marL="6858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 Hebrew" pitchFamily="2" charset="-79"/>
          <a:ea typeface="Open Sans Hebrew"/>
          <a:cs typeface="Open Sans Hebrew" pitchFamily="2" charset="-79"/>
        </a:defRPr>
      </a:lvl2pPr>
      <a:lvl3pPr marL="11430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 Hebrew" pitchFamily="2" charset="-79"/>
          <a:ea typeface="Open Sans Hebrew"/>
          <a:cs typeface="Open Sans Hebrew" pitchFamily="2" charset="-79"/>
        </a:defRPr>
      </a:lvl3pPr>
      <a:lvl4pPr marL="16002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Open Sans Hebrew" pitchFamily="2" charset="-79"/>
          <a:ea typeface="Open Sans Hebrew"/>
          <a:cs typeface="Open Sans Hebrew" pitchFamily="2" charset="-79"/>
        </a:defRPr>
      </a:lvl4pPr>
      <a:lvl5pPr marL="20574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Open Sans Hebrew" pitchFamily="2" charset="-79"/>
          <a:ea typeface="Open Sans Hebrew"/>
          <a:cs typeface="Open Sans Hebrew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/>
          </p:cNvPr>
          <p:cNvSpPr>
            <a:spLocks noGrp="1"/>
          </p:cNvSpPr>
          <p:nvPr>
            <p:ph type="body" sz="quarter" idx="12"/>
          </p:nvPr>
        </p:nvSpPr>
        <p:spPr>
          <a:xfrm>
            <a:off x="2565400" y="3240088"/>
            <a:ext cx="7816850" cy="852487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ar-SA" dirty="0">
                <a:sym typeface="Arial"/>
              </a:rPr>
              <a:t>درس رياضيّات للصفّ </a:t>
            </a:r>
            <a:r>
              <a:rPr lang="ar-SA" dirty="0" smtClean="0">
                <a:sym typeface="Arial"/>
              </a:rPr>
              <a:t>الأوّل</a:t>
            </a:r>
            <a:endParaRPr lang="x-none" dirty="0">
              <a:sym typeface="Arial"/>
            </a:endParaRPr>
          </a:p>
        </p:txBody>
      </p:sp>
      <p:sp>
        <p:nvSpPr>
          <p:cNvPr id="18" name="Text Placeholder 17">
            <a:extLst/>
          </p:cNvPr>
          <p:cNvSpPr>
            <a:spLocks noGrp="1"/>
          </p:cNvSpPr>
          <p:nvPr>
            <p:ph type="body" sz="quarter" idx="13"/>
          </p:nvPr>
        </p:nvSpPr>
        <p:spPr>
          <a:xfrm>
            <a:off x="2030413" y="4419600"/>
            <a:ext cx="6007100" cy="649288"/>
          </a:xfrm>
        </p:spPr>
        <p:txBody>
          <a:bodyPr rtlCol="0">
            <a:normAutofit fontScale="70000" lnSpcReduction="20000"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ar-SA">
                <a:sym typeface="Arial"/>
              </a:rPr>
              <a:t>موضوع الدرس</a:t>
            </a:r>
            <a:r>
              <a:rPr lang="he-IL">
                <a:sym typeface="Arial"/>
              </a:rPr>
              <a:t>: </a:t>
            </a:r>
            <a:r>
              <a:rPr lang="ar-SA" smtClean="0">
                <a:sym typeface="Arial"/>
              </a:rPr>
              <a:t>الْكُسُور</a:t>
            </a:r>
            <a:r>
              <a:rPr lang="ar-JO" smtClean="0">
                <a:sym typeface="Arial"/>
              </a:rPr>
              <a:t>ُ – التَّعرُّف على النصف ونصف الكمية</a:t>
            </a:r>
            <a:endParaRPr lang="ar-SA">
              <a:sym typeface="Arial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>
              <a:sym typeface="Arial"/>
            </a:endParaRPr>
          </a:p>
        </p:txBody>
      </p:sp>
      <p:pic>
        <p:nvPicPr>
          <p:cNvPr id="34820" name="Picture 1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05291">
            <a:off x="3733801" y="644525"/>
            <a:ext cx="658812" cy="2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Placeholder 17"/>
          <p:cNvSpPr txBox="1">
            <a:spLocks/>
          </p:cNvSpPr>
          <p:nvPr/>
        </p:nvSpPr>
        <p:spPr bwMode="auto">
          <a:xfrm>
            <a:off x="2030413" y="5068888"/>
            <a:ext cx="514826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buClr>
                <a:srgbClr val="000000"/>
              </a:buClr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800100" indent="-3429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800"/>
              </a:spcBef>
              <a:buFont typeface="+mj-lt"/>
              <a:buNone/>
            </a:pPr>
            <a:r>
              <a:rPr lang="ar-JO" altLang="he-IL" sz="3000">
                <a:solidFill>
                  <a:schemeClr val="bg1"/>
                </a:solidFill>
                <a:latin typeface="Calibri" panose="020F0502020204030204" pitchFamily="34" charset="0"/>
              </a:rPr>
              <a:t>اعداد</a:t>
            </a:r>
            <a:r>
              <a:rPr lang="ar-SA" altLang="he-IL" sz="3000">
                <a:solidFill>
                  <a:schemeClr val="bg1"/>
                </a:solidFill>
                <a:latin typeface="Calibri" panose="020F0502020204030204" pitchFamily="34" charset="0"/>
              </a:rPr>
              <a:t> المعلّم</a:t>
            </a:r>
            <a:r>
              <a:rPr lang="ar-JO" altLang="he-IL" sz="3000">
                <a:solidFill>
                  <a:schemeClr val="bg1"/>
                </a:solidFill>
                <a:latin typeface="Calibri" panose="020F0502020204030204" pitchFamily="34" charset="0"/>
              </a:rPr>
              <a:t>ة</a:t>
            </a:r>
            <a:r>
              <a:rPr lang="ar-SA" altLang="he-IL" sz="300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e-IL" altLang="he-IL" sz="300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  <a:r>
              <a:rPr lang="ar-SA" altLang="he-IL" sz="300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ar-JO" altLang="he-IL" sz="3000">
                <a:solidFill>
                  <a:schemeClr val="bg1"/>
                </a:solidFill>
                <a:latin typeface="Calibri" panose="020F0502020204030204" pitchFamily="34" charset="0"/>
              </a:rPr>
              <a:t>ولاء زيني</a:t>
            </a:r>
          </a:p>
          <a:p>
            <a:pPr eaLnBrk="1" hangingPunct="1">
              <a:lnSpc>
                <a:spcPct val="80000"/>
              </a:lnSpc>
              <a:spcBef>
                <a:spcPts val="800"/>
              </a:spcBef>
              <a:buFont typeface="+mj-lt"/>
              <a:buNone/>
            </a:pPr>
            <a:r>
              <a:rPr lang="ar-JO" altLang="he-IL" sz="3000">
                <a:solidFill>
                  <a:schemeClr val="bg1"/>
                </a:solidFill>
                <a:latin typeface="Calibri" panose="020F0502020204030204" pitchFamily="34" charset="0"/>
              </a:rPr>
              <a:t>تقديم المعلّم</a:t>
            </a:r>
            <a:r>
              <a:rPr lang="ar-SA" altLang="he-IL" sz="3000">
                <a:solidFill>
                  <a:schemeClr val="bg1"/>
                </a:solidFill>
                <a:latin typeface="Calibri" panose="020F0502020204030204" pitchFamily="34" charset="0"/>
              </a:rPr>
              <a:t>ة </a:t>
            </a:r>
            <a:r>
              <a:rPr lang="ar-JO" altLang="he-IL" sz="3000">
                <a:solidFill>
                  <a:schemeClr val="bg1"/>
                </a:solidFill>
                <a:latin typeface="Calibri" panose="020F0502020204030204" pitchFamily="34" charset="0"/>
              </a:rPr>
              <a:t>:  </a:t>
            </a:r>
            <a:r>
              <a:rPr lang="ar-SA" altLang="he-IL" sz="3000">
                <a:solidFill>
                  <a:schemeClr val="bg1"/>
                </a:solidFill>
                <a:latin typeface="Calibri" panose="020F0502020204030204" pitchFamily="34" charset="0"/>
              </a:rPr>
              <a:t>اسراء عفيفي</a:t>
            </a:r>
            <a:endParaRPr lang="he-IL" altLang="he-IL" sz="30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מלבן 1">
            <a:extLst/>
          </p:cNvPr>
          <p:cNvSpPr/>
          <p:nvPr/>
        </p:nvSpPr>
        <p:spPr>
          <a:xfrm>
            <a:off x="5462588" y="2128838"/>
            <a:ext cx="5197475" cy="561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he-IL" kern="0">
              <a:sym typeface="Arial"/>
            </a:endParaRPr>
          </a:p>
        </p:txBody>
      </p:sp>
      <p:sp>
        <p:nvSpPr>
          <p:cNvPr id="34823" name="TextBox 2"/>
          <p:cNvSpPr txBox="1">
            <a:spLocks noChangeArrowheads="1"/>
          </p:cNvSpPr>
          <p:nvPr/>
        </p:nvSpPr>
        <p:spPr bwMode="auto">
          <a:xfrm>
            <a:off x="5811838" y="1979613"/>
            <a:ext cx="44989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buClr>
                <a:srgbClr val="000000"/>
              </a:buClr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rtl="0" eaLnBrk="1" hangingPunct="1"/>
            <a:r>
              <a:rPr lang="ar-AE" altLang="he-IL" sz="4800">
                <a:solidFill>
                  <a:schemeClr val="bg1"/>
                </a:solidFill>
              </a:rPr>
              <a:t>منظومة بثّ قُطريّة</a:t>
            </a:r>
            <a:endParaRPr lang="he-IL" altLang="he-IL" sz="48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081338" y="663575"/>
            <a:ext cx="8280400" cy="7191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ar-JO" dirty="0" smtClean="0">
                <a:sym typeface="Arial"/>
              </a:rPr>
              <a:t>ن</a:t>
            </a:r>
            <a:r>
              <a:rPr lang="ar-SA" dirty="0" smtClean="0">
                <a:sym typeface="Arial"/>
              </a:rPr>
              <a:t>ُتابع</a:t>
            </a:r>
            <a:r>
              <a:rPr lang="ar-JO" dirty="0" smtClean="0">
                <a:sym typeface="Arial"/>
              </a:rPr>
              <a:t> </a:t>
            </a:r>
            <a:r>
              <a:rPr lang="ar-JO" dirty="0">
                <a:sym typeface="Arial"/>
              </a:rPr>
              <a:t>التدريب</a:t>
            </a:r>
            <a:r>
              <a:rPr lang="ar-SA" dirty="0">
                <a:sym typeface="Arial"/>
              </a:rPr>
              <a:t> بِمُتْعَة </a:t>
            </a:r>
            <a:endParaRPr lang="he-IL" dirty="0">
              <a:sym typeface="Arial"/>
            </a:endParaRPr>
          </a:p>
        </p:txBody>
      </p:sp>
      <p:sp>
        <p:nvSpPr>
          <p:cNvPr id="51203" name="תיבת טקסט 12"/>
          <p:cNvSpPr txBox="1">
            <a:spLocks noChangeArrowheads="1"/>
          </p:cNvSpPr>
          <p:nvPr/>
        </p:nvSpPr>
        <p:spPr bwMode="auto">
          <a:xfrm>
            <a:off x="201613" y="2483048"/>
            <a:ext cx="11974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r" rtl="1">
              <a:buClr>
                <a:srgbClr val="000000"/>
              </a:buClr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ar-JO" altLang="he-IL" sz="3200" b="1" dirty="0">
                <a:solidFill>
                  <a:srgbClr val="000000"/>
                </a:solidFill>
              </a:rPr>
              <a:t>يمكنكم الاستعانة بالرموز التالية:</a:t>
            </a:r>
            <a:endParaRPr lang="en-US" altLang="he-IL" sz="3200" b="1" dirty="0">
              <a:solidFill>
                <a:srgbClr val="000000"/>
              </a:solidFill>
            </a:endParaRPr>
          </a:p>
        </p:txBody>
      </p:sp>
      <p:cxnSp>
        <p:nvCxnSpPr>
          <p:cNvPr id="5" name="מחבר ישר 4"/>
          <p:cNvCxnSpPr>
            <a:stCxn id="3" idx="0"/>
            <a:endCxn id="3" idx="2"/>
          </p:cNvCxnSpPr>
          <p:nvPr/>
        </p:nvCxnSpPr>
        <p:spPr>
          <a:xfrm>
            <a:off x="10037082" y="3144440"/>
            <a:ext cx="0" cy="1235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מחבר ישר 7"/>
          <p:cNvCxnSpPr>
            <a:stCxn id="17" idx="3"/>
            <a:endCxn id="17" idx="1"/>
          </p:cNvCxnSpPr>
          <p:nvPr/>
        </p:nvCxnSpPr>
        <p:spPr>
          <a:xfrm flipH="1">
            <a:off x="4726781" y="3607594"/>
            <a:ext cx="297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206" name="קבוצה 34"/>
          <p:cNvGrpSpPr>
            <a:grpSpLocks/>
          </p:cNvGrpSpPr>
          <p:nvPr/>
        </p:nvGrpSpPr>
        <p:grpSpPr bwMode="auto">
          <a:xfrm>
            <a:off x="8551182" y="3144440"/>
            <a:ext cx="2971800" cy="1235075"/>
            <a:chOff x="8595360" y="2681862"/>
            <a:chExt cx="2971800" cy="1234818"/>
          </a:xfrm>
        </p:grpSpPr>
        <p:sp>
          <p:nvSpPr>
            <p:cNvPr id="3" name="מלבן 2"/>
            <p:cNvSpPr/>
            <p:nvPr/>
          </p:nvSpPr>
          <p:spPr>
            <a:xfrm>
              <a:off x="8595360" y="2681862"/>
              <a:ext cx="2971800" cy="123481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cxnSp>
          <p:nvCxnSpPr>
            <p:cNvPr id="7" name="מחבר ישר 6"/>
            <p:cNvCxnSpPr>
              <a:stCxn id="3" idx="0"/>
              <a:endCxn id="3" idx="2"/>
            </p:cNvCxnSpPr>
            <p:nvPr/>
          </p:nvCxnSpPr>
          <p:spPr>
            <a:xfrm>
              <a:off x="10081260" y="2681862"/>
              <a:ext cx="0" cy="1234818"/>
            </a:xfrm>
            <a:prstGeom prst="line">
              <a:avLst/>
            </a:prstGeom>
            <a:ln w="28575">
              <a:solidFill>
                <a:srgbClr val="FF66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51207" name="קבוצה 35"/>
          <p:cNvGrpSpPr>
            <a:grpSpLocks/>
          </p:cNvGrpSpPr>
          <p:nvPr/>
        </p:nvGrpSpPr>
        <p:grpSpPr bwMode="auto">
          <a:xfrm>
            <a:off x="4710906" y="2990056"/>
            <a:ext cx="2987675" cy="1235075"/>
            <a:chOff x="4703604" y="2681862"/>
            <a:chExt cx="2987040" cy="1234818"/>
          </a:xfrm>
        </p:grpSpPr>
        <p:sp>
          <p:nvSpPr>
            <p:cNvPr id="17" name="מלבן 16"/>
            <p:cNvSpPr/>
            <p:nvPr/>
          </p:nvSpPr>
          <p:spPr>
            <a:xfrm>
              <a:off x="4719476" y="2681862"/>
              <a:ext cx="2971168" cy="123481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cxnSp>
          <p:nvCxnSpPr>
            <p:cNvPr id="12" name="מחבר ישר 11"/>
            <p:cNvCxnSpPr/>
            <p:nvPr/>
          </p:nvCxnSpPr>
          <p:spPr>
            <a:xfrm flipH="1">
              <a:off x="4703604" y="3329427"/>
              <a:ext cx="2971168" cy="0"/>
            </a:xfrm>
            <a:prstGeom prst="line">
              <a:avLst/>
            </a:prstGeom>
            <a:ln w="28575">
              <a:solidFill>
                <a:srgbClr val="FF66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51208" name="קבוצה 24"/>
          <p:cNvGrpSpPr>
            <a:grpSpLocks/>
          </p:cNvGrpSpPr>
          <p:nvPr/>
        </p:nvGrpSpPr>
        <p:grpSpPr bwMode="auto">
          <a:xfrm>
            <a:off x="7221538" y="4533900"/>
            <a:ext cx="2971800" cy="1235075"/>
            <a:chOff x="7221538" y="4534089"/>
            <a:chExt cx="2971800" cy="1234819"/>
          </a:xfrm>
        </p:grpSpPr>
        <p:sp>
          <p:nvSpPr>
            <p:cNvPr id="19" name="מלבן 18"/>
            <p:cNvSpPr/>
            <p:nvPr/>
          </p:nvSpPr>
          <p:spPr>
            <a:xfrm>
              <a:off x="7221538" y="4534089"/>
              <a:ext cx="2971800" cy="123481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cxnSp>
          <p:nvCxnSpPr>
            <p:cNvPr id="15" name="מחבר ישר 14"/>
            <p:cNvCxnSpPr/>
            <p:nvPr/>
          </p:nvCxnSpPr>
          <p:spPr>
            <a:xfrm flipH="1">
              <a:off x="7221538" y="4534089"/>
              <a:ext cx="2971800" cy="1234819"/>
            </a:xfrm>
            <a:prstGeom prst="line">
              <a:avLst/>
            </a:prstGeom>
            <a:ln w="28575">
              <a:solidFill>
                <a:srgbClr val="FF66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51209" name="קבוצה 36"/>
          <p:cNvGrpSpPr>
            <a:grpSpLocks/>
          </p:cNvGrpSpPr>
          <p:nvPr/>
        </p:nvGrpSpPr>
        <p:grpSpPr bwMode="auto">
          <a:xfrm>
            <a:off x="2773363" y="4533900"/>
            <a:ext cx="2971800" cy="1235075"/>
            <a:chOff x="842328" y="2681862"/>
            <a:chExt cx="2971800" cy="1234818"/>
          </a:xfrm>
        </p:grpSpPr>
        <p:sp>
          <p:nvSpPr>
            <p:cNvPr id="18" name="מלבן 17"/>
            <p:cNvSpPr/>
            <p:nvPr/>
          </p:nvSpPr>
          <p:spPr>
            <a:xfrm>
              <a:off x="842328" y="2681862"/>
              <a:ext cx="2971800" cy="123481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cxnSp>
          <p:nvCxnSpPr>
            <p:cNvPr id="34" name="מחבר ישר 33"/>
            <p:cNvCxnSpPr/>
            <p:nvPr/>
          </p:nvCxnSpPr>
          <p:spPr>
            <a:xfrm>
              <a:off x="842328" y="2681862"/>
              <a:ext cx="2971800" cy="1234818"/>
            </a:xfrm>
            <a:prstGeom prst="line">
              <a:avLst/>
            </a:prstGeom>
            <a:ln w="28575">
              <a:solidFill>
                <a:srgbClr val="FF66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0" name="תיבת טקסט 12"/>
          <p:cNvSpPr txBox="1">
            <a:spLocks noChangeArrowheads="1"/>
          </p:cNvSpPr>
          <p:nvPr/>
        </p:nvSpPr>
        <p:spPr bwMode="auto">
          <a:xfrm>
            <a:off x="217488" y="1739900"/>
            <a:ext cx="11974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r" rtl="1">
              <a:buClr>
                <a:srgbClr val="000000"/>
              </a:buClr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ar-JO" altLang="he-IL" sz="3200" b="1" dirty="0">
                <a:solidFill>
                  <a:srgbClr val="000000"/>
                </a:solidFill>
              </a:rPr>
              <a:t>ارسموا في دفاتركم أربعة مستطيلات ولوِّنوا نصفها في كل مرة بطريقة اخرى.</a:t>
            </a:r>
            <a:endParaRPr lang="en-US" altLang="he-IL" sz="3200" b="1" dirty="0">
              <a:solidFill>
                <a:srgbClr val="000000"/>
              </a:solidFill>
            </a:endParaRPr>
          </a:p>
        </p:txBody>
      </p:sp>
      <p:pic>
        <p:nvPicPr>
          <p:cNvPr id="22" name="3min_final">
            <a:hlinkClick r:id="" action="ppaction://media"/>
            <a:extLst>
              <a:ext uri="{FF2B5EF4-FFF2-40B4-BE49-F238E27FC236}">
                <a16:creationId xmlns:a16="http://schemas.microsoft.com/office/drawing/2014/main" id="{C8E99911-D984-4456-8B10-A5D4438E07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488" y="597141"/>
            <a:ext cx="2041189" cy="728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081338" y="663575"/>
            <a:ext cx="8280400" cy="7191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ar-JO" dirty="0">
                <a:sym typeface="Arial"/>
              </a:rPr>
              <a:t>ن</a:t>
            </a:r>
            <a:r>
              <a:rPr lang="ar-SA" dirty="0">
                <a:sym typeface="Arial"/>
              </a:rPr>
              <a:t>ُتابع</a:t>
            </a:r>
            <a:r>
              <a:rPr lang="ar-JO" dirty="0">
                <a:sym typeface="Arial"/>
              </a:rPr>
              <a:t> التدريب</a:t>
            </a:r>
            <a:r>
              <a:rPr lang="ar-SA" dirty="0">
                <a:sym typeface="Arial"/>
              </a:rPr>
              <a:t> </a:t>
            </a:r>
            <a:r>
              <a:rPr lang="ar-SA" dirty="0" smtClean="0">
                <a:sym typeface="Arial"/>
              </a:rPr>
              <a:t>بِمُتْعَة</a:t>
            </a:r>
            <a:endParaRPr lang="he-IL" dirty="0">
              <a:sym typeface="Arial"/>
            </a:endParaRPr>
          </a:p>
        </p:txBody>
      </p:sp>
      <p:sp>
        <p:nvSpPr>
          <p:cNvPr id="53251" name="תיבת טקסט 12"/>
          <p:cNvSpPr txBox="1">
            <a:spLocks noChangeArrowheads="1"/>
          </p:cNvSpPr>
          <p:nvPr/>
        </p:nvSpPr>
        <p:spPr bwMode="auto">
          <a:xfrm>
            <a:off x="217488" y="1739900"/>
            <a:ext cx="11974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r" rtl="1">
              <a:buClr>
                <a:srgbClr val="000000"/>
              </a:buClr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ar-JO" altLang="he-IL" sz="3200" b="1">
                <a:solidFill>
                  <a:srgbClr val="000000"/>
                </a:solidFill>
              </a:rPr>
              <a:t>ارسموا في دفاتركم خمسة مستطيلات ولوِّنوا نصفها في كل مرة بطريقة اخرى.</a:t>
            </a:r>
            <a:endParaRPr lang="en-US" altLang="he-IL" sz="3200" b="1">
              <a:solidFill>
                <a:srgbClr val="000000"/>
              </a:solidFill>
            </a:endParaRPr>
          </a:p>
        </p:txBody>
      </p:sp>
      <p:cxnSp>
        <p:nvCxnSpPr>
          <p:cNvPr id="5" name="מחבר ישר 4"/>
          <p:cNvCxnSpPr>
            <a:stCxn id="3" idx="0"/>
            <a:endCxn id="3" idx="2"/>
          </p:cNvCxnSpPr>
          <p:nvPr/>
        </p:nvCxnSpPr>
        <p:spPr>
          <a:xfrm>
            <a:off x="10080625" y="2681288"/>
            <a:ext cx="0" cy="1235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253" name="קבוצה 20"/>
          <p:cNvGrpSpPr>
            <a:grpSpLocks/>
          </p:cNvGrpSpPr>
          <p:nvPr/>
        </p:nvGrpSpPr>
        <p:grpSpPr bwMode="auto">
          <a:xfrm>
            <a:off x="8594725" y="2681288"/>
            <a:ext cx="2971800" cy="1235075"/>
            <a:chOff x="8595360" y="2681862"/>
            <a:chExt cx="2971800" cy="1234818"/>
          </a:xfrm>
        </p:grpSpPr>
        <p:sp>
          <p:nvSpPr>
            <p:cNvPr id="3" name="מלבן 2"/>
            <p:cNvSpPr/>
            <p:nvPr/>
          </p:nvSpPr>
          <p:spPr>
            <a:xfrm>
              <a:off x="8595360" y="2681862"/>
              <a:ext cx="2971800" cy="123481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6" name="מלבן 5"/>
            <p:cNvSpPr/>
            <p:nvPr/>
          </p:nvSpPr>
          <p:spPr>
            <a:xfrm>
              <a:off x="10081260" y="2681862"/>
              <a:ext cx="1485900" cy="1234818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</p:grpSp>
      <p:cxnSp>
        <p:nvCxnSpPr>
          <p:cNvPr id="8" name="מחבר ישר 7"/>
          <p:cNvCxnSpPr>
            <a:stCxn id="17" idx="3"/>
            <a:endCxn id="17" idx="1"/>
          </p:cNvCxnSpPr>
          <p:nvPr/>
        </p:nvCxnSpPr>
        <p:spPr>
          <a:xfrm flipH="1">
            <a:off x="4719638" y="3298825"/>
            <a:ext cx="297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255" name="קבוצה 21"/>
          <p:cNvGrpSpPr>
            <a:grpSpLocks/>
          </p:cNvGrpSpPr>
          <p:nvPr/>
        </p:nvGrpSpPr>
        <p:grpSpPr bwMode="auto">
          <a:xfrm>
            <a:off x="4719638" y="2681288"/>
            <a:ext cx="2971800" cy="1235075"/>
            <a:chOff x="4718844" y="2681862"/>
            <a:chExt cx="2971800" cy="1234818"/>
          </a:xfrm>
        </p:grpSpPr>
        <p:sp>
          <p:nvSpPr>
            <p:cNvPr id="17" name="מלבן 16"/>
            <p:cNvSpPr/>
            <p:nvPr/>
          </p:nvSpPr>
          <p:spPr>
            <a:xfrm>
              <a:off x="4718844" y="2681862"/>
              <a:ext cx="2971800" cy="123481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9" name="מלבן 8"/>
            <p:cNvSpPr/>
            <p:nvPr/>
          </p:nvSpPr>
          <p:spPr>
            <a:xfrm>
              <a:off x="4718844" y="2681862"/>
              <a:ext cx="2971800" cy="617409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</p:grpSp>
      <p:grpSp>
        <p:nvGrpSpPr>
          <p:cNvPr id="53256" name="קבוצה 23"/>
          <p:cNvGrpSpPr>
            <a:grpSpLocks/>
          </p:cNvGrpSpPr>
          <p:nvPr/>
        </p:nvGrpSpPr>
        <p:grpSpPr bwMode="auto">
          <a:xfrm>
            <a:off x="2755900" y="4533900"/>
            <a:ext cx="2971800" cy="1235075"/>
            <a:chOff x="2407920" y="4349303"/>
            <a:chExt cx="2971800" cy="1234818"/>
          </a:xfrm>
        </p:grpSpPr>
        <p:sp>
          <p:nvSpPr>
            <p:cNvPr id="18" name="מלבן 17"/>
            <p:cNvSpPr/>
            <p:nvPr/>
          </p:nvSpPr>
          <p:spPr>
            <a:xfrm>
              <a:off x="2407920" y="4349303"/>
              <a:ext cx="2971800" cy="123481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16" name="משולש ישר-זווית 15"/>
            <p:cNvSpPr/>
            <p:nvPr/>
          </p:nvSpPr>
          <p:spPr>
            <a:xfrm>
              <a:off x="2407920" y="4349303"/>
              <a:ext cx="2971800" cy="1234818"/>
            </a:xfrm>
            <a:prstGeom prst="rt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</p:grpSp>
      <p:grpSp>
        <p:nvGrpSpPr>
          <p:cNvPr id="53257" name="קבוצה 22"/>
          <p:cNvGrpSpPr>
            <a:grpSpLocks/>
          </p:cNvGrpSpPr>
          <p:nvPr/>
        </p:nvGrpSpPr>
        <p:grpSpPr bwMode="auto">
          <a:xfrm>
            <a:off x="7221538" y="4533900"/>
            <a:ext cx="2971800" cy="1235075"/>
            <a:chOff x="6979920" y="4349302"/>
            <a:chExt cx="2971800" cy="1234819"/>
          </a:xfrm>
        </p:grpSpPr>
        <p:sp>
          <p:nvSpPr>
            <p:cNvPr id="19" name="מלבן 18"/>
            <p:cNvSpPr/>
            <p:nvPr/>
          </p:nvSpPr>
          <p:spPr>
            <a:xfrm>
              <a:off x="6979920" y="4349302"/>
              <a:ext cx="2971800" cy="123481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20" name="משולש ישר-זווית 19"/>
            <p:cNvSpPr/>
            <p:nvPr/>
          </p:nvSpPr>
          <p:spPr>
            <a:xfrm flipV="1">
              <a:off x="6979920" y="4349302"/>
              <a:ext cx="2971800" cy="1234819"/>
            </a:xfrm>
            <a:prstGeom prst="rt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081338" y="663575"/>
            <a:ext cx="8280400" cy="7191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ar-JO" dirty="0" smtClean="0">
                <a:sym typeface="Arial"/>
              </a:rPr>
              <a:t>استنتاج</a:t>
            </a:r>
            <a:endParaRPr lang="he-IL" dirty="0">
              <a:sym typeface="Arial"/>
            </a:endParaRPr>
          </a:p>
        </p:txBody>
      </p:sp>
      <p:sp>
        <p:nvSpPr>
          <p:cNvPr id="57347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he-IL" altLang="he-IL"/>
          </a:p>
        </p:txBody>
      </p:sp>
      <p:sp>
        <p:nvSpPr>
          <p:cNvPr id="57348" name="Rectangle 10"/>
          <p:cNvSpPr>
            <a:spLocks noChangeArrowheads="1"/>
          </p:cNvSpPr>
          <p:nvPr/>
        </p:nvSpPr>
        <p:spPr bwMode="auto">
          <a:xfrm>
            <a:off x="0" y="7810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he-IL" altLang="he-IL"/>
          </a:p>
        </p:txBody>
      </p:sp>
      <p:sp>
        <p:nvSpPr>
          <p:cNvPr id="21" name="בועת מחשבה: ענן 9">
            <a:extLst/>
          </p:cNvPr>
          <p:cNvSpPr/>
          <p:nvPr/>
        </p:nvSpPr>
        <p:spPr>
          <a:xfrm flipH="1">
            <a:off x="3322638" y="1830388"/>
            <a:ext cx="8039100" cy="3571875"/>
          </a:xfrm>
          <a:prstGeom prst="cloudCallout">
            <a:avLst>
              <a:gd name="adj1" fmla="val 67880"/>
              <a:gd name="adj2" fmla="val -405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571500" indent="-571500" algn="ctr">
              <a:lnSpc>
                <a:spcPct val="170000"/>
              </a:lnSpc>
              <a:buFont typeface="Arial" panose="020B0604020202020204" pitchFamily="34" charset="0"/>
              <a:buChar char="•"/>
              <a:defRPr/>
            </a:pPr>
            <a:r>
              <a:rPr lang="ar-JO" sz="3200" b="1" dirty="0"/>
              <a:t>عندما نقَسَّم كمية إلى قسمين مُتساويين، نحصل على نصفَي الكمية.</a:t>
            </a:r>
          </a:p>
        </p:txBody>
      </p:sp>
      <p:pic>
        <p:nvPicPr>
          <p:cNvPr id="57350" name="Picture 2" descr="Chibi, Anime, Cute, Manga, Character, Kawaii, Japane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2" r="51924"/>
          <a:stretch>
            <a:fillRect/>
          </a:stretch>
        </p:blipFill>
        <p:spPr bwMode="auto">
          <a:xfrm>
            <a:off x="398463" y="3219450"/>
            <a:ext cx="1689100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081338" y="663575"/>
            <a:ext cx="8280400" cy="7191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ar-JO" dirty="0" smtClean="0">
                <a:sym typeface="Arial"/>
              </a:rPr>
              <a:t>تدريب</a:t>
            </a:r>
            <a:endParaRPr lang="he-IL" dirty="0">
              <a:sym typeface="Arial"/>
            </a:endParaRPr>
          </a:p>
        </p:txBody>
      </p:sp>
      <p:sp>
        <p:nvSpPr>
          <p:cNvPr id="58371" name="תיבת טקסט 12"/>
          <p:cNvSpPr txBox="1">
            <a:spLocks noChangeArrowheads="1"/>
          </p:cNvSpPr>
          <p:nvPr/>
        </p:nvSpPr>
        <p:spPr bwMode="auto">
          <a:xfrm>
            <a:off x="217488" y="1739900"/>
            <a:ext cx="11974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r" rtl="1">
              <a:buClr>
                <a:srgbClr val="000000"/>
              </a:buClr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ar-JO" altLang="he-IL" sz="3200" b="1">
                <a:solidFill>
                  <a:srgbClr val="000000"/>
                </a:solidFill>
              </a:rPr>
              <a:t>بأي مجموعة: نصف الكمية مُلونة باللون البرتقالي.</a:t>
            </a:r>
            <a:endParaRPr lang="en-US" altLang="he-IL" sz="3200" b="1">
              <a:solidFill>
                <a:srgbClr val="000000"/>
              </a:solidFill>
            </a:endParaRPr>
          </a:p>
        </p:txBody>
      </p:sp>
      <p:grpSp>
        <p:nvGrpSpPr>
          <p:cNvPr id="58372" name="קבוצה 10"/>
          <p:cNvGrpSpPr>
            <a:grpSpLocks/>
          </p:cNvGrpSpPr>
          <p:nvPr/>
        </p:nvGrpSpPr>
        <p:grpSpPr bwMode="auto">
          <a:xfrm>
            <a:off x="8250238" y="2511425"/>
            <a:ext cx="2844800" cy="2844800"/>
            <a:chOff x="8225971" y="2482615"/>
            <a:chExt cx="2844800" cy="2844800"/>
          </a:xfrm>
        </p:grpSpPr>
        <p:grpSp>
          <p:nvGrpSpPr>
            <p:cNvPr id="58394" name="קבוצה 5"/>
            <p:cNvGrpSpPr>
              <a:grpSpLocks/>
            </p:cNvGrpSpPr>
            <p:nvPr/>
          </p:nvGrpSpPr>
          <p:grpSpPr bwMode="auto">
            <a:xfrm>
              <a:off x="8225971" y="2482615"/>
              <a:ext cx="2844800" cy="2844800"/>
              <a:chOff x="6698343" y="2638712"/>
              <a:chExt cx="2844800" cy="2844800"/>
            </a:xfrm>
          </p:grpSpPr>
          <p:sp>
            <p:nvSpPr>
              <p:cNvPr id="4" name="אליפסה 3"/>
              <p:cNvSpPr/>
              <p:nvPr/>
            </p:nvSpPr>
            <p:spPr>
              <a:xfrm>
                <a:off x="6698343" y="2638712"/>
                <a:ext cx="2844800" cy="28448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 dirty="0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7661955" y="2708562"/>
                <a:ext cx="812800" cy="369888"/>
              </a:xfrm>
              <a:prstGeom prst="rect">
                <a:avLst/>
              </a:prstGeom>
              <a:noFill/>
            </p:spPr>
            <p:txBody>
              <a:bodyPr rtlCol="1">
                <a:spAutoFit/>
              </a:bodyPr>
              <a:lstStyle/>
              <a:p>
                <a:pPr algn="ctr">
                  <a:defRPr/>
                </a:pPr>
                <a:r>
                  <a:rPr lang="ar-JO" sz="1800" b="1" dirty="0">
                    <a:cs typeface="+mj-cs"/>
                  </a:rPr>
                  <a:t>1</a:t>
                </a:r>
                <a:endParaRPr lang="he-IL" sz="1800" b="1" dirty="0">
                  <a:cs typeface="+mj-cs"/>
                </a:endParaRPr>
              </a:p>
            </p:txBody>
          </p:sp>
        </p:grpSp>
        <p:sp>
          <p:nvSpPr>
            <p:cNvPr id="7" name="ירח 6"/>
            <p:cNvSpPr/>
            <p:nvPr/>
          </p:nvSpPr>
          <p:spPr>
            <a:xfrm>
              <a:off x="8519658" y="3011253"/>
              <a:ext cx="623888" cy="928687"/>
            </a:xfrm>
            <a:prstGeom prst="moo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31" name="ירח 30"/>
            <p:cNvSpPr/>
            <p:nvPr/>
          </p:nvSpPr>
          <p:spPr>
            <a:xfrm>
              <a:off x="9610271" y="3023953"/>
              <a:ext cx="623887" cy="928687"/>
            </a:xfrm>
            <a:prstGeom prst="moo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32" name="ירח 31"/>
            <p:cNvSpPr/>
            <p:nvPr/>
          </p:nvSpPr>
          <p:spPr>
            <a:xfrm>
              <a:off x="8759371" y="4060590"/>
              <a:ext cx="623887" cy="928688"/>
            </a:xfrm>
            <a:prstGeom prst="moo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35" name="ירח 34"/>
            <p:cNvSpPr/>
            <p:nvPr/>
          </p:nvSpPr>
          <p:spPr>
            <a:xfrm>
              <a:off x="10113508" y="3071578"/>
              <a:ext cx="623888" cy="928687"/>
            </a:xfrm>
            <a:prstGeom prst="moon">
              <a:avLst/>
            </a:prstGeom>
            <a:no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36" name="ירח 35"/>
            <p:cNvSpPr/>
            <p:nvPr/>
          </p:nvSpPr>
          <p:spPr>
            <a:xfrm>
              <a:off x="9837283" y="4084403"/>
              <a:ext cx="623888" cy="928687"/>
            </a:xfrm>
            <a:prstGeom prst="moo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</p:grpSp>
      <p:sp>
        <p:nvSpPr>
          <p:cNvPr id="30" name="ירח 29"/>
          <p:cNvSpPr/>
          <p:nvPr/>
        </p:nvSpPr>
        <p:spPr>
          <a:xfrm>
            <a:off x="9094788" y="3065463"/>
            <a:ext cx="623887" cy="930275"/>
          </a:xfrm>
          <a:prstGeom prst="moon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34" name="ירח 33"/>
          <p:cNvSpPr/>
          <p:nvPr/>
        </p:nvSpPr>
        <p:spPr>
          <a:xfrm>
            <a:off x="9283700" y="4049713"/>
            <a:ext cx="623888" cy="928687"/>
          </a:xfrm>
          <a:prstGeom prst="moon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21" name="אליפסה 20"/>
          <p:cNvSpPr/>
          <p:nvPr/>
        </p:nvSpPr>
        <p:spPr bwMode="auto">
          <a:xfrm>
            <a:off x="4662488" y="2690813"/>
            <a:ext cx="2844800" cy="28448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he-IL" dirty="0"/>
          </a:p>
        </p:txBody>
      </p:sp>
      <p:sp>
        <p:nvSpPr>
          <p:cNvPr id="22" name="TextBox 21"/>
          <p:cNvSpPr txBox="1"/>
          <p:nvPr/>
        </p:nvSpPr>
        <p:spPr bwMode="auto">
          <a:xfrm>
            <a:off x="5613400" y="2822575"/>
            <a:ext cx="812800" cy="36830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JO" sz="1800" b="1" dirty="0">
                <a:cs typeface="+mj-cs"/>
              </a:rPr>
              <a:t>2</a:t>
            </a:r>
            <a:endParaRPr lang="he-IL" sz="1800" b="1" dirty="0">
              <a:cs typeface="+mj-cs"/>
            </a:endParaRPr>
          </a:p>
        </p:txBody>
      </p:sp>
      <p:sp>
        <p:nvSpPr>
          <p:cNvPr id="37" name="ירח 36"/>
          <p:cNvSpPr/>
          <p:nvPr/>
        </p:nvSpPr>
        <p:spPr bwMode="auto">
          <a:xfrm>
            <a:off x="4783138" y="3241675"/>
            <a:ext cx="623887" cy="928688"/>
          </a:xfrm>
          <a:prstGeom prst="mo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39" name="ירח 38"/>
          <p:cNvSpPr/>
          <p:nvPr/>
        </p:nvSpPr>
        <p:spPr bwMode="auto">
          <a:xfrm>
            <a:off x="5832475" y="3241675"/>
            <a:ext cx="623888" cy="928688"/>
          </a:xfrm>
          <a:prstGeom prst="mo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40" name="ירח 39"/>
          <p:cNvSpPr/>
          <p:nvPr/>
        </p:nvSpPr>
        <p:spPr bwMode="auto">
          <a:xfrm>
            <a:off x="5046663" y="4254500"/>
            <a:ext cx="623887" cy="928688"/>
          </a:xfrm>
          <a:prstGeom prst="mo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42" name="ירח 41"/>
          <p:cNvSpPr/>
          <p:nvPr/>
        </p:nvSpPr>
        <p:spPr bwMode="auto">
          <a:xfrm>
            <a:off x="6042025" y="4222750"/>
            <a:ext cx="623888" cy="928688"/>
          </a:xfrm>
          <a:prstGeom prst="moon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38" name="ירח 37"/>
          <p:cNvSpPr/>
          <p:nvPr/>
        </p:nvSpPr>
        <p:spPr bwMode="auto">
          <a:xfrm>
            <a:off x="5318125" y="3235325"/>
            <a:ext cx="623888" cy="928688"/>
          </a:xfrm>
          <a:prstGeom prst="moon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41" name="ירח 40"/>
          <p:cNvSpPr/>
          <p:nvPr/>
        </p:nvSpPr>
        <p:spPr bwMode="auto">
          <a:xfrm>
            <a:off x="5511800" y="4216400"/>
            <a:ext cx="623888" cy="928688"/>
          </a:xfrm>
          <a:prstGeom prst="moon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grpSp>
        <p:nvGrpSpPr>
          <p:cNvPr id="58383" name="קבוצה 16"/>
          <p:cNvGrpSpPr>
            <a:grpSpLocks/>
          </p:cNvGrpSpPr>
          <p:nvPr/>
        </p:nvGrpSpPr>
        <p:grpSpPr bwMode="auto">
          <a:xfrm>
            <a:off x="944563" y="2433638"/>
            <a:ext cx="2844800" cy="2844800"/>
            <a:chOff x="945242" y="2462677"/>
            <a:chExt cx="2844800" cy="2844800"/>
          </a:xfrm>
        </p:grpSpPr>
        <p:grpSp>
          <p:nvGrpSpPr>
            <p:cNvPr id="58387" name="קבוצה 22"/>
            <p:cNvGrpSpPr>
              <a:grpSpLocks/>
            </p:cNvGrpSpPr>
            <p:nvPr/>
          </p:nvGrpSpPr>
          <p:grpSpPr bwMode="auto">
            <a:xfrm>
              <a:off x="945242" y="2462677"/>
              <a:ext cx="2844800" cy="2844800"/>
              <a:chOff x="8302171" y="2385000"/>
              <a:chExt cx="2844800" cy="2844800"/>
            </a:xfrm>
          </p:grpSpPr>
          <p:sp>
            <p:nvSpPr>
              <p:cNvPr id="26" name="אליפסה 25"/>
              <p:cNvSpPr/>
              <p:nvPr/>
            </p:nvSpPr>
            <p:spPr>
              <a:xfrm>
                <a:off x="8302171" y="2385000"/>
                <a:ext cx="2844800" cy="28448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9303883" y="2681862"/>
                <a:ext cx="812800" cy="369888"/>
              </a:xfrm>
              <a:prstGeom prst="rect">
                <a:avLst/>
              </a:prstGeom>
              <a:noFill/>
            </p:spPr>
            <p:txBody>
              <a:bodyPr rtlCol="1">
                <a:spAutoFit/>
              </a:bodyPr>
              <a:lstStyle/>
              <a:p>
                <a:pPr algn="ctr">
                  <a:defRPr/>
                </a:pPr>
                <a:r>
                  <a:rPr lang="ar-JO" sz="1800" b="1" dirty="0">
                    <a:cs typeface="+mj-cs"/>
                  </a:rPr>
                  <a:t>3</a:t>
                </a:r>
                <a:endParaRPr lang="he-IL" sz="1800" b="1" dirty="0">
                  <a:cs typeface="+mj-cs"/>
                </a:endParaRPr>
              </a:p>
            </p:txBody>
          </p:sp>
        </p:grpSp>
        <p:sp>
          <p:nvSpPr>
            <p:cNvPr id="13" name="ירח 12"/>
            <p:cNvSpPr/>
            <p:nvPr/>
          </p:nvSpPr>
          <p:spPr>
            <a:xfrm>
              <a:off x="1064304" y="3234202"/>
              <a:ext cx="793750" cy="1233487"/>
            </a:xfrm>
            <a:prstGeom prst="moo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45" name="ירח 44"/>
            <p:cNvSpPr/>
            <p:nvPr/>
          </p:nvSpPr>
          <p:spPr>
            <a:xfrm>
              <a:off x="1594529" y="3243727"/>
              <a:ext cx="795338" cy="1233487"/>
            </a:xfrm>
            <a:prstGeom prst="moo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46" name="ירח 45"/>
            <p:cNvSpPr/>
            <p:nvPr/>
          </p:nvSpPr>
          <p:spPr>
            <a:xfrm>
              <a:off x="2266042" y="3243727"/>
              <a:ext cx="795337" cy="1233487"/>
            </a:xfrm>
            <a:prstGeom prst="moo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47" name="ירח 46"/>
            <p:cNvSpPr/>
            <p:nvPr/>
          </p:nvSpPr>
          <p:spPr>
            <a:xfrm>
              <a:off x="2807379" y="3267539"/>
              <a:ext cx="795338" cy="1231900"/>
            </a:xfrm>
            <a:prstGeom prst="moon">
              <a:avLst/>
            </a:prstGeom>
            <a:no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</p:grpSp>
      <p:sp>
        <p:nvSpPr>
          <p:cNvPr id="33" name="ירח 32"/>
          <p:cNvSpPr/>
          <p:nvPr/>
        </p:nvSpPr>
        <p:spPr bwMode="auto">
          <a:xfrm>
            <a:off x="6342063" y="3221038"/>
            <a:ext cx="623887" cy="928687"/>
          </a:xfrm>
          <a:prstGeom prst="mo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43" name="ירח 42"/>
          <p:cNvSpPr/>
          <p:nvPr/>
        </p:nvSpPr>
        <p:spPr bwMode="auto">
          <a:xfrm>
            <a:off x="6421438" y="4216400"/>
            <a:ext cx="623887" cy="928688"/>
          </a:xfrm>
          <a:prstGeom prst="moon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pic>
        <p:nvPicPr>
          <p:cNvPr id="48" name="1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451" y="663575"/>
            <a:ext cx="1955737" cy="665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081338" y="663575"/>
            <a:ext cx="8280400" cy="7191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ar-JO" dirty="0" smtClean="0">
                <a:sym typeface="Arial"/>
              </a:rPr>
              <a:t>تدريب</a:t>
            </a:r>
            <a:endParaRPr lang="he-IL" dirty="0">
              <a:sym typeface="Arial"/>
            </a:endParaRPr>
          </a:p>
        </p:txBody>
      </p:sp>
      <p:sp>
        <p:nvSpPr>
          <p:cNvPr id="60419" name="תיבת טקסט 12"/>
          <p:cNvSpPr txBox="1">
            <a:spLocks noChangeArrowheads="1"/>
          </p:cNvSpPr>
          <p:nvPr/>
        </p:nvSpPr>
        <p:spPr bwMode="auto">
          <a:xfrm>
            <a:off x="217488" y="1739900"/>
            <a:ext cx="11974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r" rtl="1">
              <a:buClr>
                <a:srgbClr val="000000"/>
              </a:buClr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ar-JO" altLang="he-IL" sz="3200" b="1">
                <a:solidFill>
                  <a:srgbClr val="000000"/>
                </a:solidFill>
              </a:rPr>
              <a:t>باي مجموعة: نصف الكمية مُلونة باللون البرتقالي.</a:t>
            </a:r>
            <a:endParaRPr lang="en-US" altLang="he-IL" sz="3200" b="1">
              <a:solidFill>
                <a:srgbClr val="000000"/>
              </a:solidFill>
            </a:endParaRPr>
          </a:p>
        </p:txBody>
      </p:sp>
      <p:grpSp>
        <p:nvGrpSpPr>
          <p:cNvPr id="60420" name="קבוצה 10"/>
          <p:cNvGrpSpPr>
            <a:grpSpLocks/>
          </p:cNvGrpSpPr>
          <p:nvPr/>
        </p:nvGrpSpPr>
        <p:grpSpPr bwMode="auto">
          <a:xfrm>
            <a:off x="8250238" y="2511425"/>
            <a:ext cx="2844800" cy="2844800"/>
            <a:chOff x="8225971" y="2482615"/>
            <a:chExt cx="2844800" cy="2844800"/>
          </a:xfrm>
        </p:grpSpPr>
        <p:grpSp>
          <p:nvGrpSpPr>
            <p:cNvPr id="60441" name="קבוצה 5"/>
            <p:cNvGrpSpPr>
              <a:grpSpLocks/>
            </p:cNvGrpSpPr>
            <p:nvPr/>
          </p:nvGrpSpPr>
          <p:grpSpPr bwMode="auto">
            <a:xfrm>
              <a:off x="8225971" y="2482615"/>
              <a:ext cx="2844800" cy="2844800"/>
              <a:chOff x="6698343" y="2638712"/>
              <a:chExt cx="2844800" cy="2844800"/>
            </a:xfrm>
          </p:grpSpPr>
          <p:sp>
            <p:nvSpPr>
              <p:cNvPr id="4" name="אליפסה 3"/>
              <p:cNvSpPr/>
              <p:nvPr/>
            </p:nvSpPr>
            <p:spPr>
              <a:xfrm>
                <a:off x="6698343" y="2638712"/>
                <a:ext cx="2844800" cy="28448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 dirty="0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7661955" y="2708562"/>
                <a:ext cx="812800" cy="369888"/>
              </a:xfrm>
              <a:prstGeom prst="rect">
                <a:avLst/>
              </a:prstGeom>
              <a:noFill/>
            </p:spPr>
            <p:txBody>
              <a:bodyPr rtlCol="1">
                <a:spAutoFit/>
              </a:bodyPr>
              <a:lstStyle/>
              <a:p>
                <a:pPr algn="ctr">
                  <a:defRPr/>
                </a:pPr>
                <a:r>
                  <a:rPr lang="ar-JO" sz="1800" b="1" dirty="0">
                    <a:cs typeface="+mj-cs"/>
                  </a:rPr>
                  <a:t>1</a:t>
                </a:r>
                <a:endParaRPr lang="he-IL" sz="1800" b="1" dirty="0">
                  <a:cs typeface="+mj-cs"/>
                </a:endParaRPr>
              </a:p>
            </p:txBody>
          </p:sp>
        </p:grpSp>
        <p:sp>
          <p:nvSpPr>
            <p:cNvPr id="7" name="ירח 6"/>
            <p:cNvSpPr/>
            <p:nvPr/>
          </p:nvSpPr>
          <p:spPr>
            <a:xfrm>
              <a:off x="8519658" y="3011253"/>
              <a:ext cx="623888" cy="928687"/>
            </a:xfrm>
            <a:prstGeom prst="moo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31" name="ירח 30"/>
            <p:cNvSpPr/>
            <p:nvPr/>
          </p:nvSpPr>
          <p:spPr>
            <a:xfrm>
              <a:off x="9610271" y="3023953"/>
              <a:ext cx="623887" cy="928687"/>
            </a:xfrm>
            <a:prstGeom prst="moo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32" name="ירח 31"/>
            <p:cNvSpPr/>
            <p:nvPr/>
          </p:nvSpPr>
          <p:spPr>
            <a:xfrm>
              <a:off x="8759371" y="4060590"/>
              <a:ext cx="623887" cy="928688"/>
            </a:xfrm>
            <a:prstGeom prst="moo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35" name="ירח 34"/>
            <p:cNvSpPr/>
            <p:nvPr/>
          </p:nvSpPr>
          <p:spPr>
            <a:xfrm>
              <a:off x="10113508" y="3071578"/>
              <a:ext cx="623888" cy="928687"/>
            </a:xfrm>
            <a:prstGeom prst="moon">
              <a:avLst/>
            </a:prstGeom>
            <a:no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36" name="ירח 35"/>
            <p:cNvSpPr/>
            <p:nvPr/>
          </p:nvSpPr>
          <p:spPr>
            <a:xfrm>
              <a:off x="9837283" y="4084403"/>
              <a:ext cx="623888" cy="928687"/>
            </a:xfrm>
            <a:prstGeom prst="moo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</p:grpSp>
      <p:sp>
        <p:nvSpPr>
          <p:cNvPr id="30" name="ירח 29"/>
          <p:cNvSpPr/>
          <p:nvPr/>
        </p:nvSpPr>
        <p:spPr>
          <a:xfrm>
            <a:off x="9094788" y="3065463"/>
            <a:ext cx="623887" cy="930275"/>
          </a:xfrm>
          <a:prstGeom prst="moon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34" name="ירח 33"/>
          <p:cNvSpPr/>
          <p:nvPr/>
        </p:nvSpPr>
        <p:spPr>
          <a:xfrm>
            <a:off x="9283700" y="4049713"/>
            <a:ext cx="623888" cy="928687"/>
          </a:xfrm>
          <a:prstGeom prst="moon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21" name="אליפסה 20"/>
          <p:cNvSpPr/>
          <p:nvPr/>
        </p:nvSpPr>
        <p:spPr bwMode="auto">
          <a:xfrm>
            <a:off x="4662488" y="2690813"/>
            <a:ext cx="2844800" cy="2844800"/>
          </a:xfrm>
          <a:prstGeom prst="ellipse">
            <a:avLst/>
          </a:prstGeom>
          <a:ln w="76200">
            <a:solidFill>
              <a:srgbClr val="FF66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he-IL" dirty="0"/>
          </a:p>
        </p:txBody>
      </p:sp>
      <p:sp>
        <p:nvSpPr>
          <p:cNvPr id="22" name="TextBox 21"/>
          <p:cNvSpPr txBox="1"/>
          <p:nvPr/>
        </p:nvSpPr>
        <p:spPr bwMode="auto">
          <a:xfrm>
            <a:off x="5613400" y="2822575"/>
            <a:ext cx="812800" cy="36830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JO" sz="1800" b="1" dirty="0">
                <a:cs typeface="+mj-cs"/>
              </a:rPr>
              <a:t>2</a:t>
            </a:r>
            <a:endParaRPr lang="he-IL" sz="1800" b="1" dirty="0">
              <a:cs typeface="+mj-cs"/>
            </a:endParaRPr>
          </a:p>
        </p:txBody>
      </p:sp>
      <p:sp>
        <p:nvSpPr>
          <p:cNvPr id="37" name="ירח 36"/>
          <p:cNvSpPr/>
          <p:nvPr/>
        </p:nvSpPr>
        <p:spPr bwMode="auto">
          <a:xfrm>
            <a:off x="4783138" y="3241675"/>
            <a:ext cx="623887" cy="928688"/>
          </a:xfrm>
          <a:prstGeom prst="mo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39" name="ירח 38"/>
          <p:cNvSpPr/>
          <p:nvPr/>
        </p:nvSpPr>
        <p:spPr bwMode="auto">
          <a:xfrm>
            <a:off x="5832475" y="3241675"/>
            <a:ext cx="623888" cy="928688"/>
          </a:xfrm>
          <a:prstGeom prst="mo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40" name="ירח 39"/>
          <p:cNvSpPr/>
          <p:nvPr/>
        </p:nvSpPr>
        <p:spPr bwMode="auto">
          <a:xfrm>
            <a:off x="5046663" y="4254500"/>
            <a:ext cx="623887" cy="928688"/>
          </a:xfrm>
          <a:prstGeom prst="mo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42" name="ירח 41"/>
          <p:cNvSpPr/>
          <p:nvPr/>
        </p:nvSpPr>
        <p:spPr bwMode="auto">
          <a:xfrm>
            <a:off x="6042025" y="4222750"/>
            <a:ext cx="623888" cy="928688"/>
          </a:xfrm>
          <a:prstGeom prst="moon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38" name="ירח 37"/>
          <p:cNvSpPr/>
          <p:nvPr/>
        </p:nvSpPr>
        <p:spPr bwMode="auto">
          <a:xfrm>
            <a:off x="5318125" y="3235325"/>
            <a:ext cx="623888" cy="928688"/>
          </a:xfrm>
          <a:prstGeom prst="moon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41" name="ירח 40"/>
          <p:cNvSpPr/>
          <p:nvPr/>
        </p:nvSpPr>
        <p:spPr bwMode="auto">
          <a:xfrm>
            <a:off x="5511800" y="4216400"/>
            <a:ext cx="623888" cy="928688"/>
          </a:xfrm>
          <a:prstGeom prst="moon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grpSp>
        <p:nvGrpSpPr>
          <p:cNvPr id="60431" name="קבוצה 16"/>
          <p:cNvGrpSpPr>
            <a:grpSpLocks/>
          </p:cNvGrpSpPr>
          <p:nvPr/>
        </p:nvGrpSpPr>
        <p:grpSpPr bwMode="auto">
          <a:xfrm>
            <a:off x="944563" y="2433638"/>
            <a:ext cx="2844800" cy="2844800"/>
            <a:chOff x="945242" y="2462677"/>
            <a:chExt cx="2844800" cy="2844800"/>
          </a:xfrm>
        </p:grpSpPr>
        <p:grpSp>
          <p:nvGrpSpPr>
            <p:cNvPr id="60434" name="קבוצה 22"/>
            <p:cNvGrpSpPr>
              <a:grpSpLocks/>
            </p:cNvGrpSpPr>
            <p:nvPr/>
          </p:nvGrpSpPr>
          <p:grpSpPr bwMode="auto">
            <a:xfrm>
              <a:off x="945242" y="2462677"/>
              <a:ext cx="2844800" cy="2844800"/>
              <a:chOff x="8302171" y="2385000"/>
              <a:chExt cx="2844800" cy="2844800"/>
            </a:xfrm>
          </p:grpSpPr>
          <p:sp>
            <p:nvSpPr>
              <p:cNvPr id="26" name="אליפסה 25"/>
              <p:cNvSpPr/>
              <p:nvPr/>
            </p:nvSpPr>
            <p:spPr>
              <a:xfrm>
                <a:off x="8302171" y="2385000"/>
                <a:ext cx="2844800" cy="28448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9303883" y="2681862"/>
                <a:ext cx="812800" cy="369888"/>
              </a:xfrm>
              <a:prstGeom prst="rect">
                <a:avLst/>
              </a:prstGeom>
              <a:noFill/>
            </p:spPr>
            <p:txBody>
              <a:bodyPr rtlCol="1">
                <a:spAutoFit/>
              </a:bodyPr>
              <a:lstStyle/>
              <a:p>
                <a:pPr algn="ctr">
                  <a:defRPr/>
                </a:pPr>
                <a:r>
                  <a:rPr lang="ar-JO" sz="1800" b="1" dirty="0">
                    <a:cs typeface="+mj-cs"/>
                  </a:rPr>
                  <a:t>3</a:t>
                </a:r>
                <a:endParaRPr lang="he-IL" sz="1800" b="1" dirty="0">
                  <a:cs typeface="+mj-cs"/>
                </a:endParaRPr>
              </a:p>
            </p:txBody>
          </p:sp>
        </p:grpSp>
        <p:sp>
          <p:nvSpPr>
            <p:cNvPr id="13" name="ירח 12"/>
            <p:cNvSpPr/>
            <p:nvPr/>
          </p:nvSpPr>
          <p:spPr>
            <a:xfrm>
              <a:off x="1064304" y="3234202"/>
              <a:ext cx="793750" cy="1233487"/>
            </a:xfrm>
            <a:prstGeom prst="moo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45" name="ירח 44"/>
            <p:cNvSpPr/>
            <p:nvPr/>
          </p:nvSpPr>
          <p:spPr>
            <a:xfrm>
              <a:off x="1594529" y="3243727"/>
              <a:ext cx="795338" cy="1233487"/>
            </a:xfrm>
            <a:prstGeom prst="moo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46" name="ירח 45"/>
            <p:cNvSpPr/>
            <p:nvPr/>
          </p:nvSpPr>
          <p:spPr>
            <a:xfrm>
              <a:off x="2266042" y="3243727"/>
              <a:ext cx="795337" cy="1233487"/>
            </a:xfrm>
            <a:prstGeom prst="moo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47" name="ירח 46"/>
            <p:cNvSpPr/>
            <p:nvPr/>
          </p:nvSpPr>
          <p:spPr>
            <a:xfrm>
              <a:off x="2807379" y="3267539"/>
              <a:ext cx="795338" cy="1231900"/>
            </a:xfrm>
            <a:prstGeom prst="moon">
              <a:avLst/>
            </a:prstGeom>
            <a:no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</p:grpSp>
      <p:sp>
        <p:nvSpPr>
          <p:cNvPr id="33" name="ירח 32"/>
          <p:cNvSpPr/>
          <p:nvPr/>
        </p:nvSpPr>
        <p:spPr bwMode="auto">
          <a:xfrm>
            <a:off x="6342063" y="3221038"/>
            <a:ext cx="623887" cy="928687"/>
          </a:xfrm>
          <a:prstGeom prst="mo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43" name="ירח 42"/>
          <p:cNvSpPr/>
          <p:nvPr/>
        </p:nvSpPr>
        <p:spPr bwMode="auto">
          <a:xfrm>
            <a:off x="6421438" y="4216400"/>
            <a:ext cx="623887" cy="928688"/>
          </a:xfrm>
          <a:prstGeom prst="moon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כותרת 1"/>
          <p:cNvSpPr>
            <a:spLocks noGrp="1"/>
          </p:cNvSpPr>
          <p:nvPr>
            <p:ph type="title"/>
          </p:nvPr>
        </p:nvSpPr>
        <p:spPr>
          <a:xfrm>
            <a:off x="2828925" y="414338"/>
            <a:ext cx="8278813" cy="719137"/>
          </a:xfrm>
        </p:spPr>
        <p:txBody>
          <a:bodyPr/>
          <a:lstStyle/>
          <a:p>
            <a:r>
              <a:rPr lang="ar-JO" dirty="0" smtClean="0">
                <a:ea typeface="Open Sans" charset="0"/>
              </a:rPr>
              <a:t>تدرّب ذاتي – حل على اللوح</a:t>
            </a:r>
            <a:endParaRPr lang="he-IL" dirty="0" smtClean="0">
              <a:ea typeface="Open Sans" charset="0"/>
            </a:endParaRPr>
          </a:p>
        </p:txBody>
      </p:sp>
      <p:sp>
        <p:nvSpPr>
          <p:cNvPr id="62467" name="Rectangle 2"/>
          <p:cNvSpPr>
            <a:spLocks noChangeArrowheads="1"/>
          </p:cNvSpPr>
          <p:nvPr/>
        </p:nvSpPr>
        <p:spPr bwMode="auto">
          <a:xfrm>
            <a:off x="-1719263" y="2589213"/>
            <a:ext cx="1219200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he-IL"/>
          </a:p>
        </p:txBody>
      </p:sp>
      <p:sp>
        <p:nvSpPr>
          <p:cNvPr id="62468" name="Rectangle 5"/>
          <p:cNvSpPr>
            <a:spLocks noChangeArrowheads="1"/>
          </p:cNvSpPr>
          <p:nvPr/>
        </p:nvSpPr>
        <p:spPr bwMode="auto">
          <a:xfrm>
            <a:off x="-419100" y="24685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he-IL"/>
          </a:p>
        </p:txBody>
      </p:sp>
      <p:sp>
        <p:nvSpPr>
          <p:cNvPr id="62469" name="Rectangle 6"/>
          <p:cNvSpPr>
            <a:spLocks noChangeArrowheads="1"/>
          </p:cNvSpPr>
          <p:nvPr/>
        </p:nvSpPr>
        <p:spPr bwMode="auto">
          <a:xfrm>
            <a:off x="925513" y="2022475"/>
            <a:ext cx="10693400" cy="418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rtl="1"/>
            <a:r>
              <a:rPr lang="ar-SA" altLang="he-IL" sz="3600">
                <a:cs typeface="Times New Roman" panose="02020603050405020304" pitchFamily="18" charset="0"/>
              </a:rPr>
              <a:t>لعب رامي وسامي بالبنانير.</a:t>
            </a:r>
            <a:endParaRPr lang="en-US" altLang="he-IL"/>
          </a:p>
          <a:p>
            <a:pPr algn="r" rtl="1"/>
            <a:r>
              <a:rPr lang="ar-SA" altLang="he-IL" sz="3600">
                <a:cs typeface="Times New Roman" panose="02020603050405020304" pitchFamily="18" charset="0"/>
              </a:rPr>
              <a:t>في بداية اللعبة كان مع رامي 16 بنورة ومع سامي 18 بنورة.</a:t>
            </a:r>
            <a:endParaRPr lang="en-US" altLang="he-IL"/>
          </a:p>
          <a:p>
            <a:pPr algn="r" rtl="1">
              <a:buFontTx/>
              <a:buChar char="•"/>
            </a:pPr>
            <a:r>
              <a:rPr lang="ar-SA" altLang="he-IL" sz="3600">
                <a:cs typeface="Times New Roman" panose="02020603050405020304" pitchFamily="18" charset="0"/>
              </a:rPr>
              <a:t>بكم يزيد عدد البنانير التي مع سامي عن عدد البنانير التي مع رامي؟</a:t>
            </a:r>
          </a:p>
          <a:p>
            <a:pPr algn="r" rtl="1"/>
            <a:endParaRPr lang="en-US" altLang="he-IL"/>
          </a:p>
          <a:p>
            <a:pPr algn="r" rtl="1"/>
            <a:r>
              <a:rPr lang="ar-SA" altLang="he-IL" sz="3600">
                <a:cs typeface="Times New Roman" panose="02020603050405020304" pitchFamily="18" charset="0"/>
              </a:rPr>
              <a:t>التمرين: _____________________   الجواب: ____  بنورة</a:t>
            </a:r>
            <a:endParaRPr lang="en-US" altLang="he-IL"/>
          </a:p>
          <a:p>
            <a:pPr algn="r" rtl="1">
              <a:buFontTx/>
              <a:buChar char="•"/>
            </a:pPr>
            <a:r>
              <a:rPr lang="ar-SA" altLang="he-IL" sz="3600">
                <a:cs typeface="Times New Roman" panose="02020603050405020304" pitchFamily="18" charset="0"/>
              </a:rPr>
              <a:t> خسر رامي</a:t>
            </a:r>
            <a:r>
              <a:rPr lang="ar-SA" altLang="he-IL" sz="3600" b="1" u="sng">
                <a:cs typeface="Times New Roman" panose="02020603050405020304" pitchFamily="18" charset="0"/>
              </a:rPr>
              <a:t> نصف</a:t>
            </a:r>
            <a:r>
              <a:rPr lang="ar-SA" altLang="he-IL" sz="3600">
                <a:cs typeface="Times New Roman" panose="02020603050405020304" pitchFamily="18" charset="0"/>
              </a:rPr>
              <a:t> البنانير التي كانت معهُ. </a:t>
            </a:r>
            <a:endParaRPr lang="en-US" altLang="he-IL"/>
          </a:p>
          <a:p>
            <a:pPr algn="r" rtl="1"/>
            <a:r>
              <a:rPr lang="en-US" altLang="he-IL" sz="3600">
                <a:cs typeface="Times New Roman" panose="02020603050405020304" pitchFamily="18" charset="0"/>
              </a:rPr>
              <a:t> </a:t>
            </a:r>
            <a:r>
              <a:rPr lang="ar-SA" altLang="he-IL" sz="3600">
                <a:cs typeface="Times New Roman" panose="02020603050405020304" pitchFamily="18" charset="0"/>
              </a:rPr>
              <a:t>كم بنورة خسر رامي؟</a:t>
            </a:r>
            <a:endParaRPr lang="en-US" altLang="he-IL"/>
          </a:p>
          <a:p>
            <a:pPr algn="r" rtl="1"/>
            <a:r>
              <a:rPr lang="ar-SA" altLang="he-IL" sz="3600">
                <a:cs typeface="Times New Roman" panose="02020603050405020304" pitchFamily="18" charset="0"/>
              </a:rPr>
              <a:t>التمرين: _____________________   الجواب: ____  بنورة</a:t>
            </a:r>
            <a:endParaRPr lang="ar-SA" altLang="he-IL" sz="3200"/>
          </a:p>
        </p:txBody>
      </p:sp>
      <p:pic>
        <p:nvPicPr>
          <p:cNvPr id="9" name="3min_final">
            <a:hlinkClick r:id="" action="ppaction://media"/>
            <a:extLst>
              <a:ext uri="{FF2B5EF4-FFF2-40B4-BE49-F238E27FC236}">
                <a16:creationId xmlns:a16="http://schemas.microsoft.com/office/drawing/2014/main" id="{C8E99911-D984-4456-8B10-A5D4438E07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388" y="458188"/>
            <a:ext cx="1918242" cy="684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081338" y="663575"/>
            <a:ext cx="8280400" cy="7191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ar-SA" dirty="0" smtClean="0">
                <a:sym typeface="Arial"/>
              </a:rPr>
              <a:t>نقاش</a:t>
            </a:r>
            <a:endParaRPr lang="he-IL" dirty="0">
              <a:sym typeface="Arial"/>
            </a:endParaRPr>
          </a:p>
        </p:txBody>
      </p:sp>
      <p:pic>
        <p:nvPicPr>
          <p:cNvPr id="64515" name="Picture 4" descr="Girl, Books, School, Reading, Learning, Hap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650" y="4716463"/>
            <a:ext cx="1584325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תיבת טקסט 12"/>
          <p:cNvSpPr txBox="1">
            <a:spLocks noChangeArrowheads="1"/>
          </p:cNvSpPr>
          <p:nvPr/>
        </p:nvSpPr>
        <p:spPr bwMode="auto">
          <a:xfrm>
            <a:off x="217488" y="1739900"/>
            <a:ext cx="11974512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r" rtl="1">
              <a:buClr>
                <a:srgbClr val="000000"/>
              </a:buClr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JO" altLang="he-IL" sz="3200" b="1">
                <a:solidFill>
                  <a:srgbClr val="000000"/>
                </a:solidFill>
              </a:rPr>
              <a:t>كم نصفًا يوجد في مربع كامل؟ </a:t>
            </a:r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JO" altLang="he-IL" sz="3200" b="1">
                <a:solidFill>
                  <a:srgbClr val="000000"/>
                </a:solidFill>
              </a:rPr>
              <a:t>كم نصفًا يوجد في 3 مربعات كاملة؟</a:t>
            </a:r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JO" altLang="he-IL" sz="3200" b="1">
                <a:solidFill>
                  <a:srgbClr val="000000"/>
                </a:solidFill>
              </a:rPr>
              <a:t>كم يصبح لدينا اذا أضفنا نصفًا لنصف المربع؟</a:t>
            </a:r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he-IL" sz="3200" b="1">
              <a:solidFill>
                <a:srgbClr val="000000"/>
              </a:solidFill>
            </a:endParaRPr>
          </a:p>
        </p:txBody>
      </p:sp>
      <p:grpSp>
        <p:nvGrpSpPr>
          <p:cNvPr id="11" name="קבוצה 10"/>
          <p:cNvGrpSpPr>
            <a:grpSpLocks/>
          </p:cNvGrpSpPr>
          <p:nvPr/>
        </p:nvGrpSpPr>
        <p:grpSpPr bwMode="auto">
          <a:xfrm>
            <a:off x="290513" y="2297113"/>
            <a:ext cx="1506537" cy="1217612"/>
            <a:chOff x="1730604" y="1857602"/>
            <a:chExt cx="1506083" cy="1408112"/>
          </a:xfrm>
        </p:grpSpPr>
        <p:grpSp>
          <p:nvGrpSpPr>
            <p:cNvPr id="64535" name="קבוצה 22"/>
            <p:cNvGrpSpPr>
              <a:grpSpLocks/>
            </p:cNvGrpSpPr>
            <p:nvPr/>
          </p:nvGrpSpPr>
          <p:grpSpPr bwMode="auto">
            <a:xfrm>
              <a:off x="1753622" y="1857602"/>
              <a:ext cx="1483065" cy="1408112"/>
              <a:chOff x="6514307" y="4418800"/>
              <a:chExt cx="1483065" cy="1408112"/>
            </a:xfrm>
          </p:grpSpPr>
          <p:grpSp>
            <p:nvGrpSpPr>
              <p:cNvPr id="64537" name="קבוצה 23"/>
              <p:cNvGrpSpPr>
                <a:grpSpLocks/>
              </p:cNvGrpSpPr>
              <p:nvPr/>
            </p:nvGrpSpPr>
            <p:grpSpPr bwMode="auto">
              <a:xfrm>
                <a:off x="6514307" y="4418800"/>
                <a:ext cx="1408112" cy="1408112"/>
                <a:chOff x="8016240" y="3291840"/>
                <a:chExt cx="1408176" cy="1408176"/>
              </a:xfrm>
            </p:grpSpPr>
            <p:sp>
              <p:nvSpPr>
                <p:cNvPr id="30" name="מלבן 29"/>
                <p:cNvSpPr/>
                <p:nvPr/>
              </p:nvSpPr>
              <p:spPr>
                <a:xfrm>
                  <a:off x="8017027" y="3291840"/>
                  <a:ext cx="1407753" cy="1408176"/>
                </a:xfrm>
                <a:prstGeom prst="rect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lang="he-IL" kern="0">
                    <a:sym typeface="Arial"/>
                  </a:endParaRPr>
                </a:p>
              </p:txBody>
            </p:sp>
            <p:cxnSp>
              <p:nvCxnSpPr>
                <p:cNvPr id="31" name="מחבר ישר 30"/>
                <p:cNvCxnSpPr>
                  <a:stCxn id="30" idx="0"/>
                  <a:endCxn id="30" idx="2"/>
                </p:cNvCxnSpPr>
                <p:nvPr/>
              </p:nvCxnSpPr>
              <p:spPr>
                <a:xfrm>
                  <a:off x="8721697" y="3291840"/>
                  <a:ext cx="0" cy="140817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4538" name="TextBox 25"/>
              <p:cNvSpPr txBox="1">
                <a:spLocks noChangeArrowheads="1"/>
              </p:cNvSpPr>
              <p:nvPr/>
            </p:nvSpPr>
            <p:spPr bwMode="auto">
              <a:xfrm>
                <a:off x="7196252" y="4760684"/>
                <a:ext cx="801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r>
                  <a:rPr lang="ar-JO" altLang="he-IL" sz="2400"/>
                  <a:t>نصف</a:t>
                </a:r>
                <a:endParaRPr lang="he-IL" altLang="he-IL" sz="2400"/>
              </a:p>
            </p:txBody>
          </p:sp>
        </p:grpSp>
        <p:sp>
          <p:nvSpPr>
            <p:cNvPr id="64536" name="TextBox 31"/>
            <p:cNvSpPr txBox="1">
              <a:spLocks noChangeArrowheads="1"/>
            </p:cNvSpPr>
            <p:nvPr/>
          </p:nvSpPr>
          <p:spPr bwMode="auto">
            <a:xfrm>
              <a:off x="1730604" y="2191197"/>
              <a:ext cx="80112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r>
                <a:rPr lang="ar-JO" altLang="he-IL" sz="2400"/>
                <a:t>نصف</a:t>
              </a:r>
              <a:endParaRPr lang="he-IL" altLang="he-IL" sz="240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221538" y="2005013"/>
            <a:ext cx="595312" cy="58578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JO" sz="3200" b="1" u="sng" dirty="0">
                <a:cs typeface="+mj-cs"/>
              </a:rPr>
              <a:t>2</a:t>
            </a:r>
            <a:endParaRPr lang="he-IL" sz="3200" b="1" u="sng" dirty="0">
              <a:cs typeface="+mj-cs"/>
            </a:endParaRPr>
          </a:p>
        </p:txBody>
      </p:sp>
      <p:grpSp>
        <p:nvGrpSpPr>
          <p:cNvPr id="34" name="קבוצה 33"/>
          <p:cNvGrpSpPr>
            <a:grpSpLocks/>
          </p:cNvGrpSpPr>
          <p:nvPr/>
        </p:nvGrpSpPr>
        <p:grpSpPr bwMode="auto">
          <a:xfrm>
            <a:off x="3678238" y="2297113"/>
            <a:ext cx="1546225" cy="1217612"/>
            <a:chOff x="1730604" y="1857602"/>
            <a:chExt cx="1506083" cy="1408112"/>
          </a:xfrm>
        </p:grpSpPr>
        <p:grpSp>
          <p:nvGrpSpPr>
            <p:cNvPr id="64529" name="קבוצה 34"/>
            <p:cNvGrpSpPr>
              <a:grpSpLocks/>
            </p:cNvGrpSpPr>
            <p:nvPr/>
          </p:nvGrpSpPr>
          <p:grpSpPr bwMode="auto">
            <a:xfrm>
              <a:off x="1753622" y="1857602"/>
              <a:ext cx="1483065" cy="1408112"/>
              <a:chOff x="6514307" y="4418800"/>
              <a:chExt cx="1483065" cy="1408112"/>
            </a:xfrm>
          </p:grpSpPr>
          <p:grpSp>
            <p:nvGrpSpPr>
              <p:cNvPr id="64531" name="קבוצה 23"/>
              <p:cNvGrpSpPr>
                <a:grpSpLocks/>
              </p:cNvGrpSpPr>
              <p:nvPr/>
            </p:nvGrpSpPr>
            <p:grpSpPr bwMode="auto">
              <a:xfrm>
                <a:off x="6514307" y="4418800"/>
                <a:ext cx="1408112" cy="1408112"/>
                <a:chOff x="8016240" y="3291840"/>
                <a:chExt cx="1408176" cy="1408176"/>
              </a:xfrm>
            </p:grpSpPr>
            <p:sp>
              <p:nvSpPr>
                <p:cNvPr id="42" name="מלבן 41"/>
                <p:cNvSpPr/>
                <p:nvPr/>
              </p:nvSpPr>
              <p:spPr>
                <a:xfrm>
                  <a:off x="8017962" y="3291840"/>
                  <a:ext cx="1407185" cy="1408176"/>
                </a:xfrm>
                <a:prstGeom prst="rect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lang="he-IL" kern="0">
                    <a:sym typeface="Arial"/>
                  </a:endParaRPr>
                </a:p>
              </p:txBody>
            </p:sp>
            <p:cxnSp>
              <p:nvCxnSpPr>
                <p:cNvPr id="43" name="מחבר ישר 42"/>
                <p:cNvCxnSpPr>
                  <a:stCxn id="42" idx="0"/>
                  <a:endCxn id="42" idx="2"/>
                </p:cNvCxnSpPr>
                <p:nvPr/>
              </p:nvCxnSpPr>
              <p:spPr>
                <a:xfrm>
                  <a:off x="8721554" y="3291840"/>
                  <a:ext cx="0" cy="140817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4532" name="TextBox 37"/>
              <p:cNvSpPr txBox="1">
                <a:spLocks noChangeArrowheads="1"/>
              </p:cNvSpPr>
              <p:nvPr/>
            </p:nvSpPr>
            <p:spPr bwMode="auto">
              <a:xfrm>
                <a:off x="7196252" y="4760684"/>
                <a:ext cx="801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r>
                  <a:rPr lang="ar-JO" altLang="he-IL" sz="2400"/>
                  <a:t>نصف</a:t>
                </a:r>
                <a:endParaRPr lang="he-IL" altLang="he-IL" sz="2400"/>
              </a:p>
            </p:txBody>
          </p:sp>
        </p:grpSp>
        <p:sp>
          <p:nvSpPr>
            <p:cNvPr id="64530" name="TextBox 35"/>
            <p:cNvSpPr txBox="1">
              <a:spLocks noChangeArrowheads="1"/>
            </p:cNvSpPr>
            <p:nvPr/>
          </p:nvSpPr>
          <p:spPr bwMode="auto">
            <a:xfrm>
              <a:off x="1730604" y="2191197"/>
              <a:ext cx="80112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r>
                <a:rPr lang="ar-JO" altLang="he-IL" sz="2400"/>
                <a:t>نصف</a:t>
              </a:r>
              <a:endParaRPr lang="he-IL" altLang="he-IL" sz="2400"/>
            </a:p>
          </p:txBody>
        </p:sp>
      </p:grpSp>
      <p:grpSp>
        <p:nvGrpSpPr>
          <p:cNvPr id="45" name="קבוצה 44"/>
          <p:cNvGrpSpPr>
            <a:grpSpLocks/>
          </p:cNvGrpSpPr>
          <p:nvPr/>
        </p:nvGrpSpPr>
        <p:grpSpPr bwMode="auto">
          <a:xfrm>
            <a:off x="1930400" y="2271713"/>
            <a:ext cx="1439863" cy="1212850"/>
            <a:chOff x="1730604" y="1857602"/>
            <a:chExt cx="1506083" cy="1408112"/>
          </a:xfrm>
        </p:grpSpPr>
        <p:grpSp>
          <p:nvGrpSpPr>
            <p:cNvPr id="64523" name="קבוצה 45"/>
            <p:cNvGrpSpPr>
              <a:grpSpLocks/>
            </p:cNvGrpSpPr>
            <p:nvPr/>
          </p:nvGrpSpPr>
          <p:grpSpPr bwMode="auto">
            <a:xfrm>
              <a:off x="1753622" y="1857602"/>
              <a:ext cx="1483065" cy="1408112"/>
              <a:chOff x="6514307" y="4418800"/>
              <a:chExt cx="1483065" cy="1408112"/>
            </a:xfrm>
          </p:grpSpPr>
          <p:grpSp>
            <p:nvGrpSpPr>
              <p:cNvPr id="64525" name="קבוצה 23"/>
              <p:cNvGrpSpPr>
                <a:grpSpLocks/>
              </p:cNvGrpSpPr>
              <p:nvPr/>
            </p:nvGrpSpPr>
            <p:grpSpPr bwMode="auto">
              <a:xfrm>
                <a:off x="6514307" y="4418800"/>
                <a:ext cx="1408112" cy="1408112"/>
                <a:chOff x="8016240" y="3291840"/>
                <a:chExt cx="1408176" cy="1408176"/>
              </a:xfrm>
            </p:grpSpPr>
            <p:sp>
              <p:nvSpPr>
                <p:cNvPr id="50" name="מלבן 49"/>
                <p:cNvSpPr/>
                <p:nvPr/>
              </p:nvSpPr>
              <p:spPr>
                <a:xfrm>
                  <a:off x="8016469" y="3291840"/>
                  <a:ext cx="1408176" cy="1408176"/>
                </a:xfrm>
                <a:prstGeom prst="rect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lang="he-IL" kern="0">
                    <a:sym typeface="Arial"/>
                  </a:endParaRPr>
                </a:p>
              </p:txBody>
            </p:sp>
            <p:cxnSp>
              <p:nvCxnSpPr>
                <p:cNvPr id="51" name="מחבר ישר 50"/>
                <p:cNvCxnSpPr>
                  <a:stCxn id="50" idx="0"/>
                  <a:endCxn id="50" idx="2"/>
                </p:cNvCxnSpPr>
                <p:nvPr/>
              </p:nvCxnSpPr>
              <p:spPr>
                <a:xfrm>
                  <a:off x="8722218" y="3291840"/>
                  <a:ext cx="0" cy="140817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4526" name="TextBox 48"/>
              <p:cNvSpPr txBox="1">
                <a:spLocks noChangeArrowheads="1"/>
              </p:cNvSpPr>
              <p:nvPr/>
            </p:nvSpPr>
            <p:spPr bwMode="auto">
              <a:xfrm>
                <a:off x="7196252" y="4760684"/>
                <a:ext cx="801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r>
                  <a:rPr lang="ar-JO" altLang="he-IL" sz="2400"/>
                  <a:t>نصف</a:t>
                </a:r>
                <a:endParaRPr lang="he-IL" altLang="he-IL" sz="2400"/>
              </a:p>
            </p:txBody>
          </p:sp>
        </p:grpSp>
        <p:sp>
          <p:nvSpPr>
            <p:cNvPr id="64524" name="TextBox 46"/>
            <p:cNvSpPr txBox="1">
              <a:spLocks noChangeArrowheads="1"/>
            </p:cNvSpPr>
            <p:nvPr/>
          </p:nvSpPr>
          <p:spPr bwMode="auto">
            <a:xfrm>
              <a:off x="1730604" y="2191197"/>
              <a:ext cx="80112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r>
                <a:rPr lang="ar-JO" altLang="he-IL" sz="2400"/>
                <a:t>نصف</a:t>
              </a:r>
              <a:endParaRPr lang="he-IL" altLang="he-IL" sz="2400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6581775" y="2974975"/>
            <a:ext cx="595313" cy="585788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JO" sz="3200" b="1" u="sng" dirty="0">
                <a:cs typeface="+mj-cs"/>
              </a:rPr>
              <a:t>6</a:t>
            </a:r>
            <a:endParaRPr lang="he-IL" sz="3200" b="1" u="sng" dirty="0">
              <a:cs typeface="+mj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35200" y="4013200"/>
            <a:ext cx="3562350" cy="58420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JO" sz="3200" b="1" u="sng" dirty="0">
                <a:cs typeface="+mj-cs"/>
              </a:rPr>
              <a:t>مربع صحيح - 1 صحيح</a:t>
            </a:r>
            <a:endParaRPr lang="he-IL" sz="3200" b="1" u="sng" dirty="0"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2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081338" y="663575"/>
            <a:ext cx="8280400" cy="7191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ar-JO" dirty="0" smtClean="0">
                <a:sym typeface="Arial"/>
              </a:rPr>
              <a:t>الإجمال</a:t>
            </a:r>
            <a:endParaRPr lang="he-IL" dirty="0">
              <a:sym typeface="Arial"/>
            </a:endParaRP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10"/>
          </p:nvPr>
        </p:nvSpPr>
        <p:spPr>
          <a:xfrm>
            <a:off x="2606675" y="2046288"/>
            <a:ext cx="8936038" cy="3844925"/>
          </a:xfrm>
        </p:spPr>
        <p:txBody>
          <a:bodyPr/>
          <a:lstStyle/>
          <a:p>
            <a:pPr marL="571500" indent="-571500">
              <a:lnSpc>
                <a:spcPct val="170000"/>
              </a:lnSpc>
              <a:buFont typeface="Arial" panose="020B0604020202020204" pitchFamily="34" charset="0"/>
              <a:buChar char="•"/>
              <a:defRPr/>
            </a:pPr>
            <a:r>
              <a:rPr lang="ar-JO" dirty="0" smtClean="0"/>
              <a:t>عندما نُقَسِّمُ الصّحِيح إلى قِسميَّن مُتساويين - كلّ قسم من القسمين، يُسمَّى نصفّا، ونكتبه هكذا:</a:t>
            </a:r>
          </a:p>
          <a:p>
            <a:pPr marL="571500" indent="-571500">
              <a:lnSpc>
                <a:spcPct val="170000"/>
              </a:lnSpc>
              <a:buFont typeface="Arial" panose="020B0604020202020204" pitchFamily="34" charset="0"/>
              <a:buChar char="•"/>
              <a:defRPr/>
            </a:pPr>
            <a:r>
              <a:rPr lang="ar-JO" dirty="0" smtClean="0"/>
              <a:t>عندما نقَسَّم كمية إلى قسمين مُتساويين، نحصل على نصف الكمية. </a:t>
            </a:r>
            <a:endParaRPr lang="ar-JO" dirty="0"/>
          </a:p>
        </p:txBody>
      </p:sp>
      <p:sp>
        <p:nvSpPr>
          <p:cNvPr id="66564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he-IL" altLang="he-IL"/>
          </a:p>
        </p:txBody>
      </p:sp>
      <p:sp>
        <p:nvSpPr>
          <p:cNvPr id="66565" name="Rectangle 10"/>
          <p:cNvSpPr>
            <a:spLocks noChangeArrowheads="1"/>
          </p:cNvSpPr>
          <p:nvPr/>
        </p:nvSpPr>
        <p:spPr bwMode="auto">
          <a:xfrm>
            <a:off x="0" y="7810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he-IL" altLang="he-IL"/>
          </a:p>
        </p:txBody>
      </p:sp>
      <p:grpSp>
        <p:nvGrpSpPr>
          <p:cNvPr id="69639" name="קבוצה 23"/>
          <p:cNvGrpSpPr>
            <a:grpSpLocks/>
          </p:cNvGrpSpPr>
          <p:nvPr/>
        </p:nvGrpSpPr>
        <p:grpSpPr bwMode="auto">
          <a:xfrm>
            <a:off x="557213" y="2489200"/>
            <a:ext cx="1408112" cy="1408113"/>
            <a:chOff x="8016240" y="3291840"/>
            <a:chExt cx="1408176" cy="1408176"/>
          </a:xfrm>
        </p:grpSpPr>
        <p:sp>
          <p:nvSpPr>
            <p:cNvPr id="17" name="מלבן 16"/>
            <p:cNvSpPr/>
            <p:nvPr/>
          </p:nvSpPr>
          <p:spPr>
            <a:xfrm>
              <a:off x="8016240" y="3291840"/>
              <a:ext cx="1408176" cy="1408176"/>
            </a:xfrm>
            <a:prstGeom prst="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he-IL" kern="0">
                <a:sym typeface="Arial"/>
              </a:endParaRPr>
            </a:p>
          </p:txBody>
        </p:sp>
        <p:cxnSp>
          <p:nvCxnSpPr>
            <p:cNvPr id="18" name="מחבר ישר 17"/>
            <p:cNvCxnSpPr>
              <a:stCxn id="17" idx="0"/>
              <a:endCxn id="17" idx="2"/>
            </p:cNvCxnSpPr>
            <p:nvPr/>
          </p:nvCxnSpPr>
          <p:spPr>
            <a:xfrm>
              <a:off x="8721122" y="3291840"/>
              <a:ext cx="0" cy="14081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9640" name="אובייקט 18"/>
          <p:cNvGraphicFramePr>
            <a:graphicFrameLocks noChangeAspect="1"/>
          </p:cNvGraphicFramePr>
          <p:nvPr/>
        </p:nvGraphicFramePr>
        <p:xfrm>
          <a:off x="849313" y="2676525"/>
          <a:ext cx="304800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1" name="משוואה" r:id="rId3" imgW="152334" imgH="393529" progId="Equation.3">
                  <p:embed/>
                </p:oleObj>
              </mc:Choice>
              <mc:Fallback>
                <p:oleObj name="משוואה" r:id="rId3" imgW="152334" imgH="393529" progId="Equation.3">
                  <p:embed/>
                  <p:pic>
                    <p:nvPicPr>
                      <p:cNvPr id="0" name="אובייקט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313" y="2676525"/>
                        <a:ext cx="304800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1" name="אובייקט 19"/>
          <p:cNvGraphicFramePr>
            <a:graphicFrameLocks noChangeAspect="1"/>
          </p:cNvGraphicFramePr>
          <p:nvPr/>
        </p:nvGraphicFramePr>
        <p:xfrm>
          <a:off x="1490663" y="2676525"/>
          <a:ext cx="304800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2" name="משוואה" r:id="rId5" imgW="152334" imgH="393529" progId="Equation.3">
                  <p:embed/>
                </p:oleObj>
              </mc:Choice>
              <mc:Fallback>
                <p:oleObj name="משוואה" r:id="rId5" imgW="152334" imgH="393529" progId="Equation.3">
                  <p:embed/>
                  <p:pic>
                    <p:nvPicPr>
                      <p:cNvPr id="0" name="אובייקט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0663" y="2676525"/>
                        <a:ext cx="304800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אובייקט 7"/>
          <p:cNvGraphicFramePr>
            <a:graphicFrameLocks noChangeAspect="1"/>
          </p:cNvGraphicFramePr>
          <p:nvPr/>
        </p:nvGraphicFramePr>
        <p:xfrm>
          <a:off x="5449888" y="3163888"/>
          <a:ext cx="304800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3" name="משוואה" r:id="rId6" imgW="152334" imgH="393529" progId="Equation.3">
                  <p:embed/>
                </p:oleObj>
              </mc:Choice>
              <mc:Fallback>
                <p:oleObj name="משוואה" r:id="rId6" imgW="152334" imgH="393529" progId="Equation.3">
                  <p:embed/>
                  <p:pic>
                    <p:nvPicPr>
                      <p:cNvPr id="0" name="אובייקט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9888" y="3163888"/>
                        <a:ext cx="304800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96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Google Shape;294;p11"/>
          <p:cNvSpPr>
            <a:spLocks noGrp="1"/>
          </p:cNvSpPr>
          <p:nvPr>
            <p:ph type="title"/>
          </p:nvPr>
        </p:nvSpPr>
        <p:spPr>
          <a:xfrm>
            <a:off x="3081338" y="663575"/>
            <a:ext cx="8280400" cy="719138"/>
          </a:xfrm>
        </p:spPr>
        <p:txBody>
          <a:bodyPr lIns="91425" tIns="45700" rIns="91425" bIns="45700"/>
          <a:lstStyle/>
          <a:p>
            <a:pPr eaLnBrk="1" hangingPunct="1">
              <a:lnSpc>
                <a:spcPct val="90000"/>
              </a:lnSpc>
              <a:buClr>
                <a:srgbClr val="FFFFFF"/>
              </a:buClr>
              <a:buSzPts val="4400"/>
            </a:pPr>
            <a:r>
              <a:rPr lang="ar-JO" altLang="he-IL" smtClean="0">
                <a:ea typeface="Open Sans" charset="0"/>
              </a:rPr>
              <a:t>مهمة بيتية</a:t>
            </a:r>
            <a:endParaRPr lang="he-IL" altLang="he-IL" smtClean="0">
              <a:ea typeface="Open Sans" charset="0"/>
            </a:endParaRPr>
          </a:p>
        </p:txBody>
      </p:sp>
      <p:pic>
        <p:nvPicPr>
          <p:cNvPr id="67587" name="Google Shape;296;p11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14288"/>
            <a:ext cx="1017587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מציין מיקום טקסט 1"/>
          <p:cNvSpPr>
            <a:spLocks noGrp="1"/>
          </p:cNvSpPr>
          <p:nvPr>
            <p:ph type="body" sz="quarter" idx="10"/>
          </p:nvPr>
        </p:nvSpPr>
        <p:spPr>
          <a:xfrm>
            <a:off x="358775" y="1928813"/>
            <a:ext cx="10885488" cy="3844925"/>
          </a:xfrm>
        </p:spPr>
        <p:txBody>
          <a:bodyPr/>
          <a:lstStyle/>
          <a:p>
            <a:pPr>
              <a:defRPr/>
            </a:pPr>
            <a:r>
              <a:rPr lang="ar-JO" altLang="he-IL" b="1" dirty="0" smtClean="0">
                <a:solidFill>
                  <a:srgbClr val="000000"/>
                </a:solidFill>
              </a:rPr>
              <a:t>ارسموا في دفاتركم المجموعات أو الأشكال التالية.</a:t>
            </a:r>
          </a:p>
          <a:p>
            <a:pPr>
              <a:defRPr/>
            </a:pPr>
            <a:r>
              <a:rPr lang="ar-JO" altLang="he-IL" b="1" dirty="0" smtClean="0">
                <a:solidFill>
                  <a:srgbClr val="000000"/>
                </a:solidFill>
              </a:rPr>
              <a:t>بأي شكل او مجموعة</a:t>
            </a:r>
            <a:r>
              <a:rPr lang="ar-JO" altLang="he-IL" b="1" dirty="0">
                <a:solidFill>
                  <a:srgbClr val="000000"/>
                </a:solidFill>
              </a:rPr>
              <a:t>: نصف </a:t>
            </a:r>
            <a:r>
              <a:rPr lang="ar-JO" altLang="he-IL" b="1" dirty="0" smtClean="0">
                <a:solidFill>
                  <a:srgbClr val="000000"/>
                </a:solidFill>
              </a:rPr>
              <a:t>الشكل او نصف الكمية مُلون </a:t>
            </a:r>
            <a:r>
              <a:rPr lang="ar-JO" altLang="he-IL" b="1" dirty="0">
                <a:solidFill>
                  <a:srgbClr val="000000"/>
                </a:solidFill>
              </a:rPr>
              <a:t>باللون البرتقالي.</a:t>
            </a:r>
            <a:endParaRPr altLang="he-IL" b="1" dirty="0">
              <a:solidFill>
                <a:srgbClr val="000000"/>
              </a:solidFill>
            </a:endParaRPr>
          </a:p>
          <a:p>
            <a:pPr>
              <a:defRPr/>
            </a:pPr>
            <a:endParaRPr lang="he-IL" dirty="0"/>
          </a:p>
        </p:txBody>
      </p:sp>
      <p:grpSp>
        <p:nvGrpSpPr>
          <p:cNvPr id="67589" name="קבוצה 7"/>
          <p:cNvGrpSpPr>
            <a:grpSpLocks/>
          </p:cNvGrpSpPr>
          <p:nvPr/>
        </p:nvGrpSpPr>
        <p:grpSpPr bwMode="auto">
          <a:xfrm>
            <a:off x="9286875" y="3862230"/>
            <a:ext cx="1957388" cy="1603375"/>
            <a:chOff x="9171622" y="3434715"/>
            <a:chExt cx="1956435" cy="1604010"/>
          </a:xfrm>
        </p:grpSpPr>
        <p:sp>
          <p:nvSpPr>
            <p:cNvPr id="7" name="מלבן 6"/>
            <p:cNvSpPr/>
            <p:nvPr/>
          </p:nvSpPr>
          <p:spPr>
            <a:xfrm>
              <a:off x="9171622" y="3434715"/>
              <a:ext cx="1956435" cy="1604010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6" name="דמעה 5"/>
            <p:cNvSpPr/>
            <p:nvPr/>
          </p:nvSpPr>
          <p:spPr>
            <a:xfrm>
              <a:off x="10409269" y="3657053"/>
              <a:ext cx="517273" cy="549493"/>
            </a:xfrm>
            <a:prstGeom prst="teardrop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10" name="דמעה 9"/>
            <p:cNvSpPr/>
            <p:nvPr/>
          </p:nvSpPr>
          <p:spPr>
            <a:xfrm>
              <a:off x="10499713" y="4236721"/>
              <a:ext cx="517273" cy="547904"/>
            </a:xfrm>
            <a:prstGeom prst="teardrop">
              <a:avLst/>
            </a:prstGeom>
            <a:solidFill>
              <a:srgbClr val="FFFF00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11" name="דמעה 10"/>
            <p:cNvSpPr/>
            <p:nvPr/>
          </p:nvSpPr>
          <p:spPr>
            <a:xfrm>
              <a:off x="9282693" y="4236721"/>
              <a:ext cx="517273" cy="547904"/>
            </a:xfrm>
            <a:prstGeom prst="teardrop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12" name="דמעה 11"/>
            <p:cNvSpPr/>
            <p:nvPr/>
          </p:nvSpPr>
          <p:spPr>
            <a:xfrm>
              <a:off x="9890410" y="4236721"/>
              <a:ext cx="518859" cy="547904"/>
            </a:xfrm>
            <a:prstGeom prst="teardrop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13" name="דמעה 12"/>
            <p:cNvSpPr/>
            <p:nvPr/>
          </p:nvSpPr>
          <p:spPr>
            <a:xfrm>
              <a:off x="9833288" y="3657053"/>
              <a:ext cx="517273" cy="549493"/>
            </a:xfrm>
            <a:prstGeom prst="teardrop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14" name="דמעה 13"/>
            <p:cNvSpPr/>
            <p:nvPr/>
          </p:nvSpPr>
          <p:spPr>
            <a:xfrm>
              <a:off x="9268413" y="3657053"/>
              <a:ext cx="518859" cy="549493"/>
            </a:xfrm>
            <a:prstGeom prst="teardrop">
              <a:avLst/>
            </a:prstGeom>
            <a:solidFill>
              <a:srgbClr val="FFFF00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</p:grpSp>
      <p:grpSp>
        <p:nvGrpSpPr>
          <p:cNvPr id="67590" name="קבוצה 24"/>
          <p:cNvGrpSpPr>
            <a:grpSpLocks/>
          </p:cNvGrpSpPr>
          <p:nvPr/>
        </p:nvGrpSpPr>
        <p:grpSpPr bwMode="auto">
          <a:xfrm>
            <a:off x="1471613" y="3795555"/>
            <a:ext cx="1957387" cy="1604963"/>
            <a:chOff x="9171622" y="3434715"/>
            <a:chExt cx="1956435" cy="1604010"/>
          </a:xfrm>
        </p:grpSpPr>
        <p:sp>
          <p:nvSpPr>
            <p:cNvPr id="26" name="מלבן 25"/>
            <p:cNvSpPr/>
            <p:nvPr/>
          </p:nvSpPr>
          <p:spPr>
            <a:xfrm>
              <a:off x="9171622" y="3434715"/>
              <a:ext cx="1956435" cy="1604010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27" name="דמעה 26"/>
            <p:cNvSpPr/>
            <p:nvPr/>
          </p:nvSpPr>
          <p:spPr>
            <a:xfrm>
              <a:off x="10409270" y="3656833"/>
              <a:ext cx="517273" cy="548949"/>
            </a:xfrm>
            <a:prstGeom prst="teardrop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28" name="דמעה 27"/>
            <p:cNvSpPr/>
            <p:nvPr/>
          </p:nvSpPr>
          <p:spPr>
            <a:xfrm>
              <a:off x="10499713" y="4237513"/>
              <a:ext cx="517273" cy="547363"/>
            </a:xfrm>
            <a:prstGeom prst="teardrop">
              <a:avLst/>
            </a:prstGeom>
            <a:solidFill>
              <a:srgbClr val="FFFF00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29" name="דמעה 28"/>
            <p:cNvSpPr/>
            <p:nvPr/>
          </p:nvSpPr>
          <p:spPr>
            <a:xfrm>
              <a:off x="9282693" y="4237513"/>
              <a:ext cx="517273" cy="547363"/>
            </a:xfrm>
            <a:prstGeom prst="teardrop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30" name="דמעה 29"/>
            <p:cNvSpPr/>
            <p:nvPr/>
          </p:nvSpPr>
          <p:spPr>
            <a:xfrm>
              <a:off x="9890409" y="4237513"/>
              <a:ext cx="518861" cy="547363"/>
            </a:xfrm>
            <a:prstGeom prst="teardrop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31" name="דמעה 30"/>
            <p:cNvSpPr/>
            <p:nvPr/>
          </p:nvSpPr>
          <p:spPr>
            <a:xfrm>
              <a:off x="9833287" y="3656833"/>
              <a:ext cx="517273" cy="548949"/>
            </a:xfrm>
            <a:prstGeom prst="teardrop">
              <a:avLst/>
            </a:prstGeom>
            <a:solidFill>
              <a:srgbClr val="FFFF00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32" name="דמעה 31"/>
            <p:cNvSpPr/>
            <p:nvPr/>
          </p:nvSpPr>
          <p:spPr>
            <a:xfrm>
              <a:off x="9268412" y="3656833"/>
              <a:ext cx="518861" cy="548949"/>
            </a:xfrm>
            <a:prstGeom prst="teardrop">
              <a:avLst/>
            </a:prstGeom>
            <a:solidFill>
              <a:srgbClr val="FFFF00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</p:grpSp>
      <p:cxnSp>
        <p:nvCxnSpPr>
          <p:cNvPr id="3" name="מחבר ישר 66564"/>
          <p:cNvCxnSpPr>
            <a:stCxn id="66561" idx="0"/>
          </p:cNvCxnSpPr>
          <p:nvPr/>
        </p:nvCxnSpPr>
        <p:spPr>
          <a:xfrm flipH="1">
            <a:off x="7666038" y="3795555"/>
            <a:ext cx="17462" cy="19685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592" name="קבוצה 66566"/>
          <p:cNvGrpSpPr>
            <a:grpSpLocks/>
          </p:cNvGrpSpPr>
          <p:nvPr/>
        </p:nvGrpSpPr>
        <p:grpSpPr bwMode="auto">
          <a:xfrm>
            <a:off x="6726238" y="3795555"/>
            <a:ext cx="1914525" cy="1914525"/>
            <a:chOff x="6726554" y="3348987"/>
            <a:chExt cx="1914526" cy="1914528"/>
          </a:xfrm>
        </p:grpSpPr>
        <p:sp>
          <p:nvSpPr>
            <p:cNvPr id="66561" name="תרשים זרימה: מיזוג 66560"/>
            <p:cNvSpPr/>
            <p:nvPr/>
          </p:nvSpPr>
          <p:spPr>
            <a:xfrm>
              <a:off x="6726554" y="3348987"/>
              <a:ext cx="1914526" cy="1914528"/>
            </a:xfrm>
            <a:prstGeom prst="flowChartMerg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4" name="משולש ישר-זווית 66565"/>
            <p:cNvSpPr/>
            <p:nvPr/>
          </p:nvSpPr>
          <p:spPr>
            <a:xfrm flipH="1" flipV="1">
              <a:off x="6726554" y="3348987"/>
              <a:ext cx="957262" cy="1914528"/>
            </a:xfrm>
            <a:prstGeom prst="rtTriangle">
              <a:avLst/>
            </a:prstGeom>
            <a:solidFill>
              <a:srgbClr val="FF66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</p:grpSp>
      <p:sp>
        <p:nvSpPr>
          <p:cNvPr id="5" name="משושה 66567"/>
          <p:cNvSpPr/>
          <p:nvPr/>
        </p:nvSpPr>
        <p:spPr>
          <a:xfrm>
            <a:off x="4010025" y="3774918"/>
            <a:ext cx="2392363" cy="2101850"/>
          </a:xfrm>
          <a:prstGeom prst="hexagon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66569" name="משולש שווה שוקיים 66568"/>
          <p:cNvSpPr/>
          <p:nvPr/>
        </p:nvSpPr>
        <p:spPr>
          <a:xfrm>
            <a:off x="4581525" y="3621088"/>
            <a:ext cx="731838" cy="2087562"/>
          </a:xfrm>
          <a:prstGeom prst="triangle">
            <a:avLst>
              <a:gd name="adj" fmla="val 48345"/>
            </a:avLst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pic>
        <p:nvPicPr>
          <p:cNvPr id="33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3281" y="741872"/>
            <a:ext cx="1770854" cy="56188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56125" y="6127750"/>
            <a:ext cx="35909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/>
                <a:cs typeface="+mn-cs"/>
                <a:sym typeface="Arial"/>
              </a:rPr>
              <a:t>shutterstock.com </a:t>
            </a:r>
            <a:r>
              <a:rPr lang="ar-SA" sz="1800" dirty="0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rPr>
              <a:t> الرسوم التوضيحيّة:</a:t>
            </a:r>
            <a:endParaRPr lang="en-US" sz="1800" dirty="0">
              <a:solidFill>
                <a:srgbClr val="FFFFFF"/>
              </a:solidFill>
              <a:latin typeface="Calibri" panose="020F0502020204030204"/>
              <a:cs typeface="+mn-cs"/>
              <a:sym typeface="Arial"/>
            </a:endParaRPr>
          </a:p>
        </p:txBody>
      </p:sp>
      <p:sp>
        <p:nvSpPr>
          <p:cNvPr id="4" name="מלבן 3">
            <a:extLst/>
          </p:cNvPr>
          <p:cNvSpPr/>
          <p:nvPr/>
        </p:nvSpPr>
        <p:spPr>
          <a:xfrm>
            <a:off x="2357438" y="2747963"/>
            <a:ext cx="7419975" cy="1571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1800">
              <a:solidFill>
                <a:srgbClr val="FFFFFF"/>
              </a:solidFill>
              <a:sym typeface="Arial"/>
            </a:endParaRPr>
          </a:p>
        </p:txBody>
      </p:sp>
      <p:sp>
        <p:nvSpPr>
          <p:cNvPr id="69636" name="TextBox 4"/>
          <p:cNvSpPr txBox="1">
            <a:spLocks noChangeArrowheads="1"/>
          </p:cNvSpPr>
          <p:nvPr/>
        </p:nvSpPr>
        <p:spPr bwMode="auto">
          <a:xfrm>
            <a:off x="1762125" y="2479675"/>
            <a:ext cx="7915275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 Hebrew"/>
                <a:ea typeface="Open Sans Hebrew"/>
                <a:cs typeface="Open Sans Hebrew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 Hebrew"/>
                <a:ea typeface="Open Sans Hebrew"/>
                <a:cs typeface="Open Sans Hebrew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 Hebrew"/>
                <a:ea typeface="Open Sans Hebrew"/>
                <a:cs typeface="Open Sans Hebrew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 Hebrew"/>
                <a:ea typeface="Open Sans Hebrew"/>
                <a:cs typeface="Open Sans Hebrew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 Hebrew"/>
                <a:ea typeface="Open Sans Hebrew"/>
                <a:cs typeface="Open Sans Hebrew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 Hebrew"/>
                <a:ea typeface="Open Sans Hebrew"/>
                <a:cs typeface="Open Sans Hebrew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 Hebrew"/>
                <a:ea typeface="Open Sans Hebrew"/>
                <a:cs typeface="Open Sans Hebrew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 Hebrew"/>
                <a:ea typeface="Open Sans Hebrew"/>
                <a:cs typeface="Open Sans Hebrew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 Hebrew"/>
                <a:ea typeface="Open Sans Hebrew"/>
                <a:cs typeface="Open Sans Hebrew"/>
              </a:defRPr>
            </a:lvl9pPr>
          </a:lstStyle>
          <a:p>
            <a:pPr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he-IL" sz="66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شكرًا لكم على مشاهدة البثّ</a:t>
            </a:r>
            <a:endParaRPr lang="he-IL" altLang="he-IL" sz="66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9637" name="TextBox 5"/>
          <p:cNvSpPr txBox="1">
            <a:spLocks noChangeArrowheads="1"/>
          </p:cNvSpPr>
          <p:nvPr/>
        </p:nvSpPr>
        <p:spPr bwMode="auto">
          <a:xfrm>
            <a:off x="2141538" y="3592513"/>
            <a:ext cx="68691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 Hebrew"/>
                <a:ea typeface="Open Sans Hebrew"/>
                <a:cs typeface="Open Sans Hebrew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 Hebrew"/>
                <a:ea typeface="Open Sans Hebrew"/>
                <a:cs typeface="Open Sans Hebrew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 Hebrew"/>
                <a:ea typeface="Open Sans Hebrew"/>
                <a:cs typeface="Open Sans Hebrew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 Hebrew"/>
                <a:ea typeface="Open Sans Hebrew"/>
                <a:cs typeface="Open Sans Hebrew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 Hebrew"/>
                <a:ea typeface="Open Sans Hebrew"/>
                <a:cs typeface="Open Sans Hebrew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 Hebrew"/>
                <a:ea typeface="Open Sans Hebrew"/>
                <a:cs typeface="Open Sans Hebrew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 Hebrew"/>
                <a:ea typeface="Open Sans Hebrew"/>
                <a:cs typeface="Open Sans Hebrew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 Hebrew"/>
                <a:ea typeface="Open Sans Hebrew"/>
                <a:cs typeface="Open Sans Hebrew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 Hebrew"/>
                <a:ea typeface="Open Sans Hebrew"/>
                <a:cs typeface="Open Sans Hebrew"/>
              </a:defRPr>
            </a:lvl9pPr>
          </a:lstStyle>
          <a:p>
            <a:pPr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he-IL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إنتاج مطاح، لصالح وزارة التربية والتعليم</a:t>
            </a:r>
            <a:r>
              <a:rPr lang="ar-SA" altLang="he-IL" sz="1800">
                <a:solidFill>
                  <a:srgbClr val="42424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he-IL" altLang="he-IL" sz="32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Google Shape;248;p6"/>
          <p:cNvSpPr>
            <a:spLocks noGrp="1"/>
          </p:cNvSpPr>
          <p:nvPr>
            <p:ph type="title"/>
          </p:nvPr>
        </p:nvSpPr>
        <p:spPr>
          <a:xfrm>
            <a:off x="865188" y="376238"/>
            <a:ext cx="10515600" cy="1325562"/>
          </a:xfrm>
        </p:spPr>
        <p:txBody>
          <a:bodyPr lIns="91425" tIns="45700" rIns="91425" bIns="45700"/>
          <a:lstStyle/>
          <a:p>
            <a:pPr eaLnBrk="1" hangingPunct="1">
              <a:lnSpc>
                <a:spcPct val="90000"/>
              </a:lnSpc>
              <a:buClr>
                <a:srgbClr val="424242"/>
              </a:buClr>
              <a:buSzPts val="4400"/>
            </a:pPr>
            <a:r>
              <a:rPr lang="ar-SA" altLang="he-IL" smtClean="0">
                <a:ea typeface="Open Sans" charset="0"/>
              </a:rPr>
              <a:t>مَاذَا سنتعلّم الْيَوْم ؟ </a:t>
            </a:r>
          </a:p>
        </p:txBody>
      </p:sp>
      <p:sp>
        <p:nvSpPr>
          <p:cNvPr id="249" name="Google Shape;249;p6"/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3606800"/>
          </a:xfrm>
        </p:spPr>
        <p:txBody>
          <a:bodyPr spcFirstLastPara="1" lIns="91425" tIns="45700" rIns="91425" bIns="45700" rtlCol="0">
            <a:normAutofit fontScale="62500" lnSpcReduction="20000"/>
          </a:bodyPr>
          <a:lstStyle/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  <a:defRPr/>
            </a:pPr>
            <a:r>
              <a:rPr lang="ar-JO" sz="4000" dirty="0">
                <a:sym typeface="Arial"/>
              </a:rPr>
              <a:t>فعّاليّة </a:t>
            </a:r>
            <a:r>
              <a:rPr lang="ar-JO" sz="4000" dirty="0" smtClean="0">
                <a:sym typeface="Arial"/>
              </a:rPr>
              <a:t>الافتتاحيّة.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  <a:defRPr/>
            </a:pPr>
            <a:r>
              <a:rPr lang="ar-JO" sz="3600" dirty="0">
                <a:sym typeface="Arial"/>
              </a:rPr>
              <a:t>التَّعرُّف على </a:t>
            </a:r>
            <a:r>
              <a:rPr lang="ar-JO" sz="3600" dirty="0" smtClean="0">
                <a:sym typeface="Arial"/>
              </a:rPr>
              <a:t>النصف.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  <a:defRPr/>
            </a:pPr>
            <a:r>
              <a:rPr lang="ar-JO" sz="3600" dirty="0" smtClean="0">
                <a:sym typeface="Arial"/>
              </a:rPr>
              <a:t> </a:t>
            </a:r>
            <a:r>
              <a:rPr lang="ar-JO" sz="3600" dirty="0">
                <a:sym typeface="Arial"/>
              </a:rPr>
              <a:t>التَّعرُّف على </a:t>
            </a:r>
            <a:r>
              <a:rPr lang="ar-JO" sz="3600" dirty="0" smtClean="0">
                <a:sym typeface="Arial"/>
              </a:rPr>
              <a:t>نصف الكمية.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  <a:defRPr/>
            </a:pPr>
            <a:r>
              <a:rPr lang="ar-JO" sz="4000" dirty="0" smtClean="0">
                <a:sym typeface="Arial"/>
              </a:rPr>
              <a:t>إجمال موجز للدرس.</a:t>
            </a:r>
            <a:endParaRPr lang="ar-JO" sz="4000" dirty="0">
              <a:sym typeface="Arial"/>
            </a:endParaRP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  <a:defRPr/>
            </a:pPr>
            <a:r>
              <a:rPr lang="ar-JO" sz="4000" dirty="0">
                <a:sym typeface="Arial"/>
              </a:rPr>
              <a:t>مهمّة </a:t>
            </a:r>
            <a:r>
              <a:rPr lang="ar-JO" sz="4000" dirty="0" smtClean="0">
                <a:sym typeface="Arial"/>
              </a:rPr>
              <a:t>بيتية.</a:t>
            </a:r>
            <a:endParaRPr lang="ar-SA" sz="4000" dirty="0">
              <a:sym typeface="Arial"/>
            </a:endParaRPr>
          </a:p>
        </p:txBody>
      </p:sp>
      <p:pic>
        <p:nvPicPr>
          <p:cNvPr id="36868" name="Google Shape;250;p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57618">
            <a:off x="290513" y="269875"/>
            <a:ext cx="1468438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Google Shape;251;p6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100" y="5810250"/>
            <a:ext cx="20828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2" descr="Chibi, Anime, Cute, Manga, Character, Kawaii, Japane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2" r="51924"/>
          <a:stretch>
            <a:fillRect/>
          </a:stretch>
        </p:blipFill>
        <p:spPr bwMode="auto">
          <a:xfrm>
            <a:off x="398463" y="3219450"/>
            <a:ext cx="1689100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Google Shape;257;p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424242"/>
              </a:buClr>
              <a:buFont typeface="Calibri" panose="020F0502020204030204" pitchFamily="34" charset="0"/>
              <a:buNone/>
            </a:pPr>
            <a:r>
              <a:rPr lang="ar-SA" altLang="he-IL" smtClean="0">
                <a:latin typeface="Calibri" panose="020F0502020204030204" pitchFamily="34" charset="0"/>
                <a:ea typeface="Open Sans" charset="0"/>
                <a:cs typeface="Arial" panose="020B0604020202020204" pitchFamily="34" charset="0"/>
                <a:sym typeface="Calibri" panose="020F0502020204030204" pitchFamily="34" charset="0"/>
              </a:rPr>
              <a:t>مَاذَا يَجِب أَنْ نُحضّر للحصّة ؟</a:t>
            </a:r>
            <a:endParaRPr lang="he-IL" altLang="he-IL" smtClean="0">
              <a:latin typeface="Calibri" panose="020F0502020204030204" pitchFamily="34" charset="0"/>
              <a:ea typeface="Open Sans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259" name="Google Shape;259;p7" descr="https://lh5.googleusercontent.com/7xQchnRuOUJbyFAyyHdllavqvQUFOSCV7l5Kzy1Rmeboi9xefgg8yDF0ng5ESkxi3tC9_i9ER1BmBYOOTMhmhaxTzBz8ILJQxn_c__0Qg9cKcVB64VGmWAAtIhTRT7NF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080" y="2427288"/>
            <a:ext cx="1811337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" name="Google Shape;260;p7" descr="https://lh4.googleusercontent.com/iGTl96Eygo7-oid1H3ZWWYhb5HWAynyOs2KLWGGMeuEgHeu4cFLof2g-jYLOscV4q-879K-lfjkP4Swnmj_UGZsWTDspF4AbUz1XGd30Tf1KKpiEXhvx6NLF17Q1F5VY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919" y="2413307"/>
            <a:ext cx="644217" cy="272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" name="Google Shape;261;p7" descr="https://lh4.googleusercontent.com/8FRkycPXoj7UiB9dvl8WfvE_rPOmNvworJ3hEUUExH908Pyx1w8Shtg70_9YIyrxXZu2Q5tvXMslWX6PBLNTleMKYZ5Wgwd4UNNj4iBwA-K5B6WNBJ5WFRNSOF3busg5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978" y="2427288"/>
            <a:ext cx="16478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תמונה 6" descr="גזירת מסך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52479">
            <a:off x="619196" y="2652591"/>
            <a:ext cx="3505017" cy="21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Google Shape;278;p9"/>
          <p:cNvSpPr>
            <a:spLocks noGrp="1"/>
          </p:cNvSpPr>
          <p:nvPr>
            <p:ph type="title"/>
          </p:nvPr>
        </p:nvSpPr>
        <p:spPr>
          <a:xfrm>
            <a:off x="3081338" y="663575"/>
            <a:ext cx="8280400" cy="719138"/>
          </a:xfrm>
        </p:spPr>
        <p:txBody>
          <a:bodyPr lIns="91425" tIns="45700" rIns="91425" bIns="45700"/>
          <a:lstStyle/>
          <a:p>
            <a:pPr eaLnBrk="1" hangingPunct="1">
              <a:lnSpc>
                <a:spcPct val="90000"/>
              </a:lnSpc>
              <a:buClr>
                <a:srgbClr val="FFFFFF"/>
              </a:buClr>
              <a:buSzPts val="4400"/>
            </a:pPr>
            <a:r>
              <a:rPr lang="ar-SA" altLang="he-IL" smtClean="0">
                <a:ea typeface="Open Sans" charset="0"/>
              </a:rPr>
              <a:t>نَبْدَأ بِمُتْعَةٍ</a:t>
            </a:r>
            <a:r>
              <a:rPr lang="ar-JO" altLang="he-IL" smtClean="0">
                <a:ea typeface="Open Sans" charset="0"/>
              </a:rPr>
              <a:t> – هيا نُبدع معًا  </a:t>
            </a:r>
            <a:endParaRPr lang="he-IL" altLang="he-IL" smtClean="0">
              <a:ea typeface="Open Sans" charset="0"/>
            </a:endParaRPr>
          </a:p>
        </p:txBody>
      </p:sp>
      <p:pic>
        <p:nvPicPr>
          <p:cNvPr id="40963" name="Google Shape;280;p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14288"/>
            <a:ext cx="1017587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49;p6"/>
          <p:cNvSpPr txBox="1">
            <a:spLocks/>
          </p:cNvSpPr>
          <p:nvPr/>
        </p:nvSpPr>
        <p:spPr bwMode="auto">
          <a:xfrm>
            <a:off x="846138" y="1682750"/>
            <a:ext cx="10515600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algn="r" rtl="1">
              <a:buClr>
                <a:srgbClr val="000000"/>
              </a:buClr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SzPts val="2800"/>
            </a:pPr>
            <a:r>
              <a:rPr lang="ar-JO" altLang="he-IL" sz="3200">
                <a:solidFill>
                  <a:srgbClr val="000000"/>
                </a:solidFill>
              </a:rPr>
              <a:t>هيا نُبدع بإعطاء افكار ومعاني لكلمة «نصف»</a:t>
            </a:r>
          </a:p>
        </p:txBody>
      </p:sp>
      <p:sp>
        <p:nvSpPr>
          <p:cNvPr id="9" name="כוכב עם 5 פינות 8"/>
          <p:cNvSpPr/>
          <p:nvPr/>
        </p:nvSpPr>
        <p:spPr>
          <a:xfrm>
            <a:off x="4503738" y="2349500"/>
            <a:ext cx="3600450" cy="2525713"/>
          </a:xfrm>
          <a:prstGeom prst="star5">
            <a:avLst>
              <a:gd name="adj" fmla="val 25855"/>
              <a:gd name="hf" fmla="val 105146"/>
              <a:gd name="vf" fmla="val 11055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JO" sz="2400" dirty="0">
                <a:solidFill>
                  <a:srgbClr val="000000"/>
                </a:solidFill>
              </a:rPr>
              <a:t>اكلت نصف التفاحة</a:t>
            </a:r>
            <a:endParaRPr lang="he-IL" sz="2400" dirty="0"/>
          </a:p>
        </p:txBody>
      </p:sp>
      <p:sp>
        <p:nvSpPr>
          <p:cNvPr id="11" name="כוכב עם 5 פינות 10"/>
          <p:cNvSpPr/>
          <p:nvPr/>
        </p:nvSpPr>
        <p:spPr>
          <a:xfrm>
            <a:off x="9420225" y="1647825"/>
            <a:ext cx="2692400" cy="2416175"/>
          </a:xfrm>
          <a:prstGeom prst="star5">
            <a:avLst>
              <a:gd name="adj" fmla="val 27310"/>
              <a:gd name="hf" fmla="val 105146"/>
              <a:gd name="vf" fmla="val 11055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JO" sz="2400" dirty="0">
                <a:solidFill>
                  <a:srgbClr val="000000"/>
                </a:solidFill>
              </a:rPr>
              <a:t>شربت نصف كأس الحليب</a:t>
            </a:r>
            <a:endParaRPr lang="he-IL" sz="2400" dirty="0"/>
          </a:p>
        </p:txBody>
      </p:sp>
      <p:sp>
        <p:nvSpPr>
          <p:cNvPr id="12" name="כוכב עם 5 פינות 11"/>
          <p:cNvSpPr/>
          <p:nvPr/>
        </p:nvSpPr>
        <p:spPr>
          <a:xfrm>
            <a:off x="95250" y="1735138"/>
            <a:ext cx="2986088" cy="2735262"/>
          </a:xfrm>
          <a:prstGeom prst="star5">
            <a:avLst>
              <a:gd name="adj" fmla="val 26975"/>
              <a:gd name="hf" fmla="val 105146"/>
              <a:gd name="vf" fmla="val 11055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JO" sz="2400" dirty="0">
                <a:solidFill>
                  <a:srgbClr val="000000"/>
                </a:solidFill>
              </a:rPr>
              <a:t>نصف طلاب الصف يحبون درس الحساب</a:t>
            </a:r>
            <a:endParaRPr lang="he-IL" sz="2400" dirty="0"/>
          </a:p>
        </p:txBody>
      </p:sp>
      <p:sp>
        <p:nvSpPr>
          <p:cNvPr id="13" name="כוכב עם 5 פינות 12"/>
          <p:cNvSpPr/>
          <p:nvPr/>
        </p:nvSpPr>
        <p:spPr>
          <a:xfrm>
            <a:off x="7459663" y="3041650"/>
            <a:ext cx="3497262" cy="3460750"/>
          </a:xfrm>
          <a:prstGeom prst="star5">
            <a:avLst>
              <a:gd name="adj" fmla="val 25824"/>
              <a:gd name="hf" fmla="val 105146"/>
              <a:gd name="vf" fmla="val 11055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JO" sz="2400" dirty="0">
                <a:solidFill>
                  <a:srgbClr val="000000"/>
                </a:solidFill>
              </a:rPr>
              <a:t>لعبت مع أصدقائي لمدة نصف ساعة في حديقة المنزل</a:t>
            </a:r>
            <a:endParaRPr lang="he-IL" sz="2400" dirty="0"/>
          </a:p>
        </p:txBody>
      </p:sp>
      <p:sp>
        <p:nvSpPr>
          <p:cNvPr id="14" name="כוכב עם 5 פינות 13"/>
          <p:cNvSpPr/>
          <p:nvPr/>
        </p:nvSpPr>
        <p:spPr>
          <a:xfrm>
            <a:off x="1760538" y="3816350"/>
            <a:ext cx="3048000" cy="2525713"/>
          </a:xfrm>
          <a:prstGeom prst="star5">
            <a:avLst>
              <a:gd name="adj" fmla="val 24816"/>
              <a:gd name="hf" fmla="val 105146"/>
              <a:gd name="vf" fmla="val 11055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JO" sz="2400" dirty="0">
                <a:solidFill>
                  <a:srgbClr val="000000"/>
                </a:solidFill>
              </a:rPr>
              <a:t>ثمن العلكة في الدكان نصف شاقل</a:t>
            </a:r>
            <a:endParaRPr lang="he-IL" sz="2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Google Shape;278;p9"/>
          <p:cNvSpPr>
            <a:spLocks noGrp="1"/>
          </p:cNvSpPr>
          <p:nvPr>
            <p:ph type="title"/>
          </p:nvPr>
        </p:nvSpPr>
        <p:spPr>
          <a:xfrm>
            <a:off x="3081338" y="663575"/>
            <a:ext cx="8280400" cy="719138"/>
          </a:xfrm>
        </p:spPr>
        <p:txBody>
          <a:bodyPr lIns="91425" tIns="45700" rIns="91425" bIns="45700"/>
          <a:lstStyle/>
          <a:p>
            <a:pPr eaLnBrk="1" hangingPunct="1">
              <a:lnSpc>
                <a:spcPct val="90000"/>
              </a:lnSpc>
              <a:buClr>
                <a:srgbClr val="FFFFFF"/>
              </a:buClr>
              <a:buSzPts val="4400"/>
            </a:pPr>
            <a:r>
              <a:rPr lang="ar-JO" altLang="he-IL" smtClean="0">
                <a:ea typeface="Open Sans" charset="0"/>
              </a:rPr>
              <a:t>الآن سنتعلم:</a:t>
            </a:r>
            <a:endParaRPr lang="he-IL" altLang="he-IL" smtClean="0">
              <a:ea typeface="Open Sans" charset="0"/>
            </a:endParaRPr>
          </a:p>
        </p:txBody>
      </p:sp>
      <p:pic>
        <p:nvPicPr>
          <p:cNvPr id="43011" name="Google Shape;280;p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14288"/>
            <a:ext cx="1017587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קבוצה 1"/>
          <p:cNvGrpSpPr>
            <a:grpSpLocks/>
          </p:cNvGrpSpPr>
          <p:nvPr/>
        </p:nvGrpSpPr>
        <p:grpSpPr bwMode="auto">
          <a:xfrm>
            <a:off x="10240963" y="3359150"/>
            <a:ext cx="1414462" cy="1408113"/>
            <a:chOff x="8812213" y="3802063"/>
            <a:chExt cx="1414462" cy="1408112"/>
          </a:xfrm>
        </p:grpSpPr>
        <p:grpSp>
          <p:nvGrpSpPr>
            <p:cNvPr id="43036" name="קבוצה 23"/>
            <p:cNvGrpSpPr>
              <a:grpSpLocks/>
            </p:cNvGrpSpPr>
            <p:nvPr/>
          </p:nvGrpSpPr>
          <p:grpSpPr bwMode="auto">
            <a:xfrm>
              <a:off x="8812213" y="3802063"/>
              <a:ext cx="1408112" cy="1408112"/>
              <a:chOff x="8016240" y="3291840"/>
              <a:chExt cx="1408176" cy="1408176"/>
            </a:xfrm>
          </p:grpSpPr>
          <p:sp>
            <p:nvSpPr>
              <p:cNvPr id="25" name="מלבן 24"/>
              <p:cNvSpPr/>
              <p:nvPr/>
            </p:nvSpPr>
            <p:spPr>
              <a:xfrm>
                <a:off x="8016240" y="3291840"/>
                <a:ext cx="1408176" cy="1408176"/>
              </a:xfrm>
              <a:prstGeom prst="rect">
                <a:avLst/>
              </a:prstGeom>
              <a:ln w="285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lang="he-IL" kern="0">
                  <a:sym typeface="Arial"/>
                </a:endParaRPr>
              </a:p>
            </p:txBody>
          </p:sp>
          <p:cxnSp>
            <p:nvCxnSpPr>
              <p:cNvPr id="26" name="מחבר ישר 25"/>
              <p:cNvCxnSpPr>
                <a:stCxn id="25" idx="0"/>
                <a:endCxn id="25" idx="2"/>
              </p:cNvCxnSpPr>
              <p:nvPr/>
            </p:nvCxnSpPr>
            <p:spPr>
              <a:xfrm>
                <a:off x="8721122" y="3291840"/>
                <a:ext cx="0" cy="140817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מלבן 3"/>
            <p:cNvSpPr/>
            <p:nvPr/>
          </p:nvSpPr>
          <p:spPr>
            <a:xfrm>
              <a:off x="9537700" y="3802063"/>
              <a:ext cx="688975" cy="140811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</p:grpSp>
      <p:grpSp>
        <p:nvGrpSpPr>
          <p:cNvPr id="3" name="קבוצה 2"/>
          <p:cNvGrpSpPr>
            <a:grpSpLocks/>
          </p:cNvGrpSpPr>
          <p:nvPr/>
        </p:nvGrpSpPr>
        <p:grpSpPr bwMode="auto">
          <a:xfrm>
            <a:off x="8553450" y="2335213"/>
            <a:ext cx="1408113" cy="1408112"/>
            <a:chOff x="7175500" y="3802063"/>
            <a:chExt cx="1408113" cy="1408112"/>
          </a:xfrm>
        </p:grpSpPr>
        <p:grpSp>
          <p:nvGrpSpPr>
            <p:cNvPr id="43032" name="קבוצה 27"/>
            <p:cNvGrpSpPr>
              <a:grpSpLocks/>
            </p:cNvGrpSpPr>
            <p:nvPr/>
          </p:nvGrpSpPr>
          <p:grpSpPr bwMode="auto">
            <a:xfrm>
              <a:off x="7175500" y="3802063"/>
              <a:ext cx="1408113" cy="1408112"/>
              <a:chOff x="8016240" y="3291840"/>
              <a:chExt cx="1408176" cy="1408176"/>
            </a:xfrm>
          </p:grpSpPr>
          <p:sp>
            <p:nvSpPr>
              <p:cNvPr id="29" name="מלבן 28"/>
              <p:cNvSpPr/>
              <p:nvPr/>
            </p:nvSpPr>
            <p:spPr>
              <a:xfrm>
                <a:off x="8016240" y="3291840"/>
                <a:ext cx="1408176" cy="1408176"/>
              </a:xfrm>
              <a:prstGeom prst="rect">
                <a:avLst/>
              </a:prstGeom>
              <a:ln w="285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lang="he-IL" kern="0">
                  <a:sym typeface="Arial"/>
                </a:endParaRPr>
              </a:p>
            </p:txBody>
          </p:sp>
          <p:cxnSp>
            <p:nvCxnSpPr>
              <p:cNvPr id="31" name="מחבר ישר 30"/>
              <p:cNvCxnSpPr>
                <a:stCxn id="29" idx="3"/>
              </p:cNvCxnSpPr>
              <p:nvPr/>
            </p:nvCxnSpPr>
            <p:spPr>
              <a:xfrm flipH="1">
                <a:off x="8016240" y="3996722"/>
                <a:ext cx="140817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מלבן 4"/>
            <p:cNvSpPr/>
            <p:nvPr/>
          </p:nvSpPr>
          <p:spPr>
            <a:xfrm>
              <a:off x="7175500" y="3802063"/>
              <a:ext cx="1408113" cy="70485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</p:grpSp>
      <p:grpSp>
        <p:nvGrpSpPr>
          <p:cNvPr id="16" name="קבוצה 15"/>
          <p:cNvGrpSpPr>
            <a:grpSpLocks/>
          </p:cNvGrpSpPr>
          <p:nvPr/>
        </p:nvGrpSpPr>
        <p:grpSpPr bwMode="auto">
          <a:xfrm>
            <a:off x="1962150" y="2212975"/>
            <a:ext cx="1408113" cy="1422400"/>
            <a:chOff x="3903663" y="3813175"/>
            <a:chExt cx="1408112" cy="1422400"/>
          </a:xfrm>
        </p:grpSpPr>
        <p:grpSp>
          <p:nvGrpSpPr>
            <p:cNvPr id="43028" name="קבוצה 59"/>
            <p:cNvGrpSpPr>
              <a:grpSpLocks/>
            </p:cNvGrpSpPr>
            <p:nvPr/>
          </p:nvGrpSpPr>
          <p:grpSpPr bwMode="auto">
            <a:xfrm>
              <a:off x="3903663" y="3813175"/>
              <a:ext cx="1408112" cy="1422400"/>
              <a:chOff x="2377502" y="3265008"/>
              <a:chExt cx="1408176" cy="1422797"/>
            </a:xfrm>
          </p:grpSpPr>
          <p:sp>
            <p:nvSpPr>
              <p:cNvPr id="61" name="מלבן 60"/>
              <p:cNvSpPr/>
              <p:nvPr/>
            </p:nvSpPr>
            <p:spPr>
              <a:xfrm>
                <a:off x="2377502" y="3279300"/>
                <a:ext cx="1408176" cy="1408505"/>
              </a:xfrm>
              <a:prstGeom prst="rect">
                <a:avLst/>
              </a:prstGeom>
              <a:ln w="285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lang="he-IL" kern="0">
                  <a:sym typeface="Arial"/>
                </a:endParaRPr>
              </a:p>
            </p:txBody>
          </p:sp>
          <p:cxnSp>
            <p:nvCxnSpPr>
              <p:cNvPr id="62" name="מחבר ישר 61"/>
              <p:cNvCxnSpPr/>
              <p:nvPr/>
            </p:nvCxnSpPr>
            <p:spPr>
              <a:xfrm>
                <a:off x="2390203" y="3265008"/>
                <a:ext cx="1366899" cy="13656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משולש ישר-זווית 5"/>
            <p:cNvSpPr/>
            <p:nvPr/>
          </p:nvSpPr>
          <p:spPr>
            <a:xfrm>
              <a:off x="3903663" y="3813175"/>
              <a:ext cx="1408112" cy="1422400"/>
            </a:xfrm>
            <a:prstGeom prst="rt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</p:grpSp>
      <p:grpSp>
        <p:nvGrpSpPr>
          <p:cNvPr id="15" name="קבוצה 14"/>
          <p:cNvGrpSpPr>
            <a:grpSpLocks/>
          </p:cNvGrpSpPr>
          <p:nvPr/>
        </p:nvGrpSpPr>
        <p:grpSpPr bwMode="auto">
          <a:xfrm>
            <a:off x="5411788" y="3468688"/>
            <a:ext cx="1435100" cy="1431925"/>
            <a:chOff x="5180013" y="2743200"/>
            <a:chExt cx="1435326" cy="1431925"/>
          </a:xfrm>
        </p:grpSpPr>
        <p:grpSp>
          <p:nvGrpSpPr>
            <p:cNvPr id="43024" name="קבוצה 63"/>
            <p:cNvGrpSpPr>
              <a:grpSpLocks/>
            </p:cNvGrpSpPr>
            <p:nvPr/>
          </p:nvGrpSpPr>
          <p:grpSpPr bwMode="auto">
            <a:xfrm>
              <a:off x="5180013" y="2754313"/>
              <a:ext cx="1431925" cy="1408112"/>
              <a:chOff x="2353137" y="3279629"/>
              <a:chExt cx="1432541" cy="1408176"/>
            </a:xfrm>
          </p:grpSpPr>
          <p:sp>
            <p:nvSpPr>
              <p:cNvPr id="65" name="מלבן 64"/>
              <p:cNvSpPr/>
              <p:nvPr/>
            </p:nvSpPr>
            <p:spPr>
              <a:xfrm>
                <a:off x="2376963" y="3279628"/>
                <a:ext cx="1408940" cy="1408177"/>
              </a:xfrm>
              <a:prstGeom prst="rect">
                <a:avLst/>
              </a:prstGeom>
              <a:ln w="285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lang="he-IL" kern="0">
                  <a:sym typeface="Arial"/>
                </a:endParaRPr>
              </a:p>
            </p:txBody>
          </p:sp>
          <p:cxnSp>
            <p:nvCxnSpPr>
              <p:cNvPr id="67" name="מחבר ישר 66"/>
              <p:cNvCxnSpPr/>
              <p:nvPr/>
            </p:nvCxnSpPr>
            <p:spPr>
              <a:xfrm flipH="1">
                <a:off x="2353137" y="3292329"/>
                <a:ext cx="1396232" cy="139547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משולש ישר-זווית 6"/>
            <p:cNvSpPr/>
            <p:nvPr/>
          </p:nvSpPr>
          <p:spPr>
            <a:xfrm rot="16200000">
              <a:off x="5195209" y="2754995"/>
              <a:ext cx="1431925" cy="1408335"/>
            </a:xfrm>
            <a:prstGeom prst="rt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</p:grpSp>
      <p:sp>
        <p:nvSpPr>
          <p:cNvPr id="39" name="תיבת טקסט 12"/>
          <p:cNvSpPr txBox="1">
            <a:spLocks noChangeArrowheads="1"/>
          </p:cNvSpPr>
          <p:nvPr/>
        </p:nvSpPr>
        <p:spPr bwMode="auto">
          <a:xfrm>
            <a:off x="217488" y="1739900"/>
            <a:ext cx="11974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r" rtl="1">
              <a:buClr>
                <a:srgbClr val="000000"/>
              </a:buClr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ar-JO" altLang="he-IL" sz="3200" b="1">
                <a:solidFill>
                  <a:srgbClr val="000000"/>
                </a:solidFill>
              </a:rPr>
              <a:t>أمامكم الرسومات التالية:</a:t>
            </a:r>
            <a:endParaRPr lang="en-US" altLang="he-IL" sz="3200" b="1">
              <a:solidFill>
                <a:srgbClr val="000000"/>
              </a:solidFill>
            </a:endParaRPr>
          </a:p>
        </p:txBody>
      </p:sp>
      <p:sp>
        <p:nvSpPr>
          <p:cNvPr id="40" name="תיבת טקסט 12"/>
          <p:cNvSpPr txBox="1">
            <a:spLocks noChangeArrowheads="1"/>
          </p:cNvSpPr>
          <p:nvPr/>
        </p:nvSpPr>
        <p:spPr bwMode="auto">
          <a:xfrm>
            <a:off x="0" y="5105400"/>
            <a:ext cx="119745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buClr>
                <a:srgbClr val="000000"/>
              </a:buClr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ar-JO" altLang="he-IL" sz="3200" b="1">
                <a:solidFill>
                  <a:srgbClr val="000000"/>
                </a:solidFill>
              </a:rPr>
              <a:t>ما المشترك بين جميع الرسومات؟</a:t>
            </a:r>
          </a:p>
        </p:txBody>
      </p:sp>
      <p:grpSp>
        <p:nvGrpSpPr>
          <p:cNvPr id="24" name="קבוצה 23"/>
          <p:cNvGrpSpPr>
            <a:grpSpLocks/>
          </p:cNvGrpSpPr>
          <p:nvPr/>
        </p:nvGrpSpPr>
        <p:grpSpPr bwMode="auto">
          <a:xfrm>
            <a:off x="4125913" y="2084388"/>
            <a:ext cx="4076700" cy="1493837"/>
            <a:chOff x="3441907" y="4065133"/>
            <a:chExt cx="4076493" cy="1492705"/>
          </a:xfrm>
        </p:grpSpPr>
        <p:grpSp>
          <p:nvGrpSpPr>
            <p:cNvPr id="43020" name="קבוצה 21"/>
            <p:cNvGrpSpPr>
              <a:grpSpLocks/>
            </p:cNvGrpSpPr>
            <p:nvPr/>
          </p:nvGrpSpPr>
          <p:grpSpPr bwMode="auto">
            <a:xfrm>
              <a:off x="3441907" y="4065133"/>
              <a:ext cx="4076493" cy="1492705"/>
              <a:chOff x="3441907" y="4065133"/>
              <a:chExt cx="4076493" cy="1624467"/>
            </a:xfrm>
          </p:grpSpPr>
          <p:sp>
            <p:nvSpPr>
              <p:cNvPr id="18" name="חץ שמאלה-ימינה 17"/>
              <p:cNvSpPr/>
              <p:nvPr/>
            </p:nvSpPr>
            <p:spPr>
              <a:xfrm>
                <a:off x="3441907" y="4065133"/>
                <a:ext cx="4076493" cy="1624467"/>
              </a:xfrm>
              <a:prstGeom prst="leftRightArrow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/>
              </a:p>
            </p:txBody>
          </p:sp>
          <p:cxnSp>
            <p:nvCxnSpPr>
              <p:cNvPr id="21" name="מחבר ישר 20"/>
              <p:cNvCxnSpPr>
                <a:stCxn id="18" idx="1"/>
                <a:endCxn id="18" idx="5"/>
              </p:cNvCxnSpPr>
              <p:nvPr/>
            </p:nvCxnSpPr>
            <p:spPr>
              <a:xfrm>
                <a:off x="5480154" y="4470818"/>
                <a:ext cx="0" cy="81309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חץ ימינה 22"/>
            <p:cNvSpPr/>
            <p:nvPr/>
          </p:nvSpPr>
          <p:spPr>
            <a:xfrm>
              <a:off x="5465866" y="4126998"/>
              <a:ext cx="2003323" cy="1370561"/>
            </a:xfrm>
            <a:prstGeom prst="rightArrow">
              <a:avLst/>
            </a:prstGeom>
            <a:solidFill>
              <a:srgbClr val="FF0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</p:grpSp>
      <p:sp>
        <p:nvSpPr>
          <p:cNvPr id="53" name="תיבת טקסט 12"/>
          <p:cNvSpPr txBox="1">
            <a:spLocks noChangeArrowheads="1"/>
          </p:cNvSpPr>
          <p:nvPr/>
        </p:nvSpPr>
        <p:spPr bwMode="auto">
          <a:xfrm>
            <a:off x="0" y="5843588"/>
            <a:ext cx="11974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buClr>
                <a:srgbClr val="000000"/>
              </a:buClr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ar-JO" altLang="he-IL" sz="3200" b="1">
                <a:solidFill>
                  <a:srgbClr val="000000"/>
                </a:solidFill>
              </a:rPr>
              <a:t>ماذا نُسمي الجزء الملون؟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utoUpdateAnimBg="0"/>
      <p:bldP spid="40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081338" y="663575"/>
            <a:ext cx="8280400" cy="7191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ar-JO" dirty="0" smtClean="0">
                <a:sym typeface="Arial"/>
              </a:rPr>
              <a:t>استنتاج</a:t>
            </a:r>
            <a:endParaRPr lang="he-IL" dirty="0">
              <a:sym typeface="Arial"/>
            </a:endParaRP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10"/>
          </p:nvPr>
        </p:nvSpPr>
        <p:spPr>
          <a:xfrm>
            <a:off x="1016000" y="2046288"/>
            <a:ext cx="10526713" cy="2178050"/>
          </a:xfrm>
        </p:spPr>
        <p:txBody>
          <a:bodyPr/>
          <a:lstStyle/>
          <a:p>
            <a:pPr marL="571500" indent="-571500" algn="ctr">
              <a:lnSpc>
                <a:spcPct val="170000"/>
              </a:lnSpc>
              <a:buFont typeface="Arial" panose="020B0604020202020204" pitchFamily="34" charset="0"/>
              <a:buChar char="•"/>
              <a:defRPr/>
            </a:pPr>
            <a:r>
              <a:rPr lang="ar-JO" dirty="0" smtClean="0"/>
              <a:t>عندما قَسَّمنا الصّحِيح، نتج لدينا قِسميَّن مُتساويين</a:t>
            </a:r>
          </a:p>
          <a:p>
            <a:pPr marL="571500" indent="-571500" algn="ctr">
              <a:lnSpc>
                <a:spcPct val="170000"/>
              </a:lnSpc>
              <a:buFont typeface="Arial" panose="020B0604020202020204" pitchFamily="34" charset="0"/>
              <a:buChar char="•"/>
              <a:defRPr/>
            </a:pPr>
            <a:r>
              <a:rPr lang="ar-JO" dirty="0" smtClean="0"/>
              <a:t>كلّ قسم من القسمين، يُسمَّى «نصفّا»</a:t>
            </a:r>
          </a:p>
        </p:txBody>
      </p:sp>
      <p:sp>
        <p:nvSpPr>
          <p:cNvPr id="45060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he-IL" altLang="he-IL"/>
          </a:p>
        </p:txBody>
      </p:sp>
      <p:sp>
        <p:nvSpPr>
          <p:cNvPr id="45061" name="Rectangle 10"/>
          <p:cNvSpPr>
            <a:spLocks noChangeArrowheads="1"/>
          </p:cNvSpPr>
          <p:nvPr/>
        </p:nvSpPr>
        <p:spPr bwMode="auto">
          <a:xfrm>
            <a:off x="0" y="7810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he-IL" altLang="he-IL"/>
          </a:p>
        </p:txBody>
      </p:sp>
      <p:grpSp>
        <p:nvGrpSpPr>
          <p:cNvPr id="7" name="קבוצה 6"/>
          <p:cNvGrpSpPr>
            <a:grpSpLocks/>
          </p:cNvGrpSpPr>
          <p:nvPr/>
        </p:nvGrpSpPr>
        <p:grpSpPr bwMode="auto">
          <a:xfrm>
            <a:off x="7500938" y="4238625"/>
            <a:ext cx="1482725" cy="1408113"/>
            <a:chOff x="6514307" y="4418800"/>
            <a:chExt cx="1483065" cy="1408112"/>
          </a:xfrm>
        </p:grpSpPr>
        <p:grpSp>
          <p:nvGrpSpPr>
            <p:cNvPr id="45070" name="קבוצה 24"/>
            <p:cNvGrpSpPr>
              <a:grpSpLocks/>
            </p:cNvGrpSpPr>
            <p:nvPr/>
          </p:nvGrpSpPr>
          <p:grpSpPr bwMode="auto">
            <a:xfrm>
              <a:off x="6514307" y="4418800"/>
              <a:ext cx="1414462" cy="1408112"/>
              <a:chOff x="8812213" y="3802063"/>
              <a:chExt cx="1414462" cy="1408112"/>
            </a:xfrm>
          </p:grpSpPr>
          <p:grpSp>
            <p:nvGrpSpPr>
              <p:cNvPr id="45072" name="קבוצה 23"/>
              <p:cNvGrpSpPr>
                <a:grpSpLocks/>
              </p:cNvGrpSpPr>
              <p:nvPr/>
            </p:nvGrpSpPr>
            <p:grpSpPr bwMode="auto">
              <a:xfrm>
                <a:off x="8812213" y="3802063"/>
                <a:ext cx="1408112" cy="1408112"/>
                <a:chOff x="8016240" y="3291840"/>
                <a:chExt cx="1408176" cy="1408176"/>
              </a:xfrm>
            </p:grpSpPr>
            <p:sp>
              <p:nvSpPr>
                <p:cNvPr id="28" name="מלבן 27"/>
                <p:cNvSpPr/>
                <p:nvPr/>
              </p:nvSpPr>
              <p:spPr>
                <a:xfrm>
                  <a:off x="8016240" y="3291840"/>
                  <a:ext cx="1408499" cy="1408176"/>
                </a:xfrm>
                <a:prstGeom prst="rect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lang="he-IL" kern="0">
                    <a:sym typeface="Arial"/>
                  </a:endParaRPr>
                </a:p>
              </p:txBody>
            </p:sp>
            <p:cxnSp>
              <p:nvCxnSpPr>
                <p:cNvPr id="29" name="מחבר ישר 28"/>
                <p:cNvCxnSpPr>
                  <a:stCxn id="28" idx="0"/>
                  <a:endCxn id="28" idx="2"/>
                </p:cNvCxnSpPr>
                <p:nvPr/>
              </p:nvCxnSpPr>
              <p:spPr>
                <a:xfrm>
                  <a:off x="8721284" y="3291840"/>
                  <a:ext cx="0" cy="140817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מלבן 26"/>
              <p:cNvSpPr/>
              <p:nvPr/>
            </p:nvSpPr>
            <p:spPr>
              <a:xfrm>
                <a:off x="9537866" y="3802063"/>
                <a:ext cx="689133" cy="140811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/>
              </a:p>
            </p:txBody>
          </p:sp>
        </p:grpSp>
        <p:sp>
          <p:nvSpPr>
            <p:cNvPr id="45071" name="TextBox 3"/>
            <p:cNvSpPr txBox="1">
              <a:spLocks noChangeArrowheads="1"/>
            </p:cNvSpPr>
            <p:nvPr/>
          </p:nvSpPr>
          <p:spPr bwMode="auto">
            <a:xfrm>
              <a:off x="7196252" y="4760684"/>
              <a:ext cx="80112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r>
                <a:rPr lang="ar-JO" altLang="he-IL" sz="2400"/>
                <a:t>نصف</a:t>
              </a:r>
              <a:endParaRPr lang="he-IL" altLang="he-IL" sz="2400"/>
            </a:p>
          </p:txBody>
        </p:sp>
      </p:grpSp>
      <p:grpSp>
        <p:nvGrpSpPr>
          <p:cNvPr id="6" name="קבוצה 5"/>
          <p:cNvGrpSpPr>
            <a:grpSpLocks/>
          </p:cNvGrpSpPr>
          <p:nvPr/>
        </p:nvGrpSpPr>
        <p:grpSpPr bwMode="auto">
          <a:xfrm>
            <a:off x="2963863" y="4224338"/>
            <a:ext cx="1408112" cy="1422400"/>
            <a:chOff x="2964289" y="4223657"/>
            <a:chExt cx="1408112" cy="1422400"/>
          </a:xfrm>
        </p:grpSpPr>
        <p:grpSp>
          <p:nvGrpSpPr>
            <p:cNvPr id="45064" name="קבוצה 34"/>
            <p:cNvGrpSpPr>
              <a:grpSpLocks/>
            </p:cNvGrpSpPr>
            <p:nvPr/>
          </p:nvGrpSpPr>
          <p:grpSpPr bwMode="auto">
            <a:xfrm>
              <a:off x="2964289" y="4223657"/>
              <a:ext cx="1408112" cy="1422400"/>
              <a:chOff x="3903663" y="3813175"/>
              <a:chExt cx="1408112" cy="1422400"/>
            </a:xfrm>
          </p:grpSpPr>
          <p:grpSp>
            <p:nvGrpSpPr>
              <p:cNvPr id="45066" name="קבוצה 59"/>
              <p:cNvGrpSpPr>
                <a:grpSpLocks/>
              </p:cNvGrpSpPr>
              <p:nvPr/>
            </p:nvGrpSpPr>
            <p:grpSpPr bwMode="auto">
              <a:xfrm>
                <a:off x="3903663" y="3813175"/>
                <a:ext cx="1408112" cy="1422400"/>
                <a:chOff x="2377502" y="3265008"/>
                <a:chExt cx="1408176" cy="1422797"/>
              </a:xfrm>
            </p:grpSpPr>
            <p:sp>
              <p:nvSpPr>
                <p:cNvPr id="38" name="מלבן 37"/>
                <p:cNvSpPr/>
                <p:nvPr/>
              </p:nvSpPr>
              <p:spPr>
                <a:xfrm>
                  <a:off x="2377502" y="3279299"/>
                  <a:ext cx="1408176" cy="1408506"/>
                </a:xfrm>
                <a:prstGeom prst="rect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  <a:defRPr/>
                  </a:pPr>
                  <a:endParaRPr lang="he-IL" kern="0">
                    <a:sym typeface="Arial"/>
                  </a:endParaRPr>
                </a:p>
              </p:txBody>
            </p:sp>
            <p:cxnSp>
              <p:nvCxnSpPr>
                <p:cNvPr id="39" name="מחבר ישר 38"/>
                <p:cNvCxnSpPr/>
                <p:nvPr/>
              </p:nvCxnSpPr>
              <p:spPr>
                <a:xfrm>
                  <a:off x="2390203" y="3265008"/>
                  <a:ext cx="1366899" cy="136563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משולש ישר-זווית 36"/>
              <p:cNvSpPr/>
              <p:nvPr/>
            </p:nvSpPr>
            <p:spPr>
              <a:xfrm>
                <a:off x="3903663" y="3813175"/>
                <a:ext cx="1408112" cy="1422400"/>
              </a:xfrm>
              <a:prstGeom prst="rt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he-IL"/>
              </a:p>
            </p:txBody>
          </p:sp>
        </p:grpSp>
        <p:sp>
          <p:nvSpPr>
            <p:cNvPr id="45065" name="TextBox 39"/>
            <p:cNvSpPr txBox="1">
              <a:spLocks noChangeArrowheads="1"/>
            </p:cNvSpPr>
            <p:nvPr/>
          </p:nvSpPr>
          <p:spPr bwMode="auto">
            <a:xfrm>
              <a:off x="2976989" y="4906282"/>
              <a:ext cx="80112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r>
                <a:rPr lang="ar-JO" altLang="he-IL" sz="2400"/>
                <a:t>نصف</a:t>
              </a:r>
              <a:endParaRPr lang="he-IL" altLang="he-IL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081338" y="663575"/>
            <a:ext cx="8280400" cy="7191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ar-JO" dirty="0" smtClean="0">
                <a:sym typeface="Arial"/>
              </a:rPr>
              <a:t>تدريب</a:t>
            </a:r>
            <a:endParaRPr lang="he-IL" dirty="0">
              <a:sym typeface="Arial"/>
            </a:endParaRPr>
          </a:p>
        </p:txBody>
      </p:sp>
      <p:sp>
        <p:nvSpPr>
          <p:cNvPr id="46083" name="תיבת טקסט 12"/>
          <p:cNvSpPr txBox="1">
            <a:spLocks noChangeArrowheads="1"/>
          </p:cNvSpPr>
          <p:nvPr/>
        </p:nvSpPr>
        <p:spPr bwMode="auto">
          <a:xfrm>
            <a:off x="217488" y="1739900"/>
            <a:ext cx="11974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r" rtl="1">
              <a:buClr>
                <a:srgbClr val="000000"/>
              </a:buClr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ar-JO" altLang="he-IL" sz="3200" b="1">
                <a:solidFill>
                  <a:srgbClr val="000000"/>
                </a:solidFill>
              </a:rPr>
              <a:t>ارسموا في دفاتركم الاشكال التالية، ثم لونوها كما هو مبين أمامكم.</a:t>
            </a:r>
            <a:endParaRPr lang="en-US" altLang="he-IL" sz="3200" b="1">
              <a:solidFill>
                <a:srgbClr val="000000"/>
              </a:solidFill>
            </a:endParaRPr>
          </a:p>
        </p:txBody>
      </p:sp>
      <p:sp>
        <p:nvSpPr>
          <p:cNvPr id="15" name="פרצוף מחייך 14"/>
          <p:cNvSpPr/>
          <p:nvPr/>
        </p:nvSpPr>
        <p:spPr>
          <a:xfrm>
            <a:off x="6205538" y="2414588"/>
            <a:ext cx="2714625" cy="2714625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grpSp>
        <p:nvGrpSpPr>
          <p:cNvPr id="46085" name="קבוצה 29"/>
          <p:cNvGrpSpPr>
            <a:grpSpLocks/>
          </p:cNvGrpSpPr>
          <p:nvPr/>
        </p:nvGrpSpPr>
        <p:grpSpPr bwMode="auto">
          <a:xfrm>
            <a:off x="2787650" y="2873375"/>
            <a:ext cx="2897188" cy="1504950"/>
            <a:chOff x="2926081" y="3678702"/>
            <a:chExt cx="2897944" cy="1505242"/>
          </a:xfrm>
        </p:grpSpPr>
        <p:sp>
          <p:nvSpPr>
            <p:cNvPr id="16" name="מחומש 15"/>
            <p:cNvSpPr/>
            <p:nvPr/>
          </p:nvSpPr>
          <p:spPr>
            <a:xfrm>
              <a:off x="2926081" y="3678702"/>
              <a:ext cx="2897944" cy="1490952"/>
            </a:xfrm>
            <a:prstGeom prst="homePlat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24" name="מלבן 23"/>
            <p:cNvSpPr/>
            <p:nvPr/>
          </p:nvSpPr>
          <p:spPr>
            <a:xfrm>
              <a:off x="2926081" y="3692993"/>
              <a:ext cx="2138921" cy="1490951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</p:grpSp>
      <p:grpSp>
        <p:nvGrpSpPr>
          <p:cNvPr id="46086" name="קבוצה 28"/>
          <p:cNvGrpSpPr>
            <a:grpSpLocks/>
          </p:cNvGrpSpPr>
          <p:nvPr/>
        </p:nvGrpSpPr>
        <p:grpSpPr bwMode="auto">
          <a:xfrm>
            <a:off x="9015413" y="2414588"/>
            <a:ext cx="2617787" cy="2616200"/>
            <a:chOff x="9003323" y="3066756"/>
            <a:chExt cx="2616591" cy="2616593"/>
          </a:xfrm>
        </p:grpSpPr>
        <p:sp>
          <p:nvSpPr>
            <p:cNvPr id="14" name="משולש שווה שוקיים 13"/>
            <p:cNvSpPr/>
            <p:nvPr/>
          </p:nvSpPr>
          <p:spPr>
            <a:xfrm>
              <a:off x="9003323" y="3066756"/>
              <a:ext cx="2616591" cy="2616593"/>
            </a:xfrm>
            <a:prstGeom prst="triangl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25" name="משולש ישר-זווית 24"/>
            <p:cNvSpPr/>
            <p:nvPr/>
          </p:nvSpPr>
          <p:spPr>
            <a:xfrm>
              <a:off x="10339387" y="3066756"/>
              <a:ext cx="1280527" cy="2602303"/>
            </a:xfrm>
            <a:prstGeom prst="rt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</p:grpSp>
      <p:grpSp>
        <p:nvGrpSpPr>
          <p:cNvPr id="46087" name="קבוצה 30"/>
          <p:cNvGrpSpPr>
            <a:grpSpLocks/>
          </p:cNvGrpSpPr>
          <p:nvPr/>
        </p:nvGrpSpPr>
        <p:grpSpPr bwMode="auto">
          <a:xfrm>
            <a:off x="174625" y="2787650"/>
            <a:ext cx="2352675" cy="1576388"/>
            <a:chOff x="39892" y="3699801"/>
            <a:chExt cx="2351616" cy="1575584"/>
          </a:xfrm>
        </p:grpSpPr>
        <p:sp>
          <p:nvSpPr>
            <p:cNvPr id="27" name="תרשים זרימה: החלטה 26"/>
            <p:cNvSpPr/>
            <p:nvPr/>
          </p:nvSpPr>
          <p:spPr>
            <a:xfrm>
              <a:off x="39892" y="3699801"/>
              <a:ext cx="2351616" cy="1575584"/>
            </a:xfrm>
            <a:prstGeom prst="flowChartDecision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28" name="משולש שווה שוקיים 27"/>
            <p:cNvSpPr/>
            <p:nvPr/>
          </p:nvSpPr>
          <p:spPr>
            <a:xfrm rot="16200000" flipH="1">
              <a:off x="-156029" y="3895722"/>
              <a:ext cx="1575584" cy="1183742"/>
            </a:xfrm>
            <a:prstGeom prst="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</p:grpSp>
      <p:sp>
        <p:nvSpPr>
          <p:cNvPr id="33" name="תיבת טקסט 12"/>
          <p:cNvSpPr txBox="1">
            <a:spLocks noChangeArrowheads="1"/>
          </p:cNvSpPr>
          <p:nvPr/>
        </p:nvSpPr>
        <p:spPr bwMode="auto">
          <a:xfrm>
            <a:off x="-297317" y="5676900"/>
            <a:ext cx="119745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buClr>
                <a:srgbClr val="000000"/>
              </a:buClr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ar-JO" altLang="he-IL" sz="3200" b="1" dirty="0">
                <a:solidFill>
                  <a:srgbClr val="000000"/>
                </a:solidFill>
              </a:rPr>
              <a:t>مَن </a:t>
            </a:r>
            <a:r>
              <a:rPr lang="ar-JO" altLang="he-IL" sz="3200" b="1" dirty="0" err="1">
                <a:solidFill>
                  <a:srgbClr val="000000"/>
                </a:solidFill>
              </a:rPr>
              <a:t>مِن</a:t>
            </a:r>
            <a:r>
              <a:rPr lang="ar-JO" altLang="he-IL" sz="3200" b="1" dirty="0">
                <a:solidFill>
                  <a:srgbClr val="000000"/>
                </a:solidFill>
              </a:rPr>
              <a:t> بين الاشكال التالية، يُمثل القسم الملوّن فيها نصف الصحيح</a:t>
            </a:r>
            <a:endParaRPr lang="en-US" altLang="he-IL" sz="3200" b="1" dirty="0">
              <a:solidFill>
                <a:srgbClr val="000000"/>
              </a:solidFill>
            </a:endParaRPr>
          </a:p>
        </p:txBody>
      </p:sp>
      <p:pic>
        <p:nvPicPr>
          <p:cNvPr id="50185" name="Picture 14" descr="Red question mark , isolated on wh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796" y="5616575"/>
            <a:ext cx="625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3min_final">
            <a:hlinkClick r:id="" action="ppaction://media"/>
            <a:extLst>
              <a:ext uri="{FF2B5EF4-FFF2-40B4-BE49-F238E27FC236}">
                <a16:creationId xmlns:a16="http://schemas.microsoft.com/office/drawing/2014/main" id="{C8E99911-D984-4456-8B10-A5D4438E07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0367" y="660813"/>
            <a:ext cx="2041189" cy="728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268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3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081338" y="663575"/>
            <a:ext cx="8280400" cy="7191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ar-JO" dirty="0" smtClean="0">
                <a:sym typeface="Arial"/>
              </a:rPr>
              <a:t>تدريب</a:t>
            </a:r>
            <a:endParaRPr lang="he-IL" dirty="0">
              <a:sym typeface="Arial"/>
            </a:endParaRPr>
          </a:p>
        </p:txBody>
      </p:sp>
      <p:sp>
        <p:nvSpPr>
          <p:cNvPr id="48131" name="תיבת טקסט 12"/>
          <p:cNvSpPr txBox="1">
            <a:spLocks noChangeArrowheads="1"/>
          </p:cNvSpPr>
          <p:nvPr/>
        </p:nvSpPr>
        <p:spPr bwMode="auto">
          <a:xfrm>
            <a:off x="217488" y="1739900"/>
            <a:ext cx="119745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buClr>
                <a:srgbClr val="000000"/>
              </a:buClr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ar-JO" altLang="he-IL" sz="4000" b="1">
                <a:solidFill>
                  <a:srgbClr val="000000"/>
                </a:solidFill>
                <a:sym typeface="Wingdings" panose="05000000000000000000" pitchFamily="2" charset="2"/>
              </a:rPr>
              <a:t> </a:t>
            </a:r>
            <a:r>
              <a:rPr lang="ar-JO" altLang="he-IL" sz="4000" b="1">
                <a:solidFill>
                  <a:srgbClr val="000000"/>
                </a:solidFill>
              </a:rPr>
              <a:t>إجابة صحيحة أحبائي </a:t>
            </a:r>
            <a:r>
              <a:rPr lang="ar-JO" altLang="he-IL" sz="4000" b="1">
                <a:solidFill>
                  <a:srgbClr val="000000"/>
                </a:solidFill>
                <a:sym typeface="Wingdings" panose="05000000000000000000" pitchFamily="2" charset="2"/>
              </a:rPr>
              <a:t> </a:t>
            </a:r>
          </a:p>
          <a:p>
            <a:pPr algn="ctr" eaLnBrk="1" hangingPunct="1"/>
            <a:r>
              <a:rPr lang="ar-JO" altLang="he-IL" sz="4000" b="1">
                <a:solidFill>
                  <a:srgbClr val="000000"/>
                </a:solidFill>
              </a:rPr>
              <a:t>الاشكال التالية، يُمثل القسم الملوّن فيها نصف الصحيح</a:t>
            </a:r>
            <a:endParaRPr lang="en-US" altLang="he-IL" sz="4000" b="1">
              <a:solidFill>
                <a:srgbClr val="000000"/>
              </a:solidFill>
            </a:endParaRPr>
          </a:p>
        </p:txBody>
      </p:sp>
      <p:grpSp>
        <p:nvGrpSpPr>
          <p:cNvPr id="48132" name="קבוצה 28"/>
          <p:cNvGrpSpPr>
            <a:grpSpLocks/>
          </p:cNvGrpSpPr>
          <p:nvPr/>
        </p:nvGrpSpPr>
        <p:grpSpPr bwMode="auto">
          <a:xfrm>
            <a:off x="7524750" y="3117850"/>
            <a:ext cx="2616200" cy="2616200"/>
            <a:chOff x="9003323" y="3066756"/>
            <a:chExt cx="2616591" cy="2616593"/>
          </a:xfrm>
        </p:grpSpPr>
        <p:sp>
          <p:nvSpPr>
            <p:cNvPr id="14" name="משולש שווה שוקיים 13"/>
            <p:cNvSpPr/>
            <p:nvPr/>
          </p:nvSpPr>
          <p:spPr>
            <a:xfrm>
              <a:off x="9003323" y="3066756"/>
              <a:ext cx="2616591" cy="2616593"/>
            </a:xfrm>
            <a:prstGeom prst="triangl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25" name="משולש ישר-זווית 24"/>
            <p:cNvSpPr/>
            <p:nvPr/>
          </p:nvSpPr>
          <p:spPr>
            <a:xfrm>
              <a:off x="10340198" y="3066756"/>
              <a:ext cx="1279716" cy="2602304"/>
            </a:xfrm>
            <a:prstGeom prst="rt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</p:grpSp>
      <p:grpSp>
        <p:nvGrpSpPr>
          <p:cNvPr id="48133" name="קבוצה 30"/>
          <p:cNvGrpSpPr>
            <a:grpSpLocks/>
          </p:cNvGrpSpPr>
          <p:nvPr/>
        </p:nvGrpSpPr>
        <p:grpSpPr bwMode="auto">
          <a:xfrm>
            <a:off x="2932113" y="3630613"/>
            <a:ext cx="2352675" cy="1576387"/>
            <a:chOff x="39892" y="3699801"/>
            <a:chExt cx="2351616" cy="1575584"/>
          </a:xfrm>
        </p:grpSpPr>
        <p:sp>
          <p:nvSpPr>
            <p:cNvPr id="27" name="תרשים זרימה: החלטה 26"/>
            <p:cNvSpPr/>
            <p:nvPr/>
          </p:nvSpPr>
          <p:spPr>
            <a:xfrm>
              <a:off x="39892" y="3699801"/>
              <a:ext cx="2351616" cy="1575584"/>
            </a:xfrm>
            <a:prstGeom prst="flowChartDecision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  <p:sp>
          <p:nvSpPr>
            <p:cNvPr id="28" name="משולש שווה שוקיים 27"/>
            <p:cNvSpPr/>
            <p:nvPr/>
          </p:nvSpPr>
          <p:spPr>
            <a:xfrm rot="16200000" flipH="1">
              <a:off x="-156029" y="3895722"/>
              <a:ext cx="1575584" cy="1183742"/>
            </a:xfrm>
            <a:prstGeom prst="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</p:grpSp>
      <p:pic>
        <p:nvPicPr>
          <p:cNvPr id="48134" name="תמונה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88" y="4089400"/>
            <a:ext cx="199390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081338" y="663575"/>
            <a:ext cx="8280400" cy="7191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ar-SA" dirty="0" smtClean="0">
                <a:sym typeface="Arial"/>
              </a:rPr>
              <a:t>نُتابع</a:t>
            </a:r>
            <a:r>
              <a:rPr lang="ar-JO" dirty="0" smtClean="0">
                <a:sym typeface="Arial"/>
              </a:rPr>
              <a:t> التدريب</a:t>
            </a:r>
            <a:r>
              <a:rPr lang="ar-SA" dirty="0" smtClean="0">
                <a:sym typeface="Arial"/>
              </a:rPr>
              <a:t> </a:t>
            </a:r>
            <a:r>
              <a:rPr lang="ar-SA" dirty="0">
                <a:sym typeface="Arial"/>
              </a:rPr>
              <a:t>بِمُتْعَة </a:t>
            </a:r>
            <a:endParaRPr lang="he-IL" dirty="0">
              <a:sym typeface="Arial"/>
            </a:endParaRPr>
          </a:p>
        </p:txBody>
      </p:sp>
      <p:sp>
        <p:nvSpPr>
          <p:cNvPr id="49155" name="תיבת טקסט 12"/>
          <p:cNvSpPr txBox="1">
            <a:spLocks noChangeArrowheads="1"/>
          </p:cNvSpPr>
          <p:nvPr/>
        </p:nvSpPr>
        <p:spPr bwMode="auto">
          <a:xfrm>
            <a:off x="217488" y="1739900"/>
            <a:ext cx="11974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r" rtl="1">
              <a:buClr>
                <a:srgbClr val="000000"/>
              </a:buClr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ar-JO" altLang="he-IL" sz="3200" b="1" dirty="0">
                <a:solidFill>
                  <a:srgbClr val="000000"/>
                </a:solidFill>
              </a:rPr>
              <a:t>ارسموا في دفاتركم أربعة مستطيلات ولوِّنوا نصفها في كل مرة بطريقة اخرى.</a:t>
            </a:r>
            <a:endParaRPr lang="en-US" altLang="he-IL" sz="3200" b="1" dirty="0">
              <a:solidFill>
                <a:srgbClr val="000000"/>
              </a:solidFill>
            </a:endParaRPr>
          </a:p>
        </p:txBody>
      </p:sp>
      <p:cxnSp>
        <p:nvCxnSpPr>
          <p:cNvPr id="5" name="מחבר ישר 4"/>
          <p:cNvCxnSpPr>
            <a:stCxn id="3" idx="0"/>
            <a:endCxn id="3" idx="2"/>
          </p:cNvCxnSpPr>
          <p:nvPr/>
        </p:nvCxnSpPr>
        <p:spPr>
          <a:xfrm>
            <a:off x="10080625" y="2681288"/>
            <a:ext cx="0" cy="1235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מלבן 2"/>
          <p:cNvSpPr/>
          <p:nvPr/>
        </p:nvSpPr>
        <p:spPr>
          <a:xfrm>
            <a:off x="8594725" y="2681288"/>
            <a:ext cx="2971800" cy="12350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cxnSp>
        <p:nvCxnSpPr>
          <p:cNvPr id="8" name="מחבר ישר 7"/>
          <p:cNvCxnSpPr>
            <a:stCxn id="17" idx="3"/>
            <a:endCxn id="17" idx="1"/>
          </p:cNvCxnSpPr>
          <p:nvPr/>
        </p:nvCxnSpPr>
        <p:spPr>
          <a:xfrm flipH="1">
            <a:off x="4719638" y="3298825"/>
            <a:ext cx="297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מלבן 16"/>
          <p:cNvSpPr/>
          <p:nvPr/>
        </p:nvSpPr>
        <p:spPr>
          <a:xfrm>
            <a:off x="4719638" y="2681288"/>
            <a:ext cx="2971800" cy="12350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19" name="מלבן 18"/>
          <p:cNvSpPr/>
          <p:nvPr/>
        </p:nvSpPr>
        <p:spPr>
          <a:xfrm>
            <a:off x="7221538" y="4533900"/>
            <a:ext cx="2971800" cy="12350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26" name="מלבן 25"/>
          <p:cNvSpPr/>
          <p:nvPr/>
        </p:nvSpPr>
        <p:spPr>
          <a:xfrm>
            <a:off x="2755900" y="4533900"/>
            <a:ext cx="2971800" cy="12350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התאמה אישית 5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8177</TotalTime>
  <Words>582</Words>
  <Application>Microsoft Office PowerPoint</Application>
  <PresentationFormat>מסך רחב</PresentationFormat>
  <Paragraphs>114</Paragraphs>
  <Slides>19</Slides>
  <Notes>14</Notes>
  <HiddenSlides>0</HiddenSlides>
  <MMClips>5</MMClips>
  <ScaleCrop>false</ScaleCrop>
  <HeadingPairs>
    <vt:vector size="8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2</vt:i4>
      </vt:variant>
      <vt:variant>
        <vt:lpstr>שרתי OLE מוטבעים</vt:lpstr>
      </vt:variant>
      <vt:variant>
        <vt:i4>1</vt:i4>
      </vt:variant>
      <vt:variant>
        <vt:lpstr>כותרות שקופיות</vt:lpstr>
      </vt:variant>
      <vt:variant>
        <vt:i4>19</vt:i4>
      </vt:variant>
    </vt:vector>
  </HeadingPairs>
  <TitlesOfParts>
    <vt:vector size="29" baseType="lpstr">
      <vt:lpstr>Wingdings</vt:lpstr>
      <vt:lpstr>Open Sans Hebrew</vt:lpstr>
      <vt:lpstr>Open Sans</vt:lpstr>
      <vt:lpstr>Times New Roman</vt:lpstr>
      <vt:lpstr>Arial</vt:lpstr>
      <vt:lpstr>Alef</vt:lpstr>
      <vt:lpstr>Calibri</vt:lpstr>
      <vt:lpstr>Office Theme</vt:lpstr>
      <vt:lpstr>1_Office Theme</vt:lpstr>
      <vt:lpstr>משוואה</vt:lpstr>
      <vt:lpstr>מצגת של PowerPoint‏</vt:lpstr>
      <vt:lpstr>مَاذَا سنتعلّم الْيَوْم ؟ </vt:lpstr>
      <vt:lpstr>مَاذَا يَجِب أَنْ نُحضّر للحصّة ؟</vt:lpstr>
      <vt:lpstr>نَبْدَأ بِمُتْعَةٍ – هيا نُبدع معًا  </vt:lpstr>
      <vt:lpstr>الآن سنتعلم:</vt:lpstr>
      <vt:lpstr>استنتاج</vt:lpstr>
      <vt:lpstr>تدريب</vt:lpstr>
      <vt:lpstr>تدريب</vt:lpstr>
      <vt:lpstr>نُتابع التدريب بِمُتْعَة </vt:lpstr>
      <vt:lpstr>نُتابع التدريب بِمُتْعَة </vt:lpstr>
      <vt:lpstr>نُتابع التدريب بِمُتْعَة</vt:lpstr>
      <vt:lpstr>استنتاج</vt:lpstr>
      <vt:lpstr>تدريب</vt:lpstr>
      <vt:lpstr>تدريب</vt:lpstr>
      <vt:lpstr>تدرّب ذاتي – حل على اللوح</vt:lpstr>
      <vt:lpstr>نقاش</vt:lpstr>
      <vt:lpstr>الإجمال</vt:lpstr>
      <vt:lpstr>مهمة بيتية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Ruthy Betinger</dc:creator>
  <cp:lastModifiedBy>Rotem Raviv</cp:lastModifiedBy>
  <cp:revision>199</cp:revision>
  <cp:lastPrinted>2020-03-20T00:41:42Z</cp:lastPrinted>
  <dcterms:created xsi:type="dcterms:W3CDTF">2020-03-11T07:11:19Z</dcterms:created>
  <dcterms:modified xsi:type="dcterms:W3CDTF">2020-05-06T22:21:35Z</dcterms:modified>
</cp:coreProperties>
</file>