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8"/>
  </p:notesMasterIdLst>
  <p:sldIdLst>
    <p:sldId id="290" r:id="rId2"/>
    <p:sldId id="308" r:id="rId3"/>
    <p:sldId id="262" r:id="rId4"/>
    <p:sldId id="265" r:id="rId5"/>
    <p:sldId id="285" r:id="rId6"/>
    <p:sldId id="268" r:id="rId7"/>
    <p:sldId id="303" r:id="rId8"/>
    <p:sldId id="304" r:id="rId9"/>
    <p:sldId id="315" r:id="rId10"/>
    <p:sldId id="306" r:id="rId11"/>
    <p:sldId id="307" r:id="rId12"/>
    <p:sldId id="300" r:id="rId13"/>
    <p:sldId id="297" r:id="rId14"/>
    <p:sldId id="313" r:id="rId15"/>
    <p:sldId id="298" r:id="rId16"/>
    <p:sldId id="314" r:id="rId17"/>
    <p:sldId id="301" r:id="rId18"/>
    <p:sldId id="302" r:id="rId19"/>
    <p:sldId id="271" r:id="rId20"/>
    <p:sldId id="311" r:id="rId21"/>
    <p:sldId id="309" r:id="rId22"/>
    <p:sldId id="310" r:id="rId23"/>
    <p:sldId id="312" r:id="rId24"/>
    <p:sldId id="272" r:id="rId25"/>
    <p:sldId id="292" r:id="rId26"/>
    <p:sldId id="276" r:id="rId27"/>
  </p:sldIdLst>
  <p:sldSz cx="12192000" cy="6858000"/>
  <p:notesSz cx="6858000" cy="9144000"/>
  <p:embeddedFontLst>
    <p:embeddedFont>
      <p:font typeface="Calibri" panose="020F0502020204030204" pitchFamily="3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24">
          <p15:clr>
            <a:srgbClr val="A4A3A4"/>
          </p15:clr>
        </p15:guide>
        <p15:guide id="2" pos="386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35" roundtripDataSignature="AMtx7migPMszHxDdxnXXV2fRhwXjI5sIm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865" autoAdjust="0"/>
  </p:normalViewPr>
  <p:slideViewPr>
    <p:cSldViewPr snapToGrid="0">
      <p:cViewPr varScale="1">
        <p:scale>
          <a:sx n="54" d="100"/>
          <a:sy n="54" d="100"/>
        </p:scale>
        <p:origin x="1124" y="52"/>
      </p:cViewPr>
      <p:guideLst>
        <p:guide orient="horz" pos="2024"/>
        <p:guide pos="3863"/>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customschemas.google.com/relationships/presentationmetadata" Target="meta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אפרת בועז" userId="b91eb0a24d28f95e" providerId="LiveId" clId="{20CF8E83-831D-4B1C-9880-3CA09EADEA1C}"/>
    <pc:docChg chg="custSel addSld delSld modSld">
      <pc:chgData name="אפרת בועז" userId="b91eb0a24d28f95e" providerId="LiveId" clId="{20CF8E83-831D-4B1C-9880-3CA09EADEA1C}" dt="2020-04-26T18:38:21.162" v="63" actId="1076"/>
      <pc:docMkLst>
        <pc:docMk/>
      </pc:docMkLst>
      <pc:sldChg chg="modNotesTx">
        <pc:chgData name="אפרת בועז" userId="b91eb0a24d28f95e" providerId="LiveId" clId="{20CF8E83-831D-4B1C-9880-3CA09EADEA1C}" dt="2020-04-26T18:34:57.475" v="30" actId="113"/>
        <pc:sldMkLst>
          <pc:docMk/>
          <pc:sldMk cId="0" sldId="262"/>
        </pc:sldMkLst>
      </pc:sldChg>
      <pc:sldChg chg="modSp">
        <pc:chgData name="אפרת בועז" userId="b91eb0a24d28f95e" providerId="LiveId" clId="{20CF8E83-831D-4B1C-9880-3CA09EADEA1C}" dt="2020-04-26T18:37:46.985" v="61" actId="1076"/>
        <pc:sldMkLst>
          <pc:docMk/>
          <pc:sldMk cId="0" sldId="271"/>
        </pc:sldMkLst>
        <pc:spChg chg="mod">
          <ac:chgData name="אפרת בועז" userId="b91eb0a24d28f95e" providerId="LiveId" clId="{20CF8E83-831D-4B1C-9880-3CA09EADEA1C}" dt="2020-04-26T18:37:37.184" v="59" actId="1076"/>
          <ac:spMkLst>
            <pc:docMk/>
            <pc:sldMk cId="0" sldId="271"/>
            <ac:spMk id="335" creationId="{00000000-0000-0000-0000-000000000000}"/>
          </ac:spMkLst>
        </pc:spChg>
        <pc:picChg chg="mod">
          <ac:chgData name="אפרת בועז" userId="b91eb0a24d28f95e" providerId="LiveId" clId="{20CF8E83-831D-4B1C-9880-3CA09EADEA1C}" dt="2020-04-26T18:37:46.985" v="61" actId="1076"/>
          <ac:picMkLst>
            <pc:docMk/>
            <pc:sldMk cId="0" sldId="271"/>
            <ac:picMk id="337" creationId="{00000000-0000-0000-0000-000000000000}"/>
          </ac:picMkLst>
        </pc:picChg>
      </pc:sldChg>
      <pc:sldChg chg="add">
        <pc:chgData name="אפרת בועז" userId="b91eb0a24d28f95e" providerId="LiveId" clId="{20CF8E83-831D-4B1C-9880-3CA09EADEA1C}" dt="2020-04-26T17:14:30.763" v="8"/>
        <pc:sldMkLst>
          <pc:docMk/>
          <pc:sldMk cId="0" sldId="276"/>
        </pc:sldMkLst>
      </pc:sldChg>
      <pc:sldChg chg="modSp">
        <pc:chgData name="אפרת בועז" userId="b91eb0a24d28f95e" providerId="LiveId" clId="{20CF8E83-831D-4B1C-9880-3CA09EADEA1C}" dt="2020-04-26T18:34:24.372" v="15" actId="1036"/>
        <pc:sldMkLst>
          <pc:docMk/>
          <pc:sldMk cId="728955367" sldId="290"/>
        </pc:sldMkLst>
        <pc:spChg chg="mod">
          <ac:chgData name="אפרת בועז" userId="b91eb0a24d28f95e" providerId="LiveId" clId="{20CF8E83-831D-4B1C-9880-3CA09EADEA1C}" dt="2020-04-26T18:34:24.372" v="15" actId="1036"/>
          <ac:spMkLst>
            <pc:docMk/>
            <pc:sldMk cId="728955367" sldId="290"/>
            <ac:spMk id="242" creationId="{00000000-0000-0000-0000-000000000000}"/>
          </ac:spMkLst>
        </pc:spChg>
      </pc:sldChg>
      <pc:sldChg chg="modSp modNotesTx">
        <pc:chgData name="אפרת בועז" userId="b91eb0a24d28f95e" providerId="LiveId" clId="{20CF8E83-831D-4B1C-9880-3CA09EADEA1C}" dt="2020-04-26T18:35:43.774" v="38" actId="1076"/>
        <pc:sldMkLst>
          <pc:docMk/>
          <pc:sldMk cId="2948069906" sldId="297"/>
        </pc:sldMkLst>
        <pc:picChg chg="mod">
          <ac:chgData name="אפרת בועז" userId="b91eb0a24d28f95e" providerId="LiveId" clId="{20CF8E83-831D-4B1C-9880-3CA09EADEA1C}" dt="2020-04-26T18:35:43.774" v="38" actId="1076"/>
          <ac:picMkLst>
            <pc:docMk/>
            <pc:sldMk cId="2948069906" sldId="297"/>
            <ac:picMk id="1026" creationId="{20669619-1956-4457-9C42-23C54D5DF34A}"/>
          </ac:picMkLst>
        </pc:picChg>
        <pc:picChg chg="mod">
          <ac:chgData name="אפרת בועז" userId="b91eb0a24d28f95e" providerId="LiveId" clId="{20CF8E83-831D-4B1C-9880-3CA09EADEA1C}" dt="2020-04-26T18:35:41.727" v="37" actId="1076"/>
          <ac:picMkLst>
            <pc:docMk/>
            <pc:sldMk cId="2948069906" sldId="297"/>
            <ac:picMk id="1028" creationId="{F5F95B88-46CB-4C90-A50A-E6D133D65913}"/>
          </ac:picMkLst>
        </pc:picChg>
      </pc:sldChg>
      <pc:sldChg chg="addSp delSp modSp">
        <pc:chgData name="אפרת בועז" userId="b91eb0a24d28f95e" providerId="LiveId" clId="{20CF8E83-831D-4B1C-9880-3CA09EADEA1C}" dt="2020-04-26T18:36:27.860" v="41" actId="478"/>
        <pc:sldMkLst>
          <pc:docMk/>
          <pc:sldMk cId="4212906221" sldId="298"/>
        </pc:sldMkLst>
        <pc:spChg chg="add del mod">
          <ac:chgData name="אפרת בועז" userId="b91eb0a24d28f95e" providerId="LiveId" clId="{20CF8E83-831D-4B1C-9880-3CA09EADEA1C}" dt="2020-04-26T18:36:27.860" v="41" actId="478"/>
          <ac:spMkLst>
            <pc:docMk/>
            <pc:sldMk cId="4212906221" sldId="298"/>
            <ac:spMk id="2" creationId="{59F1746C-C250-4FA1-A5A0-FBBE52A02B50}"/>
          </ac:spMkLst>
        </pc:spChg>
      </pc:sldChg>
      <pc:sldChg chg="modSp">
        <pc:chgData name="אפרת בועז" userId="b91eb0a24d28f95e" providerId="LiveId" clId="{20CF8E83-831D-4B1C-9880-3CA09EADEA1C}" dt="2020-04-26T18:35:35.205" v="36" actId="1076"/>
        <pc:sldMkLst>
          <pc:docMk/>
          <pc:sldMk cId="1626363532" sldId="300"/>
        </pc:sldMkLst>
        <pc:spChg chg="mod">
          <ac:chgData name="אפרת בועז" userId="b91eb0a24d28f95e" providerId="LiveId" clId="{20CF8E83-831D-4B1C-9880-3CA09EADEA1C}" dt="2020-04-26T18:35:35.205" v="36" actId="1076"/>
          <ac:spMkLst>
            <pc:docMk/>
            <pc:sldMk cId="1626363532" sldId="300"/>
            <ac:spMk id="3" creationId="{2BDAA840-2724-4E23-ABE9-2C58C9DE05FC}"/>
          </ac:spMkLst>
        </pc:spChg>
        <pc:picChg chg="mod">
          <ac:chgData name="אפרת בועז" userId="b91eb0a24d28f95e" providerId="LiveId" clId="{20CF8E83-831D-4B1C-9880-3CA09EADEA1C}" dt="2020-04-26T18:35:31.940" v="35" actId="1076"/>
          <ac:picMkLst>
            <pc:docMk/>
            <pc:sldMk cId="1626363532" sldId="300"/>
            <ac:picMk id="5" creationId="{F9E84BE7-9FCE-42EB-9F30-51F1788529B0}"/>
          </ac:picMkLst>
        </pc:picChg>
      </pc:sldChg>
      <pc:sldChg chg="modSp modNotesTx">
        <pc:chgData name="אפרת בועז" userId="b91eb0a24d28f95e" providerId="LiveId" clId="{20CF8E83-831D-4B1C-9880-3CA09EADEA1C}" dt="2020-04-26T18:36:53.407" v="47" actId="20577"/>
        <pc:sldMkLst>
          <pc:docMk/>
          <pc:sldMk cId="1684668898" sldId="301"/>
        </pc:sldMkLst>
        <pc:spChg chg="mod">
          <ac:chgData name="אפרת בועז" userId="b91eb0a24d28f95e" providerId="LiveId" clId="{20CF8E83-831D-4B1C-9880-3CA09EADEA1C}" dt="2020-04-26T18:36:53.407" v="47" actId="20577"/>
          <ac:spMkLst>
            <pc:docMk/>
            <pc:sldMk cId="1684668898" sldId="301"/>
            <ac:spMk id="279" creationId="{00000000-0000-0000-0000-000000000000}"/>
          </ac:spMkLst>
        </pc:spChg>
      </pc:sldChg>
      <pc:sldChg chg="modSp modNotesTx">
        <pc:chgData name="אפרת בועז" userId="b91eb0a24d28f95e" providerId="LiveId" clId="{20CF8E83-831D-4B1C-9880-3CA09EADEA1C}" dt="2020-04-26T18:37:23.669" v="54" actId="1076"/>
        <pc:sldMkLst>
          <pc:docMk/>
          <pc:sldMk cId="751461244" sldId="302"/>
        </pc:sldMkLst>
        <pc:spChg chg="mod">
          <ac:chgData name="אפרת בועז" userId="b91eb0a24d28f95e" providerId="LiveId" clId="{20CF8E83-831D-4B1C-9880-3CA09EADEA1C}" dt="2020-04-26T18:37:23.669" v="54" actId="1076"/>
          <ac:spMkLst>
            <pc:docMk/>
            <pc:sldMk cId="751461244" sldId="302"/>
            <ac:spMk id="279" creationId="{00000000-0000-0000-0000-000000000000}"/>
          </ac:spMkLst>
        </pc:spChg>
        <pc:picChg chg="mod">
          <ac:chgData name="אפרת בועז" userId="b91eb0a24d28f95e" providerId="LiveId" clId="{20CF8E83-831D-4B1C-9880-3CA09EADEA1C}" dt="2020-04-26T18:37:17.509" v="50" actId="1076"/>
          <ac:picMkLst>
            <pc:docMk/>
            <pc:sldMk cId="751461244" sldId="302"/>
            <ac:picMk id="3074" creationId="{E1A1B5D8-A5FE-4F8A-8642-B8A57D6132AC}"/>
          </ac:picMkLst>
        </pc:picChg>
      </pc:sldChg>
      <pc:sldChg chg="del">
        <pc:chgData name="אפרת בועז" userId="b91eb0a24d28f95e" providerId="LiveId" clId="{20CF8E83-831D-4B1C-9880-3CA09EADEA1C}" dt="2020-04-26T18:34:01.031" v="10" actId="2696"/>
        <pc:sldMkLst>
          <pc:docMk/>
          <pc:sldMk cId="4247988870" sldId="305"/>
        </pc:sldMkLst>
      </pc:sldChg>
      <pc:sldChg chg="modSp">
        <pc:chgData name="אפרת בועז" userId="b91eb0a24d28f95e" providerId="LiveId" clId="{20CF8E83-831D-4B1C-9880-3CA09EADEA1C}" dt="2020-04-26T18:34:49.265" v="29" actId="1076"/>
        <pc:sldMkLst>
          <pc:docMk/>
          <pc:sldMk cId="2735302482" sldId="308"/>
        </pc:sldMkLst>
        <pc:spChg chg="mod">
          <ac:chgData name="אפרת בועז" userId="b91eb0a24d28f95e" providerId="LiveId" clId="{20CF8E83-831D-4B1C-9880-3CA09EADEA1C}" dt="2020-04-26T18:34:49.265" v="29" actId="1076"/>
          <ac:spMkLst>
            <pc:docMk/>
            <pc:sldMk cId="2735302482" sldId="308"/>
            <ac:spMk id="249" creationId="{00000000-0000-0000-0000-000000000000}"/>
          </ac:spMkLst>
        </pc:spChg>
        <pc:picChg chg="mod">
          <ac:chgData name="אפרת בועז" userId="b91eb0a24d28f95e" providerId="LiveId" clId="{20CF8E83-831D-4B1C-9880-3CA09EADEA1C}" dt="2020-04-26T18:34:36.589" v="18" actId="1076"/>
          <ac:picMkLst>
            <pc:docMk/>
            <pc:sldMk cId="2735302482" sldId="308"/>
            <ac:picMk id="2" creationId="{7EBA1DB9-D942-4FDE-BEAE-07C5E7D6344B}"/>
          </ac:picMkLst>
        </pc:picChg>
      </pc:sldChg>
      <pc:sldChg chg="modNotesTx">
        <pc:chgData name="אפרת בועז" userId="b91eb0a24d28f95e" providerId="LiveId" clId="{20CF8E83-831D-4B1C-9880-3CA09EADEA1C}" dt="2020-04-26T17:14:01.918" v="5" actId="113"/>
        <pc:sldMkLst>
          <pc:docMk/>
          <pc:sldMk cId="1043144628" sldId="309"/>
        </pc:sldMkLst>
      </pc:sldChg>
      <pc:sldChg chg="modSp">
        <pc:chgData name="אפרת בועז" userId="b91eb0a24d28f95e" providerId="LiveId" clId="{20CF8E83-831D-4B1C-9880-3CA09EADEA1C}" dt="2020-04-26T18:37:51.097" v="62" actId="20577"/>
        <pc:sldMkLst>
          <pc:docMk/>
          <pc:sldMk cId="2416874857" sldId="311"/>
        </pc:sldMkLst>
        <pc:spChg chg="mod">
          <ac:chgData name="אפרת בועז" userId="b91eb0a24d28f95e" providerId="LiveId" clId="{20CF8E83-831D-4B1C-9880-3CA09EADEA1C}" dt="2020-04-26T18:37:51.097" v="62" actId="20577"/>
          <ac:spMkLst>
            <pc:docMk/>
            <pc:sldMk cId="2416874857" sldId="311"/>
            <ac:spMk id="335" creationId="{00000000-0000-0000-0000-000000000000}"/>
          </ac:spMkLst>
        </pc:spChg>
      </pc:sldChg>
      <pc:sldChg chg="modSp">
        <pc:chgData name="אפרת בועז" userId="b91eb0a24d28f95e" providerId="LiveId" clId="{20CF8E83-831D-4B1C-9880-3CA09EADEA1C}" dt="2020-04-26T18:38:21.162" v="63" actId="1076"/>
        <pc:sldMkLst>
          <pc:docMk/>
          <pc:sldMk cId="697173037" sldId="312"/>
        </pc:sldMkLst>
        <pc:picChg chg="mod">
          <ac:chgData name="אפרת בועז" userId="b91eb0a24d28f95e" providerId="LiveId" clId="{20CF8E83-831D-4B1C-9880-3CA09EADEA1C}" dt="2020-04-26T18:38:21.162" v="63" actId="1076"/>
          <ac:picMkLst>
            <pc:docMk/>
            <pc:sldMk cId="697173037" sldId="312"/>
            <ac:picMk id="1026" creationId="{00000000-0000-0000-0000-000000000000}"/>
          </ac:picMkLst>
        </pc:picChg>
      </pc:sldChg>
      <pc:sldChg chg="modSp modNotesTx">
        <pc:chgData name="אפרת בועז" userId="b91eb0a24d28f95e" providerId="LiveId" clId="{20CF8E83-831D-4B1C-9880-3CA09EADEA1C}" dt="2020-04-26T18:36:01.167" v="39" actId="1076"/>
        <pc:sldMkLst>
          <pc:docMk/>
          <pc:sldMk cId="2696188739" sldId="313"/>
        </pc:sldMkLst>
        <pc:spChg chg="mod">
          <ac:chgData name="אפרת בועז" userId="b91eb0a24d28f95e" providerId="LiveId" clId="{20CF8E83-831D-4B1C-9880-3CA09EADEA1C}" dt="2020-04-26T18:36:01.167" v="39" actId="1076"/>
          <ac:spMkLst>
            <pc:docMk/>
            <pc:sldMk cId="2696188739" sldId="313"/>
            <ac:spMk id="335" creationId="{00000000-0000-0000-0000-000000000000}"/>
          </ac:spMkLst>
        </pc:spChg>
      </pc:sldChg>
      <pc:sldChg chg="modSp modNotesTx">
        <pc:chgData name="אפרת בועז" userId="b91eb0a24d28f95e" providerId="LiveId" clId="{20CF8E83-831D-4B1C-9880-3CA09EADEA1C}" dt="2020-04-26T18:36:41.665" v="43" actId="1076"/>
        <pc:sldMkLst>
          <pc:docMk/>
          <pc:sldMk cId="2366053054" sldId="314"/>
        </pc:sldMkLst>
        <pc:spChg chg="mod">
          <ac:chgData name="אפרת בועז" userId="b91eb0a24d28f95e" providerId="LiveId" clId="{20CF8E83-831D-4B1C-9880-3CA09EADEA1C}" dt="2020-04-26T18:36:41.665" v="43" actId="1076"/>
          <ac:spMkLst>
            <pc:docMk/>
            <pc:sldMk cId="2366053054" sldId="314"/>
            <ac:spMk id="279" creationId="{00000000-0000-0000-0000-000000000000}"/>
          </ac:spMkLst>
        </pc:spChg>
        <pc:picChg chg="mod">
          <ac:chgData name="אפרת בועז" userId="b91eb0a24d28f95e" providerId="LiveId" clId="{20CF8E83-831D-4B1C-9880-3CA09EADEA1C}" dt="2020-04-26T18:36:37.164" v="42" actId="1076"/>
          <ac:picMkLst>
            <pc:docMk/>
            <pc:sldMk cId="2366053054" sldId="314"/>
            <ac:picMk id="4" creationId="{34B8517D-B133-4220-8B60-9E10D4187F7A}"/>
          </ac:picMkLst>
        </pc:picChg>
      </pc:sldChg>
      <pc:sldChg chg="del">
        <pc:chgData name="אפרת בועז" userId="b91eb0a24d28f95e" providerId="LiveId" clId="{20CF8E83-831D-4B1C-9880-3CA09EADEA1C}" dt="2020-04-26T17:14:20.586" v="6" actId="2696"/>
        <pc:sldMkLst>
          <pc:docMk/>
          <pc:sldMk cId="0" sldId="315"/>
        </pc:sldMkLst>
      </pc:sldChg>
      <pc:sldChg chg="add">
        <pc:chgData name="אפרת בועז" userId="b91eb0a24d28f95e" providerId="LiveId" clId="{20CF8E83-831D-4B1C-9880-3CA09EADEA1C}" dt="2020-04-26T18:33:58.778" v="9"/>
        <pc:sldMkLst>
          <pc:docMk/>
          <pc:sldMk cId="2235797853" sldId="315"/>
        </pc:sldMkLst>
      </pc:sldChg>
      <pc:sldMasterChg chg="delSldLayout">
        <pc:chgData name="אפרת בועז" userId="b91eb0a24d28f95e" providerId="LiveId" clId="{20CF8E83-831D-4B1C-9880-3CA09EADEA1C}" dt="2020-04-26T17:14:20.586" v="7" actId="2696"/>
        <pc:sldMasterMkLst>
          <pc:docMk/>
          <pc:sldMasterMk cId="0" sldId="2147483648"/>
        </pc:sldMasterMkLst>
        <pc:sldLayoutChg chg="del">
          <pc:chgData name="אפרת בועז" userId="b91eb0a24d28f95e" providerId="LiveId" clId="{20CF8E83-831D-4B1C-9880-3CA09EADEA1C}" dt="2020-04-26T17:14:20.586" v="7" actId="2696"/>
          <pc:sldLayoutMkLst>
            <pc:docMk/>
            <pc:sldMasterMk cId="0" sldId="2147483648"/>
            <pc:sldLayoutMk cId="0" sldId="214748365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x-non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0624027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rtl="1"/>
            <a:r>
              <a:rPr lang="he-IL" sz="1200" b="0" i="0" u="none" strike="noStrike" cap="none" dirty="0">
                <a:solidFill>
                  <a:schemeClr val="dk1"/>
                </a:solidFill>
                <a:effectLst/>
                <a:latin typeface="Calibri"/>
                <a:ea typeface="Calibri"/>
                <a:cs typeface="Calibri"/>
                <a:sym typeface="Calibri"/>
              </a:rPr>
              <a:t> </a:t>
            </a:r>
            <a:r>
              <a:rPr lang="he-IL" sz="1200" b="1" i="0" u="none" strike="noStrike" cap="none" dirty="0">
                <a:solidFill>
                  <a:schemeClr val="dk1"/>
                </a:solidFill>
                <a:effectLst/>
                <a:latin typeface="Calibri"/>
                <a:ea typeface="Calibri"/>
                <a:cs typeface="Calibri"/>
                <a:sym typeface="Calibri"/>
              </a:rPr>
              <a:t>פתיחה -</a:t>
            </a:r>
            <a:endParaRPr lang="he-IL" sz="1200" b="0" i="0" u="none" strike="noStrike" cap="none" dirty="0">
              <a:solidFill>
                <a:schemeClr val="dk1"/>
              </a:solidFill>
              <a:effectLst/>
              <a:latin typeface="Calibri"/>
              <a:ea typeface="Calibri"/>
              <a:cs typeface="Calibri"/>
              <a:sym typeface="Calibri"/>
            </a:endParaRPr>
          </a:p>
          <a:p>
            <a:pPr algn="r" rtl="1"/>
            <a:r>
              <a:rPr lang="he-IL" sz="1200" b="0" i="0" u="none" strike="noStrike" cap="none" dirty="0">
                <a:solidFill>
                  <a:schemeClr val="dk1"/>
                </a:solidFill>
                <a:effectLst/>
                <a:latin typeface="Calibri"/>
                <a:ea typeface="Calibri"/>
                <a:cs typeface="Calibri"/>
                <a:sym typeface="Calibri"/>
              </a:rPr>
              <a:t>שלום תלמידות יקרות ותלמידים יקרים</a:t>
            </a:r>
          </a:p>
          <a:p>
            <a:pPr algn="r" rtl="1"/>
            <a:r>
              <a:rPr lang="he-IL" sz="1200" b="0" i="0" u="none" strike="noStrike" cap="none" dirty="0">
                <a:solidFill>
                  <a:schemeClr val="dk1"/>
                </a:solidFill>
                <a:effectLst/>
                <a:latin typeface="Calibri"/>
                <a:ea typeface="Calibri"/>
                <a:cs typeface="Calibri"/>
                <a:sym typeface="Calibri"/>
              </a:rPr>
              <a:t>אני שמחה לפגוש אתכם לשיעור "כישורי חיים" </a:t>
            </a:r>
          </a:p>
          <a:p>
            <a:pPr algn="r" rtl="1"/>
            <a:r>
              <a:rPr lang="he-IL" sz="1200" b="0" i="0" u="none" strike="noStrike" cap="none" dirty="0">
                <a:solidFill>
                  <a:schemeClr val="dk1"/>
                </a:solidFill>
                <a:effectLst/>
                <a:latin typeface="Calibri"/>
                <a:ea typeface="Calibri"/>
                <a:cs typeface="Calibri"/>
                <a:sym typeface="Calibri"/>
              </a:rPr>
              <a:t>שמי</a:t>
            </a:r>
            <a:r>
              <a:rPr lang="he-IL" sz="1200" b="0" i="0" u="none" strike="noStrike" cap="none" baseline="0" dirty="0">
                <a:solidFill>
                  <a:schemeClr val="dk1"/>
                </a:solidFill>
                <a:effectLst/>
                <a:latin typeface="Calibri"/>
                <a:ea typeface="Calibri"/>
                <a:cs typeface="Calibri"/>
                <a:sym typeface="Calibri"/>
              </a:rPr>
              <a:t> _______ </a:t>
            </a:r>
            <a:r>
              <a:rPr lang="he-IL" sz="1200" b="0" i="0" u="none" strike="noStrike" cap="none" dirty="0">
                <a:solidFill>
                  <a:schemeClr val="dk1"/>
                </a:solidFill>
                <a:effectLst/>
                <a:latin typeface="Calibri"/>
                <a:ea typeface="Calibri"/>
                <a:cs typeface="Calibri"/>
                <a:sym typeface="Calibri"/>
              </a:rPr>
              <a:t>ואני יועצת חינוכית מומחית מהשירות הפסיכולוגי ייעוצי של משרד החינוך.</a:t>
            </a:r>
          </a:p>
          <a:p>
            <a:pPr algn="r" rtl="1"/>
            <a:endParaRPr lang="he-IL" sz="1200" b="0" i="0" u="none" strike="noStrike" cap="none" dirty="0">
              <a:solidFill>
                <a:schemeClr val="dk1"/>
              </a:solidFill>
              <a:effectLst/>
              <a:latin typeface="Calibri"/>
              <a:ea typeface="Calibri"/>
              <a:cs typeface="Calibri"/>
              <a:sym typeface="Calibri"/>
            </a:endParaRPr>
          </a:p>
          <a:p>
            <a:pPr algn="r" rtl="1"/>
            <a:r>
              <a:rPr lang="he-IL" sz="1200" b="1" i="0" u="none" strike="noStrike" cap="none" dirty="0">
                <a:solidFill>
                  <a:schemeClr val="dk1"/>
                </a:solidFill>
                <a:effectLst/>
                <a:latin typeface="Calibri"/>
                <a:ea typeface="Calibri"/>
                <a:cs typeface="Calibri"/>
                <a:sym typeface="Calibri"/>
              </a:rPr>
              <a:t>כישורי חיים </a:t>
            </a:r>
            <a:r>
              <a:rPr lang="he-IL" sz="1200" b="0" i="0" u="none" strike="noStrike" cap="none" dirty="0">
                <a:solidFill>
                  <a:schemeClr val="dk1"/>
                </a:solidFill>
                <a:effectLst/>
                <a:latin typeface="Calibri"/>
                <a:ea typeface="Calibri"/>
                <a:cs typeface="Calibri"/>
                <a:sym typeface="Calibri"/>
              </a:rPr>
              <a:t>הם כוחות ויכולות שיש לנו בפנים (אפשר לסמן על הלב) – </a:t>
            </a:r>
          </a:p>
          <a:p>
            <a:pPr algn="r" rtl="1"/>
            <a:r>
              <a:rPr lang="he-IL" sz="1200" b="0" i="0" u="none" strike="noStrike" cap="none" dirty="0">
                <a:solidFill>
                  <a:schemeClr val="dk1"/>
                </a:solidFill>
                <a:effectLst/>
                <a:latin typeface="Calibri"/>
                <a:ea typeface="Calibri"/>
                <a:cs typeface="Calibri"/>
                <a:sym typeface="Calibri"/>
              </a:rPr>
              <a:t>למשל, הכוח שלנו להתמודד עם מצבי לחץ או עם מצבי חירום.</a:t>
            </a:r>
          </a:p>
          <a:p>
            <a:pPr algn="r" rtl="1"/>
            <a:r>
              <a:rPr lang="he-IL" sz="1200" b="0" i="0" u="none" strike="noStrike" cap="none" dirty="0">
                <a:solidFill>
                  <a:schemeClr val="dk1"/>
                </a:solidFill>
                <a:effectLst/>
                <a:latin typeface="Calibri"/>
                <a:ea typeface="Calibri"/>
                <a:cs typeface="Calibri"/>
                <a:sym typeface="Calibri"/>
              </a:rPr>
              <a:t>כישורי חיים זה הכוח שלנו להיות חברים, להיות אכפתיים ורגישים לזולת,</a:t>
            </a:r>
          </a:p>
          <a:p>
            <a:pPr algn="r" rtl="1"/>
            <a:r>
              <a:rPr lang="he-IL" sz="1200" b="0" i="0" u="none" strike="noStrike" cap="none" dirty="0">
                <a:solidFill>
                  <a:schemeClr val="dk1"/>
                </a:solidFill>
                <a:effectLst/>
                <a:latin typeface="Calibri"/>
                <a:ea typeface="Calibri"/>
                <a:cs typeface="Calibri"/>
                <a:sym typeface="Calibri"/>
              </a:rPr>
              <a:t>זה גם הכוח שלנו לבקש עזרה, לשתף כשקשה, לחפש מישהו שיושיט לנו יד.</a:t>
            </a:r>
          </a:p>
          <a:p>
            <a:pPr algn="r" rtl="1"/>
            <a:r>
              <a:rPr lang="he-IL" sz="1200" b="0" i="0" u="none" strike="noStrike" cap="none" dirty="0">
                <a:solidFill>
                  <a:schemeClr val="dk1"/>
                </a:solidFill>
                <a:effectLst/>
                <a:latin typeface="Calibri"/>
                <a:ea typeface="Calibri"/>
                <a:cs typeface="Calibri"/>
                <a:sym typeface="Calibri"/>
              </a:rPr>
              <a:t>כישורי חיים זה הכוח שלנו לחייך, לנשום עמוק (לעשות פעולת שאיפה ונשיפה) ולאפשר לעצמנו רגעי הפוגה וצחוק. </a:t>
            </a:r>
          </a:p>
          <a:p>
            <a:pPr algn="r" rtl="1"/>
            <a:r>
              <a:rPr lang="he-IL" sz="1200" b="0" i="0" u="none" strike="noStrike" cap="none" dirty="0">
                <a:solidFill>
                  <a:schemeClr val="dk1"/>
                </a:solidFill>
                <a:effectLst/>
                <a:latin typeface="Calibri"/>
                <a:ea typeface="Calibri"/>
                <a:cs typeface="Calibri"/>
                <a:sym typeface="Calibri"/>
              </a:rPr>
              <a:t>כישורי חיים זה היכולת שלנו להאמין שיהיה טוב!</a:t>
            </a:r>
          </a:p>
          <a:p>
            <a:pPr algn="r" rtl="1"/>
            <a:r>
              <a:rPr lang="he-IL" sz="1200" b="0" i="0" u="none" strike="noStrike" cap="none" dirty="0">
                <a:solidFill>
                  <a:schemeClr val="dk1"/>
                </a:solidFill>
                <a:effectLst/>
                <a:latin typeface="Calibri"/>
                <a:ea typeface="Calibri"/>
                <a:cs typeface="Calibri"/>
                <a:sym typeface="Calibri"/>
              </a:rPr>
              <a:t> </a:t>
            </a:r>
          </a:p>
          <a:p>
            <a:pPr algn="r" rtl="1"/>
            <a:r>
              <a:rPr lang="he-IL" sz="1200" b="0" i="0" u="none" strike="noStrike" cap="none" dirty="0">
                <a:solidFill>
                  <a:schemeClr val="dk1"/>
                </a:solidFill>
                <a:effectLst/>
                <a:latin typeface="Calibri"/>
                <a:ea typeface="Calibri"/>
                <a:cs typeface="Calibri"/>
                <a:sym typeface="Calibri"/>
              </a:rPr>
              <a:t>מוכנים לשיעור כישורי חיים? </a:t>
            </a:r>
          </a:p>
          <a:p>
            <a:pPr algn="r" rtl="1"/>
            <a:r>
              <a:rPr lang="he-IL" sz="1200" b="1" i="0" u="none" strike="noStrike" cap="none" dirty="0">
                <a:solidFill>
                  <a:schemeClr val="dk1"/>
                </a:solidFill>
                <a:effectLst/>
                <a:latin typeface="Calibri"/>
                <a:ea typeface="Calibri"/>
                <a:cs typeface="Calibri"/>
                <a:sym typeface="Calibri"/>
              </a:rPr>
              <a:t>אז הנה שיעור כישורי חיים מרחוק שיאפשר לכם להרגיש קרוב!</a:t>
            </a:r>
            <a:endParaRPr lang="he-IL" sz="1200" b="0" i="0" u="none" strike="noStrike" cap="none" dirty="0">
              <a:solidFill>
                <a:schemeClr val="dk1"/>
              </a:solidFill>
              <a:effectLst/>
              <a:latin typeface="Calibri"/>
              <a:ea typeface="Calibri"/>
              <a:cs typeface="Calibri"/>
              <a:sym typeface="Calibri"/>
            </a:endParaRPr>
          </a:p>
          <a:p>
            <a:pPr algn="r" rtl="1"/>
            <a:r>
              <a:rPr lang="he-IL" sz="1200" b="0" i="0" u="none" strike="noStrike" cap="none" dirty="0">
                <a:solidFill>
                  <a:schemeClr val="dk1"/>
                </a:solidFill>
                <a:effectLst/>
                <a:latin typeface="Calibri"/>
                <a:ea typeface="Calibri"/>
                <a:cs typeface="Calibri"/>
                <a:sym typeface="Calibri"/>
              </a:rPr>
              <a:t>ויעסוק בנושא העמקת ההיכרות שלנו עם עצמנו</a:t>
            </a:r>
          </a:p>
          <a:p>
            <a:pPr algn="r" rtl="1"/>
            <a:r>
              <a:rPr lang="he-IL" sz="1200" b="0" i="0" u="none" strike="noStrike" cap="none" dirty="0">
                <a:solidFill>
                  <a:schemeClr val="dk1"/>
                </a:solidFill>
                <a:effectLst/>
                <a:latin typeface="Calibri"/>
                <a:ea typeface="Calibri"/>
                <a:cs typeface="Calibri"/>
                <a:sym typeface="Calibri"/>
              </a:rPr>
              <a:t>יוצאות ויוצאים לדרך!</a:t>
            </a:r>
          </a:p>
          <a:p>
            <a:pPr marL="0" lvl="0" indent="0" algn="r" rtl="1">
              <a:spcBef>
                <a:spcPts val="0"/>
              </a:spcBef>
              <a:spcAft>
                <a:spcPts val="0"/>
              </a:spcAft>
              <a:buNone/>
            </a:pPr>
            <a:endParaRPr lang="he-IL" dirty="0"/>
          </a:p>
          <a:p>
            <a:pPr algn="r" rtl="1"/>
            <a:endParaRPr lang="he-IL" dirty="0"/>
          </a:p>
          <a:p>
            <a:pPr algn="r" rtl="1"/>
            <a:endParaRPr lang="he-IL" dirty="0"/>
          </a:p>
          <a:p>
            <a:pPr marL="0" lvl="0" indent="0" algn="r" rtl="1">
              <a:spcBef>
                <a:spcPts val="0"/>
              </a:spcBef>
              <a:spcAft>
                <a:spcPts val="0"/>
              </a:spcAft>
              <a:buClr>
                <a:schemeClr val="dk1"/>
              </a:buClr>
              <a:buSzPts val="1200"/>
              <a:buFont typeface="Calibri"/>
              <a:buNone/>
            </a:pPr>
            <a:endParaRPr lang="he-IL" b="1" dirty="0"/>
          </a:p>
          <a:p>
            <a:pPr marL="0" marR="0" lvl="0" indent="0" algn="r" rtl="1">
              <a:lnSpc>
                <a:spcPct val="100000"/>
              </a:lnSpc>
              <a:spcBef>
                <a:spcPts val="0"/>
              </a:spcBef>
              <a:spcAft>
                <a:spcPts val="0"/>
              </a:spcAft>
              <a:buClr>
                <a:schemeClr val="dk1"/>
              </a:buClr>
              <a:buSzPts val="1200"/>
              <a:buFont typeface="Calibri"/>
              <a:buNone/>
            </a:pPr>
            <a:endParaRPr lang="he-IL" dirty="0"/>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a:t>
            </a:fld>
            <a:endParaRPr/>
          </a:p>
        </p:txBody>
      </p:sp>
    </p:spTree>
    <p:extLst>
      <p:ext uri="{BB962C8B-B14F-4D97-AF65-F5344CB8AC3E}">
        <p14:creationId xmlns:p14="http://schemas.microsoft.com/office/powerpoint/2010/main" val="2827141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endParaRPr lang="he-IL" dirty="0"/>
          </a:p>
          <a:p>
            <a:pPr algn="r"/>
            <a:r>
              <a:rPr lang="he-IL" dirty="0"/>
              <a:t>עכשיו נתייחס לשיחה. בשיחה אנחנו גם מדברות וגם מקשיבות, זה בוודאי ידוע. והשאלה עשיו היא מה ההעדפה שלנו. אם אני מעדיפה להקשיב לחבר או חברה או למי שאני בשיחה </a:t>
            </a:r>
            <a:r>
              <a:rPr lang="he-IL" dirty="0" err="1"/>
              <a:t>איתו</a:t>
            </a:r>
            <a:r>
              <a:rPr lang="he-IL" dirty="0"/>
              <a:t> או איתה, אכתוב "מעדיפה להקשיב" ליד ספרה 5. אם אני מעדיפה יותר לדבר, אכתוב "מעדיפה לדבר". ואם אני אוהבת גם לדבר וגם להקשיב ממש באותה המידה, אכתוב ליד הספרה 5 מעדיפה להקשיב וגם מעדיפה לדבר. עתה נכתוב את הספרה 6 בשורה הבאה מימין ונגיע לבחירה האחרונה שלנו בצמדי ההעדפות בשיעור הזה. כל הכבוד לכן ולכם. אני מניחה שאתן ואתם כבר מרגישות שקצת יותר מכירות את עצמיכן.</a:t>
            </a:r>
          </a:p>
        </p:txBody>
      </p:sp>
      <p:sp>
        <p:nvSpPr>
          <p:cNvPr id="4" name="מציין מיקום של מספר שקופית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10</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16064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endParaRPr lang="he-IL" dirty="0"/>
          </a:p>
          <a:p>
            <a:pPr algn="r"/>
            <a:r>
              <a:rPr lang="he-IL" dirty="0"/>
              <a:t>אז ההעדפה האחרונה שלנו קשורה למקום שבו הכי כיף ונעים לנו להיות. אם אני מעדיפה להיות בבית, אכתוב ליד ספרה 6 "להיות בבית" ואם אני מעדיפה לצאת החוצה אכתוב "להיות בחוץ". נסו לדמיין את הדברים שאתן ואתם אוהבים לעשות ולחשוב היכן הם מתבצעים – בבית, או בחוץ. ואולי גם וגם...? אם אוהבים גם וגם באותה המידה ממש, כתבו זאת. נהדר, סיימנו את החלק הזה, ועכשיו נסכם רגע ונשאל את עצמינו עוד שאלה.</a:t>
            </a:r>
          </a:p>
        </p:txBody>
      </p:sp>
      <p:sp>
        <p:nvSpPr>
          <p:cNvPr id="4" name="מציין מיקום של מספר שקופית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11</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08934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*טיימר של שתי דקות*</a:t>
            </a:r>
          </a:p>
          <a:p>
            <a:pPr algn="r"/>
            <a:r>
              <a:rPr lang="he-IL" dirty="0"/>
              <a:t>אז פגשנו שישה צמדים של העדפות ובחרנו. (להקריא את הצמדים מהם בחרנו עד עתה). ועכשיו נוסיף עוד שאלה. האם יש בחירה כלשהי (ומותר גם יותר מאחת) שהייתי רוצה שתשתנה? למשל, אולי אני אוהבת ממש לדבר בשיחה אבל הייתי רוצה להקשיב יותר. או אולי... אולי אני נוטה להסכים </a:t>
            </a:r>
            <a:r>
              <a:rPr lang="he-IL" dirty="0" err="1"/>
              <a:t>בויכוחים</a:t>
            </a:r>
            <a:r>
              <a:rPr lang="he-IL" dirty="0"/>
              <a:t> ממש מהר כי אני לא כל-כך מחבבת אוירה כזאת של מחלוקת אבל בעצם הייתי רוצה קצת יותר להתווכח ולומר את הדעה שלי בקול. אנסה לחשוב, האם יש משהו שהייתי רוצה לשנות מתוך ההעדפות? אם כן, אכתוב במחברת: עכשיו אני ________ והייתי רוצה יותר ___________. למשל... עכשיו אני דואגת הרבה ובמשך זמן רב לאורך היום, והייתי רוצה לדאוג פחות ולהיות שלווה יותר. </a:t>
            </a:r>
          </a:p>
          <a:p>
            <a:pPr algn="r"/>
            <a:r>
              <a:rPr lang="he-IL" dirty="0"/>
              <a:t>ויש לי עוד שאלה, אבל רק למי שרוצה לחשוב עליה, ואפשר לעשות את זה אחרי השיעור. האם יש לכן רעיון איך אפשר לשנות את ההעדפה, למשל, בדוגמה שלי, איך אפשר לדאוג פחות? מוזמנות ומוזמנים לחשוב על זה.</a:t>
            </a:r>
          </a:p>
        </p:txBody>
      </p:sp>
      <p:sp>
        <p:nvSpPr>
          <p:cNvPr id="4" name="מציין מיקום של מספר שקופית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12</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29560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b="1" dirty="0"/>
              <a:t>*טיימר של דקה*</a:t>
            </a:r>
          </a:p>
          <a:p>
            <a:pPr marL="0" lvl="0" indent="0" algn="r" rtl="1">
              <a:spcBef>
                <a:spcPts val="0"/>
              </a:spcBef>
              <a:spcAft>
                <a:spcPts val="0"/>
              </a:spcAft>
              <a:buClr>
                <a:schemeClr val="dk1"/>
              </a:buClr>
              <a:buSzPts val="1200"/>
              <a:buFont typeface="Calibri"/>
              <a:buNone/>
            </a:pPr>
            <a:r>
              <a:rPr lang="he-IL" dirty="0"/>
              <a:t>עוד דרך להכיר את עצמי קצת יותר היא לחשוב מה החלום שלי... במה ארצה להתנסות ואולי אפילו יש משהו שאני כבר עכשיו חושבת שארצה לעשות שאהיה גדולה? אולי להיות קוסמת או רקדנית, מדענית או אשת עסקים? מה החלום </a:t>
            </a:r>
            <a:r>
              <a:rPr lang="he-IL" dirty="0" err="1"/>
              <a:t>שלכןם</a:t>
            </a:r>
            <a:r>
              <a:rPr lang="he-IL" dirty="0"/>
              <a:t>? כתבו את הכותרת במחברת או בדף: "החלום שלי" וכתבו מתחת מהו. אפשר לכתוב יותר מדבר אחד. שאלה למחשבה, ולא צריך לכתוב עליה תשובה במחברת... האם כבר היום אתן ואתם עושים משהו שקשור לחלום הזה? למשל, אם אני רוצה להיות כבאית, האם אני יודעת משהו על אש וכיבוי אש, ואולי ארצה לחקור על זה? אם אני ממש אוהבת או אוהב לרקוד, האם אני רוקד/ת היום? אולי ארצה ללכת לחוג ריקוד, או לקוד להנאתי בחדר שלי? או משהו אחר בכלל?</a:t>
            </a:r>
          </a:p>
          <a:p>
            <a:pPr marL="0" lvl="0" indent="0" algn="r" rtl="1">
              <a:spcBef>
                <a:spcPts val="0"/>
              </a:spcBef>
              <a:spcAft>
                <a:spcPts val="0"/>
              </a:spcAft>
              <a:buClr>
                <a:schemeClr val="dk1"/>
              </a:buClr>
              <a:buSzPts val="1200"/>
              <a:buFont typeface="Calibri"/>
              <a:buNone/>
            </a:pPr>
            <a:r>
              <a:rPr lang="he-IL" dirty="0"/>
              <a:t>אם סיימנו לכתוב, נעבור לחלק האחרון בשיעור שלנו, בו ננסה לחשוב מה אנשים אחרים חושבים עלינו ולהכיר את עצמינו דרכם.</a:t>
            </a:r>
            <a:endParaRPr dirty="0"/>
          </a:p>
        </p:txBody>
      </p:sp>
      <p:sp>
        <p:nvSpPr>
          <p:cNvPr id="276" name="Google Shape;27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13</a:t>
            </a:fld>
            <a:endParaRPr/>
          </a:p>
        </p:txBody>
      </p:sp>
    </p:spTree>
    <p:extLst>
      <p:ext uri="{BB962C8B-B14F-4D97-AF65-F5344CB8AC3E}">
        <p14:creationId xmlns:p14="http://schemas.microsoft.com/office/powerpoint/2010/main" val="656883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he-IL" b="1" dirty="0"/>
              <a:t>*טיימר של שלש דקות*</a:t>
            </a:r>
          </a:p>
          <a:p>
            <a:pPr marL="0" lvl="0" indent="0" algn="r" rtl="0">
              <a:spcBef>
                <a:spcPts val="0"/>
              </a:spcBef>
              <a:spcAft>
                <a:spcPts val="0"/>
              </a:spcAft>
              <a:buNone/>
            </a:pPr>
            <a:r>
              <a:rPr lang="he-IL" dirty="0"/>
              <a:t>כולנו</a:t>
            </a:r>
            <a:r>
              <a:rPr lang="he-IL" baseline="0" dirty="0"/>
              <a:t> צוברים חוויות והתנסויות</a:t>
            </a:r>
          </a:p>
          <a:p>
            <a:pPr marL="0" lvl="0" indent="0" algn="r" rtl="0">
              <a:spcBef>
                <a:spcPts val="0"/>
              </a:spcBef>
              <a:spcAft>
                <a:spcPts val="0"/>
              </a:spcAft>
              <a:buNone/>
            </a:pPr>
            <a:r>
              <a:rPr lang="he-IL" baseline="0" dirty="0"/>
              <a:t>נסו </a:t>
            </a:r>
            <a:r>
              <a:rPr lang="he-IL" baseline="0" dirty="0" err="1"/>
              <a:t>להזכר</a:t>
            </a:r>
            <a:r>
              <a:rPr lang="he-IL" baseline="0" dirty="0"/>
              <a:t> במקרה מעניין שקרה לכם – העזרו ברשימה שלפניכם וציירו ציור של הסיפור עליכם. </a:t>
            </a:r>
            <a:endParaRPr dirty="0"/>
          </a:p>
        </p:txBody>
      </p:sp>
      <p:sp>
        <p:nvSpPr>
          <p:cNvPr id="332" name="Google Shape;33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14</a:t>
            </a:fld>
            <a:endParaRPr/>
          </a:p>
        </p:txBody>
      </p:sp>
    </p:spTree>
    <p:extLst>
      <p:ext uri="{BB962C8B-B14F-4D97-AF65-F5344CB8AC3E}">
        <p14:creationId xmlns:p14="http://schemas.microsoft.com/office/powerpoint/2010/main" val="1663157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dirty="0"/>
              <a:t>בואו ננסה להסתכל על עצמנו דרך עיניים של מישהו אחר או מישהי אחרת שקרובים אלינו ואוהבים אותנו. מוכנות? מוכנים? אנחנו מתחילות...</a:t>
            </a:r>
            <a:endParaRPr dirty="0"/>
          </a:p>
        </p:txBody>
      </p:sp>
      <p:sp>
        <p:nvSpPr>
          <p:cNvPr id="276" name="Google Shape;27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15</a:t>
            </a:fld>
            <a:endParaRPr/>
          </a:p>
        </p:txBody>
      </p:sp>
    </p:spTree>
    <p:extLst>
      <p:ext uri="{BB962C8B-B14F-4D97-AF65-F5344CB8AC3E}">
        <p14:creationId xmlns:p14="http://schemas.microsoft.com/office/powerpoint/2010/main" val="29010672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b="1" dirty="0"/>
              <a:t>*טיימר של דקה*</a:t>
            </a:r>
          </a:p>
          <a:p>
            <a:pPr marL="0" lvl="0" indent="0" algn="r" rtl="1">
              <a:spcBef>
                <a:spcPts val="0"/>
              </a:spcBef>
              <a:spcAft>
                <a:spcPts val="0"/>
              </a:spcAft>
              <a:buClr>
                <a:schemeClr val="dk1"/>
              </a:buClr>
              <a:buSzPts val="1200"/>
              <a:buFont typeface="Calibri"/>
              <a:buNone/>
            </a:pPr>
            <a:r>
              <a:rPr lang="he-IL" dirty="0"/>
              <a:t>בואו ננסה להיכנס לראש של אחד או אחת מההורים שלנו. לא באמת ניכנס להם לראש כמובן, זה רק ביטוי. הכוונה היא לנסות לחשוב מה היא או הוא חושבים. ויותר מזה – מה הם חושבים עלינו. אם הייתי מבקשת ממנה או ממנו לתאר אותי בשלש מלים, אילו מלים הן היו? למשל... אולי אבא שלי יגיד שאני חכמה, אמיצה וסקרנית... מה יגידו עליכן? רשמו את הכותרת "היכרות עם עצמי דרך אחרים" מתחתיה רשמו את שם ההורה שבחרתם, נקודתיים, ואת שלש המלים.</a:t>
            </a:r>
            <a:endParaRPr dirty="0"/>
          </a:p>
        </p:txBody>
      </p:sp>
      <p:sp>
        <p:nvSpPr>
          <p:cNvPr id="276" name="Google Shape;27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16</a:t>
            </a:fld>
            <a:endParaRPr/>
          </a:p>
        </p:txBody>
      </p:sp>
    </p:spTree>
    <p:extLst>
      <p:ext uri="{BB962C8B-B14F-4D97-AF65-F5344CB8AC3E}">
        <p14:creationId xmlns:p14="http://schemas.microsoft.com/office/powerpoint/2010/main" val="14664600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b="1" dirty="0"/>
              <a:t>*טיימר של דקה*</a:t>
            </a:r>
          </a:p>
          <a:p>
            <a:pPr marL="0" lvl="0" indent="0" algn="r" rtl="1">
              <a:spcBef>
                <a:spcPts val="0"/>
              </a:spcBef>
              <a:spcAft>
                <a:spcPts val="0"/>
              </a:spcAft>
              <a:buClr>
                <a:schemeClr val="dk1"/>
              </a:buClr>
              <a:buSzPts val="1200"/>
              <a:buFont typeface="Calibri"/>
              <a:buNone/>
            </a:pPr>
            <a:r>
              <a:rPr lang="he-IL" dirty="0"/>
              <a:t>ועכשיו נעבור לאח או אחות, ואם יש לי יותר מאחד או אחת אני יכולה לבחור. אם אין לי אחים, אני יכולה לבחור בן או בת דודה, או כל בו או בת משפחה אחרים. ושוב, ננסה להיכנס להו או לה לראש ולחשוב מה שלש המלים שהם היו מתארים אותי באמצעותן. נכתוב את השם שלו או שלה, נקודתיים ואז את שלש המלים שמתארות אותי. למשל: מצחיקה, תחרותית, שתלטנית.</a:t>
            </a:r>
            <a:endParaRPr dirty="0"/>
          </a:p>
        </p:txBody>
      </p:sp>
      <p:sp>
        <p:nvSpPr>
          <p:cNvPr id="276" name="Google Shape;27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17</a:t>
            </a:fld>
            <a:endParaRPr/>
          </a:p>
        </p:txBody>
      </p:sp>
    </p:spTree>
    <p:extLst>
      <p:ext uri="{BB962C8B-B14F-4D97-AF65-F5344CB8AC3E}">
        <p14:creationId xmlns:p14="http://schemas.microsoft.com/office/powerpoint/2010/main" val="34044436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b="1" dirty="0"/>
              <a:t>*טיימר של דקה*</a:t>
            </a:r>
          </a:p>
          <a:p>
            <a:pPr marL="0" lvl="0" indent="0" algn="r" rtl="1">
              <a:spcBef>
                <a:spcPts val="0"/>
              </a:spcBef>
              <a:spcAft>
                <a:spcPts val="0"/>
              </a:spcAft>
              <a:buClr>
                <a:schemeClr val="dk1"/>
              </a:buClr>
              <a:buSzPts val="1200"/>
              <a:buFont typeface="Calibri"/>
              <a:buNone/>
            </a:pPr>
            <a:r>
              <a:rPr lang="he-IL" dirty="0"/>
              <a:t>ולסיום, נעבור לחבר או החברה הטובים שלנו. אם יש יותר, נבחר אחת או אחד. ושוב ננסה לחשוב אילו 3 מלים היא או הוא היו בוחרים כדי לתאר אותי. נכתוב את שמם, נקודתיים ואז את שלש המלים.</a:t>
            </a:r>
          </a:p>
          <a:p>
            <a:pPr marL="0" lvl="0" indent="0" algn="r" rtl="1">
              <a:spcBef>
                <a:spcPts val="0"/>
              </a:spcBef>
              <a:spcAft>
                <a:spcPts val="0"/>
              </a:spcAft>
              <a:buClr>
                <a:schemeClr val="dk1"/>
              </a:buClr>
              <a:buSzPts val="1200"/>
              <a:buFont typeface="Calibri"/>
              <a:buNone/>
            </a:pPr>
            <a:r>
              <a:rPr lang="he-IL" dirty="0"/>
              <a:t>ועכשיו, אם נרצה, אחרי שהשיעור יסתיים, אפשר גם לשאול את הדמויות שבחרנו – הורה, אח או אחות, חבר או חברה – האם דייקנו? האם היו בוחרים מלים אחרות? זאת עוד הזדמנו ללמוד על עצמינו, מאחרים. אגב, לא בטוח שאנחנו נסכים עם מה שחושבים עלינו, אבל זה בטוח מעניין לדעת. </a:t>
            </a:r>
          </a:p>
        </p:txBody>
      </p:sp>
      <p:sp>
        <p:nvSpPr>
          <p:cNvPr id="276" name="Google Shape;27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18</a:t>
            </a:fld>
            <a:endParaRPr/>
          </a:p>
        </p:txBody>
      </p:sp>
    </p:spTree>
    <p:extLst>
      <p:ext uri="{BB962C8B-B14F-4D97-AF65-F5344CB8AC3E}">
        <p14:creationId xmlns:p14="http://schemas.microsoft.com/office/powerpoint/2010/main" val="4716507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he-IL" dirty="0"/>
              <a:t>אז מה היה לנו בשיעור? לקרוא את הסיכום בנקודות.</a:t>
            </a:r>
            <a:endParaRPr dirty="0"/>
          </a:p>
        </p:txBody>
      </p:sp>
      <p:sp>
        <p:nvSpPr>
          <p:cNvPr id="332" name="Google Shape;33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19</a:t>
            </a:fld>
            <a:endParaRPr/>
          </a:p>
        </p:txBody>
      </p:sp>
    </p:spTree>
    <p:extLst>
      <p:ext uri="{BB962C8B-B14F-4D97-AF65-F5344CB8AC3E}">
        <p14:creationId xmlns:p14="http://schemas.microsoft.com/office/powerpoint/2010/main" val="607729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dirty="0"/>
              <a:t>אז היום יש לנו הזדמנות מיוחדת להתייחס לדבר היקר מכל... לעצמנו! </a:t>
            </a:r>
            <a:r>
              <a:rPr lang="he-IL" dirty="0">
                <a:sym typeface="Wingdings" panose="05000000000000000000" pitchFamily="2" charset="2"/>
              </a:rPr>
              <a:t></a:t>
            </a:r>
            <a:endParaRPr lang="he-IL" dirty="0"/>
          </a:p>
          <a:p>
            <a:pPr marL="0" lvl="0" indent="0" algn="r" rtl="1">
              <a:spcBef>
                <a:spcPts val="0"/>
              </a:spcBef>
              <a:spcAft>
                <a:spcPts val="0"/>
              </a:spcAft>
              <a:buClr>
                <a:schemeClr val="dk1"/>
              </a:buClr>
              <a:buSzPts val="1200"/>
              <a:buFont typeface="Calibri"/>
              <a:buNone/>
            </a:pPr>
            <a:r>
              <a:rPr lang="he-IL" dirty="0"/>
              <a:t>אנחנו הולכות והולכים לנסות להכיר את עצמנו קצת יותר טוב ומקרוב. רגע, אבל אנחנו כבר מכירות ומכירים את עצמנו, מה יש לחדש? כן, נכון, אבל... היום נעצור ונחשוב על כל מני העדפות שלנו בנוגע להתנהגויות שונות, מה שלא תמיד נמצא במודעות שלנו. יש לנו הזדמנות לעצור ולחשוב, ואולי אתן מכירות ומכירים את התחושה של הגילוי כשעוצרות לחשוב. </a:t>
            </a:r>
          </a:p>
          <a:p>
            <a:pPr marL="0" lvl="0" indent="0" algn="r" rtl="1">
              <a:spcBef>
                <a:spcPts val="0"/>
              </a:spcBef>
              <a:spcAft>
                <a:spcPts val="0"/>
              </a:spcAft>
              <a:buClr>
                <a:schemeClr val="dk1"/>
              </a:buClr>
              <a:buSzPts val="1200"/>
              <a:buFont typeface="Calibri"/>
              <a:buNone/>
            </a:pPr>
            <a:r>
              <a:rPr lang="he-IL" dirty="0"/>
              <a:t>אחרי שנחשוב על ההעדפות שלנו ננסה לחשוב גם אם היינו רוצות ורוצים לשנות אחת או כמה מהן, ונסמן את זה לעצמנו.</a:t>
            </a:r>
          </a:p>
          <a:p>
            <a:pPr marL="0" lvl="0" indent="0" algn="r" rtl="1">
              <a:spcBef>
                <a:spcPts val="0"/>
              </a:spcBef>
              <a:spcAft>
                <a:spcPts val="0"/>
              </a:spcAft>
              <a:buClr>
                <a:schemeClr val="dk1"/>
              </a:buClr>
              <a:buSzPts val="1200"/>
              <a:buFont typeface="Calibri"/>
              <a:buNone/>
            </a:pPr>
            <a:r>
              <a:rPr lang="he-IL" dirty="0"/>
              <a:t>בנוסף, ננסה להכיר עוד קצת את עצמנו דרך מה שאנחנו חושבות וחושבים שאחרים חושבים עלינו. כשיסתיים השיעור, תוכלו לשאול אותן/ם אם מה שחשבתן נכון.</a:t>
            </a:r>
          </a:p>
          <a:p>
            <a:pPr marL="0" lvl="0" indent="0" algn="r" rtl="1">
              <a:spcBef>
                <a:spcPts val="0"/>
              </a:spcBef>
              <a:spcAft>
                <a:spcPts val="0"/>
              </a:spcAft>
              <a:buClr>
                <a:schemeClr val="dk1"/>
              </a:buClr>
              <a:buSzPts val="1200"/>
              <a:buFont typeface="Calibri"/>
              <a:buNone/>
            </a:pPr>
            <a:r>
              <a:rPr lang="he-IL" dirty="0"/>
              <a:t>לבסוף, נהיה הגיבורות או הגיבורים של הסיפור על עצמנו. איך? מבטיחה שנגיע לכך ושצפויה לכן פעילות כיפית.</a:t>
            </a:r>
          </a:p>
          <a:p>
            <a:pPr marL="0" lvl="0" indent="0" algn="r" rtl="1">
              <a:spcBef>
                <a:spcPts val="0"/>
              </a:spcBef>
              <a:spcAft>
                <a:spcPts val="0"/>
              </a:spcAft>
              <a:buClr>
                <a:schemeClr val="dk1"/>
              </a:buClr>
              <a:buSzPts val="1200"/>
              <a:buFont typeface="Calibri"/>
              <a:buNone/>
            </a:pPr>
            <a:r>
              <a:rPr lang="he-IL" dirty="0"/>
              <a:t>אז מחכה לנו המון היכרות עם עצמנו, יאללה, מתחילות ומתחילים!</a:t>
            </a:r>
            <a:endParaRPr dirty="0"/>
          </a:p>
        </p:txBody>
      </p:sp>
      <p:sp>
        <p:nvSpPr>
          <p:cNvPr id="246" name="Google Shape;24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a:t>
            </a:fld>
            <a:endParaRPr/>
          </a:p>
        </p:txBody>
      </p:sp>
    </p:spTree>
    <p:extLst>
      <p:ext uri="{BB962C8B-B14F-4D97-AF65-F5344CB8AC3E}">
        <p14:creationId xmlns:p14="http://schemas.microsoft.com/office/powerpoint/2010/main" val="1779739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he-IL" dirty="0"/>
              <a:t>כולנו</a:t>
            </a:r>
            <a:r>
              <a:rPr lang="he-IL" baseline="0" dirty="0"/>
              <a:t> צוברים חוויות והתנסויות</a:t>
            </a:r>
          </a:p>
          <a:p>
            <a:pPr marL="0" lvl="0" indent="0" algn="r" rtl="0">
              <a:spcBef>
                <a:spcPts val="0"/>
              </a:spcBef>
              <a:spcAft>
                <a:spcPts val="0"/>
              </a:spcAft>
              <a:buNone/>
            </a:pPr>
            <a:r>
              <a:rPr lang="he-IL" baseline="0" dirty="0"/>
              <a:t>נסו להיזכר במקרה מעניין שקרה לכם – היעזרו ברשימה שלפניכם (בשקף הבא) וכתבו קומיקס של הסיפור עליכם. </a:t>
            </a:r>
            <a:endParaRPr dirty="0"/>
          </a:p>
        </p:txBody>
      </p:sp>
      <p:sp>
        <p:nvSpPr>
          <p:cNvPr id="332" name="Google Shape;33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20</a:t>
            </a:fld>
            <a:endParaRPr/>
          </a:p>
        </p:txBody>
      </p:sp>
    </p:spTree>
    <p:extLst>
      <p:ext uri="{BB962C8B-B14F-4D97-AF65-F5344CB8AC3E}">
        <p14:creationId xmlns:p14="http://schemas.microsoft.com/office/powerpoint/2010/main" val="26414678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he-IL" b="1" dirty="0"/>
              <a:t>*טיימר 3 דקות*</a:t>
            </a:r>
          </a:p>
          <a:p>
            <a:pPr marL="0" lvl="0" indent="0" algn="r" rtl="0">
              <a:spcBef>
                <a:spcPts val="0"/>
              </a:spcBef>
              <a:spcAft>
                <a:spcPts val="0"/>
              </a:spcAft>
              <a:buNone/>
            </a:pPr>
            <a:r>
              <a:rPr lang="he-IL" dirty="0"/>
              <a:t>לפניכן ולפניכם רשימה של כל מני אפשרויות לסיפורים על עצמכם, כל מני דברים שאולי קרו לכן/ם. להקריא את הרשימה.</a:t>
            </a:r>
          </a:p>
          <a:p>
            <a:pPr marL="0" lvl="0" indent="0" algn="r" rtl="0">
              <a:spcBef>
                <a:spcPts val="0"/>
              </a:spcBef>
              <a:spcAft>
                <a:spcPts val="0"/>
              </a:spcAft>
              <a:buNone/>
            </a:pPr>
            <a:r>
              <a:rPr lang="he-IL" dirty="0"/>
              <a:t>בחרו אפשרות אחת וציירו קומיקס קצר עליכן/ם. </a:t>
            </a:r>
            <a:endParaRPr dirty="0"/>
          </a:p>
        </p:txBody>
      </p:sp>
      <p:sp>
        <p:nvSpPr>
          <p:cNvPr id="332" name="Google Shape;33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21</a:t>
            </a:fld>
            <a:endParaRPr/>
          </a:p>
        </p:txBody>
      </p:sp>
    </p:spTree>
    <p:extLst>
      <p:ext uri="{BB962C8B-B14F-4D97-AF65-F5344CB8AC3E}">
        <p14:creationId xmlns:p14="http://schemas.microsoft.com/office/powerpoint/2010/main" val="26763335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he-IL" dirty="0"/>
              <a:t>להקריא את הכתוב.</a:t>
            </a:r>
          </a:p>
          <a:p>
            <a:pPr marL="0" lvl="0" indent="0" algn="r" rtl="0">
              <a:spcBef>
                <a:spcPts val="0"/>
              </a:spcBef>
              <a:spcAft>
                <a:spcPts val="0"/>
              </a:spcAft>
              <a:buNone/>
            </a:pPr>
            <a:endParaRPr dirty="0"/>
          </a:p>
        </p:txBody>
      </p:sp>
      <p:sp>
        <p:nvSpPr>
          <p:cNvPr id="332" name="Google Shape;33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22</a:t>
            </a:fld>
            <a:endParaRPr/>
          </a:p>
        </p:txBody>
      </p:sp>
    </p:spTree>
    <p:extLst>
      <p:ext uri="{BB962C8B-B14F-4D97-AF65-F5344CB8AC3E}">
        <p14:creationId xmlns:p14="http://schemas.microsoft.com/office/powerpoint/2010/main" val="18655477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he-IL" dirty="0"/>
              <a:t>דוב חכם פעם אמר... "הציטוט". מה אתן חושבות וחושבים על המשפט הזה? בעיניי הוא כל-כך נכון ומקסים!</a:t>
            </a:r>
            <a:endParaRPr dirty="0"/>
          </a:p>
        </p:txBody>
      </p:sp>
      <p:sp>
        <p:nvSpPr>
          <p:cNvPr id="332" name="Google Shape;33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23</a:t>
            </a:fld>
            <a:endParaRPr/>
          </a:p>
        </p:txBody>
      </p:sp>
    </p:spTree>
    <p:extLst>
      <p:ext uri="{BB962C8B-B14F-4D97-AF65-F5344CB8AC3E}">
        <p14:creationId xmlns:p14="http://schemas.microsoft.com/office/powerpoint/2010/main" val="35222400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b="0" dirty="0"/>
              <a:t>יש לנו גם משימת רשות לשיעורי הבית. כמו שהצעתי קודם, אפשר לשאול את ההורה, האח או האחות והחבר או החברה שדמיינו כיצד יתארו אותנו בשלושה מאפיינים, איך הם בוחרים לתאר אותנו. אפשר לראות האם המלים שהם/ן יבחרו שונות או דומות למה שאנחנו כתבנו והאם אנחנו מסכימות עם המלים שלהם/ן. </a:t>
            </a:r>
            <a:endParaRPr b="0" dirty="0"/>
          </a:p>
        </p:txBody>
      </p:sp>
      <p:sp>
        <p:nvSpPr>
          <p:cNvPr id="342" name="Google Shape;34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24</a:t>
            </a:fld>
            <a:endParaRPr/>
          </a:p>
        </p:txBody>
      </p:sp>
    </p:spTree>
    <p:extLst>
      <p:ext uri="{BB962C8B-B14F-4D97-AF65-F5344CB8AC3E}">
        <p14:creationId xmlns:p14="http://schemas.microsoft.com/office/powerpoint/2010/main" val="34500063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rtl="1"/>
            <a:r>
              <a:rPr lang="he-IL" sz="1200" b="0" i="0" u="none" strike="noStrike" cap="none" dirty="0">
                <a:solidFill>
                  <a:schemeClr val="dk1"/>
                </a:solidFill>
                <a:effectLst/>
                <a:latin typeface="+mn-lt"/>
                <a:ea typeface="Calibri"/>
                <a:cs typeface="Calibri"/>
                <a:sym typeface="Calibri"/>
              </a:rPr>
              <a:t> </a:t>
            </a:r>
            <a:r>
              <a:rPr lang="he-IL" sz="1200" b="1" i="0" u="none" strike="noStrike" cap="none" dirty="0">
                <a:solidFill>
                  <a:schemeClr val="dk1"/>
                </a:solidFill>
                <a:effectLst/>
                <a:latin typeface="+mn-lt"/>
                <a:ea typeface="Calibri"/>
                <a:cs typeface="Calibri"/>
                <a:sym typeface="Calibri"/>
              </a:rPr>
              <a:t>יסודי סיום – </a:t>
            </a:r>
            <a:endParaRPr lang="en-US" sz="1200" b="0" i="0" u="none" strike="noStrike" cap="none" dirty="0">
              <a:solidFill>
                <a:schemeClr val="dk1"/>
              </a:solidFill>
              <a:effectLst/>
              <a:latin typeface="+mn-lt"/>
              <a:ea typeface="Calibri"/>
              <a:cs typeface="Calibri"/>
              <a:sym typeface="Calibri"/>
            </a:endParaRPr>
          </a:p>
          <a:p>
            <a:pPr algn="r" rtl="1"/>
            <a:r>
              <a:rPr lang="he-IL" sz="1200" b="0" i="0" u="none" strike="noStrike" cap="none" dirty="0">
                <a:solidFill>
                  <a:schemeClr val="dk1"/>
                </a:solidFill>
                <a:effectLst/>
                <a:latin typeface="+mn-lt"/>
                <a:ea typeface="Calibri"/>
                <a:cs typeface="Calibri"/>
                <a:sym typeface="Calibri"/>
              </a:rPr>
              <a:t>תודה רבה שלמדתם איתי שיעור כישורי חיים.</a:t>
            </a:r>
            <a:endParaRPr lang="en-US" sz="1200" b="0" i="0" u="none" strike="noStrike" cap="none" dirty="0">
              <a:solidFill>
                <a:schemeClr val="dk1"/>
              </a:solidFill>
              <a:effectLst/>
              <a:latin typeface="+mn-lt"/>
              <a:ea typeface="Calibri"/>
              <a:cs typeface="Calibri"/>
              <a:sym typeface="Calibri"/>
            </a:endParaRPr>
          </a:p>
          <a:p>
            <a:pPr algn="r" rtl="1"/>
            <a:r>
              <a:rPr lang="he-IL" sz="1200" b="0" i="0" u="none" strike="noStrike" cap="none" dirty="0">
                <a:solidFill>
                  <a:schemeClr val="dk1"/>
                </a:solidFill>
                <a:effectLst/>
                <a:latin typeface="+mn-lt"/>
                <a:ea typeface="Calibri"/>
                <a:cs typeface="Calibri"/>
                <a:sym typeface="Calibri"/>
              </a:rPr>
              <a:t>אני מקווה שגם מרחוק הצלחתם להרגיש יחד וקרוב.</a:t>
            </a:r>
            <a:endParaRPr lang="en-US" sz="1200" b="0" i="0" u="none" strike="noStrike" cap="none" dirty="0">
              <a:solidFill>
                <a:schemeClr val="dk1"/>
              </a:solidFill>
              <a:effectLst/>
              <a:latin typeface="+mn-lt"/>
              <a:ea typeface="Calibri"/>
              <a:cs typeface="Calibri"/>
              <a:sym typeface="Calibri"/>
            </a:endParaRPr>
          </a:p>
          <a:p>
            <a:pPr algn="r" rtl="1"/>
            <a:r>
              <a:rPr lang="he-IL" sz="1200" b="0" i="0" u="none" strike="noStrike" cap="none" dirty="0">
                <a:solidFill>
                  <a:schemeClr val="dk1"/>
                </a:solidFill>
                <a:effectLst/>
                <a:latin typeface="+mn-lt"/>
                <a:ea typeface="Calibri"/>
                <a:cs typeface="Calibri"/>
                <a:sym typeface="Calibri"/>
              </a:rPr>
              <a:t> </a:t>
            </a:r>
            <a:endParaRPr lang="en-US" sz="1200" b="0" i="0" u="none" strike="noStrike" cap="none" dirty="0">
              <a:solidFill>
                <a:schemeClr val="dk1"/>
              </a:solidFill>
              <a:effectLst/>
              <a:latin typeface="+mn-lt"/>
              <a:ea typeface="Calibri"/>
              <a:cs typeface="Calibri"/>
              <a:sym typeface="Calibri"/>
            </a:endParaRPr>
          </a:p>
          <a:p>
            <a:pPr algn="r" rtl="1"/>
            <a:r>
              <a:rPr lang="he-IL" sz="1200" b="0" i="0" u="none" strike="noStrike" cap="none" dirty="0">
                <a:solidFill>
                  <a:schemeClr val="dk1"/>
                </a:solidFill>
                <a:effectLst/>
                <a:latin typeface="+mn-lt"/>
                <a:ea typeface="Calibri"/>
                <a:cs typeface="Calibri"/>
                <a:sym typeface="Calibri"/>
              </a:rPr>
              <a:t>בימי הלמידה מרחוק, אל תישארו לבד, תלמידים יקרים, </a:t>
            </a:r>
            <a:endParaRPr lang="en-US" sz="1200" b="0" i="0" u="none" strike="noStrike" cap="none" dirty="0">
              <a:solidFill>
                <a:schemeClr val="dk1"/>
              </a:solidFill>
              <a:effectLst/>
              <a:latin typeface="+mn-lt"/>
              <a:ea typeface="Calibri"/>
              <a:cs typeface="Calibri"/>
              <a:sym typeface="Calibri"/>
            </a:endParaRPr>
          </a:p>
          <a:p>
            <a:pPr algn="r" rtl="1"/>
            <a:r>
              <a:rPr lang="he-IL" sz="1200" b="0" i="0" u="none" strike="noStrike" cap="none" dirty="0">
                <a:solidFill>
                  <a:schemeClr val="dk1"/>
                </a:solidFill>
                <a:effectLst/>
                <a:latin typeface="+mn-lt"/>
                <a:ea typeface="Calibri"/>
                <a:cs typeface="Calibri"/>
                <a:sym typeface="Calibri"/>
              </a:rPr>
              <a:t>דברו והיו בקשר עם המשפחה, עם החברים, עם המורים.</a:t>
            </a:r>
            <a:endParaRPr lang="en-US" sz="1200" b="0" i="0" u="none" strike="noStrike" cap="none" dirty="0">
              <a:solidFill>
                <a:schemeClr val="dk1"/>
              </a:solidFill>
              <a:effectLst/>
              <a:latin typeface="+mn-lt"/>
              <a:ea typeface="Calibri"/>
              <a:cs typeface="Calibri"/>
              <a:sym typeface="Calibri"/>
            </a:endParaRPr>
          </a:p>
          <a:p>
            <a:pPr algn="r" rtl="1"/>
            <a:r>
              <a:rPr lang="he-IL" sz="1200" b="0" i="0" u="none" strike="noStrike" cap="none" dirty="0">
                <a:solidFill>
                  <a:schemeClr val="dk1"/>
                </a:solidFill>
                <a:effectLst/>
                <a:latin typeface="+mn-lt"/>
                <a:ea typeface="Calibri"/>
                <a:cs typeface="Calibri"/>
                <a:sym typeface="Calibri"/>
              </a:rPr>
              <a:t>שתפו ברגשות ובמחשבות שלכם, </a:t>
            </a:r>
            <a:endParaRPr lang="en-US" sz="1200" b="0" i="0" u="none" strike="noStrike" cap="none" dirty="0">
              <a:solidFill>
                <a:schemeClr val="dk1"/>
              </a:solidFill>
              <a:effectLst/>
              <a:latin typeface="+mn-lt"/>
              <a:ea typeface="Calibri"/>
              <a:cs typeface="Calibri"/>
              <a:sym typeface="Calibri"/>
            </a:endParaRPr>
          </a:p>
          <a:p>
            <a:pPr algn="r" rtl="1"/>
            <a:r>
              <a:rPr lang="he-IL" sz="1200" b="0" i="0" u="none" strike="noStrike" cap="none" dirty="0">
                <a:solidFill>
                  <a:schemeClr val="dk1"/>
                </a:solidFill>
                <a:effectLst/>
                <a:latin typeface="+mn-lt"/>
                <a:ea typeface="Calibri"/>
                <a:cs typeface="Calibri"/>
                <a:sym typeface="Calibri"/>
              </a:rPr>
              <a:t>התעניינו גם בהם ובמה שקורה להם.</a:t>
            </a:r>
            <a:endParaRPr lang="en-US" sz="1200" b="0" i="0" u="none" strike="noStrike" cap="none" dirty="0">
              <a:solidFill>
                <a:schemeClr val="dk1"/>
              </a:solidFill>
              <a:effectLst/>
              <a:latin typeface="+mn-lt"/>
              <a:ea typeface="Calibri"/>
              <a:cs typeface="Calibri"/>
              <a:sym typeface="Calibri"/>
            </a:endParaRPr>
          </a:p>
          <a:p>
            <a:pPr algn="r" rtl="1"/>
            <a:r>
              <a:rPr lang="he-IL" sz="1200" b="0" i="0" u="none" strike="noStrike" cap="none" dirty="0">
                <a:solidFill>
                  <a:schemeClr val="dk1"/>
                </a:solidFill>
                <a:effectLst/>
                <a:latin typeface="+mn-lt"/>
                <a:ea typeface="Calibri"/>
                <a:cs typeface="Calibri"/>
                <a:sym typeface="Calibri"/>
              </a:rPr>
              <a:t> </a:t>
            </a:r>
            <a:endParaRPr lang="en-US" sz="1200" b="0" i="0" u="none" strike="noStrike" cap="none" dirty="0">
              <a:solidFill>
                <a:schemeClr val="dk1"/>
              </a:solidFill>
              <a:effectLst/>
              <a:latin typeface="+mn-lt"/>
              <a:ea typeface="Calibri"/>
              <a:cs typeface="Calibri"/>
              <a:sym typeface="Calibri"/>
            </a:endParaRPr>
          </a:p>
          <a:p>
            <a:pPr algn="r" rtl="1"/>
            <a:r>
              <a:rPr lang="he-IL" sz="1200" b="0" i="0" u="none" strike="noStrike" cap="none" dirty="0">
                <a:solidFill>
                  <a:schemeClr val="dk1"/>
                </a:solidFill>
                <a:effectLst/>
                <a:latin typeface="+mn-lt"/>
                <a:ea typeface="Calibri"/>
                <a:cs typeface="Calibri"/>
                <a:sym typeface="Calibri"/>
              </a:rPr>
              <a:t>ובתוך השגרה החדשה - </a:t>
            </a:r>
            <a:endParaRPr lang="en-US" sz="1200" b="0" i="0" u="none" strike="noStrike" cap="none" dirty="0">
              <a:solidFill>
                <a:schemeClr val="dk1"/>
              </a:solidFill>
              <a:effectLst/>
              <a:latin typeface="+mn-lt"/>
              <a:ea typeface="Calibri"/>
              <a:cs typeface="Calibri"/>
              <a:sym typeface="Calibri"/>
            </a:endParaRPr>
          </a:p>
          <a:p>
            <a:pPr algn="r" rtl="1"/>
            <a:r>
              <a:rPr lang="he-IL" sz="1200" b="0" i="0" u="none" strike="noStrike" cap="none" dirty="0">
                <a:solidFill>
                  <a:schemeClr val="dk1"/>
                </a:solidFill>
                <a:effectLst/>
                <a:latin typeface="+mn-lt"/>
                <a:ea typeface="Calibri"/>
                <a:cs typeface="Calibri"/>
                <a:sym typeface="Calibri"/>
              </a:rPr>
              <a:t>נשמור על קשר עם מי שממלא את ליבנו אהבה,</a:t>
            </a:r>
            <a:endParaRPr lang="en-US" sz="1200" b="0" i="0" u="none" strike="noStrike" cap="none" dirty="0">
              <a:solidFill>
                <a:schemeClr val="dk1"/>
              </a:solidFill>
              <a:effectLst/>
              <a:latin typeface="+mn-lt"/>
              <a:ea typeface="Calibri"/>
              <a:cs typeface="Calibri"/>
              <a:sym typeface="Calibri"/>
            </a:endParaRPr>
          </a:p>
          <a:p>
            <a:pPr algn="r" rtl="1"/>
            <a:r>
              <a:rPr lang="he-IL" sz="1200" b="0" i="0" u="none" strike="noStrike" cap="none" dirty="0">
                <a:solidFill>
                  <a:schemeClr val="dk1"/>
                </a:solidFill>
                <a:effectLst/>
                <a:latin typeface="+mn-lt"/>
                <a:ea typeface="Calibri"/>
                <a:cs typeface="Calibri"/>
                <a:sym typeface="Calibri"/>
              </a:rPr>
              <a:t>נשתדל לבצע פעולות שמעניקות לנו שלווה,</a:t>
            </a:r>
            <a:endParaRPr lang="en-US" sz="1200" b="0" i="0" u="none" strike="noStrike" cap="none" dirty="0">
              <a:solidFill>
                <a:schemeClr val="dk1"/>
              </a:solidFill>
              <a:effectLst/>
              <a:latin typeface="+mn-lt"/>
              <a:ea typeface="Calibri"/>
              <a:cs typeface="Calibri"/>
              <a:sym typeface="Calibri"/>
            </a:endParaRPr>
          </a:p>
          <a:p>
            <a:pPr algn="r" rtl="1"/>
            <a:r>
              <a:rPr lang="he-IL" sz="1200" b="0" i="0" u="none" strike="noStrike" cap="none" dirty="0">
                <a:solidFill>
                  <a:schemeClr val="dk1"/>
                </a:solidFill>
                <a:effectLst/>
                <a:latin typeface="+mn-lt"/>
                <a:ea typeface="Calibri"/>
                <a:cs typeface="Calibri"/>
                <a:sym typeface="Calibri"/>
              </a:rPr>
              <a:t>נזכור שגם מרחוק הכיתה שלנו לצדנו בחברות ובאחווה,</a:t>
            </a:r>
            <a:endParaRPr lang="en-US" sz="1200" b="0" i="0" u="none" strike="noStrike" cap="none" dirty="0">
              <a:solidFill>
                <a:schemeClr val="dk1"/>
              </a:solidFill>
              <a:effectLst/>
              <a:latin typeface="+mn-lt"/>
              <a:ea typeface="Calibri"/>
              <a:cs typeface="Calibri"/>
              <a:sym typeface="Calibri"/>
            </a:endParaRPr>
          </a:p>
          <a:p>
            <a:pPr algn="r" rtl="1"/>
            <a:r>
              <a:rPr lang="he-IL" sz="1200" b="0" i="0" u="none" strike="noStrike" cap="none" dirty="0">
                <a:solidFill>
                  <a:schemeClr val="dk1"/>
                </a:solidFill>
                <a:effectLst/>
                <a:latin typeface="+mn-lt"/>
                <a:ea typeface="Calibri"/>
                <a:cs typeface="Calibri"/>
                <a:sym typeface="Calibri"/>
              </a:rPr>
              <a:t>וניתן לליבנו להאמין בטוב ולהחזיק תקווה.</a:t>
            </a:r>
            <a:endParaRPr lang="en-US" sz="1200" b="0" i="0" u="none" strike="noStrike" cap="none" dirty="0">
              <a:solidFill>
                <a:schemeClr val="dk1"/>
              </a:solidFill>
              <a:effectLst/>
              <a:latin typeface="+mn-lt"/>
              <a:ea typeface="Calibri"/>
              <a:cs typeface="Calibri"/>
              <a:sym typeface="Calibri"/>
            </a:endParaRPr>
          </a:p>
          <a:p>
            <a:pPr algn="r" rtl="1"/>
            <a:r>
              <a:rPr lang="he-IL" sz="1200" b="0" i="0" u="none" strike="noStrike" cap="none" dirty="0">
                <a:solidFill>
                  <a:schemeClr val="dk1"/>
                </a:solidFill>
                <a:effectLst/>
                <a:latin typeface="+mn-lt"/>
                <a:ea typeface="Calibri"/>
                <a:cs typeface="Calibri"/>
                <a:sym typeface="Calibri"/>
              </a:rPr>
              <a:t>להתראות ילדים יקרים, נפגש בשיעור כישורי חיים הבא!</a:t>
            </a:r>
            <a:endParaRPr lang="en-US" sz="1200" b="0" i="0" u="none" strike="noStrike" cap="none" dirty="0">
              <a:solidFill>
                <a:schemeClr val="dk1"/>
              </a:solidFill>
              <a:effectLst/>
              <a:latin typeface="+mn-lt"/>
              <a:ea typeface="Calibri"/>
              <a:cs typeface="Calibri"/>
              <a:sym typeface="Calibri"/>
            </a:endParaRPr>
          </a:p>
          <a:p>
            <a:pPr algn="r" rtl="1"/>
            <a:r>
              <a:rPr lang="he-IL" sz="1200" b="0" i="0" u="none" strike="noStrike" cap="none" dirty="0">
                <a:solidFill>
                  <a:schemeClr val="dk1"/>
                </a:solidFill>
                <a:effectLst/>
                <a:latin typeface="+mn-lt"/>
                <a:ea typeface="Calibri"/>
                <a:cs typeface="Calibri"/>
                <a:sym typeface="Calibri"/>
              </a:rPr>
              <a:t> </a:t>
            </a:r>
            <a:endParaRPr lang="en-US" sz="1200" b="0" i="0" u="none" strike="noStrike" cap="none" dirty="0">
              <a:solidFill>
                <a:schemeClr val="dk1"/>
              </a:solidFill>
              <a:effectLst/>
              <a:latin typeface="+mn-lt"/>
              <a:ea typeface="Calibri"/>
              <a:cs typeface="Calibri"/>
              <a:sym typeface="Calibri"/>
            </a:endParaRPr>
          </a:p>
          <a:p>
            <a:pPr algn="r"/>
            <a:r>
              <a:rPr lang="he-IL" sz="1200" b="0" i="0" u="none" strike="noStrike" cap="none" dirty="0">
                <a:solidFill>
                  <a:schemeClr val="dk1"/>
                </a:solidFill>
                <a:effectLst/>
                <a:latin typeface="+mn-lt"/>
                <a:ea typeface="Calibri"/>
                <a:cs typeface="Calibri"/>
                <a:sym typeface="Calibri"/>
              </a:rPr>
              <a:t> </a:t>
            </a:r>
            <a:endParaRPr lang="he-IL" dirty="0"/>
          </a:p>
          <a:p>
            <a:pPr algn="r" rtl="1"/>
            <a:endParaRPr lang="he-IL" dirty="0"/>
          </a:p>
          <a:p>
            <a:pPr marL="0" lvl="0" indent="0" algn="r" rtl="1">
              <a:spcBef>
                <a:spcPts val="0"/>
              </a:spcBef>
              <a:spcAft>
                <a:spcPts val="0"/>
              </a:spcAft>
              <a:buClr>
                <a:schemeClr val="dk1"/>
              </a:buClr>
              <a:buSzPts val="1200"/>
              <a:buFont typeface="Calibri"/>
              <a:buNone/>
            </a:pPr>
            <a:endParaRPr b="1" dirty="0"/>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fld id="{00000000-1234-1234-1234-123412341234}" type="slidenum">
              <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1" eaLnBrk="1" fontAlgn="auto" latinLnBrk="0" hangingPunct="1">
                <a:lnSpc>
                  <a:spcPct val="100000"/>
                </a:lnSpc>
                <a:spcBef>
                  <a:spcPts val="0"/>
                </a:spcBef>
                <a:spcAft>
                  <a:spcPts val="0"/>
                </a:spcAft>
                <a:buClrTx/>
                <a:buSzTx/>
                <a:buFontTx/>
                <a:buNone/>
                <a:tabLst/>
                <a:defRPr/>
              </a:pPr>
              <a:t>25</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17145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4346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r" rtl="1">
              <a:spcBef>
                <a:spcPts val="0"/>
              </a:spcBef>
              <a:spcAft>
                <a:spcPts val="0"/>
              </a:spcAft>
              <a:buClr>
                <a:schemeClr val="dk1"/>
              </a:buClr>
              <a:buSzPts val="1200"/>
              <a:buFont typeface="Calibri"/>
              <a:buNone/>
            </a:pPr>
            <a:r>
              <a:rPr lang="he-IL" sz="1200" b="1" dirty="0">
                <a:solidFill>
                  <a:srgbClr val="FF0000"/>
                </a:solidFill>
              </a:rPr>
              <a:t>להוסיף טיימר של דקה.</a:t>
            </a:r>
          </a:p>
          <a:p>
            <a:pPr marL="158750" lvl="0" indent="0" algn="r" rtl="1">
              <a:spcBef>
                <a:spcPts val="0"/>
              </a:spcBef>
              <a:spcAft>
                <a:spcPts val="0"/>
              </a:spcAft>
              <a:buClr>
                <a:schemeClr val="dk1"/>
              </a:buClr>
              <a:buSzPts val="1200"/>
              <a:buFont typeface="Calibri"/>
              <a:buNone/>
            </a:pPr>
            <a:r>
              <a:rPr lang="he-IL" sz="1200" dirty="0">
                <a:solidFill>
                  <a:srgbClr val="FF0000"/>
                </a:solidFill>
              </a:rPr>
              <a:t>בשביל השיעור צריך דפים לבנים או מחברת, ועיפרון. מי שאוהבת או אוהב לקשט מסביב לכתוב בטושים, או שמעדיפה או מעדיף לצייר במקום לכתוב, או </a:t>
            </a:r>
            <a:r>
              <a:rPr lang="he-IL" sz="1200" dirty="0" err="1">
                <a:solidFill>
                  <a:srgbClr val="FF0000"/>
                </a:solidFill>
              </a:rPr>
              <a:t>שיירצו</a:t>
            </a:r>
            <a:r>
              <a:rPr lang="he-IL" sz="1200" dirty="0">
                <a:solidFill>
                  <a:srgbClr val="FF0000"/>
                </a:solidFill>
              </a:rPr>
              <a:t> להוסיף ציור בהמשך – מוזמנות ומוזמנים להניח גם טושים לידכם.</a:t>
            </a:r>
          </a:p>
          <a:p>
            <a:pPr marL="158750" lvl="0" indent="0" algn="r" rtl="1">
              <a:spcBef>
                <a:spcPts val="0"/>
              </a:spcBef>
              <a:spcAft>
                <a:spcPts val="0"/>
              </a:spcAft>
              <a:buClr>
                <a:schemeClr val="dk1"/>
              </a:buClr>
              <a:buSzPts val="1200"/>
              <a:buFont typeface="Calibri"/>
              <a:buNone/>
            </a:pPr>
            <a:r>
              <a:rPr lang="he-IL" sz="1200" dirty="0">
                <a:solidFill>
                  <a:srgbClr val="FF0000"/>
                </a:solidFill>
              </a:rPr>
              <a:t>בנוסף, כדאי לעזור לעצמינו להתרכז בשיעור כדי לנו להיות בחדר שקט, להניח כוס מים לידינו, ולהזיז משחקים או חפצים אחרים. </a:t>
            </a:r>
          </a:p>
          <a:p>
            <a:pPr marL="158750" lvl="0" indent="0" algn="r" rtl="1">
              <a:spcBef>
                <a:spcPts val="0"/>
              </a:spcBef>
              <a:spcAft>
                <a:spcPts val="0"/>
              </a:spcAft>
              <a:buClr>
                <a:schemeClr val="dk1"/>
              </a:buClr>
              <a:buSzPts val="1200"/>
              <a:buFont typeface="Calibri"/>
              <a:buNone/>
            </a:pPr>
            <a:r>
              <a:rPr lang="he-IL" sz="1200" dirty="0">
                <a:solidFill>
                  <a:srgbClr val="FF0000"/>
                </a:solidFill>
              </a:rPr>
              <a:t>יש לכן ולכם </a:t>
            </a:r>
            <a:r>
              <a:rPr lang="he-IL" sz="1200" dirty="0" err="1">
                <a:solidFill>
                  <a:srgbClr val="FF0000"/>
                </a:solidFill>
              </a:rPr>
              <a:t>הכל</a:t>
            </a:r>
            <a:r>
              <a:rPr lang="he-IL" sz="1200" dirty="0">
                <a:solidFill>
                  <a:srgbClr val="FF0000"/>
                </a:solidFill>
              </a:rPr>
              <a:t>? אנחנו מתחילים.</a:t>
            </a:r>
            <a:endParaRPr sz="1200" dirty="0">
              <a:solidFill>
                <a:srgbClr val="FF0000"/>
              </a:solidFill>
            </a:endParaRPr>
          </a:p>
        </p:txBody>
      </p:sp>
      <p:sp>
        <p:nvSpPr>
          <p:cNvPr id="255" name="Google Shape;25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a:t>
            </a:fld>
            <a:endParaRPr/>
          </a:p>
        </p:txBody>
      </p:sp>
    </p:spTree>
    <p:extLst>
      <p:ext uri="{BB962C8B-B14F-4D97-AF65-F5344CB8AC3E}">
        <p14:creationId xmlns:p14="http://schemas.microsoft.com/office/powerpoint/2010/main" val="2515737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b="0" dirty="0"/>
              <a:t>אנחנו חיות וחיים את חיינו מדי יום, ואנחנו בוחרות ובוחרים המון דברים. במה ועם מי לשחק, איך להתנהל בשיחה ואיך בריב, האם להביע את דעתנו ומה לומר. יש דברים שקורים לנו ואנחנו לא בוחרות ובוחרים כי המבוגרים בחיים שלנו מחליטים עבורנו כדי לשמור עלינו (כמו למשל, באיזו שעה ללכת לישון) ולפעמים גם יש דברים שמאפיינים אותנו ולא בהכרח בחרנו, למשל כמה אנחנו מרגישות ומרגישים רגשות מסוימים. ככל שנכיר יותר את עצמנו ואת ההעדפות שלנו, נוכל לבחור מה טוב לנו ועם מה אנחנו שלמות ושלמים, ומה נרצה לשנות. וגם נרגיש יותר את עצמנו, שיש לנו רצונות ואופי משלנו. בכך נעסוק היום. </a:t>
            </a:r>
            <a:endParaRPr b="0" dirty="0"/>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4</a:t>
            </a:fld>
            <a:endParaRPr/>
          </a:p>
        </p:txBody>
      </p:sp>
    </p:spTree>
    <p:extLst>
      <p:ext uri="{BB962C8B-B14F-4D97-AF65-F5344CB8AC3E}">
        <p14:creationId xmlns:p14="http://schemas.microsoft.com/office/powerpoint/2010/main" val="4034708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dirty="0"/>
              <a:t>תיכף נפגוש שישה צמדים של העדפות. כל פעם אני אשאל אתכן ואתכם מה ההעדפה שלכן ושלכם ותכתבו אותה במחברת. אז אנא כתבו בדף או במחברת שלידכן/ם את הכותרת "ההעדפות שלי" ואת המספר 1 בשורה שמתחת מצד ימין. תיכף נפגוש את צמד ההעדפות הראשון שלנו. </a:t>
            </a:r>
            <a:endParaRPr dirty="0"/>
          </a:p>
          <a:p>
            <a:pPr marL="0" lvl="0" indent="0" algn="l" rtl="0">
              <a:spcBef>
                <a:spcPts val="0"/>
              </a:spcBef>
              <a:spcAft>
                <a:spcPts val="0"/>
              </a:spcAft>
              <a:buClr>
                <a:schemeClr val="dk1"/>
              </a:buClr>
              <a:buSzPts val="1200"/>
              <a:buFont typeface="Calibri"/>
              <a:buNone/>
            </a:pPr>
            <a:endParaRPr dirty="0"/>
          </a:p>
        </p:txBody>
      </p:sp>
      <p:sp>
        <p:nvSpPr>
          <p:cNvPr id="276" name="Google Shape;27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5</a:t>
            </a:fld>
            <a:endParaRPr/>
          </a:p>
        </p:txBody>
      </p:sp>
    </p:spTree>
    <p:extLst>
      <p:ext uri="{BB962C8B-B14F-4D97-AF65-F5344CB8AC3E}">
        <p14:creationId xmlns:p14="http://schemas.microsoft.com/office/powerpoint/2010/main" val="423631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he-IL" dirty="0"/>
              <a:t>אז הצמד הראשון עוסק בהעדפות שלי לגבי משחק. איך אני מעדיפה או מעדיף לשחק – אני יותר אוהב/ת לשחק עם עצמי או עם חברים? אם אני מעדיפה לשחק עם עצמי ליד הספרה 1 אכתוב "עם עצמי" ואם אני מעדיפה עם חברים, אכתוב ליד הספרה 1 "עם חברים". אני יכולה גם לכתוב עם חבר או עם חברה אם מדובר בחבר או חברה מסוימים ואפשר גם לכתוב את השם שלהם. ואם... אם לפעמים אני מעדיף/ה לשחק לבד ולפעמים עם חברים, אכתוב ליד הספרה 1 "עם עצמי וגם עם חברים". שימו לב שהאפשרויות לכתיבה מופיעות במלבנים הכחולים ואפשר להעתיק את האפשרות שבחרתן/ם מתוך המלבן. כך זה יהיה לאורך השיעור, התשובות יופיעו במלבנים ואפשר להעתיק. רשמתן? רשמתם? נהדר! עכשיו רשמו בשורה חדשה מצד ימין את הספרה 2 ונעבור לצמד הבא.</a:t>
            </a:r>
            <a:endParaRPr dirty="0"/>
          </a:p>
        </p:txBody>
      </p:sp>
      <p:sp>
        <p:nvSpPr>
          <p:cNvPr id="308" name="Google Shape;30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6</a:t>
            </a:fld>
            <a:endParaRPr/>
          </a:p>
        </p:txBody>
      </p:sp>
    </p:spTree>
    <p:extLst>
      <p:ext uri="{BB962C8B-B14F-4D97-AF65-F5344CB8AC3E}">
        <p14:creationId xmlns:p14="http://schemas.microsoft.com/office/powerpoint/2010/main" val="2056994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עכשיו נתייחס להתנסויות. האם אני מעדיפה להתנסות בדברים חדשים, כלומר למשל לנסות חוגים חדשים, לנסות להתאמן בדברים חדשים (ללמוד לרכב על אופניים או לנגן או להכין כדורי שוקולד או ללמוד משהו חדש בבית הספר), האם אני אוהבת להכיר מקומות חדשים ואנשים חדשים? זו האפשרות הראשונה שלנו בצמד. ואולי אני מעדיפה את האפשרות השנייה: להמשיך עם מה שאני מכירה ורגילה - ללכת לאותו חוג, להיות בקשר עם אותה החברה, לאכול את אותה המנה. אם אני מעדיפה להתנסות בדברים חדשים אכתוב זאת בדף או במחברת ליד הספרה 2. ואם אני מעדיפה להמשיך עם מה שאני מכירה ורגילה, אכתוב את זה ליד הספרה 2. ואם... אם קשה לי להחליט מה אני מעדיפה יותר כי לפעמים זה כך ולפעמים כך ואין משהו שבולט יותר בהעדפות שלי אכתוב להתנסות בדברים חדשים וגם להמשיך עם מה שאני מכירה ורגילה. כשסיימתי, אכתוב את הספרה 3 בשורה הבאה מצד ימין.</a:t>
            </a:r>
          </a:p>
        </p:txBody>
      </p:sp>
      <p:sp>
        <p:nvSpPr>
          <p:cNvPr id="4" name="מציין מיקום של מספר שקופית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7</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34235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endParaRPr lang="he-IL" dirty="0"/>
          </a:p>
          <a:p>
            <a:pPr algn="r"/>
            <a:r>
              <a:rPr lang="he-IL" dirty="0"/>
              <a:t>הצמד שלנו הפעם עוסק בדאגות. לכולנו יש לעתים דאגות ביחס לנושאים שונים. למשל, אם נצליח בלימודים, אם יהיו לנו חברות וחברים ואם ירצו לשחק איתנו, אם אוהבים אותנו, אם נגיע בזמן, אם נגיד את התשובה הנכונה ועוד. אם יש לנו הרבה דאגות הרבה זמן מהיום, נכתוב זאת ליד הספרה 3. ואילו אם אנחנו שלוות רוב הזמן ויש לנו מעט דאגות, אז נכתוב את זה ליד הספרה 3. וכרגיל, אם ההחלטה בין האפשרויות היא קשה ואת או אתה מרגישים שזה לפעמים כך ולפעמים כך ואין משהו שבולט יותר לגבי עצמכם – אנא כתבו את שתי האפשרויות. כשסיימנו נכתוב את הספרה 4 בשורה הבאה מימין. </a:t>
            </a:r>
          </a:p>
        </p:txBody>
      </p:sp>
      <p:sp>
        <p:nvSpPr>
          <p:cNvPr id="4" name="מציין מיקום של מספר שקופית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8</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86185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ההעדפה הבאה מתייחסת להתנהלות שלנו בעת ויכוח. ויכוח מתקיים כאשר יש בינינו לבין מישהי או מישהו אחר אי הסכמה, </a:t>
            </a:r>
            <a:r>
              <a:rPr lang="he-IL" dirty="0" err="1"/>
              <a:t>כשלא</a:t>
            </a:r>
            <a:r>
              <a:rPr lang="he-IL" dirty="0"/>
              <a:t> מסכימים על משהו. זה יכול להיות למשל </a:t>
            </a:r>
            <a:r>
              <a:rPr lang="he-IL" dirty="0" err="1"/>
              <a:t>כשלא</a:t>
            </a:r>
            <a:r>
              <a:rPr lang="he-IL" dirty="0"/>
              <a:t> מסכימות על משחק שנרצה לשחק או על איך נכון ומה צודק ביחס להתנהגות עם חברים. והשאלה היא מה אני מעדיפה, יותר להסכים ולהתפשר ושיהיה "שולם" או יותר להתווכח, להביע את דעתי ולעמוד עליה. אם אני מעדיפה יותר להתפשר אכתוב "להתפשר" ליד הספרה 4. אם </a:t>
            </a:r>
            <a:r>
              <a:rPr lang="he-IL"/>
              <a:t>אני מעדיפה יותר </a:t>
            </a:r>
            <a:r>
              <a:rPr lang="he-IL" dirty="0"/>
              <a:t>להתווכח, </a:t>
            </a:r>
            <a:r>
              <a:rPr lang="he-IL"/>
              <a:t>אכתוב "להתווכח</a:t>
            </a:r>
            <a:r>
              <a:rPr lang="he-IL" dirty="0"/>
              <a:t>". ואם זה משתנה מאד ואין משהו שבולט לי בהעדפות שלי אכתוב "יותר להסכים" וגם "יותר להתווכח". כשסיימתי אכתוב את הספרה 5 בשורה הבאה מצד ימין והנה נעבור לצמד ההעדפות הבא.</a:t>
            </a:r>
          </a:p>
        </p:txBody>
      </p:sp>
      <p:sp>
        <p:nvSpPr>
          <p:cNvPr id="4" name="מציין מיקום של מספר שקופית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9</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60235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כותרת ראשית">
  <p:cSld name="כותרת ראשית">
    <p:spTree>
      <p:nvGrpSpPr>
        <p:cNvPr id="1" name="Shape 15"/>
        <p:cNvGrpSpPr/>
        <p:nvPr/>
      </p:nvGrpSpPr>
      <p:grpSpPr>
        <a:xfrm>
          <a:off x="0" y="0"/>
          <a:ext cx="0" cy="0"/>
          <a:chOff x="0" y="0"/>
          <a:chExt cx="0" cy="0"/>
        </a:xfrm>
      </p:grpSpPr>
      <p:pic>
        <p:nvPicPr>
          <p:cNvPr id="16" name="Google Shape;16;p26"/>
          <p:cNvPicPr preferRelativeResize="0"/>
          <p:nvPr/>
        </p:nvPicPr>
        <p:blipFill rotWithShape="1">
          <a:blip r:embed="rId2">
            <a:alphaModFix amt="54000"/>
          </a:blip>
          <a:srcRect/>
          <a:stretch/>
        </p:blipFill>
        <p:spPr>
          <a:xfrm>
            <a:off x="-7354566" y="2026507"/>
            <a:ext cx="5045676" cy="5028913"/>
          </a:xfrm>
          <a:prstGeom prst="rect">
            <a:avLst/>
          </a:prstGeom>
          <a:noFill/>
          <a:ln>
            <a:noFill/>
          </a:ln>
        </p:spPr>
      </p:pic>
      <p:pic>
        <p:nvPicPr>
          <p:cNvPr id="17" name="Google Shape;17;p26"/>
          <p:cNvPicPr preferRelativeResize="0"/>
          <p:nvPr/>
        </p:nvPicPr>
        <p:blipFill rotWithShape="1">
          <a:blip r:embed="rId2">
            <a:alphaModFix amt="54000"/>
          </a:blip>
          <a:srcRect/>
          <a:stretch/>
        </p:blipFill>
        <p:spPr>
          <a:xfrm>
            <a:off x="12947248" y="-3969273"/>
            <a:ext cx="5045676" cy="5028913"/>
          </a:xfrm>
          <a:prstGeom prst="rect">
            <a:avLst/>
          </a:prstGeom>
          <a:noFill/>
          <a:ln>
            <a:noFill/>
          </a:ln>
        </p:spPr>
      </p:pic>
      <p:pic>
        <p:nvPicPr>
          <p:cNvPr id="18" name="Google Shape;18;p26"/>
          <p:cNvPicPr preferRelativeResize="0"/>
          <p:nvPr/>
        </p:nvPicPr>
        <p:blipFill rotWithShape="1">
          <a:blip r:embed="rId3">
            <a:alphaModFix/>
          </a:blip>
          <a:srcRect/>
          <a:stretch/>
        </p:blipFill>
        <p:spPr>
          <a:xfrm>
            <a:off x="0" y="-12700"/>
            <a:ext cx="12192000" cy="6858000"/>
          </a:xfrm>
          <a:prstGeom prst="rect">
            <a:avLst/>
          </a:prstGeom>
          <a:noFill/>
          <a:ln>
            <a:noFill/>
          </a:ln>
        </p:spPr>
      </p:pic>
      <p:sp>
        <p:nvSpPr>
          <p:cNvPr id="19" name="Google Shape;19;p26"/>
          <p:cNvSpPr/>
          <p:nvPr/>
        </p:nvSpPr>
        <p:spPr>
          <a:xfrm>
            <a:off x="2090531" y="2902421"/>
            <a:ext cx="8636822" cy="121794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 name="Google Shape;20;p26"/>
          <p:cNvSpPr/>
          <p:nvPr/>
        </p:nvSpPr>
        <p:spPr>
          <a:xfrm>
            <a:off x="5098472" y="1831503"/>
            <a:ext cx="5884533" cy="107091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21" name="Google Shape;21;p26"/>
          <p:cNvCxnSpPr/>
          <p:nvPr/>
        </p:nvCxnSpPr>
        <p:spPr>
          <a:xfrm>
            <a:off x="7156173" y="1639956"/>
            <a:ext cx="4005469" cy="0"/>
          </a:xfrm>
          <a:prstGeom prst="straightConnector1">
            <a:avLst/>
          </a:prstGeom>
          <a:noFill/>
          <a:ln w="38100" cap="flat" cmpd="sng">
            <a:solidFill>
              <a:srgbClr val="FFC000"/>
            </a:solidFill>
            <a:prstDash val="solid"/>
            <a:miter lim="800000"/>
            <a:headEnd type="none" w="sm" len="sm"/>
            <a:tailEnd type="none" w="sm" len="sm"/>
          </a:ln>
        </p:spPr>
      </p:cxnSp>
      <p:sp>
        <p:nvSpPr>
          <p:cNvPr id="22" name="Google Shape;22;p26"/>
          <p:cNvSpPr/>
          <p:nvPr/>
        </p:nvSpPr>
        <p:spPr>
          <a:xfrm rot="-5400000">
            <a:off x="10880058" y="2083803"/>
            <a:ext cx="205896" cy="20589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23" name="Google Shape;23;p26"/>
          <p:cNvCxnSpPr/>
          <p:nvPr/>
        </p:nvCxnSpPr>
        <p:spPr>
          <a:xfrm>
            <a:off x="2090531" y="4989650"/>
            <a:ext cx="5065642" cy="0"/>
          </a:xfrm>
          <a:prstGeom prst="straightConnector1">
            <a:avLst/>
          </a:prstGeom>
          <a:noFill/>
          <a:ln w="38100" cap="flat" cmpd="sng">
            <a:solidFill>
              <a:srgbClr val="FFC000"/>
            </a:solidFill>
            <a:prstDash val="solid"/>
            <a:miter lim="800000"/>
            <a:headEnd type="none" w="sm" len="sm"/>
            <a:tailEnd type="none" w="sm" len="sm"/>
          </a:ln>
        </p:spPr>
      </p:cxnSp>
      <p:sp>
        <p:nvSpPr>
          <p:cNvPr id="24" name="Google Shape;24;p26"/>
          <p:cNvSpPr txBox="1">
            <a:spLocks noGrp="1"/>
          </p:cNvSpPr>
          <p:nvPr>
            <p:ph type="body" idx="1"/>
          </p:nvPr>
        </p:nvSpPr>
        <p:spPr>
          <a:xfrm>
            <a:off x="2565199" y="3025258"/>
            <a:ext cx="7816850" cy="106746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800"/>
              </a:spcBef>
              <a:spcAft>
                <a:spcPts val="0"/>
              </a:spcAft>
              <a:buClr>
                <a:schemeClr val="lt1"/>
              </a:buClr>
              <a:buSzPts val="6000"/>
              <a:buNone/>
              <a:defRPr sz="6000">
                <a:solidFill>
                  <a:schemeClr val="lt1"/>
                </a:solidFill>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5" name="Google Shape;25;p26"/>
          <p:cNvGrpSpPr/>
          <p:nvPr/>
        </p:nvGrpSpPr>
        <p:grpSpPr>
          <a:xfrm>
            <a:off x="-110840" y="110839"/>
            <a:ext cx="1530097" cy="1525930"/>
            <a:chOff x="8374611" y="4283110"/>
            <a:chExt cx="2300578" cy="2294314"/>
          </a:xfrm>
        </p:grpSpPr>
        <p:pic>
          <p:nvPicPr>
            <p:cNvPr id="26" name="Google Shape;26;p26"/>
            <p:cNvPicPr preferRelativeResize="0"/>
            <p:nvPr/>
          </p:nvPicPr>
          <p:blipFill rotWithShape="1">
            <a:blip r:embed="rId4">
              <a:alphaModFix/>
            </a:blip>
            <a:srcRect l="62938"/>
            <a:stretch/>
          </p:blipFill>
          <p:spPr>
            <a:xfrm>
              <a:off x="8873684" y="4283110"/>
              <a:ext cx="1227785" cy="1519621"/>
            </a:xfrm>
            <a:prstGeom prst="rect">
              <a:avLst/>
            </a:prstGeom>
            <a:noFill/>
            <a:ln>
              <a:noFill/>
            </a:ln>
          </p:spPr>
        </p:pic>
        <p:sp>
          <p:nvSpPr>
            <p:cNvPr id="27" name="Google Shape;27;p26"/>
            <p:cNvSpPr/>
            <p:nvPr/>
          </p:nvSpPr>
          <p:spPr>
            <a:xfrm>
              <a:off x="8374611" y="5883287"/>
              <a:ext cx="2300578" cy="6941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מדינת ישראל</a:t>
              </a:r>
              <a:endParaRPr/>
            </a:p>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משרד החינוך</a:t>
              </a:r>
              <a:endParaRPr/>
            </a:p>
          </p:txBody>
        </p:sp>
      </p:grpSp>
      <p:pic>
        <p:nvPicPr>
          <p:cNvPr id="28" name="Google Shape;28;p26"/>
          <p:cNvPicPr preferRelativeResize="0"/>
          <p:nvPr/>
        </p:nvPicPr>
        <p:blipFill rotWithShape="1">
          <a:blip r:embed="rId5">
            <a:alphaModFix/>
          </a:blip>
          <a:srcRect/>
          <a:stretch/>
        </p:blipFill>
        <p:spPr>
          <a:xfrm>
            <a:off x="3332187" y="886221"/>
            <a:ext cx="9150178" cy="2791691"/>
          </a:xfrm>
          <a:prstGeom prst="rect">
            <a:avLst/>
          </a:prstGeom>
          <a:noFill/>
          <a:ln>
            <a:noFill/>
          </a:ln>
        </p:spPr>
      </p:pic>
      <p:sp>
        <p:nvSpPr>
          <p:cNvPr id="29" name="Google Shape;29;p26"/>
          <p:cNvSpPr txBox="1">
            <a:spLocks noGrp="1"/>
          </p:cNvSpPr>
          <p:nvPr>
            <p:ph type="body" idx="2"/>
          </p:nvPr>
        </p:nvSpPr>
        <p:spPr>
          <a:xfrm>
            <a:off x="2030833" y="4419771"/>
            <a:ext cx="6411268" cy="649357"/>
          </a:xfrm>
          <a:prstGeom prst="rect">
            <a:avLst/>
          </a:prstGeom>
          <a:noFill/>
          <a:ln>
            <a:noFill/>
          </a:ln>
        </p:spPr>
        <p:txBody>
          <a:bodyPr spcFirstLastPara="1" wrap="square" lIns="91425" tIns="45700" rIns="91425" bIns="45700" anchor="t" anchorCtr="0">
            <a:normAutofit/>
          </a:bodyPr>
          <a:lstStyle>
            <a:lvl1pPr marL="457200" lvl="0" indent="-228600" algn="l" rtl="1">
              <a:lnSpc>
                <a:spcPct val="90000"/>
              </a:lnSpc>
              <a:spcBef>
                <a:spcPts val="800"/>
              </a:spcBef>
              <a:spcAft>
                <a:spcPts val="0"/>
              </a:spcAft>
              <a:buClr>
                <a:schemeClr val="lt1"/>
              </a:buClr>
              <a:buSzPts val="3200"/>
              <a:buNone/>
              <a:defRPr sz="3200" b="0" i="0">
                <a:solidFill>
                  <a:schemeClr val="lt1"/>
                </a:solidFill>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26"/>
          <p:cNvSpPr txBox="1">
            <a:spLocks noGrp="1"/>
          </p:cNvSpPr>
          <p:nvPr>
            <p:ph type="body" idx="3"/>
          </p:nvPr>
        </p:nvSpPr>
        <p:spPr>
          <a:xfrm>
            <a:off x="416891" y="6148563"/>
            <a:ext cx="5099050" cy="560533"/>
          </a:xfrm>
          <a:prstGeom prst="rect">
            <a:avLst/>
          </a:prstGeom>
          <a:noFill/>
          <a:ln>
            <a:noFill/>
          </a:ln>
        </p:spPr>
        <p:txBody>
          <a:bodyPr spcFirstLastPara="1" wrap="square" lIns="91425" tIns="45700" rIns="91425" bIns="45700" anchor="t" anchorCtr="0">
            <a:normAutofit/>
          </a:bodyPr>
          <a:lstStyle>
            <a:lvl1pPr marL="457200" lvl="0" indent="-228600" algn="l" rtl="1">
              <a:lnSpc>
                <a:spcPct val="90000"/>
              </a:lnSpc>
              <a:spcBef>
                <a:spcPts val="800"/>
              </a:spcBef>
              <a:spcAft>
                <a:spcPts val="0"/>
              </a:spcAft>
              <a:buClr>
                <a:schemeClr val="lt1"/>
              </a:buClr>
              <a:buSzPts val="2800"/>
              <a:buNone/>
              <a:defRPr>
                <a:solidFill>
                  <a:schemeClr val="lt1"/>
                </a:solidFill>
                <a:latin typeface="Calibri"/>
                <a:ea typeface="Calibri"/>
                <a:cs typeface="Calibri"/>
                <a:sym typeface="Calibri"/>
              </a:defRPr>
            </a:lvl1pPr>
            <a:lvl2pPr marL="914400" lvl="1" indent="-228600" algn="r" rtl="1">
              <a:lnSpc>
                <a:spcPct val="90000"/>
              </a:lnSpc>
              <a:spcBef>
                <a:spcPts val="800"/>
              </a:spcBef>
              <a:spcAft>
                <a:spcPts val="0"/>
              </a:spcAft>
              <a:buClr>
                <a:schemeClr val="dk1"/>
              </a:buClr>
              <a:buSzPts val="2400"/>
              <a:buNone/>
              <a:defRPr/>
            </a:lvl2pPr>
            <a:lvl3pPr marL="1371600" lvl="2" indent="-228600" algn="r" rtl="1">
              <a:lnSpc>
                <a:spcPct val="90000"/>
              </a:lnSpc>
              <a:spcBef>
                <a:spcPts val="500"/>
              </a:spcBef>
              <a:spcAft>
                <a:spcPts val="0"/>
              </a:spcAft>
              <a:buClr>
                <a:schemeClr val="dk1"/>
              </a:buClr>
              <a:buSzPts val="2000"/>
              <a:buNone/>
              <a:defRPr/>
            </a:lvl3pPr>
            <a:lvl4pPr marL="1828800" lvl="3" indent="-228600" algn="r" rtl="1">
              <a:lnSpc>
                <a:spcPct val="90000"/>
              </a:lnSpc>
              <a:spcBef>
                <a:spcPts val="500"/>
              </a:spcBef>
              <a:spcAft>
                <a:spcPts val="0"/>
              </a:spcAft>
              <a:buClr>
                <a:schemeClr val="dk1"/>
              </a:buClr>
              <a:buSzPts val="1800"/>
              <a:buNone/>
              <a:defRPr/>
            </a:lvl4pPr>
            <a:lvl5pPr marL="2286000" lvl="4" indent="-228600" algn="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משימה באופק">
  <p:cSld name="משימה באופק">
    <p:spTree>
      <p:nvGrpSpPr>
        <p:cNvPr id="1" name="Shape 151"/>
        <p:cNvGrpSpPr/>
        <p:nvPr/>
      </p:nvGrpSpPr>
      <p:grpSpPr>
        <a:xfrm>
          <a:off x="0" y="0"/>
          <a:ext cx="0" cy="0"/>
          <a:chOff x="0" y="0"/>
          <a:chExt cx="0" cy="0"/>
        </a:xfrm>
      </p:grpSpPr>
      <p:sp>
        <p:nvSpPr>
          <p:cNvPr id="152" name="Google Shape;152;p38"/>
          <p:cNvSpPr>
            <a:spLocks noGrp="1"/>
          </p:cNvSpPr>
          <p:nvPr>
            <p:ph type="pic" idx="2"/>
          </p:nvPr>
        </p:nvSpPr>
        <p:spPr>
          <a:xfrm>
            <a:off x="990948" y="1541766"/>
            <a:ext cx="10256245" cy="4519533"/>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grpSp>
        <p:nvGrpSpPr>
          <p:cNvPr id="153" name="Google Shape;153;p38"/>
          <p:cNvGrpSpPr/>
          <p:nvPr/>
        </p:nvGrpSpPr>
        <p:grpSpPr>
          <a:xfrm>
            <a:off x="-2381248" y="158428"/>
            <a:ext cx="14545456" cy="6541143"/>
            <a:chOff x="-2455150" y="146499"/>
            <a:chExt cx="14545456" cy="6541143"/>
          </a:xfrm>
        </p:grpSpPr>
        <p:sp>
          <p:nvSpPr>
            <p:cNvPr id="154" name="Google Shape;154;p38"/>
            <p:cNvSpPr/>
            <p:nvPr/>
          </p:nvSpPr>
          <p:spPr>
            <a:xfrm>
              <a:off x="11517522" y="146499"/>
              <a:ext cx="503306" cy="50330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155" name="Google Shape;155;p38"/>
            <p:cNvCxnSpPr/>
            <p:nvPr/>
          </p:nvCxnSpPr>
          <p:spPr>
            <a:xfrm>
              <a:off x="-2455150" y="6434480"/>
              <a:ext cx="3406917" cy="12802"/>
            </a:xfrm>
            <a:prstGeom prst="straightConnector1">
              <a:avLst/>
            </a:prstGeom>
            <a:noFill/>
            <a:ln w="38100" cap="flat" cmpd="sng">
              <a:solidFill>
                <a:srgbClr val="FFC000"/>
              </a:solidFill>
              <a:prstDash val="solid"/>
              <a:miter lim="800000"/>
              <a:headEnd type="none" w="sm" len="sm"/>
              <a:tailEnd type="none" w="sm" len="sm"/>
            </a:ln>
          </p:spPr>
        </p:cxnSp>
        <p:grpSp>
          <p:nvGrpSpPr>
            <p:cNvPr id="156" name="Google Shape;156;p38"/>
            <p:cNvGrpSpPr/>
            <p:nvPr/>
          </p:nvGrpSpPr>
          <p:grpSpPr>
            <a:xfrm rot="10800000">
              <a:off x="8177063" y="6181316"/>
              <a:ext cx="3913243" cy="506326"/>
              <a:chOff x="358720" y="6187719"/>
              <a:chExt cx="3913243" cy="506326"/>
            </a:xfrm>
          </p:grpSpPr>
          <p:cxnSp>
            <p:nvCxnSpPr>
              <p:cNvPr id="157" name="Google Shape;157;p38"/>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58" name="Google Shape;158;p38"/>
              <p:cNvSpPr/>
              <p:nvPr/>
            </p:nvSpPr>
            <p:spPr>
              <a:xfrm rot="-5400000">
                <a:off x="358720" y="6187719"/>
                <a:ext cx="506326" cy="50632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9" name="Google Shape;159;p38"/>
              <p:cNvSpPr/>
              <p:nvPr/>
            </p:nvSpPr>
            <p:spPr>
              <a:xfrm>
                <a:off x="781297" y="6357132"/>
                <a:ext cx="167498" cy="16749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60" name="Google Shape;160;p38"/>
            <p:cNvSpPr/>
            <p:nvPr/>
          </p:nvSpPr>
          <p:spPr>
            <a:xfrm>
              <a:off x="11646396" y="507951"/>
              <a:ext cx="245558" cy="24555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61" name="Google Shape;161;p38"/>
          <p:cNvSpPr txBox="1">
            <a:spLocks noGrp="1"/>
          </p:cNvSpPr>
          <p:nvPr>
            <p:ph type="body" idx="1"/>
          </p:nvPr>
        </p:nvSpPr>
        <p:spPr>
          <a:xfrm>
            <a:off x="426793" y="661710"/>
            <a:ext cx="10953750" cy="687492"/>
          </a:xfrm>
          <a:prstGeom prst="rect">
            <a:avLst/>
          </a:prstGeom>
          <a:noFill/>
          <a:ln>
            <a:noFill/>
          </a:ln>
        </p:spPr>
        <p:txBody>
          <a:bodyPr spcFirstLastPara="1" wrap="square" lIns="91425" tIns="45700" rIns="91425" bIns="45700" anchor="t" anchorCtr="0">
            <a:noAutofit/>
          </a:bodyPr>
          <a:lstStyle>
            <a:lvl1pPr marL="457200" lvl="0" indent="-228600" algn="r" rtl="1">
              <a:lnSpc>
                <a:spcPct val="90000"/>
              </a:lnSpc>
              <a:spcBef>
                <a:spcPts val="800"/>
              </a:spcBef>
              <a:spcAft>
                <a:spcPts val="0"/>
              </a:spcAft>
              <a:buClr>
                <a:schemeClr val="dk1"/>
              </a:buClr>
              <a:buSzPts val="4800"/>
              <a:buNone/>
              <a:defRPr sz="4800"/>
            </a:lvl1pPr>
            <a:lvl2pPr marL="914400" lvl="1" indent="-533400" algn="r" rtl="1">
              <a:lnSpc>
                <a:spcPct val="90000"/>
              </a:lnSpc>
              <a:spcBef>
                <a:spcPts val="800"/>
              </a:spcBef>
              <a:spcAft>
                <a:spcPts val="0"/>
              </a:spcAft>
              <a:buClr>
                <a:schemeClr val="dk1"/>
              </a:buClr>
              <a:buSzPts val="4800"/>
              <a:buChar char="•"/>
              <a:defRPr sz="4800"/>
            </a:lvl2pPr>
            <a:lvl3pPr marL="1371600" lvl="2" indent="-533400" algn="r" rtl="1">
              <a:lnSpc>
                <a:spcPct val="90000"/>
              </a:lnSpc>
              <a:spcBef>
                <a:spcPts val="500"/>
              </a:spcBef>
              <a:spcAft>
                <a:spcPts val="0"/>
              </a:spcAft>
              <a:buClr>
                <a:schemeClr val="dk1"/>
              </a:buClr>
              <a:buSzPts val="4800"/>
              <a:buChar char="•"/>
              <a:defRPr sz="4800"/>
            </a:lvl3pPr>
            <a:lvl4pPr marL="1828800" lvl="3" indent="-533400" algn="r" rtl="1">
              <a:lnSpc>
                <a:spcPct val="90000"/>
              </a:lnSpc>
              <a:spcBef>
                <a:spcPts val="500"/>
              </a:spcBef>
              <a:spcAft>
                <a:spcPts val="0"/>
              </a:spcAft>
              <a:buClr>
                <a:schemeClr val="dk1"/>
              </a:buClr>
              <a:buSzPts val="4800"/>
              <a:buChar char="•"/>
              <a:defRPr sz="4800"/>
            </a:lvl4pPr>
            <a:lvl5pPr marL="2286000" lvl="4" indent="-533400" algn="r" rtl="1">
              <a:lnSpc>
                <a:spcPct val="90000"/>
              </a:lnSpc>
              <a:spcBef>
                <a:spcPts val="500"/>
              </a:spcBef>
              <a:spcAft>
                <a:spcPts val="0"/>
              </a:spcAft>
              <a:buClr>
                <a:schemeClr val="dk1"/>
              </a:buClr>
              <a:buSzPts val="4800"/>
              <a:buChar char="•"/>
              <a:defRPr sz="4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62"/>
        <p:cNvGrpSpPr/>
        <p:nvPr/>
      </p:nvGrpSpPr>
      <p:grpSpPr>
        <a:xfrm>
          <a:off x="0" y="0"/>
          <a:ext cx="0" cy="0"/>
          <a:chOff x="0" y="0"/>
          <a:chExt cx="0" cy="0"/>
        </a:xfrm>
      </p:grpSpPr>
      <p:sp>
        <p:nvSpPr>
          <p:cNvPr id="163" name="Google Shape;163;p39"/>
          <p:cNvSpPr txBox="1">
            <a:spLocks noGrp="1"/>
          </p:cNvSpPr>
          <p:nvPr>
            <p:ph type="title"/>
          </p:nvPr>
        </p:nvSpPr>
        <p:spPr>
          <a:xfrm>
            <a:off x="7312026" y="457200"/>
            <a:ext cx="3932237" cy="1600200"/>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dk1"/>
              </a:buClr>
              <a:buSzPts val="2800"/>
              <a:buFont typeface="Calibri"/>
              <a:buNone/>
              <a:defRPr sz="2800" b="1">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39"/>
          <p:cNvSpPr>
            <a:spLocks noGrp="1"/>
          </p:cNvSpPr>
          <p:nvPr>
            <p:ph type="pic" idx="2"/>
          </p:nvPr>
        </p:nvSpPr>
        <p:spPr>
          <a:xfrm>
            <a:off x="849183" y="987425"/>
            <a:ext cx="6172200" cy="4873625"/>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80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grpSp>
        <p:nvGrpSpPr>
          <p:cNvPr id="165" name="Google Shape;165;p39"/>
          <p:cNvGrpSpPr/>
          <p:nvPr/>
        </p:nvGrpSpPr>
        <p:grpSpPr>
          <a:xfrm>
            <a:off x="10820648" y="6288984"/>
            <a:ext cx="10328540" cy="167498"/>
            <a:chOff x="10668248" y="5893696"/>
            <a:chExt cx="10328540" cy="167498"/>
          </a:xfrm>
        </p:grpSpPr>
        <p:cxnSp>
          <p:nvCxnSpPr>
            <p:cNvPr id="166" name="Google Shape;166;p39"/>
            <p:cNvCxnSpPr/>
            <p:nvPr/>
          </p:nvCxnSpPr>
          <p:spPr>
            <a:xfrm>
              <a:off x="10751997" y="5977445"/>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167" name="Google Shape;167;p39"/>
            <p:cNvSpPr/>
            <p:nvPr/>
          </p:nvSpPr>
          <p:spPr>
            <a:xfrm>
              <a:off x="10668248" y="5893696"/>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168" name="Google Shape;168;p39"/>
          <p:cNvGrpSpPr/>
          <p:nvPr/>
        </p:nvGrpSpPr>
        <p:grpSpPr>
          <a:xfrm>
            <a:off x="358720" y="67014"/>
            <a:ext cx="3913243" cy="506326"/>
            <a:chOff x="358720" y="6187719"/>
            <a:chExt cx="3913243" cy="506326"/>
          </a:xfrm>
        </p:grpSpPr>
        <p:cxnSp>
          <p:nvCxnSpPr>
            <p:cNvPr id="169" name="Google Shape;169;p39"/>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70" name="Google Shape;170;p3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1" name="Google Shape;171;p3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72" name="Google Shape;172;p39"/>
          <p:cNvSpPr txBox="1">
            <a:spLocks noGrp="1"/>
          </p:cNvSpPr>
          <p:nvPr>
            <p:ph type="body" idx="1"/>
          </p:nvPr>
        </p:nvSpPr>
        <p:spPr>
          <a:xfrm>
            <a:off x="7312026" y="2208855"/>
            <a:ext cx="3932237" cy="3652195"/>
          </a:xfrm>
          <a:prstGeom prst="rect">
            <a:avLst/>
          </a:prstGeom>
          <a:noFill/>
          <a:ln>
            <a:noFill/>
          </a:ln>
        </p:spPr>
        <p:txBody>
          <a:bodyPr spcFirstLastPara="1" wrap="square" lIns="91425" tIns="45700" rIns="91425" bIns="45700" anchor="t" anchorCtr="0">
            <a:normAutofit/>
          </a:bodyPr>
          <a:lstStyle>
            <a:lvl1pPr marL="457200" lvl="0" indent="-228600" algn="r" rtl="1">
              <a:lnSpc>
                <a:spcPct val="100000"/>
              </a:lnSpc>
              <a:spcBef>
                <a:spcPts val="800"/>
              </a:spcBef>
              <a:spcAft>
                <a:spcPts val="0"/>
              </a:spcAft>
              <a:buClr>
                <a:schemeClr val="dk1"/>
              </a:buClr>
              <a:buSzPts val="2400"/>
              <a:buNone/>
              <a:defRPr sz="2400">
                <a:latin typeface="Calibri"/>
                <a:ea typeface="Calibri"/>
                <a:cs typeface="Calibri"/>
                <a:sym typeface="Calibri"/>
              </a:defRPr>
            </a:lvl1pPr>
            <a:lvl2pPr marL="914400" lvl="1" indent="-228600" algn="ctr" rtl="1">
              <a:lnSpc>
                <a:spcPct val="90000"/>
              </a:lnSpc>
              <a:spcBef>
                <a:spcPts val="800"/>
              </a:spcBef>
              <a:spcAft>
                <a:spcPts val="0"/>
              </a:spcAft>
              <a:buClr>
                <a:schemeClr val="dk1"/>
              </a:buClr>
              <a:buSzPts val="2400"/>
              <a:buNone/>
              <a:defRPr/>
            </a:lvl2pPr>
            <a:lvl3pPr marL="1371600" lvl="2" indent="-228600" algn="ctr" rtl="1">
              <a:lnSpc>
                <a:spcPct val="90000"/>
              </a:lnSpc>
              <a:spcBef>
                <a:spcPts val="500"/>
              </a:spcBef>
              <a:spcAft>
                <a:spcPts val="0"/>
              </a:spcAft>
              <a:buClr>
                <a:schemeClr val="dk1"/>
              </a:buClr>
              <a:buSzPts val="2000"/>
              <a:buNone/>
              <a:defRPr/>
            </a:lvl3pPr>
            <a:lvl4pPr marL="1828800" lvl="3" indent="-228600" algn="ctr" rtl="1">
              <a:lnSpc>
                <a:spcPct val="90000"/>
              </a:lnSpc>
              <a:spcBef>
                <a:spcPts val="500"/>
              </a:spcBef>
              <a:spcAft>
                <a:spcPts val="0"/>
              </a:spcAft>
              <a:buClr>
                <a:schemeClr val="dk1"/>
              </a:buClr>
              <a:buSzPts val="1800"/>
              <a:buNone/>
              <a:defRPr/>
            </a:lvl4pPr>
            <a:lvl5pPr marL="2286000" lvl="4" indent="-228600" algn="ct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3" name="Google Shape;173;p39"/>
          <p:cNvPicPr preferRelativeResize="0"/>
          <p:nvPr/>
        </p:nvPicPr>
        <p:blipFill rotWithShape="1">
          <a:blip r:embed="rId2">
            <a:alphaModFix/>
          </a:blip>
          <a:srcRect l="95847" t="70" b="-72"/>
          <a:stretch/>
        </p:blipFill>
        <p:spPr>
          <a:xfrm>
            <a:off x="11685672" y="0"/>
            <a:ext cx="506327" cy="68580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תמונה עם טקסט תחתון">
  <p:cSld name="תמונה עם טקסט תחתון">
    <p:spTree>
      <p:nvGrpSpPr>
        <p:cNvPr id="1" name="Shape 174"/>
        <p:cNvGrpSpPr/>
        <p:nvPr/>
      </p:nvGrpSpPr>
      <p:grpSpPr>
        <a:xfrm>
          <a:off x="0" y="0"/>
          <a:ext cx="0" cy="0"/>
          <a:chOff x="0" y="0"/>
          <a:chExt cx="0" cy="0"/>
        </a:xfrm>
      </p:grpSpPr>
      <p:sp>
        <p:nvSpPr>
          <p:cNvPr id="175" name="Google Shape;175;p40"/>
          <p:cNvSpPr>
            <a:spLocks noGrp="1"/>
          </p:cNvSpPr>
          <p:nvPr>
            <p:ph type="pic" idx="2"/>
          </p:nvPr>
        </p:nvSpPr>
        <p:spPr>
          <a:xfrm>
            <a:off x="1016000" y="772487"/>
            <a:ext cx="10256245" cy="4519533"/>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76" name="Google Shape;176;p40"/>
          <p:cNvSpPr txBox="1">
            <a:spLocks noGrp="1"/>
          </p:cNvSpPr>
          <p:nvPr>
            <p:ph type="ctrTitle"/>
          </p:nvPr>
        </p:nvSpPr>
        <p:spPr>
          <a:xfrm>
            <a:off x="437568" y="5543538"/>
            <a:ext cx="11418770" cy="968519"/>
          </a:xfrm>
          <a:prstGeom prst="rect">
            <a:avLst/>
          </a:prstGeom>
          <a:noFill/>
          <a:ln>
            <a:noFill/>
          </a:ln>
        </p:spPr>
        <p:txBody>
          <a:bodyPr spcFirstLastPara="1" wrap="square" lIns="91425" tIns="45700" rIns="91425" bIns="45700" anchor="b" anchorCtr="0">
            <a:noAutofit/>
          </a:bodyPr>
          <a:lstStyle>
            <a:lvl1pPr lvl="0" algn="ctr" rtl="1">
              <a:lnSpc>
                <a:spcPct val="90000"/>
              </a:lnSpc>
              <a:spcBef>
                <a:spcPts val="800"/>
              </a:spcBef>
              <a:spcAft>
                <a:spcPts val="0"/>
              </a:spcAft>
              <a:buClr>
                <a:schemeClr val="dk1"/>
              </a:buClr>
              <a:buSzPts val="4800"/>
              <a:buFont typeface="Calibri"/>
              <a:buNone/>
              <a:defRPr sz="4800">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77" name="Google Shape;177;p40"/>
          <p:cNvGrpSpPr/>
          <p:nvPr/>
        </p:nvGrpSpPr>
        <p:grpSpPr>
          <a:xfrm>
            <a:off x="865046" y="356936"/>
            <a:ext cx="11022154" cy="506326"/>
            <a:chOff x="865046" y="356936"/>
            <a:chExt cx="11022154" cy="506326"/>
          </a:xfrm>
        </p:grpSpPr>
        <p:cxnSp>
          <p:nvCxnSpPr>
            <p:cNvPr id="178" name="Google Shape;178;p40"/>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179" name="Google Shape;179;p40"/>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80" name="Google Shape;180;p40"/>
          <p:cNvSpPr/>
          <p:nvPr/>
        </p:nvSpPr>
        <p:spPr>
          <a:xfrm rot="10800000">
            <a:off x="11781523" y="489498"/>
            <a:ext cx="211354" cy="21135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השיעור הבא יתחיל">
  <p:cSld name="1_השיעור הבא יתחיל">
    <p:spTree>
      <p:nvGrpSpPr>
        <p:cNvPr id="1" name="Shape 181"/>
        <p:cNvGrpSpPr/>
        <p:nvPr/>
      </p:nvGrpSpPr>
      <p:grpSpPr>
        <a:xfrm>
          <a:off x="0" y="0"/>
          <a:ext cx="0" cy="0"/>
          <a:chOff x="0" y="0"/>
          <a:chExt cx="0" cy="0"/>
        </a:xfrm>
      </p:grpSpPr>
      <p:sp>
        <p:nvSpPr>
          <p:cNvPr id="182" name="Google Shape;182;p41"/>
          <p:cNvSpPr/>
          <p:nvPr/>
        </p:nvSpPr>
        <p:spPr>
          <a:xfrm>
            <a:off x="1076345" y="1757556"/>
            <a:ext cx="10039311" cy="338386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183" name="Google Shape;183;p41"/>
          <p:cNvCxnSpPr/>
          <p:nvPr/>
        </p:nvCxnSpPr>
        <p:spPr>
          <a:xfrm>
            <a:off x="865046" y="532257"/>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84" name="Google Shape;184;p41"/>
          <p:cNvSpPr/>
          <p:nvPr/>
        </p:nvSpPr>
        <p:spPr>
          <a:xfrm rot="-5400000">
            <a:off x="358720" y="28549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5" name="Google Shape;185;p41"/>
          <p:cNvSpPr/>
          <p:nvPr/>
        </p:nvSpPr>
        <p:spPr>
          <a:xfrm>
            <a:off x="781297" y="454909"/>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6" name="Google Shape;186;p41"/>
          <p:cNvSpPr txBox="1">
            <a:spLocks noGrp="1"/>
          </p:cNvSpPr>
          <p:nvPr>
            <p:ph type="body" idx="1"/>
          </p:nvPr>
        </p:nvSpPr>
        <p:spPr>
          <a:xfrm>
            <a:off x="1837135" y="1657495"/>
            <a:ext cx="8517731" cy="3476060"/>
          </a:xfrm>
          <a:prstGeom prst="rect">
            <a:avLst/>
          </a:prstGeom>
          <a:noFill/>
          <a:ln>
            <a:noFill/>
          </a:ln>
        </p:spPr>
        <p:txBody>
          <a:bodyPr spcFirstLastPara="1" wrap="square" lIns="91425" tIns="45700" rIns="91425" bIns="45700" anchor="ctr" anchorCtr="0">
            <a:normAutofit/>
          </a:bodyPr>
          <a:lstStyle>
            <a:lvl1pPr marL="457200" lvl="0" indent="-228600" algn="r" rtl="1">
              <a:lnSpc>
                <a:spcPct val="106666"/>
              </a:lnSpc>
              <a:spcBef>
                <a:spcPts val="800"/>
              </a:spcBef>
              <a:spcAft>
                <a:spcPts val="0"/>
              </a:spcAft>
              <a:buClr>
                <a:schemeClr val="lt1"/>
              </a:buClr>
              <a:buSzPts val="7500"/>
              <a:buNone/>
              <a:defRPr sz="7500">
                <a:solidFill>
                  <a:schemeClr val="lt1"/>
                </a:solidFill>
                <a:latin typeface="Calibri"/>
                <a:ea typeface="Calibri"/>
                <a:cs typeface="Calibri"/>
                <a:sym typeface="Calibri"/>
              </a:defRPr>
            </a:lvl1pPr>
            <a:lvl2pPr marL="914400" lvl="1" indent="-228600" algn="r" rtl="1">
              <a:lnSpc>
                <a:spcPct val="90000"/>
              </a:lnSpc>
              <a:spcBef>
                <a:spcPts val="800"/>
              </a:spcBef>
              <a:spcAft>
                <a:spcPts val="0"/>
              </a:spcAft>
              <a:buClr>
                <a:schemeClr val="dk1"/>
              </a:buClr>
              <a:buSzPts val="2400"/>
              <a:buNone/>
              <a:defRPr/>
            </a:lvl2pPr>
            <a:lvl3pPr marL="1371600" lvl="2" indent="-228600" algn="r" rtl="1">
              <a:lnSpc>
                <a:spcPct val="90000"/>
              </a:lnSpc>
              <a:spcBef>
                <a:spcPts val="500"/>
              </a:spcBef>
              <a:spcAft>
                <a:spcPts val="0"/>
              </a:spcAft>
              <a:buClr>
                <a:schemeClr val="dk1"/>
              </a:buClr>
              <a:buSzPts val="2000"/>
              <a:buNone/>
              <a:defRPr/>
            </a:lvl3pPr>
            <a:lvl4pPr marL="1828800" lvl="3" indent="-228600" algn="r" rtl="1">
              <a:lnSpc>
                <a:spcPct val="90000"/>
              </a:lnSpc>
              <a:spcBef>
                <a:spcPts val="500"/>
              </a:spcBef>
              <a:spcAft>
                <a:spcPts val="0"/>
              </a:spcAft>
              <a:buClr>
                <a:schemeClr val="dk1"/>
              </a:buClr>
              <a:buSzPts val="1800"/>
              <a:buNone/>
              <a:defRPr/>
            </a:lvl4pPr>
            <a:lvl5pPr marL="2286000" lvl="4" indent="-228600" algn="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87" name="Google Shape;187;p41"/>
          <p:cNvCxnSpPr/>
          <p:nvPr/>
        </p:nvCxnSpPr>
        <p:spPr>
          <a:xfrm>
            <a:off x="792994" y="5506727"/>
            <a:ext cx="1385887" cy="0"/>
          </a:xfrm>
          <a:prstGeom prst="straightConnector1">
            <a:avLst/>
          </a:prstGeom>
          <a:noFill/>
          <a:ln w="38100" cap="flat" cmpd="sng">
            <a:solidFill>
              <a:srgbClr val="FFC000"/>
            </a:solidFill>
            <a:prstDash val="solid"/>
            <a:miter lim="800000"/>
            <a:headEnd type="none" w="sm" len="sm"/>
            <a:tailEnd type="none" w="sm" len="sm"/>
          </a:ln>
        </p:spPr>
      </p:cxnSp>
      <p:sp>
        <p:nvSpPr>
          <p:cNvPr id="188" name="Google Shape;188;p41"/>
          <p:cNvSpPr/>
          <p:nvPr/>
        </p:nvSpPr>
        <p:spPr>
          <a:xfrm rot="10800000">
            <a:off x="10905576" y="2286221"/>
            <a:ext cx="420158" cy="420158"/>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189" name="Google Shape;189;p41"/>
          <p:cNvCxnSpPr/>
          <p:nvPr/>
        </p:nvCxnSpPr>
        <p:spPr>
          <a:xfrm>
            <a:off x="408495" y="6252973"/>
            <a:ext cx="2815472" cy="0"/>
          </a:xfrm>
          <a:prstGeom prst="straightConnector1">
            <a:avLst/>
          </a:prstGeom>
          <a:noFill/>
          <a:ln w="38100" cap="flat" cmpd="sng">
            <a:solidFill>
              <a:srgbClr val="FFC000"/>
            </a:solidFill>
            <a:prstDash val="solid"/>
            <a:miter lim="800000"/>
            <a:headEnd type="none" w="sm" len="sm"/>
            <a:tailEnd type="none" w="sm" len="sm"/>
          </a:ln>
        </p:spPr>
      </p:cxnSp>
      <p:cxnSp>
        <p:nvCxnSpPr>
          <p:cNvPr id="190" name="Google Shape;190;p41"/>
          <p:cNvCxnSpPr/>
          <p:nvPr/>
        </p:nvCxnSpPr>
        <p:spPr>
          <a:xfrm>
            <a:off x="-678730" y="6456415"/>
            <a:ext cx="3455367" cy="0"/>
          </a:xfrm>
          <a:prstGeom prst="straightConnector1">
            <a:avLst/>
          </a:prstGeom>
          <a:noFill/>
          <a:ln w="38100" cap="flat" cmpd="sng">
            <a:solidFill>
              <a:srgbClr val="FFC000"/>
            </a:solidFill>
            <a:prstDash val="solid"/>
            <a:miter lim="800000"/>
            <a:headEnd type="none" w="sm" len="sm"/>
            <a:tailEnd type="none" w="sm" len="sm"/>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1"/>
        <p:cNvGrpSpPr/>
        <p:nvPr/>
      </p:nvGrpSpPr>
      <p:grpSpPr>
        <a:xfrm>
          <a:off x="0" y="0"/>
          <a:ext cx="0" cy="0"/>
          <a:chOff x="0" y="0"/>
          <a:chExt cx="0" cy="0"/>
        </a:xfrm>
      </p:grpSpPr>
      <p:sp>
        <p:nvSpPr>
          <p:cNvPr id="192" name="Google Shape;192;p4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accent1"/>
              </a:buClr>
              <a:buSzPts val="6500"/>
              <a:buFont typeface="Calibri"/>
              <a:buNone/>
              <a:defRPr sz="6500">
                <a:solidFill>
                  <a:schemeClr val="accen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4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rtl="1">
              <a:lnSpc>
                <a:spcPct val="90000"/>
              </a:lnSpc>
              <a:spcBef>
                <a:spcPts val="800"/>
              </a:spcBef>
              <a:spcAft>
                <a:spcPts val="0"/>
              </a:spcAft>
              <a:buClr>
                <a:schemeClr val="dk1"/>
              </a:buClr>
              <a:buSzPts val="2800"/>
              <a:buNone/>
              <a:defRPr sz="2800">
                <a:latin typeface="Calibri"/>
                <a:ea typeface="Calibri"/>
                <a:cs typeface="Calibri"/>
                <a:sym typeface="Calibri"/>
              </a:defRPr>
            </a:lvl1pPr>
            <a:lvl2pPr lvl="1" algn="ctr" rtl="1">
              <a:lnSpc>
                <a:spcPct val="90000"/>
              </a:lnSpc>
              <a:spcBef>
                <a:spcPts val="800"/>
              </a:spcBef>
              <a:spcAft>
                <a:spcPts val="0"/>
              </a:spcAft>
              <a:buClr>
                <a:schemeClr val="dk1"/>
              </a:buClr>
              <a:buSzPts val="2000"/>
              <a:buNone/>
              <a:defRPr sz="2000"/>
            </a:lvl2pPr>
            <a:lvl3pPr lvl="2" algn="ctr" rtl="1">
              <a:lnSpc>
                <a:spcPct val="90000"/>
              </a:lnSpc>
              <a:spcBef>
                <a:spcPts val="500"/>
              </a:spcBef>
              <a:spcAft>
                <a:spcPts val="0"/>
              </a:spcAft>
              <a:buClr>
                <a:schemeClr val="dk1"/>
              </a:buClr>
              <a:buSzPts val="1800"/>
              <a:buNone/>
              <a:defRPr sz="1800"/>
            </a:lvl3pPr>
            <a:lvl4pPr lvl="3" algn="ctr" rtl="1">
              <a:lnSpc>
                <a:spcPct val="90000"/>
              </a:lnSpc>
              <a:spcBef>
                <a:spcPts val="500"/>
              </a:spcBef>
              <a:spcAft>
                <a:spcPts val="0"/>
              </a:spcAft>
              <a:buClr>
                <a:schemeClr val="dk1"/>
              </a:buClr>
              <a:buSzPts val="1600"/>
              <a:buNone/>
              <a:defRPr sz="1600"/>
            </a:lvl4pPr>
            <a:lvl5pPr lvl="4" algn="ctr" rtl="1">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194" name="Google Shape;194;p42"/>
          <p:cNvCxnSpPr/>
          <p:nvPr/>
        </p:nvCxnSpPr>
        <p:spPr>
          <a:xfrm>
            <a:off x="-874997" y="6429575"/>
            <a:ext cx="4005469" cy="0"/>
          </a:xfrm>
          <a:prstGeom prst="straightConnector1">
            <a:avLst/>
          </a:prstGeom>
          <a:noFill/>
          <a:ln w="38100" cap="flat" cmpd="sng">
            <a:solidFill>
              <a:srgbClr val="FFC000"/>
            </a:solidFill>
            <a:prstDash val="solid"/>
            <a:miter lim="800000"/>
            <a:headEnd type="none" w="sm" len="sm"/>
            <a:tailEnd type="none" w="sm" len="sm"/>
          </a:ln>
        </p:spPr>
      </p:cxnSp>
      <p:grpSp>
        <p:nvGrpSpPr>
          <p:cNvPr id="195" name="Google Shape;195;p42"/>
          <p:cNvGrpSpPr/>
          <p:nvPr/>
        </p:nvGrpSpPr>
        <p:grpSpPr>
          <a:xfrm>
            <a:off x="781297" y="356936"/>
            <a:ext cx="11105903" cy="506326"/>
            <a:chOff x="781297" y="356936"/>
            <a:chExt cx="11105903" cy="506326"/>
          </a:xfrm>
        </p:grpSpPr>
        <p:cxnSp>
          <p:nvCxnSpPr>
            <p:cNvPr id="196" name="Google Shape;196;p42"/>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197" name="Google Shape;197;p42"/>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8" name="Google Shape;198;p42"/>
            <p:cNvSpPr/>
            <p:nvPr/>
          </p:nvSpPr>
          <p:spPr>
            <a:xfrm>
              <a:off x="781297" y="489498"/>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199" name="Google Shape;199;p42"/>
          <p:cNvGrpSpPr/>
          <p:nvPr/>
        </p:nvGrpSpPr>
        <p:grpSpPr>
          <a:xfrm>
            <a:off x="7685986" y="6410721"/>
            <a:ext cx="4506014" cy="481337"/>
            <a:chOff x="5231876" y="2677211"/>
            <a:chExt cx="4506014" cy="481337"/>
          </a:xfrm>
        </p:grpSpPr>
        <p:sp>
          <p:nvSpPr>
            <p:cNvPr id="200" name="Google Shape;200;p42"/>
            <p:cNvSpPr/>
            <p:nvPr/>
          </p:nvSpPr>
          <p:spPr>
            <a:xfrm>
              <a:off x="5231876" y="2902420"/>
              <a:ext cx="4116884" cy="25612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1" name="Google Shape;201;p42"/>
            <p:cNvSpPr/>
            <p:nvPr/>
          </p:nvSpPr>
          <p:spPr>
            <a:xfrm>
              <a:off x="5937332" y="2677211"/>
              <a:ext cx="3800558" cy="22520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תמונה">
  <p:cSld name="תמונה">
    <p:spTree>
      <p:nvGrpSpPr>
        <p:cNvPr id="1" name="Shape 202"/>
        <p:cNvGrpSpPr/>
        <p:nvPr/>
      </p:nvGrpSpPr>
      <p:grpSpPr>
        <a:xfrm>
          <a:off x="0" y="0"/>
          <a:ext cx="0" cy="0"/>
          <a:chOff x="0" y="0"/>
          <a:chExt cx="0" cy="0"/>
        </a:xfrm>
      </p:grpSpPr>
      <p:sp>
        <p:nvSpPr>
          <p:cNvPr id="203" name="Google Shape;203;p43"/>
          <p:cNvSpPr>
            <a:spLocks noGrp="1"/>
          </p:cNvSpPr>
          <p:nvPr>
            <p:ph type="pic" idx="2"/>
          </p:nvPr>
        </p:nvSpPr>
        <p:spPr>
          <a:xfrm>
            <a:off x="721035" y="901758"/>
            <a:ext cx="10586646" cy="5681719"/>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grpSp>
        <p:nvGrpSpPr>
          <p:cNvPr id="204" name="Google Shape;204;p43"/>
          <p:cNvGrpSpPr/>
          <p:nvPr/>
        </p:nvGrpSpPr>
        <p:grpSpPr>
          <a:xfrm>
            <a:off x="781297" y="356936"/>
            <a:ext cx="11105903" cy="506326"/>
            <a:chOff x="781297" y="356936"/>
            <a:chExt cx="11105903" cy="506326"/>
          </a:xfrm>
        </p:grpSpPr>
        <p:cxnSp>
          <p:nvCxnSpPr>
            <p:cNvPr id="205" name="Google Shape;205;p43"/>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206" name="Google Shape;206;p43"/>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7" name="Google Shape;207;p43"/>
            <p:cNvSpPr/>
            <p:nvPr/>
          </p:nvSpPr>
          <p:spPr>
            <a:xfrm>
              <a:off x="781297" y="489498"/>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208" name="Google Shape;208;p43"/>
          <p:cNvGrpSpPr/>
          <p:nvPr/>
        </p:nvGrpSpPr>
        <p:grpSpPr>
          <a:xfrm>
            <a:off x="-8156196" y="6042094"/>
            <a:ext cx="10328540" cy="167498"/>
            <a:chOff x="10668248" y="5893696"/>
            <a:chExt cx="10328540" cy="167498"/>
          </a:xfrm>
        </p:grpSpPr>
        <p:cxnSp>
          <p:nvCxnSpPr>
            <p:cNvPr id="209" name="Google Shape;209;p43"/>
            <p:cNvCxnSpPr/>
            <p:nvPr/>
          </p:nvCxnSpPr>
          <p:spPr>
            <a:xfrm>
              <a:off x="10751997" y="5977445"/>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210" name="Google Shape;210;p43"/>
            <p:cNvSpPr/>
            <p:nvPr/>
          </p:nvSpPr>
          <p:spPr>
            <a:xfrm>
              <a:off x="10668248" y="5893696"/>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211" name="Google Shape;211;p43"/>
          <p:cNvSpPr/>
          <p:nvPr/>
        </p:nvSpPr>
        <p:spPr>
          <a:xfrm rot="10800000">
            <a:off x="11513458" y="721339"/>
            <a:ext cx="235719" cy="23571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פתרון">
  <p:cSld name="פתרון">
    <p:spTree>
      <p:nvGrpSpPr>
        <p:cNvPr id="1" name="Shape 69"/>
        <p:cNvGrpSpPr/>
        <p:nvPr/>
      </p:nvGrpSpPr>
      <p:grpSpPr>
        <a:xfrm>
          <a:off x="0" y="0"/>
          <a:ext cx="0" cy="0"/>
          <a:chOff x="0" y="0"/>
          <a:chExt cx="0" cy="0"/>
        </a:xfrm>
      </p:grpSpPr>
      <p:cxnSp>
        <p:nvCxnSpPr>
          <p:cNvPr id="70" name="Google Shape;70;p31"/>
          <p:cNvCxnSpPr/>
          <p:nvPr/>
        </p:nvCxnSpPr>
        <p:spPr>
          <a:xfrm>
            <a:off x="9092667" y="352323"/>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71" name="Google Shape;71;p31"/>
          <p:cNvSpPr/>
          <p:nvPr/>
        </p:nvSpPr>
        <p:spPr>
          <a:xfrm rot="-5400000">
            <a:off x="8989719" y="249375"/>
            <a:ext cx="205896" cy="20589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72" name="Google Shape;72;p31"/>
          <p:cNvGrpSpPr/>
          <p:nvPr/>
        </p:nvGrpSpPr>
        <p:grpSpPr>
          <a:xfrm>
            <a:off x="358720" y="6187719"/>
            <a:ext cx="3913243" cy="506326"/>
            <a:chOff x="358720" y="6187719"/>
            <a:chExt cx="3913243" cy="506326"/>
          </a:xfrm>
        </p:grpSpPr>
        <p:cxnSp>
          <p:nvCxnSpPr>
            <p:cNvPr id="73" name="Google Shape;73;p31"/>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74" name="Google Shape;74;p31"/>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5" name="Google Shape;75;p31"/>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76" name="Google Shape;76;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800"/>
              </a:spcBef>
              <a:spcAft>
                <a:spcPts val="0"/>
              </a:spcAft>
              <a:buClr>
                <a:schemeClr val="dk1"/>
              </a:buClr>
              <a:buSzPts val="4400"/>
              <a:buFont typeface="Calibri"/>
              <a:buNone/>
              <a:defRPr>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1"/>
          <p:cNvSpPr txBox="1">
            <a:spLocks noGrp="1"/>
          </p:cNvSpPr>
          <p:nvPr>
            <p:ph type="body" idx="1"/>
          </p:nvPr>
        </p:nvSpPr>
        <p:spPr>
          <a:xfrm>
            <a:off x="865046" y="1825625"/>
            <a:ext cx="5154754"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31"/>
          <p:cNvSpPr txBox="1">
            <a:spLocks noGrp="1"/>
          </p:cNvSpPr>
          <p:nvPr>
            <p:ph type="body" idx="2"/>
          </p:nvPr>
        </p:nvSpPr>
        <p:spPr>
          <a:xfrm>
            <a:off x="6260122" y="1825625"/>
            <a:ext cx="5093677"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808237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כותרת ראשית">
  <p:cSld name="1_כותרת ראשית">
    <p:spTree>
      <p:nvGrpSpPr>
        <p:cNvPr id="1" name="Shape 79"/>
        <p:cNvGrpSpPr/>
        <p:nvPr/>
      </p:nvGrpSpPr>
      <p:grpSpPr>
        <a:xfrm>
          <a:off x="0" y="0"/>
          <a:ext cx="0" cy="0"/>
          <a:chOff x="0" y="0"/>
          <a:chExt cx="0" cy="0"/>
        </a:xfrm>
      </p:grpSpPr>
      <p:pic>
        <p:nvPicPr>
          <p:cNvPr id="80" name="Google Shape;80;p32"/>
          <p:cNvPicPr preferRelativeResize="0"/>
          <p:nvPr/>
        </p:nvPicPr>
        <p:blipFill rotWithShape="1">
          <a:blip r:embed="rId2">
            <a:alphaModFix amt="54000"/>
          </a:blip>
          <a:srcRect/>
          <a:stretch/>
        </p:blipFill>
        <p:spPr>
          <a:xfrm>
            <a:off x="-7354566" y="2026507"/>
            <a:ext cx="5045676" cy="5028913"/>
          </a:xfrm>
          <a:prstGeom prst="rect">
            <a:avLst/>
          </a:prstGeom>
          <a:noFill/>
          <a:ln>
            <a:noFill/>
          </a:ln>
        </p:spPr>
      </p:pic>
      <p:pic>
        <p:nvPicPr>
          <p:cNvPr id="81" name="Google Shape;81;p32"/>
          <p:cNvPicPr preferRelativeResize="0"/>
          <p:nvPr/>
        </p:nvPicPr>
        <p:blipFill rotWithShape="1">
          <a:blip r:embed="rId2">
            <a:alphaModFix amt="54000"/>
          </a:blip>
          <a:srcRect/>
          <a:stretch/>
        </p:blipFill>
        <p:spPr>
          <a:xfrm>
            <a:off x="12947248" y="-3969273"/>
            <a:ext cx="5045676" cy="5028913"/>
          </a:xfrm>
          <a:prstGeom prst="rect">
            <a:avLst/>
          </a:prstGeom>
          <a:noFill/>
          <a:ln>
            <a:noFill/>
          </a:ln>
        </p:spPr>
      </p:pic>
      <p:pic>
        <p:nvPicPr>
          <p:cNvPr id="82" name="Google Shape;82;p32"/>
          <p:cNvPicPr preferRelativeResize="0"/>
          <p:nvPr/>
        </p:nvPicPr>
        <p:blipFill rotWithShape="1">
          <a:blip r:embed="rId3">
            <a:alphaModFix/>
          </a:blip>
          <a:srcRect/>
          <a:stretch/>
        </p:blipFill>
        <p:spPr>
          <a:xfrm>
            <a:off x="0" y="0"/>
            <a:ext cx="12192000" cy="6858000"/>
          </a:xfrm>
          <a:prstGeom prst="rect">
            <a:avLst/>
          </a:prstGeom>
          <a:noFill/>
          <a:ln>
            <a:noFill/>
          </a:ln>
        </p:spPr>
      </p:pic>
      <p:cxnSp>
        <p:nvCxnSpPr>
          <p:cNvPr id="83" name="Google Shape;83;p32"/>
          <p:cNvCxnSpPr/>
          <p:nvPr/>
        </p:nvCxnSpPr>
        <p:spPr>
          <a:xfrm>
            <a:off x="7156173" y="1639956"/>
            <a:ext cx="4005469" cy="0"/>
          </a:xfrm>
          <a:prstGeom prst="straightConnector1">
            <a:avLst/>
          </a:prstGeom>
          <a:noFill/>
          <a:ln w="38100" cap="flat" cmpd="sng">
            <a:solidFill>
              <a:srgbClr val="FFC000"/>
            </a:solidFill>
            <a:prstDash val="solid"/>
            <a:miter lim="800000"/>
            <a:headEnd type="none" w="sm" len="sm"/>
            <a:tailEnd type="none" w="sm" len="sm"/>
          </a:ln>
        </p:spPr>
      </p:cxnSp>
      <p:sp>
        <p:nvSpPr>
          <p:cNvPr id="84" name="Google Shape;84;p32"/>
          <p:cNvSpPr/>
          <p:nvPr/>
        </p:nvSpPr>
        <p:spPr>
          <a:xfrm rot="-5400000">
            <a:off x="7721222" y="1537008"/>
            <a:ext cx="205896" cy="20589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85" name="Google Shape;85;p32"/>
          <p:cNvCxnSpPr/>
          <p:nvPr/>
        </p:nvCxnSpPr>
        <p:spPr>
          <a:xfrm>
            <a:off x="4093266" y="4984979"/>
            <a:ext cx="4005469" cy="0"/>
          </a:xfrm>
          <a:prstGeom prst="straightConnector1">
            <a:avLst/>
          </a:prstGeom>
          <a:noFill/>
          <a:ln w="38100" cap="flat" cmpd="sng">
            <a:solidFill>
              <a:srgbClr val="FFC000"/>
            </a:solidFill>
            <a:prstDash val="solid"/>
            <a:miter lim="800000"/>
            <a:headEnd type="none" w="sm" len="sm"/>
            <a:tailEnd type="none" w="sm" len="sm"/>
          </a:ln>
        </p:spPr>
      </p:cxnSp>
      <p:cxnSp>
        <p:nvCxnSpPr>
          <p:cNvPr id="86" name="Google Shape;86;p32"/>
          <p:cNvCxnSpPr/>
          <p:nvPr/>
        </p:nvCxnSpPr>
        <p:spPr>
          <a:xfrm>
            <a:off x="4093266" y="2035982"/>
            <a:ext cx="4005469" cy="0"/>
          </a:xfrm>
          <a:prstGeom prst="straightConnector1">
            <a:avLst/>
          </a:prstGeom>
          <a:noFill/>
          <a:ln w="38100" cap="flat" cmpd="sng">
            <a:solidFill>
              <a:srgbClr val="FFC000"/>
            </a:solidFill>
            <a:prstDash val="solid"/>
            <a:miter lim="800000"/>
            <a:headEnd type="none" w="sm" len="sm"/>
            <a:tailEnd type="none" w="sm" len="sm"/>
          </a:ln>
        </p:spPr>
      </p:cxnSp>
      <p:grpSp>
        <p:nvGrpSpPr>
          <p:cNvPr id="87" name="Google Shape;87;p32"/>
          <p:cNvGrpSpPr/>
          <p:nvPr/>
        </p:nvGrpSpPr>
        <p:grpSpPr>
          <a:xfrm>
            <a:off x="-110840" y="110839"/>
            <a:ext cx="1530097" cy="1525930"/>
            <a:chOff x="8374611" y="4283110"/>
            <a:chExt cx="2300578" cy="2294314"/>
          </a:xfrm>
        </p:grpSpPr>
        <p:pic>
          <p:nvPicPr>
            <p:cNvPr id="88" name="Google Shape;88;p32"/>
            <p:cNvPicPr preferRelativeResize="0"/>
            <p:nvPr/>
          </p:nvPicPr>
          <p:blipFill rotWithShape="1">
            <a:blip r:embed="rId4">
              <a:alphaModFix/>
            </a:blip>
            <a:srcRect l="62938"/>
            <a:stretch/>
          </p:blipFill>
          <p:spPr>
            <a:xfrm>
              <a:off x="8873684" y="4283110"/>
              <a:ext cx="1227785" cy="1519621"/>
            </a:xfrm>
            <a:prstGeom prst="rect">
              <a:avLst/>
            </a:prstGeom>
            <a:noFill/>
            <a:ln>
              <a:noFill/>
            </a:ln>
          </p:spPr>
        </p:pic>
        <p:sp>
          <p:nvSpPr>
            <p:cNvPr id="89" name="Google Shape;89;p32"/>
            <p:cNvSpPr/>
            <p:nvPr/>
          </p:nvSpPr>
          <p:spPr>
            <a:xfrm>
              <a:off x="8374611" y="5883287"/>
              <a:ext cx="2300578" cy="6941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מדינת ישראל</a:t>
              </a:r>
              <a:endParaRPr/>
            </a:p>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משרד החינוך</a:t>
              </a:r>
              <a:endParaRPr/>
            </a:p>
          </p:txBody>
        </p:sp>
      </p:grpSp>
      <p:sp>
        <p:nvSpPr>
          <p:cNvPr id="90" name="Google Shape;90;p32"/>
          <p:cNvSpPr txBox="1"/>
          <p:nvPr/>
        </p:nvSpPr>
        <p:spPr>
          <a:xfrm>
            <a:off x="2210656" y="2447258"/>
            <a:ext cx="7770689" cy="1963485"/>
          </a:xfrm>
          <a:prstGeom prst="rect">
            <a:avLst/>
          </a:prstGeom>
          <a:solidFill>
            <a:schemeClr val="accent1"/>
          </a:solidFill>
          <a:ln>
            <a:noFill/>
          </a:ln>
        </p:spPr>
        <p:txBody>
          <a:bodyPr spcFirstLastPara="1" wrap="square" lIns="251975" tIns="251975" rIns="251975" bIns="251975" anchor="ctr" anchorCtr="0">
            <a:spAutoFit/>
          </a:bodyPr>
          <a:lstStyle/>
          <a:p>
            <a:pPr marL="0" marR="0" lvl="0" indent="0" algn="ctr" rtl="1">
              <a:lnSpc>
                <a:spcPct val="90909"/>
              </a:lnSpc>
              <a:spcBef>
                <a:spcPts val="0"/>
              </a:spcBef>
              <a:spcAft>
                <a:spcPts val="0"/>
              </a:spcAft>
              <a:buNone/>
            </a:pPr>
            <a:r>
              <a:rPr lang="x-none" sz="6600" b="0" i="0" u="none" strike="noStrike" cap="none">
                <a:solidFill>
                  <a:schemeClr val="lt1"/>
                </a:solidFill>
                <a:latin typeface="Calibri"/>
                <a:ea typeface="Calibri"/>
                <a:cs typeface="Calibri"/>
                <a:sym typeface="Calibri"/>
              </a:rPr>
              <a:t>תודה שצפיתם בשידור</a:t>
            </a:r>
            <a:endParaRPr/>
          </a:p>
          <a:p>
            <a:pPr marL="0" marR="0" lvl="0" indent="0" algn="ctr" rtl="1">
              <a:lnSpc>
                <a:spcPct val="187500"/>
              </a:lnSpc>
              <a:spcBef>
                <a:spcPts val="0"/>
              </a:spcBef>
              <a:spcAft>
                <a:spcPts val="0"/>
              </a:spcAft>
              <a:buNone/>
            </a:pPr>
            <a:r>
              <a:rPr lang="x-none" sz="3200" b="0" i="0" u="none" strike="noStrike" cap="none">
                <a:solidFill>
                  <a:schemeClr val="lt1"/>
                </a:solidFill>
                <a:latin typeface="Calibri"/>
                <a:ea typeface="Calibri"/>
                <a:cs typeface="Calibri"/>
                <a:sym typeface="Calibri"/>
              </a:rPr>
              <a:t>הופק עבור משרד החינוך ע״י מטח</a:t>
            </a:r>
            <a:endParaRPr sz="3200" b="0" i="0" u="none" strike="noStrike" cap="none">
              <a:solidFill>
                <a:schemeClr val="lt1"/>
              </a:solidFill>
              <a:latin typeface="Calibri"/>
              <a:ea typeface="Calibri"/>
              <a:cs typeface="Calibri"/>
              <a:sym typeface="Calibri"/>
            </a:endParaRPr>
          </a:p>
        </p:txBody>
      </p:sp>
      <p:sp>
        <p:nvSpPr>
          <p:cNvPr id="91" name="Google Shape;91;p32"/>
          <p:cNvSpPr/>
          <p:nvPr/>
        </p:nvSpPr>
        <p:spPr>
          <a:xfrm>
            <a:off x="6692900" y="4828833"/>
            <a:ext cx="342900" cy="3429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2" name="Google Shape;92;p32"/>
          <p:cNvSpPr/>
          <p:nvPr/>
        </p:nvSpPr>
        <p:spPr>
          <a:xfrm>
            <a:off x="2431342" y="2371058"/>
            <a:ext cx="152400" cy="152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3" name="Google Shape;93;p32"/>
          <p:cNvSpPr/>
          <p:nvPr/>
        </p:nvSpPr>
        <p:spPr>
          <a:xfrm>
            <a:off x="9905144" y="4005877"/>
            <a:ext cx="152400" cy="152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 name="TextBox 1">
            <a:extLst>
              <a:ext uri="{FF2B5EF4-FFF2-40B4-BE49-F238E27FC236}">
                <a16:creationId xmlns:a16="http://schemas.microsoft.com/office/drawing/2014/main" id="{4A4A7467-DB8E-4008-BBA4-39827604A68A}"/>
              </a:ext>
            </a:extLst>
          </p:cNvPr>
          <p:cNvSpPr txBox="1"/>
          <p:nvPr userDrawn="1"/>
        </p:nvSpPr>
        <p:spPr>
          <a:xfrm>
            <a:off x="5080000" y="6206509"/>
            <a:ext cx="2032000" cy="307777"/>
          </a:xfrm>
          <a:prstGeom prst="rect">
            <a:avLst/>
          </a:prstGeom>
          <a:noFill/>
        </p:spPr>
        <p:txBody>
          <a:bodyPr wrap="square" rtlCol="1">
            <a:spAutoFit/>
          </a:bodyPr>
          <a:lstStyle/>
          <a:p>
            <a:pPr algn="ctr"/>
            <a:r>
              <a:rPr lang="en-US" dirty="0">
                <a:solidFill>
                  <a:schemeClr val="bg1"/>
                </a:solidFill>
              </a:rPr>
              <a:t>PIXABAY.COM</a:t>
            </a:r>
            <a:r>
              <a:rPr lang="he-IL" dirty="0">
                <a:solidFill>
                  <a:schemeClr val="bg1"/>
                </a:solidFill>
              </a:rPr>
              <a:t>איורים: </a:t>
            </a:r>
          </a:p>
        </p:txBody>
      </p:sp>
    </p:spTree>
    <p:extLst>
      <p:ext uri="{BB962C8B-B14F-4D97-AF65-F5344CB8AC3E}">
        <p14:creationId xmlns:p14="http://schemas.microsoft.com/office/powerpoint/2010/main" val="417835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מה נלמד היום" type="obj">
  <p:cSld name="OBJECT">
    <p:spTree>
      <p:nvGrpSpPr>
        <p:cNvPr id="1" name="Shape 31"/>
        <p:cNvGrpSpPr/>
        <p:nvPr/>
      </p:nvGrpSpPr>
      <p:grpSpPr>
        <a:xfrm>
          <a:off x="0" y="0"/>
          <a:ext cx="0" cy="0"/>
          <a:chOff x="0" y="0"/>
          <a:chExt cx="0" cy="0"/>
        </a:xfrm>
      </p:grpSpPr>
      <p:sp>
        <p:nvSpPr>
          <p:cNvPr id="32" name="Google Shape;32;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800"/>
              </a:spcBef>
              <a:spcAft>
                <a:spcPts val="0"/>
              </a:spcAft>
              <a:buClr>
                <a:schemeClr val="dk1"/>
              </a:buClr>
              <a:buSzPts val="44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800"/>
              </a:spcBef>
              <a:spcAft>
                <a:spcPts val="0"/>
              </a:spcAft>
              <a:buClr>
                <a:schemeClr val="accent2"/>
              </a:buClr>
              <a:buSzPts val="2800"/>
              <a:buNone/>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4" name="Google Shape;34;p27"/>
          <p:cNvGrpSpPr/>
          <p:nvPr/>
        </p:nvGrpSpPr>
        <p:grpSpPr>
          <a:xfrm>
            <a:off x="358720" y="6187719"/>
            <a:ext cx="3913243" cy="506326"/>
            <a:chOff x="358720" y="6187719"/>
            <a:chExt cx="3913243" cy="506326"/>
          </a:xfrm>
        </p:grpSpPr>
        <p:cxnSp>
          <p:nvCxnSpPr>
            <p:cNvPr id="35" name="Google Shape;35;p27"/>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36" name="Google Shape;36;p27"/>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 name="Google Shape;37;p27"/>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38" name="Google Shape;38;p27"/>
          <p:cNvGrpSpPr/>
          <p:nvPr/>
        </p:nvGrpSpPr>
        <p:grpSpPr>
          <a:xfrm rot="10800000">
            <a:off x="8177063" y="106239"/>
            <a:ext cx="3913243" cy="506326"/>
            <a:chOff x="358720" y="6187719"/>
            <a:chExt cx="3913243" cy="506326"/>
          </a:xfrm>
        </p:grpSpPr>
        <p:cxnSp>
          <p:nvCxnSpPr>
            <p:cNvPr id="39" name="Google Shape;39;p27"/>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40" name="Google Shape;40;p27"/>
            <p:cNvSpPr/>
            <p:nvPr/>
          </p:nvSpPr>
          <p:spPr>
            <a:xfrm rot="-5400000">
              <a:off x="358720" y="6187719"/>
              <a:ext cx="506326" cy="50632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 name="Google Shape;41;p27"/>
            <p:cNvSpPr/>
            <p:nvPr/>
          </p:nvSpPr>
          <p:spPr>
            <a:xfrm>
              <a:off x="781297" y="6357132"/>
              <a:ext cx="167498" cy="16749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מה להביא לשיעור?">
  <p:cSld name="מה להביא לשיעור?">
    <p:spTree>
      <p:nvGrpSpPr>
        <p:cNvPr id="1" name="Shape 42"/>
        <p:cNvGrpSpPr/>
        <p:nvPr/>
      </p:nvGrpSpPr>
      <p:grpSpPr>
        <a:xfrm>
          <a:off x="0" y="0"/>
          <a:ext cx="0" cy="0"/>
          <a:chOff x="0" y="0"/>
          <a:chExt cx="0" cy="0"/>
        </a:xfrm>
      </p:grpSpPr>
      <p:sp>
        <p:nvSpPr>
          <p:cNvPr id="43" name="Google Shape;43;p2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800"/>
              </a:spcBef>
              <a:spcAft>
                <a:spcPts val="0"/>
              </a:spcAft>
              <a:buClr>
                <a:schemeClr val="dk1"/>
              </a:buClr>
              <a:buSzPts val="44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8"/>
          <p:cNvSpPr txBox="1">
            <a:spLocks noGrp="1"/>
          </p:cNvSpPr>
          <p:nvPr>
            <p:ph type="body" idx="1"/>
          </p:nvPr>
        </p:nvSpPr>
        <p:spPr>
          <a:xfrm>
            <a:off x="839788" y="1741679"/>
            <a:ext cx="5157787" cy="368458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800"/>
              </a:spcBef>
              <a:spcAft>
                <a:spcPts val="0"/>
              </a:spcAft>
              <a:buClr>
                <a:schemeClr val="accent2"/>
              </a:buClr>
              <a:buSzPts val="2600"/>
              <a:buNone/>
              <a:defRPr sz="2600">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28"/>
          <p:cNvSpPr txBox="1">
            <a:spLocks noGrp="1"/>
          </p:cNvSpPr>
          <p:nvPr>
            <p:ph type="body" idx="2"/>
          </p:nvPr>
        </p:nvSpPr>
        <p:spPr>
          <a:xfrm>
            <a:off x="6172200" y="1741679"/>
            <a:ext cx="5183188" cy="368458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800"/>
              </a:spcBef>
              <a:spcAft>
                <a:spcPts val="0"/>
              </a:spcAft>
              <a:buClr>
                <a:schemeClr val="accent2"/>
              </a:buClr>
              <a:buSzPts val="2600"/>
              <a:buNone/>
              <a:defRPr sz="2600">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6" name="Google Shape;46;p28"/>
          <p:cNvGrpSpPr/>
          <p:nvPr/>
        </p:nvGrpSpPr>
        <p:grpSpPr>
          <a:xfrm>
            <a:off x="902624" y="181572"/>
            <a:ext cx="11022154" cy="506326"/>
            <a:chOff x="865046" y="356936"/>
            <a:chExt cx="11022154" cy="506326"/>
          </a:xfrm>
        </p:grpSpPr>
        <p:cxnSp>
          <p:nvCxnSpPr>
            <p:cNvPr id="47" name="Google Shape;47;p28"/>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48" name="Google Shape;48;p28"/>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49" name="Google Shape;49;p28"/>
          <p:cNvSpPr/>
          <p:nvPr/>
        </p:nvSpPr>
        <p:spPr>
          <a:xfrm rot="10800000">
            <a:off x="11819101" y="314134"/>
            <a:ext cx="211354" cy="21135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הקניית ידע">
  <p:cSld name="הקניית ידע">
    <p:spTree>
      <p:nvGrpSpPr>
        <p:cNvPr id="1" name="Shape 50"/>
        <p:cNvGrpSpPr/>
        <p:nvPr/>
      </p:nvGrpSpPr>
      <p:grpSpPr>
        <a:xfrm>
          <a:off x="0" y="0"/>
          <a:ext cx="0" cy="0"/>
          <a:chOff x="0" y="0"/>
          <a:chExt cx="0" cy="0"/>
        </a:xfrm>
      </p:grpSpPr>
      <p:pic>
        <p:nvPicPr>
          <p:cNvPr id="51" name="Google Shape;51;p29"/>
          <p:cNvPicPr preferRelativeResize="0"/>
          <p:nvPr/>
        </p:nvPicPr>
        <p:blipFill rotWithShape="1">
          <a:blip r:embed="rId2">
            <a:alphaModFix/>
          </a:blip>
          <a:srcRect t="12244" b="63870"/>
          <a:stretch/>
        </p:blipFill>
        <p:spPr>
          <a:xfrm>
            <a:off x="0" y="0"/>
            <a:ext cx="12192000" cy="1638096"/>
          </a:xfrm>
          <a:prstGeom prst="rect">
            <a:avLst/>
          </a:prstGeom>
          <a:noFill/>
          <a:ln>
            <a:noFill/>
          </a:ln>
        </p:spPr>
      </p:pic>
      <p:grpSp>
        <p:nvGrpSpPr>
          <p:cNvPr id="52" name="Google Shape;52;p29"/>
          <p:cNvGrpSpPr/>
          <p:nvPr/>
        </p:nvGrpSpPr>
        <p:grpSpPr>
          <a:xfrm>
            <a:off x="358720" y="6187719"/>
            <a:ext cx="3913243" cy="506326"/>
            <a:chOff x="358720" y="6187719"/>
            <a:chExt cx="3913243" cy="506326"/>
          </a:xfrm>
        </p:grpSpPr>
        <p:cxnSp>
          <p:nvCxnSpPr>
            <p:cNvPr id="53" name="Google Shape;53;p29"/>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54" name="Google Shape;54;p2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5" name="Google Shape;55;p2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56" name="Google Shape;56;p29"/>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lt1"/>
              </a:buClr>
              <a:buSzPts val="4400"/>
              <a:buFont typeface="Calibri"/>
              <a:buNone/>
              <a:defRPr>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9"/>
          <p:cNvSpPr txBox="1">
            <a:spLocks noGrp="1"/>
          </p:cNvSpPr>
          <p:nvPr>
            <p:ph type="body" idx="1"/>
          </p:nvPr>
        </p:nvSpPr>
        <p:spPr>
          <a:xfrm>
            <a:off x="1671638" y="1928813"/>
            <a:ext cx="9572625" cy="3844925"/>
          </a:xfrm>
          <a:prstGeom prst="rect">
            <a:avLst/>
          </a:prstGeom>
          <a:noFill/>
          <a:ln>
            <a:noFill/>
          </a:ln>
        </p:spPr>
        <p:txBody>
          <a:bodyPr spcFirstLastPara="1" wrap="square" lIns="91425" tIns="45700" rIns="91425" bIns="45700" anchor="t" anchorCtr="0">
            <a:normAutofit/>
          </a:bodyPr>
          <a:lstStyle>
            <a:lvl1pPr marL="457200" lvl="0" indent="-228600" algn="ctr" rtl="1">
              <a:lnSpc>
                <a:spcPct val="90000"/>
              </a:lnSpc>
              <a:spcBef>
                <a:spcPts val="800"/>
              </a:spcBef>
              <a:spcAft>
                <a:spcPts val="0"/>
              </a:spcAft>
              <a:buClr>
                <a:schemeClr val="dk1"/>
              </a:buClr>
              <a:buSzPts val="3600"/>
              <a:buNone/>
              <a:defRPr sz="3600">
                <a:latin typeface="Calibri"/>
                <a:ea typeface="Calibri"/>
                <a:cs typeface="Calibri"/>
                <a:sym typeface="Calibri"/>
              </a:defRPr>
            </a:lvl1pPr>
            <a:lvl2pPr marL="914400" lvl="1" indent="-228600" algn="ctr" rtl="1">
              <a:lnSpc>
                <a:spcPct val="90000"/>
              </a:lnSpc>
              <a:spcBef>
                <a:spcPts val="800"/>
              </a:spcBef>
              <a:spcAft>
                <a:spcPts val="0"/>
              </a:spcAft>
              <a:buClr>
                <a:schemeClr val="dk1"/>
              </a:buClr>
              <a:buSzPts val="2400"/>
              <a:buNone/>
              <a:defRPr/>
            </a:lvl2pPr>
            <a:lvl3pPr marL="1371600" lvl="2" indent="-228600" algn="ctr" rtl="1">
              <a:lnSpc>
                <a:spcPct val="90000"/>
              </a:lnSpc>
              <a:spcBef>
                <a:spcPts val="500"/>
              </a:spcBef>
              <a:spcAft>
                <a:spcPts val="0"/>
              </a:spcAft>
              <a:buClr>
                <a:schemeClr val="dk1"/>
              </a:buClr>
              <a:buSzPts val="2000"/>
              <a:buNone/>
              <a:defRPr/>
            </a:lvl3pPr>
            <a:lvl4pPr marL="1828800" lvl="3" indent="-228600" algn="ctr" rtl="1">
              <a:lnSpc>
                <a:spcPct val="90000"/>
              </a:lnSpc>
              <a:spcBef>
                <a:spcPts val="500"/>
              </a:spcBef>
              <a:spcAft>
                <a:spcPts val="0"/>
              </a:spcAft>
              <a:buClr>
                <a:schemeClr val="dk1"/>
              </a:buClr>
              <a:buSzPts val="1800"/>
              <a:buNone/>
              <a:defRPr/>
            </a:lvl4pPr>
            <a:lvl5pPr marL="2286000" lvl="4" indent="-228600" algn="ct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29"/>
          <p:cNvSpPr/>
          <p:nvPr/>
        </p:nvSpPr>
        <p:spPr>
          <a:xfrm rot="-5400000">
            <a:off x="11332780" y="835199"/>
            <a:ext cx="176581" cy="17658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השיעור הבא יתחיל">
  <p:cSld name="2_השיעור הבא יתחיל">
    <p:spTree>
      <p:nvGrpSpPr>
        <p:cNvPr id="1" name="Shape 95"/>
        <p:cNvGrpSpPr/>
        <p:nvPr/>
      </p:nvGrpSpPr>
      <p:grpSpPr>
        <a:xfrm>
          <a:off x="0" y="0"/>
          <a:ext cx="0" cy="0"/>
          <a:chOff x="0" y="0"/>
          <a:chExt cx="0" cy="0"/>
        </a:xfrm>
      </p:grpSpPr>
      <p:pic>
        <p:nvPicPr>
          <p:cNvPr id="96" name="Google Shape;96;p3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7" name="Google Shape;97;p33"/>
          <p:cNvSpPr/>
          <p:nvPr/>
        </p:nvSpPr>
        <p:spPr>
          <a:xfrm>
            <a:off x="3337577" y="646574"/>
            <a:ext cx="5473303" cy="5473303"/>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8" name="Google Shape;98;p33"/>
          <p:cNvSpPr/>
          <p:nvPr/>
        </p:nvSpPr>
        <p:spPr>
          <a:xfrm>
            <a:off x="2953941" y="3446401"/>
            <a:ext cx="6284118" cy="123988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99" name="Google Shape;99;p33"/>
          <p:cNvGrpSpPr/>
          <p:nvPr/>
        </p:nvGrpSpPr>
        <p:grpSpPr>
          <a:xfrm>
            <a:off x="9287641" y="5672000"/>
            <a:ext cx="3913243" cy="506326"/>
            <a:chOff x="358720" y="285496"/>
            <a:chExt cx="3913243" cy="506326"/>
          </a:xfrm>
        </p:grpSpPr>
        <p:cxnSp>
          <p:nvCxnSpPr>
            <p:cNvPr id="100" name="Google Shape;100;p33"/>
            <p:cNvCxnSpPr/>
            <p:nvPr/>
          </p:nvCxnSpPr>
          <p:spPr>
            <a:xfrm>
              <a:off x="865046" y="532257"/>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01" name="Google Shape;101;p33"/>
            <p:cNvSpPr/>
            <p:nvPr/>
          </p:nvSpPr>
          <p:spPr>
            <a:xfrm rot="-5400000">
              <a:off x="358720" y="28549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2" name="Google Shape;102;p33"/>
            <p:cNvSpPr/>
            <p:nvPr/>
          </p:nvSpPr>
          <p:spPr>
            <a:xfrm>
              <a:off x="781297" y="454909"/>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03" name="Google Shape;103;p33"/>
          <p:cNvSpPr txBox="1">
            <a:spLocks noGrp="1"/>
          </p:cNvSpPr>
          <p:nvPr>
            <p:ph type="body" idx="1"/>
          </p:nvPr>
        </p:nvSpPr>
        <p:spPr>
          <a:xfrm>
            <a:off x="3819674" y="1776004"/>
            <a:ext cx="4552652" cy="2202291"/>
          </a:xfrm>
          <a:prstGeom prst="rect">
            <a:avLst/>
          </a:prstGeom>
          <a:noFill/>
          <a:ln>
            <a:noFill/>
          </a:ln>
        </p:spPr>
        <p:txBody>
          <a:bodyPr spcFirstLastPara="1" wrap="square" lIns="91425" tIns="45700" rIns="91425" bIns="45700" anchor="t" anchorCtr="0">
            <a:normAutofit/>
          </a:bodyPr>
          <a:lstStyle>
            <a:lvl1pPr marL="457200" lvl="0" indent="-228600" algn="ctr" rtl="1">
              <a:lnSpc>
                <a:spcPct val="83333"/>
              </a:lnSpc>
              <a:spcBef>
                <a:spcPts val="800"/>
              </a:spcBef>
              <a:spcAft>
                <a:spcPts val="0"/>
              </a:spcAft>
              <a:buClr>
                <a:schemeClr val="lt1"/>
              </a:buClr>
              <a:buSzPts val="6000"/>
              <a:buNone/>
              <a:defRPr sz="6000">
                <a:solidFill>
                  <a:schemeClr val="lt1"/>
                </a:solidFill>
                <a:latin typeface="Calibri"/>
                <a:ea typeface="Calibri"/>
                <a:cs typeface="Calibri"/>
                <a:sym typeface="Calibri"/>
              </a:defRPr>
            </a:lvl1pPr>
            <a:lvl2pPr marL="914400" lvl="1" indent="-228600" algn="r" rtl="1">
              <a:lnSpc>
                <a:spcPct val="90000"/>
              </a:lnSpc>
              <a:spcBef>
                <a:spcPts val="800"/>
              </a:spcBef>
              <a:spcAft>
                <a:spcPts val="0"/>
              </a:spcAft>
              <a:buClr>
                <a:schemeClr val="dk1"/>
              </a:buClr>
              <a:buSzPts val="2400"/>
              <a:buNone/>
              <a:defRPr/>
            </a:lvl2pPr>
            <a:lvl3pPr marL="1371600" lvl="2" indent="-228600" algn="r" rtl="1">
              <a:lnSpc>
                <a:spcPct val="90000"/>
              </a:lnSpc>
              <a:spcBef>
                <a:spcPts val="500"/>
              </a:spcBef>
              <a:spcAft>
                <a:spcPts val="0"/>
              </a:spcAft>
              <a:buClr>
                <a:schemeClr val="dk1"/>
              </a:buClr>
              <a:buSzPts val="2000"/>
              <a:buNone/>
              <a:defRPr/>
            </a:lvl3pPr>
            <a:lvl4pPr marL="1828800" lvl="3" indent="-228600" algn="r" rtl="1">
              <a:lnSpc>
                <a:spcPct val="90000"/>
              </a:lnSpc>
              <a:spcBef>
                <a:spcPts val="500"/>
              </a:spcBef>
              <a:spcAft>
                <a:spcPts val="0"/>
              </a:spcAft>
              <a:buClr>
                <a:schemeClr val="dk1"/>
              </a:buClr>
              <a:buSzPts val="1800"/>
              <a:buNone/>
              <a:defRPr/>
            </a:lvl4pPr>
            <a:lvl5pPr marL="2286000" lvl="4" indent="-228600" algn="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4" name="Google Shape;104;p33"/>
          <p:cNvCxnSpPr/>
          <p:nvPr/>
        </p:nvCxnSpPr>
        <p:spPr>
          <a:xfrm>
            <a:off x="2377053" y="6178326"/>
            <a:ext cx="1385887" cy="0"/>
          </a:xfrm>
          <a:prstGeom prst="straightConnector1">
            <a:avLst/>
          </a:prstGeom>
          <a:noFill/>
          <a:ln w="38100" cap="flat" cmpd="sng">
            <a:solidFill>
              <a:srgbClr val="FFC000"/>
            </a:solidFill>
            <a:prstDash val="solid"/>
            <a:miter lim="800000"/>
            <a:headEnd type="none" w="sm" len="sm"/>
            <a:tailEnd type="none" w="sm" len="sm"/>
          </a:ln>
        </p:spPr>
      </p:cxnSp>
      <p:grpSp>
        <p:nvGrpSpPr>
          <p:cNvPr id="105" name="Google Shape;105;p33"/>
          <p:cNvGrpSpPr/>
          <p:nvPr/>
        </p:nvGrpSpPr>
        <p:grpSpPr>
          <a:xfrm rot="10800000">
            <a:off x="11482153" y="140248"/>
            <a:ext cx="602703" cy="577326"/>
            <a:chOff x="781297" y="5586292"/>
            <a:chExt cx="602703" cy="577326"/>
          </a:xfrm>
        </p:grpSpPr>
        <p:sp>
          <p:nvSpPr>
            <p:cNvPr id="106" name="Google Shape;106;p33"/>
            <p:cNvSpPr/>
            <p:nvPr/>
          </p:nvSpPr>
          <p:spPr>
            <a:xfrm rot="-5400000">
              <a:off x="781297" y="5657292"/>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7" name="Google Shape;107;p33"/>
            <p:cNvSpPr/>
            <p:nvPr/>
          </p:nvSpPr>
          <p:spPr>
            <a:xfrm>
              <a:off x="1216502" y="558629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cxnSp>
        <p:nvCxnSpPr>
          <p:cNvPr id="108" name="Google Shape;108;p33"/>
          <p:cNvCxnSpPr/>
          <p:nvPr/>
        </p:nvCxnSpPr>
        <p:spPr>
          <a:xfrm>
            <a:off x="-678730" y="6456415"/>
            <a:ext cx="3455367" cy="0"/>
          </a:xfrm>
          <a:prstGeom prst="straightConnector1">
            <a:avLst/>
          </a:prstGeom>
          <a:noFill/>
          <a:ln w="38100" cap="flat" cmpd="sng">
            <a:solidFill>
              <a:srgbClr val="FFC000"/>
            </a:solidFill>
            <a:prstDash val="solid"/>
            <a:miter lim="800000"/>
            <a:headEnd type="none" w="sm" len="sm"/>
            <a:tailEnd type="none" w="sm" len="sm"/>
          </a:ln>
        </p:spPr>
      </p:cxnSp>
      <p:sp>
        <p:nvSpPr>
          <p:cNvPr id="109" name="Google Shape;109;p33"/>
          <p:cNvSpPr txBox="1">
            <a:spLocks noGrp="1"/>
          </p:cNvSpPr>
          <p:nvPr>
            <p:ph type="body" idx="2"/>
          </p:nvPr>
        </p:nvSpPr>
        <p:spPr>
          <a:xfrm>
            <a:off x="3764756" y="3704674"/>
            <a:ext cx="4662487" cy="819517"/>
          </a:xfrm>
          <a:prstGeom prst="rect">
            <a:avLst/>
          </a:prstGeom>
          <a:noFill/>
          <a:ln>
            <a:noFill/>
          </a:ln>
        </p:spPr>
        <p:txBody>
          <a:bodyPr spcFirstLastPara="1" wrap="square" lIns="91425" tIns="45700" rIns="91425" bIns="45700" anchor="b" anchorCtr="0">
            <a:noAutofit/>
          </a:bodyPr>
          <a:lstStyle>
            <a:lvl1pPr marL="457200" lvl="0" indent="-228600" algn="ctr" rtl="1">
              <a:lnSpc>
                <a:spcPct val="90000"/>
              </a:lnSpc>
              <a:spcBef>
                <a:spcPts val="800"/>
              </a:spcBef>
              <a:spcAft>
                <a:spcPts val="0"/>
              </a:spcAft>
              <a:buClr>
                <a:schemeClr val="lt1"/>
              </a:buClr>
              <a:buSzPts val="5400"/>
              <a:buNone/>
              <a:defRPr sz="5400">
                <a:solidFill>
                  <a:schemeClr val="lt1"/>
                </a:solidFill>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10" name="Google Shape;110;p33"/>
          <p:cNvGrpSpPr/>
          <p:nvPr/>
        </p:nvGrpSpPr>
        <p:grpSpPr>
          <a:xfrm>
            <a:off x="-110840" y="110839"/>
            <a:ext cx="1530097" cy="1525930"/>
            <a:chOff x="8374611" y="4283110"/>
            <a:chExt cx="2300578" cy="2294314"/>
          </a:xfrm>
        </p:grpSpPr>
        <p:pic>
          <p:nvPicPr>
            <p:cNvPr id="111" name="Google Shape;111;p33"/>
            <p:cNvPicPr preferRelativeResize="0"/>
            <p:nvPr/>
          </p:nvPicPr>
          <p:blipFill rotWithShape="1">
            <a:blip r:embed="rId3">
              <a:alphaModFix/>
            </a:blip>
            <a:srcRect l="62938"/>
            <a:stretch/>
          </p:blipFill>
          <p:spPr>
            <a:xfrm>
              <a:off x="8873684" y="4283110"/>
              <a:ext cx="1227785" cy="1519621"/>
            </a:xfrm>
            <a:prstGeom prst="rect">
              <a:avLst/>
            </a:prstGeom>
            <a:noFill/>
            <a:ln>
              <a:noFill/>
            </a:ln>
          </p:spPr>
        </p:pic>
        <p:sp>
          <p:nvSpPr>
            <p:cNvPr id="112" name="Google Shape;112;p33"/>
            <p:cNvSpPr/>
            <p:nvPr/>
          </p:nvSpPr>
          <p:spPr>
            <a:xfrm>
              <a:off x="8374611" y="5883287"/>
              <a:ext cx="2300578" cy="6941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מדינת ישראל</a:t>
              </a:r>
              <a:endParaRPr/>
            </a:p>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משרד החינוך</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מצגת מלאה בתרגול" type="twoTxTwoObj">
  <p:cSld name="TWO_OBJECTS_WITH_TEXT">
    <p:spTree>
      <p:nvGrpSpPr>
        <p:cNvPr id="1" name="Shape 113"/>
        <p:cNvGrpSpPr/>
        <p:nvPr/>
      </p:nvGrpSpPr>
      <p:grpSpPr>
        <a:xfrm>
          <a:off x="0" y="0"/>
          <a:ext cx="0" cy="0"/>
          <a:chOff x="0" y="0"/>
          <a:chExt cx="0" cy="0"/>
        </a:xfrm>
      </p:grpSpPr>
      <p:sp>
        <p:nvSpPr>
          <p:cNvPr id="114" name="Google Shape;114;p3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800"/>
              </a:spcBef>
              <a:spcAft>
                <a:spcPts val="0"/>
              </a:spcAft>
              <a:buClr>
                <a:schemeClr val="dk1"/>
              </a:buClr>
              <a:buSzPts val="44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3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800"/>
              </a:spcBef>
              <a:spcAft>
                <a:spcPts val="0"/>
              </a:spcAft>
              <a:buClr>
                <a:schemeClr val="dk1"/>
              </a:buClr>
              <a:buSzPts val="2800"/>
              <a:buNone/>
              <a:defRPr sz="2800" b="1">
                <a:latin typeface="Calibri"/>
                <a:ea typeface="Calibri"/>
                <a:cs typeface="Calibri"/>
                <a:sym typeface="Calibri"/>
              </a:defRPr>
            </a:lvl1pPr>
            <a:lvl2pPr marL="914400" lvl="1" indent="-228600" algn="r" rtl="1">
              <a:lnSpc>
                <a:spcPct val="90000"/>
              </a:lnSpc>
              <a:spcBef>
                <a:spcPts val="8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6" name="Google Shape;116;p3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228600" algn="r" rtl="1">
              <a:lnSpc>
                <a:spcPct val="100000"/>
              </a:lnSpc>
              <a:spcBef>
                <a:spcPts val="800"/>
              </a:spcBef>
              <a:spcAft>
                <a:spcPts val="0"/>
              </a:spcAft>
              <a:buClr>
                <a:schemeClr val="accent2"/>
              </a:buClr>
              <a:buSzPts val="2600"/>
              <a:buNone/>
              <a:defRPr sz="2600">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3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800"/>
              </a:spcBef>
              <a:spcAft>
                <a:spcPts val="0"/>
              </a:spcAft>
              <a:buClr>
                <a:schemeClr val="dk1"/>
              </a:buClr>
              <a:buSzPts val="2800"/>
              <a:buNone/>
              <a:defRPr sz="2800" b="1">
                <a:latin typeface="Calibri"/>
                <a:ea typeface="Calibri"/>
                <a:cs typeface="Calibri"/>
                <a:sym typeface="Calibri"/>
              </a:defRPr>
            </a:lvl1pPr>
            <a:lvl2pPr marL="914400" lvl="1" indent="-228600" algn="r" rtl="1">
              <a:lnSpc>
                <a:spcPct val="90000"/>
              </a:lnSpc>
              <a:spcBef>
                <a:spcPts val="8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p3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228600" algn="r" rtl="1">
              <a:lnSpc>
                <a:spcPct val="100000"/>
              </a:lnSpc>
              <a:spcBef>
                <a:spcPts val="800"/>
              </a:spcBef>
              <a:spcAft>
                <a:spcPts val="0"/>
              </a:spcAft>
              <a:buClr>
                <a:schemeClr val="accent2"/>
              </a:buClr>
              <a:buSzPts val="2600"/>
              <a:buNone/>
              <a:defRPr sz="2600">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19" name="Google Shape;119;p34"/>
          <p:cNvGrpSpPr/>
          <p:nvPr/>
        </p:nvGrpSpPr>
        <p:grpSpPr>
          <a:xfrm>
            <a:off x="902624" y="181572"/>
            <a:ext cx="11022154" cy="506326"/>
            <a:chOff x="865046" y="356936"/>
            <a:chExt cx="11022154" cy="506326"/>
          </a:xfrm>
        </p:grpSpPr>
        <p:cxnSp>
          <p:nvCxnSpPr>
            <p:cNvPr id="120" name="Google Shape;120;p34"/>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121" name="Google Shape;121;p34"/>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22" name="Google Shape;122;p34"/>
          <p:cNvSpPr/>
          <p:nvPr/>
        </p:nvSpPr>
        <p:spPr>
          <a:xfrm rot="10800000">
            <a:off x="11819101" y="314134"/>
            <a:ext cx="211354" cy="21135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הקניית ידע">
  <p:cSld name="1_הקניית ידע">
    <p:spTree>
      <p:nvGrpSpPr>
        <p:cNvPr id="1" name="Shape 123"/>
        <p:cNvGrpSpPr/>
        <p:nvPr/>
      </p:nvGrpSpPr>
      <p:grpSpPr>
        <a:xfrm>
          <a:off x="0" y="0"/>
          <a:ext cx="0" cy="0"/>
          <a:chOff x="0" y="0"/>
          <a:chExt cx="0" cy="0"/>
        </a:xfrm>
      </p:grpSpPr>
      <p:grpSp>
        <p:nvGrpSpPr>
          <p:cNvPr id="124" name="Google Shape;124;p35"/>
          <p:cNvGrpSpPr/>
          <p:nvPr/>
        </p:nvGrpSpPr>
        <p:grpSpPr>
          <a:xfrm>
            <a:off x="358720" y="6187719"/>
            <a:ext cx="3913243" cy="506326"/>
            <a:chOff x="358720" y="6187719"/>
            <a:chExt cx="3913243" cy="506326"/>
          </a:xfrm>
        </p:grpSpPr>
        <p:cxnSp>
          <p:nvCxnSpPr>
            <p:cNvPr id="125" name="Google Shape;125;p35"/>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26" name="Google Shape;126;p35"/>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7" name="Google Shape;127;p35"/>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28" name="Google Shape;128;p35"/>
          <p:cNvSpPr txBox="1">
            <a:spLocks noGrp="1"/>
          </p:cNvSpPr>
          <p:nvPr>
            <p:ph type="body" idx="1"/>
          </p:nvPr>
        </p:nvSpPr>
        <p:spPr>
          <a:xfrm>
            <a:off x="1671638" y="1928813"/>
            <a:ext cx="9572625" cy="3844925"/>
          </a:xfrm>
          <a:prstGeom prst="rect">
            <a:avLst/>
          </a:prstGeom>
          <a:noFill/>
          <a:ln>
            <a:noFill/>
          </a:ln>
        </p:spPr>
        <p:txBody>
          <a:bodyPr spcFirstLastPara="1" wrap="square" lIns="91425" tIns="45700" rIns="91425" bIns="45700" anchor="t" anchorCtr="0">
            <a:normAutofit/>
          </a:bodyPr>
          <a:lstStyle>
            <a:lvl1pPr marL="457200" lvl="0" indent="-228600" algn="ctr" rtl="1">
              <a:lnSpc>
                <a:spcPct val="100000"/>
              </a:lnSpc>
              <a:spcBef>
                <a:spcPts val="800"/>
              </a:spcBef>
              <a:spcAft>
                <a:spcPts val="0"/>
              </a:spcAft>
              <a:buClr>
                <a:schemeClr val="dk1"/>
              </a:buClr>
              <a:buSzPts val="3600"/>
              <a:buNone/>
              <a:defRPr sz="3600">
                <a:latin typeface="Calibri"/>
                <a:ea typeface="Calibri"/>
                <a:cs typeface="Calibri"/>
                <a:sym typeface="Calibri"/>
              </a:defRPr>
            </a:lvl1pPr>
            <a:lvl2pPr marL="914400" lvl="1" indent="-228600" algn="ctr" rtl="1">
              <a:lnSpc>
                <a:spcPct val="90000"/>
              </a:lnSpc>
              <a:spcBef>
                <a:spcPts val="800"/>
              </a:spcBef>
              <a:spcAft>
                <a:spcPts val="0"/>
              </a:spcAft>
              <a:buClr>
                <a:schemeClr val="dk1"/>
              </a:buClr>
              <a:buSzPts val="2400"/>
              <a:buNone/>
              <a:defRPr/>
            </a:lvl2pPr>
            <a:lvl3pPr marL="1371600" lvl="2" indent="-228600" algn="ctr" rtl="1">
              <a:lnSpc>
                <a:spcPct val="90000"/>
              </a:lnSpc>
              <a:spcBef>
                <a:spcPts val="500"/>
              </a:spcBef>
              <a:spcAft>
                <a:spcPts val="0"/>
              </a:spcAft>
              <a:buClr>
                <a:schemeClr val="dk1"/>
              </a:buClr>
              <a:buSzPts val="2000"/>
              <a:buNone/>
              <a:defRPr/>
            </a:lvl3pPr>
            <a:lvl4pPr marL="1828800" lvl="3" indent="-228600" algn="ctr" rtl="1">
              <a:lnSpc>
                <a:spcPct val="90000"/>
              </a:lnSpc>
              <a:spcBef>
                <a:spcPts val="500"/>
              </a:spcBef>
              <a:spcAft>
                <a:spcPts val="0"/>
              </a:spcAft>
              <a:buClr>
                <a:schemeClr val="dk1"/>
              </a:buClr>
              <a:buSzPts val="1800"/>
              <a:buNone/>
              <a:defRPr/>
            </a:lvl4pPr>
            <a:lvl5pPr marL="2286000" lvl="4" indent="-228600" algn="ct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9" name="Google Shape;129;p35"/>
          <p:cNvPicPr preferRelativeResize="0"/>
          <p:nvPr/>
        </p:nvPicPr>
        <p:blipFill rotWithShape="1">
          <a:blip r:embed="rId2">
            <a:alphaModFix/>
          </a:blip>
          <a:srcRect t="4861" b="71253"/>
          <a:stretch/>
        </p:blipFill>
        <p:spPr>
          <a:xfrm>
            <a:off x="0" y="0"/>
            <a:ext cx="12192000" cy="1638096"/>
          </a:xfrm>
          <a:prstGeom prst="rect">
            <a:avLst/>
          </a:prstGeom>
          <a:noFill/>
          <a:ln>
            <a:noFill/>
          </a:ln>
        </p:spPr>
      </p:pic>
      <p:sp>
        <p:nvSpPr>
          <p:cNvPr id="130" name="Google Shape;130;p35"/>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lt1"/>
              </a:buClr>
              <a:buSzPts val="4400"/>
              <a:buFont typeface="Calibri"/>
              <a:buNone/>
              <a:defRPr>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35"/>
          <p:cNvSpPr/>
          <p:nvPr/>
        </p:nvSpPr>
        <p:spPr>
          <a:xfrm rot="-5400000">
            <a:off x="11332780" y="835199"/>
            <a:ext cx="176581" cy="17658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תרגול">
  <p:cSld name="1_תרגול">
    <p:spTree>
      <p:nvGrpSpPr>
        <p:cNvPr id="1" name="Shape 132"/>
        <p:cNvGrpSpPr/>
        <p:nvPr/>
      </p:nvGrpSpPr>
      <p:grpSpPr>
        <a:xfrm>
          <a:off x="0" y="0"/>
          <a:ext cx="0" cy="0"/>
          <a:chOff x="0" y="0"/>
          <a:chExt cx="0" cy="0"/>
        </a:xfrm>
      </p:grpSpPr>
      <p:cxnSp>
        <p:nvCxnSpPr>
          <p:cNvPr id="133" name="Google Shape;133;p36"/>
          <p:cNvCxnSpPr/>
          <p:nvPr/>
        </p:nvCxnSpPr>
        <p:spPr>
          <a:xfrm>
            <a:off x="9092667" y="352323"/>
            <a:ext cx="3406917" cy="12802"/>
          </a:xfrm>
          <a:prstGeom prst="straightConnector1">
            <a:avLst/>
          </a:prstGeom>
          <a:noFill/>
          <a:ln w="38100" cap="flat" cmpd="sng">
            <a:solidFill>
              <a:srgbClr val="FFC000"/>
            </a:solidFill>
            <a:prstDash val="solid"/>
            <a:miter lim="800000"/>
            <a:headEnd type="none" w="sm" len="sm"/>
            <a:tailEnd type="none" w="sm" len="sm"/>
          </a:ln>
        </p:spPr>
      </p:cxnSp>
      <p:grpSp>
        <p:nvGrpSpPr>
          <p:cNvPr id="134" name="Google Shape;134;p36"/>
          <p:cNvGrpSpPr/>
          <p:nvPr/>
        </p:nvGrpSpPr>
        <p:grpSpPr>
          <a:xfrm>
            <a:off x="358720" y="6187719"/>
            <a:ext cx="3913243" cy="506326"/>
            <a:chOff x="358720" y="6187719"/>
            <a:chExt cx="3913243" cy="506326"/>
          </a:xfrm>
        </p:grpSpPr>
        <p:cxnSp>
          <p:nvCxnSpPr>
            <p:cNvPr id="135" name="Google Shape;135;p36"/>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36" name="Google Shape;136;p36"/>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7" name="Google Shape;137;p36"/>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38" name="Google Shape;138;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800"/>
              </a:spcBef>
              <a:spcAft>
                <a:spcPts val="0"/>
              </a:spcAft>
              <a:buClr>
                <a:schemeClr val="dk1"/>
              </a:buClr>
              <a:buSzPts val="4400"/>
              <a:buFont typeface="Calibri"/>
              <a:buNone/>
              <a:defRPr>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 name="Google Shape;139;p3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 name="Google Shape;140;p36"/>
          <p:cNvSpPr txBox="1">
            <a:spLocks noGrp="1"/>
          </p:cNvSpPr>
          <p:nvPr>
            <p:ph type="body" idx="2"/>
          </p:nvPr>
        </p:nvSpPr>
        <p:spPr>
          <a:xfrm>
            <a:off x="6275754" y="1825625"/>
            <a:ext cx="5078046"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סיכום">
  <p:cSld name="סיכום">
    <p:spTree>
      <p:nvGrpSpPr>
        <p:cNvPr id="1" name="Shape 141"/>
        <p:cNvGrpSpPr/>
        <p:nvPr/>
      </p:nvGrpSpPr>
      <p:grpSpPr>
        <a:xfrm>
          <a:off x="0" y="0"/>
          <a:ext cx="0" cy="0"/>
          <a:chOff x="0" y="0"/>
          <a:chExt cx="0" cy="0"/>
        </a:xfrm>
      </p:grpSpPr>
      <p:grpSp>
        <p:nvGrpSpPr>
          <p:cNvPr id="142" name="Google Shape;142;p37"/>
          <p:cNvGrpSpPr/>
          <p:nvPr/>
        </p:nvGrpSpPr>
        <p:grpSpPr>
          <a:xfrm>
            <a:off x="358720" y="6187719"/>
            <a:ext cx="3913243" cy="506326"/>
            <a:chOff x="358720" y="6187719"/>
            <a:chExt cx="3913243" cy="506326"/>
          </a:xfrm>
        </p:grpSpPr>
        <p:cxnSp>
          <p:nvCxnSpPr>
            <p:cNvPr id="143" name="Google Shape;143;p37"/>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44" name="Google Shape;144;p37"/>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5" name="Google Shape;145;p37"/>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46" name="Google Shape;146;p3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3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48" name="Google Shape;148;p37"/>
          <p:cNvPicPr preferRelativeResize="0"/>
          <p:nvPr/>
        </p:nvPicPr>
        <p:blipFill rotWithShape="1">
          <a:blip r:embed="rId2">
            <a:alphaModFix/>
          </a:blip>
          <a:srcRect t="45139" b="30974"/>
          <a:stretch/>
        </p:blipFill>
        <p:spPr>
          <a:xfrm>
            <a:off x="0" y="0"/>
            <a:ext cx="12192000" cy="1638096"/>
          </a:xfrm>
          <a:prstGeom prst="rect">
            <a:avLst/>
          </a:prstGeom>
          <a:noFill/>
          <a:ln>
            <a:noFill/>
          </a:ln>
        </p:spPr>
      </p:pic>
      <p:sp>
        <p:nvSpPr>
          <p:cNvPr id="149" name="Google Shape;149;p37"/>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lt1"/>
              </a:buClr>
              <a:buSzPts val="4400"/>
              <a:buFont typeface="Calibri"/>
              <a:buNone/>
              <a:defRPr>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 name="Google Shape;150;p37"/>
          <p:cNvSpPr/>
          <p:nvPr/>
        </p:nvSpPr>
        <p:spPr>
          <a:xfrm rot="-5400000">
            <a:off x="11332780" y="835199"/>
            <a:ext cx="176581" cy="17658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80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228600" algn="r" rtl="1">
              <a:lnSpc>
                <a:spcPct val="90000"/>
              </a:lnSpc>
              <a:spcBef>
                <a:spcPts val="80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8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7083">
          <p15:clr>
            <a:srgbClr val="F26B43"/>
          </p15:clr>
        </p15:guide>
        <p15:guide id="2" orient="horz" pos="75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7.png"/><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2.png"/><Relationship Id="rId3" Type="http://schemas.openxmlformats.org/officeDocument/2006/relationships/slideLayout" Target="../slideLayouts/slideLayout4.xml"/><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13.png"/><Relationship Id="rId10" Type="http://schemas.openxmlformats.org/officeDocument/2006/relationships/image" Target="../media/image32.png"/><Relationship Id="rId4" Type="http://schemas.openxmlformats.org/officeDocument/2006/relationships/notesSlide" Target="../notesSlides/notesSlide13.xml"/><Relationship Id="rId9"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4.xml"/><Relationship Id="rId7" Type="http://schemas.openxmlformats.org/officeDocument/2006/relationships/image" Target="../media/image36.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3.png"/><Relationship Id="rId5" Type="http://schemas.openxmlformats.org/officeDocument/2006/relationships/image" Target="../media/image3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9.png"/><Relationship Id="rId5" Type="http://schemas.openxmlformats.org/officeDocument/2006/relationships/image" Target="../media/image1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0.png"/><Relationship Id="rId5" Type="http://schemas.openxmlformats.org/officeDocument/2006/relationships/image" Target="../media/image1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1.png"/><Relationship Id="rId5" Type="http://schemas.openxmlformats.org/officeDocument/2006/relationships/image" Target="../media/image1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4.xml"/><Relationship Id="rId7" Type="http://schemas.openxmlformats.org/officeDocument/2006/relationships/image" Target="../media/image36.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2.png"/><Relationship Id="rId5" Type="http://schemas.openxmlformats.org/officeDocument/2006/relationships/image" Target="../media/image1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3.xml"/><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idx="1"/>
          </p:nvPr>
        </p:nvSpPr>
        <p:spPr>
          <a:xfrm>
            <a:off x="2565199" y="3025258"/>
            <a:ext cx="7816850" cy="1067468"/>
          </a:xfrm>
          <a:prstGeom prst="rect">
            <a:avLst/>
          </a:prstGeom>
          <a:noFill/>
          <a:ln>
            <a:noFill/>
          </a:ln>
        </p:spPr>
        <p:txBody>
          <a:bodyPr spcFirstLastPara="1" wrap="square" lIns="91425" tIns="45700" rIns="91425" bIns="45700" anchor="t" anchorCtr="0">
            <a:normAutofit fontScale="62500" lnSpcReduction="20000"/>
          </a:bodyPr>
          <a:lstStyle/>
          <a:p>
            <a:pPr marL="0" lvl="0" indent="0" algn="ctr">
              <a:spcBef>
                <a:spcPts val="0"/>
              </a:spcBef>
            </a:pPr>
            <a:r>
              <a:rPr lang="he-IL" sz="8200" b="1" dirty="0"/>
              <a:t>ל</a:t>
            </a:r>
            <a:r>
              <a:rPr lang="he-IL" sz="7300" b="1" dirty="0"/>
              <a:t>ְהַכִּיר אֶת עַצְמִי</a:t>
            </a:r>
          </a:p>
          <a:p>
            <a:pPr marL="0" lvl="0" indent="0" algn="ctr">
              <a:spcBef>
                <a:spcPts val="0"/>
              </a:spcBef>
            </a:pPr>
            <a:r>
              <a:rPr lang="he-IL" sz="5100" dirty="0"/>
              <a:t>שִׁעוּר כִּשּׁוּרֵי חַיִּים לְכִתּוֹת א-ג</a:t>
            </a:r>
            <a:endParaRPr sz="5100" dirty="0"/>
          </a:p>
        </p:txBody>
      </p:sp>
      <p:sp>
        <p:nvSpPr>
          <p:cNvPr id="239" name="Google Shape;239;p5"/>
          <p:cNvSpPr txBox="1">
            <a:spLocks noGrp="1"/>
          </p:cNvSpPr>
          <p:nvPr>
            <p:ph type="body" idx="2"/>
          </p:nvPr>
        </p:nvSpPr>
        <p:spPr>
          <a:xfrm>
            <a:off x="1867989" y="4419771"/>
            <a:ext cx="5590902" cy="649357"/>
          </a:xfrm>
          <a:prstGeom prst="rect">
            <a:avLst/>
          </a:prstGeom>
          <a:noFill/>
          <a:ln>
            <a:noFill/>
          </a:ln>
        </p:spPr>
        <p:txBody>
          <a:bodyPr spcFirstLastPara="1" wrap="square" lIns="91425" tIns="45700" rIns="91425" bIns="45700" anchor="t" anchorCtr="0">
            <a:normAutofit/>
          </a:bodyPr>
          <a:lstStyle/>
          <a:p>
            <a:pPr marL="0" lvl="0" indent="0" algn="ctr">
              <a:spcBef>
                <a:spcPts val="0"/>
              </a:spcBef>
            </a:pPr>
            <a:r>
              <a:rPr lang="he-IL" dirty="0"/>
              <a:t>הַעֲמָקַת הַהֶכֵּרוּת עִם עַצְמֵנוּ</a:t>
            </a:r>
            <a:endParaRPr dirty="0"/>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242" name="Google Shape;242;p5"/>
          <p:cNvSpPr txBox="1"/>
          <p:nvPr/>
        </p:nvSpPr>
        <p:spPr>
          <a:xfrm>
            <a:off x="1326417" y="5139734"/>
            <a:ext cx="5147207" cy="649357"/>
          </a:xfrm>
          <a:prstGeom prst="rect">
            <a:avLst/>
          </a:prstGeom>
          <a:noFill/>
          <a:ln>
            <a:noFill/>
          </a:ln>
        </p:spPr>
        <p:txBody>
          <a:bodyPr spcFirstLastPara="1" wrap="square" lIns="91425" tIns="45700" rIns="91425" bIns="45700" anchor="t" anchorCtr="0">
            <a:normAutofit fontScale="77500" lnSpcReduction="20000"/>
          </a:bodyPr>
          <a:lstStyle/>
          <a:p>
            <a:pPr marL="0" marR="0" lvl="0" indent="0" algn="r" rtl="1">
              <a:lnSpc>
                <a:spcPct val="90000"/>
              </a:lnSpc>
              <a:spcBef>
                <a:spcPts val="0"/>
              </a:spcBef>
              <a:spcAft>
                <a:spcPts val="0"/>
              </a:spcAft>
              <a:buClr>
                <a:schemeClr val="lt1"/>
              </a:buClr>
              <a:buSzPts val="3200"/>
              <a:buFont typeface="Calibri"/>
              <a:buNone/>
            </a:pPr>
            <a:r>
              <a:rPr lang="x-none" sz="3200" b="0" i="0" u="none" strike="noStrike" cap="none" dirty="0">
                <a:solidFill>
                  <a:schemeClr val="lt1"/>
                </a:solidFill>
                <a:latin typeface="Calibri"/>
                <a:ea typeface="Calibri"/>
                <a:cs typeface="Calibri"/>
                <a:sym typeface="Calibri"/>
              </a:rPr>
              <a:t>עם ה</a:t>
            </a:r>
            <a:r>
              <a:rPr lang="he-IL" sz="3200" b="0" i="0" u="none" strike="noStrike" cap="none" dirty="0">
                <a:solidFill>
                  <a:schemeClr val="lt1"/>
                </a:solidFill>
                <a:latin typeface="Calibri"/>
                <a:ea typeface="Calibri"/>
                <a:cs typeface="Calibri"/>
                <a:sym typeface="Calibri"/>
              </a:rPr>
              <a:t>יועצת החינוכית: שרונה נתן</a:t>
            </a:r>
          </a:p>
          <a:p>
            <a:pPr marL="0" marR="0" lvl="0" indent="0" algn="r" rtl="1">
              <a:lnSpc>
                <a:spcPct val="90000"/>
              </a:lnSpc>
              <a:spcBef>
                <a:spcPts val="0"/>
              </a:spcBef>
              <a:spcAft>
                <a:spcPts val="0"/>
              </a:spcAft>
              <a:buClr>
                <a:schemeClr val="lt1"/>
              </a:buClr>
              <a:buSzPts val="3200"/>
              <a:buFont typeface="Calibri"/>
              <a:buNone/>
            </a:pPr>
            <a:r>
              <a:rPr lang="he-IL" sz="3200" dirty="0">
                <a:solidFill>
                  <a:schemeClr val="lt1"/>
                </a:solidFill>
                <a:latin typeface="Calibri"/>
                <a:ea typeface="Calibri"/>
                <a:cs typeface="Calibri"/>
                <a:sym typeface="Calibri"/>
              </a:rPr>
              <a:t>מדריכה בשירות הפסיכולוגי הייעוצי</a:t>
            </a:r>
            <a:endParaRPr sz="32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728955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09FDB09-D8F7-4066-BA7C-D31B048F1066}"/>
              </a:ext>
            </a:extLst>
          </p:cNvPr>
          <p:cNvSpPr>
            <a:spLocks noGrp="1"/>
          </p:cNvSpPr>
          <p:nvPr>
            <p:ph type="title"/>
          </p:nvPr>
        </p:nvSpPr>
        <p:spPr>
          <a:xfrm>
            <a:off x="838200" y="289598"/>
            <a:ext cx="10515600" cy="1016414"/>
          </a:xfrm>
        </p:spPr>
        <p:txBody>
          <a:bodyPr>
            <a:normAutofit/>
          </a:bodyPr>
          <a:lstStyle/>
          <a:p>
            <a:r>
              <a:rPr lang="he-IL" dirty="0"/>
              <a:t>5. </a:t>
            </a:r>
            <a:r>
              <a:rPr lang="he-IL" dirty="0">
                <a:solidFill>
                  <a:schemeClr val="tx1"/>
                </a:solidFill>
              </a:rPr>
              <a:t>כְּשֶׁמְּשׂוֹחֲחִים/</a:t>
            </a:r>
            <a:r>
              <a:rPr lang="he-IL" dirty="0" err="1">
                <a:solidFill>
                  <a:schemeClr val="tx1"/>
                </a:solidFill>
              </a:rPr>
              <a:t>וֹת</a:t>
            </a:r>
            <a:endParaRPr lang="he-IL" dirty="0">
              <a:solidFill>
                <a:schemeClr val="tx1"/>
              </a:solidFill>
            </a:endParaRPr>
          </a:p>
        </p:txBody>
      </p:sp>
      <p:sp>
        <p:nvSpPr>
          <p:cNvPr id="14" name="אליפסה 13">
            <a:extLst>
              <a:ext uri="{FF2B5EF4-FFF2-40B4-BE49-F238E27FC236}">
                <a16:creationId xmlns:a16="http://schemas.microsoft.com/office/drawing/2014/main" id="{271747EC-4079-4254-ABF5-4094EC2466A9}"/>
              </a:ext>
            </a:extLst>
          </p:cNvPr>
          <p:cNvSpPr/>
          <p:nvPr/>
        </p:nvSpPr>
        <p:spPr>
          <a:xfrm>
            <a:off x="5724841" y="3789016"/>
            <a:ext cx="1292086" cy="120263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he-IL" sz="2800" b="1" dirty="0"/>
              <a:t>אוֹ</a:t>
            </a:r>
          </a:p>
        </p:txBody>
      </p:sp>
      <p:sp>
        <p:nvSpPr>
          <p:cNvPr id="7" name="מלבן: פינות מעוגלות 6">
            <a:extLst>
              <a:ext uri="{FF2B5EF4-FFF2-40B4-BE49-F238E27FC236}">
                <a16:creationId xmlns:a16="http://schemas.microsoft.com/office/drawing/2014/main" id="{AA4532CD-7E99-4448-A216-730BD908B4C6}"/>
              </a:ext>
            </a:extLst>
          </p:cNvPr>
          <p:cNvSpPr/>
          <p:nvPr/>
        </p:nvSpPr>
        <p:spPr>
          <a:xfrm>
            <a:off x="8378687" y="5595730"/>
            <a:ext cx="2484783" cy="8150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bg1"/>
                </a:solidFill>
              </a:rPr>
              <a:t>אֲנִי </a:t>
            </a:r>
            <a:r>
              <a:rPr lang="he-IL" sz="2800" dirty="0" err="1">
                <a:solidFill>
                  <a:schemeClr val="bg1"/>
                </a:solidFill>
              </a:rPr>
              <a:t>מַעֲדִיפ</a:t>
            </a:r>
            <a:r>
              <a:rPr lang="he-IL" sz="2800" dirty="0">
                <a:solidFill>
                  <a:schemeClr val="bg1"/>
                </a:solidFill>
              </a:rPr>
              <a:t>/ה לְהַקְשִׁיב</a:t>
            </a:r>
            <a:endParaRPr lang="he-IL" sz="2800" dirty="0"/>
          </a:p>
        </p:txBody>
      </p:sp>
      <p:sp>
        <p:nvSpPr>
          <p:cNvPr id="8" name="מלבן: פינות מעוגלות 7">
            <a:extLst>
              <a:ext uri="{FF2B5EF4-FFF2-40B4-BE49-F238E27FC236}">
                <a16:creationId xmlns:a16="http://schemas.microsoft.com/office/drawing/2014/main" id="{70BA4749-BF2C-4609-8226-EB62778AA652}"/>
              </a:ext>
            </a:extLst>
          </p:cNvPr>
          <p:cNvSpPr/>
          <p:nvPr/>
        </p:nvSpPr>
        <p:spPr>
          <a:xfrm>
            <a:off x="1729409" y="447261"/>
            <a:ext cx="2862469" cy="883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bg1"/>
                </a:solidFill>
              </a:rPr>
              <a:t>אֲנִי </a:t>
            </a:r>
            <a:r>
              <a:rPr lang="he-IL" sz="2800" dirty="0" err="1">
                <a:solidFill>
                  <a:schemeClr val="bg1"/>
                </a:solidFill>
              </a:rPr>
              <a:t>מַעֲדִיפ</a:t>
            </a:r>
            <a:r>
              <a:rPr lang="he-IL" sz="2800" dirty="0">
                <a:solidFill>
                  <a:schemeClr val="bg1"/>
                </a:solidFill>
              </a:rPr>
              <a:t>/ה לְדַבֵּר</a:t>
            </a:r>
            <a:endParaRPr lang="he-IL" sz="2800" dirty="0"/>
          </a:p>
        </p:txBody>
      </p:sp>
      <p:pic>
        <p:nvPicPr>
          <p:cNvPr id="5126" name="Picture 6" descr="Sound, Listening, Man, Ear, Hearing, Music">
            <a:extLst>
              <a:ext uri="{FF2B5EF4-FFF2-40B4-BE49-F238E27FC236}">
                <a16:creationId xmlns:a16="http://schemas.microsoft.com/office/drawing/2014/main" id="{FDFA73D7-E3C3-493A-8815-58CFC8B4DB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4933" y="1642747"/>
            <a:ext cx="4628445" cy="371947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Loudspeaker, Man, Boy, Holding, Speaking, Speaker">
            <a:extLst>
              <a:ext uri="{FF2B5EF4-FFF2-40B4-BE49-F238E27FC236}">
                <a16:creationId xmlns:a16="http://schemas.microsoft.com/office/drawing/2014/main" id="{AE340FCD-6FEB-4553-B4EB-6870B4E7BB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622" y="1642747"/>
            <a:ext cx="4774511" cy="4626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2253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09FDB09-D8F7-4066-BA7C-D31B048F1066}"/>
              </a:ext>
            </a:extLst>
          </p:cNvPr>
          <p:cNvSpPr>
            <a:spLocks noGrp="1"/>
          </p:cNvSpPr>
          <p:nvPr>
            <p:ph type="title"/>
          </p:nvPr>
        </p:nvSpPr>
        <p:spPr>
          <a:xfrm>
            <a:off x="838200" y="289598"/>
            <a:ext cx="10515600" cy="1016414"/>
          </a:xfrm>
        </p:spPr>
        <p:txBody>
          <a:bodyPr>
            <a:normAutofit/>
          </a:bodyPr>
          <a:lstStyle/>
          <a:p>
            <a:r>
              <a:rPr lang="he-IL" dirty="0"/>
              <a:t>6. </a:t>
            </a:r>
            <a:r>
              <a:rPr lang="he-IL" dirty="0">
                <a:solidFill>
                  <a:schemeClr val="tx1"/>
                </a:solidFill>
              </a:rPr>
              <a:t>אֵיפֹה אֲנִי </a:t>
            </a:r>
            <a:r>
              <a:rPr lang="he-IL" dirty="0" err="1">
                <a:solidFill>
                  <a:schemeClr val="tx1"/>
                </a:solidFill>
              </a:rPr>
              <a:t>מַעֲדִיפ</a:t>
            </a:r>
            <a:r>
              <a:rPr lang="he-IL" dirty="0">
                <a:solidFill>
                  <a:schemeClr val="tx1"/>
                </a:solidFill>
              </a:rPr>
              <a:t>/ה לִהְיוֹת?</a:t>
            </a:r>
          </a:p>
        </p:txBody>
      </p:sp>
      <p:pic>
        <p:nvPicPr>
          <p:cNvPr id="3" name="תמונה 2">
            <a:extLst>
              <a:ext uri="{FF2B5EF4-FFF2-40B4-BE49-F238E27FC236}">
                <a16:creationId xmlns:a16="http://schemas.microsoft.com/office/drawing/2014/main" id="{FD0E126B-45D2-439C-A4F9-F71BF610C568}"/>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6094345" y="1620079"/>
            <a:ext cx="6009861" cy="4051852"/>
          </a:xfrm>
          <a:prstGeom prst="rect">
            <a:avLst/>
          </a:prstGeom>
        </p:spPr>
      </p:pic>
      <p:sp>
        <p:nvSpPr>
          <p:cNvPr id="14" name="אליפסה 13">
            <a:extLst>
              <a:ext uri="{FF2B5EF4-FFF2-40B4-BE49-F238E27FC236}">
                <a16:creationId xmlns:a16="http://schemas.microsoft.com/office/drawing/2014/main" id="{271747EC-4079-4254-ABF5-4094EC2466A9}"/>
              </a:ext>
            </a:extLst>
          </p:cNvPr>
          <p:cNvSpPr/>
          <p:nvPr/>
        </p:nvSpPr>
        <p:spPr>
          <a:xfrm>
            <a:off x="5448302" y="3044688"/>
            <a:ext cx="1292086" cy="120263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he-IL" sz="2800" b="1" dirty="0"/>
              <a:t>אוֹ</a:t>
            </a:r>
          </a:p>
        </p:txBody>
      </p:sp>
      <p:pic>
        <p:nvPicPr>
          <p:cNvPr id="9" name="תמונה 8">
            <a:extLst>
              <a:ext uri="{FF2B5EF4-FFF2-40B4-BE49-F238E27FC236}">
                <a16:creationId xmlns:a16="http://schemas.microsoft.com/office/drawing/2014/main" id="{C3FEEB22-A80E-42B8-9E95-DFF766E6433D}"/>
              </a:ext>
            </a:extLst>
          </p:cNvPr>
          <p:cNvPicPr>
            <a:picLocks noChangeAspect="1"/>
          </p:cNvPicPr>
          <p:nvPr/>
        </p:nvPicPr>
        <p:blipFill>
          <a:blip r:embed="rId4"/>
          <a:stretch>
            <a:fillRect/>
          </a:stretch>
        </p:blipFill>
        <p:spPr>
          <a:xfrm>
            <a:off x="645026" y="1570384"/>
            <a:ext cx="4803276" cy="4051851"/>
          </a:xfrm>
          <a:prstGeom prst="rect">
            <a:avLst/>
          </a:prstGeom>
        </p:spPr>
      </p:pic>
      <p:sp>
        <p:nvSpPr>
          <p:cNvPr id="10" name="מלבן: פינות מעוגלות 9">
            <a:extLst>
              <a:ext uri="{FF2B5EF4-FFF2-40B4-BE49-F238E27FC236}">
                <a16:creationId xmlns:a16="http://schemas.microsoft.com/office/drawing/2014/main" id="{E120293C-3D50-4580-B570-9B776CE4EBD1}"/>
              </a:ext>
            </a:extLst>
          </p:cNvPr>
          <p:cNvSpPr/>
          <p:nvPr/>
        </p:nvSpPr>
        <p:spPr>
          <a:xfrm>
            <a:off x="8197153" y="5479148"/>
            <a:ext cx="1601044" cy="8183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t>בַּבַּיִת</a:t>
            </a:r>
          </a:p>
        </p:txBody>
      </p:sp>
      <p:sp>
        <p:nvSpPr>
          <p:cNvPr id="11" name="מלבן: פינות מעוגלות 10">
            <a:extLst>
              <a:ext uri="{FF2B5EF4-FFF2-40B4-BE49-F238E27FC236}">
                <a16:creationId xmlns:a16="http://schemas.microsoft.com/office/drawing/2014/main" id="{F2973F92-C3BA-4091-98E0-65B39637F446}"/>
              </a:ext>
            </a:extLst>
          </p:cNvPr>
          <p:cNvSpPr/>
          <p:nvPr/>
        </p:nvSpPr>
        <p:spPr>
          <a:xfrm>
            <a:off x="2151539" y="5479148"/>
            <a:ext cx="1720550" cy="7825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t>בַּחוּץ</a:t>
            </a:r>
          </a:p>
        </p:txBody>
      </p:sp>
    </p:spTree>
    <p:extLst>
      <p:ext uri="{BB962C8B-B14F-4D97-AF65-F5344CB8AC3E}">
        <p14:creationId xmlns:p14="http://schemas.microsoft.com/office/powerpoint/2010/main" val="8923412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EA5F06E-6213-401C-AA1B-7E70BA95CC61}"/>
              </a:ext>
            </a:extLst>
          </p:cNvPr>
          <p:cNvSpPr>
            <a:spLocks noGrp="1"/>
          </p:cNvSpPr>
          <p:nvPr>
            <p:ph type="title"/>
          </p:nvPr>
        </p:nvSpPr>
        <p:spPr/>
        <p:txBody>
          <a:bodyPr>
            <a:normAutofit fontScale="90000"/>
          </a:bodyPr>
          <a:lstStyle/>
          <a:p>
            <a:r>
              <a:rPr lang="he-IL" b="1" dirty="0"/>
              <a:t>הַאִם יֵשׁ הַעֲדָפָה שֶׁאֶרְצֶה לְשַׁנּוֹת?</a:t>
            </a:r>
          </a:p>
        </p:txBody>
      </p:sp>
      <p:sp>
        <p:nvSpPr>
          <p:cNvPr id="3" name="מציין מיקום טקסט 2">
            <a:extLst>
              <a:ext uri="{FF2B5EF4-FFF2-40B4-BE49-F238E27FC236}">
                <a16:creationId xmlns:a16="http://schemas.microsoft.com/office/drawing/2014/main" id="{2BDAA840-2724-4E23-ABE9-2C58C9DE05FC}"/>
              </a:ext>
            </a:extLst>
          </p:cNvPr>
          <p:cNvSpPr>
            <a:spLocks noGrp="1"/>
          </p:cNvSpPr>
          <p:nvPr>
            <p:ph type="body" idx="1"/>
          </p:nvPr>
        </p:nvSpPr>
        <p:spPr>
          <a:xfrm>
            <a:off x="1311127" y="2170113"/>
            <a:ext cx="10050463" cy="3844925"/>
          </a:xfrm>
        </p:spPr>
        <p:txBody>
          <a:bodyPr>
            <a:normAutofit/>
          </a:bodyPr>
          <a:lstStyle/>
          <a:p>
            <a:pPr marL="800100" indent="-571500" algn="r">
              <a:buFont typeface="Arial" panose="020B0604020202020204" pitchFamily="34" charset="0"/>
              <a:buChar char="•"/>
            </a:pPr>
            <a:r>
              <a:rPr lang="he-IL" sz="3200" dirty="0">
                <a:solidFill>
                  <a:schemeClr val="tx1"/>
                </a:solidFill>
              </a:rPr>
              <a:t>לְשַׂחֵק עִם עַצְמִי אוֹ עִם חֲבֵרִים</a:t>
            </a:r>
          </a:p>
          <a:p>
            <a:pPr marL="800100" indent="-571500" algn="r">
              <a:buFont typeface="Arial" panose="020B0604020202020204" pitchFamily="34" charset="0"/>
              <a:buChar char="•"/>
            </a:pPr>
            <a:r>
              <a:rPr lang="he-IL" sz="3200" dirty="0">
                <a:solidFill>
                  <a:schemeClr val="tx1"/>
                </a:solidFill>
              </a:rPr>
              <a:t>לְהִתְנַסּוֹת בִּדְבָרִים חֲדָשִׁים אוֹ לְהַמְשִׁיךְ עִם מָה שֶׁהִתְרַגַּלְתִּי אֵלָיו</a:t>
            </a:r>
          </a:p>
          <a:p>
            <a:pPr marL="800100" indent="-571500" algn="r">
              <a:buFont typeface="Arial" panose="020B0604020202020204" pitchFamily="34" charset="0"/>
              <a:buChar char="•"/>
            </a:pPr>
            <a:r>
              <a:rPr lang="he-IL" sz="3200" dirty="0">
                <a:solidFill>
                  <a:schemeClr val="tx1"/>
                </a:solidFill>
              </a:rPr>
              <a:t>דַּאֲגָנוּת אוֹ שַׁלְוָה </a:t>
            </a:r>
          </a:p>
          <a:p>
            <a:pPr marL="800100" indent="-571500" algn="r">
              <a:buFont typeface="Arial" panose="020B0604020202020204" pitchFamily="34" charset="0"/>
              <a:buChar char="•"/>
            </a:pPr>
            <a:r>
              <a:rPr lang="he-IL" sz="3200" dirty="0">
                <a:solidFill>
                  <a:schemeClr val="tx1"/>
                </a:solidFill>
              </a:rPr>
              <a:t>יוֹתֵר לְהַסְכִּים אוֹ יוֹתֵר </a:t>
            </a:r>
            <a:r>
              <a:rPr lang="he-IL" sz="3200" dirty="0" err="1">
                <a:solidFill>
                  <a:schemeClr val="tx1"/>
                </a:solidFill>
              </a:rPr>
              <a:t>לְהִתְוַכֵּח</a:t>
            </a:r>
            <a:r>
              <a:rPr lang="he-IL" sz="3200" dirty="0">
                <a:solidFill>
                  <a:schemeClr val="tx1"/>
                </a:solidFill>
              </a:rPr>
              <a:t>ַ</a:t>
            </a:r>
          </a:p>
          <a:p>
            <a:pPr marL="800100" indent="-571500" algn="r">
              <a:buFont typeface="Arial" panose="020B0604020202020204" pitchFamily="34" charset="0"/>
              <a:buChar char="•"/>
            </a:pPr>
            <a:r>
              <a:rPr lang="he-IL" sz="3200" dirty="0">
                <a:solidFill>
                  <a:schemeClr val="tx1"/>
                </a:solidFill>
              </a:rPr>
              <a:t>יוֹתֵר לְדַבֵּר אוֹ יוֹתֵר לְהַקְשִׁיב</a:t>
            </a:r>
          </a:p>
          <a:p>
            <a:pPr marL="800100" indent="-571500" algn="r">
              <a:buFont typeface="Arial" panose="020B0604020202020204" pitchFamily="34" charset="0"/>
              <a:buChar char="•"/>
            </a:pPr>
            <a:r>
              <a:rPr lang="he-IL" sz="3200" dirty="0">
                <a:solidFill>
                  <a:schemeClr val="tx1"/>
                </a:solidFill>
              </a:rPr>
              <a:t>יוֹתֵר לִהְיוֹת בַּבַּיִת אוֹ יוֹתֵר לִהְיוֹת בַּחוּץ</a:t>
            </a:r>
          </a:p>
          <a:p>
            <a:pPr marL="800100" indent="-571500" algn="r">
              <a:buFont typeface="Arial" panose="020B0604020202020204" pitchFamily="34" charset="0"/>
              <a:buChar char="•"/>
            </a:pPr>
            <a:endParaRPr lang="he-IL" sz="3200" dirty="0"/>
          </a:p>
        </p:txBody>
      </p:sp>
      <p:pic>
        <p:nvPicPr>
          <p:cNvPr id="4" name="Google Shape;280;p9">
            <a:extLst>
              <a:ext uri="{FF2B5EF4-FFF2-40B4-BE49-F238E27FC236}">
                <a16:creationId xmlns:a16="http://schemas.microsoft.com/office/drawing/2014/main" id="{CF6F0595-D86A-4BFD-837B-022F265F0CAF}"/>
              </a:ext>
            </a:extLst>
          </p:cNvPr>
          <p:cNvPicPr preferRelativeResize="0"/>
          <p:nvPr/>
        </p:nvPicPr>
        <p:blipFill rotWithShape="1">
          <a:blip r:embed="rId5">
            <a:alphaModFix/>
          </a:blip>
          <a:srcRect/>
          <a:stretch/>
        </p:blipFill>
        <p:spPr>
          <a:xfrm>
            <a:off x="2463487" y="378584"/>
            <a:ext cx="1017545" cy="1070700"/>
          </a:xfrm>
          <a:prstGeom prst="rect">
            <a:avLst/>
          </a:prstGeom>
          <a:noFill/>
          <a:ln>
            <a:noFill/>
          </a:ln>
        </p:spPr>
      </p:pic>
      <p:pic>
        <p:nvPicPr>
          <p:cNvPr id="5" name="תמונה 4">
            <a:extLst>
              <a:ext uri="{FF2B5EF4-FFF2-40B4-BE49-F238E27FC236}">
                <a16:creationId xmlns:a16="http://schemas.microsoft.com/office/drawing/2014/main" id="{F9E84BE7-9FCE-42EB-9F30-51F1788529B0}"/>
              </a:ext>
            </a:extLst>
          </p:cNvPr>
          <p:cNvPicPr>
            <a:picLocks noChangeAspect="1"/>
          </p:cNvPicPr>
          <p:nvPr/>
        </p:nvPicPr>
        <p:blipFill>
          <a:blip r:embed="rId6">
            <a:clrChange>
              <a:clrFrom>
                <a:srgbClr val="000000"/>
              </a:clrFrom>
              <a:clrTo>
                <a:srgbClr val="000000">
                  <a:alpha val="0"/>
                </a:srgbClr>
              </a:clrTo>
            </a:clrChange>
          </a:blip>
          <a:stretch>
            <a:fillRect/>
          </a:stretch>
        </p:blipFill>
        <p:spPr>
          <a:xfrm>
            <a:off x="534611" y="3906982"/>
            <a:ext cx="2208589" cy="2186158"/>
          </a:xfrm>
          <a:prstGeom prst="rect">
            <a:avLst/>
          </a:prstGeom>
        </p:spPr>
      </p:pic>
      <p:pic>
        <p:nvPicPr>
          <p:cNvPr id="6" name="2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70601" y="663126"/>
            <a:ext cx="2074164" cy="739785"/>
          </a:xfrm>
          <a:prstGeom prst="rect">
            <a:avLst/>
          </a:prstGeom>
        </p:spPr>
      </p:pic>
    </p:spTree>
    <p:extLst>
      <p:ext uri="{BB962C8B-B14F-4D97-AF65-F5344CB8AC3E}">
        <p14:creationId xmlns:p14="http://schemas.microsoft.com/office/powerpoint/2010/main" val="162636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9"/>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lvl="0">
              <a:spcBef>
                <a:spcPts val="0"/>
              </a:spcBef>
            </a:pPr>
            <a:r>
              <a:rPr lang="he-IL" b="1" dirty="0"/>
              <a:t>הַחֲלוֹם שֶׁלִּי: בַּמֶּה אֶרְצֶה לְהִתְנַסּוֹת?</a:t>
            </a:r>
            <a:endParaRPr b="1" dirty="0"/>
          </a:p>
        </p:txBody>
      </p:sp>
      <p:sp>
        <p:nvSpPr>
          <p:cNvPr id="279" name="Google Shape;279;p9"/>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dk1"/>
              </a:buClr>
              <a:buSzPts val="3600"/>
              <a:buNone/>
            </a:pPr>
            <a:endParaRPr lang="he-IL" sz="4000" dirty="0"/>
          </a:p>
          <a:p>
            <a:pPr marL="0" lvl="0" indent="0" algn="r" rtl="1">
              <a:lnSpc>
                <a:spcPct val="90000"/>
              </a:lnSpc>
              <a:spcBef>
                <a:spcPts val="0"/>
              </a:spcBef>
              <a:spcAft>
                <a:spcPts val="0"/>
              </a:spcAft>
              <a:buClr>
                <a:schemeClr val="dk1"/>
              </a:buClr>
              <a:buSzPts val="3600"/>
              <a:buNone/>
            </a:pPr>
            <a:endParaRPr lang="he-IL" sz="4000" dirty="0"/>
          </a:p>
          <a:p>
            <a:pPr marL="0" lvl="0" indent="0" algn="r" rtl="1">
              <a:lnSpc>
                <a:spcPct val="90000"/>
              </a:lnSpc>
              <a:spcBef>
                <a:spcPts val="0"/>
              </a:spcBef>
              <a:spcAft>
                <a:spcPts val="0"/>
              </a:spcAft>
              <a:buClr>
                <a:schemeClr val="dk1"/>
              </a:buClr>
              <a:buSzPts val="3600"/>
              <a:buNone/>
            </a:pPr>
            <a:endParaRPr lang="he-IL" sz="4000" b="1" dirty="0"/>
          </a:p>
          <a:p>
            <a:pPr marL="0" lvl="0" indent="0" algn="r" rtl="1">
              <a:lnSpc>
                <a:spcPct val="90000"/>
              </a:lnSpc>
              <a:spcBef>
                <a:spcPts val="0"/>
              </a:spcBef>
              <a:spcAft>
                <a:spcPts val="0"/>
              </a:spcAft>
              <a:buClr>
                <a:schemeClr val="dk1"/>
              </a:buClr>
              <a:buSzPts val="3600"/>
              <a:buNone/>
            </a:pPr>
            <a:endParaRPr lang="he-IL" sz="4000" dirty="0"/>
          </a:p>
          <a:p>
            <a:pPr marL="0" lvl="0" indent="0" algn="r" rtl="1">
              <a:lnSpc>
                <a:spcPct val="90000"/>
              </a:lnSpc>
              <a:spcBef>
                <a:spcPts val="0"/>
              </a:spcBef>
              <a:spcAft>
                <a:spcPts val="0"/>
              </a:spcAft>
              <a:buClr>
                <a:schemeClr val="dk1"/>
              </a:buClr>
              <a:buSzPts val="3600"/>
              <a:buNone/>
            </a:pPr>
            <a:endParaRPr lang="he-IL" sz="4000" dirty="0"/>
          </a:p>
        </p:txBody>
      </p:sp>
      <p:pic>
        <p:nvPicPr>
          <p:cNvPr id="280" name="Google Shape;280;p9"/>
          <p:cNvPicPr preferRelativeResize="0"/>
          <p:nvPr/>
        </p:nvPicPr>
        <p:blipFill rotWithShape="1">
          <a:blip r:embed="rId5">
            <a:alphaModFix/>
          </a:blip>
          <a:srcRect/>
          <a:stretch/>
        </p:blipFill>
        <p:spPr>
          <a:xfrm>
            <a:off x="786159" y="255345"/>
            <a:ext cx="1017545" cy="1070700"/>
          </a:xfrm>
          <a:prstGeom prst="rect">
            <a:avLst/>
          </a:prstGeom>
          <a:noFill/>
          <a:ln>
            <a:noFill/>
          </a:ln>
        </p:spPr>
      </p:pic>
      <p:pic>
        <p:nvPicPr>
          <p:cNvPr id="5" name="תמונה 4">
            <a:extLst>
              <a:ext uri="{FF2B5EF4-FFF2-40B4-BE49-F238E27FC236}">
                <a16:creationId xmlns:a16="http://schemas.microsoft.com/office/drawing/2014/main" id="{A9BB7578-E8DB-4C31-A5BD-B2CB7407C4FF}"/>
              </a:ext>
            </a:extLst>
          </p:cNvPr>
          <p:cNvPicPr>
            <a:picLocks noChangeAspect="1"/>
          </p:cNvPicPr>
          <p:nvPr/>
        </p:nvPicPr>
        <p:blipFill>
          <a:blip r:embed="rId6"/>
          <a:stretch>
            <a:fillRect/>
          </a:stretch>
        </p:blipFill>
        <p:spPr>
          <a:xfrm>
            <a:off x="3727059" y="3973866"/>
            <a:ext cx="3939395" cy="2640626"/>
          </a:xfrm>
          <a:prstGeom prst="rect">
            <a:avLst/>
          </a:prstGeom>
        </p:spPr>
      </p:pic>
      <p:pic>
        <p:nvPicPr>
          <p:cNvPr id="7" name="תמונה 6">
            <a:extLst>
              <a:ext uri="{FF2B5EF4-FFF2-40B4-BE49-F238E27FC236}">
                <a16:creationId xmlns:a16="http://schemas.microsoft.com/office/drawing/2014/main" id="{7531E4B5-4A60-4210-B8A9-62278253D960}"/>
              </a:ext>
            </a:extLst>
          </p:cNvPr>
          <p:cNvPicPr>
            <a:picLocks noChangeAspect="1"/>
          </p:cNvPicPr>
          <p:nvPr/>
        </p:nvPicPr>
        <p:blipFill>
          <a:blip r:embed="rId7"/>
          <a:stretch>
            <a:fillRect/>
          </a:stretch>
        </p:blipFill>
        <p:spPr>
          <a:xfrm>
            <a:off x="9465421" y="1441174"/>
            <a:ext cx="4478694" cy="3429000"/>
          </a:xfrm>
          <a:prstGeom prst="rect">
            <a:avLst/>
          </a:prstGeom>
        </p:spPr>
      </p:pic>
      <p:pic>
        <p:nvPicPr>
          <p:cNvPr id="8" name="תמונה 7">
            <a:extLst>
              <a:ext uri="{FF2B5EF4-FFF2-40B4-BE49-F238E27FC236}">
                <a16:creationId xmlns:a16="http://schemas.microsoft.com/office/drawing/2014/main" id="{DEB4870F-B51E-4801-91EC-17350EEA98B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7361" l="0" r="90000">
                        <a14:foregroundMark x1="13889" y1="45139" x2="13889" y2="45139"/>
                        <a14:foregroundMark x1="28056" y1="42361" x2="28056" y2="42361"/>
                        <a14:foregroundMark x1="27500" y1="35278" x2="27500" y2="35278"/>
                        <a14:foregroundMark x1="20972" y1="22222" x2="20972" y2="22222"/>
                        <a14:foregroundMark x1="12361" y1="33194" x2="12361" y2="33194"/>
                        <a14:foregroundMark x1="22083" y1="84306" x2="22083" y2="84306"/>
                        <a14:foregroundMark x1="75972" y1="45139" x2="75972" y2="45139"/>
                        <a14:foregroundMark x1="84722" y1="39722" x2="84722" y2="39722"/>
                        <a14:foregroundMark x1="73889" y1="32083" x2="73889" y2="32083"/>
                        <a14:foregroundMark x1="80972" y1="22222" x2="80972" y2="22222"/>
                        <a14:foregroundMark x1="85833" y1="28750" x2="85833" y2="28750"/>
                      </a14:backgroundRemoval>
                    </a14:imgEffect>
                  </a14:imgLayer>
                </a14:imgProps>
              </a:ext>
            </a:extLst>
          </a:blip>
          <a:stretch>
            <a:fillRect/>
          </a:stretch>
        </p:blipFill>
        <p:spPr>
          <a:xfrm>
            <a:off x="8127654" y="4502717"/>
            <a:ext cx="2180397" cy="2180397"/>
          </a:xfrm>
          <a:prstGeom prst="rect">
            <a:avLst/>
          </a:prstGeom>
        </p:spPr>
      </p:pic>
      <p:pic>
        <p:nvPicPr>
          <p:cNvPr id="1026" name="Picture 2" descr="Singing, Music, Sound, Entertainment, Concert">
            <a:extLst>
              <a:ext uri="{FF2B5EF4-FFF2-40B4-BE49-F238E27FC236}">
                <a16:creationId xmlns:a16="http://schemas.microsoft.com/office/drawing/2014/main" id="{20669619-1956-4457-9C42-23C54D5DF34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89220" y="1813684"/>
            <a:ext cx="1806805" cy="36136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refighter, Fire, Fireman, Hose, Rescue, Water, Helmet">
            <a:extLst>
              <a:ext uri="{FF2B5EF4-FFF2-40B4-BE49-F238E27FC236}">
                <a16:creationId xmlns:a16="http://schemas.microsoft.com/office/drawing/2014/main" id="{F5F95B88-46CB-4C90-A50A-E6D133D6591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5124" y="2354307"/>
            <a:ext cx="2474540" cy="30197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rtoon, Chemist, Chemistry, Experiment, Science">
            <a:extLst>
              <a:ext uri="{FF2B5EF4-FFF2-40B4-BE49-F238E27FC236}">
                <a16:creationId xmlns:a16="http://schemas.microsoft.com/office/drawing/2014/main" id="{8E65AE9B-666B-4677-A990-31E1F463899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48296" y="1709982"/>
            <a:ext cx="2473270" cy="3664103"/>
          </a:xfrm>
          <a:prstGeom prst="rect">
            <a:avLst/>
          </a:prstGeom>
          <a:noFill/>
          <a:extLst>
            <a:ext uri="{909E8E84-426E-40DD-AFC4-6F175D3DCCD1}">
              <a14:hiddenFill xmlns:a14="http://schemas.microsoft.com/office/drawing/2010/main">
                <a:solidFill>
                  <a:srgbClr val="FFFFFF"/>
                </a:solidFill>
              </a14:hiddenFill>
            </a:ext>
          </a:extLst>
        </p:spPr>
      </p:pic>
      <p:pic>
        <p:nvPicPr>
          <p:cNvPr id="2" name="1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9964954" y="5848080"/>
            <a:ext cx="1940381" cy="692069"/>
          </a:xfrm>
          <a:prstGeom prst="rect">
            <a:avLst/>
          </a:prstGeom>
        </p:spPr>
      </p:pic>
    </p:spTree>
    <p:extLst>
      <p:ext uri="{BB962C8B-B14F-4D97-AF65-F5344CB8AC3E}">
        <p14:creationId xmlns:p14="http://schemas.microsoft.com/office/powerpoint/2010/main" val="2948069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2050" name="Picture 2" descr="Boys, Studying Children, Student, Stud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174" y="1608924"/>
            <a:ext cx="5881692" cy="4672150"/>
          </a:xfrm>
          <a:prstGeom prst="rect">
            <a:avLst/>
          </a:prstGeom>
          <a:noFill/>
          <a:extLst>
            <a:ext uri="{909E8E84-426E-40DD-AFC4-6F175D3DCCD1}">
              <a14:hiddenFill xmlns:a14="http://schemas.microsoft.com/office/drawing/2010/main">
                <a:solidFill>
                  <a:srgbClr val="FFFFFF"/>
                </a:solidFill>
              </a14:hiddenFill>
            </a:ext>
          </a:extLst>
        </p:spPr>
      </p:pic>
      <p:sp>
        <p:nvSpPr>
          <p:cNvPr id="334" name="Google Shape;334;p16"/>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lvl="0">
              <a:spcBef>
                <a:spcPts val="0"/>
              </a:spcBef>
            </a:pPr>
            <a:r>
              <a:rPr lang="he-IL" dirty="0"/>
              <a:t>ה</a:t>
            </a:r>
            <a:r>
              <a:rPr lang="he-IL" b="1" dirty="0"/>
              <a:t>ַחֲלוֹם שֶׁלִּי: בַּמֶּה אֶרְצֶה לְהִתְנַסּוֹת?</a:t>
            </a:r>
          </a:p>
        </p:txBody>
      </p:sp>
      <p:sp>
        <p:nvSpPr>
          <p:cNvPr id="335" name="Google Shape;335;p16"/>
          <p:cNvSpPr txBox="1">
            <a:spLocks noGrp="1"/>
          </p:cNvSpPr>
          <p:nvPr>
            <p:ph type="body" idx="1"/>
          </p:nvPr>
        </p:nvSpPr>
        <p:spPr>
          <a:xfrm>
            <a:off x="-2174647" y="1733826"/>
            <a:ext cx="9549224" cy="3844925"/>
          </a:xfrm>
          <a:prstGeom prst="rect">
            <a:avLst/>
          </a:prstGeom>
          <a:noFill/>
          <a:ln>
            <a:noFill/>
          </a:ln>
        </p:spPr>
        <p:txBody>
          <a:bodyPr spcFirstLastPara="1" wrap="square" lIns="91425" tIns="45700" rIns="91425" bIns="45700" anchor="t" anchorCtr="0">
            <a:noAutofit/>
          </a:bodyPr>
          <a:lstStyle/>
          <a:p>
            <a:pPr marL="0" lvl="0" indent="0" algn="r" rtl="1">
              <a:lnSpc>
                <a:spcPct val="90000"/>
              </a:lnSpc>
              <a:spcBef>
                <a:spcPts val="0"/>
              </a:spcBef>
              <a:spcAft>
                <a:spcPts val="0"/>
              </a:spcAft>
              <a:buClr>
                <a:schemeClr val="dk1"/>
              </a:buClr>
              <a:buSzPts val="3600"/>
            </a:pPr>
            <a:endParaRPr lang="he-IL" sz="4500" dirty="0">
              <a:solidFill>
                <a:schemeClr val="accent2">
                  <a:lumMod val="50000"/>
                </a:schemeClr>
              </a:solidFill>
            </a:endParaRPr>
          </a:p>
          <a:p>
            <a:pPr marL="0" lvl="0" indent="0" algn="r">
              <a:spcBef>
                <a:spcPts val="0"/>
              </a:spcBef>
            </a:pPr>
            <a:r>
              <a:rPr lang="he-IL" sz="2400" b="1" dirty="0">
                <a:solidFill>
                  <a:schemeClr val="accent1"/>
                </a:solidFill>
              </a:rPr>
              <a:t>" הָעוֹלָם הוּא אַגָּדָה</a:t>
            </a:r>
          </a:p>
          <a:p>
            <a:pPr marL="0" lvl="0" indent="0" algn="r">
              <a:spcBef>
                <a:spcPts val="0"/>
              </a:spcBef>
            </a:pPr>
            <a:r>
              <a:rPr lang="he-IL" sz="2400" b="1" dirty="0">
                <a:solidFill>
                  <a:schemeClr val="accent1"/>
                </a:solidFill>
              </a:rPr>
              <a:t>אִם תְּפַקֵּחַ אֶת </a:t>
            </a:r>
            <a:r>
              <a:rPr lang="he-IL" sz="2400" b="1" dirty="0" err="1">
                <a:solidFill>
                  <a:schemeClr val="accent1"/>
                </a:solidFill>
              </a:rPr>
              <a:t>הָעֵינַיִם</a:t>
            </a:r>
            <a:endParaRPr lang="he-IL" sz="2400" b="1" dirty="0">
              <a:solidFill>
                <a:schemeClr val="accent1"/>
              </a:solidFill>
            </a:endParaRPr>
          </a:p>
          <a:p>
            <a:pPr marL="0" lvl="0" indent="0" algn="r">
              <a:spcBef>
                <a:spcPts val="0"/>
              </a:spcBef>
            </a:pPr>
            <a:r>
              <a:rPr lang="he-IL" sz="2400" b="1" dirty="0">
                <a:solidFill>
                  <a:schemeClr val="accent1"/>
                </a:solidFill>
              </a:rPr>
              <a:t>תְּנַסֶּה וְאָז תֵּדַע</a:t>
            </a:r>
          </a:p>
          <a:p>
            <a:pPr marL="0" lvl="0" indent="0" algn="r">
              <a:spcBef>
                <a:spcPts val="0"/>
              </a:spcBef>
            </a:pPr>
            <a:r>
              <a:rPr lang="he-IL" sz="2400" b="1" dirty="0">
                <a:solidFill>
                  <a:schemeClr val="accent1"/>
                </a:solidFill>
              </a:rPr>
              <a:t>גַּם לְךָ יֵשׁ זוּג כְּנָפַיִם "</a:t>
            </a:r>
          </a:p>
          <a:p>
            <a:pPr marL="0" lvl="0" indent="0" algn="r">
              <a:spcBef>
                <a:spcPts val="0"/>
              </a:spcBef>
            </a:pPr>
            <a:r>
              <a:rPr lang="he-IL" sz="2400" dirty="0">
                <a:solidFill>
                  <a:schemeClr val="accent1"/>
                </a:solidFill>
              </a:rPr>
              <a:t>                </a:t>
            </a:r>
            <a:r>
              <a:rPr lang="he-IL" sz="1100" dirty="0">
                <a:solidFill>
                  <a:schemeClr val="accent1"/>
                </a:solidFill>
              </a:rPr>
              <a:t>לירון לב ודורון מדלי</a:t>
            </a:r>
            <a:endParaRPr sz="2400" dirty="0">
              <a:solidFill>
                <a:schemeClr val="accent1"/>
              </a:solidFill>
            </a:endParaRPr>
          </a:p>
        </p:txBody>
      </p:sp>
      <p:pic>
        <p:nvPicPr>
          <p:cNvPr id="336" name="Google Shape;336;p16"/>
          <p:cNvPicPr preferRelativeResize="0"/>
          <p:nvPr/>
        </p:nvPicPr>
        <p:blipFill rotWithShape="1">
          <a:blip r:embed="rId6">
            <a:alphaModFix/>
          </a:blip>
          <a:srcRect/>
          <a:stretch/>
        </p:blipFill>
        <p:spPr>
          <a:xfrm>
            <a:off x="3051789" y="0"/>
            <a:ext cx="1017545" cy="1070700"/>
          </a:xfrm>
          <a:prstGeom prst="rect">
            <a:avLst/>
          </a:prstGeom>
          <a:noFill/>
          <a:ln>
            <a:noFill/>
          </a:ln>
        </p:spPr>
      </p:pic>
      <p:pic>
        <p:nvPicPr>
          <p:cNvPr id="338" name="Google Shape;338;p16"/>
          <p:cNvPicPr preferRelativeResize="0"/>
          <p:nvPr/>
        </p:nvPicPr>
        <p:blipFill rotWithShape="1">
          <a:blip r:embed="rId7">
            <a:alphaModFix/>
          </a:blip>
          <a:srcRect/>
          <a:stretch/>
        </p:blipFill>
        <p:spPr>
          <a:xfrm rot="8222050">
            <a:off x="319777" y="503469"/>
            <a:ext cx="1596108" cy="820856"/>
          </a:xfrm>
          <a:prstGeom prst="rect">
            <a:avLst/>
          </a:prstGeom>
          <a:noFill/>
          <a:ln>
            <a:noFill/>
          </a:ln>
        </p:spPr>
      </p:pic>
      <p:pic>
        <p:nvPicPr>
          <p:cNvPr id="2" name="3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313173" y="5450214"/>
            <a:ext cx="2329514" cy="830860"/>
          </a:xfrm>
          <a:prstGeom prst="rect">
            <a:avLst/>
          </a:prstGeom>
        </p:spPr>
      </p:pic>
    </p:spTree>
    <p:extLst>
      <p:ext uri="{BB962C8B-B14F-4D97-AF65-F5344CB8AC3E}">
        <p14:creationId xmlns:p14="http://schemas.microsoft.com/office/powerpoint/2010/main" val="2696188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9"/>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lvl="0">
              <a:spcBef>
                <a:spcPts val="0"/>
              </a:spcBef>
            </a:pPr>
            <a:r>
              <a:rPr lang="he-IL" b="1" dirty="0"/>
              <a:t>הֶכֵּרוּת עִם עַצְמִי דֶּרֶךְ עֵינֵי מִישֶׁהוּ אַחֵר</a:t>
            </a:r>
            <a:endParaRPr b="1" strike="sngStrike" dirty="0">
              <a:solidFill>
                <a:schemeClr val="bg1"/>
              </a:solidFill>
            </a:endParaRPr>
          </a:p>
        </p:txBody>
      </p:sp>
      <p:pic>
        <p:nvPicPr>
          <p:cNvPr id="280" name="Google Shape;280;p9"/>
          <p:cNvPicPr preferRelativeResize="0"/>
          <p:nvPr/>
        </p:nvPicPr>
        <p:blipFill rotWithShape="1">
          <a:blip r:embed="rId3">
            <a:alphaModFix/>
          </a:blip>
          <a:srcRect/>
          <a:stretch/>
        </p:blipFill>
        <p:spPr>
          <a:xfrm>
            <a:off x="92798" y="255345"/>
            <a:ext cx="1017545" cy="1070700"/>
          </a:xfrm>
          <a:prstGeom prst="rect">
            <a:avLst/>
          </a:prstGeom>
          <a:noFill/>
          <a:ln>
            <a:noFill/>
          </a:ln>
        </p:spPr>
      </p:pic>
      <p:pic>
        <p:nvPicPr>
          <p:cNvPr id="3076" name="Picture 4" descr="Kids, Silhouette, Party, Children, Dance, Bla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4419" y="1676745"/>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906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9"/>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lvl="0">
              <a:spcBef>
                <a:spcPts val="0"/>
              </a:spcBef>
            </a:pPr>
            <a:r>
              <a:rPr lang="he-IL" b="1" dirty="0"/>
              <a:t>הֶכֵּרוּת עִם עַצְמִי דֶּרֶךְ עֵינֵי מִישֶׁהוּ אַחֵר</a:t>
            </a:r>
            <a:endParaRPr b="1" strike="sngStrike" dirty="0">
              <a:solidFill>
                <a:schemeClr val="bg1"/>
              </a:solidFill>
            </a:endParaRPr>
          </a:p>
        </p:txBody>
      </p:sp>
      <p:sp>
        <p:nvSpPr>
          <p:cNvPr id="279" name="Google Shape;279;p9"/>
          <p:cNvSpPr txBox="1">
            <a:spLocks noGrp="1"/>
          </p:cNvSpPr>
          <p:nvPr>
            <p:ph type="body" idx="1"/>
          </p:nvPr>
        </p:nvSpPr>
        <p:spPr>
          <a:xfrm>
            <a:off x="1608138" y="3013075"/>
            <a:ext cx="9572625" cy="3844925"/>
          </a:xfrm>
          <a:prstGeom prst="rect">
            <a:avLst/>
          </a:prstGeom>
          <a:noFill/>
          <a:ln>
            <a:noFill/>
          </a:ln>
        </p:spPr>
        <p:txBody>
          <a:bodyPr spcFirstLastPara="1" wrap="square" lIns="91425" tIns="45700" rIns="91425" bIns="45700" anchor="t" anchorCtr="0">
            <a:normAutofit/>
          </a:bodyPr>
          <a:lstStyle/>
          <a:p>
            <a:pPr marL="0" lvl="0" indent="0" algn="r">
              <a:spcBef>
                <a:spcPts val="0"/>
              </a:spcBef>
            </a:pPr>
            <a:r>
              <a:rPr lang="he-IL" sz="4000" dirty="0"/>
              <a:t>אֵיךְ הַהוֹרֶה שֶׁלִּי יְתָאֵר/ תְּתָאֵר אוֹתִי?</a:t>
            </a:r>
          </a:p>
          <a:p>
            <a:pPr marL="0" lvl="0" indent="0" algn="r">
              <a:spcBef>
                <a:spcPts val="0"/>
              </a:spcBef>
            </a:pPr>
            <a:r>
              <a:rPr lang="he-IL" sz="4000" dirty="0"/>
              <a:t>כִּתְבוּ שְׁלוֹשָׁה </a:t>
            </a:r>
            <a:r>
              <a:rPr lang="he-IL" sz="4000" dirty="0" err="1"/>
              <a:t>מְאַפְיְנִים</a:t>
            </a:r>
            <a:endParaRPr lang="he-IL" sz="4000" dirty="0"/>
          </a:p>
          <a:p>
            <a:pPr marL="0" lvl="0" indent="0" algn="r" rtl="1">
              <a:lnSpc>
                <a:spcPct val="90000"/>
              </a:lnSpc>
              <a:spcBef>
                <a:spcPts val="0"/>
              </a:spcBef>
              <a:spcAft>
                <a:spcPts val="0"/>
              </a:spcAft>
              <a:buClr>
                <a:schemeClr val="dk1"/>
              </a:buClr>
              <a:buSzPts val="3600"/>
              <a:buNone/>
            </a:pPr>
            <a:endParaRPr lang="he-IL" sz="4000" dirty="0"/>
          </a:p>
          <a:p>
            <a:pPr marL="0" lvl="0" indent="0" algn="r" rtl="1">
              <a:lnSpc>
                <a:spcPct val="90000"/>
              </a:lnSpc>
              <a:spcBef>
                <a:spcPts val="0"/>
              </a:spcBef>
              <a:spcAft>
                <a:spcPts val="0"/>
              </a:spcAft>
              <a:buClr>
                <a:schemeClr val="dk1"/>
              </a:buClr>
              <a:buSzPts val="3600"/>
              <a:buNone/>
            </a:pPr>
            <a:endParaRPr lang="he-IL" sz="4000" b="1" dirty="0"/>
          </a:p>
          <a:p>
            <a:pPr marL="0" lvl="0" indent="0" algn="r" rtl="1">
              <a:lnSpc>
                <a:spcPct val="90000"/>
              </a:lnSpc>
              <a:spcBef>
                <a:spcPts val="0"/>
              </a:spcBef>
              <a:spcAft>
                <a:spcPts val="0"/>
              </a:spcAft>
              <a:buClr>
                <a:schemeClr val="dk1"/>
              </a:buClr>
              <a:buSzPts val="3600"/>
              <a:buNone/>
            </a:pPr>
            <a:endParaRPr lang="he-IL" sz="4000" dirty="0"/>
          </a:p>
          <a:p>
            <a:pPr marL="0" lvl="0" indent="0" algn="r" rtl="1">
              <a:lnSpc>
                <a:spcPct val="90000"/>
              </a:lnSpc>
              <a:spcBef>
                <a:spcPts val="0"/>
              </a:spcBef>
              <a:spcAft>
                <a:spcPts val="0"/>
              </a:spcAft>
              <a:buClr>
                <a:schemeClr val="dk1"/>
              </a:buClr>
              <a:buSzPts val="3600"/>
              <a:buNone/>
            </a:pPr>
            <a:endParaRPr lang="he-IL" sz="4000" dirty="0"/>
          </a:p>
        </p:txBody>
      </p:sp>
      <p:pic>
        <p:nvPicPr>
          <p:cNvPr id="280" name="Google Shape;280;p9"/>
          <p:cNvPicPr preferRelativeResize="0"/>
          <p:nvPr/>
        </p:nvPicPr>
        <p:blipFill rotWithShape="1">
          <a:blip r:embed="rId5">
            <a:alphaModFix/>
          </a:blip>
          <a:srcRect/>
          <a:stretch/>
        </p:blipFill>
        <p:spPr>
          <a:xfrm>
            <a:off x="92798" y="255345"/>
            <a:ext cx="1017545" cy="1070700"/>
          </a:xfrm>
          <a:prstGeom prst="rect">
            <a:avLst/>
          </a:prstGeom>
          <a:noFill/>
          <a:ln>
            <a:noFill/>
          </a:ln>
        </p:spPr>
      </p:pic>
      <p:pic>
        <p:nvPicPr>
          <p:cNvPr id="4" name="תמונה 3" descr="תמונה שמכילה שחור, כהה, ישיבה, זיקוקים&#10;&#10;התיאור נוצר באופן אוטומטי">
            <a:extLst>
              <a:ext uri="{FF2B5EF4-FFF2-40B4-BE49-F238E27FC236}">
                <a16:creationId xmlns:a16="http://schemas.microsoft.com/office/drawing/2014/main" id="{34B8517D-B133-4220-8B60-9E10D4187F7A}"/>
              </a:ext>
            </a:extLst>
          </p:cNvPr>
          <p:cNvPicPr>
            <a:picLocks noChangeAspect="1"/>
          </p:cNvPicPr>
          <p:nvPr/>
        </p:nvPicPr>
        <p:blipFill>
          <a:blip r:embed="rId6"/>
          <a:stretch>
            <a:fillRect/>
          </a:stretch>
        </p:blipFill>
        <p:spPr>
          <a:xfrm>
            <a:off x="0" y="2522898"/>
            <a:ext cx="7977967" cy="4335102"/>
          </a:xfrm>
          <a:prstGeom prst="rect">
            <a:avLst/>
          </a:prstGeom>
        </p:spPr>
      </p:pic>
      <p:pic>
        <p:nvPicPr>
          <p:cNvPr id="2" name="1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586105" y="5915837"/>
            <a:ext cx="2091047" cy="745807"/>
          </a:xfrm>
          <a:prstGeom prst="rect">
            <a:avLst/>
          </a:prstGeom>
        </p:spPr>
      </p:pic>
    </p:spTree>
    <p:extLst>
      <p:ext uri="{BB962C8B-B14F-4D97-AF65-F5344CB8AC3E}">
        <p14:creationId xmlns:p14="http://schemas.microsoft.com/office/powerpoint/2010/main" val="2366053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9"/>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lvl="0">
              <a:spcBef>
                <a:spcPts val="0"/>
              </a:spcBef>
            </a:pPr>
            <a:r>
              <a:rPr lang="he-IL" b="1" dirty="0"/>
              <a:t>הֶכֵּרוּת עִם עַצְמִי דֶּרֶךְ עֵינֵי מִישֶׁהוּ אַחֵר</a:t>
            </a:r>
            <a:endParaRPr b="1" dirty="0">
              <a:solidFill>
                <a:schemeClr val="bg1"/>
              </a:solidFill>
            </a:endParaRPr>
          </a:p>
        </p:txBody>
      </p:sp>
      <p:sp>
        <p:nvSpPr>
          <p:cNvPr id="279" name="Google Shape;279;p9"/>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0" lvl="0" indent="0" algn="r">
              <a:spcBef>
                <a:spcPts val="0"/>
              </a:spcBef>
            </a:pPr>
            <a:r>
              <a:rPr lang="he-IL" sz="4000" dirty="0">
                <a:solidFill>
                  <a:schemeClr val="tx1"/>
                </a:solidFill>
              </a:rPr>
              <a:t>אֵיךְ אֲחוֹתִי אוֹ אֲחִי יְתָאֲרוּ אוֹתִי? כִּתְבוּ שְׁלוֹשָׁה </a:t>
            </a:r>
            <a:r>
              <a:rPr lang="he-IL" sz="4000" dirty="0" err="1">
                <a:solidFill>
                  <a:schemeClr val="tx1"/>
                </a:solidFill>
              </a:rPr>
              <a:t>מְאַפְיְנִים</a:t>
            </a:r>
            <a:endParaRPr lang="he-IL" sz="4000" dirty="0">
              <a:solidFill>
                <a:schemeClr val="tx1"/>
              </a:solidFill>
            </a:endParaRPr>
          </a:p>
          <a:p>
            <a:pPr marL="0" lvl="0" indent="0" algn="r">
              <a:spcBef>
                <a:spcPts val="0"/>
              </a:spcBef>
            </a:pPr>
            <a:endParaRPr lang="he-IL" sz="4000" dirty="0">
              <a:solidFill>
                <a:schemeClr val="tx1"/>
              </a:solidFill>
            </a:endParaRPr>
          </a:p>
          <a:p>
            <a:pPr marL="0" lvl="0" indent="0" algn="r">
              <a:spcBef>
                <a:spcPts val="0"/>
              </a:spcBef>
            </a:pPr>
            <a:r>
              <a:rPr lang="he-IL" sz="4000" dirty="0">
                <a:solidFill>
                  <a:schemeClr val="tx1"/>
                </a:solidFill>
              </a:rPr>
              <a:t>נִבְחַר אָחוֹת אַחַת אוֹ אַח אֶחָד.</a:t>
            </a:r>
          </a:p>
          <a:p>
            <a:pPr marL="0" lvl="0" indent="0" algn="r">
              <a:spcBef>
                <a:spcPts val="0"/>
              </a:spcBef>
            </a:pPr>
            <a:r>
              <a:rPr lang="he-IL" sz="4000" dirty="0">
                <a:solidFill>
                  <a:schemeClr val="tx1"/>
                </a:solidFill>
              </a:rPr>
              <a:t>אִם אֵין לִי אַחִים אֶבְחַר בֶּן דּוֹד</a:t>
            </a:r>
          </a:p>
          <a:p>
            <a:pPr marL="0" lvl="0" indent="0" algn="r">
              <a:spcBef>
                <a:spcPts val="0"/>
              </a:spcBef>
            </a:pPr>
            <a:r>
              <a:rPr lang="he-IL" sz="4000" dirty="0">
                <a:solidFill>
                  <a:schemeClr val="tx1"/>
                </a:solidFill>
              </a:rPr>
              <a:t>אוֹ בַּת דּוֹדָה, שָׁכֵן אוֹ שְׁכֵנָה</a:t>
            </a:r>
            <a:r>
              <a:rPr lang="he-IL" sz="4000" dirty="0"/>
              <a:t>.</a:t>
            </a:r>
          </a:p>
          <a:p>
            <a:pPr marL="0" lvl="0" indent="0" algn="r" rtl="1">
              <a:lnSpc>
                <a:spcPct val="90000"/>
              </a:lnSpc>
              <a:spcBef>
                <a:spcPts val="0"/>
              </a:spcBef>
              <a:spcAft>
                <a:spcPts val="0"/>
              </a:spcAft>
              <a:buClr>
                <a:schemeClr val="dk1"/>
              </a:buClr>
              <a:buSzPts val="3600"/>
              <a:buNone/>
            </a:pPr>
            <a:endParaRPr lang="he-IL" sz="4000" dirty="0"/>
          </a:p>
          <a:p>
            <a:pPr marL="0" lvl="0" indent="0" algn="r" rtl="1">
              <a:lnSpc>
                <a:spcPct val="90000"/>
              </a:lnSpc>
              <a:spcBef>
                <a:spcPts val="0"/>
              </a:spcBef>
              <a:spcAft>
                <a:spcPts val="0"/>
              </a:spcAft>
              <a:buClr>
                <a:schemeClr val="dk1"/>
              </a:buClr>
              <a:buSzPts val="3600"/>
              <a:buNone/>
            </a:pPr>
            <a:endParaRPr lang="he-IL" sz="4000" b="1" dirty="0"/>
          </a:p>
          <a:p>
            <a:pPr marL="0" lvl="0" indent="0" algn="r" rtl="1">
              <a:lnSpc>
                <a:spcPct val="90000"/>
              </a:lnSpc>
              <a:spcBef>
                <a:spcPts val="0"/>
              </a:spcBef>
              <a:spcAft>
                <a:spcPts val="0"/>
              </a:spcAft>
              <a:buClr>
                <a:schemeClr val="dk1"/>
              </a:buClr>
              <a:buSzPts val="3600"/>
              <a:buNone/>
            </a:pPr>
            <a:endParaRPr lang="he-IL" sz="4000" dirty="0"/>
          </a:p>
          <a:p>
            <a:pPr marL="0" lvl="0" indent="0" algn="r" rtl="1">
              <a:lnSpc>
                <a:spcPct val="90000"/>
              </a:lnSpc>
              <a:spcBef>
                <a:spcPts val="0"/>
              </a:spcBef>
              <a:spcAft>
                <a:spcPts val="0"/>
              </a:spcAft>
              <a:buClr>
                <a:schemeClr val="dk1"/>
              </a:buClr>
              <a:buSzPts val="3600"/>
              <a:buNone/>
            </a:pPr>
            <a:endParaRPr lang="he-IL" sz="4000" dirty="0"/>
          </a:p>
        </p:txBody>
      </p:sp>
      <p:pic>
        <p:nvPicPr>
          <p:cNvPr id="280" name="Google Shape;280;p9"/>
          <p:cNvPicPr preferRelativeResize="0"/>
          <p:nvPr/>
        </p:nvPicPr>
        <p:blipFill rotWithShape="1">
          <a:blip r:embed="rId5">
            <a:alphaModFix/>
          </a:blip>
          <a:srcRect/>
          <a:stretch/>
        </p:blipFill>
        <p:spPr>
          <a:xfrm>
            <a:off x="1339875" y="255345"/>
            <a:ext cx="1017545" cy="1070700"/>
          </a:xfrm>
          <a:prstGeom prst="rect">
            <a:avLst/>
          </a:prstGeom>
          <a:noFill/>
          <a:ln>
            <a:noFill/>
          </a:ln>
        </p:spPr>
      </p:pic>
      <p:pic>
        <p:nvPicPr>
          <p:cNvPr id="5" name="תמונה 4" descr="תמונה שמכילה מחשב נישא, שחור, מחשב, חדר&#10;&#10;התיאור נוצר באופן אוטומטי">
            <a:extLst>
              <a:ext uri="{FF2B5EF4-FFF2-40B4-BE49-F238E27FC236}">
                <a16:creationId xmlns:a16="http://schemas.microsoft.com/office/drawing/2014/main" id="{79BF1357-34A8-427D-83AE-7CF3F87D134E}"/>
              </a:ext>
            </a:extLst>
          </p:cNvPr>
          <p:cNvPicPr>
            <a:picLocks noChangeAspect="1"/>
          </p:cNvPicPr>
          <p:nvPr/>
        </p:nvPicPr>
        <p:blipFill>
          <a:blip r:embed="rId6"/>
          <a:stretch>
            <a:fillRect/>
          </a:stretch>
        </p:blipFill>
        <p:spPr>
          <a:xfrm>
            <a:off x="410125" y="2764971"/>
            <a:ext cx="5527495" cy="3189514"/>
          </a:xfrm>
          <a:prstGeom prst="rect">
            <a:avLst/>
          </a:prstGeom>
        </p:spPr>
      </p:pic>
      <p:pic>
        <p:nvPicPr>
          <p:cNvPr id="6" name="1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586105" y="5915837"/>
            <a:ext cx="2091047" cy="745807"/>
          </a:xfrm>
          <a:prstGeom prst="rect">
            <a:avLst/>
          </a:prstGeom>
        </p:spPr>
      </p:pic>
    </p:spTree>
    <p:extLst>
      <p:ext uri="{BB962C8B-B14F-4D97-AF65-F5344CB8AC3E}">
        <p14:creationId xmlns:p14="http://schemas.microsoft.com/office/powerpoint/2010/main" val="1684668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9"/>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lvl="0">
              <a:spcBef>
                <a:spcPts val="0"/>
              </a:spcBef>
            </a:pPr>
            <a:r>
              <a:rPr lang="he-IL" b="1" dirty="0"/>
              <a:t>הֶכֵּרוּת עִם עַצְמִי דֶּרֶךְ עֵינֵי מִישֶׁהוּ אַחֵר</a:t>
            </a:r>
            <a:endParaRPr b="1" strike="sngStrike" dirty="0">
              <a:solidFill>
                <a:schemeClr val="bg1"/>
              </a:solidFill>
            </a:endParaRPr>
          </a:p>
        </p:txBody>
      </p:sp>
      <p:sp>
        <p:nvSpPr>
          <p:cNvPr id="279" name="Google Shape;279;p9"/>
          <p:cNvSpPr txBox="1">
            <a:spLocks noGrp="1"/>
          </p:cNvSpPr>
          <p:nvPr>
            <p:ph type="body" idx="1"/>
          </p:nvPr>
        </p:nvSpPr>
        <p:spPr>
          <a:xfrm>
            <a:off x="5461000" y="2767013"/>
            <a:ext cx="5694363" cy="3844925"/>
          </a:xfrm>
          <a:prstGeom prst="rect">
            <a:avLst/>
          </a:prstGeom>
          <a:noFill/>
          <a:ln>
            <a:noFill/>
          </a:ln>
        </p:spPr>
        <p:txBody>
          <a:bodyPr spcFirstLastPara="1" wrap="square" lIns="91425" tIns="45700" rIns="91425" bIns="45700" anchor="t" anchorCtr="0">
            <a:normAutofit/>
          </a:bodyPr>
          <a:lstStyle/>
          <a:p>
            <a:pPr marL="0" lvl="0" indent="0" algn="r">
              <a:spcBef>
                <a:spcPts val="0"/>
              </a:spcBef>
            </a:pPr>
            <a:r>
              <a:rPr lang="he-IL" sz="4000" dirty="0"/>
              <a:t>אֵיךְ הַחֲבֵרָה הַטּוֹבָה אוֹ הֶחָבֵר הַטּוֹב שֶׁלִּי יְתָאֲרוּ אוֹתִי?</a:t>
            </a:r>
          </a:p>
          <a:p>
            <a:pPr marL="0" lvl="0" indent="0" algn="r">
              <a:spcBef>
                <a:spcPts val="0"/>
              </a:spcBef>
            </a:pPr>
            <a:r>
              <a:rPr lang="he-IL" sz="4000" dirty="0"/>
              <a:t>כִּתְבוּ שְׁלוֹשָׁה </a:t>
            </a:r>
            <a:r>
              <a:rPr lang="he-IL" sz="4000" dirty="0" err="1"/>
              <a:t>מְאַפְיְנִים</a:t>
            </a:r>
            <a:endParaRPr lang="he-IL" sz="4000" dirty="0"/>
          </a:p>
          <a:p>
            <a:pPr marL="0" lvl="0" indent="0" algn="r" rtl="1">
              <a:lnSpc>
                <a:spcPct val="90000"/>
              </a:lnSpc>
              <a:spcBef>
                <a:spcPts val="0"/>
              </a:spcBef>
              <a:spcAft>
                <a:spcPts val="0"/>
              </a:spcAft>
              <a:buClr>
                <a:schemeClr val="dk1"/>
              </a:buClr>
              <a:buSzPts val="3600"/>
              <a:buNone/>
            </a:pPr>
            <a:endParaRPr lang="he-IL" sz="4000" b="1" dirty="0"/>
          </a:p>
          <a:p>
            <a:pPr marL="0" lvl="0" indent="0" algn="r" rtl="1">
              <a:lnSpc>
                <a:spcPct val="90000"/>
              </a:lnSpc>
              <a:spcBef>
                <a:spcPts val="0"/>
              </a:spcBef>
              <a:spcAft>
                <a:spcPts val="0"/>
              </a:spcAft>
              <a:buClr>
                <a:schemeClr val="dk1"/>
              </a:buClr>
              <a:buSzPts val="3600"/>
              <a:buNone/>
            </a:pPr>
            <a:endParaRPr lang="he-IL" sz="4000" dirty="0"/>
          </a:p>
          <a:p>
            <a:pPr marL="0" lvl="0" indent="0" algn="r" rtl="1">
              <a:lnSpc>
                <a:spcPct val="90000"/>
              </a:lnSpc>
              <a:spcBef>
                <a:spcPts val="0"/>
              </a:spcBef>
              <a:spcAft>
                <a:spcPts val="0"/>
              </a:spcAft>
              <a:buClr>
                <a:schemeClr val="dk1"/>
              </a:buClr>
              <a:buSzPts val="3600"/>
              <a:buNone/>
            </a:pPr>
            <a:endParaRPr lang="he-IL" sz="4000" dirty="0"/>
          </a:p>
        </p:txBody>
      </p:sp>
      <p:pic>
        <p:nvPicPr>
          <p:cNvPr id="280" name="Google Shape;280;p9"/>
          <p:cNvPicPr preferRelativeResize="0"/>
          <p:nvPr/>
        </p:nvPicPr>
        <p:blipFill rotWithShape="1">
          <a:blip r:embed="rId5">
            <a:alphaModFix/>
          </a:blip>
          <a:srcRect/>
          <a:stretch/>
        </p:blipFill>
        <p:spPr>
          <a:xfrm>
            <a:off x="240418" y="342838"/>
            <a:ext cx="1017545" cy="1070700"/>
          </a:xfrm>
          <a:prstGeom prst="rect">
            <a:avLst/>
          </a:prstGeom>
          <a:noFill/>
          <a:ln>
            <a:noFill/>
          </a:ln>
        </p:spPr>
      </p:pic>
      <p:pic>
        <p:nvPicPr>
          <p:cNvPr id="3074" name="Picture 2" descr="Friends, Friendship, People">
            <a:extLst>
              <a:ext uri="{FF2B5EF4-FFF2-40B4-BE49-F238E27FC236}">
                <a16:creationId xmlns:a16="http://schemas.microsoft.com/office/drawing/2014/main" id="{E1A1B5D8-A5FE-4F8A-8642-B8A57D6132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768" y="2010537"/>
            <a:ext cx="4979232" cy="4356072"/>
          </a:xfrm>
          <a:prstGeom prst="rect">
            <a:avLst/>
          </a:prstGeom>
          <a:noFill/>
          <a:extLst>
            <a:ext uri="{909E8E84-426E-40DD-AFC4-6F175D3DCCD1}">
              <a14:hiddenFill xmlns:a14="http://schemas.microsoft.com/office/drawing/2010/main">
                <a:solidFill>
                  <a:srgbClr val="FFFFFF"/>
                </a:solidFill>
              </a14:hiddenFill>
            </a:ext>
          </a:extLst>
        </p:spPr>
      </p:pic>
      <p:pic>
        <p:nvPicPr>
          <p:cNvPr id="6" name="1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586105" y="5915837"/>
            <a:ext cx="2091047" cy="745807"/>
          </a:xfrm>
          <a:prstGeom prst="rect">
            <a:avLst/>
          </a:prstGeom>
        </p:spPr>
      </p:pic>
    </p:spTree>
    <p:extLst>
      <p:ext uri="{BB962C8B-B14F-4D97-AF65-F5344CB8AC3E}">
        <p14:creationId xmlns:p14="http://schemas.microsoft.com/office/powerpoint/2010/main" val="751461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6"/>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lvl="0">
              <a:spcBef>
                <a:spcPts val="0"/>
              </a:spcBef>
            </a:pPr>
            <a:r>
              <a:rPr lang="he-IL" dirty="0"/>
              <a:t>מָה הָיָה לָנוּ עַד </a:t>
            </a:r>
            <a:r>
              <a:rPr lang="he-IL" dirty="0" err="1"/>
              <a:t>עַכְשָׁו</a:t>
            </a:r>
            <a:r>
              <a:rPr lang="he-IL" dirty="0"/>
              <a:t>?</a:t>
            </a:r>
            <a:endParaRPr dirty="0"/>
          </a:p>
        </p:txBody>
      </p:sp>
      <p:sp>
        <p:nvSpPr>
          <p:cNvPr id="335" name="Google Shape;335;p16"/>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indent="0" algn="r">
              <a:spcBef>
                <a:spcPts val="0"/>
              </a:spcBef>
            </a:pPr>
            <a:r>
              <a:rPr lang="he-IL" sz="4500" dirty="0"/>
              <a:t>הֶעֱמַקְנוּ אֶת הַהֶכֵּרוּת שֶׁלָּנוּ עִם עַצְמֵנוּ:</a:t>
            </a:r>
          </a:p>
          <a:p>
            <a:pPr marL="0" indent="0" algn="r">
              <a:spcBef>
                <a:spcPts val="0"/>
              </a:spcBef>
            </a:pPr>
            <a:endParaRPr lang="he-IL" sz="4500" dirty="0"/>
          </a:p>
          <a:p>
            <a:pPr marL="685800" indent="-685800" algn="r">
              <a:spcBef>
                <a:spcPts val="0"/>
              </a:spcBef>
              <a:buFont typeface="Arial" panose="020B0604020202020204" pitchFamily="34" charset="0"/>
              <a:buChar char="•"/>
            </a:pPr>
            <a:r>
              <a:rPr lang="he-IL" sz="4500" dirty="0"/>
              <a:t>הִכַּרְנוּ אֶת עַצְמֵנוּ דֶּרֶךְ צִמְדֵּי הַעֲדָפוֹת</a:t>
            </a:r>
          </a:p>
          <a:p>
            <a:pPr marL="685800" indent="-685800" algn="r">
              <a:spcBef>
                <a:spcPts val="0"/>
              </a:spcBef>
              <a:buFont typeface="Arial" panose="020B0604020202020204" pitchFamily="34" charset="0"/>
              <a:buChar char="•"/>
            </a:pPr>
            <a:r>
              <a:rPr lang="he-IL" sz="4500" dirty="0"/>
              <a:t>הִכַּרְנוּ אֶת עַצְמֵנוּ דֶּרֶךְ חֲלוֹם</a:t>
            </a:r>
          </a:p>
          <a:p>
            <a:pPr marL="685800" indent="-685800" algn="r">
              <a:spcBef>
                <a:spcPts val="0"/>
              </a:spcBef>
              <a:buFont typeface="Arial" panose="020B0604020202020204" pitchFamily="34" charset="0"/>
              <a:buChar char="•"/>
            </a:pPr>
            <a:r>
              <a:rPr lang="he-IL" sz="4500" dirty="0"/>
              <a:t>הִכַּרְנוּ אֶת עַצְמֵנוּ דֶּרֶךְ עֵינֵי אֲנָשִׁים אֲחֵרִים</a:t>
            </a:r>
          </a:p>
          <a:p>
            <a:pPr marL="571500" lvl="0" indent="-571500" algn="ctr" rtl="1">
              <a:lnSpc>
                <a:spcPct val="90000"/>
              </a:lnSpc>
              <a:spcBef>
                <a:spcPts val="0"/>
              </a:spcBef>
              <a:spcAft>
                <a:spcPts val="0"/>
              </a:spcAft>
              <a:buClr>
                <a:schemeClr val="dk1"/>
              </a:buClr>
              <a:buSzPts val="3600"/>
              <a:buFont typeface="Arial" panose="020B0604020202020204" pitchFamily="34" charset="0"/>
              <a:buChar char="•"/>
            </a:pPr>
            <a:endParaRPr sz="4500" dirty="0"/>
          </a:p>
          <a:p>
            <a:pPr marL="0" lvl="0" indent="0" algn="r" rtl="1">
              <a:lnSpc>
                <a:spcPct val="90000"/>
              </a:lnSpc>
              <a:spcBef>
                <a:spcPts val="800"/>
              </a:spcBef>
              <a:spcAft>
                <a:spcPts val="0"/>
              </a:spcAft>
              <a:buClr>
                <a:schemeClr val="dk1"/>
              </a:buClr>
              <a:buSzPts val="3600"/>
              <a:buNone/>
            </a:pPr>
            <a:r>
              <a:rPr lang="x-none" sz="4500" b="1" dirty="0"/>
              <a:t/>
            </a:r>
            <a:br>
              <a:rPr lang="x-none" sz="4500" b="1" dirty="0"/>
            </a:br>
            <a:endParaRPr sz="4500" dirty="0"/>
          </a:p>
        </p:txBody>
      </p:sp>
      <p:pic>
        <p:nvPicPr>
          <p:cNvPr id="336" name="Google Shape;336;p16"/>
          <p:cNvPicPr preferRelativeResize="0"/>
          <p:nvPr/>
        </p:nvPicPr>
        <p:blipFill rotWithShape="1">
          <a:blip r:embed="rId3">
            <a:alphaModFix/>
          </a:blip>
          <a:srcRect/>
          <a:stretch/>
        </p:blipFill>
        <p:spPr>
          <a:xfrm>
            <a:off x="3617846" y="13562"/>
            <a:ext cx="1017545" cy="1070700"/>
          </a:xfrm>
          <a:prstGeom prst="rect">
            <a:avLst/>
          </a:prstGeom>
          <a:noFill/>
          <a:ln>
            <a:noFill/>
          </a:ln>
        </p:spPr>
      </p:pic>
      <p:pic>
        <p:nvPicPr>
          <p:cNvPr id="337" name="Google Shape;337;p16"/>
          <p:cNvPicPr preferRelativeResize="0"/>
          <p:nvPr/>
        </p:nvPicPr>
        <p:blipFill rotWithShape="1">
          <a:blip r:embed="rId4">
            <a:alphaModFix/>
          </a:blip>
          <a:srcRect/>
          <a:stretch/>
        </p:blipFill>
        <p:spPr>
          <a:xfrm flipH="1">
            <a:off x="10660444" y="4764616"/>
            <a:ext cx="1402291" cy="2018243"/>
          </a:xfrm>
          <a:prstGeom prst="rect">
            <a:avLst/>
          </a:prstGeom>
          <a:noFill/>
          <a:ln>
            <a:noFill/>
          </a:ln>
        </p:spPr>
      </p:pic>
      <p:pic>
        <p:nvPicPr>
          <p:cNvPr id="338" name="Google Shape;338;p16"/>
          <p:cNvPicPr preferRelativeResize="0"/>
          <p:nvPr/>
        </p:nvPicPr>
        <p:blipFill rotWithShape="1">
          <a:blip r:embed="rId5">
            <a:alphaModFix/>
          </a:blip>
          <a:srcRect/>
          <a:stretch/>
        </p:blipFill>
        <p:spPr>
          <a:xfrm rot="8222050">
            <a:off x="319777" y="503469"/>
            <a:ext cx="1596108" cy="82085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lvl="0">
              <a:spcBef>
                <a:spcPts val="0"/>
              </a:spcBef>
            </a:pPr>
            <a:r>
              <a:rPr lang="he-IL" dirty="0"/>
              <a:t>מָה נִלְמָד הַיּוֹם?</a:t>
            </a:r>
            <a:endParaRPr dirty="0"/>
          </a:p>
        </p:txBody>
      </p:sp>
      <p:sp>
        <p:nvSpPr>
          <p:cNvPr id="249" name="Google Shape;249;p6"/>
          <p:cNvSpPr txBox="1">
            <a:spLocks noGrp="1"/>
          </p:cNvSpPr>
          <p:nvPr>
            <p:ph type="body" idx="1"/>
          </p:nvPr>
        </p:nvSpPr>
        <p:spPr>
          <a:xfrm>
            <a:off x="393700" y="1610607"/>
            <a:ext cx="11074400" cy="4799719"/>
          </a:xfrm>
          <a:prstGeom prst="rect">
            <a:avLst/>
          </a:prstGeom>
          <a:noFill/>
          <a:ln>
            <a:noFill/>
          </a:ln>
        </p:spPr>
        <p:txBody>
          <a:bodyPr spcFirstLastPara="1" wrap="square" lIns="91425" tIns="45700" rIns="91425" bIns="45700" anchor="t" anchorCtr="0">
            <a:normAutofit/>
          </a:bodyPr>
          <a:lstStyle/>
          <a:p>
            <a:pPr indent="-457200">
              <a:lnSpc>
                <a:spcPct val="150000"/>
              </a:lnSpc>
              <a:spcBef>
                <a:spcPts val="0"/>
              </a:spcBef>
              <a:buFont typeface="Arial"/>
              <a:buChar char="•"/>
            </a:pPr>
            <a:r>
              <a:rPr lang="he-IL" sz="3200" dirty="0">
                <a:solidFill>
                  <a:schemeClr val="tx1"/>
                </a:solidFill>
              </a:rPr>
              <a:t>נַחֲשֹׁב עַל עַצְמֵנוּ </a:t>
            </a:r>
          </a:p>
          <a:p>
            <a:pPr indent="-457200">
              <a:lnSpc>
                <a:spcPct val="150000"/>
              </a:lnSpc>
              <a:spcBef>
                <a:spcPts val="0"/>
              </a:spcBef>
              <a:buFont typeface="Arial"/>
              <a:buChar char="•"/>
            </a:pPr>
            <a:r>
              <a:rPr lang="he-IL" sz="3200" dirty="0">
                <a:solidFill>
                  <a:schemeClr val="tx1"/>
                </a:solidFill>
              </a:rPr>
              <a:t>נָשִׁים לֵב </a:t>
            </a:r>
            <a:r>
              <a:rPr lang="he-IL" sz="3200" dirty="0" err="1">
                <a:solidFill>
                  <a:schemeClr val="tx1"/>
                </a:solidFill>
              </a:rPr>
              <a:t>לִמְאַפְיְנִים</a:t>
            </a:r>
            <a:r>
              <a:rPr lang="he-IL" sz="3200" dirty="0">
                <a:solidFill>
                  <a:schemeClr val="tx1"/>
                </a:solidFill>
              </a:rPr>
              <a:t> שׁוֹנִים שֶׁל עַצְמֵנוּ</a:t>
            </a:r>
          </a:p>
          <a:p>
            <a:pPr indent="-457200">
              <a:lnSpc>
                <a:spcPct val="150000"/>
              </a:lnSpc>
              <a:spcBef>
                <a:spcPts val="0"/>
              </a:spcBef>
              <a:buFont typeface="Arial"/>
              <a:buChar char="•"/>
            </a:pPr>
            <a:r>
              <a:rPr lang="he-IL" sz="3200" dirty="0">
                <a:solidFill>
                  <a:schemeClr val="tx1"/>
                </a:solidFill>
              </a:rPr>
              <a:t>נְזַהֶה מָה אֲנַחְנוּ מַעֲדִיפוֹת וּמַעֲדִיפִים</a:t>
            </a:r>
          </a:p>
          <a:p>
            <a:pPr indent="-457200">
              <a:lnSpc>
                <a:spcPct val="150000"/>
              </a:lnSpc>
              <a:spcBef>
                <a:spcPts val="0"/>
              </a:spcBef>
              <a:buFont typeface="Arial"/>
              <a:buChar char="•"/>
            </a:pPr>
            <a:r>
              <a:rPr lang="he-IL" sz="3200" dirty="0">
                <a:solidFill>
                  <a:schemeClr val="tx1"/>
                </a:solidFill>
              </a:rPr>
              <a:t>נִבְדֹּק אֵיךְ רוֹאִים אוֹתָנוּ אֲנָשִׁים אֲחֵרִים</a:t>
            </a:r>
          </a:p>
          <a:p>
            <a:pPr indent="-457200">
              <a:lnSpc>
                <a:spcPct val="150000"/>
              </a:lnSpc>
              <a:spcBef>
                <a:spcPts val="0"/>
              </a:spcBef>
              <a:buFont typeface="Arial"/>
              <a:buChar char="•"/>
            </a:pPr>
            <a:r>
              <a:rPr lang="he-IL" sz="3200" dirty="0">
                <a:solidFill>
                  <a:schemeClr val="tx1"/>
                </a:solidFill>
              </a:rPr>
              <a:t>נִהְיֶה הַגִּבּוֹרוֹת </a:t>
            </a:r>
            <a:r>
              <a:rPr lang="he-IL" sz="3200" dirty="0" err="1">
                <a:solidFill>
                  <a:schemeClr val="tx1"/>
                </a:solidFill>
              </a:rPr>
              <a:t>וְהַגִּבּוֹרִים</a:t>
            </a:r>
            <a:r>
              <a:rPr lang="he-IL" sz="3200" dirty="0">
                <a:solidFill>
                  <a:schemeClr val="tx1"/>
                </a:solidFill>
              </a:rPr>
              <a:t> שֶׁל הַסִּפּוּר עַל עַצְמֵנוּ</a:t>
            </a:r>
            <a:endParaRPr sz="3200" dirty="0">
              <a:solidFill>
                <a:schemeClr val="tx1"/>
              </a:solidFill>
            </a:endParaRPr>
          </a:p>
        </p:txBody>
      </p:sp>
      <p:pic>
        <p:nvPicPr>
          <p:cNvPr id="250" name="Google Shape;250;p6"/>
          <p:cNvPicPr preferRelativeResize="0"/>
          <p:nvPr/>
        </p:nvPicPr>
        <p:blipFill rotWithShape="1">
          <a:blip r:embed="rId3">
            <a:alphaModFix/>
          </a:blip>
          <a:srcRect/>
          <a:stretch/>
        </p:blipFill>
        <p:spPr>
          <a:xfrm rot="8057618">
            <a:off x="290049" y="269606"/>
            <a:ext cx="1468977" cy="973310"/>
          </a:xfrm>
          <a:prstGeom prst="rect">
            <a:avLst/>
          </a:prstGeom>
          <a:noFill/>
          <a:ln>
            <a:noFill/>
          </a:ln>
        </p:spPr>
      </p:pic>
      <p:pic>
        <p:nvPicPr>
          <p:cNvPr id="251" name="Google Shape;251;p6"/>
          <p:cNvPicPr preferRelativeResize="0"/>
          <p:nvPr/>
        </p:nvPicPr>
        <p:blipFill rotWithShape="1">
          <a:blip r:embed="rId4">
            <a:alphaModFix/>
          </a:blip>
          <a:srcRect/>
          <a:stretch/>
        </p:blipFill>
        <p:spPr>
          <a:xfrm>
            <a:off x="10833322" y="5810250"/>
            <a:ext cx="2082800" cy="2095500"/>
          </a:xfrm>
          <a:prstGeom prst="rect">
            <a:avLst/>
          </a:prstGeom>
          <a:noFill/>
          <a:ln>
            <a:noFill/>
          </a:ln>
        </p:spPr>
      </p:pic>
      <p:pic>
        <p:nvPicPr>
          <p:cNvPr id="2" name="תמונה 1">
            <a:extLst>
              <a:ext uri="{FF2B5EF4-FFF2-40B4-BE49-F238E27FC236}">
                <a16:creationId xmlns:a16="http://schemas.microsoft.com/office/drawing/2014/main" id="{7EBA1DB9-D942-4FDE-BEAE-07C5E7D6344B}"/>
              </a:ext>
            </a:extLst>
          </p:cNvPr>
          <p:cNvPicPr>
            <a:picLocks noChangeAspect="1"/>
          </p:cNvPicPr>
          <p:nvPr/>
        </p:nvPicPr>
        <p:blipFill>
          <a:blip r:embed="rId5"/>
          <a:stretch>
            <a:fillRect/>
          </a:stretch>
        </p:blipFill>
        <p:spPr>
          <a:xfrm>
            <a:off x="1135083" y="1824363"/>
            <a:ext cx="3427929" cy="25457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35302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6"/>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lvl="0">
              <a:spcBef>
                <a:spcPts val="0"/>
              </a:spcBef>
            </a:pPr>
            <a:r>
              <a:rPr lang="he-IL" dirty="0"/>
              <a:t>הסיפור שלי על עצמי</a:t>
            </a:r>
          </a:p>
        </p:txBody>
      </p:sp>
      <p:sp>
        <p:nvSpPr>
          <p:cNvPr id="335" name="Google Shape;335;p16"/>
          <p:cNvSpPr txBox="1">
            <a:spLocks noGrp="1"/>
          </p:cNvSpPr>
          <p:nvPr>
            <p:ph type="body" idx="1"/>
          </p:nvPr>
        </p:nvSpPr>
        <p:spPr>
          <a:xfrm>
            <a:off x="2178186" y="2032690"/>
            <a:ext cx="9572625" cy="3844925"/>
          </a:xfrm>
          <a:prstGeom prst="rect">
            <a:avLst/>
          </a:prstGeom>
          <a:noFill/>
          <a:ln>
            <a:noFill/>
          </a:ln>
        </p:spPr>
        <p:txBody>
          <a:bodyPr spcFirstLastPara="1" wrap="square" lIns="91425" tIns="45700" rIns="91425" bIns="45700" anchor="t" anchorCtr="0">
            <a:noAutofit/>
          </a:bodyPr>
          <a:lstStyle/>
          <a:p>
            <a:pPr marL="0" lvl="0" indent="0" algn="r">
              <a:spcBef>
                <a:spcPts val="0"/>
              </a:spcBef>
            </a:pPr>
            <a:r>
              <a:rPr lang="he-IL" sz="4500" dirty="0">
                <a:solidFill>
                  <a:schemeClr val="tx1"/>
                </a:solidFill>
              </a:rPr>
              <a:t>כֻּלָּנוּ אוֹהֲבִים לִשְׁמֹעַ סִפּוּרִים </a:t>
            </a:r>
            <a:r>
              <a:rPr lang="he-IL" sz="4500" dirty="0" err="1">
                <a:solidFill>
                  <a:schemeClr val="tx1"/>
                </a:solidFill>
              </a:rPr>
              <a:t>מְעַנְיְנִים</a:t>
            </a:r>
            <a:r>
              <a:rPr lang="he-IL" sz="4500" dirty="0">
                <a:solidFill>
                  <a:schemeClr val="tx1"/>
                </a:solidFill>
              </a:rPr>
              <a:t> עַל שֵׁדוֹנִים, פֵיוֹת, דְּרָקוֹנִים, נְסִיכִים וּנְסִיכוֹת...</a:t>
            </a:r>
          </a:p>
          <a:p>
            <a:pPr marL="0" lvl="0" indent="0" algn="r">
              <a:spcBef>
                <a:spcPts val="0"/>
              </a:spcBef>
            </a:pPr>
            <a:r>
              <a:rPr lang="he-IL" sz="4500" dirty="0">
                <a:solidFill>
                  <a:schemeClr val="tx1"/>
                </a:solidFill>
              </a:rPr>
              <a:t>אֲבָל, הַסִּפּוּרִים הֲכִי </a:t>
            </a:r>
            <a:r>
              <a:rPr lang="he-IL" sz="4500" dirty="0" err="1">
                <a:solidFill>
                  <a:schemeClr val="tx1"/>
                </a:solidFill>
              </a:rPr>
              <a:t>מְעַנְיְנִים</a:t>
            </a:r>
            <a:r>
              <a:rPr lang="he-IL" sz="4500" dirty="0">
                <a:solidFill>
                  <a:schemeClr val="tx1"/>
                </a:solidFill>
              </a:rPr>
              <a:t> – הֵם הַסִּפּוּרִים עַל עַצְמֵנוּ.</a:t>
            </a:r>
          </a:p>
          <a:p>
            <a:pPr marL="0" lvl="0" indent="0">
              <a:spcBef>
                <a:spcPts val="0"/>
              </a:spcBef>
            </a:pPr>
            <a:endParaRPr lang="he-IL" sz="4500" b="1" dirty="0">
              <a:solidFill>
                <a:schemeClr val="accent2"/>
              </a:solidFill>
            </a:endParaRPr>
          </a:p>
          <a:p>
            <a:pPr marL="0" lvl="0" indent="0">
              <a:spcBef>
                <a:spcPts val="0"/>
              </a:spcBef>
            </a:pPr>
            <a:r>
              <a:rPr lang="he-IL" sz="4500" b="1" dirty="0">
                <a:solidFill>
                  <a:schemeClr val="accent2"/>
                </a:solidFill>
              </a:rPr>
              <a:t>כָּעֵת זֶה הַזְּמַן שֶׁלָּנוּ לִהְיוֹת </a:t>
            </a:r>
            <a:r>
              <a:rPr lang="he-IL" sz="4500" b="1" dirty="0" err="1">
                <a:solidFill>
                  <a:schemeClr val="accent2"/>
                </a:solidFill>
              </a:rPr>
              <a:t>הַגִּבּוֹרִים</a:t>
            </a:r>
            <a:r>
              <a:rPr lang="he-IL" sz="4500" b="1" dirty="0">
                <a:solidFill>
                  <a:schemeClr val="accent2"/>
                </a:solidFill>
              </a:rPr>
              <a:t> וְהַגִּבּוֹרוֹת</a:t>
            </a:r>
          </a:p>
          <a:p>
            <a:pPr marL="0" lvl="0" indent="0">
              <a:spcBef>
                <a:spcPts val="0"/>
              </a:spcBef>
            </a:pPr>
            <a:r>
              <a:rPr lang="he-IL" sz="4500" b="1" dirty="0">
                <a:solidFill>
                  <a:schemeClr val="accent2"/>
                </a:solidFill>
              </a:rPr>
              <a:t>  שֶׁל הַסִּפּוּר!</a:t>
            </a:r>
            <a:r>
              <a:rPr lang="x-none" sz="4500" b="1" dirty="0"/>
              <a:t/>
            </a:r>
            <a:br>
              <a:rPr lang="x-none" sz="4500" b="1" dirty="0"/>
            </a:br>
            <a:endParaRPr sz="4500" dirty="0"/>
          </a:p>
        </p:txBody>
      </p:sp>
      <p:pic>
        <p:nvPicPr>
          <p:cNvPr id="336" name="Google Shape;336;p16"/>
          <p:cNvPicPr preferRelativeResize="0"/>
          <p:nvPr/>
        </p:nvPicPr>
        <p:blipFill rotWithShape="1">
          <a:blip r:embed="rId3">
            <a:alphaModFix/>
          </a:blip>
          <a:srcRect/>
          <a:stretch/>
        </p:blipFill>
        <p:spPr>
          <a:xfrm>
            <a:off x="3617846" y="13562"/>
            <a:ext cx="1017545" cy="1070700"/>
          </a:xfrm>
          <a:prstGeom prst="rect">
            <a:avLst/>
          </a:prstGeom>
          <a:noFill/>
          <a:ln>
            <a:noFill/>
          </a:ln>
        </p:spPr>
      </p:pic>
      <p:pic>
        <p:nvPicPr>
          <p:cNvPr id="337" name="Google Shape;337;p16"/>
          <p:cNvPicPr preferRelativeResize="0"/>
          <p:nvPr/>
        </p:nvPicPr>
        <p:blipFill rotWithShape="1">
          <a:blip r:embed="rId4">
            <a:alphaModFix/>
          </a:blip>
          <a:srcRect/>
          <a:stretch/>
        </p:blipFill>
        <p:spPr>
          <a:xfrm flipH="1">
            <a:off x="254114" y="4077459"/>
            <a:ext cx="1924072" cy="2242455"/>
          </a:xfrm>
          <a:prstGeom prst="rect">
            <a:avLst/>
          </a:prstGeom>
          <a:noFill/>
          <a:ln>
            <a:noFill/>
          </a:ln>
        </p:spPr>
      </p:pic>
      <p:pic>
        <p:nvPicPr>
          <p:cNvPr id="338" name="Google Shape;338;p16"/>
          <p:cNvPicPr preferRelativeResize="0"/>
          <p:nvPr/>
        </p:nvPicPr>
        <p:blipFill rotWithShape="1">
          <a:blip r:embed="rId5">
            <a:alphaModFix/>
          </a:blip>
          <a:srcRect/>
          <a:stretch/>
        </p:blipFill>
        <p:spPr>
          <a:xfrm rot="8222050">
            <a:off x="319777" y="503469"/>
            <a:ext cx="1596108" cy="820856"/>
          </a:xfrm>
          <a:prstGeom prst="rect">
            <a:avLst/>
          </a:prstGeom>
          <a:noFill/>
          <a:ln>
            <a:noFill/>
          </a:ln>
        </p:spPr>
      </p:pic>
    </p:spTree>
    <p:extLst>
      <p:ext uri="{BB962C8B-B14F-4D97-AF65-F5344CB8AC3E}">
        <p14:creationId xmlns:p14="http://schemas.microsoft.com/office/powerpoint/2010/main" val="2416874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6"/>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lvl="0">
              <a:spcBef>
                <a:spcPts val="0"/>
              </a:spcBef>
            </a:pPr>
            <a:r>
              <a:rPr lang="he-IL" b="1" dirty="0"/>
              <a:t>הַסִּפּוּר שֶׁלִּי עַל עַצְמִי</a:t>
            </a:r>
          </a:p>
        </p:txBody>
      </p:sp>
      <p:sp>
        <p:nvSpPr>
          <p:cNvPr id="335" name="Google Shape;335;p16"/>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571500" lvl="0" indent="-571500" algn="r">
              <a:spcBef>
                <a:spcPts val="0"/>
              </a:spcBef>
              <a:buFont typeface="Arial" panose="020B0604020202020204" pitchFamily="34" charset="0"/>
              <a:buChar char="•"/>
            </a:pPr>
            <a:r>
              <a:rPr lang="he-IL" dirty="0">
                <a:solidFill>
                  <a:schemeClr val="tx1"/>
                </a:solidFill>
              </a:rPr>
              <a:t>פַּעַם קָרָה לִי מַשֶּׁהוּ מַצְחִיק </a:t>
            </a:r>
          </a:p>
          <a:p>
            <a:pPr marL="571500" lvl="0" indent="-571500" algn="r">
              <a:spcBef>
                <a:spcPts val="0"/>
              </a:spcBef>
              <a:buFont typeface="Arial" panose="020B0604020202020204" pitchFamily="34" charset="0"/>
              <a:buChar char="•"/>
            </a:pPr>
            <a:r>
              <a:rPr lang="he-IL" dirty="0">
                <a:solidFill>
                  <a:schemeClr val="tx1"/>
                </a:solidFill>
              </a:rPr>
              <a:t>פַּעַם הִצְלַחְתִּי בְּמַשֶּׁהוּ </a:t>
            </a:r>
            <a:r>
              <a:rPr lang="he-IL" dirty="0" err="1">
                <a:solidFill>
                  <a:schemeClr val="tx1"/>
                </a:solidFill>
              </a:rPr>
              <a:t>שֶׁנִּסִּיתִי</a:t>
            </a:r>
            <a:r>
              <a:rPr lang="he-IL" dirty="0">
                <a:solidFill>
                  <a:schemeClr val="tx1"/>
                </a:solidFill>
              </a:rPr>
              <a:t> </a:t>
            </a:r>
          </a:p>
          <a:p>
            <a:pPr marL="571500" lvl="0" indent="-571500" algn="r">
              <a:spcBef>
                <a:spcPts val="0"/>
              </a:spcBef>
              <a:buFont typeface="Arial" panose="020B0604020202020204" pitchFamily="34" charset="0"/>
              <a:buChar char="•"/>
            </a:pPr>
            <a:r>
              <a:rPr lang="he-IL" dirty="0">
                <a:solidFill>
                  <a:schemeClr val="tx1"/>
                </a:solidFill>
              </a:rPr>
              <a:t>פַּעַם מָחֲאוּ לִי כַּפַּיִם </a:t>
            </a:r>
          </a:p>
          <a:p>
            <a:pPr marL="571500" lvl="0" indent="-571500" algn="r">
              <a:spcBef>
                <a:spcPts val="0"/>
              </a:spcBef>
              <a:buFont typeface="Arial" panose="020B0604020202020204" pitchFamily="34" charset="0"/>
              <a:buChar char="•"/>
            </a:pPr>
            <a:r>
              <a:rPr lang="he-IL" dirty="0">
                <a:solidFill>
                  <a:schemeClr val="tx1"/>
                </a:solidFill>
              </a:rPr>
              <a:t>פַּעַם שָׁכְחוּ אוֹתִי </a:t>
            </a:r>
          </a:p>
          <a:p>
            <a:pPr marL="571500" lvl="0" indent="-571500" algn="r">
              <a:spcBef>
                <a:spcPts val="0"/>
              </a:spcBef>
              <a:buFont typeface="Arial" panose="020B0604020202020204" pitchFamily="34" charset="0"/>
              <a:buChar char="•"/>
            </a:pPr>
            <a:r>
              <a:rPr lang="he-IL" dirty="0">
                <a:solidFill>
                  <a:schemeClr val="tx1"/>
                </a:solidFill>
              </a:rPr>
              <a:t>פַּעַם אָכַלְתִּי מַשֶּׁהוּ מַמָּשׁ טָעִים </a:t>
            </a:r>
          </a:p>
          <a:p>
            <a:pPr marL="571500" lvl="0" indent="-571500" algn="r">
              <a:spcBef>
                <a:spcPts val="0"/>
              </a:spcBef>
              <a:buFont typeface="Arial" panose="020B0604020202020204" pitchFamily="34" charset="0"/>
              <a:buChar char="•"/>
            </a:pPr>
            <a:r>
              <a:rPr lang="he-IL" dirty="0">
                <a:solidFill>
                  <a:schemeClr val="tx1"/>
                </a:solidFill>
              </a:rPr>
              <a:t>פַּעַם אָכַלְתִּי מַשֶּׁהוּ שֶׁהִגְעִיל אוֹתִי </a:t>
            </a:r>
          </a:p>
          <a:p>
            <a:pPr marL="571500" lvl="0" indent="-571500" algn="r">
              <a:spcBef>
                <a:spcPts val="0"/>
              </a:spcBef>
              <a:buFont typeface="Arial" panose="020B0604020202020204" pitchFamily="34" charset="0"/>
              <a:buChar char="•"/>
            </a:pPr>
            <a:r>
              <a:rPr lang="he-IL" dirty="0">
                <a:solidFill>
                  <a:schemeClr val="tx1"/>
                </a:solidFill>
              </a:rPr>
              <a:t>פַּעַם הִתְגַּבַּרְתִּי עַל פַּחַד </a:t>
            </a:r>
          </a:p>
          <a:p>
            <a:pPr marL="571500" lvl="0" indent="-571500" algn="r">
              <a:spcBef>
                <a:spcPts val="0"/>
              </a:spcBef>
              <a:buFont typeface="Arial" panose="020B0604020202020204" pitchFamily="34" charset="0"/>
              <a:buChar char="•"/>
            </a:pPr>
            <a:r>
              <a:rPr lang="he-IL" dirty="0">
                <a:solidFill>
                  <a:schemeClr val="tx1"/>
                </a:solidFill>
              </a:rPr>
              <a:t>פַּעַם עָזַרְתִּי לְמִישֶׁהוּ אַחֵר </a:t>
            </a:r>
          </a:p>
          <a:p>
            <a:pPr marL="571500" lvl="0" indent="-571500" algn="r">
              <a:spcBef>
                <a:spcPts val="0"/>
              </a:spcBef>
              <a:buFont typeface="Arial" panose="020B0604020202020204" pitchFamily="34" charset="0"/>
              <a:buChar char="•"/>
            </a:pPr>
            <a:r>
              <a:rPr lang="he-IL" dirty="0">
                <a:solidFill>
                  <a:schemeClr val="tx1"/>
                </a:solidFill>
              </a:rPr>
              <a:t>פַּעַם מִישֶׁהוּ עָזַר לִי</a:t>
            </a:r>
            <a:endParaRPr sz="4500" dirty="0"/>
          </a:p>
          <a:p>
            <a:pPr marL="0" lvl="0" indent="0" algn="r" rtl="1">
              <a:lnSpc>
                <a:spcPct val="90000"/>
              </a:lnSpc>
              <a:spcBef>
                <a:spcPts val="800"/>
              </a:spcBef>
              <a:spcAft>
                <a:spcPts val="0"/>
              </a:spcAft>
              <a:buClr>
                <a:schemeClr val="dk1"/>
              </a:buClr>
              <a:buSzPts val="3600"/>
              <a:buNone/>
            </a:pPr>
            <a:r>
              <a:rPr lang="x-none" sz="4500" b="1" dirty="0"/>
              <a:t/>
            </a:r>
            <a:br>
              <a:rPr lang="x-none" sz="4500" b="1" dirty="0"/>
            </a:br>
            <a:endParaRPr sz="4500" dirty="0"/>
          </a:p>
        </p:txBody>
      </p:sp>
      <p:pic>
        <p:nvPicPr>
          <p:cNvPr id="336" name="Google Shape;336;p16"/>
          <p:cNvPicPr preferRelativeResize="0"/>
          <p:nvPr/>
        </p:nvPicPr>
        <p:blipFill rotWithShape="1">
          <a:blip r:embed="rId5">
            <a:alphaModFix/>
          </a:blip>
          <a:srcRect/>
          <a:stretch/>
        </p:blipFill>
        <p:spPr>
          <a:xfrm>
            <a:off x="3617846" y="13562"/>
            <a:ext cx="1017545" cy="1070700"/>
          </a:xfrm>
          <a:prstGeom prst="rect">
            <a:avLst/>
          </a:prstGeom>
          <a:noFill/>
          <a:ln>
            <a:noFill/>
          </a:ln>
        </p:spPr>
      </p:pic>
      <p:pic>
        <p:nvPicPr>
          <p:cNvPr id="337" name="Google Shape;337;p16"/>
          <p:cNvPicPr preferRelativeResize="0"/>
          <p:nvPr/>
        </p:nvPicPr>
        <p:blipFill rotWithShape="1">
          <a:blip r:embed="rId6">
            <a:alphaModFix/>
          </a:blip>
          <a:srcRect/>
          <a:stretch/>
        </p:blipFill>
        <p:spPr>
          <a:xfrm flipH="1">
            <a:off x="511629" y="3167743"/>
            <a:ext cx="2283299" cy="2992514"/>
          </a:xfrm>
          <a:prstGeom prst="rect">
            <a:avLst/>
          </a:prstGeom>
          <a:noFill/>
          <a:ln>
            <a:noFill/>
          </a:ln>
        </p:spPr>
      </p:pic>
      <p:pic>
        <p:nvPicPr>
          <p:cNvPr id="338" name="Google Shape;338;p16"/>
          <p:cNvPicPr preferRelativeResize="0"/>
          <p:nvPr/>
        </p:nvPicPr>
        <p:blipFill rotWithShape="1">
          <a:blip r:embed="rId7">
            <a:alphaModFix/>
          </a:blip>
          <a:srcRect/>
          <a:stretch/>
        </p:blipFill>
        <p:spPr>
          <a:xfrm rot="8222050">
            <a:off x="319777" y="503469"/>
            <a:ext cx="1596108" cy="820856"/>
          </a:xfrm>
          <a:prstGeom prst="rect">
            <a:avLst/>
          </a:prstGeom>
          <a:noFill/>
          <a:ln>
            <a:noFill/>
          </a:ln>
        </p:spPr>
      </p:pic>
      <p:pic>
        <p:nvPicPr>
          <p:cNvPr id="2" name="3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37622" y="1849062"/>
            <a:ext cx="1960418" cy="699216"/>
          </a:xfrm>
          <a:prstGeom prst="rect">
            <a:avLst/>
          </a:prstGeom>
        </p:spPr>
      </p:pic>
    </p:spTree>
    <p:extLst>
      <p:ext uri="{BB962C8B-B14F-4D97-AF65-F5344CB8AC3E}">
        <p14:creationId xmlns:p14="http://schemas.microsoft.com/office/powerpoint/2010/main" val="1043144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6"/>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lvl="0">
              <a:spcBef>
                <a:spcPts val="0"/>
              </a:spcBef>
            </a:pPr>
            <a:r>
              <a:rPr lang="he-IL" b="1" dirty="0"/>
              <a:t>הַסִּפּוּר שֶׁלִּי עַל עַצְמִי</a:t>
            </a:r>
            <a:endParaRPr lang="he-IL" dirty="0"/>
          </a:p>
        </p:txBody>
      </p:sp>
      <p:sp>
        <p:nvSpPr>
          <p:cNvPr id="335" name="Google Shape;335;p16"/>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r" rtl="1">
              <a:lnSpc>
                <a:spcPct val="90000"/>
              </a:lnSpc>
              <a:spcBef>
                <a:spcPts val="0"/>
              </a:spcBef>
              <a:spcAft>
                <a:spcPts val="0"/>
              </a:spcAft>
              <a:buClr>
                <a:schemeClr val="dk1"/>
              </a:buClr>
              <a:buSzPts val="3600"/>
            </a:pPr>
            <a:endParaRPr lang="he-IL" sz="4500" dirty="0">
              <a:solidFill>
                <a:schemeClr val="accent2">
                  <a:lumMod val="50000"/>
                </a:schemeClr>
              </a:solidFill>
            </a:endParaRPr>
          </a:p>
          <a:p>
            <a:pPr marL="0" lvl="0" indent="0" algn="r">
              <a:spcBef>
                <a:spcPts val="0"/>
              </a:spcBef>
            </a:pPr>
            <a:r>
              <a:rPr lang="he-IL" sz="4500" dirty="0">
                <a:solidFill>
                  <a:schemeClr val="tx1"/>
                </a:solidFill>
              </a:rPr>
              <a:t>נֶחְמָד </a:t>
            </a:r>
            <a:r>
              <a:rPr lang="he-IL" sz="4500" dirty="0" err="1">
                <a:solidFill>
                  <a:schemeClr val="tx1"/>
                </a:solidFill>
              </a:rPr>
              <a:t>לְהִזָּכֵר</a:t>
            </a:r>
            <a:r>
              <a:rPr lang="he-IL" sz="4500" dirty="0">
                <a:solidFill>
                  <a:schemeClr val="tx1"/>
                </a:solidFill>
              </a:rPr>
              <a:t> בַּדְּבָרִים שֶׁקָּרוּ לָנוּ,</a:t>
            </a:r>
          </a:p>
          <a:p>
            <a:pPr marL="0" lvl="0" indent="0" algn="r">
              <a:spcBef>
                <a:spcPts val="0"/>
              </a:spcBef>
            </a:pPr>
            <a:r>
              <a:rPr lang="he-IL" sz="4500" dirty="0">
                <a:solidFill>
                  <a:schemeClr val="tx1"/>
                </a:solidFill>
              </a:rPr>
              <a:t>מְעַנְיֵן לְסַפֵּר סִפּוּרִים עַל עַצְמֵנוּ.</a:t>
            </a:r>
          </a:p>
          <a:p>
            <a:pPr marL="0" lvl="0" indent="0" algn="r">
              <a:spcBef>
                <a:spcPts val="0"/>
              </a:spcBef>
            </a:pPr>
            <a:r>
              <a:rPr lang="he-IL" sz="4500" dirty="0">
                <a:solidFill>
                  <a:schemeClr val="tx1"/>
                </a:solidFill>
              </a:rPr>
              <a:t>כְּדַאי לְהַרְאוֹת אֶת הַסִּפּוּר לַמִּשְׁפָּחָה – </a:t>
            </a:r>
          </a:p>
          <a:p>
            <a:pPr marL="0" lvl="0" indent="0" algn="r">
              <a:spcBef>
                <a:spcPts val="0"/>
              </a:spcBef>
            </a:pPr>
            <a:r>
              <a:rPr lang="he-IL" sz="4500" dirty="0">
                <a:solidFill>
                  <a:schemeClr val="tx1"/>
                </a:solidFill>
              </a:rPr>
              <a:t>כֻּלָּם יִשְׂמְחוּ לְגַלּוֹת מִי </a:t>
            </a:r>
            <a:r>
              <a:rPr lang="he-IL" sz="4500" dirty="0" err="1">
                <a:solidFill>
                  <a:schemeClr val="tx1"/>
                </a:solidFill>
              </a:rPr>
              <a:t>גִּבּוֹרֵי</a:t>
            </a:r>
            <a:r>
              <a:rPr lang="he-IL" sz="4500" dirty="0">
                <a:solidFill>
                  <a:schemeClr val="tx1"/>
                </a:solidFill>
              </a:rPr>
              <a:t> וְגִבּוֹרוֹת הַסִּפּוּר!</a:t>
            </a:r>
            <a:r>
              <a:rPr lang="x-none" sz="4500" b="1" dirty="0"/>
              <a:t/>
            </a:r>
            <a:br>
              <a:rPr lang="x-none" sz="4500" b="1" dirty="0"/>
            </a:br>
            <a:endParaRPr sz="4500" dirty="0"/>
          </a:p>
        </p:txBody>
      </p:sp>
      <p:pic>
        <p:nvPicPr>
          <p:cNvPr id="336" name="Google Shape;336;p16"/>
          <p:cNvPicPr preferRelativeResize="0"/>
          <p:nvPr/>
        </p:nvPicPr>
        <p:blipFill rotWithShape="1">
          <a:blip r:embed="rId3">
            <a:alphaModFix/>
          </a:blip>
          <a:srcRect/>
          <a:stretch/>
        </p:blipFill>
        <p:spPr>
          <a:xfrm>
            <a:off x="3617846" y="13562"/>
            <a:ext cx="1017545" cy="1070700"/>
          </a:xfrm>
          <a:prstGeom prst="rect">
            <a:avLst/>
          </a:prstGeom>
          <a:noFill/>
          <a:ln>
            <a:noFill/>
          </a:ln>
        </p:spPr>
      </p:pic>
      <p:pic>
        <p:nvPicPr>
          <p:cNvPr id="337" name="Google Shape;337;p16"/>
          <p:cNvPicPr preferRelativeResize="0"/>
          <p:nvPr/>
        </p:nvPicPr>
        <p:blipFill rotWithShape="1">
          <a:blip r:embed="rId4">
            <a:alphaModFix/>
          </a:blip>
          <a:srcRect/>
          <a:stretch/>
        </p:blipFill>
        <p:spPr>
          <a:xfrm flipH="1">
            <a:off x="312193" y="3124092"/>
            <a:ext cx="2228871" cy="3014285"/>
          </a:xfrm>
          <a:prstGeom prst="rect">
            <a:avLst/>
          </a:prstGeom>
          <a:noFill/>
          <a:ln>
            <a:noFill/>
          </a:ln>
        </p:spPr>
      </p:pic>
      <p:pic>
        <p:nvPicPr>
          <p:cNvPr id="338" name="Google Shape;338;p16"/>
          <p:cNvPicPr preferRelativeResize="0"/>
          <p:nvPr/>
        </p:nvPicPr>
        <p:blipFill rotWithShape="1">
          <a:blip r:embed="rId5">
            <a:alphaModFix/>
          </a:blip>
          <a:srcRect/>
          <a:stretch/>
        </p:blipFill>
        <p:spPr>
          <a:xfrm rot="8222050">
            <a:off x="319777" y="503469"/>
            <a:ext cx="1596108" cy="820856"/>
          </a:xfrm>
          <a:prstGeom prst="rect">
            <a:avLst/>
          </a:prstGeom>
          <a:noFill/>
          <a:ln>
            <a:noFill/>
          </a:ln>
        </p:spPr>
      </p:pic>
    </p:spTree>
    <p:extLst>
      <p:ext uri="{BB962C8B-B14F-4D97-AF65-F5344CB8AC3E}">
        <p14:creationId xmlns:p14="http://schemas.microsoft.com/office/powerpoint/2010/main" val="3315890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6"/>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lvl="0">
              <a:spcBef>
                <a:spcPts val="0"/>
              </a:spcBef>
            </a:pPr>
            <a:r>
              <a:rPr lang="he-IL" b="1" dirty="0"/>
              <a:t>הַסִּפּוּר שֶׁלִּי עַל עַצְמִי</a:t>
            </a:r>
            <a:endParaRPr lang="he-IL" dirty="0"/>
          </a:p>
        </p:txBody>
      </p:sp>
      <p:sp>
        <p:nvSpPr>
          <p:cNvPr id="335" name="Google Shape;335;p16"/>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r" rtl="1">
              <a:lnSpc>
                <a:spcPct val="90000"/>
              </a:lnSpc>
              <a:spcBef>
                <a:spcPts val="0"/>
              </a:spcBef>
              <a:spcAft>
                <a:spcPts val="0"/>
              </a:spcAft>
              <a:buClr>
                <a:schemeClr val="dk1"/>
              </a:buClr>
              <a:buSzPts val="3600"/>
            </a:pPr>
            <a:endParaRPr lang="he-IL" sz="4500" dirty="0">
              <a:solidFill>
                <a:schemeClr val="accent2">
                  <a:lumMod val="50000"/>
                </a:schemeClr>
              </a:solidFill>
            </a:endParaRPr>
          </a:p>
          <a:p>
            <a:pPr marL="0" lvl="0" indent="0">
              <a:spcBef>
                <a:spcPts val="0"/>
              </a:spcBef>
            </a:pPr>
            <a:r>
              <a:rPr lang="he-IL" sz="4500" b="1" dirty="0">
                <a:solidFill>
                  <a:schemeClr val="tx1"/>
                </a:solidFill>
              </a:rPr>
              <a:t>" הַדְּבָרִים שֶׁגּוֹרְמִים לִי לִהְיוֹת שׁוֹנֶה הֵם שֶׁגּוֹרְמִים לִי לִהְיוֹת מִי שֶׁאֲנִי " </a:t>
            </a:r>
          </a:p>
          <a:p>
            <a:pPr marL="0" lvl="0" indent="0" algn="l">
              <a:spcBef>
                <a:spcPts val="0"/>
              </a:spcBef>
            </a:pPr>
            <a:endParaRPr lang="he-IL" sz="4500" b="1" dirty="0">
              <a:solidFill>
                <a:srgbClr val="FF0000"/>
              </a:solidFill>
            </a:endParaRPr>
          </a:p>
          <a:p>
            <a:pPr marL="0" lvl="0" indent="0" algn="l">
              <a:spcBef>
                <a:spcPts val="0"/>
              </a:spcBef>
            </a:pPr>
            <a:endParaRPr lang="he-IL" sz="4500" b="1" dirty="0">
              <a:solidFill>
                <a:srgbClr val="FF0000"/>
              </a:solidFill>
            </a:endParaRPr>
          </a:p>
          <a:p>
            <a:pPr marL="0" lvl="0" indent="0" algn="l">
              <a:spcBef>
                <a:spcPts val="0"/>
              </a:spcBef>
            </a:pPr>
            <a:endParaRPr lang="he-IL" sz="4500" b="1" dirty="0">
              <a:solidFill>
                <a:srgbClr val="FF0000"/>
              </a:solidFill>
            </a:endParaRPr>
          </a:p>
          <a:p>
            <a:pPr marL="0" lvl="0" indent="0" algn="l">
              <a:spcBef>
                <a:spcPts val="0"/>
              </a:spcBef>
            </a:pPr>
            <a:r>
              <a:rPr lang="he-IL" sz="2400" b="1" dirty="0" err="1">
                <a:solidFill>
                  <a:schemeClr val="tx1"/>
                </a:solidFill>
              </a:rPr>
              <a:t>א.א.מילן</a:t>
            </a:r>
            <a:r>
              <a:rPr lang="he-IL" sz="2400" b="1" dirty="0">
                <a:solidFill>
                  <a:schemeClr val="tx1"/>
                </a:solidFill>
              </a:rPr>
              <a:t> – פו </a:t>
            </a:r>
            <a:r>
              <a:rPr lang="he-IL" sz="2400" b="1" dirty="0" err="1">
                <a:solidFill>
                  <a:schemeClr val="tx1"/>
                </a:solidFill>
              </a:rPr>
              <a:t>הדב</a:t>
            </a:r>
            <a:r>
              <a:rPr lang="x-none" sz="4500" b="1" dirty="0">
                <a:solidFill>
                  <a:srgbClr val="FF0000"/>
                </a:solidFill>
              </a:rPr>
              <a:t/>
            </a:r>
            <a:br>
              <a:rPr lang="x-none" sz="4500" b="1" dirty="0">
                <a:solidFill>
                  <a:srgbClr val="FF0000"/>
                </a:solidFill>
              </a:rPr>
            </a:br>
            <a:endParaRPr sz="4500" b="1" dirty="0">
              <a:solidFill>
                <a:srgbClr val="FF0000"/>
              </a:solidFill>
            </a:endParaRPr>
          </a:p>
        </p:txBody>
      </p:sp>
      <p:pic>
        <p:nvPicPr>
          <p:cNvPr id="336" name="Google Shape;336;p16"/>
          <p:cNvPicPr preferRelativeResize="0"/>
          <p:nvPr/>
        </p:nvPicPr>
        <p:blipFill rotWithShape="1">
          <a:blip r:embed="rId3">
            <a:alphaModFix/>
          </a:blip>
          <a:srcRect/>
          <a:stretch/>
        </p:blipFill>
        <p:spPr>
          <a:xfrm>
            <a:off x="3617846" y="13562"/>
            <a:ext cx="1017545" cy="1070700"/>
          </a:xfrm>
          <a:prstGeom prst="rect">
            <a:avLst/>
          </a:prstGeom>
          <a:noFill/>
          <a:ln>
            <a:noFill/>
          </a:ln>
        </p:spPr>
      </p:pic>
      <p:pic>
        <p:nvPicPr>
          <p:cNvPr id="338" name="Google Shape;338;p16"/>
          <p:cNvPicPr preferRelativeResize="0"/>
          <p:nvPr/>
        </p:nvPicPr>
        <p:blipFill rotWithShape="1">
          <a:blip r:embed="rId4">
            <a:alphaModFix/>
          </a:blip>
          <a:srcRect/>
          <a:stretch/>
        </p:blipFill>
        <p:spPr>
          <a:xfrm rot="8222050">
            <a:off x="319777" y="503469"/>
            <a:ext cx="1596108" cy="820856"/>
          </a:xfrm>
          <a:prstGeom prst="rect">
            <a:avLst/>
          </a:prstGeom>
          <a:noFill/>
          <a:ln>
            <a:noFill/>
          </a:ln>
        </p:spPr>
      </p:pic>
      <p:pic>
        <p:nvPicPr>
          <p:cNvPr id="1026" name="Picture 2" descr="Rear-View Mirror, Interior Mirror"/>
          <p:cNvPicPr>
            <a:picLocks noChangeAspect="1" noChangeArrowheads="1"/>
          </p:cNvPicPr>
          <p:nvPr/>
        </p:nvPicPr>
        <p:blipFill rotWithShape="1">
          <a:blip r:embed="rId5">
            <a:extLst>
              <a:ext uri="{28A0092B-C50C-407E-A947-70E740481C1C}">
                <a14:useLocalDpi xmlns:a14="http://schemas.microsoft.com/office/drawing/2010/main" val="0"/>
              </a:ext>
            </a:extLst>
          </a:blip>
          <a:srcRect t="53568"/>
          <a:stretch/>
        </p:blipFill>
        <p:spPr bwMode="auto">
          <a:xfrm>
            <a:off x="-902635" y="3473970"/>
            <a:ext cx="4182290" cy="2299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717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17"/>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lvl="0">
              <a:spcBef>
                <a:spcPts val="0"/>
              </a:spcBef>
            </a:pPr>
            <a:r>
              <a:rPr lang="he-IL" b="1" dirty="0"/>
              <a:t>מְשִׂימַת רְשׁוּת</a:t>
            </a:r>
            <a:endParaRPr b="1" strike="sngStrike" dirty="0">
              <a:solidFill>
                <a:srgbClr val="FF0000"/>
              </a:solidFill>
            </a:endParaRPr>
          </a:p>
        </p:txBody>
      </p:sp>
      <p:sp>
        <p:nvSpPr>
          <p:cNvPr id="345" name="Google Shape;345;p17"/>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0" lvl="0" indent="0" algn="r">
              <a:spcBef>
                <a:spcPts val="0"/>
              </a:spcBef>
            </a:pPr>
            <a:r>
              <a:rPr lang="he-IL" dirty="0" err="1"/>
              <a:t>לִשְׁאֹל</a:t>
            </a:r>
            <a:r>
              <a:rPr lang="he-IL" dirty="0"/>
              <a:t> אֶת הַהוֹרִים, הָאַחִים/</a:t>
            </a:r>
            <a:r>
              <a:rPr lang="he-IL" dirty="0" err="1"/>
              <a:t>וֹת</a:t>
            </a:r>
            <a:r>
              <a:rPr lang="he-IL" dirty="0"/>
              <a:t>, הַחֲבֵרִים/</a:t>
            </a:r>
            <a:r>
              <a:rPr lang="he-IL" dirty="0" err="1"/>
              <a:t>וֹת</a:t>
            </a:r>
            <a:r>
              <a:rPr lang="he-IL" dirty="0"/>
              <a:t> – אֵילוּ שְׁלוֹשָׁה </a:t>
            </a:r>
            <a:r>
              <a:rPr lang="he-IL" dirty="0" err="1"/>
              <a:t>מְאַפְיְנִים</a:t>
            </a:r>
            <a:r>
              <a:rPr lang="he-IL" dirty="0"/>
              <a:t> הֵם יִבְחֲרוּ כְּדֵי לְתָאֵר אוֹתָנוּ, וּלְהוֹדוֹת </a:t>
            </a:r>
            <a:r>
              <a:rPr lang="he-IL"/>
              <a:t>לָהֶם וְלָהֶן </a:t>
            </a:r>
            <a:r>
              <a:rPr lang="he-IL" dirty="0"/>
              <a:t>עַל כָּךְ!</a:t>
            </a:r>
            <a:endParaRPr dirty="0"/>
          </a:p>
        </p:txBody>
      </p:sp>
      <p:pic>
        <p:nvPicPr>
          <p:cNvPr id="346" name="Google Shape;346;p17"/>
          <p:cNvPicPr preferRelativeResize="0"/>
          <p:nvPr/>
        </p:nvPicPr>
        <p:blipFill rotWithShape="1">
          <a:blip r:embed="rId3">
            <a:alphaModFix/>
          </a:blip>
          <a:srcRect/>
          <a:stretch/>
        </p:blipFill>
        <p:spPr>
          <a:xfrm>
            <a:off x="3617846" y="13562"/>
            <a:ext cx="1017545" cy="1070700"/>
          </a:xfrm>
          <a:prstGeom prst="rect">
            <a:avLst/>
          </a:prstGeom>
          <a:noFill/>
          <a:ln>
            <a:noFill/>
          </a:ln>
        </p:spPr>
      </p:pic>
      <p:pic>
        <p:nvPicPr>
          <p:cNvPr id="4098" name="Picture 2" descr="Heart, Outlines, Prism, Dashed, Contour, Lines, Red">
            <a:extLst>
              <a:ext uri="{FF2B5EF4-FFF2-40B4-BE49-F238E27FC236}">
                <a16:creationId xmlns:a16="http://schemas.microsoft.com/office/drawing/2014/main" id="{11132D26-5D3A-4EF3-9093-F404D6C866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8707" y="2882900"/>
            <a:ext cx="5355624" cy="3436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lvl="0">
              <a:spcBef>
                <a:spcPts val="0"/>
              </a:spcBef>
            </a:pPr>
            <a:r>
              <a:rPr lang="he-IL" b="1" dirty="0"/>
              <a:t>לְסִיּוּם...</a:t>
            </a:r>
            <a:endParaRPr b="1" dirty="0"/>
          </a:p>
        </p:txBody>
      </p:sp>
      <p:sp>
        <p:nvSpPr>
          <p:cNvPr id="287" name="Google Shape;287;p10"/>
          <p:cNvSpPr txBox="1">
            <a:spLocks noGrp="1"/>
          </p:cNvSpPr>
          <p:nvPr>
            <p:ph type="body" idx="1"/>
          </p:nvPr>
        </p:nvSpPr>
        <p:spPr>
          <a:xfrm>
            <a:off x="1671638" y="1928813"/>
            <a:ext cx="9572625" cy="3844925"/>
          </a:xfrm>
          <a:prstGeom prst="rect">
            <a:avLst/>
          </a:prstGeom>
          <a:noFill/>
          <a:ln>
            <a:noFill/>
          </a:ln>
        </p:spPr>
        <p:txBody>
          <a:bodyPr spcFirstLastPara="1" wrap="square" lIns="91425" tIns="45700" rIns="91425" bIns="45700" anchor="t" anchorCtr="0">
            <a:normAutofit/>
          </a:bodyPr>
          <a:lstStyle/>
          <a:p>
            <a:pPr marL="571500" indent="-571500" algn="r">
              <a:buClr>
                <a:schemeClr val="accent6">
                  <a:lumMod val="75000"/>
                </a:schemeClr>
              </a:buClr>
              <a:buFont typeface="Wingdings" panose="05000000000000000000" pitchFamily="2" charset="2"/>
              <a:buChar char="§"/>
            </a:pPr>
            <a:r>
              <a:rPr lang="he-IL" dirty="0">
                <a:solidFill>
                  <a:srgbClr val="000000"/>
                </a:solidFill>
              </a:rPr>
              <a:t>גַּם מֵרָחוֹק אֶפְשָׁר לְהַרְגִּישׁ קָרוֹב</a:t>
            </a:r>
          </a:p>
          <a:p>
            <a:pPr marL="571500" indent="-571500" algn="r">
              <a:buClr>
                <a:schemeClr val="accent6">
                  <a:lumMod val="75000"/>
                </a:schemeClr>
              </a:buClr>
              <a:buFont typeface="Wingdings" panose="05000000000000000000" pitchFamily="2" charset="2"/>
              <a:buChar char="§"/>
            </a:pPr>
            <a:r>
              <a:rPr lang="he-IL" dirty="0">
                <a:solidFill>
                  <a:srgbClr val="000000"/>
                </a:solidFill>
              </a:rPr>
              <a:t>לֹא נִשְׁאָרִים וְנִשְׁאָרוֹת לְבַד</a:t>
            </a:r>
          </a:p>
          <a:p>
            <a:pPr marL="571500" indent="-571500" algn="r">
              <a:buClr>
                <a:schemeClr val="accent6">
                  <a:lumMod val="75000"/>
                </a:schemeClr>
              </a:buClr>
              <a:buFont typeface="Wingdings" panose="05000000000000000000" pitchFamily="2" charset="2"/>
              <a:buChar char="§"/>
            </a:pPr>
            <a:r>
              <a:rPr lang="he-IL" dirty="0">
                <a:solidFill>
                  <a:srgbClr val="000000"/>
                </a:solidFill>
              </a:rPr>
              <a:t>שׁוֹמְרִים וְשׁוֹמְרוֹת עַל קֶשֶׁר, מְשַׁתְּפִים וּמְשַׁתְּפוֹת בְּמָה שֶׁעוֹבֵר עָלֵינוּ </a:t>
            </a:r>
            <a:r>
              <a:rPr lang="he-IL" dirty="0" err="1">
                <a:solidFill>
                  <a:srgbClr val="000000"/>
                </a:solidFill>
              </a:rPr>
              <a:t>וּמִתְעַנְיְנִים</a:t>
            </a:r>
            <a:r>
              <a:rPr lang="he-IL" dirty="0">
                <a:solidFill>
                  <a:srgbClr val="000000"/>
                </a:solidFill>
              </a:rPr>
              <a:t> </a:t>
            </a:r>
            <a:r>
              <a:rPr lang="he-IL" dirty="0" err="1">
                <a:solidFill>
                  <a:srgbClr val="000000"/>
                </a:solidFill>
              </a:rPr>
              <a:t>וּמִתְעַנְיְנוֹת</a:t>
            </a:r>
            <a:r>
              <a:rPr lang="he-IL" dirty="0">
                <a:solidFill>
                  <a:srgbClr val="000000"/>
                </a:solidFill>
              </a:rPr>
              <a:t> בַּאֲחֵרִים</a:t>
            </a:r>
          </a:p>
          <a:p>
            <a:pPr marL="571500" indent="-571500" algn="r">
              <a:buClr>
                <a:schemeClr val="accent6">
                  <a:lumMod val="75000"/>
                </a:schemeClr>
              </a:buClr>
              <a:buFont typeface="Wingdings" panose="05000000000000000000" pitchFamily="2" charset="2"/>
              <a:buChar char="§"/>
            </a:pPr>
            <a:endParaRPr lang="he-IL" dirty="0">
              <a:solidFill>
                <a:srgbClr val="000000"/>
              </a:solidFill>
            </a:endParaRPr>
          </a:p>
          <a:p>
            <a:pPr marL="0" indent="0">
              <a:buClr>
                <a:schemeClr val="accent6">
                  <a:lumMod val="75000"/>
                </a:schemeClr>
              </a:buClr>
            </a:pPr>
            <a:r>
              <a:rPr lang="he-IL" b="1" dirty="0">
                <a:solidFill>
                  <a:schemeClr val="accent2"/>
                </a:solidFill>
              </a:rPr>
              <a:t>נִפָּגֵשׁ </a:t>
            </a:r>
            <a:r>
              <a:rPr lang="he-IL" b="1" dirty="0" err="1">
                <a:solidFill>
                  <a:schemeClr val="accent2"/>
                </a:solidFill>
              </a:rPr>
              <a:t>בְּשִׁעוּר</a:t>
            </a:r>
            <a:r>
              <a:rPr lang="he-IL" b="1" dirty="0">
                <a:solidFill>
                  <a:schemeClr val="accent2"/>
                </a:solidFill>
              </a:rPr>
              <a:t> כִּשּׁוּרֵי חַיִּים הַבָּא!</a:t>
            </a:r>
          </a:p>
          <a:p>
            <a:pPr marL="0" lvl="0" indent="0" algn="r" rtl="1">
              <a:lnSpc>
                <a:spcPct val="90000"/>
              </a:lnSpc>
              <a:spcBef>
                <a:spcPts val="0"/>
              </a:spcBef>
              <a:spcAft>
                <a:spcPts val="0"/>
              </a:spcAft>
              <a:buClr>
                <a:schemeClr val="accent6">
                  <a:lumMod val="75000"/>
                </a:schemeClr>
              </a:buClr>
              <a:buSzPts val="3600"/>
              <a:buNone/>
            </a:pPr>
            <a:endParaRPr dirty="0"/>
          </a:p>
        </p:txBody>
      </p:sp>
      <p:pic>
        <p:nvPicPr>
          <p:cNvPr id="288" name="Google Shape;288;p10"/>
          <p:cNvPicPr preferRelativeResize="0"/>
          <p:nvPr/>
        </p:nvPicPr>
        <p:blipFill rotWithShape="1">
          <a:blip r:embed="rId3">
            <a:alphaModFix/>
          </a:blip>
          <a:srcRect/>
          <a:stretch/>
        </p:blipFill>
        <p:spPr>
          <a:xfrm>
            <a:off x="2572817" y="117439"/>
            <a:ext cx="1017545" cy="1070700"/>
          </a:xfrm>
          <a:prstGeom prst="rect">
            <a:avLst/>
          </a:prstGeom>
          <a:noFill/>
          <a:ln>
            <a:noFill/>
          </a:ln>
        </p:spPr>
      </p:pic>
    </p:spTree>
    <p:extLst>
      <p:ext uri="{BB962C8B-B14F-4D97-AF65-F5344CB8AC3E}">
        <p14:creationId xmlns:p14="http://schemas.microsoft.com/office/powerpoint/2010/main" val="2210605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p>
            <a:pPr lvl="0">
              <a:spcBef>
                <a:spcPts val="0"/>
              </a:spcBef>
            </a:pPr>
            <a:r>
              <a:rPr lang="he-IL" dirty="0"/>
              <a:t>מָה לְהָבִיא </a:t>
            </a:r>
            <a:r>
              <a:rPr lang="he-IL" dirty="0" err="1"/>
              <a:t>לַשִּׁעוּר</a:t>
            </a:r>
            <a:r>
              <a:rPr lang="he-IL" dirty="0"/>
              <a:t>?</a:t>
            </a:r>
            <a:endParaRPr dirty="0"/>
          </a:p>
        </p:txBody>
      </p:sp>
      <p:pic>
        <p:nvPicPr>
          <p:cNvPr id="259" name="Google Shape;259;p7" descr="https://lh5.googleusercontent.com/7xQchnRuOUJbyFAyyHdllavqvQUFOSCV7l5Kzy1Rmeboi9xefgg8yDF0ng5ESkxi3tC9_i9ER1BmBYOOTMhmhaxTzBz8ILJQxn_c__0Qg9cKcVB64VGmWAAtIhTRT7NF"/>
          <p:cNvPicPr preferRelativeResize="0"/>
          <p:nvPr/>
        </p:nvPicPr>
        <p:blipFill rotWithShape="1">
          <a:blip r:embed="rId5">
            <a:alphaModFix/>
          </a:blip>
          <a:srcRect/>
          <a:stretch/>
        </p:blipFill>
        <p:spPr>
          <a:xfrm>
            <a:off x="8010374" y="2325758"/>
            <a:ext cx="2137478" cy="2067568"/>
          </a:xfrm>
          <a:prstGeom prst="rect">
            <a:avLst/>
          </a:prstGeom>
          <a:noFill/>
          <a:ln>
            <a:noFill/>
          </a:ln>
        </p:spPr>
      </p:pic>
      <p:pic>
        <p:nvPicPr>
          <p:cNvPr id="260" name="Google Shape;260;p7" descr="https://lh4.googleusercontent.com/iGTl96Eygo7-oid1H3ZWWYhb5HWAynyOs2KLWGGMeuEgHeu4cFLof2g-jYLOscV4q-879K-lfjkP4Swnmj_UGZsWTDspF4AbUz1XGd30Tf1KKpiEXhvx6NLF17Q1F5VY"/>
          <p:cNvPicPr preferRelativeResize="0"/>
          <p:nvPr/>
        </p:nvPicPr>
        <p:blipFill rotWithShape="1">
          <a:blip r:embed="rId6">
            <a:alphaModFix/>
          </a:blip>
          <a:srcRect/>
          <a:stretch/>
        </p:blipFill>
        <p:spPr>
          <a:xfrm rot="5400000">
            <a:off x="5143920" y="2656866"/>
            <a:ext cx="2148514" cy="1324406"/>
          </a:xfrm>
          <a:prstGeom prst="rect">
            <a:avLst/>
          </a:prstGeom>
          <a:noFill/>
          <a:ln>
            <a:noFill/>
          </a:ln>
        </p:spPr>
      </p:pic>
      <p:pic>
        <p:nvPicPr>
          <p:cNvPr id="3" name="תמונה 2">
            <a:extLst>
              <a:ext uri="{FF2B5EF4-FFF2-40B4-BE49-F238E27FC236}">
                <a16:creationId xmlns:a16="http://schemas.microsoft.com/office/drawing/2014/main" id="{B2D77F4C-BA10-4753-BC05-4E5796ADF72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26016" y1="14792" x2="26016" y2="14792"/>
                        <a14:foregroundMark x1="13203" y1="16563" x2="13203" y2="16563"/>
                        <a14:foregroundMark x1="11406" y1="30000" x2="11406" y2="30000"/>
                        <a14:foregroundMark x1="10469" y1="8646" x2="10469" y2="8646"/>
                        <a14:foregroundMark x1="18672" y1="19583" x2="18672" y2="19583"/>
                        <a14:foregroundMark x1="25156" y1="8021" x2="25156" y2="8021"/>
                        <a14:foregroundMark x1="31094" y1="12917" x2="31094" y2="12917"/>
                        <a14:foregroundMark x1="20547" y1="33021" x2="20547" y2="33021"/>
                        <a14:foregroundMark x1="16406" y1="18438" x2="16406" y2="18438"/>
                        <a14:foregroundMark x1="13203" y1="17188" x2="13203" y2="17188"/>
                        <a14:foregroundMark x1="7734" y1="27604" x2="7734" y2="27604"/>
                        <a14:foregroundMark x1="6328" y1="26354" x2="6328" y2="26354"/>
                        <a14:foregroundMark x1="6797" y1="3750" x2="6797" y2="3750"/>
                        <a14:foregroundMark x1="22344" y1="25104" x2="22344" y2="25104"/>
                        <a14:foregroundMark x1="8672" y1="38542" x2="8672" y2="38542"/>
                        <a14:foregroundMark x1="33359" y1="17188" x2="33359" y2="17188"/>
                        <a14:foregroundMark x1="33359" y1="22708" x2="33359" y2="22708"/>
                        <a14:foregroundMark x1="23281" y1="29375" x2="23281" y2="29375"/>
                        <a14:foregroundMark x1="28359" y1="33021" x2="28359" y2="33021"/>
                        <a14:foregroundMark x1="27422" y1="23854" x2="27422" y2="23854"/>
                        <a14:foregroundMark x1="6797" y1="11042" x2="6797" y2="11042"/>
                        <a14:foregroundMark x1="8203" y1="15313" x2="8203" y2="15313"/>
                        <a14:foregroundMark x1="10000" y1="19063" x2="10000" y2="19063"/>
                        <a14:foregroundMark x1="14609" y1="23333" x2="14609" y2="23333"/>
                      </a14:backgroundRemoval>
                    </a14:imgEffect>
                  </a14:imgLayer>
                </a14:imgProps>
              </a:ext>
            </a:extLst>
          </a:blip>
          <a:stretch>
            <a:fillRect/>
          </a:stretch>
        </p:blipFill>
        <p:spPr>
          <a:xfrm>
            <a:off x="2044148" y="2325758"/>
            <a:ext cx="2593966" cy="1945474"/>
          </a:xfrm>
          <a:prstGeom prst="rect">
            <a:avLst/>
          </a:prstGeom>
        </p:spPr>
      </p:pic>
      <p:pic>
        <p:nvPicPr>
          <p:cNvPr id="2" name="1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055915" y="640178"/>
            <a:ext cx="2174174" cy="7754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lvl="0">
              <a:spcBef>
                <a:spcPts val="0"/>
              </a:spcBef>
            </a:pPr>
            <a:r>
              <a:rPr lang="he-IL" b="1" dirty="0"/>
              <a:t>חָשׁוּב לְהַכִּיר אֶת עַצְמֵנוּ</a:t>
            </a:r>
            <a:endParaRPr b="1" dirty="0"/>
          </a:p>
        </p:txBody>
      </p:sp>
      <p:sp>
        <p:nvSpPr>
          <p:cNvPr id="287" name="Google Shape;287;p10"/>
          <p:cNvSpPr txBox="1">
            <a:spLocks noGrp="1"/>
          </p:cNvSpPr>
          <p:nvPr>
            <p:ph type="body" idx="1"/>
          </p:nvPr>
        </p:nvSpPr>
        <p:spPr>
          <a:xfrm>
            <a:off x="1671638" y="1928813"/>
            <a:ext cx="9572625" cy="3844925"/>
          </a:xfrm>
          <a:prstGeom prst="rect">
            <a:avLst/>
          </a:prstGeom>
          <a:noFill/>
          <a:ln>
            <a:noFill/>
          </a:ln>
        </p:spPr>
        <p:txBody>
          <a:bodyPr spcFirstLastPara="1" wrap="square" lIns="91425" tIns="45700" rIns="91425" bIns="45700" anchor="t" anchorCtr="0">
            <a:normAutofit/>
          </a:bodyPr>
          <a:lstStyle/>
          <a:p>
            <a:pPr marL="685800" lvl="0" indent="-685800" algn="r">
              <a:spcBef>
                <a:spcPts val="0"/>
              </a:spcBef>
              <a:buFont typeface="Arial" panose="020B0604020202020204" pitchFamily="34" charset="0"/>
              <a:buChar char="•"/>
            </a:pPr>
            <a:r>
              <a:rPr lang="he-IL" sz="4500" dirty="0">
                <a:solidFill>
                  <a:schemeClr val="tx2">
                    <a:lumMod val="25000"/>
                  </a:schemeClr>
                </a:solidFill>
              </a:rPr>
              <a:t>מָה </a:t>
            </a:r>
            <a:r>
              <a:rPr lang="he-IL" sz="4500" dirty="0" err="1">
                <a:solidFill>
                  <a:schemeClr val="tx2">
                    <a:lumMod val="25000"/>
                  </a:schemeClr>
                </a:solidFill>
              </a:rPr>
              <a:t>מְאַפְיֵן</a:t>
            </a:r>
            <a:r>
              <a:rPr lang="he-IL" sz="4500" dirty="0">
                <a:solidFill>
                  <a:schemeClr val="tx2">
                    <a:lumMod val="25000"/>
                  </a:schemeClr>
                </a:solidFill>
              </a:rPr>
              <a:t> אוֹתָנוּ? </a:t>
            </a:r>
          </a:p>
          <a:p>
            <a:pPr marL="685800" lvl="0" indent="-685800" algn="r">
              <a:spcBef>
                <a:spcPts val="0"/>
              </a:spcBef>
              <a:buFont typeface="Arial" panose="020B0604020202020204" pitchFamily="34" charset="0"/>
              <a:buChar char="•"/>
            </a:pPr>
            <a:r>
              <a:rPr lang="he-IL" sz="4500" dirty="0">
                <a:solidFill>
                  <a:schemeClr val="tx2">
                    <a:lumMod val="25000"/>
                  </a:schemeClr>
                </a:solidFill>
              </a:rPr>
              <a:t>מָה אֲנַחְנוּ מַעֲדִיפוֹת וּמַעֲדִיפִים? </a:t>
            </a:r>
          </a:p>
          <a:p>
            <a:pPr marL="685800" lvl="0" indent="-685800" algn="r">
              <a:spcBef>
                <a:spcPts val="0"/>
              </a:spcBef>
              <a:buFont typeface="Arial" panose="020B0604020202020204" pitchFamily="34" charset="0"/>
              <a:buChar char="•"/>
            </a:pPr>
            <a:r>
              <a:rPr lang="he-IL" sz="4500" dirty="0">
                <a:solidFill>
                  <a:schemeClr val="tx2">
                    <a:lumMod val="25000"/>
                  </a:schemeClr>
                </a:solidFill>
              </a:rPr>
              <a:t>מָה נָעִים לָנוּ יוֹתֵר וּמָה פָּחוֹת נָעִים לָנוּ? </a:t>
            </a:r>
          </a:p>
          <a:p>
            <a:pPr marL="685800" lvl="0" indent="-685800" algn="r">
              <a:spcBef>
                <a:spcPts val="0"/>
              </a:spcBef>
              <a:buFont typeface="Arial" panose="020B0604020202020204" pitchFamily="34" charset="0"/>
              <a:buChar char="•"/>
            </a:pPr>
            <a:r>
              <a:rPr lang="he-IL" sz="4500" dirty="0">
                <a:solidFill>
                  <a:schemeClr val="tx2">
                    <a:lumMod val="25000"/>
                  </a:schemeClr>
                </a:solidFill>
              </a:rPr>
              <a:t>מָה מְשַׂמֵּחַ אוֹתָנוּ? </a:t>
            </a:r>
          </a:p>
          <a:p>
            <a:pPr marL="685800" lvl="0" indent="-685800" algn="r">
              <a:spcBef>
                <a:spcPts val="0"/>
              </a:spcBef>
              <a:buFont typeface="Arial" panose="020B0604020202020204" pitchFamily="34" charset="0"/>
              <a:buChar char="•"/>
            </a:pPr>
            <a:r>
              <a:rPr lang="he-IL" sz="4500" dirty="0">
                <a:solidFill>
                  <a:schemeClr val="tx2">
                    <a:lumMod val="25000"/>
                  </a:schemeClr>
                </a:solidFill>
              </a:rPr>
              <a:t>מִמָּה אֲנַחְנוּ מַעֲדִיפוֹת וּמַעֲדִיפִים לְהִתְרַחֵק?</a:t>
            </a:r>
            <a:endParaRPr lang="he-IL" sz="4500" dirty="0"/>
          </a:p>
          <a:p>
            <a:pPr marL="0" lvl="0" indent="0" algn="r" rtl="1">
              <a:lnSpc>
                <a:spcPct val="90000"/>
              </a:lnSpc>
              <a:spcBef>
                <a:spcPts val="0"/>
              </a:spcBef>
              <a:spcAft>
                <a:spcPts val="0"/>
              </a:spcAft>
              <a:buClr>
                <a:schemeClr val="dk1"/>
              </a:buClr>
              <a:buSzPts val="3600"/>
              <a:buNone/>
            </a:pPr>
            <a:endParaRPr sz="4500" dirty="0"/>
          </a:p>
        </p:txBody>
      </p:sp>
      <p:pic>
        <p:nvPicPr>
          <p:cNvPr id="288" name="Google Shape;288;p10"/>
          <p:cNvPicPr preferRelativeResize="0"/>
          <p:nvPr/>
        </p:nvPicPr>
        <p:blipFill rotWithShape="1">
          <a:blip r:embed="rId3">
            <a:alphaModFix/>
          </a:blip>
          <a:srcRect/>
          <a:stretch/>
        </p:blipFill>
        <p:spPr>
          <a:xfrm>
            <a:off x="1919675" y="127776"/>
            <a:ext cx="1017545" cy="10707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9"/>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lvl="0">
              <a:spcBef>
                <a:spcPts val="0"/>
              </a:spcBef>
            </a:pPr>
            <a:r>
              <a:rPr lang="he-IL" b="1" dirty="0"/>
              <a:t>נַתְחִיל בְּכֵיף</a:t>
            </a:r>
            <a:endParaRPr b="1" dirty="0"/>
          </a:p>
        </p:txBody>
      </p:sp>
      <p:sp>
        <p:nvSpPr>
          <p:cNvPr id="279" name="Google Shape;279;p9"/>
          <p:cNvSpPr txBox="1">
            <a:spLocks noGrp="1"/>
          </p:cNvSpPr>
          <p:nvPr>
            <p:ph type="body" idx="1"/>
          </p:nvPr>
        </p:nvSpPr>
        <p:spPr>
          <a:xfrm>
            <a:off x="1262270" y="1928813"/>
            <a:ext cx="9981993" cy="3844925"/>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dk1"/>
              </a:buClr>
              <a:buSzPts val="3600"/>
              <a:buNone/>
            </a:pPr>
            <a:endParaRPr lang="he-IL" sz="3200" b="1" dirty="0"/>
          </a:p>
          <a:p>
            <a:pPr marL="0" lvl="0" indent="0" algn="r" rtl="1">
              <a:lnSpc>
                <a:spcPct val="90000"/>
              </a:lnSpc>
              <a:spcBef>
                <a:spcPts val="0"/>
              </a:spcBef>
              <a:spcAft>
                <a:spcPts val="0"/>
              </a:spcAft>
              <a:buClr>
                <a:schemeClr val="dk1"/>
              </a:buClr>
              <a:buSzPts val="3600"/>
              <a:buNone/>
            </a:pPr>
            <a:endParaRPr lang="he-IL" sz="3200" dirty="0"/>
          </a:p>
          <a:p>
            <a:pPr marL="0" lvl="0" indent="0" algn="r" rtl="1">
              <a:lnSpc>
                <a:spcPct val="90000"/>
              </a:lnSpc>
              <a:spcBef>
                <a:spcPts val="0"/>
              </a:spcBef>
              <a:spcAft>
                <a:spcPts val="0"/>
              </a:spcAft>
              <a:buClr>
                <a:schemeClr val="dk1"/>
              </a:buClr>
              <a:buSzPts val="3600"/>
              <a:buNone/>
            </a:pPr>
            <a:endParaRPr lang="he-IL" sz="3200" dirty="0"/>
          </a:p>
        </p:txBody>
      </p:sp>
      <p:pic>
        <p:nvPicPr>
          <p:cNvPr id="280" name="Google Shape;280;p9"/>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3" name="בועת מחשבה: ענן 2">
            <a:extLst>
              <a:ext uri="{FF2B5EF4-FFF2-40B4-BE49-F238E27FC236}">
                <a16:creationId xmlns:a16="http://schemas.microsoft.com/office/drawing/2014/main" id="{BD0C7164-320A-4DE0-A16A-E402531D6416}"/>
              </a:ext>
            </a:extLst>
          </p:cNvPr>
          <p:cNvSpPr/>
          <p:nvPr/>
        </p:nvSpPr>
        <p:spPr>
          <a:xfrm>
            <a:off x="5774634" y="1928813"/>
            <a:ext cx="5297557" cy="3448878"/>
          </a:xfrm>
          <a:prstGeom prst="cloudCallout">
            <a:avLst>
              <a:gd name="adj1" fmla="val -29673"/>
              <a:gd name="adj2" fmla="val 73739"/>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ct val="150000"/>
              </a:lnSpc>
            </a:pPr>
            <a:r>
              <a:rPr lang="he-IL" sz="3600" b="1" dirty="0">
                <a:solidFill>
                  <a:schemeClr val="bg1"/>
                </a:solidFill>
              </a:rPr>
              <a:t>מָה אֲנִי מַעֲדִיפָה?</a:t>
            </a:r>
          </a:p>
          <a:p>
            <a:pPr algn="ctr">
              <a:lnSpc>
                <a:spcPct val="150000"/>
              </a:lnSpc>
            </a:pPr>
            <a:r>
              <a:rPr lang="he-IL" sz="3600" b="1" dirty="0">
                <a:solidFill>
                  <a:schemeClr val="bg1"/>
                </a:solidFill>
              </a:rPr>
              <a:t>מָה אֲנִי מַעֲדִיף?</a:t>
            </a:r>
          </a:p>
        </p:txBody>
      </p:sp>
      <p:pic>
        <p:nvPicPr>
          <p:cNvPr id="4" name="תמונה 3">
            <a:extLst>
              <a:ext uri="{FF2B5EF4-FFF2-40B4-BE49-F238E27FC236}">
                <a16:creationId xmlns:a16="http://schemas.microsoft.com/office/drawing/2014/main" id="{834E1AA9-C2CC-410F-B9AF-B1FA4F4B3212}"/>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1342522" y="1928814"/>
            <a:ext cx="3700424" cy="4080100"/>
          </a:xfrm>
          <a:prstGeom prst="rect">
            <a:avLst/>
          </a:prstGeom>
        </p:spPr>
      </p:pic>
    </p:spTree>
    <p:extLst>
      <p:ext uri="{BB962C8B-B14F-4D97-AF65-F5344CB8AC3E}">
        <p14:creationId xmlns:p14="http://schemas.microsoft.com/office/powerpoint/2010/main" val="271743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3"/>
          <p:cNvSpPr txBox="1">
            <a:spLocks noGrp="1"/>
          </p:cNvSpPr>
          <p:nvPr>
            <p:ph type="title"/>
          </p:nvPr>
        </p:nvSpPr>
        <p:spPr>
          <a:xfrm>
            <a:off x="1245704" y="292652"/>
            <a:ext cx="10515600" cy="1006475"/>
          </a:xfrm>
          <a:prstGeom prst="rect">
            <a:avLst/>
          </a:prstGeom>
          <a:noFill/>
          <a:ln>
            <a:noFill/>
          </a:ln>
        </p:spPr>
        <p:txBody>
          <a:bodyPr spcFirstLastPara="1" wrap="square" lIns="91425" tIns="45700" rIns="91425" bIns="45700" anchor="ctr" anchorCtr="0">
            <a:normAutofit/>
          </a:bodyPr>
          <a:lstStyle/>
          <a:p>
            <a:pPr lvl="0">
              <a:spcBef>
                <a:spcPts val="0"/>
              </a:spcBef>
            </a:pPr>
            <a:r>
              <a:rPr lang="he-IL" sz="4000" dirty="0"/>
              <a:t>1. מִשְׂחָק: אֵיךְ אֲנִי </a:t>
            </a:r>
            <a:r>
              <a:rPr lang="he-IL" sz="4000" dirty="0" err="1"/>
              <a:t>מַעֲדִיפ</a:t>
            </a:r>
            <a:r>
              <a:rPr lang="he-IL" sz="4000" dirty="0"/>
              <a:t>/ה לְשַׂחֵק?</a:t>
            </a:r>
            <a:endParaRPr sz="4000" b="1" dirty="0">
              <a:solidFill>
                <a:schemeClr val="accent6">
                  <a:lumMod val="75000"/>
                </a:schemeClr>
              </a:solidFill>
            </a:endParaRPr>
          </a:p>
        </p:txBody>
      </p:sp>
      <p:pic>
        <p:nvPicPr>
          <p:cNvPr id="311" name="Google Shape;311;p13"/>
          <p:cNvPicPr preferRelativeResize="0"/>
          <p:nvPr/>
        </p:nvPicPr>
        <p:blipFill rotWithShape="1">
          <a:blip r:embed="rId3">
            <a:alphaModFix/>
          </a:blip>
          <a:srcRect/>
          <a:stretch/>
        </p:blipFill>
        <p:spPr>
          <a:xfrm>
            <a:off x="10833322" y="5810250"/>
            <a:ext cx="2082800" cy="2095500"/>
          </a:xfrm>
          <a:prstGeom prst="rect">
            <a:avLst/>
          </a:prstGeom>
          <a:noFill/>
          <a:ln>
            <a:noFill/>
          </a:ln>
        </p:spPr>
      </p:pic>
      <p:pic>
        <p:nvPicPr>
          <p:cNvPr id="8" name="תמונה 7">
            <a:extLst>
              <a:ext uri="{FF2B5EF4-FFF2-40B4-BE49-F238E27FC236}">
                <a16:creationId xmlns:a16="http://schemas.microsoft.com/office/drawing/2014/main" id="{92A86C9A-676D-4679-A30E-18359B877173}"/>
              </a:ext>
            </a:extLst>
          </p:cNvPr>
          <p:cNvPicPr>
            <a:picLocks noChangeAspect="1"/>
          </p:cNvPicPr>
          <p:nvPr/>
        </p:nvPicPr>
        <p:blipFill>
          <a:blip r:embed="rId4"/>
          <a:stretch>
            <a:fillRect/>
          </a:stretch>
        </p:blipFill>
        <p:spPr>
          <a:xfrm>
            <a:off x="6901913" y="1371600"/>
            <a:ext cx="4660607" cy="4293704"/>
          </a:xfrm>
          <a:prstGeom prst="rect">
            <a:avLst/>
          </a:prstGeom>
        </p:spPr>
      </p:pic>
      <p:pic>
        <p:nvPicPr>
          <p:cNvPr id="5" name="תמונה 4">
            <a:extLst>
              <a:ext uri="{FF2B5EF4-FFF2-40B4-BE49-F238E27FC236}">
                <a16:creationId xmlns:a16="http://schemas.microsoft.com/office/drawing/2014/main" id="{14047610-8905-4D71-9117-930FC6F82242}"/>
              </a:ext>
            </a:extLst>
          </p:cNvPr>
          <p:cNvPicPr>
            <a:picLocks noChangeAspect="1"/>
          </p:cNvPicPr>
          <p:nvPr/>
        </p:nvPicPr>
        <p:blipFill>
          <a:blip r:embed="rId5">
            <a:clrChange>
              <a:clrFrom>
                <a:srgbClr val="000000"/>
              </a:clrFrom>
              <a:clrTo>
                <a:srgbClr val="000000">
                  <a:alpha val="0"/>
                </a:srgbClr>
              </a:clrTo>
            </a:clrChange>
          </a:blip>
          <a:stretch>
            <a:fillRect/>
          </a:stretch>
        </p:blipFill>
        <p:spPr>
          <a:xfrm>
            <a:off x="711266" y="1123121"/>
            <a:ext cx="5009136" cy="4790661"/>
          </a:xfrm>
          <a:prstGeom prst="rect">
            <a:avLst/>
          </a:prstGeom>
        </p:spPr>
      </p:pic>
      <p:sp>
        <p:nvSpPr>
          <p:cNvPr id="6" name="מלבן: פינות מעוגלות 5">
            <a:extLst>
              <a:ext uri="{FF2B5EF4-FFF2-40B4-BE49-F238E27FC236}">
                <a16:creationId xmlns:a16="http://schemas.microsoft.com/office/drawing/2014/main" id="{E38BF397-82EF-4C33-A3B7-11F284ECDA0D}"/>
              </a:ext>
            </a:extLst>
          </p:cNvPr>
          <p:cNvSpPr/>
          <p:nvPr/>
        </p:nvSpPr>
        <p:spPr>
          <a:xfrm>
            <a:off x="9557479" y="5272709"/>
            <a:ext cx="1629077" cy="6410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t>עִם עַצְמִי</a:t>
            </a:r>
          </a:p>
        </p:txBody>
      </p:sp>
      <p:sp>
        <p:nvSpPr>
          <p:cNvPr id="9" name="מלבן: פינות מעוגלות 8">
            <a:extLst>
              <a:ext uri="{FF2B5EF4-FFF2-40B4-BE49-F238E27FC236}">
                <a16:creationId xmlns:a16="http://schemas.microsoft.com/office/drawing/2014/main" id="{72554EEC-1A78-4CF4-87B4-13EF794D4DC4}"/>
              </a:ext>
            </a:extLst>
          </p:cNvPr>
          <p:cNvSpPr/>
          <p:nvPr/>
        </p:nvSpPr>
        <p:spPr>
          <a:xfrm>
            <a:off x="3615884" y="5417655"/>
            <a:ext cx="1787389" cy="6743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t>עִם חֲבֵרִים</a:t>
            </a:r>
          </a:p>
        </p:txBody>
      </p:sp>
      <p:sp>
        <p:nvSpPr>
          <p:cNvPr id="10" name="אליפסה 9">
            <a:extLst>
              <a:ext uri="{FF2B5EF4-FFF2-40B4-BE49-F238E27FC236}">
                <a16:creationId xmlns:a16="http://schemas.microsoft.com/office/drawing/2014/main" id="{BA135E00-13ED-4075-A1CE-2A8357F621E9}"/>
              </a:ext>
            </a:extLst>
          </p:cNvPr>
          <p:cNvSpPr/>
          <p:nvPr/>
        </p:nvSpPr>
        <p:spPr>
          <a:xfrm>
            <a:off x="5720402" y="2820228"/>
            <a:ext cx="1202864" cy="121754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he-IL" sz="2800" b="1" dirty="0"/>
              <a:t>אוֹ</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09FDB09-D8F7-4066-BA7C-D31B048F1066}"/>
              </a:ext>
            </a:extLst>
          </p:cNvPr>
          <p:cNvSpPr>
            <a:spLocks noGrp="1"/>
          </p:cNvSpPr>
          <p:nvPr>
            <p:ph type="title"/>
          </p:nvPr>
        </p:nvSpPr>
        <p:spPr>
          <a:xfrm>
            <a:off x="838200" y="289598"/>
            <a:ext cx="10515600" cy="1016414"/>
          </a:xfrm>
        </p:spPr>
        <p:txBody>
          <a:bodyPr>
            <a:normAutofit/>
          </a:bodyPr>
          <a:lstStyle/>
          <a:p>
            <a:r>
              <a:rPr lang="he-IL" dirty="0"/>
              <a:t>2. הִתְנַסּוּת: אֵילוּ הִתְנַסּוּיוֹת אֲנִי </a:t>
            </a:r>
            <a:r>
              <a:rPr lang="he-IL" dirty="0" err="1"/>
              <a:t>מַעֲדִיפ</a:t>
            </a:r>
            <a:r>
              <a:rPr lang="he-IL" dirty="0"/>
              <a:t>/ה? </a:t>
            </a:r>
          </a:p>
        </p:txBody>
      </p:sp>
      <p:pic>
        <p:nvPicPr>
          <p:cNvPr id="5" name="תמונה 4">
            <a:extLst>
              <a:ext uri="{FF2B5EF4-FFF2-40B4-BE49-F238E27FC236}">
                <a16:creationId xmlns:a16="http://schemas.microsoft.com/office/drawing/2014/main" id="{AD77E708-CE34-4723-B170-C71B418C86EA}"/>
              </a:ext>
            </a:extLst>
          </p:cNvPr>
          <p:cNvPicPr>
            <a:picLocks noChangeAspect="1"/>
          </p:cNvPicPr>
          <p:nvPr/>
        </p:nvPicPr>
        <p:blipFill>
          <a:blip r:embed="rId3">
            <a:duotone>
              <a:schemeClr val="accent1">
                <a:shade val="45000"/>
                <a:satMod val="135000"/>
              </a:schemeClr>
              <a:prstClr val="white"/>
            </a:duotone>
          </a:blip>
          <a:stretch>
            <a:fillRect/>
          </a:stretch>
        </p:blipFill>
        <p:spPr>
          <a:xfrm>
            <a:off x="6527806" y="1490840"/>
            <a:ext cx="4704465" cy="4160512"/>
          </a:xfrm>
          <a:prstGeom prst="rect">
            <a:avLst/>
          </a:prstGeom>
        </p:spPr>
      </p:pic>
      <p:pic>
        <p:nvPicPr>
          <p:cNvPr id="10" name="תמונה 9">
            <a:extLst>
              <a:ext uri="{FF2B5EF4-FFF2-40B4-BE49-F238E27FC236}">
                <a16:creationId xmlns:a16="http://schemas.microsoft.com/office/drawing/2014/main" id="{5B961E8D-1685-413D-AA17-9B44D4CC3C35}"/>
              </a:ext>
            </a:extLst>
          </p:cNvPr>
          <p:cNvPicPr>
            <a:picLocks noChangeAspect="1"/>
          </p:cNvPicPr>
          <p:nvPr/>
        </p:nvPicPr>
        <p:blipFill>
          <a:blip r:embed="rId4"/>
          <a:stretch>
            <a:fillRect/>
          </a:stretch>
        </p:blipFill>
        <p:spPr>
          <a:xfrm>
            <a:off x="198782" y="1798479"/>
            <a:ext cx="5061197" cy="3952264"/>
          </a:xfrm>
          <a:prstGeom prst="rect">
            <a:avLst/>
          </a:prstGeom>
        </p:spPr>
      </p:pic>
      <p:sp>
        <p:nvSpPr>
          <p:cNvPr id="11" name="מלבן: פינות מעוגלות 10">
            <a:extLst>
              <a:ext uri="{FF2B5EF4-FFF2-40B4-BE49-F238E27FC236}">
                <a16:creationId xmlns:a16="http://schemas.microsoft.com/office/drawing/2014/main" id="{C07B3369-9DD6-450F-B193-B7133EEB57FD}"/>
              </a:ext>
            </a:extLst>
          </p:cNvPr>
          <p:cNvSpPr/>
          <p:nvPr/>
        </p:nvSpPr>
        <p:spPr>
          <a:xfrm>
            <a:off x="7434055" y="5795115"/>
            <a:ext cx="3170583" cy="8045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t>לְהִתְנַסּוֹת בִּדְבָרִים חֲדָשִׁים</a:t>
            </a:r>
          </a:p>
        </p:txBody>
      </p:sp>
      <p:sp>
        <p:nvSpPr>
          <p:cNvPr id="12" name="מלבן: פינות מעוגלות 11">
            <a:extLst>
              <a:ext uri="{FF2B5EF4-FFF2-40B4-BE49-F238E27FC236}">
                <a16:creationId xmlns:a16="http://schemas.microsoft.com/office/drawing/2014/main" id="{7F674EAE-2445-4E6A-BF3C-80F60EE2A62D}"/>
              </a:ext>
            </a:extLst>
          </p:cNvPr>
          <p:cNvSpPr/>
          <p:nvPr/>
        </p:nvSpPr>
        <p:spPr>
          <a:xfrm>
            <a:off x="457200" y="2355574"/>
            <a:ext cx="2753139" cy="1215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t>לְהַמְשִׁיךְ עִם מָה שֶׁאֲנִי מַכִּיר/ה וְרָגִיל/ה</a:t>
            </a:r>
          </a:p>
        </p:txBody>
      </p:sp>
      <p:sp>
        <p:nvSpPr>
          <p:cNvPr id="13" name="אליפסה 12">
            <a:extLst>
              <a:ext uri="{FF2B5EF4-FFF2-40B4-BE49-F238E27FC236}">
                <a16:creationId xmlns:a16="http://schemas.microsoft.com/office/drawing/2014/main" id="{97A8CF53-13D5-405E-8155-926EC6A489DC}"/>
              </a:ext>
            </a:extLst>
          </p:cNvPr>
          <p:cNvSpPr/>
          <p:nvPr/>
        </p:nvSpPr>
        <p:spPr>
          <a:xfrm>
            <a:off x="4899991" y="2623930"/>
            <a:ext cx="1520687" cy="116287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he-IL" sz="2800" b="1" dirty="0"/>
              <a:t>אוֹ</a:t>
            </a:r>
          </a:p>
        </p:txBody>
      </p:sp>
    </p:spTree>
    <p:extLst>
      <p:ext uri="{BB962C8B-B14F-4D97-AF65-F5344CB8AC3E}">
        <p14:creationId xmlns:p14="http://schemas.microsoft.com/office/powerpoint/2010/main" val="23593193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09FDB09-D8F7-4066-BA7C-D31B048F1066}"/>
              </a:ext>
            </a:extLst>
          </p:cNvPr>
          <p:cNvSpPr>
            <a:spLocks noGrp="1"/>
          </p:cNvSpPr>
          <p:nvPr>
            <p:ph type="title"/>
          </p:nvPr>
        </p:nvSpPr>
        <p:spPr>
          <a:xfrm>
            <a:off x="838200" y="289598"/>
            <a:ext cx="10515600" cy="1016414"/>
          </a:xfrm>
        </p:spPr>
        <p:txBody>
          <a:bodyPr>
            <a:normAutofit/>
          </a:bodyPr>
          <a:lstStyle/>
          <a:p>
            <a:r>
              <a:rPr lang="he-IL" dirty="0"/>
              <a:t>3. דְּאָגוֹת: כַּמָּה אֲנִי דּוֹאֵג/ת?</a:t>
            </a:r>
          </a:p>
        </p:txBody>
      </p:sp>
      <p:pic>
        <p:nvPicPr>
          <p:cNvPr id="7" name="תמונה 6">
            <a:extLst>
              <a:ext uri="{FF2B5EF4-FFF2-40B4-BE49-F238E27FC236}">
                <a16:creationId xmlns:a16="http://schemas.microsoft.com/office/drawing/2014/main" id="{E0C8CC0C-2F17-4373-9C8D-C748214763AB}"/>
              </a:ext>
            </a:extLst>
          </p:cNvPr>
          <p:cNvPicPr>
            <a:picLocks noChangeAspect="1"/>
          </p:cNvPicPr>
          <p:nvPr/>
        </p:nvPicPr>
        <p:blipFill>
          <a:blip r:embed="rId3"/>
          <a:stretch>
            <a:fillRect/>
          </a:stretch>
        </p:blipFill>
        <p:spPr>
          <a:xfrm>
            <a:off x="119271" y="2264844"/>
            <a:ext cx="6304722" cy="4408989"/>
          </a:xfrm>
          <a:prstGeom prst="rect">
            <a:avLst/>
          </a:prstGeom>
        </p:spPr>
      </p:pic>
      <p:sp>
        <p:nvSpPr>
          <p:cNvPr id="8" name="מלבן: פינות מעוגלות 7">
            <a:extLst>
              <a:ext uri="{FF2B5EF4-FFF2-40B4-BE49-F238E27FC236}">
                <a16:creationId xmlns:a16="http://schemas.microsoft.com/office/drawing/2014/main" id="{AB4B721F-B826-4320-936B-30E59D1A0D1A}"/>
              </a:ext>
            </a:extLst>
          </p:cNvPr>
          <p:cNvSpPr/>
          <p:nvPr/>
        </p:nvSpPr>
        <p:spPr>
          <a:xfrm>
            <a:off x="7629524" y="5585791"/>
            <a:ext cx="3514725" cy="9826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bg1"/>
                </a:solidFill>
              </a:rPr>
              <a:t>רֹב הַזְּמַן אֲנִי דּוֹאֵג/ת</a:t>
            </a:r>
            <a:endParaRPr lang="he-IL" sz="2800" strike="sngStrike" dirty="0">
              <a:solidFill>
                <a:schemeClr val="bg1"/>
              </a:solidFill>
            </a:endParaRPr>
          </a:p>
        </p:txBody>
      </p:sp>
      <p:sp>
        <p:nvSpPr>
          <p:cNvPr id="9" name="מלבן: פינות מעוגלות 8">
            <a:extLst>
              <a:ext uri="{FF2B5EF4-FFF2-40B4-BE49-F238E27FC236}">
                <a16:creationId xmlns:a16="http://schemas.microsoft.com/office/drawing/2014/main" id="{FC213226-E30D-4CEF-A2C4-8DCD42E4722D}"/>
              </a:ext>
            </a:extLst>
          </p:cNvPr>
          <p:cNvSpPr/>
          <p:nvPr/>
        </p:nvSpPr>
        <p:spPr>
          <a:xfrm>
            <a:off x="397565" y="1812909"/>
            <a:ext cx="3190461" cy="12026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bg1"/>
                </a:solidFill>
              </a:rPr>
              <a:t>רֹב הַזְּמַן אֲנִי שָׁלֵו/ה, יֵשׁ לִי מְעַט דְּאָגוֹת</a:t>
            </a:r>
            <a:endParaRPr lang="he-IL" sz="2800" dirty="0"/>
          </a:p>
        </p:txBody>
      </p:sp>
      <p:sp>
        <p:nvSpPr>
          <p:cNvPr id="14" name="אליפסה 13">
            <a:extLst>
              <a:ext uri="{FF2B5EF4-FFF2-40B4-BE49-F238E27FC236}">
                <a16:creationId xmlns:a16="http://schemas.microsoft.com/office/drawing/2014/main" id="{271747EC-4079-4254-ABF5-4094EC2466A9}"/>
              </a:ext>
            </a:extLst>
          </p:cNvPr>
          <p:cNvSpPr/>
          <p:nvPr/>
        </p:nvSpPr>
        <p:spPr>
          <a:xfrm>
            <a:off x="5603391" y="2483801"/>
            <a:ext cx="1292086" cy="120263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he-IL" sz="2800" b="1" dirty="0"/>
              <a:t>אוֹ</a:t>
            </a:r>
          </a:p>
        </p:txBody>
      </p:sp>
      <p:pic>
        <p:nvPicPr>
          <p:cNvPr id="2050" name="Picture 2" descr="Cat, Animal, Kitten, Tomcat, Pet, Domestic Cat, Fur">
            <a:extLst>
              <a:ext uri="{FF2B5EF4-FFF2-40B4-BE49-F238E27FC236}">
                <a16:creationId xmlns:a16="http://schemas.microsoft.com/office/drawing/2014/main" id="{27D56A2E-62EF-4B27-97F1-BDFFB36DCD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1840" y="1019515"/>
            <a:ext cx="4731960" cy="4818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445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09FDB09-D8F7-4066-BA7C-D31B048F1066}"/>
              </a:ext>
            </a:extLst>
          </p:cNvPr>
          <p:cNvSpPr>
            <a:spLocks noGrp="1"/>
          </p:cNvSpPr>
          <p:nvPr>
            <p:ph type="title"/>
          </p:nvPr>
        </p:nvSpPr>
        <p:spPr>
          <a:xfrm>
            <a:off x="838200" y="289598"/>
            <a:ext cx="10515600" cy="1016414"/>
          </a:xfrm>
        </p:spPr>
        <p:txBody>
          <a:bodyPr>
            <a:normAutofit/>
          </a:bodyPr>
          <a:lstStyle/>
          <a:p>
            <a:r>
              <a:rPr lang="he-IL" dirty="0"/>
              <a:t>4. </a:t>
            </a:r>
            <a:r>
              <a:rPr lang="he-IL" dirty="0">
                <a:solidFill>
                  <a:schemeClr val="tx1"/>
                </a:solidFill>
              </a:rPr>
              <a:t>בְּמִקְרֶה שֶׁל אִי הַסְכָּמָה אֲנִי נוֹטָה יוֹתֵר...</a:t>
            </a:r>
            <a:endParaRPr lang="he-IL" dirty="0"/>
          </a:p>
        </p:txBody>
      </p:sp>
      <p:pic>
        <p:nvPicPr>
          <p:cNvPr id="6" name="תמונה 5">
            <a:extLst>
              <a:ext uri="{FF2B5EF4-FFF2-40B4-BE49-F238E27FC236}">
                <a16:creationId xmlns:a16="http://schemas.microsoft.com/office/drawing/2014/main" id="{8DF8D086-F69E-41BF-82AF-851C60069527}"/>
              </a:ext>
            </a:extLst>
          </p:cNvPr>
          <p:cNvPicPr>
            <a:picLocks noChangeAspect="1"/>
          </p:cNvPicPr>
          <p:nvPr/>
        </p:nvPicPr>
        <p:blipFill>
          <a:blip r:embed="rId3">
            <a:duotone>
              <a:schemeClr val="accent1">
                <a:shade val="45000"/>
                <a:satMod val="135000"/>
              </a:schemeClr>
              <a:prstClr val="white"/>
            </a:duotone>
          </a:blip>
          <a:stretch>
            <a:fillRect/>
          </a:stretch>
        </p:blipFill>
        <p:spPr>
          <a:xfrm>
            <a:off x="1033153" y="1433856"/>
            <a:ext cx="4746698" cy="4697585"/>
          </a:xfrm>
          <a:prstGeom prst="rect">
            <a:avLst/>
          </a:prstGeom>
        </p:spPr>
      </p:pic>
      <p:sp>
        <p:nvSpPr>
          <p:cNvPr id="14" name="אליפסה 13">
            <a:extLst>
              <a:ext uri="{FF2B5EF4-FFF2-40B4-BE49-F238E27FC236}">
                <a16:creationId xmlns:a16="http://schemas.microsoft.com/office/drawing/2014/main" id="{271747EC-4079-4254-ABF5-4094EC2466A9}"/>
              </a:ext>
            </a:extLst>
          </p:cNvPr>
          <p:cNvSpPr/>
          <p:nvPr/>
        </p:nvSpPr>
        <p:spPr>
          <a:xfrm>
            <a:off x="5274367" y="3537348"/>
            <a:ext cx="1292086" cy="120263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he-IL" sz="2800" b="1" dirty="0"/>
              <a:t>אוֹ</a:t>
            </a:r>
          </a:p>
        </p:txBody>
      </p:sp>
      <p:sp>
        <p:nvSpPr>
          <p:cNvPr id="10" name="מלבן: פינות מעוגלות 9">
            <a:extLst>
              <a:ext uri="{FF2B5EF4-FFF2-40B4-BE49-F238E27FC236}">
                <a16:creationId xmlns:a16="http://schemas.microsoft.com/office/drawing/2014/main" id="{ED97D40C-0361-4718-8640-8D37F5BB7030}"/>
              </a:ext>
            </a:extLst>
          </p:cNvPr>
          <p:cNvSpPr/>
          <p:nvPr/>
        </p:nvSpPr>
        <p:spPr>
          <a:xfrm>
            <a:off x="8195817" y="5852784"/>
            <a:ext cx="2090530" cy="7156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t>לְהִתְפַּשֵּׁר</a:t>
            </a:r>
          </a:p>
        </p:txBody>
      </p:sp>
      <p:sp>
        <p:nvSpPr>
          <p:cNvPr id="11" name="מלבן: פינות מעוגלות 10">
            <a:extLst>
              <a:ext uri="{FF2B5EF4-FFF2-40B4-BE49-F238E27FC236}">
                <a16:creationId xmlns:a16="http://schemas.microsoft.com/office/drawing/2014/main" id="{BC666F0A-2546-4EEB-8C6E-7157C12A92FA}"/>
              </a:ext>
            </a:extLst>
          </p:cNvPr>
          <p:cNvSpPr/>
          <p:nvPr/>
        </p:nvSpPr>
        <p:spPr>
          <a:xfrm>
            <a:off x="415373" y="987278"/>
            <a:ext cx="2286000" cy="7653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err="1"/>
              <a:t>לְהִתְוַכֵּח</a:t>
            </a:r>
            <a:r>
              <a:rPr lang="he-IL" sz="2800" dirty="0"/>
              <a:t>ַ</a:t>
            </a:r>
          </a:p>
        </p:txBody>
      </p:sp>
      <p:pic>
        <p:nvPicPr>
          <p:cNvPr id="6146" name="Picture 2" descr="Handshake, Agreement, Hands, Pink, Shaking, Hand Shake">
            <a:extLst>
              <a:ext uri="{FF2B5EF4-FFF2-40B4-BE49-F238E27FC236}">
                <a16:creationId xmlns:a16="http://schemas.microsoft.com/office/drawing/2014/main" id="{81B6B17D-C4A5-4089-9CE1-E9DF7F4619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538" y="1433856"/>
            <a:ext cx="5071089" cy="421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79785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4434</TotalTime>
  <Words>2593</Words>
  <Application>Microsoft Office PowerPoint</Application>
  <PresentationFormat>מסך רחב</PresentationFormat>
  <Paragraphs>236</Paragraphs>
  <Slides>26</Slides>
  <Notes>26</Notes>
  <HiddenSlides>0</HiddenSlides>
  <MMClips>8</MMClips>
  <ScaleCrop>false</ScaleCrop>
  <HeadingPairs>
    <vt:vector size="6" baseType="variant">
      <vt:variant>
        <vt:lpstr>גופנים בשימוש</vt:lpstr>
      </vt:variant>
      <vt:variant>
        <vt:i4>3</vt:i4>
      </vt:variant>
      <vt:variant>
        <vt:lpstr>ערכת נושא</vt:lpstr>
      </vt:variant>
      <vt:variant>
        <vt:i4>1</vt:i4>
      </vt:variant>
      <vt:variant>
        <vt:lpstr>כותרות שקופיות</vt:lpstr>
      </vt:variant>
      <vt:variant>
        <vt:i4>26</vt:i4>
      </vt:variant>
    </vt:vector>
  </HeadingPairs>
  <TitlesOfParts>
    <vt:vector size="30" baseType="lpstr">
      <vt:lpstr>Calibri</vt:lpstr>
      <vt:lpstr>Arial</vt:lpstr>
      <vt:lpstr>Wingdings</vt:lpstr>
      <vt:lpstr>Office Theme</vt:lpstr>
      <vt:lpstr>מצגת של PowerPoint‏</vt:lpstr>
      <vt:lpstr>מָה נִלְמָד הַיּוֹם?</vt:lpstr>
      <vt:lpstr>מָה לְהָבִיא לַשִּׁעוּר?</vt:lpstr>
      <vt:lpstr>חָשׁוּב לְהַכִּיר אֶת עַצְמֵנוּ</vt:lpstr>
      <vt:lpstr>נַתְחִיל בְּכֵיף</vt:lpstr>
      <vt:lpstr>1. מִשְׂחָק: אֵיךְ אֲנִי מַעֲדִיפ/ה לְשַׂחֵק?</vt:lpstr>
      <vt:lpstr>2. הִתְנַסּוּת: אֵילוּ הִתְנַסּוּיוֹת אֲנִי מַעֲדִיפ/ה? </vt:lpstr>
      <vt:lpstr>3. דְּאָגוֹת: כַּמָּה אֲנִי דּוֹאֵג/ת?</vt:lpstr>
      <vt:lpstr>4. בְּמִקְרֶה שֶׁל אִי הַסְכָּמָה אֲנִי נוֹטָה יוֹתֵר...</vt:lpstr>
      <vt:lpstr>5. כְּשֶׁמְּשׂוֹחֲחִים/וֹת</vt:lpstr>
      <vt:lpstr>6. אֵיפֹה אֲנִי מַעֲדִיפ/ה לִהְיוֹת?</vt:lpstr>
      <vt:lpstr>הַאִם יֵשׁ הַעֲדָפָה שֶׁאֶרְצֶה לְשַׁנּוֹת?</vt:lpstr>
      <vt:lpstr>הַחֲלוֹם שֶׁלִּי: בַּמֶּה אֶרְצֶה לְהִתְנַסּוֹת?</vt:lpstr>
      <vt:lpstr>הַחֲלוֹם שֶׁלִּי: בַּמֶּה אֶרְצֶה לְהִתְנַסּוֹת?</vt:lpstr>
      <vt:lpstr>הֶכֵּרוּת עִם עַצְמִי דֶּרֶךְ עֵינֵי מִישֶׁהוּ אַחֵר</vt:lpstr>
      <vt:lpstr>הֶכֵּרוּת עִם עַצְמִי דֶּרֶךְ עֵינֵי מִישֶׁהוּ אַחֵר</vt:lpstr>
      <vt:lpstr>הֶכֵּרוּת עִם עַצְמִי דֶּרֶךְ עֵינֵי מִישֶׁהוּ אַחֵר</vt:lpstr>
      <vt:lpstr>הֶכֵּרוּת עִם עַצְמִי דֶּרֶךְ עֵינֵי מִישֶׁהוּ אַחֵר</vt:lpstr>
      <vt:lpstr>מָה הָיָה לָנוּ עַד עַכְשָׁו?</vt:lpstr>
      <vt:lpstr>הסיפור שלי על עצמי</vt:lpstr>
      <vt:lpstr>הַסִּפּוּר שֶׁלִּי עַל עַצְמִי</vt:lpstr>
      <vt:lpstr>הַסִּפּוּר שֶׁלִּי עַל עַצְמִי</vt:lpstr>
      <vt:lpstr>הַסִּפּוּר שֶׁלִּי עַל עַצְמִי</vt:lpstr>
      <vt:lpstr>מְשִׂימַת רְשׁוּת</vt:lpstr>
      <vt:lpstr>לְסִיּוּם...</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Ruthy Betinger</dc:creator>
  <cp:lastModifiedBy>Elad Raveh</cp:lastModifiedBy>
  <cp:revision>427</cp:revision>
  <dcterms:created xsi:type="dcterms:W3CDTF">2020-03-11T07:11:19Z</dcterms:created>
  <dcterms:modified xsi:type="dcterms:W3CDTF">2020-04-27T14:07:07Z</dcterms:modified>
</cp:coreProperties>
</file>