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61"/>
  </p:notesMasterIdLst>
  <p:sldIdLst>
    <p:sldId id="261" r:id="rId3"/>
    <p:sldId id="262" r:id="rId4"/>
    <p:sldId id="263" r:id="rId5"/>
    <p:sldId id="264" r:id="rId6"/>
    <p:sldId id="268" r:id="rId7"/>
    <p:sldId id="323" r:id="rId8"/>
    <p:sldId id="325" r:id="rId9"/>
    <p:sldId id="326" r:id="rId10"/>
    <p:sldId id="327" r:id="rId11"/>
    <p:sldId id="328" r:id="rId12"/>
    <p:sldId id="329" r:id="rId13"/>
    <p:sldId id="330" r:id="rId14"/>
    <p:sldId id="322" r:id="rId15"/>
    <p:sldId id="288" r:id="rId16"/>
    <p:sldId id="292" r:id="rId17"/>
    <p:sldId id="291" r:id="rId18"/>
    <p:sldId id="290" r:id="rId19"/>
    <p:sldId id="289" r:id="rId20"/>
    <p:sldId id="287" r:id="rId21"/>
    <p:sldId id="269" r:id="rId22"/>
    <p:sldId id="293" r:id="rId23"/>
    <p:sldId id="294" r:id="rId24"/>
    <p:sldId id="295" r:id="rId25"/>
    <p:sldId id="296" r:id="rId26"/>
    <p:sldId id="297" r:id="rId27"/>
    <p:sldId id="298" r:id="rId28"/>
    <p:sldId id="299" r:id="rId29"/>
    <p:sldId id="300" r:id="rId30"/>
    <p:sldId id="302" r:id="rId31"/>
    <p:sldId id="301" r:id="rId32"/>
    <p:sldId id="303" r:id="rId33"/>
    <p:sldId id="304" r:id="rId34"/>
    <p:sldId id="305" r:id="rId35"/>
    <p:sldId id="270" r:id="rId36"/>
    <p:sldId id="306" r:id="rId37"/>
    <p:sldId id="307" r:id="rId38"/>
    <p:sldId id="308" r:id="rId39"/>
    <p:sldId id="309" r:id="rId40"/>
    <p:sldId id="310" r:id="rId41"/>
    <p:sldId id="311" r:id="rId42"/>
    <p:sldId id="312" r:id="rId43"/>
    <p:sldId id="271" r:id="rId44"/>
    <p:sldId id="313" r:id="rId45"/>
    <p:sldId id="333" r:id="rId46"/>
    <p:sldId id="334" r:id="rId47"/>
    <p:sldId id="336" r:id="rId48"/>
    <p:sldId id="315" r:id="rId49"/>
    <p:sldId id="316" r:id="rId50"/>
    <p:sldId id="317" r:id="rId51"/>
    <p:sldId id="318" r:id="rId52"/>
    <p:sldId id="319" r:id="rId53"/>
    <p:sldId id="320" r:id="rId54"/>
    <p:sldId id="321" r:id="rId55"/>
    <p:sldId id="337" r:id="rId56"/>
    <p:sldId id="339" r:id="rId57"/>
    <p:sldId id="338" r:id="rId58"/>
    <p:sldId id="277" r:id="rId59"/>
    <p:sldId id="281" r:id="rId60"/>
  </p:sldIdLst>
  <p:sldSz cx="12192000" cy="6858000"/>
  <p:notesSz cx="6858000" cy="9144000"/>
  <p:embeddedFontLst>
    <p:embeddedFont>
      <p:font typeface="Calibri" panose="020F0502020204030204" pitchFamily="34" charset="0"/>
      <p:regular r:id="rId62"/>
      <p:bold r:id="rId63"/>
      <p:italic r:id="rId64"/>
      <p:boldItalic r:id="rId65"/>
    </p:embeddedFont>
    <p:embeddedFont>
      <p:font typeface="Alef" panose="00000500000000000000" pitchFamily="2" charset="-79"/>
      <p:regular r:id="rId66"/>
      <p:bold r:id="rId67"/>
    </p:embeddedFont>
    <p:embeddedFont>
      <p:font typeface="Comic Sans MS" panose="030F0702030302020204" pitchFamily="66" charset="0"/>
      <p:regular r:id="rId68"/>
      <p:bold r:id="rId69"/>
      <p:italic r:id="rId70"/>
      <p:boldItalic r:id="rId71"/>
    </p:embeddedFont>
    <p:embeddedFont>
      <p:font typeface="Open Sans" panose="020B060603050402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16">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265"/>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8" y="52"/>
      </p:cViewPr>
      <p:guideLst>
        <p:guide orient="horz" pos="2016"/>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03883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he-IL" dirty="0"/>
              <a:t>שקפים 3-6: פתיחה</a:t>
            </a:r>
          </a:p>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sz="1200" b="1" dirty="0"/>
              <a:t>משך השקפים: 2 דקות</a:t>
            </a:r>
            <a:endParaRPr lang="he-IL" dirty="0"/>
          </a:p>
          <a:p>
            <a:pPr marL="0" marR="0" lvl="0" indent="0" algn="r" rtl="1">
              <a:lnSpc>
                <a:spcPct val="100000"/>
              </a:lnSpc>
              <a:spcBef>
                <a:spcPts val="0"/>
              </a:spcBef>
              <a:spcAft>
                <a:spcPts val="0"/>
              </a:spcAft>
              <a:buClr>
                <a:schemeClr val="dk1"/>
              </a:buClr>
              <a:buSzPts val="1200"/>
              <a:buFont typeface="Calibri"/>
              <a:buNone/>
            </a:pPr>
            <a:endParaRPr dirty="0"/>
          </a:p>
          <a:p>
            <a:pPr marL="0" lvl="0" indent="0" algn="r" rtl="1">
              <a:spcBef>
                <a:spcPts val="0"/>
              </a:spcBef>
              <a:spcAft>
                <a:spcPts val="0"/>
              </a:spcAft>
              <a:buNone/>
            </a:pPr>
            <a:endParaRPr dirty="0"/>
          </a:p>
        </p:txBody>
      </p:sp>
      <p:sp>
        <p:nvSpPr>
          <p:cNvPr id="291" name="Google Shape;29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a:t>
            </a:fld>
            <a:endParaRPr/>
          </a:p>
        </p:txBody>
      </p:sp>
    </p:spTree>
    <p:extLst>
      <p:ext uri="{BB962C8B-B14F-4D97-AF65-F5344CB8AC3E}">
        <p14:creationId xmlns:p14="http://schemas.microsoft.com/office/powerpoint/2010/main" val="3964874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1" dirty="0"/>
              <a:t>שקפים 7-13: 2 דקות</a:t>
            </a: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a:t>
            </a:fld>
            <a:endParaRPr/>
          </a:p>
        </p:txBody>
      </p:sp>
    </p:spTree>
    <p:extLst>
      <p:ext uri="{BB962C8B-B14F-4D97-AF65-F5344CB8AC3E}">
        <p14:creationId xmlns:p14="http://schemas.microsoft.com/office/powerpoint/2010/main" val="394335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1" dirty="0"/>
              <a:t>שקפים 14-21: הצגת הנושא 5 דקות</a:t>
            </a: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12</a:t>
            </a:fld>
            <a:endParaRPr/>
          </a:p>
        </p:txBody>
      </p:sp>
    </p:spTree>
    <p:extLst>
      <p:ext uri="{BB962C8B-B14F-4D97-AF65-F5344CB8AC3E}">
        <p14:creationId xmlns:p14="http://schemas.microsoft.com/office/powerpoint/2010/main" val="1762338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13</a:t>
            </a:fld>
            <a:endParaRPr/>
          </a:p>
        </p:txBody>
      </p:sp>
    </p:spTree>
    <p:extLst>
      <p:ext uri="{BB962C8B-B14F-4D97-AF65-F5344CB8AC3E}">
        <p14:creationId xmlns:p14="http://schemas.microsoft.com/office/powerpoint/2010/main" val="558935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14</a:t>
            </a:fld>
            <a:endParaRPr/>
          </a:p>
        </p:txBody>
      </p:sp>
    </p:spTree>
    <p:extLst>
      <p:ext uri="{BB962C8B-B14F-4D97-AF65-F5344CB8AC3E}">
        <p14:creationId xmlns:p14="http://schemas.microsoft.com/office/powerpoint/2010/main" val="1536396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15</a:t>
            </a:fld>
            <a:endParaRPr/>
          </a:p>
        </p:txBody>
      </p:sp>
    </p:spTree>
    <p:extLst>
      <p:ext uri="{BB962C8B-B14F-4D97-AF65-F5344CB8AC3E}">
        <p14:creationId xmlns:p14="http://schemas.microsoft.com/office/powerpoint/2010/main" val="277778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16</a:t>
            </a:fld>
            <a:endParaRPr/>
          </a:p>
        </p:txBody>
      </p:sp>
    </p:spTree>
    <p:extLst>
      <p:ext uri="{BB962C8B-B14F-4D97-AF65-F5344CB8AC3E}">
        <p14:creationId xmlns:p14="http://schemas.microsoft.com/office/powerpoint/2010/main" val="2255447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17</a:t>
            </a:fld>
            <a:endParaRPr/>
          </a:p>
        </p:txBody>
      </p:sp>
    </p:spTree>
    <p:extLst>
      <p:ext uri="{BB962C8B-B14F-4D97-AF65-F5344CB8AC3E}">
        <p14:creationId xmlns:p14="http://schemas.microsoft.com/office/powerpoint/2010/main" val="2980068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18</a:t>
            </a:fld>
            <a:endParaRPr/>
          </a:p>
        </p:txBody>
      </p:sp>
    </p:spTree>
    <p:extLst>
      <p:ext uri="{BB962C8B-B14F-4D97-AF65-F5344CB8AC3E}">
        <p14:creationId xmlns:p14="http://schemas.microsoft.com/office/powerpoint/2010/main" val="3395309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19</a:t>
            </a:fld>
            <a:endParaRPr/>
          </a:p>
        </p:txBody>
      </p:sp>
    </p:spTree>
    <p:extLst>
      <p:ext uri="{BB962C8B-B14F-4D97-AF65-F5344CB8AC3E}">
        <p14:creationId xmlns:p14="http://schemas.microsoft.com/office/powerpoint/2010/main" val="3595652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x-none" sz="1200" dirty="0">
                <a:solidFill>
                  <a:schemeClr val="dk1"/>
                </a:solidFill>
              </a:rPr>
              <a:t>הציגו את עצמכם ואת מהלך השיעור:</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x-none" sz="1200" dirty="0">
                <a:solidFill>
                  <a:schemeClr val="dk1"/>
                </a:solidFill>
              </a:rPr>
              <a:t>מוזמנים לפנות בצורה אישית לתלמידים:</a:t>
            </a:r>
            <a:r>
              <a:rPr lang="x-none" sz="1200" dirty="0"/>
              <a:t/>
            </a:r>
            <a:br>
              <a:rPr lang="x-none" sz="1200" dirty="0"/>
            </a:br>
            <a:r>
              <a:rPr lang="x-none" sz="1200" dirty="0">
                <a:solidFill>
                  <a:srgbClr val="2F5496"/>
                </a:solidFill>
              </a:rPr>
              <a:t>דוגמה לטקסט שייאמר בעל פה: "שלום, שמי___. אני מורה ל____ ממקום בארץ____. מה שלומכם? אני שמח/ה שהצטרפתם אליי", וכו'.</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x-none" sz="1200" dirty="0">
                <a:solidFill>
                  <a:schemeClr val="dk1"/>
                </a:solidFill>
              </a:rPr>
              <a:t>נושא השיעור ומה מטרתו:</a:t>
            </a:r>
            <a:br>
              <a:rPr lang="x-none" sz="1200" dirty="0">
                <a:solidFill>
                  <a:schemeClr val="dk1"/>
                </a:solidFill>
              </a:rPr>
            </a:br>
            <a:r>
              <a:rPr lang="x-none" sz="1200" dirty="0">
                <a:solidFill>
                  <a:srgbClr val="2F5496"/>
                </a:solidFill>
              </a:rPr>
              <a:t>דוגמה לטקסט שייאמר בעל פה: "בשיעור הזה נלמד על_________. הצטרפו אליי ויהיה לנו כיף. מוכנים? מתחילים!"</a:t>
            </a:r>
            <a:endParaRPr dirty="0"/>
          </a:p>
          <a:p>
            <a:pPr marL="0" lvl="0" indent="0" algn="r" rtl="1">
              <a:spcBef>
                <a:spcPts val="0"/>
              </a:spcBef>
              <a:spcAft>
                <a:spcPts val="0"/>
              </a:spcAft>
              <a:buClr>
                <a:schemeClr val="dk1"/>
              </a:buClr>
              <a:buSzPts val="1200"/>
              <a:buFont typeface="Calibri"/>
              <a:buNone/>
            </a:pPr>
            <a:endParaRPr sz="1200" b="1" dirty="0"/>
          </a:p>
          <a:p>
            <a:pPr marL="133350" lvl="0" indent="0" algn="r" rtl="1">
              <a:lnSpc>
                <a:spcPct val="115000"/>
              </a:lnSpc>
              <a:spcBef>
                <a:spcPts val="800"/>
              </a:spcBef>
              <a:spcAft>
                <a:spcPts val="0"/>
              </a:spcAft>
              <a:buNone/>
            </a:pPr>
            <a:r>
              <a:rPr lang="x-none" sz="1200" dirty="0">
                <a:solidFill>
                  <a:schemeClr val="dk1"/>
                </a:solidFill>
                <a:latin typeface="Arial"/>
                <a:ea typeface="Arial"/>
                <a:cs typeface="Arial"/>
                <a:sym typeface="Arial"/>
              </a:rPr>
              <a:t>נתחיל ב….  (שלב פתיח השיעור)</a:t>
            </a:r>
            <a:endParaRPr dirty="0"/>
          </a:p>
          <a:p>
            <a:pPr marL="133350" lvl="0" indent="0" algn="r" rtl="1">
              <a:lnSpc>
                <a:spcPct val="115000"/>
              </a:lnSpc>
              <a:spcBef>
                <a:spcPts val="0"/>
              </a:spcBef>
              <a:spcAft>
                <a:spcPts val="0"/>
              </a:spcAft>
              <a:buNone/>
            </a:pPr>
            <a:r>
              <a:rPr lang="x-none" sz="1200" dirty="0">
                <a:solidFill>
                  <a:schemeClr val="dk1"/>
                </a:solidFill>
                <a:latin typeface="Arial"/>
                <a:ea typeface="Arial"/>
                <a:cs typeface="Arial"/>
                <a:sym typeface="Arial"/>
              </a:rPr>
              <a:t>נמשיך בלגלות (שלב הלימוד / הקניה - כתבו כאן שאלה מסקרנת שתיתן מענה על מטרת השיעור) </a:t>
            </a:r>
            <a:endParaRPr dirty="0"/>
          </a:p>
          <a:p>
            <a:pPr marL="133350" lvl="0" indent="0" algn="r" rtl="1">
              <a:lnSpc>
                <a:spcPct val="115000"/>
              </a:lnSpc>
              <a:spcBef>
                <a:spcPts val="0"/>
              </a:spcBef>
              <a:spcAft>
                <a:spcPts val="0"/>
              </a:spcAft>
              <a:buNone/>
            </a:pPr>
            <a:r>
              <a:rPr lang="x-none" sz="1200" dirty="0">
                <a:solidFill>
                  <a:schemeClr val="dk1"/>
                </a:solidFill>
                <a:latin typeface="Arial"/>
                <a:ea typeface="Arial"/>
                <a:cs typeface="Arial"/>
                <a:sym typeface="Arial"/>
              </a:rPr>
              <a:t>נתנסה ב… (שלב התרגול / התנסות) </a:t>
            </a:r>
            <a:endParaRPr dirty="0"/>
          </a:p>
          <a:p>
            <a:pPr marL="133350" lvl="0" indent="0" algn="r" rtl="1">
              <a:lnSpc>
                <a:spcPct val="115000"/>
              </a:lnSpc>
              <a:spcBef>
                <a:spcPts val="0"/>
              </a:spcBef>
              <a:spcAft>
                <a:spcPts val="0"/>
              </a:spcAft>
              <a:buNone/>
            </a:pPr>
            <a:r>
              <a:rPr lang="x-none" sz="1200" dirty="0">
                <a:solidFill>
                  <a:schemeClr val="dk1"/>
                </a:solidFill>
                <a:latin typeface="Arial"/>
                <a:ea typeface="Arial"/>
                <a:cs typeface="Arial"/>
                <a:sym typeface="Arial"/>
              </a:rPr>
              <a:t>נסכם  (שלב סיכום השיעור)</a:t>
            </a:r>
            <a:endParaRPr dirty="0"/>
          </a:p>
        </p:txBody>
      </p:sp>
      <p:sp>
        <p:nvSpPr>
          <p:cNvPr id="301" name="Google Shape;3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r>
              <a:rPr lang="he-IL" b="1" dirty="0"/>
              <a:t>שקפים 22-35: </a:t>
            </a:r>
            <a:r>
              <a:rPr lang="he-IL" b="1" dirty="0" err="1"/>
              <a:t>תירגול</a:t>
            </a:r>
            <a:r>
              <a:rPr lang="he-IL" b="1" dirty="0"/>
              <a:t> אוצר המילים החדש – 5 דקות</a:t>
            </a:r>
            <a:endParaRPr dirty="0"/>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21</a:t>
            </a:fld>
            <a:endParaRPr/>
          </a:p>
        </p:txBody>
      </p:sp>
    </p:spTree>
    <p:extLst>
      <p:ext uri="{BB962C8B-B14F-4D97-AF65-F5344CB8AC3E}">
        <p14:creationId xmlns:p14="http://schemas.microsoft.com/office/powerpoint/2010/main" val="1511432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22</a:t>
            </a:fld>
            <a:endParaRPr/>
          </a:p>
        </p:txBody>
      </p:sp>
    </p:spTree>
    <p:extLst>
      <p:ext uri="{BB962C8B-B14F-4D97-AF65-F5344CB8AC3E}">
        <p14:creationId xmlns:p14="http://schemas.microsoft.com/office/powerpoint/2010/main" val="1950664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23</a:t>
            </a:fld>
            <a:endParaRPr/>
          </a:p>
        </p:txBody>
      </p:sp>
    </p:spTree>
    <p:extLst>
      <p:ext uri="{BB962C8B-B14F-4D97-AF65-F5344CB8AC3E}">
        <p14:creationId xmlns:p14="http://schemas.microsoft.com/office/powerpoint/2010/main" val="3742743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24</a:t>
            </a:fld>
            <a:endParaRPr/>
          </a:p>
        </p:txBody>
      </p:sp>
    </p:spTree>
    <p:extLst>
      <p:ext uri="{BB962C8B-B14F-4D97-AF65-F5344CB8AC3E}">
        <p14:creationId xmlns:p14="http://schemas.microsoft.com/office/powerpoint/2010/main" val="3920074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25</a:t>
            </a:fld>
            <a:endParaRPr/>
          </a:p>
        </p:txBody>
      </p:sp>
    </p:spTree>
    <p:extLst>
      <p:ext uri="{BB962C8B-B14F-4D97-AF65-F5344CB8AC3E}">
        <p14:creationId xmlns:p14="http://schemas.microsoft.com/office/powerpoint/2010/main" val="3594435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26</a:t>
            </a:fld>
            <a:endParaRPr/>
          </a:p>
        </p:txBody>
      </p:sp>
    </p:spTree>
    <p:extLst>
      <p:ext uri="{BB962C8B-B14F-4D97-AF65-F5344CB8AC3E}">
        <p14:creationId xmlns:p14="http://schemas.microsoft.com/office/powerpoint/2010/main" val="532748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27</a:t>
            </a:fld>
            <a:endParaRPr/>
          </a:p>
        </p:txBody>
      </p:sp>
    </p:spTree>
    <p:extLst>
      <p:ext uri="{BB962C8B-B14F-4D97-AF65-F5344CB8AC3E}">
        <p14:creationId xmlns:p14="http://schemas.microsoft.com/office/powerpoint/2010/main" val="2821381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28</a:t>
            </a:fld>
            <a:endParaRPr/>
          </a:p>
        </p:txBody>
      </p:sp>
    </p:spTree>
    <p:extLst>
      <p:ext uri="{BB962C8B-B14F-4D97-AF65-F5344CB8AC3E}">
        <p14:creationId xmlns:p14="http://schemas.microsoft.com/office/powerpoint/2010/main" val="1759279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29</a:t>
            </a:fld>
            <a:endParaRPr/>
          </a:p>
        </p:txBody>
      </p:sp>
    </p:spTree>
    <p:extLst>
      <p:ext uri="{BB962C8B-B14F-4D97-AF65-F5344CB8AC3E}">
        <p14:creationId xmlns:p14="http://schemas.microsoft.com/office/powerpoint/2010/main" val="2348194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dirty="0"/>
              <a:t>Dear Teacher,</a:t>
            </a:r>
            <a:endParaRPr dirty="0"/>
          </a:p>
          <a:p>
            <a:pPr marL="0" lvl="0" indent="0" algn="l" rtl="0">
              <a:spcBef>
                <a:spcPts val="0"/>
              </a:spcBef>
              <a:spcAft>
                <a:spcPts val="0"/>
              </a:spcAft>
              <a:buNone/>
            </a:pPr>
            <a:r>
              <a:rPr lang="x-none" dirty="0"/>
              <a:t>Please take a look at the suggested Can Do statements in the teachers’ checklist.  Make sure that you choose can do statements that are meant for 3</a:t>
            </a:r>
            <a:r>
              <a:rPr lang="x-none" baseline="30000" dirty="0"/>
              <a:t>rd</a:t>
            </a:r>
            <a:r>
              <a:rPr lang="x-none" dirty="0"/>
              <a:t> grade from the list of Pre-Foundation statements OR can do statements meant for 4</a:t>
            </a:r>
            <a:r>
              <a:rPr lang="x-none" baseline="30000" dirty="0"/>
              <a:t>th</a:t>
            </a:r>
            <a:r>
              <a:rPr lang="x-none" dirty="0"/>
              <a:t>-6</a:t>
            </a:r>
            <a:r>
              <a:rPr lang="x-none" baseline="30000" dirty="0"/>
              <a:t>th</a:t>
            </a:r>
            <a:r>
              <a:rPr lang="x-none" dirty="0"/>
              <a:t> grade students from the Foundation Level list.</a:t>
            </a:r>
            <a:endParaRPr dirty="0"/>
          </a:p>
          <a:p>
            <a:pPr marL="0" lvl="0" indent="0" algn="l" rtl="0">
              <a:spcBef>
                <a:spcPts val="0"/>
              </a:spcBef>
              <a:spcAft>
                <a:spcPts val="0"/>
              </a:spcAft>
              <a:buNone/>
            </a:pPr>
            <a:r>
              <a:rPr lang="x-none" dirty="0"/>
              <a:t>Choose one or two that you aim to achieve in this lesson.</a:t>
            </a:r>
            <a:endParaRPr dirty="0"/>
          </a:p>
          <a:p>
            <a:pPr marL="0" lvl="0" indent="0" algn="l" rtl="0">
              <a:spcBef>
                <a:spcPts val="0"/>
              </a:spcBef>
              <a:spcAft>
                <a:spcPts val="0"/>
              </a:spcAft>
              <a:buNone/>
            </a:pPr>
            <a:r>
              <a:rPr lang="x-none" dirty="0"/>
              <a:t>e.g. </a:t>
            </a:r>
            <a:r>
              <a:rPr lang="x-none" sz="1200" b="0" i="0" u="none" strike="noStrike" dirty="0">
                <a:solidFill>
                  <a:schemeClr val="dk1"/>
                </a:solidFill>
                <a:latin typeface="Calibri"/>
                <a:ea typeface="Calibri"/>
                <a:cs typeface="Calibri"/>
                <a:sym typeface="Calibri"/>
              </a:rPr>
              <a:t>At the end of this lesson, you can:</a:t>
            </a:r>
            <a:endParaRPr dirty="0"/>
          </a:p>
          <a:p>
            <a:pPr marL="171450" lvl="0" indent="-171450" algn="l" rtl="0">
              <a:spcBef>
                <a:spcPts val="0"/>
              </a:spcBef>
              <a:spcAft>
                <a:spcPts val="0"/>
              </a:spcAft>
              <a:buClr>
                <a:schemeClr val="dk1"/>
              </a:buClr>
              <a:buSzPts val="1200"/>
              <a:buFont typeface="Arial"/>
              <a:buChar char="•"/>
            </a:pPr>
            <a:r>
              <a:rPr lang="x-none" sz="1200" b="0" i="0" u="none" strike="noStrike" dirty="0">
                <a:solidFill>
                  <a:schemeClr val="dk1"/>
                </a:solidFill>
                <a:latin typeface="Calibri"/>
                <a:ea typeface="Calibri"/>
                <a:cs typeface="Calibri"/>
                <a:sym typeface="Calibri"/>
              </a:rPr>
              <a:t>recognize a range of basic everyday nouns and adjectives (e.g. colors, numbers, classroom objects) and basic action words (e.g. ‘clap’, ‘stamp’, ‘jump’, ‘walk’)  OR</a:t>
            </a:r>
            <a:endParaRPr dirty="0"/>
          </a:p>
          <a:p>
            <a:pPr marL="0" lvl="0" indent="0" algn="l" rtl="0">
              <a:spcBef>
                <a:spcPts val="0"/>
              </a:spcBef>
              <a:spcAft>
                <a:spcPts val="0"/>
              </a:spcAft>
              <a:buNone/>
            </a:pPr>
            <a:r>
              <a:rPr lang="x-none" sz="1200" b="0" i="0" u="none" strike="noStrike" dirty="0">
                <a:solidFill>
                  <a:schemeClr val="dk1"/>
                </a:solidFill>
                <a:latin typeface="Calibri"/>
                <a:ea typeface="Calibri"/>
                <a:cs typeface="Calibri"/>
                <a:sym typeface="Calibri"/>
              </a:rPr>
              <a:t>* say how you are feeling using simple words like ‘happy’ accompanied by body language  OR</a:t>
            </a:r>
            <a:endParaRPr dirty="0"/>
          </a:p>
          <a:p>
            <a:pPr marL="0" lvl="0" indent="0" algn="l" rtl="0">
              <a:spcBef>
                <a:spcPts val="0"/>
              </a:spcBef>
              <a:spcAft>
                <a:spcPts val="0"/>
              </a:spcAft>
              <a:buClr>
                <a:schemeClr val="dk1"/>
              </a:buClr>
              <a:buSzPts val="1200"/>
              <a:buFont typeface="Arial"/>
              <a:buNone/>
            </a:pPr>
            <a:r>
              <a:rPr lang="x-none" sz="1200" b="0" i="0" u="none" strike="noStrike" dirty="0">
                <a:solidFill>
                  <a:schemeClr val="dk1"/>
                </a:solidFill>
                <a:latin typeface="Calibri"/>
                <a:ea typeface="Calibri"/>
                <a:cs typeface="Calibri"/>
                <a:sym typeface="Calibri"/>
              </a:rPr>
              <a:t>* follow basic instructions for making something (e.g. a mask, a clock), if supported by pictures OR</a:t>
            </a:r>
            <a:endParaRPr dirty="0"/>
          </a:p>
          <a:p>
            <a:pPr marL="171450" lvl="0" indent="-171450" algn="l" rtl="0">
              <a:spcBef>
                <a:spcPts val="0"/>
              </a:spcBef>
              <a:spcAft>
                <a:spcPts val="0"/>
              </a:spcAft>
              <a:buClr>
                <a:schemeClr val="dk1"/>
              </a:buClr>
              <a:buSzPts val="1200"/>
              <a:buFont typeface="Arial"/>
              <a:buChar char="•"/>
            </a:pPr>
            <a:r>
              <a:rPr lang="x-none" sz="1200" b="0" i="0" u="none" strike="noStrike" dirty="0">
                <a:solidFill>
                  <a:schemeClr val="dk1"/>
                </a:solidFill>
                <a:latin typeface="Calibri"/>
                <a:ea typeface="Calibri"/>
                <a:cs typeface="Calibri"/>
                <a:sym typeface="Calibri"/>
              </a:rPr>
              <a:t>understand basic written instructions for classroom activities (e.g. read and match)</a:t>
            </a:r>
            <a:endParaRPr dirty="0"/>
          </a:p>
          <a:p>
            <a:pPr marL="0" lvl="0" indent="0" algn="l" rtl="0">
              <a:spcBef>
                <a:spcPts val="0"/>
              </a:spcBef>
              <a:spcAft>
                <a:spcPts val="0"/>
              </a:spcAft>
              <a:buClr>
                <a:schemeClr val="dk1"/>
              </a:buClr>
              <a:buSzPts val="1200"/>
              <a:buFont typeface="Arial"/>
              <a:buNone/>
            </a:pPr>
            <a:r>
              <a:rPr lang="x-none" sz="1200" b="0" i="0" u="none" strike="noStrike" dirty="0">
                <a:solidFill>
                  <a:schemeClr val="dk1"/>
                </a:solidFill>
                <a:latin typeface="Calibri"/>
                <a:ea typeface="Calibri"/>
                <a:cs typeface="Calibri"/>
                <a:sym typeface="Calibri"/>
              </a:rPr>
              <a:t>At the end of the lesson, the student will see the same statements, and you will ask him to decide if he has achieved them.</a:t>
            </a:r>
            <a:endParaRPr b="0" dirty="0"/>
          </a:p>
          <a:p>
            <a:pPr marL="0" lvl="0" indent="0" algn="r" rtl="1">
              <a:spcBef>
                <a:spcPts val="0"/>
              </a:spcBef>
              <a:spcAft>
                <a:spcPts val="0"/>
              </a:spcAft>
              <a:buClr>
                <a:schemeClr val="dk1"/>
              </a:buClr>
              <a:buSzPts val="1200"/>
              <a:buFont typeface="Calibri"/>
              <a:buNone/>
            </a:pPr>
            <a:endParaRPr sz="1200" dirty="0">
              <a:solidFill>
                <a:schemeClr val="dk1"/>
              </a:solidFill>
              <a:latin typeface="Arial"/>
              <a:ea typeface="Arial"/>
              <a:cs typeface="Arial"/>
              <a:sym typeface="Arial"/>
            </a:endParaRPr>
          </a:p>
        </p:txBody>
      </p:sp>
      <p:sp>
        <p:nvSpPr>
          <p:cNvPr id="313" name="Google Shape;31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30</a:t>
            </a:fld>
            <a:endParaRPr/>
          </a:p>
        </p:txBody>
      </p:sp>
    </p:spTree>
    <p:extLst>
      <p:ext uri="{BB962C8B-B14F-4D97-AF65-F5344CB8AC3E}">
        <p14:creationId xmlns:p14="http://schemas.microsoft.com/office/powerpoint/2010/main" val="498760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31</a:t>
            </a:fld>
            <a:endParaRPr/>
          </a:p>
        </p:txBody>
      </p:sp>
    </p:spTree>
    <p:extLst>
      <p:ext uri="{BB962C8B-B14F-4D97-AF65-F5344CB8AC3E}">
        <p14:creationId xmlns:p14="http://schemas.microsoft.com/office/powerpoint/2010/main" val="449016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32</a:t>
            </a:fld>
            <a:endParaRPr/>
          </a:p>
        </p:txBody>
      </p:sp>
    </p:spTree>
    <p:extLst>
      <p:ext uri="{BB962C8B-B14F-4D97-AF65-F5344CB8AC3E}">
        <p14:creationId xmlns:p14="http://schemas.microsoft.com/office/powerpoint/2010/main" val="897418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33</a:t>
            </a:fld>
            <a:endParaRPr/>
          </a:p>
        </p:txBody>
      </p:sp>
    </p:spTree>
    <p:extLst>
      <p:ext uri="{BB962C8B-B14F-4D97-AF65-F5344CB8AC3E}">
        <p14:creationId xmlns:p14="http://schemas.microsoft.com/office/powerpoint/2010/main" val="4097065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שקפים 36-43: תיאור דמויות (חידון) </a:t>
            </a:r>
            <a:r>
              <a:rPr lang="he-IL" b="0" dirty="0" err="1"/>
              <a:t>ופיתרון</a:t>
            </a:r>
            <a:r>
              <a:rPr lang="he-IL" b="0" dirty="0"/>
              <a:t> – 5 דקות</a:t>
            </a:r>
            <a:endParaRPr dirty="0"/>
          </a:p>
        </p:txBody>
      </p:sp>
      <p:sp>
        <p:nvSpPr>
          <p:cNvPr id="416" name="Google Shape;4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416" name="Google Shape;4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35</a:t>
            </a:fld>
            <a:endParaRPr/>
          </a:p>
        </p:txBody>
      </p:sp>
    </p:spTree>
    <p:extLst>
      <p:ext uri="{BB962C8B-B14F-4D97-AF65-F5344CB8AC3E}">
        <p14:creationId xmlns:p14="http://schemas.microsoft.com/office/powerpoint/2010/main" val="373568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416" name="Google Shape;4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36</a:t>
            </a:fld>
            <a:endParaRPr/>
          </a:p>
        </p:txBody>
      </p:sp>
    </p:spTree>
    <p:extLst>
      <p:ext uri="{BB962C8B-B14F-4D97-AF65-F5344CB8AC3E}">
        <p14:creationId xmlns:p14="http://schemas.microsoft.com/office/powerpoint/2010/main" val="2458301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416" name="Google Shape;4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37</a:t>
            </a:fld>
            <a:endParaRPr/>
          </a:p>
        </p:txBody>
      </p:sp>
    </p:spTree>
    <p:extLst>
      <p:ext uri="{BB962C8B-B14F-4D97-AF65-F5344CB8AC3E}">
        <p14:creationId xmlns:p14="http://schemas.microsoft.com/office/powerpoint/2010/main" val="18110638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416" name="Google Shape;4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38</a:t>
            </a:fld>
            <a:endParaRPr/>
          </a:p>
        </p:txBody>
      </p:sp>
    </p:spTree>
    <p:extLst>
      <p:ext uri="{BB962C8B-B14F-4D97-AF65-F5344CB8AC3E}">
        <p14:creationId xmlns:p14="http://schemas.microsoft.com/office/powerpoint/2010/main" val="2941330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416" name="Google Shape;4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39</a:t>
            </a:fld>
            <a:endParaRPr/>
          </a:p>
        </p:txBody>
      </p:sp>
    </p:spTree>
    <p:extLst>
      <p:ext uri="{BB962C8B-B14F-4D97-AF65-F5344CB8AC3E}">
        <p14:creationId xmlns:p14="http://schemas.microsoft.com/office/powerpoint/2010/main" val="1162354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x-none"/>
              <a:t>למחוק שקופית זו אם אין בה צורך.</a:t>
            </a:r>
            <a:endParaRPr/>
          </a:p>
          <a:p>
            <a:pPr marL="158750" marR="0" lvl="0" indent="0" algn="r" rtl="1">
              <a:lnSpc>
                <a:spcPct val="100000"/>
              </a:lnSpc>
              <a:spcBef>
                <a:spcPts val="0"/>
              </a:spcBef>
              <a:spcAft>
                <a:spcPts val="0"/>
              </a:spcAft>
              <a:buClr>
                <a:srgbClr val="000000"/>
              </a:buClr>
              <a:buSzPts val="1100"/>
              <a:buFont typeface="Arial"/>
              <a:buNone/>
            </a:pPr>
            <a:endParaRPr sz="1200" b="1"/>
          </a:p>
          <a:p>
            <a:pPr marL="158750" marR="0" lvl="0" indent="0" algn="r" rtl="1">
              <a:lnSpc>
                <a:spcPct val="100000"/>
              </a:lnSpc>
              <a:spcBef>
                <a:spcPts val="0"/>
              </a:spcBef>
              <a:spcAft>
                <a:spcPts val="0"/>
              </a:spcAft>
              <a:buClr>
                <a:srgbClr val="000000"/>
              </a:buClr>
              <a:buSzPts val="1100"/>
              <a:buFont typeface="Arial"/>
              <a:buNone/>
            </a:pPr>
            <a:r>
              <a:rPr lang="x-none" sz="1200" b="1"/>
              <a:t>משך השקף: דקה</a:t>
            </a:r>
            <a:endParaRPr/>
          </a:p>
          <a:p>
            <a:pPr marL="158750" lvl="0" indent="0" algn="r" rtl="1">
              <a:spcBef>
                <a:spcPts val="0"/>
              </a:spcBef>
              <a:spcAft>
                <a:spcPts val="0"/>
              </a:spcAft>
              <a:buClr>
                <a:schemeClr val="dk1"/>
              </a:buClr>
              <a:buSzPts val="1200"/>
              <a:buFont typeface="Calibri"/>
              <a:buNone/>
            </a:pPr>
            <a:endParaRPr sz="1200"/>
          </a:p>
          <a:p>
            <a:pPr marL="158750" lvl="0" indent="0" algn="r" rtl="1">
              <a:spcBef>
                <a:spcPts val="0"/>
              </a:spcBef>
              <a:spcAft>
                <a:spcPts val="0"/>
              </a:spcAft>
              <a:buClr>
                <a:schemeClr val="dk1"/>
              </a:buClr>
              <a:buSzPts val="1200"/>
              <a:buFont typeface="Calibri"/>
              <a:buNone/>
            </a:pPr>
            <a:r>
              <a:rPr lang="x-none" sz="1200"/>
              <a:t>בשקף זה ודאו שכולם הצטיידו בעזרים הנדרשים (מומלץ שעזרים אלו יהיו גם אצלכם עבור הדגמה).</a:t>
            </a:r>
            <a:endParaRPr/>
          </a:p>
          <a:p>
            <a:pPr marL="158750" lvl="0" indent="0" algn="r" rtl="1">
              <a:spcBef>
                <a:spcPts val="0"/>
              </a:spcBef>
              <a:spcAft>
                <a:spcPts val="0"/>
              </a:spcAft>
              <a:buClr>
                <a:srgbClr val="FF0000"/>
              </a:buClr>
              <a:buSzPts val="1200"/>
              <a:buFont typeface="Calibri"/>
              <a:buNone/>
            </a:pPr>
            <a:r>
              <a:rPr lang="x-none" sz="1200">
                <a:solidFill>
                  <a:srgbClr val="FF0000"/>
                </a:solidFill>
              </a:rPr>
              <a:t>מחקו את המיותר או הוסיפו במידת הצורך (הקפידו על זכויות היוצרים).</a:t>
            </a:r>
            <a:endParaRPr/>
          </a:p>
          <a:p>
            <a:pPr marL="158750" lvl="0" indent="0" algn="r" rtl="1">
              <a:spcBef>
                <a:spcPts val="0"/>
              </a:spcBef>
              <a:spcAft>
                <a:spcPts val="0"/>
              </a:spcAft>
              <a:buClr>
                <a:schemeClr val="dk1"/>
              </a:buClr>
              <a:buSzPts val="1200"/>
              <a:buFont typeface="Calibri"/>
              <a:buNone/>
            </a:pPr>
            <a:endParaRPr sz="1200">
              <a:solidFill>
                <a:srgbClr val="FF0000"/>
              </a:solidFill>
            </a:endParaRPr>
          </a:p>
          <a:p>
            <a:pPr marL="158750" lvl="0" indent="0" algn="r" rtl="1">
              <a:spcBef>
                <a:spcPts val="0"/>
              </a:spcBef>
              <a:spcAft>
                <a:spcPts val="0"/>
              </a:spcAft>
              <a:buClr>
                <a:srgbClr val="FF0000"/>
              </a:buClr>
              <a:buSzPts val="1200"/>
              <a:buFont typeface="Calibri"/>
              <a:buNone/>
            </a:pPr>
            <a:r>
              <a:rPr lang="x-none" sz="1200">
                <a:solidFill>
                  <a:srgbClr val="FF0000"/>
                </a:solidFill>
              </a:rPr>
              <a:t>זה הזמן להציג את </a:t>
            </a:r>
            <a:r>
              <a:rPr lang="x-none" sz="1200" b="0" i="0" u="none" strike="noStrike" cap="none">
                <a:solidFill>
                  <a:srgbClr val="000000"/>
                </a:solidFill>
                <a:latin typeface="Arial"/>
                <a:ea typeface="Arial"/>
                <a:cs typeface="Arial"/>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a:p>
        </p:txBody>
      </p:sp>
      <p:sp>
        <p:nvSpPr>
          <p:cNvPr id="325" name="Google Shape;32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416" name="Google Shape;4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40</a:t>
            </a:fld>
            <a:endParaRPr/>
          </a:p>
        </p:txBody>
      </p:sp>
    </p:spTree>
    <p:extLst>
      <p:ext uri="{BB962C8B-B14F-4D97-AF65-F5344CB8AC3E}">
        <p14:creationId xmlns:p14="http://schemas.microsoft.com/office/powerpoint/2010/main" val="1865271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416" name="Google Shape;4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41</a:t>
            </a:fld>
            <a:endParaRPr/>
          </a:p>
        </p:txBody>
      </p:sp>
    </p:spTree>
    <p:extLst>
      <p:ext uri="{BB962C8B-B14F-4D97-AF65-F5344CB8AC3E}">
        <p14:creationId xmlns:p14="http://schemas.microsoft.com/office/powerpoint/2010/main" val="2222578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r>
              <a:rPr lang="he-IL" b="1" dirty="0"/>
              <a:t>הצגה וקריאת המילים – 3 דקות</a:t>
            </a:r>
            <a:endParaRPr dirty="0"/>
          </a:p>
        </p:txBody>
      </p:sp>
      <p:sp>
        <p:nvSpPr>
          <p:cNvPr id="428" name="Google Shape;42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r>
              <a:rPr lang="he-IL" b="1" dirty="0"/>
              <a:t>הצגה וקריאת המילים – 3 דקות</a:t>
            </a:r>
            <a:endParaRPr lang="he-IL" dirty="0"/>
          </a:p>
        </p:txBody>
      </p:sp>
      <p:sp>
        <p:nvSpPr>
          <p:cNvPr id="428" name="Google Shape;42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43</a:t>
            </a:fld>
            <a:endParaRPr/>
          </a:p>
        </p:txBody>
      </p:sp>
    </p:spTree>
    <p:extLst>
      <p:ext uri="{BB962C8B-B14F-4D97-AF65-F5344CB8AC3E}">
        <p14:creationId xmlns:p14="http://schemas.microsoft.com/office/powerpoint/2010/main" val="33807960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משימת כתיבה – 10 דקות</a:t>
            </a: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x-none" b="1" dirty="0"/>
              <a:t>פתרון התרגול: </a:t>
            </a:r>
            <a:r>
              <a:rPr lang="x-none" dirty="0"/>
              <a:t>לאחר שהתלמידים תרגלו באופן עצמאי, יש להראות את הפתרון ולדון בו. ניתן להראות טעויות נפוצות ולהסביר כיצד יש לפתור אותן.</a:t>
            </a:r>
            <a:endParaRPr b="1" dirty="0"/>
          </a:p>
          <a:p>
            <a:pPr marL="0" lvl="0" indent="0" algn="l" rtl="0">
              <a:spcBef>
                <a:spcPts val="0"/>
              </a:spcBef>
              <a:spcAft>
                <a:spcPts val="0"/>
              </a:spcAft>
              <a:buNone/>
            </a:pPr>
            <a:endParaRPr dirty="0"/>
          </a:p>
        </p:txBody>
      </p:sp>
      <p:sp>
        <p:nvSpPr>
          <p:cNvPr id="440" name="Google Shape;44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44</a:t>
            </a:fld>
            <a:endParaRPr/>
          </a:p>
        </p:txBody>
      </p:sp>
    </p:spTree>
    <p:extLst>
      <p:ext uri="{BB962C8B-B14F-4D97-AF65-F5344CB8AC3E}">
        <p14:creationId xmlns:p14="http://schemas.microsoft.com/office/powerpoint/2010/main" val="6040235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משימת כתיבה – 10 דקות</a:t>
            </a: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x-none" b="1" dirty="0"/>
              <a:t>פתרון התרגול: </a:t>
            </a:r>
            <a:r>
              <a:rPr lang="x-none" dirty="0"/>
              <a:t>לאחר שהתלמידים תרגלו באופן עצמאי, יש להראות את הפתרון ולדון בו. ניתן להראות טעויות נפוצות ולהסביר כיצד יש לפתור אותן.</a:t>
            </a:r>
            <a:endParaRPr b="1" dirty="0"/>
          </a:p>
          <a:p>
            <a:pPr marL="0" lvl="0" indent="0" algn="l" rtl="0">
              <a:spcBef>
                <a:spcPts val="0"/>
              </a:spcBef>
              <a:spcAft>
                <a:spcPts val="0"/>
              </a:spcAft>
              <a:buNone/>
            </a:pPr>
            <a:endParaRPr dirty="0"/>
          </a:p>
        </p:txBody>
      </p:sp>
      <p:sp>
        <p:nvSpPr>
          <p:cNvPr id="440" name="Google Shape;44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45</a:t>
            </a:fld>
            <a:endParaRPr/>
          </a:p>
        </p:txBody>
      </p:sp>
    </p:spTree>
    <p:extLst>
      <p:ext uri="{BB962C8B-B14F-4D97-AF65-F5344CB8AC3E}">
        <p14:creationId xmlns:p14="http://schemas.microsoft.com/office/powerpoint/2010/main" val="35974409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משימת כתיבה – 10 דקות</a:t>
            </a: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x-none" b="1" dirty="0"/>
              <a:t>פתרון התרגול: </a:t>
            </a:r>
            <a:r>
              <a:rPr lang="x-none" dirty="0"/>
              <a:t>לאחר שהתלמידים תרגלו באופן עצמאי, יש להראות את הפתרון ולדון בו. ניתן להראות טעויות נפוצות ולהסביר כיצד יש לפתור אותן.</a:t>
            </a:r>
            <a:endParaRPr b="1" dirty="0"/>
          </a:p>
          <a:p>
            <a:pPr marL="0" lvl="0" indent="0" algn="l" rtl="0">
              <a:spcBef>
                <a:spcPts val="0"/>
              </a:spcBef>
              <a:spcAft>
                <a:spcPts val="0"/>
              </a:spcAft>
              <a:buNone/>
            </a:pPr>
            <a:endParaRPr dirty="0"/>
          </a:p>
        </p:txBody>
      </p:sp>
      <p:sp>
        <p:nvSpPr>
          <p:cNvPr id="440" name="Google Shape;44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46</a:t>
            </a:fld>
            <a:endParaRPr/>
          </a:p>
        </p:txBody>
      </p:sp>
    </p:spTree>
    <p:extLst>
      <p:ext uri="{BB962C8B-B14F-4D97-AF65-F5344CB8AC3E}">
        <p14:creationId xmlns:p14="http://schemas.microsoft.com/office/powerpoint/2010/main" val="7678782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1" dirty="0"/>
              <a:t>שקפים 48-54: לסיכום. חזרה על אוצר המילים שלמדנו היום. 2 דקות</a:t>
            </a: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47</a:t>
            </a:fld>
            <a:endParaRPr/>
          </a:p>
        </p:txBody>
      </p:sp>
    </p:spTree>
    <p:extLst>
      <p:ext uri="{BB962C8B-B14F-4D97-AF65-F5344CB8AC3E}">
        <p14:creationId xmlns:p14="http://schemas.microsoft.com/office/powerpoint/2010/main" val="600719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200"/>
              <a:buFont typeface="Calibri"/>
              <a:buNone/>
            </a:pP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48</a:t>
            </a:fld>
            <a:endParaRPr/>
          </a:p>
        </p:txBody>
      </p:sp>
    </p:spTree>
    <p:extLst>
      <p:ext uri="{BB962C8B-B14F-4D97-AF65-F5344CB8AC3E}">
        <p14:creationId xmlns:p14="http://schemas.microsoft.com/office/powerpoint/2010/main" val="28707582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200"/>
              <a:buFont typeface="Calibri"/>
              <a:buNone/>
            </a:pP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49</a:t>
            </a:fld>
            <a:endParaRPr/>
          </a:p>
        </p:txBody>
      </p:sp>
    </p:spTree>
    <p:extLst>
      <p:ext uri="{BB962C8B-B14F-4D97-AF65-F5344CB8AC3E}">
        <p14:creationId xmlns:p14="http://schemas.microsoft.com/office/powerpoint/2010/main" val="4213549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200"/>
              <a:buFont typeface="Calibri"/>
              <a:buNone/>
            </a:pP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50</a:t>
            </a:fld>
            <a:endParaRPr/>
          </a:p>
        </p:txBody>
      </p:sp>
    </p:spTree>
    <p:extLst>
      <p:ext uri="{BB962C8B-B14F-4D97-AF65-F5344CB8AC3E}">
        <p14:creationId xmlns:p14="http://schemas.microsoft.com/office/powerpoint/2010/main" val="27497392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200"/>
              <a:buFont typeface="Calibri"/>
              <a:buNone/>
            </a:pP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51</a:t>
            </a:fld>
            <a:endParaRPr/>
          </a:p>
        </p:txBody>
      </p:sp>
    </p:spTree>
    <p:extLst>
      <p:ext uri="{BB962C8B-B14F-4D97-AF65-F5344CB8AC3E}">
        <p14:creationId xmlns:p14="http://schemas.microsoft.com/office/powerpoint/2010/main" val="14661880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200"/>
              <a:buFont typeface="Calibri"/>
              <a:buNone/>
            </a:pP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52</a:t>
            </a:fld>
            <a:endParaRPr/>
          </a:p>
        </p:txBody>
      </p:sp>
    </p:spTree>
    <p:extLst>
      <p:ext uri="{BB962C8B-B14F-4D97-AF65-F5344CB8AC3E}">
        <p14:creationId xmlns:p14="http://schemas.microsoft.com/office/powerpoint/2010/main" val="11117348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200"/>
              <a:buFont typeface="Calibri"/>
              <a:buNone/>
            </a:pP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53</a:t>
            </a:fld>
            <a:endParaRPr/>
          </a:p>
        </p:txBody>
      </p:sp>
    </p:spTree>
    <p:extLst>
      <p:ext uri="{BB962C8B-B14F-4D97-AF65-F5344CB8AC3E}">
        <p14:creationId xmlns:p14="http://schemas.microsoft.com/office/powerpoint/2010/main" val="28362549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200"/>
              <a:buFont typeface="Calibri"/>
              <a:buNone/>
            </a:pP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54</a:t>
            </a:fld>
            <a:endParaRPr/>
          </a:p>
        </p:txBody>
      </p:sp>
    </p:spTree>
    <p:extLst>
      <p:ext uri="{BB962C8B-B14F-4D97-AF65-F5344CB8AC3E}">
        <p14:creationId xmlns:p14="http://schemas.microsoft.com/office/powerpoint/2010/main" val="9577994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200"/>
              <a:buFont typeface="Calibri"/>
              <a:buNone/>
            </a:pP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55</a:t>
            </a:fld>
            <a:endParaRPr/>
          </a:p>
        </p:txBody>
      </p:sp>
    </p:spTree>
    <p:extLst>
      <p:ext uri="{BB962C8B-B14F-4D97-AF65-F5344CB8AC3E}">
        <p14:creationId xmlns:p14="http://schemas.microsoft.com/office/powerpoint/2010/main" val="4159603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smtClean="0"/>
              <a:t>This is a copy of Slide</a:t>
            </a:r>
            <a:r>
              <a:rPr lang="en-US" baseline="0" dirty="0" smtClean="0"/>
              <a:t> 2.</a:t>
            </a:r>
          </a:p>
          <a:p>
            <a:r>
              <a:rPr lang="en-US" baseline="0" dirty="0" smtClean="0"/>
              <a:t>Remind the students what you said they would be able to do by the end of the lesson.  Now look at the next slide.</a:t>
            </a:r>
            <a:endParaRPr lang="en-US" dirty="0" smtClean="0"/>
          </a:p>
          <a:p>
            <a:pPr marL="0" lvl="0" indent="0" algn="r" rtl="1">
              <a:spcBef>
                <a:spcPts val="0"/>
              </a:spcBef>
              <a:spcAft>
                <a:spcPts val="0"/>
              </a:spcAft>
              <a:buNone/>
            </a:pPr>
            <a:endParaRPr lang="he-IL" b="1" dirty="0"/>
          </a:p>
        </p:txBody>
      </p:sp>
      <p:sp>
        <p:nvSpPr>
          <p:cNvPr id="4" name="מציין מיקום של מספר שקופית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965BA-DA3B-EB42-8F73-FDBE27A0A657}" type="slidenum">
              <a:rPr kumimoji="0" lang="aa-ET"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aa-ET"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79147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a:t>Now ask the pupils to copy down the beginning of these two sentences and complete them.  If you like you can write the sentences for them, and ask them to rate between 1-5 how far along the scale they feel they got.  i.e. pupils that feel that they learnt everything they should have, can give themselves a 5, and pupils that think they very nearly understood everything can give themselves a 4 etc.</a:t>
            </a:r>
            <a:endParaRPr/>
          </a:p>
          <a:p>
            <a:pPr marL="0" lvl="0" indent="0" algn="l" rtl="0">
              <a:spcBef>
                <a:spcPts val="0"/>
              </a:spcBef>
              <a:spcAft>
                <a:spcPts val="0"/>
              </a:spcAft>
              <a:buNone/>
            </a:pPr>
            <a:endParaRPr/>
          </a:p>
          <a:p>
            <a:pPr marL="0" lvl="0" indent="0" algn="l" rtl="0">
              <a:spcBef>
                <a:spcPts val="0"/>
              </a:spcBef>
              <a:spcAft>
                <a:spcPts val="0"/>
              </a:spcAft>
              <a:buNone/>
            </a:pPr>
            <a:r>
              <a:rPr lang="x-none"/>
              <a:t>Tell them to take a photo of this page in their notebook and send it to their teachers.</a:t>
            </a:r>
            <a:endParaRPr b="1"/>
          </a:p>
        </p:txBody>
      </p:sp>
      <p:sp>
        <p:nvSpPr>
          <p:cNvPr id="506" name="Google Shape;50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a:t>
            </a:fld>
            <a:endParaRPr/>
          </a:p>
        </p:txBody>
      </p:sp>
    </p:spTree>
    <p:extLst>
      <p:ext uri="{BB962C8B-B14F-4D97-AF65-F5344CB8AC3E}">
        <p14:creationId xmlns:p14="http://schemas.microsoft.com/office/powerpoint/2010/main" val="291225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a:t>
            </a:fld>
            <a:endParaRPr/>
          </a:p>
        </p:txBody>
      </p:sp>
    </p:spTree>
    <p:extLst>
      <p:ext uri="{BB962C8B-B14F-4D97-AF65-F5344CB8AC3E}">
        <p14:creationId xmlns:p14="http://schemas.microsoft.com/office/powerpoint/2010/main" val="58651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a:t>
            </a:fld>
            <a:endParaRPr/>
          </a:p>
        </p:txBody>
      </p:sp>
    </p:spTree>
    <p:extLst>
      <p:ext uri="{BB962C8B-B14F-4D97-AF65-F5344CB8AC3E}">
        <p14:creationId xmlns:p14="http://schemas.microsoft.com/office/powerpoint/2010/main" val="1806317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a:t>
            </a:fld>
            <a:endParaRPr/>
          </a:p>
        </p:txBody>
      </p:sp>
    </p:spTree>
    <p:extLst>
      <p:ext uri="{BB962C8B-B14F-4D97-AF65-F5344CB8AC3E}">
        <p14:creationId xmlns:p14="http://schemas.microsoft.com/office/powerpoint/2010/main" val="3171126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19" name="Google Shape;19;p3"/>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20" name="Google Shape;20;p3"/>
          <p:cNvPicPr preferRelativeResize="0"/>
          <p:nvPr/>
        </p:nvPicPr>
        <p:blipFill rotWithShape="1">
          <a:blip r:embed="rId3">
            <a:alphaModFix/>
          </a:blip>
          <a:srcRect/>
          <a:stretch/>
        </p:blipFill>
        <p:spPr>
          <a:xfrm>
            <a:off x="0" y="-12700"/>
            <a:ext cx="12192000" cy="6858000"/>
          </a:xfrm>
          <a:prstGeom prst="rect">
            <a:avLst/>
          </a:prstGeom>
          <a:noFill/>
          <a:ln>
            <a:noFill/>
          </a:ln>
        </p:spPr>
      </p:pic>
      <p:sp>
        <p:nvSpPr>
          <p:cNvPr id="21" name="Google Shape;21;p3"/>
          <p:cNvSpPr/>
          <p:nvPr/>
        </p:nvSpPr>
        <p:spPr>
          <a:xfrm>
            <a:off x="2090531" y="2902421"/>
            <a:ext cx="8636822" cy="12179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 name="Google Shape;22;p3"/>
          <p:cNvSpPr/>
          <p:nvPr/>
        </p:nvSpPr>
        <p:spPr>
          <a:xfrm>
            <a:off x="5098472" y="1831503"/>
            <a:ext cx="5884533" cy="10709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3" name="Google Shape;23;p3"/>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4" name="Google Shape;24;p3"/>
          <p:cNvSpPr/>
          <p:nvPr/>
        </p:nvSpPr>
        <p:spPr>
          <a:xfrm rot="-5400000">
            <a:off x="10880058" y="2083803"/>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5" name="Google Shape;25;p3"/>
          <p:cNvCxnSpPr/>
          <p:nvPr/>
        </p:nvCxnSpPr>
        <p:spPr>
          <a:xfrm>
            <a:off x="2090531" y="4989650"/>
            <a:ext cx="6836653" cy="0"/>
          </a:xfrm>
          <a:prstGeom prst="straightConnector1">
            <a:avLst/>
          </a:prstGeom>
          <a:noFill/>
          <a:ln w="38100" cap="flat" cmpd="sng">
            <a:solidFill>
              <a:srgbClr val="FFC000"/>
            </a:solidFill>
            <a:prstDash val="solid"/>
            <a:miter lim="800000"/>
            <a:headEnd type="none" w="sm" len="sm"/>
            <a:tailEnd type="none" w="sm" len="sm"/>
          </a:ln>
        </p:spPr>
      </p:cxnSp>
      <p:grpSp>
        <p:nvGrpSpPr>
          <p:cNvPr id="26" name="Google Shape;26;p3"/>
          <p:cNvGrpSpPr/>
          <p:nvPr/>
        </p:nvGrpSpPr>
        <p:grpSpPr>
          <a:xfrm>
            <a:off x="-110840" y="110839"/>
            <a:ext cx="1530097" cy="1525930"/>
            <a:chOff x="8374611" y="4283110"/>
            <a:chExt cx="2300578" cy="2294314"/>
          </a:xfrm>
        </p:grpSpPr>
        <p:pic>
          <p:nvPicPr>
            <p:cNvPr id="27" name="Google Shape;27;p3"/>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28" name="Google Shape;28;p3"/>
            <p:cNvSpPr/>
            <p:nvPr/>
          </p:nvSpPr>
          <p:spPr>
            <a:xfrm>
              <a:off x="8374611" y="5883287"/>
              <a:ext cx="2300578" cy="6941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pic>
        <p:nvPicPr>
          <p:cNvPr id="29" name="Google Shape;29;p3"/>
          <p:cNvPicPr preferRelativeResize="0"/>
          <p:nvPr/>
        </p:nvPicPr>
        <p:blipFill rotWithShape="1">
          <a:blip r:embed="rId5">
            <a:alphaModFix/>
          </a:blip>
          <a:srcRect l="16783" t="19635" r="12186" b="27778"/>
          <a:stretch/>
        </p:blipFill>
        <p:spPr>
          <a:xfrm>
            <a:off x="4867835" y="1434354"/>
            <a:ext cx="6499412" cy="1468068"/>
          </a:xfrm>
          <a:prstGeom prst="rect">
            <a:avLst/>
          </a:prstGeom>
          <a:noFill/>
          <a:ln>
            <a:noFill/>
          </a:ln>
        </p:spPr>
      </p:pic>
      <p:sp>
        <p:nvSpPr>
          <p:cNvPr id="30" name="Google Shape;30;p3"/>
          <p:cNvSpPr txBox="1">
            <a:spLocks noGrp="1"/>
          </p:cNvSpPr>
          <p:nvPr>
            <p:ph type="body" idx="1"/>
          </p:nvPr>
        </p:nvSpPr>
        <p:spPr>
          <a:xfrm>
            <a:off x="2222639" y="3092183"/>
            <a:ext cx="8250540" cy="82441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SzPts val="4400"/>
              <a:buFont typeface="Arial"/>
              <a:buNone/>
              <a:defRPr sz="4400">
                <a:solidFill>
                  <a:schemeClr val="lt1"/>
                </a:solidFill>
                <a:latin typeface="Arial"/>
                <a:ea typeface="Arial"/>
                <a:cs typeface="Arial"/>
                <a:sym typeface="Arial"/>
              </a:defRPr>
            </a:lvl1pPr>
            <a:lvl2pPr marL="914400" lvl="1" indent="-609600" algn="l">
              <a:lnSpc>
                <a:spcPct val="90000"/>
              </a:lnSpc>
              <a:spcBef>
                <a:spcPts val="500"/>
              </a:spcBef>
              <a:spcAft>
                <a:spcPts val="0"/>
              </a:spcAft>
              <a:buSzPts val="6000"/>
              <a:buChar char="•"/>
              <a:defRPr sz="6000">
                <a:latin typeface="Arial"/>
                <a:ea typeface="Arial"/>
                <a:cs typeface="Arial"/>
                <a:sym typeface="Arial"/>
              </a:defRPr>
            </a:lvl2pPr>
            <a:lvl3pPr marL="1371600" lvl="2" indent="-609600" algn="l">
              <a:lnSpc>
                <a:spcPct val="90000"/>
              </a:lnSpc>
              <a:spcBef>
                <a:spcPts val="500"/>
              </a:spcBef>
              <a:spcAft>
                <a:spcPts val="0"/>
              </a:spcAft>
              <a:buSzPts val="6000"/>
              <a:buChar char="•"/>
              <a:defRPr sz="6000">
                <a:latin typeface="Arial"/>
                <a:ea typeface="Arial"/>
                <a:cs typeface="Arial"/>
                <a:sym typeface="Arial"/>
              </a:defRPr>
            </a:lvl3pPr>
            <a:lvl4pPr marL="1828800" lvl="3" indent="-609600" algn="l">
              <a:lnSpc>
                <a:spcPct val="90000"/>
              </a:lnSpc>
              <a:spcBef>
                <a:spcPts val="500"/>
              </a:spcBef>
              <a:spcAft>
                <a:spcPts val="0"/>
              </a:spcAft>
              <a:buSzPts val="6000"/>
              <a:buChar char="•"/>
              <a:defRPr sz="6000">
                <a:latin typeface="Arial"/>
                <a:ea typeface="Arial"/>
                <a:cs typeface="Arial"/>
                <a:sym typeface="Arial"/>
              </a:defRPr>
            </a:lvl4pPr>
            <a:lvl5pPr marL="2286000" lvl="4" indent="-609600" algn="l">
              <a:lnSpc>
                <a:spcPct val="90000"/>
              </a:lnSpc>
              <a:spcBef>
                <a:spcPts val="500"/>
              </a:spcBef>
              <a:spcAft>
                <a:spcPts val="0"/>
              </a:spcAft>
              <a:buSzPts val="6000"/>
              <a:buChar char="•"/>
              <a:defRPr sz="60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
          <p:cNvSpPr txBox="1">
            <a:spLocks noGrp="1"/>
          </p:cNvSpPr>
          <p:nvPr>
            <p:ph type="body" idx="2"/>
          </p:nvPr>
        </p:nvSpPr>
        <p:spPr>
          <a:xfrm>
            <a:off x="2222639" y="4469272"/>
            <a:ext cx="6704545" cy="41177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Font typeface="Arial"/>
              <a:buNone/>
              <a:defRPr sz="2800">
                <a:solidFill>
                  <a:schemeClr val="lt1"/>
                </a:solidFill>
              </a:defRPr>
            </a:lvl1pPr>
            <a:lvl2pPr marL="914400" lvl="1" indent="-406400" algn="r" rtl="1">
              <a:lnSpc>
                <a:spcPct val="90000"/>
              </a:lnSpc>
              <a:spcBef>
                <a:spcPts val="500"/>
              </a:spcBef>
              <a:spcAft>
                <a:spcPts val="0"/>
              </a:spcAft>
              <a:buSzPts val="2800"/>
              <a:buChar char="•"/>
              <a:defRPr sz="2800"/>
            </a:lvl2pPr>
            <a:lvl3pPr marL="1371600" lvl="2" indent="-406400" algn="r" rtl="1">
              <a:lnSpc>
                <a:spcPct val="90000"/>
              </a:lnSpc>
              <a:spcBef>
                <a:spcPts val="500"/>
              </a:spcBef>
              <a:spcAft>
                <a:spcPts val="0"/>
              </a:spcAft>
              <a:buSzPts val="2800"/>
              <a:buChar char="•"/>
              <a:defRPr sz="2800"/>
            </a:lvl3pPr>
            <a:lvl4pPr marL="1828800" lvl="3" indent="-406400" algn="r" rtl="1">
              <a:lnSpc>
                <a:spcPct val="90000"/>
              </a:lnSpc>
              <a:spcBef>
                <a:spcPts val="500"/>
              </a:spcBef>
              <a:spcAft>
                <a:spcPts val="0"/>
              </a:spcAft>
              <a:buSzPts val="2800"/>
              <a:buChar char="•"/>
              <a:defRPr sz="2800"/>
            </a:lvl4pPr>
            <a:lvl5pPr marL="2286000" lvl="4" indent="-406400" algn="r" rtl="1">
              <a:lnSpc>
                <a:spcPct val="90000"/>
              </a:lnSpc>
              <a:spcBef>
                <a:spcPts val="500"/>
              </a:spcBef>
              <a:spcAft>
                <a:spcPts val="0"/>
              </a:spcAft>
              <a:buSzPts val="2800"/>
              <a:buChar char="•"/>
              <a:defRPr sz="2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
          <p:cNvSpPr txBox="1">
            <a:spLocks noGrp="1"/>
          </p:cNvSpPr>
          <p:nvPr>
            <p:ph type="body" idx="3"/>
          </p:nvPr>
        </p:nvSpPr>
        <p:spPr>
          <a:xfrm>
            <a:off x="2222639" y="5115055"/>
            <a:ext cx="6704013" cy="38586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Font typeface="Arial"/>
              <a:buNone/>
              <a:defRPr>
                <a:solidFill>
                  <a:schemeClr val="lt1"/>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glish">
  <p:cSld name="English">
    <p:spTree>
      <p:nvGrpSpPr>
        <p:cNvPr id="1" name="Shape 33"/>
        <p:cNvGrpSpPr/>
        <p:nvPr/>
      </p:nvGrpSpPr>
      <p:grpSpPr>
        <a:xfrm>
          <a:off x="0" y="0"/>
          <a:ext cx="0" cy="0"/>
          <a:chOff x="0" y="0"/>
          <a:chExt cx="0" cy="0"/>
        </a:xfrm>
      </p:grpSpPr>
      <p:grpSp>
        <p:nvGrpSpPr>
          <p:cNvPr id="34" name="Google Shape;34;p4"/>
          <p:cNvGrpSpPr/>
          <p:nvPr/>
        </p:nvGrpSpPr>
        <p:grpSpPr>
          <a:xfrm rot="10800000">
            <a:off x="0" y="-21949"/>
            <a:ext cx="12192000" cy="1109708"/>
            <a:chOff x="0" y="16151"/>
            <a:chExt cx="12192000" cy="1109708"/>
          </a:xfrm>
        </p:grpSpPr>
        <p:pic>
          <p:nvPicPr>
            <p:cNvPr id="35" name="Google Shape;35;p4"/>
            <p:cNvPicPr preferRelativeResize="0"/>
            <p:nvPr/>
          </p:nvPicPr>
          <p:blipFill rotWithShape="1">
            <a:blip r:embed="rId2">
              <a:alphaModFix/>
            </a:blip>
            <a:srcRect t="12244" b="63870"/>
            <a:stretch/>
          </p:blipFill>
          <p:spPr>
            <a:xfrm flipH="1">
              <a:off x="0" y="16151"/>
              <a:ext cx="12192000" cy="1109708"/>
            </a:xfrm>
            <a:prstGeom prst="rect">
              <a:avLst/>
            </a:prstGeom>
            <a:noFill/>
            <a:ln>
              <a:noFill/>
            </a:ln>
          </p:spPr>
        </p:pic>
        <p:sp>
          <p:nvSpPr>
            <p:cNvPr id="36" name="Google Shape;36;p4"/>
            <p:cNvSpPr/>
            <p:nvPr/>
          </p:nvSpPr>
          <p:spPr>
            <a:xfrm>
              <a:off x="874713" y="192427"/>
              <a:ext cx="10442575" cy="75715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4"/>
            <p:cNvSpPr/>
            <p:nvPr/>
          </p:nvSpPr>
          <p:spPr>
            <a:xfrm rot="5400000" flipH="1">
              <a:off x="11205600" y="482715"/>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8" name="Google Shape;38;p4"/>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00"/>
              </a:spcBef>
              <a:spcAft>
                <a:spcPts val="0"/>
              </a:spcAft>
              <a:buSzPts val="4000"/>
              <a:buNone/>
              <a:defRPr sz="4000" b="0" i="0">
                <a:solidFill>
                  <a:schemeClr val="lt1"/>
                </a:solidFill>
                <a:latin typeface="Comic Sans MS"/>
                <a:ea typeface="Comic Sans MS"/>
                <a:cs typeface="Comic Sans MS"/>
                <a:sym typeface="Comic Sans MS"/>
              </a:defRPr>
            </a:lvl1pPr>
            <a:lvl2pPr marL="914400" lvl="1" indent="-342900" algn="r" rtl="1">
              <a:lnSpc>
                <a:spcPct val="90000"/>
              </a:lnSpc>
              <a:spcBef>
                <a:spcPts val="500"/>
              </a:spcBef>
              <a:spcAft>
                <a:spcPts val="0"/>
              </a:spcAft>
              <a:buSzPts val="1800"/>
              <a:buChar char="•"/>
              <a:defRPr/>
            </a:lvl2pPr>
            <a:lvl3pPr marL="1371600" lvl="2" indent="-342900" algn="r" rtl="1">
              <a:lnSpc>
                <a:spcPct val="90000"/>
              </a:lnSpc>
              <a:spcBef>
                <a:spcPts val="500"/>
              </a:spcBef>
              <a:spcAft>
                <a:spcPts val="0"/>
              </a:spcAft>
              <a:buSzPts val="1800"/>
              <a:buChar char="•"/>
              <a:defRPr/>
            </a:lvl3pPr>
            <a:lvl4pPr marL="1828800" lvl="3" indent="-342900" algn="r" rtl="1">
              <a:lnSpc>
                <a:spcPct val="90000"/>
              </a:lnSpc>
              <a:spcBef>
                <a:spcPts val="500"/>
              </a:spcBef>
              <a:spcAft>
                <a:spcPts val="0"/>
              </a:spcAft>
              <a:buSzPts val="1800"/>
              <a:buChar char="•"/>
              <a:defRPr/>
            </a:lvl4pPr>
            <a:lvl5pPr marL="2286000" lvl="4" indent="-342900" algn="r" rtl="1">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lvl1pPr marL="457200" lvl="0" indent="-438150" algn="l">
              <a:lnSpc>
                <a:spcPct val="126060"/>
              </a:lnSpc>
              <a:spcBef>
                <a:spcPts val="1000"/>
              </a:spcBef>
              <a:spcAft>
                <a:spcPts val="0"/>
              </a:spcAft>
              <a:buClr>
                <a:schemeClr val="accent2"/>
              </a:buClr>
              <a:buSzPts val="3300"/>
              <a:buFont typeface="Arial"/>
              <a:buChar char="•"/>
              <a:defRPr sz="3300" b="0" i="0">
                <a:latin typeface="Comic Sans MS"/>
                <a:ea typeface="Comic Sans MS"/>
                <a:cs typeface="Comic Sans MS"/>
                <a:sym typeface="Comic Sans MS"/>
              </a:defRPr>
            </a:lvl1pPr>
            <a:lvl2pPr marL="914400" lvl="1" indent="-438150" algn="l">
              <a:lnSpc>
                <a:spcPct val="126060"/>
              </a:lnSpc>
              <a:spcBef>
                <a:spcPts val="500"/>
              </a:spcBef>
              <a:spcAft>
                <a:spcPts val="0"/>
              </a:spcAft>
              <a:buClr>
                <a:schemeClr val="accent2"/>
              </a:buClr>
              <a:buSzPts val="3300"/>
              <a:buFont typeface="Arial"/>
              <a:buChar char="•"/>
              <a:defRPr sz="3300" b="0" i="0">
                <a:latin typeface="Comic Sans MS"/>
                <a:ea typeface="Comic Sans MS"/>
                <a:cs typeface="Comic Sans MS"/>
                <a:sym typeface="Comic Sans MS"/>
              </a:defRPr>
            </a:lvl2pPr>
            <a:lvl3pPr marL="1371600" lvl="2" indent="-438150" algn="l">
              <a:lnSpc>
                <a:spcPct val="126060"/>
              </a:lnSpc>
              <a:spcBef>
                <a:spcPts val="500"/>
              </a:spcBef>
              <a:spcAft>
                <a:spcPts val="0"/>
              </a:spcAft>
              <a:buClr>
                <a:schemeClr val="accent2"/>
              </a:buClr>
              <a:buSzPts val="3300"/>
              <a:buFont typeface="Arial"/>
              <a:buChar char="•"/>
              <a:defRPr sz="3300" b="0" i="0">
                <a:latin typeface="Comic Sans MS"/>
                <a:ea typeface="Comic Sans MS"/>
                <a:cs typeface="Comic Sans MS"/>
                <a:sym typeface="Comic Sans MS"/>
              </a:defRPr>
            </a:lvl3pPr>
            <a:lvl4pPr marL="1828800" lvl="3" indent="-438150" algn="l">
              <a:lnSpc>
                <a:spcPct val="126060"/>
              </a:lnSpc>
              <a:spcBef>
                <a:spcPts val="500"/>
              </a:spcBef>
              <a:spcAft>
                <a:spcPts val="0"/>
              </a:spcAft>
              <a:buClr>
                <a:schemeClr val="accent2"/>
              </a:buClr>
              <a:buSzPts val="3300"/>
              <a:buFont typeface="Arial"/>
              <a:buChar char="•"/>
              <a:defRPr sz="3300">
                <a:latin typeface="Arial"/>
                <a:ea typeface="Arial"/>
                <a:cs typeface="Arial"/>
                <a:sym typeface="Arial"/>
              </a:defRPr>
            </a:lvl4pPr>
            <a:lvl5pPr marL="2286000" lvl="4" indent="-438150" algn="l">
              <a:lnSpc>
                <a:spcPct val="126060"/>
              </a:lnSpc>
              <a:spcBef>
                <a:spcPts val="500"/>
              </a:spcBef>
              <a:spcAft>
                <a:spcPts val="0"/>
              </a:spcAft>
              <a:buClr>
                <a:schemeClr val="accent2"/>
              </a:buClr>
              <a:buSzPts val="3300"/>
              <a:buFont typeface="Arial"/>
              <a:buChar char="•"/>
              <a:defRPr sz="33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0"/>
        <p:cNvGrpSpPr/>
        <p:nvPr/>
      </p:nvGrpSpPr>
      <p:grpSpPr>
        <a:xfrm>
          <a:off x="0" y="0"/>
          <a:ext cx="0" cy="0"/>
          <a:chOff x="0" y="0"/>
          <a:chExt cx="0" cy="0"/>
        </a:xfrm>
      </p:grpSpPr>
      <p:pic>
        <p:nvPicPr>
          <p:cNvPr id="41" name="Google Shape;41;p5"/>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42" name="Google Shape;42;p5"/>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43" name="Google Shape;43;p5"/>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44" name="Google Shape;44;p5"/>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45" name="Google Shape;45;p5"/>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46" name="Google Shape;46;p5"/>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47" name="Google Shape;47;p5"/>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48" name="Google Shape;48;p5"/>
          <p:cNvGrpSpPr/>
          <p:nvPr/>
        </p:nvGrpSpPr>
        <p:grpSpPr>
          <a:xfrm>
            <a:off x="-110840" y="110839"/>
            <a:ext cx="1530097" cy="1525930"/>
            <a:chOff x="8374611" y="4283110"/>
            <a:chExt cx="2300578" cy="2294314"/>
          </a:xfrm>
        </p:grpSpPr>
        <p:pic>
          <p:nvPicPr>
            <p:cNvPr id="49" name="Google Shape;49;p5"/>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50" name="Google Shape;50;p5"/>
            <p:cNvSpPr/>
            <p:nvPr/>
          </p:nvSpPr>
          <p:spPr>
            <a:xfrm>
              <a:off x="8374611" y="5883287"/>
              <a:ext cx="2300578" cy="6941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sp>
        <p:nvSpPr>
          <p:cNvPr id="51" name="Google Shape;51;p5"/>
          <p:cNvSpPr txBox="1"/>
          <p:nvPr/>
        </p:nvSpPr>
        <p:spPr>
          <a:xfrm>
            <a:off x="2210656" y="2020379"/>
            <a:ext cx="7770689" cy="2817244"/>
          </a:xfrm>
          <a:prstGeom prst="rect">
            <a:avLst/>
          </a:prstGeom>
          <a:solidFill>
            <a:schemeClr val="accent1"/>
          </a:solidFill>
          <a:ln>
            <a:noFill/>
          </a:ln>
        </p:spPr>
        <p:txBody>
          <a:bodyPr spcFirstLastPara="1" wrap="square" lIns="251975" tIns="251975" rIns="251975" bIns="251975" anchor="ctr" anchorCtr="0">
            <a:noAutofit/>
          </a:bodyPr>
          <a:lstStyle/>
          <a:p>
            <a:pPr marL="0" marR="0" lvl="0" indent="0" algn="ctr" rtl="1">
              <a:lnSpc>
                <a:spcPct val="103333"/>
              </a:lnSpc>
              <a:spcBef>
                <a:spcPts val="0"/>
              </a:spcBef>
              <a:spcAft>
                <a:spcPts val="0"/>
              </a:spcAft>
              <a:buNone/>
            </a:pPr>
            <a:r>
              <a:rPr lang="x-none" sz="6000" b="0" i="0" u="none" strike="noStrike" cap="none">
                <a:solidFill>
                  <a:schemeClr val="lt1"/>
                </a:solidFill>
                <a:latin typeface="Arial"/>
                <a:ea typeface="Arial"/>
                <a:cs typeface="Arial"/>
                <a:sym typeface="Arial"/>
              </a:rPr>
              <a:t>Thank you for watching!</a:t>
            </a:r>
            <a:endParaRPr sz="6000" b="0" i="0" u="none" strike="noStrike" cap="none">
              <a:solidFill>
                <a:schemeClr val="lt1"/>
              </a:solidFill>
              <a:latin typeface="Arial"/>
              <a:ea typeface="Arial"/>
              <a:cs typeface="Arial"/>
              <a:sym typeface="Arial"/>
            </a:endParaRPr>
          </a:p>
          <a:p>
            <a:pPr marL="0" marR="0" lvl="0" indent="0" algn="ctr" rtl="1">
              <a:lnSpc>
                <a:spcPct val="187500"/>
              </a:lnSpc>
              <a:spcBef>
                <a:spcPts val="0"/>
              </a:spcBef>
              <a:spcAft>
                <a:spcPts val="0"/>
              </a:spcAft>
              <a:buNone/>
            </a:pPr>
            <a:r>
              <a:rPr lang="x-none" sz="3200" b="0" i="0" u="none" strike="noStrike" cap="none">
                <a:solidFill>
                  <a:schemeClr val="lt1"/>
                </a:solidFill>
                <a:latin typeface="Arial"/>
                <a:ea typeface="Arial"/>
                <a:cs typeface="Arial"/>
                <a:sym typeface="Arial"/>
              </a:rPr>
              <a:t>הופק עבור משרד החינוך ע״י מטח</a:t>
            </a:r>
            <a:endParaRPr sz="3200" b="0" i="0" u="none" strike="noStrike" cap="none">
              <a:solidFill>
                <a:schemeClr val="lt1"/>
              </a:solidFill>
              <a:latin typeface="Arial"/>
              <a:ea typeface="Arial"/>
              <a:cs typeface="Arial"/>
              <a:sym typeface="Arial"/>
            </a:endParaRPr>
          </a:p>
        </p:txBody>
      </p:sp>
      <p:sp>
        <p:nvSpPr>
          <p:cNvPr id="52" name="Google Shape;52;p5"/>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 name="Google Shape;53;p5"/>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 name="Google Shape;54;p5"/>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Google Shape;55;p5"/>
          <p:cNvSpPr txBox="1"/>
          <p:nvPr/>
        </p:nvSpPr>
        <p:spPr>
          <a:xfrm>
            <a:off x="3870376" y="6424726"/>
            <a:ext cx="4451248" cy="3231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x-none" sz="1500" b="0" i="0" u="none" strike="noStrike" cap="none">
                <a:solidFill>
                  <a:schemeClr val="lt1"/>
                </a:solidFill>
                <a:latin typeface="Arial"/>
                <a:ea typeface="Arial"/>
                <a:cs typeface="Arial"/>
                <a:sym typeface="Arial"/>
              </a:rPr>
              <a:t>shutterstock/com איורים: </a:t>
            </a:r>
            <a:endParaRPr sz="15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פריסה מותאמת אישית">
    <p:bg>
      <p:bgPr>
        <a:solidFill>
          <a:schemeClr val="bg1"/>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BF9AFC55-D643-47A1-90F5-FD4A7EBE98CE}"/>
              </a:ext>
            </a:extLst>
          </p:cNvPr>
          <p:cNvSpPr/>
          <p:nvPr userDrawn="1"/>
        </p:nvSpPr>
        <p:spPr>
          <a:xfrm>
            <a:off x="304799" y="593748"/>
            <a:ext cx="2269788" cy="1938992"/>
          </a:xfrm>
          <a:prstGeom prst="rect">
            <a:avLst/>
          </a:prstGeom>
        </p:spPr>
        <p:txBody>
          <a:bodyPr wrap="square">
            <a:spAutoFit/>
          </a:bodyPr>
          <a:lstStyle/>
          <a:p>
            <a:pPr lvl="0" algn="r" rtl="1">
              <a:spcBef>
                <a:spcPts val="1067"/>
              </a:spcBef>
            </a:pPr>
            <a:r>
              <a:rPr lang="he-IL" sz="2400" b="0" i="0" dirty="0">
                <a:solidFill>
                  <a:srgbClr val="FF0000"/>
                </a:solidFill>
                <a:latin typeface="Arial" panose="020B0604020202020204" pitchFamily="34" charset="0"/>
                <a:ea typeface="Alef"/>
                <a:sym typeface="Alef"/>
              </a:rPr>
              <a:t>*השקופית הזו מיועדת למורה בלבד יש למחוק אותה בסיום הכנת המצגת</a:t>
            </a:r>
          </a:p>
        </p:txBody>
      </p:sp>
      <p:cxnSp>
        <p:nvCxnSpPr>
          <p:cNvPr id="4" name="מחבר ישר 3">
            <a:extLst>
              <a:ext uri="{FF2B5EF4-FFF2-40B4-BE49-F238E27FC236}">
                <a16:creationId xmlns:a16="http://schemas.microsoft.com/office/drawing/2014/main" id="{EBBC6B57-C174-4CC5-9E63-745CA44C4846}"/>
              </a:ext>
            </a:extLst>
          </p:cNvPr>
          <p:cNvCxnSpPr/>
          <p:nvPr userDrawn="1"/>
        </p:nvCxnSpPr>
        <p:spPr>
          <a:xfrm>
            <a:off x="2717800" y="101306"/>
            <a:ext cx="0" cy="6655095"/>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685587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aa-ET" sz="1200" dirty="0">
                  <a:solidFill>
                    <a:schemeClr val="bg1"/>
                  </a:solidFill>
                  <a:latin typeface="Arial" panose="020B0604020202020204" pitchFamily="34" charset="0"/>
                  <a:cs typeface="Arial" panose="020B0604020202020204" pitchFamily="34" charset="0"/>
                </a:rPr>
                <a:t>מדינת ישראל</a:t>
              </a:r>
            </a:p>
            <a:p>
              <a:pPr algn="ctr"/>
              <a:r>
                <a:rPr lang="aa-ET"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rotWithShape="1">
          <a:blip r:embed="rId5"/>
          <a:srcRect l="16783" t="19635" r="12187" b="27778"/>
          <a:stretch/>
        </p:blipFill>
        <p:spPr>
          <a:xfrm>
            <a:off x="4867835" y="1434354"/>
            <a:ext cx="6499412" cy="1468068"/>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p:nvPr>
        </p:nvSpPr>
        <p:spPr>
          <a:xfrm>
            <a:off x="2222639" y="3092183"/>
            <a:ext cx="8250540" cy="824410"/>
          </a:xfrm>
        </p:spPr>
        <p:txBody>
          <a:bodyPr anchor="ctr">
            <a:noAutofit/>
          </a:bodyPr>
          <a:lstStyle>
            <a:lvl1pPr marL="0" indent="0" algn="l" rtl="0">
              <a:buFontTx/>
              <a:buNone/>
              <a:defRPr sz="44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en-US" dirty="0"/>
              <a:t>Click to edit</a:t>
            </a:r>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p:nvPr>
        </p:nvSpPr>
        <p:spPr>
          <a:xfrm>
            <a:off x="2222639" y="4469272"/>
            <a:ext cx="6704545" cy="411774"/>
          </a:xfrm>
        </p:spPr>
        <p:txBody>
          <a:bodyPr>
            <a:noAutofit/>
          </a:bodyPr>
          <a:lstStyle>
            <a:lvl1pPr marL="0" indent="0" algn="l" rtl="0">
              <a:buFontTx/>
              <a:buNone/>
              <a:defRPr sz="2800">
                <a:solidFill>
                  <a:schemeClr val="bg1"/>
                </a:solidFill>
              </a:defRPr>
            </a:lvl1pPr>
            <a:lvl2pPr>
              <a:defRPr sz="2800"/>
            </a:lvl2pPr>
            <a:lvl3pPr>
              <a:defRPr sz="2800"/>
            </a:lvl3pPr>
            <a:lvl4pPr>
              <a:defRPr sz="2800"/>
            </a:lvl4pPr>
            <a:lvl5pPr>
              <a:defRPr sz="2800"/>
            </a:lvl5pPr>
          </a:lstStyle>
          <a:p>
            <a:pPr lvl="0"/>
            <a:r>
              <a:rPr lang="en-US" dirty="0"/>
              <a:t>Click to edit Master text styles</a:t>
            </a:r>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p:nvPr>
        </p:nvSpPr>
        <p:spPr>
          <a:xfrm>
            <a:off x="2222639" y="5115055"/>
            <a:ext cx="6704013" cy="385860"/>
          </a:xfrm>
        </p:spPr>
        <p:txBody>
          <a:bodyPr/>
          <a:lstStyle>
            <a:lvl1pPr marL="0" indent="0" algn="l" rtl="0">
              <a:buFontTx/>
              <a:buNone/>
              <a:defRPr>
                <a:solidFill>
                  <a:schemeClr val="bg1"/>
                </a:solidFill>
              </a:defRPr>
            </a:lvl1pPr>
            <a:lvl2pPr algn="l" rtl="0">
              <a:defRPr/>
            </a:lvl2pPr>
            <a:lvl3pPr algn="l" rtl="0">
              <a:defRPr/>
            </a:lvl3pPr>
            <a:lvl4pPr algn="l" rtl="0">
              <a:defRPr/>
            </a:lvl4pPr>
            <a:lvl5pPr algn="l" rtl="0">
              <a:defRPr/>
            </a:lvl5pPr>
          </a:lstStyle>
          <a:p>
            <a:pPr lvl="0"/>
            <a:r>
              <a:rPr lang="en-US" dirty="0"/>
              <a:t>Click to edit Master text styles</a:t>
            </a:r>
          </a:p>
        </p:txBody>
      </p:sp>
    </p:spTree>
    <p:extLst>
      <p:ext uri="{BB962C8B-B14F-4D97-AF65-F5344CB8AC3E}">
        <p14:creationId xmlns:p14="http://schemas.microsoft.com/office/powerpoint/2010/main" val="696545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English">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4A61861-88B3-7A42-91ED-7A4ACD98603B}"/>
              </a:ext>
            </a:extLst>
          </p:cNvPr>
          <p:cNvGrpSpPr/>
          <p:nvPr userDrawn="1"/>
        </p:nvGrpSpPr>
        <p:grpSpPr>
          <a:xfrm rot="10800000">
            <a:off x="0" y="-21949"/>
            <a:ext cx="12192000" cy="1109708"/>
            <a:chOff x="0" y="16151"/>
            <a:chExt cx="12192000" cy="1109708"/>
          </a:xfrm>
        </p:grpSpPr>
        <p:pic>
          <p:nvPicPr>
            <p:cNvPr id="18" name="Picture 17">
              <a:extLst>
                <a:ext uri="{FF2B5EF4-FFF2-40B4-BE49-F238E27FC236}">
                  <a16:creationId xmlns:a16="http://schemas.microsoft.com/office/drawing/2014/main" id="{98B53341-2271-A64F-B5F6-D2D9707A5EDE}"/>
                </a:ext>
              </a:extLst>
            </p:cNvPr>
            <p:cNvPicPr>
              <a:picLocks noChangeAspect="1"/>
            </p:cNvPicPr>
            <p:nvPr userDrawn="1"/>
          </p:nvPicPr>
          <p:blipFill rotWithShape="1">
            <a:blip r:embed="rId2"/>
            <a:srcRect t="12244" b="63870"/>
            <a:stretch/>
          </p:blipFill>
          <p:spPr>
            <a:xfrm flipH="1">
              <a:off x="0" y="16151"/>
              <a:ext cx="12192000" cy="1109708"/>
            </a:xfrm>
            <a:prstGeom prst="rect">
              <a:avLst/>
            </a:prstGeom>
          </p:spPr>
        </p:pic>
        <p:sp>
          <p:nvSpPr>
            <p:cNvPr id="19" name="Rectangle 18">
              <a:extLst>
                <a:ext uri="{FF2B5EF4-FFF2-40B4-BE49-F238E27FC236}">
                  <a16:creationId xmlns:a16="http://schemas.microsoft.com/office/drawing/2014/main" id="{25D0FF9E-81FB-D549-B1C6-3DD6EF56E419}"/>
                </a:ext>
              </a:extLst>
            </p:cNvPr>
            <p:cNvSpPr/>
            <p:nvPr userDrawn="1"/>
          </p:nvSpPr>
          <p:spPr>
            <a:xfrm>
              <a:off x="874713" y="192427"/>
              <a:ext cx="10442575" cy="7571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0" name="Rectangle 19">
              <a:extLst>
                <a:ext uri="{FF2B5EF4-FFF2-40B4-BE49-F238E27FC236}">
                  <a16:creationId xmlns:a16="http://schemas.microsoft.com/office/drawing/2014/main" id="{3CCDB07C-DB3C-3A48-A856-641B20536B1E}"/>
                </a:ext>
              </a:extLst>
            </p:cNvPr>
            <p:cNvSpPr/>
            <p:nvPr userDrawn="1"/>
          </p:nvSpPr>
          <p:spPr>
            <a:xfrm rot="5400000" flipH="1">
              <a:off x="11205600" y="482715"/>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aa-ET" dirty="0"/>
            </a:p>
          </p:txBody>
        </p:sp>
      </p:grpSp>
      <p:sp>
        <p:nvSpPr>
          <p:cNvPr id="4" name="Text Placeholder 3">
            <a:extLst>
              <a:ext uri="{FF2B5EF4-FFF2-40B4-BE49-F238E27FC236}">
                <a16:creationId xmlns:a16="http://schemas.microsoft.com/office/drawing/2014/main" id="{B8C57EFB-292E-5C46-A02C-404E104D535D}"/>
              </a:ext>
            </a:extLst>
          </p:cNvPr>
          <p:cNvSpPr>
            <a:spLocks noGrp="1"/>
          </p:cNvSpPr>
          <p:nvPr>
            <p:ph type="body" sz="quarter" idx="11"/>
          </p:nvPr>
        </p:nvSpPr>
        <p:spPr>
          <a:xfrm>
            <a:off x="1086803" y="254402"/>
            <a:ext cx="10442575" cy="628195"/>
          </a:xfrm>
        </p:spPr>
        <p:txBody>
          <a:bodyPr anchor="ctr"/>
          <a:lstStyle>
            <a:lvl1pPr algn="l" defTabSz="914400" rtl="0" eaLnBrk="1" latinLnBrk="0" hangingPunct="1">
              <a:lnSpc>
                <a:spcPct val="90000"/>
              </a:lnSpc>
              <a:spcBef>
                <a:spcPts val="800"/>
              </a:spcBef>
              <a:spcAft>
                <a:spcPts val="0"/>
              </a:spcAft>
              <a:buNone/>
              <a:defRPr lang="en-US" sz="4000" b="0" i="0" kern="1200" dirty="0" smtClean="0">
                <a:solidFill>
                  <a:schemeClr val="bg1"/>
                </a:solidFill>
                <a:latin typeface="Comic Sans MS" panose="030F0902030302020204" pitchFamily="66" charset="0"/>
                <a:ea typeface="Open Sans" panose="020B0606030504020204" pitchFamily="34" charset="0"/>
                <a:cs typeface="Arial" panose="020B0604020202020204" pitchFamily="34" charset="0"/>
              </a:defRPr>
            </a:lvl1pPr>
          </a:lstStyle>
          <a:p>
            <a:pPr lvl="0"/>
            <a:r>
              <a:rPr lang="en-US" dirty="0"/>
              <a:t>Click to edit Master text styles</a:t>
            </a:r>
          </a:p>
        </p:txBody>
      </p:sp>
      <p:sp>
        <p:nvSpPr>
          <p:cNvPr id="8" name="Text Placeholder 7">
            <a:extLst>
              <a:ext uri="{FF2B5EF4-FFF2-40B4-BE49-F238E27FC236}">
                <a16:creationId xmlns:a16="http://schemas.microsoft.com/office/drawing/2014/main" id="{DEDCA20A-69A0-644F-8E66-4FEC416B0530}"/>
              </a:ext>
            </a:extLst>
          </p:cNvPr>
          <p:cNvSpPr>
            <a:spLocks noGrp="1"/>
          </p:cNvSpPr>
          <p:nvPr>
            <p:ph type="body" sz="quarter" idx="12"/>
          </p:nvPr>
        </p:nvSpPr>
        <p:spPr>
          <a:xfrm>
            <a:off x="1010603" y="1364112"/>
            <a:ext cx="10331450" cy="4618236"/>
          </a:xfrm>
        </p:spPr>
        <p:txBody>
          <a:bodyPr anchor="t">
            <a:normAutofit/>
          </a:bodyPr>
          <a:lstStyle>
            <a:lvl1pPr marL="457200" indent="-457200" algn="l" rtl="0">
              <a:lnSpc>
                <a:spcPts val="4160"/>
              </a:lnSpc>
              <a:buClr>
                <a:schemeClr val="accent2"/>
              </a:buClr>
              <a:buFont typeface="Arial" panose="020B0604020202020204" pitchFamily="34" charset="0"/>
              <a:buChar char="•"/>
              <a:defRPr sz="3300" b="0" i="0">
                <a:latin typeface="Comic Sans MS" panose="030F0902030302020204" pitchFamily="66" charset="0"/>
                <a:cs typeface="Arial" panose="020B0604020202020204" pitchFamily="34" charset="0"/>
              </a:defRPr>
            </a:lvl1pPr>
            <a:lvl2pPr marL="914400" indent="-457200" algn="l" rtl="0">
              <a:lnSpc>
                <a:spcPts val="4160"/>
              </a:lnSpc>
              <a:buClr>
                <a:schemeClr val="accent2"/>
              </a:buClr>
              <a:buFont typeface="Arial" panose="020B0604020202020204" pitchFamily="34" charset="0"/>
              <a:buChar char="•"/>
              <a:defRPr sz="3300" b="0" i="0">
                <a:latin typeface="Comic Sans MS" panose="030F0902030302020204" pitchFamily="66" charset="0"/>
                <a:cs typeface="Arial" panose="020B0604020202020204" pitchFamily="34" charset="0"/>
              </a:defRPr>
            </a:lvl2pPr>
            <a:lvl3pPr marL="1371600" indent="-457200" algn="l" rtl="0">
              <a:lnSpc>
                <a:spcPts val="4160"/>
              </a:lnSpc>
              <a:buClr>
                <a:schemeClr val="accent2"/>
              </a:buClr>
              <a:buFont typeface="Arial" panose="020B0604020202020204" pitchFamily="34" charset="0"/>
              <a:buChar char="•"/>
              <a:defRPr sz="3300" b="0" i="0">
                <a:latin typeface="Comic Sans MS" panose="030F0902030302020204" pitchFamily="66" charset="0"/>
                <a:cs typeface="Arial" panose="020B0604020202020204" pitchFamily="34" charset="0"/>
              </a:defRPr>
            </a:lvl3pPr>
            <a:lvl4pPr marL="1828800" indent="-457200" algn="l" rtl="0">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4pPr>
            <a:lvl5pPr marL="2286000" indent="-457200" algn="l" rtl="0">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90015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hank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D3F5E7-9570-CB48-AE95-15E23DB4E0ED}"/>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9" name="Picture 18">
            <a:extLst>
              <a:ext uri="{FF2B5EF4-FFF2-40B4-BE49-F238E27FC236}">
                <a16:creationId xmlns:a16="http://schemas.microsoft.com/office/drawing/2014/main" id="{C37C3AE3-8A3A-6F4C-BDEA-D0F74E286323}"/>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0" name="Picture 19">
            <a:extLst>
              <a:ext uri="{FF2B5EF4-FFF2-40B4-BE49-F238E27FC236}">
                <a16:creationId xmlns:a16="http://schemas.microsoft.com/office/drawing/2014/main" id="{F7DA0ACC-AD37-394A-BBD5-F3DDF6DC4C43}"/>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2" name="Straight Connector 21">
            <a:extLst>
              <a:ext uri="{FF2B5EF4-FFF2-40B4-BE49-F238E27FC236}">
                <a16:creationId xmlns:a16="http://schemas.microsoft.com/office/drawing/2014/main" id="{6402BFFB-4B13-124B-81F5-2F78B7F80473}"/>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E484577-483E-7242-917A-00D38BA8736E}"/>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a:p>
        </p:txBody>
      </p:sp>
      <p:cxnSp>
        <p:nvCxnSpPr>
          <p:cNvPr id="24" name="Straight Connector 23">
            <a:extLst>
              <a:ext uri="{FF2B5EF4-FFF2-40B4-BE49-F238E27FC236}">
                <a16:creationId xmlns:a16="http://schemas.microsoft.com/office/drawing/2014/main" id="{F7764D93-0F65-9B4D-B215-60B665F73BD2}"/>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DBA308-BCDE-054D-8D29-1334C40E70E5}"/>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CC1E3B8-6F51-6E4F-A503-AD965CF82D0A}"/>
              </a:ext>
            </a:extLst>
          </p:cNvPr>
          <p:cNvGrpSpPr/>
          <p:nvPr userDrawn="1"/>
        </p:nvGrpSpPr>
        <p:grpSpPr>
          <a:xfrm>
            <a:off x="-110840" y="110839"/>
            <a:ext cx="1530097" cy="1525930"/>
            <a:chOff x="8374611" y="4283110"/>
            <a:chExt cx="2300578" cy="2294314"/>
          </a:xfrm>
        </p:grpSpPr>
        <p:pic>
          <p:nvPicPr>
            <p:cNvPr id="36" name="Picture 35">
              <a:extLst>
                <a:ext uri="{FF2B5EF4-FFF2-40B4-BE49-F238E27FC236}">
                  <a16:creationId xmlns:a16="http://schemas.microsoft.com/office/drawing/2014/main" id="{269DA8D3-076A-4742-AC7A-9EB5E69C7E1E}"/>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7" name="Rectangle 36">
              <a:extLst>
                <a:ext uri="{FF2B5EF4-FFF2-40B4-BE49-F238E27FC236}">
                  <a16:creationId xmlns:a16="http://schemas.microsoft.com/office/drawing/2014/main" id="{4F361B1A-C9AC-6944-8861-226D06E2FC9C}"/>
                </a:ext>
              </a:extLst>
            </p:cNvPr>
            <p:cNvSpPr/>
            <p:nvPr/>
          </p:nvSpPr>
          <p:spPr>
            <a:xfrm>
              <a:off x="8374611" y="5883287"/>
              <a:ext cx="2300578" cy="694137"/>
            </a:xfrm>
            <a:prstGeom prst="rect">
              <a:avLst/>
            </a:prstGeom>
          </p:spPr>
          <p:txBody>
            <a:bodyPr wrap="square">
              <a:spAutoFit/>
            </a:bodyPr>
            <a:lstStyle/>
            <a:p>
              <a:pPr algn="ctr"/>
              <a:r>
                <a:rPr lang="aa-ET" sz="1200" dirty="0">
                  <a:solidFill>
                    <a:schemeClr val="bg1"/>
                  </a:solidFill>
                  <a:latin typeface="Arial" panose="020B0604020202020204" pitchFamily="34" charset="0"/>
                  <a:cs typeface="Arial" panose="020B0604020202020204" pitchFamily="34" charset="0"/>
                </a:rPr>
                <a:t>מדינת ישראל</a:t>
              </a:r>
            </a:p>
            <a:p>
              <a:pPr algn="ctr"/>
              <a:r>
                <a:rPr lang="aa-ET" sz="1200" dirty="0">
                  <a:solidFill>
                    <a:schemeClr val="bg1"/>
                  </a:solidFill>
                  <a:latin typeface="Arial" panose="020B0604020202020204" pitchFamily="34" charset="0"/>
                  <a:cs typeface="Arial" panose="020B0604020202020204" pitchFamily="34" charset="0"/>
                </a:rPr>
                <a:t>משרד החינוך</a:t>
              </a:r>
            </a:p>
          </p:txBody>
        </p:sp>
      </p:grpSp>
      <p:sp>
        <p:nvSpPr>
          <p:cNvPr id="38" name="TextBox 37">
            <a:extLst>
              <a:ext uri="{FF2B5EF4-FFF2-40B4-BE49-F238E27FC236}">
                <a16:creationId xmlns:a16="http://schemas.microsoft.com/office/drawing/2014/main" id="{4050E382-46BD-EC4A-9255-342AEA607793}"/>
              </a:ext>
            </a:extLst>
          </p:cNvPr>
          <p:cNvSpPr txBox="1"/>
          <p:nvPr userDrawn="1"/>
        </p:nvSpPr>
        <p:spPr>
          <a:xfrm>
            <a:off x="2210656" y="2020379"/>
            <a:ext cx="7770689" cy="2817244"/>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200"/>
              </a:lnSpc>
            </a:pPr>
            <a:r>
              <a:rPr lang="en-US" sz="6000" dirty="0">
                <a:solidFill>
                  <a:schemeClr val="bg1"/>
                </a:solidFill>
                <a:latin typeface="Arial" panose="020B0604020202020204" pitchFamily="34" charset="0"/>
                <a:cs typeface="Arial" panose="020B0604020202020204" pitchFamily="34" charset="0"/>
              </a:rPr>
              <a:t>Thank you for</a:t>
            </a:r>
            <a:r>
              <a:rPr lang="en-US" sz="6000" baseline="0" dirty="0">
                <a:solidFill>
                  <a:schemeClr val="bg1"/>
                </a:solidFill>
                <a:latin typeface="Arial" panose="020B0604020202020204" pitchFamily="34" charset="0"/>
                <a:cs typeface="Arial" panose="020B0604020202020204" pitchFamily="34" charset="0"/>
              </a:rPr>
              <a:t> watching!</a:t>
            </a:r>
            <a:endParaRPr lang="he-IL" sz="6000" dirty="0">
              <a:solidFill>
                <a:schemeClr val="bg1"/>
              </a:solidFill>
              <a:latin typeface="Arial" panose="020B0604020202020204" pitchFamily="34" charset="0"/>
              <a:cs typeface="Arial" panose="020B0604020202020204" pitchFamily="34" charset="0"/>
            </a:endParaRPr>
          </a:p>
          <a:p>
            <a:pPr marL="0" algn="ctr" defTabSz="914400" rtl="1" eaLnBrk="1" latinLnBrk="0" hangingPunct="1">
              <a:lnSpc>
                <a:spcPts val="6000"/>
              </a:lnSpc>
            </a:pPr>
            <a:r>
              <a:rPr lang="he-IL" sz="3200" dirty="0">
                <a:solidFill>
                  <a:schemeClr val="bg1"/>
                </a:solidFill>
                <a:latin typeface="Arial" panose="020B0604020202020204" pitchFamily="34" charset="0"/>
                <a:cs typeface="Arial" panose="020B0604020202020204" pitchFamily="34" charset="0"/>
              </a:rPr>
              <a:t>הופק עבור משרד החינוך ע״י מטח</a:t>
            </a:r>
            <a:endParaRPr lang="aa-ET" sz="3200" dirty="0">
              <a:solidFill>
                <a:schemeClr val="bg1"/>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45824BB1-2435-734E-9266-80D63D1B886A}"/>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40" name="Rectangle 39">
            <a:extLst>
              <a:ext uri="{FF2B5EF4-FFF2-40B4-BE49-F238E27FC236}">
                <a16:creationId xmlns:a16="http://schemas.microsoft.com/office/drawing/2014/main" id="{4476D12D-01A7-2349-AE0C-06DFFC8E4DB0}"/>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a:p>
        </p:txBody>
      </p:sp>
      <p:sp>
        <p:nvSpPr>
          <p:cNvPr id="41" name="Rectangle 40">
            <a:extLst>
              <a:ext uri="{FF2B5EF4-FFF2-40B4-BE49-F238E27FC236}">
                <a16:creationId xmlns:a16="http://schemas.microsoft.com/office/drawing/2014/main" id="{19C6A9FB-5F47-9545-B448-B2E7B3B286C7}"/>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a:p>
        </p:txBody>
      </p:sp>
      <p:sp>
        <p:nvSpPr>
          <p:cNvPr id="2" name="TextBox 1">
            <a:extLst>
              <a:ext uri="{FF2B5EF4-FFF2-40B4-BE49-F238E27FC236}">
                <a16:creationId xmlns:a16="http://schemas.microsoft.com/office/drawing/2014/main" id="{0A92D1B0-6B63-F440-9F8D-BFFEC1F100C2}"/>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aa-ET"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92658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r" rtl="1">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r" rtl="1">
              <a:lnSpc>
                <a:spcPct val="90000"/>
              </a:lnSpc>
              <a:spcBef>
                <a:spcPts val="1000"/>
              </a:spcBef>
              <a:spcAft>
                <a:spcPts val="0"/>
              </a:spcAft>
              <a:buClr>
                <a:schemeClr val="accent2"/>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r" rtl="1">
              <a:lnSpc>
                <a:spcPct val="90000"/>
              </a:lnSpc>
              <a:spcBef>
                <a:spcPts val="5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r" rtl="1">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r" rtl="1">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r" rtl="1">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p:nvPr/>
        </p:nvSpPr>
        <p:spPr>
          <a:xfrm>
            <a:off x="5492813" y="6272468"/>
            <a:ext cx="1206375" cy="36512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fld id="{00000000-1234-1234-1234-123412341234}" type="slidenum">
              <a:rPr lang="x-none" sz="1800" b="0" i="0" u="none" strike="noStrike" cap="none">
                <a:solidFill>
                  <a:srgbClr val="4285E3"/>
                </a:solidFill>
                <a:latin typeface="Arial"/>
                <a:ea typeface="Arial"/>
                <a:cs typeface="Arial"/>
                <a:sym typeface="Arial"/>
              </a:rPr>
              <a:t>‹#›</a:t>
            </a:fld>
            <a:endParaRPr sz="1800" b="0" i="0" u="none" strike="noStrike" cap="none">
              <a:solidFill>
                <a:srgbClr val="4285E3"/>
              </a:solidFill>
              <a:latin typeface="Arial"/>
              <a:ea typeface="Arial"/>
              <a:cs typeface="Arial"/>
              <a:sym typeface="Arial"/>
            </a:endParaRPr>
          </a:p>
        </p:txBody>
      </p:sp>
      <p:sp>
        <p:nvSpPr>
          <p:cNvPr id="13" name="Google Shape;13;p1"/>
          <p:cNvSpPr txBox="1"/>
          <p:nvPr/>
        </p:nvSpPr>
        <p:spPr>
          <a:xfrm>
            <a:off x="5492813" y="6272468"/>
            <a:ext cx="1206375" cy="36512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fld id="{00000000-1234-1234-1234-123412341234}" type="slidenum">
              <a:rPr lang="x-none" sz="1800" b="0" i="0" u="none" strike="noStrike" cap="none">
                <a:solidFill>
                  <a:srgbClr val="4285E3"/>
                </a:solidFill>
                <a:latin typeface="Arial"/>
                <a:ea typeface="Arial"/>
                <a:cs typeface="Arial"/>
                <a:sym typeface="Arial"/>
              </a:rPr>
              <a:t>‹#›</a:t>
            </a:fld>
            <a:endParaRPr sz="1800" b="0" i="0" u="none" strike="noStrike" cap="none">
              <a:solidFill>
                <a:srgbClr val="4285E3"/>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
        <p:nvSpPr>
          <p:cNvPr id="5" name="Slide Number Placeholder 1">
            <a:extLst>
              <a:ext uri="{FF2B5EF4-FFF2-40B4-BE49-F238E27FC236}">
                <a16:creationId xmlns:a16="http://schemas.microsoft.com/office/drawing/2014/main" id="{680F2E83-5CE4-C040-BA7A-F42BB8B634FA}"/>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extLst>
      <p:ext uri="{BB962C8B-B14F-4D97-AF65-F5344CB8AC3E}">
        <p14:creationId xmlns:p14="http://schemas.microsoft.com/office/powerpoint/2010/main" val="1845547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r" defTabSz="914400" rtl="1"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18" Type="http://schemas.openxmlformats.org/officeDocument/2006/relationships/hyperlink" Target="https://creativecommons.org/licenses/by-sa/3.0/"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s://en.wikipedia.org/wiki/Sky_blue" TargetMode="External"/><Relationship Id="rId2" Type="http://schemas.openxmlformats.org/officeDocument/2006/relationships/notesSlide" Target="../notesSlides/notesSlide10.xml"/><Relationship Id="rId16" Type="http://schemas.openxmlformats.org/officeDocument/2006/relationships/image" Target="../media/image22.png"/><Relationship Id="rId20" Type="http://schemas.openxmlformats.org/officeDocument/2006/relationships/hyperlink" Target="http://pngimg.com/download/23719" TargetMode="Externa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19"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18" Type="http://schemas.openxmlformats.org/officeDocument/2006/relationships/hyperlink" Target="https://creativecommons.org/licenses/by-sa/3.0/"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s://en.wikipedia.org/wiki/Sky_blue" TargetMode="External"/><Relationship Id="rId2" Type="http://schemas.openxmlformats.org/officeDocument/2006/relationships/notesSlide" Target="../notesSlides/notesSlide11.xml"/><Relationship Id="rId16" Type="http://schemas.openxmlformats.org/officeDocument/2006/relationships/image" Target="../media/image22.png"/><Relationship Id="rId20" Type="http://schemas.openxmlformats.org/officeDocument/2006/relationships/hyperlink" Target="http://pngimg.com/download/23719" TargetMode="Externa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19"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12.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13.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14.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15.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16.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17.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18.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19.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pixabay.com/en/dolphin-sea-1141426/" TargetMode="Externa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pixabay.com/en/dolphin-sea-1141426/" TargetMode="Externa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pixabay.com/vectors/crocodile-alligator-animal-reptile-160304/" TargetMode="Externa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pixabay.com/vectors/crocodile-alligator-animal-reptile-160304/" TargetMode="Externa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pngimg.com/download/23719" TargetMode="Externa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pngimg.com/download/23719" TargetMode="Externa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pngimg.com/download/1162" TargetMode="Externa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pngimg.com/download/1162" TargetMode="Externa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pngimg.com/download/1162" TargetMode="Externa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pixabay.com/en/dolphin-sea-1141426/" TargetMode="Externa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s://pixabay.com/vectors/crocodile-alligator-animal-reptile-160304/" TargetMode="Externa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47.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4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48.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4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49.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18" Type="http://schemas.openxmlformats.org/officeDocument/2006/relationships/hyperlink" Target="https://creativecommons.org/licenses/by-sa/3.0/"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s://en.wikipedia.org/wiki/Sky_blue" TargetMode="External"/><Relationship Id="rId2" Type="http://schemas.openxmlformats.org/officeDocument/2006/relationships/notesSlide" Target="../notesSlides/notesSlide5.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5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50.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5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51.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5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52.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5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53.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5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png"/><Relationship Id="rId7" Type="http://schemas.openxmlformats.org/officeDocument/2006/relationships/hyperlink" Target="https://pixabay.com/ko/%EB%88%88-%EA%B4%91%ED%95%99-%EC%86%8D%EB%88%88%EC%8D%B9-%EC%95%84%EC%9D%B4%EB%A6%AC%EC%8A%A4-%EB%9A%9C%EA%BB%91-%EC%95%88%EA%B2%BD%EC%A0%90-%EC%95%88%EA%B3%BC-%EC%9D%98%EC%82%AC-%EB%B3%B4%EA%B8%B0-1185148/"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hyperlink" Target="https://pngimg.com/download/37191"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pixabay.com/ko/%EB%88%88-%EA%B4%91%ED%95%99-%EC%86%8D%EB%88%88%EC%8D%B9-%EC%95%84%EC%9D%B4%EB%A6%AC%EC%8A%A4-%EB%9A%9C%EA%BB%91-%EC%95%88%EA%B2%BD%EC%A0%90-%EC%95%88%EA%B3%BC-%EC%9D%98%EC%82%AC-%EB%B3%B4%EA%B8%B0-1185148/" TargetMode="External"/><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jpeg"/><Relationship Id="rId11" Type="http://schemas.openxmlformats.org/officeDocument/2006/relationships/image" Target="../media/image33.png"/><Relationship Id="rId5" Type="http://schemas.openxmlformats.org/officeDocument/2006/relationships/image" Target="../media/image12.png"/><Relationship Id="rId10" Type="http://schemas.openxmlformats.org/officeDocument/2006/relationships/hyperlink" Target="https://pngimg.com/download/37191" TargetMode="External"/><Relationship Id="rId4" Type="http://schemas.openxmlformats.org/officeDocument/2006/relationships/notesSlide" Target="../notesSlides/notesSlide55.xml"/><Relationship Id="rId9"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18" Type="http://schemas.openxmlformats.org/officeDocument/2006/relationships/hyperlink" Target="https://creativecommons.org/licenses/by-sa/3.0/"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s://en.wikipedia.org/wiki/Sky_blue" TargetMode="External"/><Relationship Id="rId2" Type="http://schemas.openxmlformats.org/officeDocument/2006/relationships/notesSlide" Target="../notesSlides/notesSlide6.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18" Type="http://schemas.openxmlformats.org/officeDocument/2006/relationships/hyperlink" Target="https://creativecommons.org/licenses/by-sa/3.0/"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s://en.wikipedia.org/wiki/Sky_blue" TargetMode="External"/><Relationship Id="rId2" Type="http://schemas.openxmlformats.org/officeDocument/2006/relationships/notesSlide" Target="../notesSlides/notesSlide7.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18" Type="http://schemas.openxmlformats.org/officeDocument/2006/relationships/hyperlink" Target="https://creativecommons.org/licenses/by-sa/3.0/"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s://en.wikipedia.org/wiki/Sky_blue" TargetMode="External"/><Relationship Id="rId2" Type="http://schemas.openxmlformats.org/officeDocument/2006/relationships/notesSlide" Target="../notesSlides/notesSlide8.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18" Type="http://schemas.openxmlformats.org/officeDocument/2006/relationships/hyperlink" Target="https://creativecommons.org/licenses/by-sa/3.0/"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s://en.wikipedia.org/wiki/Sky_blue" TargetMode="External"/><Relationship Id="rId2" Type="http://schemas.openxmlformats.org/officeDocument/2006/relationships/notesSlide" Target="../notesSlides/notesSlide9.xml"/><Relationship Id="rId16" Type="http://schemas.openxmlformats.org/officeDocument/2006/relationships/image" Target="../media/image22.png"/><Relationship Id="rId20" Type="http://schemas.openxmlformats.org/officeDocument/2006/relationships/hyperlink" Target="http://pngimg.com/download/23719" TargetMode="Externa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19"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1"/>
          <p:cNvSpPr txBox="1">
            <a:spLocks noGrp="1"/>
          </p:cNvSpPr>
          <p:nvPr>
            <p:ph type="body" idx="1"/>
          </p:nvPr>
        </p:nvSpPr>
        <p:spPr>
          <a:xfrm>
            <a:off x="2222639" y="3092183"/>
            <a:ext cx="8250540" cy="8244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Font typeface="Arial"/>
              <a:buNone/>
            </a:pPr>
            <a:r>
              <a:rPr lang="en-US" dirty="0"/>
              <a:t>Sea </a:t>
            </a:r>
            <a:r>
              <a:rPr lang="en-US" dirty="0" smtClean="0"/>
              <a:t>Animals</a:t>
            </a:r>
            <a:endParaRPr dirty="0"/>
          </a:p>
        </p:txBody>
      </p:sp>
      <p:sp>
        <p:nvSpPr>
          <p:cNvPr id="294" name="Google Shape;294;p31"/>
          <p:cNvSpPr txBox="1">
            <a:spLocks noGrp="1"/>
          </p:cNvSpPr>
          <p:nvPr>
            <p:ph type="body" idx="2"/>
          </p:nvPr>
        </p:nvSpPr>
        <p:spPr>
          <a:xfrm>
            <a:off x="2222639" y="4469272"/>
            <a:ext cx="6704545" cy="4117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x-none" dirty="0"/>
              <a:t>Class | </a:t>
            </a:r>
            <a:r>
              <a:rPr lang="en-US" dirty="0"/>
              <a:t>English</a:t>
            </a:r>
            <a:endParaRPr dirty="0"/>
          </a:p>
        </p:txBody>
      </p:sp>
      <p:sp>
        <p:nvSpPr>
          <p:cNvPr id="295" name="Google Shape;295;p31"/>
          <p:cNvSpPr txBox="1">
            <a:spLocks noGrp="1"/>
          </p:cNvSpPr>
          <p:nvPr>
            <p:ph type="body" idx="3"/>
          </p:nvPr>
        </p:nvSpPr>
        <p:spPr>
          <a:xfrm>
            <a:off x="2222639" y="5115055"/>
            <a:ext cx="6704013" cy="38586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SzPts val="2590"/>
              <a:buNone/>
            </a:pPr>
            <a:r>
              <a:rPr lang="x-none" sz="2590" dirty="0"/>
              <a:t>With: </a:t>
            </a:r>
            <a:r>
              <a:rPr lang="en-US" sz="2590" dirty="0"/>
              <a:t>Sigal Emanuel</a:t>
            </a:r>
            <a:endParaRPr sz="2590" dirty="0"/>
          </a:p>
        </p:txBody>
      </p:sp>
      <p:pic>
        <p:nvPicPr>
          <p:cNvPr id="296" name="Google Shape;296;p31"/>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97" name="Google Shape;297;p31"/>
          <p:cNvSpPr txBox="1"/>
          <p:nvPr/>
        </p:nvSpPr>
        <p:spPr>
          <a:xfrm>
            <a:off x="2021106" y="5410245"/>
            <a:ext cx="5147207" cy="6493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200"/>
              <a:buFont typeface="Calibri"/>
              <a:buNone/>
            </a:pPr>
            <a:endParaRPr sz="3200" b="0" i="0" u="none" strike="noStrike" cap="none" dirty="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9" name="קבוצה 8">
            <a:extLst>
              <a:ext uri="{FF2B5EF4-FFF2-40B4-BE49-F238E27FC236}">
                <a16:creationId xmlns:a16="http://schemas.microsoft.com/office/drawing/2014/main" id="{677E11F7-4FAF-4E6B-99CE-014CB1942C9A}"/>
              </a:ext>
            </a:extLst>
          </p:cNvPr>
          <p:cNvGrpSpPr/>
          <p:nvPr/>
        </p:nvGrpSpPr>
        <p:grpSpPr>
          <a:xfrm>
            <a:off x="400525" y="1272450"/>
            <a:ext cx="11128850" cy="5188948"/>
            <a:chOff x="400525" y="1272450"/>
            <a:chExt cx="11128850" cy="5188948"/>
          </a:xfrm>
        </p:grpSpPr>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grpSp>
      <p:pic>
        <p:nvPicPr>
          <p:cNvPr id="12" name="תמונה 11">
            <a:extLst>
              <a:ext uri="{FF2B5EF4-FFF2-40B4-BE49-F238E27FC236}">
                <a16:creationId xmlns:a16="http://schemas.microsoft.com/office/drawing/2014/main" id="{71B70D75-7DC6-4956-A573-F677935B9670}"/>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2592211" y="1303266"/>
            <a:ext cx="6460928" cy="4859253"/>
          </a:xfrm>
          <a:prstGeom prst="diamond">
            <a:avLst/>
          </a:prstGeom>
        </p:spPr>
      </p:pic>
      <p:sp>
        <p:nvSpPr>
          <p:cNvPr id="13" name="תיבת טקסט 12">
            <a:extLst>
              <a:ext uri="{FF2B5EF4-FFF2-40B4-BE49-F238E27FC236}">
                <a16:creationId xmlns:a16="http://schemas.microsoft.com/office/drawing/2014/main" id="{C117D69C-D57F-40D0-9A49-0664F978ADBA}"/>
              </a:ext>
            </a:extLst>
          </p:cNvPr>
          <p:cNvSpPr txBox="1"/>
          <p:nvPr/>
        </p:nvSpPr>
        <p:spPr>
          <a:xfrm>
            <a:off x="0" y="6858000"/>
            <a:ext cx="12192000" cy="230832"/>
          </a:xfrm>
          <a:prstGeom prst="rect">
            <a:avLst/>
          </a:prstGeom>
          <a:noFill/>
        </p:spPr>
        <p:txBody>
          <a:bodyPr wrap="square" rtlCol="1">
            <a:spAutoFit/>
          </a:bodyPr>
          <a:lstStyle/>
          <a:p>
            <a:r>
              <a:rPr lang="he-IL" sz="900">
                <a:hlinkClick r:id="rId17" tooltip="https://en.wikipedia.org/wiki/Sky_blue"/>
              </a:rPr>
              <a:t>תמונה זו</a:t>
            </a:r>
            <a:r>
              <a:rPr lang="he-IL" sz="900"/>
              <a:t> מאת מחבר לא ידוע ניתן ברשיון במסגרת </a:t>
            </a:r>
            <a:r>
              <a:rPr lang="he-IL" sz="900">
                <a:hlinkClick r:id="rId18" tooltip="https://creativecommons.org/licenses/by-sa/3.0/"/>
              </a:rPr>
              <a:t>CC BY-SA</a:t>
            </a:r>
            <a:endParaRPr lang="he-IL" sz="900"/>
          </a:p>
        </p:txBody>
      </p:sp>
      <p:sp>
        <p:nvSpPr>
          <p:cNvPr id="29" name="תיבת טקסט 28">
            <a:extLst>
              <a:ext uri="{FF2B5EF4-FFF2-40B4-BE49-F238E27FC236}">
                <a16:creationId xmlns:a16="http://schemas.microsoft.com/office/drawing/2014/main" id="{C403C56C-D68D-407D-AD24-A36D3D0A3076}"/>
              </a:ext>
            </a:extLst>
          </p:cNvPr>
          <p:cNvSpPr txBox="1"/>
          <p:nvPr/>
        </p:nvSpPr>
        <p:spPr>
          <a:xfrm>
            <a:off x="3101419" y="2432115"/>
            <a:ext cx="5712643" cy="2585323"/>
          </a:xfrm>
          <a:prstGeom prst="rect">
            <a:avLst/>
          </a:prstGeom>
          <a:noFill/>
        </p:spPr>
        <p:txBody>
          <a:bodyPr wrap="square" rtlCol="1">
            <a:spAutoFit/>
          </a:bodyPr>
          <a:lstStyle/>
          <a:p>
            <a:pPr algn="ctr"/>
            <a:r>
              <a:rPr lang="en-US" sz="5400" b="1" dirty="0">
                <a:latin typeface="Comic Sans MS" panose="030F0702030302020204" pitchFamily="66" charset="0"/>
              </a:rPr>
              <a:t>What sea animals are in the picture?</a:t>
            </a:r>
            <a:endParaRPr lang="he-IL" sz="5400" b="1" dirty="0">
              <a:latin typeface="Comic Sans MS" panose="030F0702030302020204" pitchFamily="66" charset="0"/>
            </a:endParaRPr>
          </a:p>
        </p:txBody>
      </p:sp>
      <p:sp>
        <p:nvSpPr>
          <p:cNvPr id="32" name="Google Shape;343;p35">
            <a:extLst>
              <a:ext uri="{FF2B5EF4-FFF2-40B4-BE49-F238E27FC236}">
                <a16:creationId xmlns:a16="http://schemas.microsoft.com/office/drawing/2014/main" id="{BDDF0D8E-9563-4084-A8F4-E0E21C3CBF87}"/>
              </a:ext>
            </a:extLst>
          </p:cNvPr>
          <p:cNvSpPr txBox="1">
            <a:spLocks noGrp="1"/>
          </p:cNvSpPr>
          <p:nvPr>
            <p:ph type="body" idx="1"/>
          </p:nvPr>
        </p:nvSpPr>
        <p:spPr>
          <a:xfrm>
            <a:off x="1087438" y="254000"/>
            <a:ext cx="10442575" cy="628650"/>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dirty="0"/>
              <a:t>Something different before we begin …</a:t>
            </a:r>
            <a:endParaRPr dirty="0"/>
          </a:p>
        </p:txBody>
      </p:sp>
      <p:pic>
        <p:nvPicPr>
          <p:cNvPr id="33" name="תמונה 32" descr="תמונה שמכילה סרטן, חיה, עוגה, שולחן&#10;&#10;התיאור נוצר באופן אוטומטי">
            <a:extLst>
              <a:ext uri="{FF2B5EF4-FFF2-40B4-BE49-F238E27FC236}">
                <a16:creationId xmlns:a16="http://schemas.microsoft.com/office/drawing/2014/main" id="{A8EDE00A-C98B-47A3-B830-75EF70999747}"/>
              </a:ext>
            </a:extLst>
          </p:cNvPr>
          <p:cNvPicPr>
            <a:picLocks noChangeAspect="1"/>
          </p:cNvPicPr>
          <p:nvPr/>
        </p:nvPicPr>
        <p:blipFill>
          <a:blip r:embed="rId19">
            <a:extLst>
              <a:ext uri="{837473B0-CC2E-450A-ABE3-18F120FF3D39}">
                <a1611:picAttrSrcUrl xmlns:a1611="http://schemas.microsoft.com/office/drawing/2016/11/main" xmlns="" r:id="rId20"/>
              </a:ext>
            </a:extLst>
          </a:blip>
          <a:stretch>
            <a:fillRect/>
          </a:stretch>
        </p:blipFill>
        <p:spPr>
          <a:xfrm>
            <a:off x="7685899" y="5083582"/>
            <a:ext cx="1173268" cy="608096"/>
          </a:xfrm>
          <a:prstGeom prst="rect">
            <a:avLst/>
          </a:prstGeom>
        </p:spPr>
      </p:pic>
      <p:sp>
        <p:nvSpPr>
          <p:cNvPr id="31" name="מלבן 30"/>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644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9" name="קבוצה 8">
            <a:extLst>
              <a:ext uri="{FF2B5EF4-FFF2-40B4-BE49-F238E27FC236}">
                <a16:creationId xmlns:a16="http://schemas.microsoft.com/office/drawing/2014/main" id="{677E11F7-4FAF-4E6B-99CE-014CB1942C9A}"/>
              </a:ext>
            </a:extLst>
          </p:cNvPr>
          <p:cNvGrpSpPr/>
          <p:nvPr/>
        </p:nvGrpSpPr>
        <p:grpSpPr>
          <a:xfrm>
            <a:off x="400525" y="1272450"/>
            <a:ext cx="11128850" cy="5188948"/>
            <a:chOff x="400525" y="1272450"/>
            <a:chExt cx="11128850" cy="5188948"/>
          </a:xfrm>
        </p:grpSpPr>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grpSp>
      <p:pic>
        <p:nvPicPr>
          <p:cNvPr id="12" name="תמונה 11">
            <a:extLst>
              <a:ext uri="{FF2B5EF4-FFF2-40B4-BE49-F238E27FC236}">
                <a16:creationId xmlns:a16="http://schemas.microsoft.com/office/drawing/2014/main" id="{71B70D75-7DC6-4956-A573-F677935B9670}"/>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3260366" y="1720952"/>
            <a:ext cx="4834654" cy="3636135"/>
          </a:xfrm>
          <a:prstGeom prst="diamond">
            <a:avLst/>
          </a:prstGeom>
        </p:spPr>
      </p:pic>
      <p:sp>
        <p:nvSpPr>
          <p:cNvPr id="13" name="תיבת טקסט 12">
            <a:extLst>
              <a:ext uri="{FF2B5EF4-FFF2-40B4-BE49-F238E27FC236}">
                <a16:creationId xmlns:a16="http://schemas.microsoft.com/office/drawing/2014/main" id="{C117D69C-D57F-40D0-9A49-0664F978ADBA}"/>
              </a:ext>
            </a:extLst>
          </p:cNvPr>
          <p:cNvSpPr txBox="1"/>
          <p:nvPr/>
        </p:nvSpPr>
        <p:spPr>
          <a:xfrm>
            <a:off x="0" y="6858000"/>
            <a:ext cx="12192000" cy="230832"/>
          </a:xfrm>
          <a:prstGeom prst="rect">
            <a:avLst/>
          </a:prstGeom>
          <a:noFill/>
        </p:spPr>
        <p:txBody>
          <a:bodyPr wrap="square" rtlCol="1">
            <a:spAutoFit/>
          </a:bodyPr>
          <a:lstStyle/>
          <a:p>
            <a:r>
              <a:rPr lang="he-IL" sz="900">
                <a:hlinkClick r:id="rId17" tooltip="https://en.wikipedia.org/wiki/Sky_blue"/>
              </a:rPr>
              <a:t>תמונה זו</a:t>
            </a:r>
            <a:r>
              <a:rPr lang="he-IL" sz="900"/>
              <a:t> מאת מחבר לא ידוע ניתן ברשיון במסגרת </a:t>
            </a:r>
            <a:r>
              <a:rPr lang="he-IL" sz="900">
                <a:hlinkClick r:id="rId18" tooltip="https://creativecommons.org/licenses/by-sa/3.0/"/>
              </a:rPr>
              <a:t>CC BY-SA</a:t>
            </a:r>
            <a:endParaRPr lang="he-IL" sz="900"/>
          </a:p>
        </p:txBody>
      </p:sp>
      <p:sp>
        <p:nvSpPr>
          <p:cNvPr id="29" name="תיבת טקסט 28">
            <a:extLst>
              <a:ext uri="{FF2B5EF4-FFF2-40B4-BE49-F238E27FC236}">
                <a16:creationId xmlns:a16="http://schemas.microsoft.com/office/drawing/2014/main" id="{DD940AA8-ACF5-4D7B-BD17-D837FDF74B99}"/>
              </a:ext>
            </a:extLst>
          </p:cNvPr>
          <p:cNvSpPr txBox="1"/>
          <p:nvPr/>
        </p:nvSpPr>
        <p:spPr>
          <a:xfrm>
            <a:off x="3108628" y="2659190"/>
            <a:ext cx="5712643" cy="1446550"/>
          </a:xfrm>
          <a:prstGeom prst="rect">
            <a:avLst/>
          </a:prstGeom>
          <a:noFill/>
        </p:spPr>
        <p:txBody>
          <a:bodyPr wrap="square" rtlCol="1">
            <a:spAutoFit/>
          </a:bodyPr>
          <a:lstStyle/>
          <a:p>
            <a:pPr algn="ctr"/>
            <a:r>
              <a:rPr lang="en-US" sz="4400" b="1" dirty="0">
                <a:latin typeface="Comic Sans MS" panose="030F0702030302020204" pitchFamily="66" charset="0"/>
              </a:rPr>
              <a:t>What sea animals are in the picture?</a:t>
            </a:r>
            <a:endParaRPr lang="he-IL" sz="4400" b="1" dirty="0">
              <a:latin typeface="Comic Sans MS" panose="030F0702030302020204" pitchFamily="66" charset="0"/>
            </a:endParaRPr>
          </a:p>
        </p:txBody>
      </p:sp>
      <p:sp>
        <p:nvSpPr>
          <p:cNvPr id="32" name="Google Shape;343;p35">
            <a:extLst>
              <a:ext uri="{FF2B5EF4-FFF2-40B4-BE49-F238E27FC236}">
                <a16:creationId xmlns:a16="http://schemas.microsoft.com/office/drawing/2014/main" id="{73B88F5E-E934-4405-9B21-D5934D2D9744}"/>
              </a:ext>
            </a:extLst>
          </p:cNvPr>
          <p:cNvSpPr txBox="1">
            <a:spLocks noGrp="1"/>
          </p:cNvSpPr>
          <p:nvPr>
            <p:ph type="body" idx="1"/>
          </p:nvPr>
        </p:nvSpPr>
        <p:spPr>
          <a:xfrm>
            <a:off x="1087438" y="254000"/>
            <a:ext cx="10442575" cy="628650"/>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dirty="0"/>
              <a:t>Something different before we begin …</a:t>
            </a:r>
            <a:endParaRPr dirty="0"/>
          </a:p>
        </p:txBody>
      </p:sp>
      <p:pic>
        <p:nvPicPr>
          <p:cNvPr id="33" name="תמונה 32" descr="תמונה שמכילה סרטן, חיה, עוגה, שולחן&#10;&#10;התיאור נוצר באופן אוטומטי">
            <a:extLst>
              <a:ext uri="{FF2B5EF4-FFF2-40B4-BE49-F238E27FC236}">
                <a16:creationId xmlns:a16="http://schemas.microsoft.com/office/drawing/2014/main" id="{B88016D4-9F38-44EB-B41D-3A59843BB485}"/>
              </a:ext>
            </a:extLst>
          </p:cNvPr>
          <p:cNvPicPr>
            <a:picLocks noChangeAspect="1"/>
          </p:cNvPicPr>
          <p:nvPr/>
        </p:nvPicPr>
        <p:blipFill>
          <a:blip r:embed="rId19">
            <a:extLst>
              <a:ext uri="{837473B0-CC2E-450A-ABE3-18F120FF3D39}">
                <a1611:picAttrSrcUrl xmlns:a1611="http://schemas.microsoft.com/office/drawing/2016/11/main" xmlns="" r:id="rId20"/>
              </a:ext>
            </a:extLst>
          </a:blip>
          <a:stretch>
            <a:fillRect/>
          </a:stretch>
        </p:blipFill>
        <p:spPr>
          <a:xfrm>
            <a:off x="7685899" y="5083582"/>
            <a:ext cx="1173268" cy="608096"/>
          </a:xfrm>
          <a:prstGeom prst="rect">
            <a:avLst/>
          </a:prstGeom>
        </p:spPr>
      </p:pic>
      <p:sp>
        <p:nvSpPr>
          <p:cNvPr id="31" name="מלבן 30"/>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6865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Let’s Begin!</a:t>
            </a:r>
            <a:endParaRP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9" name="קבוצה 8">
            <a:extLst>
              <a:ext uri="{FF2B5EF4-FFF2-40B4-BE49-F238E27FC236}">
                <a16:creationId xmlns:a16="http://schemas.microsoft.com/office/drawing/2014/main" id="{677E11F7-4FAF-4E6B-99CE-014CB1942C9A}"/>
              </a:ext>
            </a:extLst>
          </p:cNvPr>
          <p:cNvGrpSpPr/>
          <p:nvPr/>
        </p:nvGrpSpPr>
        <p:grpSpPr>
          <a:xfrm>
            <a:off x="400525" y="1272450"/>
            <a:ext cx="11128850" cy="5188948"/>
            <a:chOff x="400525" y="1272450"/>
            <a:chExt cx="11128850" cy="5188948"/>
          </a:xfrm>
        </p:grpSpPr>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grpSp>
      <p:pic>
        <p:nvPicPr>
          <p:cNvPr id="4" name="תמונה 3" descr="תמונה שמכילה סרטן, חיה, עוגה, שולחן&#10;&#10;התיאור נוצר באופן אוטומטי">
            <a:extLst>
              <a:ext uri="{FF2B5EF4-FFF2-40B4-BE49-F238E27FC236}">
                <a16:creationId xmlns:a16="http://schemas.microsoft.com/office/drawing/2014/main" id="{B9FBA544-BE51-41E5-8AF0-657489C2A2F8}"/>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7685899" y="5083582"/>
            <a:ext cx="1173268" cy="608096"/>
          </a:xfrm>
          <a:prstGeom prst="rect">
            <a:avLst/>
          </a:prstGeom>
        </p:spPr>
      </p:pic>
      <p:sp>
        <p:nvSpPr>
          <p:cNvPr id="29" name="מלבן 28"/>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8995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Let’s Begin!</a:t>
            </a:r>
            <a:endParaRP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sp>
        <p:nvSpPr>
          <p:cNvPr id="52" name="אליפסה 51">
            <a:extLst>
              <a:ext uri="{FF2B5EF4-FFF2-40B4-BE49-F238E27FC236}">
                <a16:creationId xmlns:a16="http://schemas.microsoft.com/office/drawing/2014/main" id="{6EA167D5-65E1-4A0A-988A-05EB97DAC825}"/>
              </a:ext>
            </a:extLst>
          </p:cNvPr>
          <p:cNvSpPr/>
          <p:nvPr/>
        </p:nvSpPr>
        <p:spPr>
          <a:xfrm>
            <a:off x="8745608" y="4446544"/>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9" name="תמונה 28" descr="תמונה שמכילה סרטן, חיה, עוגה, שולחן&#10;&#10;התיאור נוצר באופן אוטומטי">
            <a:extLst>
              <a:ext uri="{FF2B5EF4-FFF2-40B4-BE49-F238E27FC236}">
                <a16:creationId xmlns:a16="http://schemas.microsoft.com/office/drawing/2014/main" id="{3D6911C2-C7DB-452F-83AA-3E326832A35F}"/>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7685899" y="5083582"/>
            <a:ext cx="1173268" cy="608096"/>
          </a:xfrm>
          <a:prstGeom prst="rect">
            <a:avLst/>
          </a:prstGeom>
        </p:spPr>
      </p:pic>
      <p:sp>
        <p:nvSpPr>
          <p:cNvPr id="30" name="מלבן 29"/>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7424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Let’s Begin!</a:t>
            </a:r>
            <a:endParaRP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AE773A31-51E7-439F-8D26-6FB24184A0F4}"/>
              </a:ext>
            </a:extLst>
          </p:cNvPr>
          <p:cNvSpPr/>
          <p:nvPr/>
        </p:nvSpPr>
        <p:spPr>
          <a:xfrm>
            <a:off x="7170786" y="4160289"/>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30" name="תמונה 29" descr="תמונה שמכילה סרטן, חיה, עוגה, שולחן&#10;&#10;התיאור נוצר באופן אוטומטי">
            <a:extLst>
              <a:ext uri="{FF2B5EF4-FFF2-40B4-BE49-F238E27FC236}">
                <a16:creationId xmlns:a16="http://schemas.microsoft.com/office/drawing/2014/main" id="{10EE41BC-346C-40AF-B131-3A8D10E484F2}"/>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7685899" y="5083582"/>
            <a:ext cx="1173268" cy="608096"/>
          </a:xfrm>
          <a:prstGeom prst="rect">
            <a:avLst/>
          </a:prstGeom>
        </p:spPr>
      </p:pic>
      <p:sp>
        <p:nvSpPr>
          <p:cNvPr id="31" name="מלבן 30"/>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2013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Let’s Begin!</a:t>
            </a:r>
            <a:endParaRP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FCCCA371-A016-4698-BD4B-4B3D953E28DB}"/>
              </a:ext>
            </a:extLst>
          </p:cNvPr>
          <p:cNvSpPr/>
          <p:nvPr/>
        </p:nvSpPr>
        <p:spPr>
          <a:xfrm>
            <a:off x="8849288" y="2665728"/>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30" name="תמונה 29" descr="תמונה שמכילה סרטן, חיה, עוגה, שולחן&#10;&#10;התיאור נוצר באופן אוטומטי">
            <a:extLst>
              <a:ext uri="{FF2B5EF4-FFF2-40B4-BE49-F238E27FC236}">
                <a16:creationId xmlns:a16="http://schemas.microsoft.com/office/drawing/2014/main" id="{892DE20D-FE96-4A93-8D4F-0ECC14399763}"/>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7685899" y="5111863"/>
            <a:ext cx="1173268" cy="608096"/>
          </a:xfrm>
          <a:prstGeom prst="rect">
            <a:avLst/>
          </a:prstGeom>
        </p:spPr>
      </p:pic>
      <p:sp>
        <p:nvSpPr>
          <p:cNvPr id="31" name="מלבן 30"/>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51376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Let’s Begin!</a:t>
            </a:r>
            <a:endParaRP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8" y="1267546"/>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A2EA7CA5-00C5-457A-8025-E5AE090C22D3}"/>
              </a:ext>
            </a:extLst>
          </p:cNvPr>
          <p:cNvSpPr/>
          <p:nvPr/>
        </p:nvSpPr>
        <p:spPr>
          <a:xfrm>
            <a:off x="5433467" y="3728273"/>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30" name="תמונה 29" descr="תמונה שמכילה סרטן, חיה, עוגה, שולחן&#10;&#10;התיאור נוצר באופן אוטומטי">
            <a:extLst>
              <a:ext uri="{FF2B5EF4-FFF2-40B4-BE49-F238E27FC236}">
                <a16:creationId xmlns:a16="http://schemas.microsoft.com/office/drawing/2014/main" id="{1F3A7546-0E1E-4011-9E7E-68447884BF67}"/>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7685899" y="5083582"/>
            <a:ext cx="1173268" cy="608096"/>
          </a:xfrm>
          <a:prstGeom prst="rect">
            <a:avLst/>
          </a:prstGeom>
        </p:spPr>
      </p:pic>
      <p:sp>
        <p:nvSpPr>
          <p:cNvPr id="31" name="מלבן 30"/>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8586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Let’s Begin!</a:t>
            </a:r>
            <a:endParaRP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DEBAD06A-0F5F-4381-8182-58CF070B5A4D}"/>
              </a:ext>
            </a:extLst>
          </p:cNvPr>
          <p:cNvSpPr/>
          <p:nvPr/>
        </p:nvSpPr>
        <p:spPr>
          <a:xfrm>
            <a:off x="3221195" y="3114108"/>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30" name="תמונה 29" descr="תמונה שמכילה סרטן, חיה, עוגה, שולחן&#10;&#10;התיאור נוצר באופן אוטומטי">
            <a:extLst>
              <a:ext uri="{FF2B5EF4-FFF2-40B4-BE49-F238E27FC236}">
                <a16:creationId xmlns:a16="http://schemas.microsoft.com/office/drawing/2014/main" id="{55E9265B-8214-4FC4-8975-CF708E2CE218}"/>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7685899" y="5093009"/>
            <a:ext cx="1173268" cy="608096"/>
          </a:xfrm>
          <a:prstGeom prst="rect">
            <a:avLst/>
          </a:prstGeom>
        </p:spPr>
      </p:pic>
      <p:sp>
        <p:nvSpPr>
          <p:cNvPr id="31" name="מלבן 30"/>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53388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Let’s Begin!</a:t>
            </a:r>
            <a:endParaRP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FA5F12DC-FDFA-49EE-A75F-505E8B25D588}"/>
              </a:ext>
            </a:extLst>
          </p:cNvPr>
          <p:cNvSpPr/>
          <p:nvPr/>
        </p:nvSpPr>
        <p:spPr>
          <a:xfrm>
            <a:off x="461307" y="3636532"/>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30" name="תמונה 29" descr="תמונה שמכילה סרטן, חיה, עוגה, שולחן&#10;&#10;התיאור נוצר באופן אוטומטי">
            <a:extLst>
              <a:ext uri="{FF2B5EF4-FFF2-40B4-BE49-F238E27FC236}">
                <a16:creationId xmlns:a16="http://schemas.microsoft.com/office/drawing/2014/main" id="{1E58FFD9-798E-4CAD-8554-A7E3B7DE4A68}"/>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7685899" y="5083582"/>
            <a:ext cx="1173268" cy="608096"/>
          </a:xfrm>
          <a:prstGeom prst="rect">
            <a:avLst/>
          </a:prstGeom>
        </p:spPr>
      </p:pic>
      <p:sp>
        <p:nvSpPr>
          <p:cNvPr id="31" name="מלבן 30"/>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8059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Let’s Begin!</a:t>
            </a:r>
            <a:endParaRP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sp>
        <p:nvSpPr>
          <p:cNvPr id="2" name="אליפסה 1">
            <a:extLst>
              <a:ext uri="{FF2B5EF4-FFF2-40B4-BE49-F238E27FC236}">
                <a16:creationId xmlns:a16="http://schemas.microsoft.com/office/drawing/2014/main" id="{EEE030B5-E494-4399-8A00-FB58C12B2342}"/>
              </a:ext>
            </a:extLst>
          </p:cNvPr>
          <p:cNvSpPr/>
          <p:nvPr/>
        </p:nvSpPr>
        <p:spPr>
          <a:xfrm>
            <a:off x="5182027" y="2507530"/>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9" name="תמונה 28" descr="תמונה שמכילה סרטן, חיה, עוגה, שולחן&#10;&#10;התיאור נוצר באופן אוטומטי">
            <a:extLst>
              <a:ext uri="{FF2B5EF4-FFF2-40B4-BE49-F238E27FC236}">
                <a16:creationId xmlns:a16="http://schemas.microsoft.com/office/drawing/2014/main" id="{380119B0-3AB3-4ED6-8CBD-4D18EF271066}"/>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7685899" y="5083582"/>
            <a:ext cx="1173268" cy="608096"/>
          </a:xfrm>
          <a:prstGeom prst="rect">
            <a:avLst/>
          </a:prstGeom>
        </p:spPr>
      </p:pic>
      <p:sp>
        <p:nvSpPr>
          <p:cNvPr id="30" name="מלבן 29"/>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5464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2"/>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What will we do today?</a:t>
            </a:r>
            <a:endParaRPr/>
          </a:p>
        </p:txBody>
      </p:sp>
      <p:sp>
        <p:nvSpPr>
          <p:cNvPr id="304" name="Google Shape;304;p32"/>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457200" lvl="0" indent="-457200" algn="l" rtl="0">
              <a:lnSpc>
                <a:spcPct val="126060"/>
              </a:lnSpc>
              <a:spcBef>
                <a:spcPts val="0"/>
              </a:spcBef>
              <a:spcAft>
                <a:spcPts val="0"/>
              </a:spcAft>
              <a:buClr>
                <a:schemeClr val="accent2"/>
              </a:buClr>
              <a:buSzPts val="3300"/>
              <a:buFont typeface="Arial"/>
              <a:buChar char="•"/>
            </a:pPr>
            <a:r>
              <a:rPr lang="en-US" dirty="0" smtClean="0"/>
              <a:t>We will guess </a:t>
            </a:r>
            <a:r>
              <a:rPr lang="en-US" dirty="0"/>
              <a:t>what sea animals are in my picture.</a:t>
            </a:r>
            <a:endParaRPr dirty="0"/>
          </a:p>
          <a:p>
            <a:pPr marL="457200" lvl="0" indent="-457200" algn="l" rtl="0">
              <a:lnSpc>
                <a:spcPct val="126060"/>
              </a:lnSpc>
              <a:spcBef>
                <a:spcPts val="1000"/>
              </a:spcBef>
              <a:spcAft>
                <a:spcPts val="0"/>
              </a:spcAft>
              <a:buClr>
                <a:schemeClr val="accent2"/>
              </a:buClr>
              <a:buSzPts val="3300"/>
              <a:buFont typeface="Arial"/>
              <a:buChar char="•"/>
            </a:pPr>
            <a:r>
              <a:rPr lang="en-US" dirty="0"/>
              <a:t>Today we will learn about sea animals.</a:t>
            </a:r>
            <a:endParaRPr dirty="0"/>
          </a:p>
          <a:p>
            <a:pPr marL="457200" lvl="0" indent="-457200" algn="l" rtl="0">
              <a:lnSpc>
                <a:spcPct val="126060"/>
              </a:lnSpc>
              <a:spcBef>
                <a:spcPts val="1000"/>
              </a:spcBef>
              <a:spcAft>
                <a:spcPts val="0"/>
              </a:spcAft>
              <a:buClr>
                <a:schemeClr val="accent2"/>
              </a:buClr>
              <a:buSzPts val="3300"/>
              <a:buFont typeface="Arial"/>
              <a:buChar char="•"/>
            </a:pPr>
            <a:r>
              <a:rPr lang="en-US" dirty="0"/>
              <a:t>We will learn to describe them.</a:t>
            </a:r>
            <a:endParaRPr dirty="0"/>
          </a:p>
          <a:p>
            <a:pPr marL="457200" lvl="0" indent="-457200" algn="l" rtl="0">
              <a:lnSpc>
                <a:spcPct val="126060"/>
              </a:lnSpc>
              <a:spcBef>
                <a:spcPts val="1000"/>
              </a:spcBef>
              <a:spcAft>
                <a:spcPts val="0"/>
              </a:spcAft>
              <a:buClr>
                <a:schemeClr val="accent2"/>
              </a:buClr>
              <a:buSzPts val="3300"/>
              <a:buFont typeface="Arial"/>
              <a:buChar char="•"/>
            </a:pPr>
            <a:r>
              <a:rPr lang="en-US" dirty="0"/>
              <a:t>We will prepare an “accordion sea book</a:t>
            </a:r>
            <a:r>
              <a:rPr lang="en-US" dirty="0" smtClean="0"/>
              <a:t>” called</a:t>
            </a:r>
            <a:endParaRPr lang="en-US" dirty="0"/>
          </a:p>
          <a:p>
            <a:pPr marL="0" lvl="0" indent="0" algn="l" rtl="0">
              <a:lnSpc>
                <a:spcPct val="126060"/>
              </a:lnSpc>
              <a:spcBef>
                <a:spcPts val="1000"/>
              </a:spcBef>
              <a:spcAft>
                <a:spcPts val="0"/>
              </a:spcAft>
              <a:buClr>
                <a:schemeClr val="accent2"/>
              </a:buClr>
              <a:buSzPts val="3300"/>
              <a:buNone/>
            </a:pPr>
            <a:r>
              <a:rPr lang="en-US" dirty="0"/>
              <a:t>    “I can </a:t>
            </a:r>
            <a:r>
              <a:rPr lang="en-US" dirty="0" smtClean="0"/>
              <a:t>See </a:t>
            </a:r>
            <a:r>
              <a:rPr lang="en-US" dirty="0"/>
              <a:t>in the </a:t>
            </a:r>
            <a:r>
              <a:rPr lang="en-US" dirty="0" smtClean="0"/>
              <a:t>Sea</a:t>
            </a:r>
            <a:r>
              <a:rPr lang="en-US" dirty="0"/>
              <a:t>”.</a:t>
            </a:r>
            <a:endParaRPr dirty="0"/>
          </a:p>
        </p:txBody>
      </p:sp>
      <p:pic>
        <p:nvPicPr>
          <p:cNvPr id="305" name="Google Shape;305;p32"/>
          <p:cNvPicPr preferRelativeResize="0"/>
          <p:nvPr/>
        </p:nvPicPr>
        <p:blipFill rotWithShape="1">
          <a:blip r:embed="rId3">
            <a:alphaModFix/>
          </a:blip>
          <a:srcRect/>
          <a:stretch/>
        </p:blipFill>
        <p:spPr>
          <a:xfrm>
            <a:off x="1086803" y="5956559"/>
            <a:ext cx="1466030" cy="1474969"/>
          </a:xfrm>
          <a:prstGeom prst="rect">
            <a:avLst/>
          </a:prstGeom>
          <a:noFill/>
          <a:ln>
            <a:noFill/>
          </a:ln>
        </p:spPr>
      </p:pic>
      <p:grpSp>
        <p:nvGrpSpPr>
          <p:cNvPr id="306" name="Google Shape;306;p32"/>
          <p:cNvGrpSpPr/>
          <p:nvPr/>
        </p:nvGrpSpPr>
        <p:grpSpPr>
          <a:xfrm flipH="1">
            <a:off x="10416619" y="6290751"/>
            <a:ext cx="1430425" cy="403293"/>
            <a:chOff x="358720" y="6187719"/>
            <a:chExt cx="1795869" cy="506326"/>
          </a:xfrm>
        </p:grpSpPr>
        <p:cxnSp>
          <p:nvCxnSpPr>
            <p:cNvPr id="307" name="Google Shape;307;p32"/>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08" name="Google Shape;308;p32"/>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9" name="Google Shape;309;p32"/>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9" name="מלבן 8"/>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 name="תמונה 2">
            <a:extLst>
              <a:ext uri="{FF2B5EF4-FFF2-40B4-BE49-F238E27FC236}">
                <a16:creationId xmlns:a16="http://schemas.microsoft.com/office/drawing/2014/main" id="{27F7B314-241B-47BD-AF8A-6EF427003B89}"/>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5310433" y="2073897"/>
            <a:ext cx="3610551" cy="3131024"/>
          </a:xfrm>
          <a:prstGeom prst="rect">
            <a:avLst/>
          </a:prstGeom>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 name="תמונה 2">
            <a:extLst>
              <a:ext uri="{FF2B5EF4-FFF2-40B4-BE49-F238E27FC236}">
                <a16:creationId xmlns:a16="http://schemas.microsoft.com/office/drawing/2014/main" id="{27F7B314-241B-47BD-AF8A-6EF427003B89}"/>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5310433" y="2073897"/>
            <a:ext cx="3610551" cy="3131024"/>
          </a:xfrm>
          <a:prstGeom prst="rect">
            <a:avLst/>
          </a:prstGeom>
        </p:spPr>
      </p:pic>
      <p:sp>
        <p:nvSpPr>
          <p:cNvPr id="2" name="חץ: שמאלה-ימינה 1">
            <a:extLst>
              <a:ext uri="{FF2B5EF4-FFF2-40B4-BE49-F238E27FC236}">
                <a16:creationId xmlns:a16="http://schemas.microsoft.com/office/drawing/2014/main" id="{F36E3149-AEEB-491A-B674-244EC6AF410A}"/>
              </a:ext>
            </a:extLst>
          </p:cNvPr>
          <p:cNvSpPr/>
          <p:nvPr/>
        </p:nvSpPr>
        <p:spPr>
          <a:xfrm>
            <a:off x="2969443" y="2922311"/>
            <a:ext cx="2743199" cy="292230"/>
          </a:xfrm>
          <a:prstGeom prst="leftRightArrow">
            <a:avLst>
              <a:gd name="adj1" fmla="val 370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4262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1" name="תמונה 10" descr="תמונה שמכילה זוחל, חדר&#10;&#10;התיאור נוצר באופן אוטומטי">
            <a:extLst>
              <a:ext uri="{FF2B5EF4-FFF2-40B4-BE49-F238E27FC236}">
                <a16:creationId xmlns:a16="http://schemas.microsoft.com/office/drawing/2014/main" id="{DA43C94E-CA65-43E3-B9AB-BC862891F067}"/>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5833490" y="2696691"/>
            <a:ext cx="2933438" cy="1953078"/>
          </a:xfrm>
          <a:prstGeom prst="rect">
            <a:avLst/>
          </a:prstGeom>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5994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rtl="0">
              <a:spcBef>
                <a:spcPts val="0"/>
              </a:spcBef>
              <a:buNone/>
            </a:pPr>
            <a:r>
              <a:rPr lang="en-US" dirty="0"/>
              <a:t> crab</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1" name="תמונה 10" descr="תמונה שמכילה זוחל, חדר&#10;&#10;התיאור נוצר באופן אוטומטי">
            <a:extLst>
              <a:ext uri="{FF2B5EF4-FFF2-40B4-BE49-F238E27FC236}">
                <a16:creationId xmlns:a16="http://schemas.microsoft.com/office/drawing/2014/main" id="{DA43C94E-CA65-43E3-B9AB-BC862891F067}"/>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5833490" y="2696691"/>
            <a:ext cx="2933438" cy="1953078"/>
          </a:xfrm>
          <a:prstGeom prst="rect">
            <a:avLst/>
          </a:prstGeom>
        </p:spPr>
      </p:pic>
      <p:sp>
        <p:nvSpPr>
          <p:cNvPr id="10" name="חץ: שמאלה-ימינה 9">
            <a:extLst>
              <a:ext uri="{FF2B5EF4-FFF2-40B4-BE49-F238E27FC236}">
                <a16:creationId xmlns:a16="http://schemas.microsoft.com/office/drawing/2014/main" id="{CE5F2193-9015-4053-B0EE-5EDACEECFF70}"/>
              </a:ext>
            </a:extLst>
          </p:cNvPr>
          <p:cNvSpPr/>
          <p:nvPr/>
        </p:nvSpPr>
        <p:spPr>
          <a:xfrm>
            <a:off x="3137426" y="3551548"/>
            <a:ext cx="2452670" cy="292230"/>
          </a:xfrm>
          <a:prstGeom prst="leftRightArrow">
            <a:avLst>
              <a:gd name="adj1" fmla="val 370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481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rtl="0">
              <a:spcBef>
                <a:spcPts val="0"/>
              </a:spcBef>
              <a:buNone/>
            </a:pPr>
            <a:r>
              <a:rPr lang="en-US" dirty="0"/>
              <a:t> crab</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2" name="תמונה 11" descr="תמונה שמכילה סרטן, חיה, עוגה, שולחן&#10;&#10;התיאור נוצר באופן אוטומטי">
            <a:extLst>
              <a:ext uri="{FF2B5EF4-FFF2-40B4-BE49-F238E27FC236}">
                <a16:creationId xmlns:a16="http://schemas.microsoft.com/office/drawing/2014/main" id="{47B94F1D-3867-45CB-BF71-A51ED97838D3}"/>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5409038" y="3091992"/>
            <a:ext cx="2978789" cy="1543884"/>
          </a:xfrm>
          <a:prstGeom prst="rect">
            <a:avLst/>
          </a:prstGeom>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4138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rtl="0">
              <a:spcBef>
                <a:spcPts val="0"/>
              </a:spcBef>
              <a:buNone/>
            </a:pPr>
            <a:r>
              <a:rPr lang="en-US" dirty="0"/>
              <a:t> crab</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1" name="חץ: שמאלה-ימינה 10">
            <a:extLst>
              <a:ext uri="{FF2B5EF4-FFF2-40B4-BE49-F238E27FC236}">
                <a16:creationId xmlns:a16="http://schemas.microsoft.com/office/drawing/2014/main" id="{1352BE9C-41FD-4373-ABFB-23D23D261EA1}"/>
              </a:ext>
            </a:extLst>
          </p:cNvPr>
          <p:cNvSpPr/>
          <p:nvPr/>
        </p:nvSpPr>
        <p:spPr>
          <a:xfrm rot="20727413">
            <a:off x="2558930" y="4311932"/>
            <a:ext cx="3156113" cy="367215"/>
          </a:xfrm>
          <a:prstGeom prst="leftRightArrow">
            <a:avLst>
              <a:gd name="adj1" fmla="val 370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 name="תמונה 11" descr="תמונה שמכילה סרטן, חיה, עוגה, שולחן&#10;&#10;התיאור נוצר באופן אוטומטי">
            <a:extLst>
              <a:ext uri="{FF2B5EF4-FFF2-40B4-BE49-F238E27FC236}">
                <a16:creationId xmlns:a16="http://schemas.microsoft.com/office/drawing/2014/main" id="{38AF76CE-7AB6-4255-9EB7-25135FCA68E7}"/>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5547530" y="3025228"/>
            <a:ext cx="2978789" cy="1543884"/>
          </a:xfrm>
          <a:prstGeom prst="rect">
            <a:avLst/>
          </a:prstGeom>
        </p:spPr>
      </p:pic>
      <p:sp>
        <p:nvSpPr>
          <p:cNvPr id="13" name="מלבן 12"/>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5675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2" name="Google Shape;390;p38">
            <a:extLst>
              <a:ext uri="{FF2B5EF4-FFF2-40B4-BE49-F238E27FC236}">
                <a16:creationId xmlns:a16="http://schemas.microsoft.com/office/drawing/2014/main" id="{C6CCE7D8-0D75-48D6-BAB1-2E321F7CF249}"/>
              </a:ext>
            </a:extLst>
          </p:cNvPr>
          <p:cNvPicPr preferRelativeResize="0"/>
          <p:nvPr/>
        </p:nvPicPr>
        <p:blipFill rotWithShape="1">
          <a:blip r:embed="rId4">
            <a:clrChange>
              <a:clrFrom>
                <a:srgbClr val="FEFFFF"/>
              </a:clrFrom>
              <a:clrTo>
                <a:srgbClr val="FEFFFF">
                  <a:alpha val="0"/>
                </a:srgbClr>
              </a:clrTo>
            </a:clrChange>
            <a:alphaModFix/>
          </a:blip>
          <a:srcRect l="19532" t="51979" r="61705" b="20722"/>
          <a:stretch/>
        </p:blipFill>
        <p:spPr>
          <a:xfrm>
            <a:off x="5486401" y="2394408"/>
            <a:ext cx="3085113" cy="2815462"/>
          </a:xfrm>
          <a:prstGeom prst="rect">
            <a:avLst/>
          </a:prstGeom>
          <a:noFill/>
          <a:ln>
            <a:noFill/>
          </a:ln>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3375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1" name="חץ: שמאלה-ימינה 10">
            <a:extLst>
              <a:ext uri="{FF2B5EF4-FFF2-40B4-BE49-F238E27FC236}">
                <a16:creationId xmlns:a16="http://schemas.microsoft.com/office/drawing/2014/main" id="{1352BE9C-41FD-4373-ABFB-23D23D261EA1}"/>
              </a:ext>
            </a:extLst>
          </p:cNvPr>
          <p:cNvSpPr/>
          <p:nvPr/>
        </p:nvSpPr>
        <p:spPr>
          <a:xfrm rot="19918182">
            <a:off x="2860587" y="4508841"/>
            <a:ext cx="3156113" cy="367215"/>
          </a:xfrm>
          <a:prstGeom prst="leftRightArrow">
            <a:avLst>
              <a:gd name="adj1" fmla="val 370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 name="Google Shape;390;p38">
            <a:extLst>
              <a:ext uri="{FF2B5EF4-FFF2-40B4-BE49-F238E27FC236}">
                <a16:creationId xmlns:a16="http://schemas.microsoft.com/office/drawing/2014/main" id="{06C00CA5-EC32-46A3-A1B9-E28EB3D67C1F}"/>
              </a:ext>
            </a:extLst>
          </p:cNvPr>
          <p:cNvPicPr preferRelativeResize="0"/>
          <p:nvPr/>
        </p:nvPicPr>
        <p:blipFill rotWithShape="1">
          <a:blip r:embed="rId4">
            <a:clrChange>
              <a:clrFrom>
                <a:srgbClr val="FEFFFF"/>
              </a:clrFrom>
              <a:clrTo>
                <a:srgbClr val="FEFFFF">
                  <a:alpha val="0"/>
                </a:srgbClr>
              </a:clrTo>
            </a:clrChange>
            <a:alphaModFix/>
          </a:blip>
          <a:srcRect l="19532" t="51979" r="61705" b="20722"/>
          <a:stretch/>
        </p:blipFill>
        <p:spPr>
          <a:xfrm>
            <a:off x="5486401" y="2394408"/>
            <a:ext cx="3085113" cy="2815462"/>
          </a:xfrm>
          <a:prstGeom prst="rect">
            <a:avLst/>
          </a:prstGeom>
          <a:noFill/>
          <a:ln>
            <a:noFill/>
          </a:ln>
        </p:spPr>
      </p:pic>
      <p:sp>
        <p:nvSpPr>
          <p:cNvPr id="13" name="מלבן 12"/>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8165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3" name="תמונה 12" descr="תמונה שמכילה עץ&#10;&#10;התיאור נוצר באופן אוטומטי">
            <a:extLst>
              <a:ext uri="{FF2B5EF4-FFF2-40B4-BE49-F238E27FC236}">
                <a16:creationId xmlns:a16="http://schemas.microsoft.com/office/drawing/2014/main" id="{359C3E3F-7B37-4DE1-980D-1A465D583678}"/>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5424612" y="2389239"/>
            <a:ext cx="3807978" cy="2527696"/>
          </a:xfrm>
          <a:prstGeom prst="rect">
            <a:avLst/>
          </a:prstGeom>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27519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1" name="חץ: שמאלה-ימינה 10">
            <a:extLst>
              <a:ext uri="{FF2B5EF4-FFF2-40B4-BE49-F238E27FC236}">
                <a16:creationId xmlns:a16="http://schemas.microsoft.com/office/drawing/2014/main" id="{1352BE9C-41FD-4373-ABFB-23D23D261EA1}"/>
              </a:ext>
            </a:extLst>
          </p:cNvPr>
          <p:cNvSpPr/>
          <p:nvPr/>
        </p:nvSpPr>
        <p:spPr>
          <a:xfrm rot="896974">
            <a:off x="2294374" y="2316611"/>
            <a:ext cx="4313901" cy="226247"/>
          </a:xfrm>
          <a:prstGeom prst="leftRightArrow">
            <a:avLst>
              <a:gd name="adj1" fmla="val 370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3" name="תמונה 12" descr="תמונה שמכילה עץ&#10;&#10;התיאור נוצר באופן אוטומטי">
            <a:extLst>
              <a:ext uri="{FF2B5EF4-FFF2-40B4-BE49-F238E27FC236}">
                <a16:creationId xmlns:a16="http://schemas.microsoft.com/office/drawing/2014/main" id="{A09FA974-B725-4B22-A2C1-F11CD99008DB}"/>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5424612" y="2389239"/>
            <a:ext cx="3807978" cy="2527696"/>
          </a:xfrm>
          <a:prstGeom prst="rect">
            <a:avLst/>
          </a:prstGeom>
        </p:spPr>
      </p:pic>
      <p:sp>
        <p:nvSpPr>
          <p:cNvPr id="12" name="מלבן 11"/>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50429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3"/>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Can you…?</a:t>
            </a:r>
            <a:endParaRPr/>
          </a:p>
        </p:txBody>
      </p:sp>
      <p:sp>
        <p:nvSpPr>
          <p:cNvPr id="316" name="Google Shape;316;p33"/>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666750" lvl="0" indent="-457200" algn="l" rtl="0">
              <a:lnSpc>
                <a:spcPct val="126060"/>
              </a:lnSpc>
              <a:spcBef>
                <a:spcPts val="0"/>
              </a:spcBef>
              <a:spcAft>
                <a:spcPts val="0"/>
              </a:spcAft>
              <a:buClr>
                <a:schemeClr val="accent2"/>
              </a:buClr>
              <a:buSzPts val="3300"/>
              <a:buFont typeface="Arial" panose="020B0604020202020204" pitchFamily="34" charset="0"/>
              <a:buChar char="•"/>
            </a:pPr>
            <a:r>
              <a:rPr lang="en-US" dirty="0"/>
              <a:t>k</a:t>
            </a:r>
            <a:r>
              <a:rPr lang="en-US" dirty="0" smtClean="0"/>
              <a:t>now </a:t>
            </a:r>
            <a:r>
              <a:rPr lang="en-US" dirty="0"/>
              <a:t>the names of sea </a:t>
            </a:r>
            <a:r>
              <a:rPr lang="en-US" dirty="0" smtClean="0"/>
              <a:t>animals?</a:t>
            </a:r>
            <a:endParaRPr lang="en-US" dirty="0"/>
          </a:p>
          <a:p>
            <a:pPr marL="666750" lvl="0" indent="-457200" algn="l" rtl="0">
              <a:lnSpc>
                <a:spcPct val="126060"/>
              </a:lnSpc>
              <a:spcBef>
                <a:spcPts val="0"/>
              </a:spcBef>
              <a:spcAft>
                <a:spcPts val="0"/>
              </a:spcAft>
              <a:buClr>
                <a:schemeClr val="accent2"/>
              </a:buClr>
              <a:buSzPts val="3300"/>
              <a:buFont typeface="Arial" panose="020B0604020202020204" pitchFamily="34" charset="0"/>
              <a:buChar char="•"/>
            </a:pPr>
            <a:r>
              <a:rPr lang="en-US" dirty="0"/>
              <a:t>r</a:t>
            </a:r>
            <a:r>
              <a:rPr lang="en-US" dirty="0" smtClean="0"/>
              <a:t>ead </a:t>
            </a:r>
            <a:r>
              <a:rPr lang="en-US" dirty="0"/>
              <a:t>words with the sound /</a:t>
            </a:r>
            <a:r>
              <a:rPr lang="en-US" dirty="0" err="1"/>
              <a:t>sh</a:t>
            </a:r>
            <a:r>
              <a:rPr lang="en-US" dirty="0"/>
              <a:t>/ and /</a:t>
            </a:r>
            <a:r>
              <a:rPr lang="en-US" dirty="0" err="1"/>
              <a:t>ph</a:t>
            </a:r>
            <a:r>
              <a:rPr lang="en-US" dirty="0" smtClean="0"/>
              <a:t>/ ?</a:t>
            </a:r>
            <a:endParaRPr lang="en-US" dirty="0"/>
          </a:p>
          <a:p>
            <a:pPr marL="666750" lvl="0" indent="-457200" algn="l" rtl="0">
              <a:lnSpc>
                <a:spcPct val="126060"/>
              </a:lnSpc>
              <a:spcBef>
                <a:spcPts val="0"/>
              </a:spcBef>
              <a:spcAft>
                <a:spcPts val="0"/>
              </a:spcAft>
              <a:buClr>
                <a:schemeClr val="accent2"/>
              </a:buClr>
              <a:buSzPts val="3300"/>
              <a:buFont typeface="Arial" panose="020B0604020202020204" pitchFamily="34" charset="0"/>
              <a:buChar char="•"/>
            </a:pPr>
            <a:r>
              <a:rPr lang="en-US" dirty="0"/>
              <a:t>w</a:t>
            </a:r>
            <a:r>
              <a:rPr lang="en-US" dirty="0" smtClean="0"/>
              <a:t>rite </a:t>
            </a:r>
            <a:r>
              <a:rPr lang="en-US" dirty="0"/>
              <a:t>a short book:</a:t>
            </a:r>
          </a:p>
          <a:p>
            <a:pPr marL="209550" lvl="0" indent="0" algn="l" rtl="0">
              <a:lnSpc>
                <a:spcPct val="126060"/>
              </a:lnSpc>
              <a:spcBef>
                <a:spcPts val="0"/>
              </a:spcBef>
              <a:spcAft>
                <a:spcPts val="0"/>
              </a:spcAft>
              <a:buClr>
                <a:schemeClr val="accent2"/>
              </a:buClr>
              <a:buSzPts val="3300"/>
              <a:buNone/>
            </a:pPr>
            <a:r>
              <a:rPr lang="en-US" dirty="0"/>
              <a:t>    “I can see in the sea</a:t>
            </a:r>
            <a:r>
              <a:rPr lang="en-US" dirty="0" smtClean="0"/>
              <a:t>”?</a:t>
            </a:r>
            <a:endParaRPr dirty="0"/>
          </a:p>
        </p:txBody>
      </p:sp>
      <p:pic>
        <p:nvPicPr>
          <p:cNvPr id="317" name="Google Shape;317;p33"/>
          <p:cNvPicPr preferRelativeResize="0"/>
          <p:nvPr/>
        </p:nvPicPr>
        <p:blipFill rotWithShape="1">
          <a:blip r:embed="rId3">
            <a:alphaModFix/>
          </a:blip>
          <a:srcRect/>
          <a:stretch/>
        </p:blipFill>
        <p:spPr>
          <a:xfrm>
            <a:off x="1086803" y="5956559"/>
            <a:ext cx="1466030" cy="1474969"/>
          </a:xfrm>
          <a:prstGeom prst="rect">
            <a:avLst/>
          </a:prstGeom>
          <a:noFill/>
          <a:ln>
            <a:noFill/>
          </a:ln>
        </p:spPr>
      </p:pic>
      <p:grpSp>
        <p:nvGrpSpPr>
          <p:cNvPr id="318" name="Google Shape;318;p33"/>
          <p:cNvGrpSpPr/>
          <p:nvPr/>
        </p:nvGrpSpPr>
        <p:grpSpPr>
          <a:xfrm flipH="1">
            <a:off x="10416619" y="6290751"/>
            <a:ext cx="1430425" cy="403293"/>
            <a:chOff x="358720" y="6187719"/>
            <a:chExt cx="1795869" cy="506326"/>
          </a:xfrm>
        </p:grpSpPr>
        <p:cxnSp>
          <p:nvCxnSpPr>
            <p:cNvPr id="319" name="Google Shape;319;p33"/>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20" name="Google Shape;320;p33"/>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1" name="Google Shape;321;p33"/>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9" name="מלבן 8"/>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3" name="Google Shape;389;p38">
            <a:extLst>
              <a:ext uri="{FF2B5EF4-FFF2-40B4-BE49-F238E27FC236}">
                <a16:creationId xmlns:a16="http://schemas.microsoft.com/office/drawing/2014/main" id="{33269F18-353E-4B31-8441-6DBF5CBD4887}"/>
              </a:ext>
            </a:extLst>
          </p:cNvPr>
          <p:cNvPicPr preferRelativeResize="0"/>
          <p:nvPr/>
        </p:nvPicPr>
        <p:blipFill rotWithShape="1">
          <a:blip r:embed="rId4">
            <a:clrChange>
              <a:clrFrom>
                <a:srgbClr val="FEFFFF"/>
              </a:clrFrom>
              <a:clrTo>
                <a:srgbClr val="FEFFFF">
                  <a:alpha val="0"/>
                </a:srgbClr>
              </a:clrTo>
            </a:clrChange>
            <a:alphaModFix/>
          </a:blip>
          <a:srcRect l="20170" t="26063" r="42593" b="23117"/>
          <a:stretch/>
        </p:blipFill>
        <p:spPr>
          <a:xfrm>
            <a:off x="5814644" y="2108965"/>
            <a:ext cx="2259430" cy="2396616"/>
          </a:xfrm>
          <a:prstGeom prst="rect">
            <a:avLst/>
          </a:prstGeom>
          <a:noFill/>
          <a:ln>
            <a:noFill/>
          </a:ln>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5241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dirty="0"/>
              <a:t>Practice Makes Perfect</a:t>
            </a:r>
            <a:endParaRPr dirty="0"/>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3" name="Google Shape;389;p38">
            <a:extLst>
              <a:ext uri="{FF2B5EF4-FFF2-40B4-BE49-F238E27FC236}">
                <a16:creationId xmlns:a16="http://schemas.microsoft.com/office/drawing/2014/main" id="{33269F18-353E-4B31-8441-6DBF5CBD4887}"/>
              </a:ext>
            </a:extLst>
          </p:cNvPr>
          <p:cNvPicPr preferRelativeResize="0"/>
          <p:nvPr/>
        </p:nvPicPr>
        <p:blipFill rotWithShape="1">
          <a:blip r:embed="rId4">
            <a:clrChange>
              <a:clrFrom>
                <a:srgbClr val="FEFFFF"/>
              </a:clrFrom>
              <a:clrTo>
                <a:srgbClr val="FEFFFF">
                  <a:alpha val="0"/>
                </a:srgbClr>
              </a:clrTo>
            </a:clrChange>
            <a:alphaModFix/>
          </a:blip>
          <a:srcRect l="20170" t="26063" r="42593" b="23117"/>
          <a:stretch/>
        </p:blipFill>
        <p:spPr>
          <a:xfrm>
            <a:off x="5814644" y="2108965"/>
            <a:ext cx="2259430" cy="2396616"/>
          </a:xfrm>
          <a:prstGeom prst="rect">
            <a:avLst/>
          </a:prstGeom>
          <a:noFill/>
          <a:ln>
            <a:noFill/>
          </a:ln>
        </p:spPr>
      </p:pic>
      <p:sp>
        <p:nvSpPr>
          <p:cNvPr id="10" name="חץ: שמאלה-ימינה 9">
            <a:extLst>
              <a:ext uri="{FF2B5EF4-FFF2-40B4-BE49-F238E27FC236}">
                <a16:creationId xmlns:a16="http://schemas.microsoft.com/office/drawing/2014/main" id="{45066DB4-62E6-43E2-B736-BD31F74928F5}"/>
              </a:ext>
            </a:extLst>
          </p:cNvPr>
          <p:cNvSpPr/>
          <p:nvPr/>
        </p:nvSpPr>
        <p:spPr>
          <a:xfrm rot="20943810">
            <a:off x="2464482" y="3916668"/>
            <a:ext cx="3445435" cy="264480"/>
          </a:xfrm>
          <a:prstGeom prst="leftRightArrow">
            <a:avLst>
              <a:gd name="adj1" fmla="val 370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1701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dirty="0"/>
              <a:t>Practice Makes Perfect</a:t>
            </a:r>
            <a:endParaRPr dirty="0"/>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1" name="Google Shape;386;p38">
            <a:extLst>
              <a:ext uri="{FF2B5EF4-FFF2-40B4-BE49-F238E27FC236}">
                <a16:creationId xmlns:a16="http://schemas.microsoft.com/office/drawing/2014/main" id="{374F7AE8-B5E0-421E-BAB0-060CF49C93EA}"/>
              </a:ext>
            </a:extLst>
          </p:cNvPr>
          <p:cNvPicPr preferRelativeResize="0"/>
          <p:nvPr/>
        </p:nvPicPr>
        <p:blipFill>
          <a:blip r:embed="rId4">
            <a:clrChange>
              <a:clrFrom>
                <a:srgbClr val="FFFFFF"/>
              </a:clrFrom>
              <a:clrTo>
                <a:srgbClr val="FFFFFF">
                  <a:alpha val="0"/>
                </a:srgbClr>
              </a:clrTo>
            </a:clrChange>
            <a:alphaModFix/>
          </a:blip>
          <a:stretch>
            <a:fillRect/>
          </a:stretch>
        </p:blipFill>
        <p:spPr>
          <a:xfrm>
            <a:off x="5215562" y="2052491"/>
            <a:ext cx="3428818" cy="2753018"/>
          </a:xfrm>
          <a:prstGeom prst="rect">
            <a:avLst/>
          </a:prstGeom>
          <a:noFill/>
          <a:ln>
            <a:noFill/>
          </a:ln>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39601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0" name="חץ: שמאלה-ימינה 9">
            <a:extLst>
              <a:ext uri="{FF2B5EF4-FFF2-40B4-BE49-F238E27FC236}">
                <a16:creationId xmlns:a16="http://schemas.microsoft.com/office/drawing/2014/main" id="{45066DB4-62E6-43E2-B736-BD31F74928F5}"/>
              </a:ext>
            </a:extLst>
          </p:cNvPr>
          <p:cNvSpPr/>
          <p:nvPr/>
        </p:nvSpPr>
        <p:spPr>
          <a:xfrm rot="1164380">
            <a:off x="2466837" y="2879300"/>
            <a:ext cx="2763719" cy="165275"/>
          </a:xfrm>
          <a:prstGeom prst="leftRightArrow">
            <a:avLst>
              <a:gd name="adj1" fmla="val 370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Google Shape;386;p38">
            <a:extLst>
              <a:ext uri="{FF2B5EF4-FFF2-40B4-BE49-F238E27FC236}">
                <a16:creationId xmlns:a16="http://schemas.microsoft.com/office/drawing/2014/main" id="{F2130EAD-626F-4EA0-8BE1-5F58B4E62346}"/>
              </a:ext>
            </a:extLst>
          </p:cNvPr>
          <p:cNvPicPr preferRelativeResize="0"/>
          <p:nvPr/>
        </p:nvPicPr>
        <p:blipFill>
          <a:blip r:embed="rId4">
            <a:clrChange>
              <a:clrFrom>
                <a:srgbClr val="FFFFFF"/>
              </a:clrFrom>
              <a:clrTo>
                <a:srgbClr val="FFFFFF">
                  <a:alpha val="0"/>
                </a:srgbClr>
              </a:clrTo>
            </a:clrChange>
            <a:alphaModFix/>
          </a:blip>
          <a:stretch>
            <a:fillRect/>
          </a:stretch>
        </p:blipFill>
        <p:spPr>
          <a:xfrm>
            <a:off x="5215562" y="2052491"/>
            <a:ext cx="3428818" cy="2753018"/>
          </a:xfrm>
          <a:prstGeom prst="rect">
            <a:avLst/>
          </a:prstGeom>
          <a:noFill/>
          <a:ln>
            <a:noFill/>
          </a:ln>
        </p:spPr>
      </p:pic>
      <p:sp>
        <p:nvSpPr>
          <p:cNvPr id="12" name="מלבן 11"/>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2708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en-US" dirty="0"/>
              <a:t>What am I?</a:t>
            </a:r>
            <a:endParaRPr dirty="0"/>
          </a:p>
        </p:txBody>
      </p:sp>
      <p:sp>
        <p:nvSpPr>
          <p:cNvPr id="419" name="Google Shape;419;p40"/>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I am very </a:t>
            </a:r>
            <a:r>
              <a:rPr lang="en-US" dirty="0" err="1"/>
              <a:t>very</a:t>
            </a:r>
            <a:r>
              <a:rPr lang="en-US" dirty="0"/>
              <a:t> big. I am a __________</a:t>
            </a:r>
            <a:endParaRPr dirty="0"/>
          </a:p>
        </p:txBody>
      </p:sp>
      <p:pic>
        <p:nvPicPr>
          <p:cNvPr id="420" name="Google Shape;420;p40"/>
          <p:cNvPicPr preferRelativeResize="0"/>
          <p:nvPr/>
        </p:nvPicPr>
        <p:blipFill rotWithShape="1">
          <a:blip r:embed="rId3">
            <a:alphaModFix/>
          </a:blip>
          <a:srcRect/>
          <a:stretch/>
        </p:blipFill>
        <p:spPr>
          <a:xfrm>
            <a:off x="-642937" y="5559993"/>
            <a:ext cx="2082800" cy="2095500"/>
          </a:xfrm>
          <a:prstGeom prst="rect">
            <a:avLst/>
          </a:prstGeom>
          <a:noFill/>
          <a:ln>
            <a:noFill/>
          </a:ln>
        </p:spPr>
      </p:pic>
      <p:grpSp>
        <p:nvGrpSpPr>
          <p:cNvPr id="421" name="Google Shape;421;p40"/>
          <p:cNvGrpSpPr/>
          <p:nvPr/>
        </p:nvGrpSpPr>
        <p:grpSpPr>
          <a:xfrm flipH="1">
            <a:off x="10416619" y="6290751"/>
            <a:ext cx="1430425" cy="403293"/>
            <a:chOff x="358720" y="6187719"/>
            <a:chExt cx="1795869" cy="506326"/>
          </a:xfrm>
        </p:grpSpPr>
        <p:cxnSp>
          <p:nvCxnSpPr>
            <p:cNvPr id="422" name="Google Shape;422;p40"/>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23" name="Google Shape;423;p40"/>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4" name="Google Shape;424;p40"/>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9" name="מלבן 8"/>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en-US" dirty="0"/>
              <a:t>What am I?</a:t>
            </a:r>
            <a:endParaRPr dirty="0"/>
          </a:p>
        </p:txBody>
      </p:sp>
      <p:sp>
        <p:nvSpPr>
          <p:cNvPr id="419" name="Google Shape;419;p40"/>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I am very </a:t>
            </a:r>
            <a:r>
              <a:rPr lang="en-US" dirty="0" err="1"/>
              <a:t>very</a:t>
            </a:r>
            <a:r>
              <a:rPr lang="en-US" dirty="0"/>
              <a:t> big. I am a </a:t>
            </a:r>
            <a:r>
              <a:rPr lang="en-US" dirty="0">
                <a:solidFill>
                  <a:srgbClr val="FB2265"/>
                </a:solidFill>
              </a:rPr>
              <a:t>whale</a:t>
            </a:r>
            <a:r>
              <a:rPr lang="en-US" dirty="0">
                <a:solidFill>
                  <a:schemeClr val="tx1"/>
                </a:solidFill>
              </a:rPr>
              <a:t>.</a:t>
            </a:r>
            <a:endParaRPr dirty="0">
              <a:solidFill>
                <a:schemeClr val="tx1"/>
              </a:solidFill>
            </a:endParaRPr>
          </a:p>
        </p:txBody>
      </p:sp>
      <p:pic>
        <p:nvPicPr>
          <p:cNvPr id="420" name="Google Shape;420;p40"/>
          <p:cNvPicPr preferRelativeResize="0"/>
          <p:nvPr/>
        </p:nvPicPr>
        <p:blipFill rotWithShape="1">
          <a:blip r:embed="rId3">
            <a:alphaModFix/>
          </a:blip>
          <a:srcRect/>
          <a:stretch/>
        </p:blipFill>
        <p:spPr>
          <a:xfrm>
            <a:off x="-642937" y="5559993"/>
            <a:ext cx="2082800" cy="2095500"/>
          </a:xfrm>
          <a:prstGeom prst="rect">
            <a:avLst/>
          </a:prstGeom>
          <a:noFill/>
          <a:ln>
            <a:noFill/>
          </a:ln>
        </p:spPr>
      </p:pic>
      <p:grpSp>
        <p:nvGrpSpPr>
          <p:cNvPr id="421" name="Google Shape;421;p40"/>
          <p:cNvGrpSpPr/>
          <p:nvPr/>
        </p:nvGrpSpPr>
        <p:grpSpPr>
          <a:xfrm flipH="1">
            <a:off x="10416619" y="6290751"/>
            <a:ext cx="1430425" cy="403293"/>
            <a:chOff x="358720" y="6187719"/>
            <a:chExt cx="1795869" cy="506326"/>
          </a:xfrm>
        </p:grpSpPr>
        <p:cxnSp>
          <p:nvCxnSpPr>
            <p:cNvPr id="422" name="Google Shape;422;p40"/>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23" name="Google Shape;423;p40"/>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4" name="Google Shape;424;p40"/>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0" name="Google Shape;389;p38">
            <a:extLst>
              <a:ext uri="{FF2B5EF4-FFF2-40B4-BE49-F238E27FC236}">
                <a16:creationId xmlns:a16="http://schemas.microsoft.com/office/drawing/2014/main" id="{C26C66AB-EE0B-4A1C-AFA6-1DEC51219FC1}"/>
              </a:ext>
            </a:extLst>
          </p:cNvPr>
          <p:cNvPicPr preferRelativeResize="0"/>
          <p:nvPr/>
        </p:nvPicPr>
        <p:blipFill rotWithShape="1">
          <a:blip r:embed="rId4">
            <a:clrChange>
              <a:clrFrom>
                <a:srgbClr val="FEFFFF"/>
              </a:clrFrom>
              <a:clrTo>
                <a:srgbClr val="FEFFFF">
                  <a:alpha val="0"/>
                </a:srgbClr>
              </a:clrTo>
            </a:clrChange>
            <a:alphaModFix/>
          </a:blip>
          <a:srcRect l="20170" t="26063" r="42593" b="23117"/>
          <a:stretch/>
        </p:blipFill>
        <p:spPr>
          <a:xfrm>
            <a:off x="3836570" y="2667786"/>
            <a:ext cx="2328560" cy="2478817"/>
          </a:xfrm>
          <a:prstGeom prst="rect">
            <a:avLst/>
          </a:prstGeom>
          <a:noFill/>
          <a:ln>
            <a:noFill/>
          </a:ln>
        </p:spPr>
      </p:pic>
      <p:sp>
        <p:nvSpPr>
          <p:cNvPr id="11" name="מלבן 10"/>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6758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en-US" dirty="0"/>
              <a:t>What am I?</a:t>
            </a:r>
            <a:endParaRPr dirty="0"/>
          </a:p>
        </p:txBody>
      </p:sp>
      <p:sp>
        <p:nvSpPr>
          <p:cNvPr id="419" name="Google Shape;419;p40"/>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I am small and orange. I am a __________</a:t>
            </a:r>
            <a:endParaRPr dirty="0"/>
          </a:p>
        </p:txBody>
      </p:sp>
      <p:pic>
        <p:nvPicPr>
          <p:cNvPr id="420" name="Google Shape;420;p40"/>
          <p:cNvPicPr preferRelativeResize="0"/>
          <p:nvPr/>
        </p:nvPicPr>
        <p:blipFill rotWithShape="1">
          <a:blip r:embed="rId3">
            <a:alphaModFix/>
          </a:blip>
          <a:srcRect/>
          <a:stretch/>
        </p:blipFill>
        <p:spPr>
          <a:xfrm>
            <a:off x="-642937" y="5559993"/>
            <a:ext cx="2082800" cy="2095500"/>
          </a:xfrm>
          <a:prstGeom prst="rect">
            <a:avLst/>
          </a:prstGeom>
          <a:noFill/>
          <a:ln>
            <a:noFill/>
          </a:ln>
        </p:spPr>
      </p:pic>
      <p:grpSp>
        <p:nvGrpSpPr>
          <p:cNvPr id="421" name="Google Shape;421;p40"/>
          <p:cNvGrpSpPr/>
          <p:nvPr/>
        </p:nvGrpSpPr>
        <p:grpSpPr>
          <a:xfrm flipH="1">
            <a:off x="10416619" y="6290751"/>
            <a:ext cx="1430425" cy="403293"/>
            <a:chOff x="358720" y="6187719"/>
            <a:chExt cx="1795869" cy="506326"/>
          </a:xfrm>
        </p:grpSpPr>
        <p:cxnSp>
          <p:nvCxnSpPr>
            <p:cNvPr id="422" name="Google Shape;422;p40"/>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23" name="Google Shape;423;p40"/>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4" name="Google Shape;424;p40"/>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9" name="מלבן 8"/>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21107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en-US" dirty="0"/>
              <a:t>What am I?</a:t>
            </a:r>
            <a:endParaRPr dirty="0"/>
          </a:p>
        </p:txBody>
      </p:sp>
      <p:sp>
        <p:nvSpPr>
          <p:cNvPr id="419" name="Google Shape;419;p40"/>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I am small and orange. I am a </a:t>
            </a:r>
            <a:r>
              <a:rPr lang="en-US" dirty="0">
                <a:solidFill>
                  <a:schemeClr val="accent2"/>
                </a:solidFill>
              </a:rPr>
              <a:t>fish</a:t>
            </a:r>
            <a:r>
              <a:rPr lang="en-US" dirty="0"/>
              <a:t>.</a:t>
            </a:r>
            <a:endParaRPr dirty="0"/>
          </a:p>
        </p:txBody>
      </p:sp>
      <p:pic>
        <p:nvPicPr>
          <p:cNvPr id="420" name="Google Shape;420;p40"/>
          <p:cNvPicPr preferRelativeResize="0"/>
          <p:nvPr/>
        </p:nvPicPr>
        <p:blipFill rotWithShape="1">
          <a:blip r:embed="rId3">
            <a:alphaModFix/>
          </a:blip>
          <a:srcRect/>
          <a:stretch/>
        </p:blipFill>
        <p:spPr>
          <a:xfrm>
            <a:off x="-642937" y="5559993"/>
            <a:ext cx="2082800" cy="2095500"/>
          </a:xfrm>
          <a:prstGeom prst="rect">
            <a:avLst/>
          </a:prstGeom>
          <a:noFill/>
          <a:ln>
            <a:noFill/>
          </a:ln>
        </p:spPr>
      </p:pic>
      <p:grpSp>
        <p:nvGrpSpPr>
          <p:cNvPr id="421" name="Google Shape;421;p40"/>
          <p:cNvGrpSpPr/>
          <p:nvPr/>
        </p:nvGrpSpPr>
        <p:grpSpPr>
          <a:xfrm flipH="1">
            <a:off x="10416619" y="6290751"/>
            <a:ext cx="1430425" cy="403293"/>
            <a:chOff x="358720" y="6187719"/>
            <a:chExt cx="1795869" cy="506326"/>
          </a:xfrm>
        </p:grpSpPr>
        <p:cxnSp>
          <p:nvCxnSpPr>
            <p:cNvPr id="422" name="Google Shape;422;p40"/>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23" name="Google Shape;423;p40"/>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4" name="Google Shape;424;p40"/>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9" name="תמונה 8" descr="תמונה שמכילה עץ&#10;&#10;התיאור נוצר באופן אוטומטי">
            <a:extLst>
              <a:ext uri="{FF2B5EF4-FFF2-40B4-BE49-F238E27FC236}">
                <a16:creationId xmlns:a16="http://schemas.microsoft.com/office/drawing/2014/main" id="{31B06479-42CD-4B6B-83BB-AE1A4CF51DDF}"/>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3228167" y="2700324"/>
            <a:ext cx="3807978" cy="2527696"/>
          </a:xfrm>
          <a:prstGeom prst="rect">
            <a:avLst/>
          </a:prstGeom>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71665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en-US" dirty="0"/>
              <a:t>What am I?</a:t>
            </a:r>
            <a:endParaRPr dirty="0"/>
          </a:p>
        </p:txBody>
      </p:sp>
      <p:sp>
        <p:nvSpPr>
          <p:cNvPr id="419" name="Google Shape;419;p40"/>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I like to jump in the deep water.</a:t>
            </a:r>
          </a:p>
          <a:p>
            <a:pPr marL="0" lvl="0" indent="0" algn="l" rtl="0">
              <a:lnSpc>
                <a:spcPct val="126060"/>
              </a:lnSpc>
              <a:spcBef>
                <a:spcPts val="0"/>
              </a:spcBef>
              <a:spcAft>
                <a:spcPts val="0"/>
              </a:spcAft>
              <a:buSzPts val="3300"/>
              <a:buNone/>
            </a:pPr>
            <a:r>
              <a:rPr lang="en-US" dirty="0"/>
              <a:t>I am a ________.</a:t>
            </a:r>
            <a:endParaRPr dirty="0"/>
          </a:p>
        </p:txBody>
      </p:sp>
      <p:pic>
        <p:nvPicPr>
          <p:cNvPr id="420" name="Google Shape;420;p40"/>
          <p:cNvPicPr preferRelativeResize="0"/>
          <p:nvPr/>
        </p:nvPicPr>
        <p:blipFill rotWithShape="1">
          <a:blip r:embed="rId3">
            <a:alphaModFix/>
          </a:blip>
          <a:srcRect/>
          <a:stretch/>
        </p:blipFill>
        <p:spPr>
          <a:xfrm>
            <a:off x="-642937" y="5559993"/>
            <a:ext cx="2082800" cy="2095500"/>
          </a:xfrm>
          <a:prstGeom prst="rect">
            <a:avLst/>
          </a:prstGeom>
          <a:noFill/>
          <a:ln>
            <a:noFill/>
          </a:ln>
        </p:spPr>
      </p:pic>
      <p:grpSp>
        <p:nvGrpSpPr>
          <p:cNvPr id="421" name="Google Shape;421;p40"/>
          <p:cNvGrpSpPr/>
          <p:nvPr/>
        </p:nvGrpSpPr>
        <p:grpSpPr>
          <a:xfrm flipH="1">
            <a:off x="10416619" y="6290751"/>
            <a:ext cx="1430425" cy="403293"/>
            <a:chOff x="358720" y="6187719"/>
            <a:chExt cx="1795869" cy="506326"/>
          </a:xfrm>
        </p:grpSpPr>
        <p:cxnSp>
          <p:nvCxnSpPr>
            <p:cNvPr id="422" name="Google Shape;422;p40"/>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23" name="Google Shape;423;p40"/>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4" name="Google Shape;424;p40"/>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9" name="מלבן 8"/>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5216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en-US" dirty="0"/>
              <a:t>What am I?</a:t>
            </a:r>
            <a:endParaRPr dirty="0"/>
          </a:p>
        </p:txBody>
      </p:sp>
      <p:sp>
        <p:nvSpPr>
          <p:cNvPr id="419" name="Google Shape;419;p40"/>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I like to jump in the deep water.</a:t>
            </a:r>
          </a:p>
          <a:p>
            <a:pPr marL="0" lvl="0" indent="0" algn="l" rtl="0">
              <a:lnSpc>
                <a:spcPct val="126060"/>
              </a:lnSpc>
              <a:spcBef>
                <a:spcPts val="0"/>
              </a:spcBef>
              <a:spcAft>
                <a:spcPts val="0"/>
              </a:spcAft>
              <a:buSzPts val="3300"/>
              <a:buNone/>
            </a:pPr>
            <a:r>
              <a:rPr lang="en-US" dirty="0"/>
              <a:t>I am a </a:t>
            </a:r>
            <a:r>
              <a:rPr lang="en-US" dirty="0">
                <a:solidFill>
                  <a:schemeClr val="accent2"/>
                </a:solidFill>
              </a:rPr>
              <a:t>dolphin</a:t>
            </a:r>
            <a:r>
              <a:rPr lang="en-US" dirty="0"/>
              <a:t>.</a:t>
            </a:r>
            <a:endParaRPr dirty="0"/>
          </a:p>
        </p:txBody>
      </p:sp>
      <p:pic>
        <p:nvPicPr>
          <p:cNvPr id="420" name="Google Shape;420;p40"/>
          <p:cNvPicPr preferRelativeResize="0"/>
          <p:nvPr/>
        </p:nvPicPr>
        <p:blipFill rotWithShape="1">
          <a:blip r:embed="rId3">
            <a:alphaModFix/>
          </a:blip>
          <a:srcRect/>
          <a:stretch/>
        </p:blipFill>
        <p:spPr>
          <a:xfrm>
            <a:off x="-642937" y="5559993"/>
            <a:ext cx="2082800" cy="2095500"/>
          </a:xfrm>
          <a:prstGeom prst="rect">
            <a:avLst/>
          </a:prstGeom>
          <a:noFill/>
          <a:ln>
            <a:noFill/>
          </a:ln>
        </p:spPr>
      </p:pic>
      <p:grpSp>
        <p:nvGrpSpPr>
          <p:cNvPr id="421" name="Google Shape;421;p40"/>
          <p:cNvGrpSpPr/>
          <p:nvPr/>
        </p:nvGrpSpPr>
        <p:grpSpPr>
          <a:xfrm flipH="1">
            <a:off x="10416619" y="6290751"/>
            <a:ext cx="1430425" cy="403293"/>
            <a:chOff x="358720" y="6187719"/>
            <a:chExt cx="1795869" cy="506326"/>
          </a:xfrm>
        </p:grpSpPr>
        <p:cxnSp>
          <p:nvCxnSpPr>
            <p:cNvPr id="422" name="Google Shape;422;p40"/>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23" name="Google Shape;423;p40"/>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4" name="Google Shape;424;p40"/>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9" name="תמונה 8">
            <a:extLst>
              <a:ext uri="{FF2B5EF4-FFF2-40B4-BE49-F238E27FC236}">
                <a16:creationId xmlns:a16="http://schemas.microsoft.com/office/drawing/2014/main" id="{BE30A3BA-ED0F-4094-88A6-9B86B4E2A15F}"/>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4198070" y="2851324"/>
            <a:ext cx="3610551" cy="3131024"/>
          </a:xfrm>
          <a:prstGeom prst="rect">
            <a:avLst/>
          </a:prstGeom>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8493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4"/>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SzPts val="3700"/>
              <a:buNone/>
            </a:pPr>
            <a:r>
              <a:rPr lang="x-none" sz="3700"/>
              <a:t>What do you need to prepare for the class?</a:t>
            </a:r>
            <a:endParaRPr sz="3700"/>
          </a:p>
        </p:txBody>
      </p:sp>
      <p:pic>
        <p:nvPicPr>
          <p:cNvPr id="329" name="Google Shape;329;p34" descr="https://lh5.googleusercontent.com/7xQchnRuOUJbyFAyyHdllavqvQUFOSCV7l5Kzy1Rmeboi9xefgg8yDF0ng5ESkxi3tC9_i9ER1BmBYOOTMhmhaxTzBz8ILJQxn_c__0Qg9cKcVB64VGmWAAtIhTRT7NF"/>
          <p:cNvPicPr preferRelativeResize="0"/>
          <p:nvPr/>
        </p:nvPicPr>
        <p:blipFill rotWithShape="1">
          <a:blip r:embed="rId3">
            <a:alphaModFix/>
          </a:blip>
          <a:srcRect/>
          <a:stretch/>
        </p:blipFill>
        <p:spPr>
          <a:xfrm>
            <a:off x="10070574" y="2710851"/>
            <a:ext cx="1161305" cy="1800743"/>
          </a:xfrm>
          <a:prstGeom prst="rect">
            <a:avLst/>
          </a:prstGeom>
          <a:noFill/>
          <a:ln>
            <a:noFill/>
          </a:ln>
        </p:spPr>
      </p:pic>
      <p:pic>
        <p:nvPicPr>
          <p:cNvPr id="330" name="Google Shape;330;p34" descr="https://lh4.googleusercontent.com/iGTl96Eygo7-oid1H3ZWWYhb5HWAynyOs2KLWGGMeuEgHeu4cFLof2g-jYLOscV4q-879K-lfjkP4Swnmj_UGZsWTDspF4AbUz1XGd30Tf1KKpiEXhvx6NLF17Q1F5VY"/>
          <p:cNvPicPr preferRelativeResize="0"/>
          <p:nvPr/>
        </p:nvPicPr>
        <p:blipFill rotWithShape="1">
          <a:blip r:embed="rId4">
            <a:alphaModFix/>
          </a:blip>
          <a:srcRect/>
          <a:stretch/>
        </p:blipFill>
        <p:spPr>
          <a:xfrm rot="5400000">
            <a:off x="7739942" y="3225956"/>
            <a:ext cx="1771057" cy="740845"/>
          </a:xfrm>
          <a:prstGeom prst="rect">
            <a:avLst/>
          </a:prstGeom>
          <a:noFill/>
          <a:ln>
            <a:noFill/>
          </a:ln>
        </p:spPr>
      </p:pic>
      <p:pic>
        <p:nvPicPr>
          <p:cNvPr id="331" name="Google Shape;331;p34" descr="https://lh4.googleusercontent.com/8FRkycPXoj7UiB9dvl8WfvE_rPOmNvworJ3hEUUExH908Pyx1w8Shtg70_9YIyrxXZu2Q5tvXMslWX6PBLNTleMKYZ5Wgwd4UNNj4iBwA-K5B6WNBJ5WFRNSOF3busg5"/>
          <p:cNvPicPr preferRelativeResize="0"/>
          <p:nvPr/>
        </p:nvPicPr>
        <p:blipFill rotWithShape="1">
          <a:blip r:embed="rId5">
            <a:alphaModFix/>
          </a:blip>
          <a:srcRect/>
          <a:stretch/>
        </p:blipFill>
        <p:spPr>
          <a:xfrm>
            <a:off x="5988972" y="2681305"/>
            <a:ext cx="1191396" cy="1963540"/>
          </a:xfrm>
          <a:prstGeom prst="rect">
            <a:avLst/>
          </a:prstGeom>
          <a:noFill/>
          <a:ln>
            <a:noFill/>
          </a:ln>
        </p:spPr>
      </p:pic>
      <p:pic>
        <p:nvPicPr>
          <p:cNvPr id="333" name="Google Shape;333;p34" descr="https://lh5.googleusercontent.com/ZDoHST6h1OCX-u3R0_z7nNa7SfU7HmVM0D695YAePInfr_qNfjeMwiGEv5CWrEZg9NKaTDrt37AL_GYzZsegn6rlPlFCY3VeGszqUWVyGIQFv4vSJtyKvfOsQffjTrz2"/>
          <p:cNvPicPr preferRelativeResize="0"/>
          <p:nvPr/>
        </p:nvPicPr>
        <p:blipFill rotWithShape="1">
          <a:blip r:embed="rId6">
            <a:alphaModFix/>
          </a:blip>
          <a:srcRect/>
          <a:stretch/>
        </p:blipFill>
        <p:spPr>
          <a:xfrm>
            <a:off x="3553929" y="2844244"/>
            <a:ext cx="1360363" cy="1637663"/>
          </a:xfrm>
          <a:prstGeom prst="rect">
            <a:avLst/>
          </a:prstGeom>
          <a:noFill/>
          <a:ln>
            <a:noFill/>
          </a:ln>
        </p:spPr>
      </p:pic>
      <p:grpSp>
        <p:nvGrpSpPr>
          <p:cNvPr id="334" name="Google Shape;334;p34"/>
          <p:cNvGrpSpPr/>
          <p:nvPr/>
        </p:nvGrpSpPr>
        <p:grpSpPr>
          <a:xfrm flipH="1">
            <a:off x="10416619" y="6290751"/>
            <a:ext cx="1430425" cy="403293"/>
            <a:chOff x="358720" y="6187719"/>
            <a:chExt cx="1795869" cy="506326"/>
          </a:xfrm>
        </p:grpSpPr>
        <p:cxnSp>
          <p:nvCxnSpPr>
            <p:cNvPr id="335" name="Google Shape;335;p34"/>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36" name="Google Shape;336;p34"/>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7" name="Google Shape;337;p34"/>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 name="מלבן: פינה מקופלת 1">
            <a:extLst>
              <a:ext uri="{FF2B5EF4-FFF2-40B4-BE49-F238E27FC236}">
                <a16:creationId xmlns:a16="http://schemas.microsoft.com/office/drawing/2014/main" id="{EE6D45A4-8C51-40FC-9493-61EC93BEDFEF}"/>
              </a:ext>
            </a:extLst>
          </p:cNvPr>
          <p:cNvSpPr/>
          <p:nvPr/>
        </p:nvSpPr>
        <p:spPr>
          <a:xfrm>
            <a:off x="631596" y="2573518"/>
            <a:ext cx="1847653" cy="2271859"/>
          </a:xfrm>
          <a:prstGeom prst="foldedCorner">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en-US" dirty="0"/>
              <a:t>What am I?</a:t>
            </a:r>
            <a:endParaRPr dirty="0"/>
          </a:p>
        </p:txBody>
      </p:sp>
      <p:sp>
        <p:nvSpPr>
          <p:cNvPr id="419" name="Google Shape;419;p40"/>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I have </a:t>
            </a:r>
            <a:r>
              <a:rPr lang="en-US" dirty="0" smtClean="0"/>
              <a:t>big, </a:t>
            </a:r>
            <a:r>
              <a:rPr lang="en-US" dirty="0"/>
              <a:t>strong teeth.</a:t>
            </a:r>
          </a:p>
          <a:p>
            <a:pPr marL="0" lvl="0" indent="0" algn="l" rtl="0">
              <a:lnSpc>
                <a:spcPct val="126060"/>
              </a:lnSpc>
              <a:spcBef>
                <a:spcPts val="0"/>
              </a:spcBef>
              <a:spcAft>
                <a:spcPts val="0"/>
              </a:spcAft>
              <a:buSzPts val="3300"/>
              <a:buNone/>
            </a:pPr>
            <a:r>
              <a:rPr lang="en-US" dirty="0"/>
              <a:t>I am long and green.</a:t>
            </a:r>
          </a:p>
          <a:p>
            <a:pPr marL="0" lvl="0" indent="0" algn="l" rtl="0">
              <a:lnSpc>
                <a:spcPct val="126060"/>
              </a:lnSpc>
              <a:spcBef>
                <a:spcPts val="0"/>
              </a:spcBef>
              <a:spcAft>
                <a:spcPts val="0"/>
              </a:spcAft>
              <a:buSzPts val="3300"/>
              <a:buNone/>
            </a:pPr>
            <a:r>
              <a:rPr lang="en-US" dirty="0"/>
              <a:t>I am a ________.</a:t>
            </a:r>
            <a:endParaRPr dirty="0"/>
          </a:p>
        </p:txBody>
      </p:sp>
      <p:pic>
        <p:nvPicPr>
          <p:cNvPr id="420" name="Google Shape;420;p40"/>
          <p:cNvPicPr preferRelativeResize="0"/>
          <p:nvPr/>
        </p:nvPicPr>
        <p:blipFill rotWithShape="1">
          <a:blip r:embed="rId3">
            <a:alphaModFix/>
          </a:blip>
          <a:srcRect/>
          <a:stretch/>
        </p:blipFill>
        <p:spPr>
          <a:xfrm>
            <a:off x="-642937" y="5559993"/>
            <a:ext cx="2082800" cy="2095500"/>
          </a:xfrm>
          <a:prstGeom prst="rect">
            <a:avLst/>
          </a:prstGeom>
          <a:noFill/>
          <a:ln>
            <a:noFill/>
          </a:ln>
        </p:spPr>
      </p:pic>
      <p:grpSp>
        <p:nvGrpSpPr>
          <p:cNvPr id="421" name="Google Shape;421;p40"/>
          <p:cNvGrpSpPr/>
          <p:nvPr/>
        </p:nvGrpSpPr>
        <p:grpSpPr>
          <a:xfrm flipH="1">
            <a:off x="10416619" y="6290751"/>
            <a:ext cx="1430425" cy="403293"/>
            <a:chOff x="358720" y="6187719"/>
            <a:chExt cx="1795869" cy="506326"/>
          </a:xfrm>
        </p:grpSpPr>
        <p:cxnSp>
          <p:nvCxnSpPr>
            <p:cNvPr id="422" name="Google Shape;422;p40"/>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23" name="Google Shape;423;p40"/>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4" name="Google Shape;424;p40"/>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9" name="מלבן 8"/>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4207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en-US" dirty="0"/>
              <a:t>What am I?</a:t>
            </a:r>
            <a:endParaRPr dirty="0"/>
          </a:p>
        </p:txBody>
      </p:sp>
      <p:sp>
        <p:nvSpPr>
          <p:cNvPr id="419" name="Google Shape;419;p40"/>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I have </a:t>
            </a:r>
            <a:r>
              <a:rPr lang="en-US" dirty="0" smtClean="0"/>
              <a:t>big, </a:t>
            </a:r>
            <a:r>
              <a:rPr lang="en-US" dirty="0"/>
              <a:t>strong teeth.</a:t>
            </a:r>
          </a:p>
          <a:p>
            <a:pPr marL="0" lvl="0" indent="0" algn="l" rtl="0">
              <a:lnSpc>
                <a:spcPct val="126060"/>
              </a:lnSpc>
              <a:spcBef>
                <a:spcPts val="0"/>
              </a:spcBef>
              <a:spcAft>
                <a:spcPts val="0"/>
              </a:spcAft>
              <a:buSzPts val="3300"/>
              <a:buNone/>
            </a:pPr>
            <a:r>
              <a:rPr lang="en-US" dirty="0"/>
              <a:t>I am long and green.</a:t>
            </a:r>
          </a:p>
          <a:p>
            <a:pPr marL="0" lvl="0" indent="0" algn="l" rtl="0">
              <a:lnSpc>
                <a:spcPct val="126060"/>
              </a:lnSpc>
              <a:spcBef>
                <a:spcPts val="0"/>
              </a:spcBef>
              <a:spcAft>
                <a:spcPts val="0"/>
              </a:spcAft>
              <a:buSzPts val="3300"/>
              <a:buNone/>
            </a:pPr>
            <a:r>
              <a:rPr lang="en-US" dirty="0"/>
              <a:t>I am a </a:t>
            </a:r>
            <a:r>
              <a:rPr lang="en-US" dirty="0">
                <a:solidFill>
                  <a:schemeClr val="accent2"/>
                </a:solidFill>
              </a:rPr>
              <a:t>crocodile</a:t>
            </a:r>
            <a:r>
              <a:rPr lang="en-US" dirty="0"/>
              <a:t>.</a:t>
            </a:r>
            <a:endParaRPr dirty="0"/>
          </a:p>
        </p:txBody>
      </p:sp>
      <p:pic>
        <p:nvPicPr>
          <p:cNvPr id="420" name="Google Shape;420;p40"/>
          <p:cNvPicPr preferRelativeResize="0"/>
          <p:nvPr/>
        </p:nvPicPr>
        <p:blipFill rotWithShape="1">
          <a:blip r:embed="rId3">
            <a:alphaModFix/>
          </a:blip>
          <a:srcRect/>
          <a:stretch/>
        </p:blipFill>
        <p:spPr>
          <a:xfrm>
            <a:off x="-642937" y="5559993"/>
            <a:ext cx="2082800" cy="2095500"/>
          </a:xfrm>
          <a:prstGeom prst="rect">
            <a:avLst/>
          </a:prstGeom>
          <a:noFill/>
          <a:ln>
            <a:noFill/>
          </a:ln>
        </p:spPr>
      </p:pic>
      <p:grpSp>
        <p:nvGrpSpPr>
          <p:cNvPr id="421" name="Google Shape;421;p40"/>
          <p:cNvGrpSpPr/>
          <p:nvPr/>
        </p:nvGrpSpPr>
        <p:grpSpPr>
          <a:xfrm flipH="1">
            <a:off x="10416619" y="6290751"/>
            <a:ext cx="1430425" cy="403293"/>
            <a:chOff x="358720" y="6187719"/>
            <a:chExt cx="1795869" cy="506326"/>
          </a:xfrm>
        </p:grpSpPr>
        <p:cxnSp>
          <p:nvCxnSpPr>
            <p:cNvPr id="422" name="Google Shape;422;p40"/>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23" name="Google Shape;423;p40"/>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4" name="Google Shape;424;p40"/>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9" name="תמונה 8" descr="תמונה שמכילה זוחל, חדר&#10;&#10;התיאור נוצר באופן אוטומטי">
            <a:extLst>
              <a:ext uri="{FF2B5EF4-FFF2-40B4-BE49-F238E27FC236}">
                <a16:creationId xmlns:a16="http://schemas.microsoft.com/office/drawing/2014/main" id="{997A6E65-2930-4256-8991-B0669667A7B5}"/>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flipH="1">
            <a:off x="4094727" y="3673230"/>
            <a:ext cx="3667027" cy="1953078"/>
          </a:xfrm>
          <a:prstGeom prst="rect">
            <a:avLst/>
          </a:prstGeom>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8257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1"/>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rtl="0">
              <a:lnSpc>
                <a:spcPct val="80000"/>
              </a:lnSpc>
              <a:spcBef>
                <a:spcPts val="0"/>
              </a:spcBef>
              <a:spcAft>
                <a:spcPts val="0"/>
              </a:spcAft>
              <a:buSzPts val="4000"/>
              <a:buNone/>
            </a:pPr>
            <a:r>
              <a:rPr lang="en-US" dirty="0" smtClean="0"/>
              <a:t>The sound /</a:t>
            </a:r>
            <a:r>
              <a:rPr lang="en-US" dirty="0" err="1" smtClean="0"/>
              <a:t>ph</a:t>
            </a:r>
            <a:r>
              <a:rPr lang="en-US" dirty="0"/>
              <a:t>/</a:t>
            </a:r>
            <a:endParaRPr dirty="0"/>
          </a:p>
        </p:txBody>
      </p:sp>
      <p:sp>
        <p:nvSpPr>
          <p:cNvPr id="431" name="Google Shape;431;p41"/>
          <p:cNvSpPr txBox="1">
            <a:spLocks noGrp="1"/>
          </p:cNvSpPr>
          <p:nvPr>
            <p:ph type="body" idx="2"/>
          </p:nvPr>
        </p:nvSpPr>
        <p:spPr>
          <a:xfrm>
            <a:off x="896872" y="1559197"/>
            <a:ext cx="5167496" cy="4618236"/>
          </a:xfrm>
          <a:prstGeom prst="rect">
            <a:avLst/>
          </a:prstGeom>
          <a:noFill/>
          <a:ln>
            <a:noFill/>
          </a:ln>
        </p:spPr>
        <p:txBody>
          <a:bodyPr spcFirstLastPara="1" wrap="square" lIns="91425" tIns="45700" rIns="91425" bIns="45700" anchor="t" anchorCtr="0">
            <a:noAutofit/>
          </a:bodyPr>
          <a:lstStyle/>
          <a:p>
            <a:pPr indent="-457200" rtl="0">
              <a:lnSpc>
                <a:spcPct val="150000"/>
              </a:lnSpc>
              <a:spcBef>
                <a:spcPts val="0"/>
              </a:spcBef>
            </a:pPr>
            <a:r>
              <a:rPr lang="en-US" dirty="0"/>
              <a:t> dol</a:t>
            </a:r>
            <a:r>
              <a:rPr lang="en-US" dirty="0">
                <a:solidFill>
                  <a:schemeClr val="accent2"/>
                </a:solidFill>
              </a:rPr>
              <a:t>ph</a:t>
            </a:r>
            <a:r>
              <a:rPr lang="en-US" dirty="0"/>
              <a:t>in</a:t>
            </a:r>
          </a:p>
          <a:p>
            <a:pPr indent="-457200" rtl="0">
              <a:lnSpc>
                <a:spcPct val="150000"/>
              </a:lnSpc>
              <a:spcBef>
                <a:spcPts val="0"/>
              </a:spcBef>
            </a:pPr>
            <a:r>
              <a:rPr lang="en-US" dirty="0"/>
              <a:t> ele</a:t>
            </a:r>
            <a:r>
              <a:rPr lang="en-US" dirty="0">
                <a:solidFill>
                  <a:schemeClr val="accent2"/>
                </a:solidFill>
              </a:rPr>
              <a:t>ph</a:t>
            </a:r>
            <a:r>
              <a:rPr lang="en-US" dirty="0"/>
              <a:t>ant</a:t>
            </a:r>
          </a:p>
          <a:p>
            <a:pPr indent="-457200" rtl="0">
              <a:lnSpc>
                <a:spcPct val="150000"/>
              </a:lnSpc>
              <a:spcBef>
                <a:spcPts val="0"/>
              </a:spcBef>
            </a:pPr>
            <a:r>
              <a:rPr lang="en-US" dirty="0"/>
              <a:t> micro</a:t>
            </a:r>
            <a:r>
              <a:rPr lang="en-US" dirty="0">
                <a:solidFill>
                  <a:schemeClr val="accent2"/>
                </a:solidFill>
              </a:rPr>
              <a:t>ph</a:t>
            </a:r>
            <a:r>
              <a:rPr lang="en-US" dirty="0"/>
              <a:t>one</a:t>
            </a:r>
          </a:p>
          <a:p>
            <a:pPr indent="-457200" rtl="0">
              <a:lnSpc>
                <a:spcPct val="150000"/>
              </a:lnSpc>
              <a:spcBef>
                <a:spcPts val="0"/>
              </a:spcBef>
            </a:pPr>
            <a:r>
              <a:rPr lang="en-US" dirty="0"/>
              <a:t> tele</a:t>
            </a:r>
            <a:r>
              <a:rPr lang="en-US" dirty="0">
                <a:solidFill>
                  <a:schemeClr val="accent2"/>
                </a:solidFill>
              </a:rPr>
              <a:t>ph</a:t>
            </a:r>
            <a:r>
              <a:rPr lang="en-US" dirty="0"/>
              <a:t>one</a:t>
            </a:r>
          </a:p>
          <a:p>
            <a:pPr indent="-457200" rtl="0">
              <a:lnSpc>
                <a:spcPct val="150000"/>
              </a:lnSpc>
              <a:spcBef>
                <a:spcPts val="0"/>
              </a:spcBef>
            </a:pPr>
            <a:r>
              <a:rPr lang="en-US" dirty="0"/>
              <a:t> </a:t>
            </a:r>
            <a:r>
              <a:rPr lang="en-US" dirty="0" err="1"/>
              <a:t>i</a:t>
            </a:r>
            <a:r>
              <a:rPr lang="en-US" dirty="0"/>
              <a:t>-</a:t>
            </a:r>
            <a:r>
              <a:rPr lang="en-US" dirty="0">
                <a:solidFill>
                  <a:schemeClr val="accent2"/>
                </a:solidFill>
              </a:rPr>
              <a:t>ph</a:t>
            </a:r>
            <a:r>
              <a:rPr lang="en-US" dirty="0"/>
              <a:t>one</a:t>
            </a:r>
          </a:p>
        </p:txBody>
      </p:sp>
      <p:grpSp>
        <p:nvGrpSpPr>
          <p:cNvPr id="433" name="Google Shape;433;p41"/>
          <p:cNvGrpSpPr/>
          <p:nvPr/>
        </p:nvGrpSpPr>
        <p:grpSpPr>
          <a:xfrm flipH="1">
            <a:off x="10416619" y="6290751"/>
            <a:ext cx="1430425" cy="403293"/>
            <a:chOff x="358720" y="6187719"/>
            <a:chExt cx="1795869" cy="506326"/>
          </a:xfrm>
        </p:grpSpPr>
        <p:cxnSp>
          <p:nvCxnSpPr>
            <p:cNvPr id="434" name="Google Shape;434;p41"/>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35" name="Google Shape;435;p41"/>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6" name="Google Shape;436;p41"/>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2" name="תמונה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21863" y="1559197"/>
            <a:ext cx="4825181" cy="4551927"/>
          </a:xfrm>
          <a:prstGeom prst="rect">
            <a:avLst/>
          </a:prstGeom>
        </p:spPr>
      </p:pic>
      <p:sp>
        <p:nvSpPr>
          <p:cNvPr id="12" name="מלבן 11"/>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1"/>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rtl="0">
              <a:lnSpc>
                <a:spcPct val="80000"/>
              </a:lnSpc>
              <a:spcBef>
                <a:spcPts val="0"/>
              </a:spcBef>
              <a:spcAft>
                <a:spcPts val="0"/>
              </a:spcAft>
              <a:buSzPts val="4000"/>
              <a:buNone/>
            </a:pPr>
            <a:r>
              <a:rPr lang="en-US" dirty="0" smtClean="0"/>
              <a:t>The sound /</a:t>
            </a:r>
            <a:r>
              <a:rPr lang="en-US" dirty="0" err="1" smtClean="0"/>
              <a:t>sh</a:t>
            </a:r>
            <a:r>
              <a:rPr lang="en-US" dirty="0"/>
              <a:t>/</a:t>
            </a:r>
            <a:endParaRPr dirty="0"/>
          </a:p>
        </p:txBody>
      </p:sp>
      <p:sp>
        <p:nvSpPr>
          <p:cNvPr id="431" name="Google Shape;431;p41"/>
          <p:cNvSpPr txBox="1">
            <a:spLocks noGrp="1"/>
          </p:cNvSpPr>
          <p:nvPr>
            <p:ph type="body" idx="2"/>
          </p:nvPr>
        </p:nvSpPr>
        <p:spPr>
          <a:xfrm>
            <a:off x="988707" y="1253364"/>
            <a:ext cx="2869694" cy="5542917"/>
          </a:xfrm>
          <a:prstGeom prst="rect">
            <a:avLst/>
          </a:prstGeom>
          <a:noFill/>
          <a:ln>
            <a:noFill/>
          </a:ln>
        </p:spPr>
        <p:txBody>
          <a:bodyPr spcFirstLastPara="1" wrap="square" lIns="91425" tIns="45700" rIns="91425" bIns="45700" anchor="t" anchorCtr="0">
            <a:noAutofit/>
          </a:bodyPr>
          <a:lstStyle/>
          <a:p>
            <a:pPr indent="-457200" rtl="0">
              <a:lnSpc>
                <a:spcPct val="150000"/>
              </a:lnSpc>
              <a:spcBef>
                <a:spcPts val="0"/>
              </a:spcBef>
            </a:pPr>
            <a:r>
              <a:rPr lang="en-US" dirty="0"/>
              <a:t> </a:t>
            </a:r>
            <a:r>
              <a:rPr lang="en-US" dirty="0">
                <a:solidFill>
                  <a:schemeClr val="accent2"/>
                </a:solidFill>
              </a:rPr>
              <a:t>sh</a:t>
            </a:r>
            <a:r>
              <a:rPr lang="en-US" dirty="0"/>
              <a:t>ark</a:t>
            </a:r>
          </a:p>
          <a:p>
            <a:pPr indent="-457200" rtl="0">
              <a:lnSpc>
                <a:spcPct val="150000"/>
              </a:lnSpc>
              <a:spcBef>
                <a:spcPts val="0"/>
              </a:spcBef>
            </a:pPr>
            <a:r>
              <a:rPr lang="en-US" dirty="0"/>
              <a:t> fi</a:t>
            </a:r>
            <a:r>
              <a:rPr lang="en-US" dirty="0">
                <a:solidFill>
                  <a:schemeClr val="accent2"/>
                </a:solidFill>
              </a:rPr>
              <a:t>sh</a:t>
            </a:r>
          </a:p>
          <a:p>
            <a:pPr indent="-457200" rtl="0">
              <a:lnSpc>
                <a:spcPct val="150000"/>
              </a:lnSpc>
              <a:spcBef>
                <a:spcPts val="0"/>
              </a:spcBef>
            </a:pPr>
            <a:r>
              <a:rPr lang="en-US" dirty="0"/>
              <a:t> wa</a:t>
            </a:r>
            <a:r>
              <a:rPr lang="en-US" dirty="0">
                <a:solidFill>
                  <a:schemeClr val="accent2"/>
                </a:solidFill>
              </a:rPr>
              <a:t>sh</a:t>
            </a:r>
            <a:r>
              <a:rPr lang="en-US" dirty="0"/>
              <a:t> </a:t>
            </a:r>
          </a:p>
          <a:p>
            <a:pPr indent="-457200" rtl="0">
              <a:lnSpc>
                <a:spcPct val="150000"/>
              </a:lnSpc>
              <a:spcBef>
                <a:spcPts val="0"/>
              </a:spcBef>
            </a:pPr>
            <a:r>
              <a:rPr lang="en-US" dirty="0">
                <a:solidFill>
                  <a:schemeClr val="accent2"/>
                </a:solidFill>
              </a:rPr>
              <a:t> sh</a:t>
            </a:r>
            <a:r>
              <a:rPr lang="en-US" dirty="0"/>
              <a:t>ampoo</a:t>
            </a:r>
          </a:p>
          <a:p>
            <a:pPr indent="-457200" rtl="0">
              <a:lnSpc>
                <a:spcPct val="150000"/>
              </a:lnSpc>
              <a:spcBef>
                <a:spcPts val="0"/>
              </a:spcBef>
            </a:pPr>
            <a:r>
              <a:rPr lang="en-US" dirty="0"/>
              <a:t> </a:t>
            </a:r>
            <a:r>
              <a:rPr lang="en-US" dirty="0">
                <a:solidFill>
                  <a:schemeClr val="accent2"/>
                </a:solidFill>
              </a:rPr>
              <a:t>sh</a:t>
            </a:r>
            <a:r>
              <a:rPr lang="en-US" dirty="0"/>
              <a:t>eep</a:t>
            </a:r>
          </a:p>
          <a:p>
            <a:pPr indent="-457200" rtl="0">
              <a:lnSpc>
                <a:spcPct val="150000"/>
              </a:lnSpc>
              <a:spcBef>
                <a:spcPts val="0"/>
              </a:spcBef>
            </a:pPr>
            <a:r>
              <a:rPr lang="en-US" dirty="0"/>
              <a:t> </a:t>
            </a:r>
            <a:r>
              <a:rPr lang="en-US" dirty="0">
                <a:solidFill>
                  <a:schemeClr val="accent2"/>
                </a:solidFill>
              </a:rPr>
              <a:t>sh</a:t>
            </a:r>
            <a:r>
              <a:rPr lang="en-US" dirty="0"/>
              <a:t>op</a:t>
            </a:r>
          </a:p>
          <a:p>
            <a:pPr indent="-457200" rtl="0">
              <a:lnSpc>
                <a:spcPct val="150000"/>
              </a:lnSpc>
              <a:spcBef>
                <a:spcPts val="0"/>
              </a:spcBef>
            </a:pPr>
            <a:r>
              <a:rPr lang="en-US" dirty="0">
                <a:solidFill>
                  <a:schemeClr val="accent2"/>
                </a:solidFill>
              </a:rPr>
              <a:t> sh</a:t>
            </a:r>
            <a:r>
              <a:rPr lang="en-US" dirty="0"/>
              <a:t>oes</a:t>
            </a:r>
          </a:p>
        </p:txBody>
      </p:sp>
      <p:grpSp>
        <p:nvGrpSpPr>
          <p:cNvPr id="433" name="Google Shape;433;p41"/>
          <p:cNvGrpSpPr/>
          <p:nvPr/>
        </p:nvGrpSpPr>
        <p:grpSpPr>
          <a:xfrm flipH="1">
            <a:off x="10416619" y="6290751"/>
            <a:ext cx="1430425" cy="403293"/>
            <a:chOff x="358720" y="6187719"/>
            <a:chExt cx="1795869" cy="506326"/>
          </a:xfrm>
        </p:grpSpPr>
        <p:cxnSp>
          <p:nvCxnSpPr>
            <p:cNvPr id="434" name="Google Shape;434;p41"/>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35" name="Google Shape;435;p41"/>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6" name="Google Shape;436;p41"/>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 name="תמונה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2671" y="1152907"/>
            <a:ext cx="3534373" cy="2871915"/>
          </a:xfrm>
          <a:prstGeom prst="rect">
            <a:avLst/>
          </a:prstGeom>
        </p:spPr>
      </p:pic>
      <p:pic>
        <p:nvPicPr>
          <p:cNvPr id="2" name="תמונה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16083" y="3011614"/>
            <a:ext cx="3682430" cy="3682430"/>
          </a:xfrm>
          <a:prstGeom prst="rect">
            <a:avLst/>
          </a:prstGeom>
        </p:spPr>
      </p:pic>
    </p:spTree>
    <p:extLst>
      <p:ext uri="{BB962C8B-B14F-4D97-AF65-F5344CB8AC3E}">
        <p14:creationId xmlns:p14="http://schemas.microsoft.com/office/powerpoint/2010/main" val="266817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2"/>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Practice Makes Perfect</a:t>
            </a:r>
          </a:p>
        </p:txBody>
      </p:sp>
      <p:sp>
        <p:nvSpPr>
          <p:cNvPr id="443" name="Google Shape;443;p42"/>
          <p:cNvSpPr txBox="1">
            <a:spLocks noGrp="1"/>
          </p:cNvSpPr>
          <p:nvPr>
            <p:ph type="body" idx="2"/>
          </p:nvPr>
        </p:nvSpPr>
        <p:spPr>
          <a:xfrm>
            <a:off x="1180244" y="3474475"/>
            <a:ext cx="3514263" cy="3191215"/>
          </a:xfrm>
          <a:prstGeom prst="rect">
            <a:avLst/>
          </a:prstGeom>
          <a:noFill/>
          <a:ln>
            <a:noFill/>
          </a:ln>
        </p:spPr>
        <p:txBody>
          <a:bodyPr spcFirstLastPara="1" wrap="square" lIns="91425" tIns="45700" rIns="91425" bIns="45700" anchor="t" anchorCtr="0">
            <a:noAutofit/>
          </a:bodyPr>
          <a:lstStyle/>
          <a:p>
            <a:pPr marL="723900" lvl="0" indent="-514350" algn="l" rtl="0">
              <a:lnSpc>
                <a:spcPct val="126060"/>
              </a:lnSpc>
              <a:spcBef>
                <a:spcPts val="1000"/>
              </a:spcBef>
              <a:spcAft>
                <a:spcPts val="0"/>
              </a:spcAft>
              <a:buClr>
                <a:schemeClr val="accent2"/>
              </a:buClr>
              <a:buSzPts val="3300"/>
              <a:buFont typeface="Arial"/>
              <a:buAutoNum type="arabicPeriod"/>
            </a:pPr>
            <a:r>
              <a:rPr lang="en-US" dirty="0" err="1"/>
              <a:t>d</a:t>
            </a:r>
            <a:r>
              <a:rPr lang="en-US" dirty="0" err="1" smtClean="0"/>
              <a:t>ol</a:t>
            </a:r>
            <a:r>
              <a:rPr lang="en-US" dirty="0"/>
              <a:t>__in</a:t>
            </a:r>
          </a:p>
          <a:p>
            <a:pPr marL="723900" lvl="0" indent="-514350" algn="l" rtl="0">
              <a:lnSpc>
                <a:spcPct val="126060"/>
              </a:lnSpc>
              <a:spcBef>
                <a:spcPts val="1000"/>
              </a:spcBef>
              <a:spcAft>
                <a:spcPts val="0"/>
              </a:spcAft>
              <a:buClr>
                <a:schemeClr val="accent2"/>
              </a:buClr>
              <a:buSzPts val="3300"/>
              <a:buFont typeface="Arial"/>
              <a:buAutoNum type="arabicPeriod"/>
            </a:pPr>
            <a:r>
              <a:rPr lang="en-US" dirty="0"/>
              <a:t>f</a:t>
            </a:r>
            <a:r>
              <a:rPr lang="en-US" dirty="0" smtClean="0"/>
              <a:t>i</a:t>
            </a:r>
            <a:r>
              <a:rPr lang="en-US" dirty="0"/>
              <a:t>__</a:t>
            </a:r>
          </a:p>
          <a:p>
            <a:pPr marL="723900" lvl="0" indent="-514350" algn="l" rtl="0">
              <a:lnSpc>
                <a:spcPct val="126060"/>
              </a:lnSpc>
              <a:spcBef>
                <a:spcPts val="1000"/>
              </a:spcBef>
              <a:spcAft>
                <a:spcPts val="0"/>
              </a:spcAft>
              <a:buClr>
                <a:schemeClr val="accent2"/>
              </a:buClr>
              <a:buSzPts val="3300"/>
              <a:buFont typeface="Arial"/>
              <a:buAutoNum type="arabicPeriod"/>
            </a:pPr>
            <a:r>
              <a:rPr lang="en-US" dirty="0" err="1"/>
              <a:t>w</a:t>
            </a:r>
            <a:r>
              <a:rPr lang="en-US" dirty="0" err="1" smtClean="0"/>
              <a:t>ha_e</a:t>
            </a:r>
            <a:endParaRPr lang="en-US" dirty="0"/>
          </a:p>
          <a:p>
            <a:pPr marL="723900" lvl="0" indent="-514350" algn="l" rtl="0">
              <a:lnSpc>
                <a:spcPct val="126060"/>
              </a:lnSpc>
              <a:spcBef>
                <a:spcPts val="1000"/>
              </a:spcBef>
              <a:spcAft>
                <a:spcPts val="0"/>
              </a:spcAft>
              <a:buClr>
                <a:schemeClr val="accent2"/>
              </a:buClr>
              <a:buSzPts val="3300"/>
              <a:buFont typeface="Arial"/>
              <a:buAutoNum type="arabicPeriod"/>
            </a:pPr>
            <a:r>
              <a:rPr lang="en-US" dirty="0" err="1"/>
              <a:t>c</a:t>
            </a:r>
            <a:r>
              <a:rPr lang="en-US" dirty="0" err="1" smtClean="0"/>
              <a:t>_ocodil</a:t>
            </a:r>
            <a:r>
              <a:rPr lang="en-US" dirty="0" smtClean="0"/>
              <a:t>_</a:t>
            </a:r>
            <a:endParaRPr lang="en-US" dirty="0"/>
          </a:p>
        </p:txBody>
      </p:sp>
      <p:grpSp>
        <p:nvGrpSpPr>
          <p:cNvPr id="445" name="Google Shape;445;p42"/>
          <p:cNvGrpSpPr/>
          <p:nvPr/>
        </p:nvGrpSpPr>
        <p:grpSpPr>
          <a:xfrm flipH="1">
            <a:off x="10416619" y="6290751"/>
            <a:ext cx="1430425" cy="403293"/>
            <a:chOff x="358720" y="6187719"/>
            <a:chExt cx="1795869" cy="506326"/>
          </a:xfrm>
        </p:grpSpPr>
        <p:cxnSp>
          <p:nvCxnSpPr>
            <p:cNvPr id="446" name="Google Shape;446;p42"/>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47" name="Google Shape;447;p42"/>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48" name="Google Shape;448;p42"/>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 name="מלבן 1">
            <a:extLst>
              <a:ext uri="{FF2B5EF4-FFF2-40B4-BE49-F238E27FC236}">
                <a16:creationId xmlns:a16="http://schemas.microsoft.com/office/drawing/2014/main" id="{90BDFFF2-926B-40D5-945B-65DC544FB177}"/>
              </a:ext>
            </a:extLst>
          </p:cNvPr>
          <p:cNvSpPr/>
          <p:nvPr/>
        </p:nvSpPr>
        <p:spPr>
          <a:xfrm>
            <a:off x="659674" y="1120808"/>
            <a:ext cx="11138969" cy="635239"/>
          </a:xfrm>
          <a:prstGeom prst="rect">
            <a:avLst/>
          </a:prstGeom>
        </p:spPr>
        <p:txBody>
          <a:bodyPr wrap="square">
            <a:spAutoFit/>
          </a:bodyPr>
          <a:lstStyle/>
          <a:p>
            <a:pPr marL="209550" lvl="0">
              <a:lnSpc>
                <a:spcPct val="126060"/>
              </a:lnSpc>
              <a:spcBef>
                <a:spcPts val="1000"/>
              </a:spcBef>
              <a:buClr>
                <a:schemeClr val="accent2"/>
              </a:buClr>
              <a:buSzPts val="3300"/>
            </a:pPr>
            <a:r>
              <a:rPr lang="en-US" sz="2800" dirty="0">
                <a:latin typeface="Comic Sans MS" panose="030F0702030302020204" pitchFamily="66" charset="0"/>
              </a:rPr>
              <a:t>Copy the words to your notebook. </a:t>
            </a:r>
            <a:r>
              <a:rPr lang="en-US" sz="2800" dirty="0" smtClean="0">
                <a:latin typeface="Comic Sans MS" panose="030F0702030302020204" pitchFamily="66" charset="0"/>
              </a:rPr>
              <a:t>Fill </a:t>
            </a:r>
            <a:r>
              <a:rPr lang="en-US" sz="2800" dirty="0">
                <a:latin typeface="Comic Sans MS" panose="030F0702030302020204" pitchFamily="66" charset="0"/>
              </a:rPr>
              <a:t>in the missing letters:</a:t>
            </a:r>
          </a:p>
        </p:txBody>
      </p:sp>
      <p:sp>
        <p:nvSpPr>
          <p:cNvPr id="11" name="Google Shape;443;p42"/>
          <p:cNvSpPr txBox="1">
            <a:spLocks/>
          </p:cNvSpPr>
          <p:nvPr/>
        </p:nvSpPr>
        <p:spPr>
          <a:xfrm>
            <a:off x="4369281" y="3474475"/>
            <a:ext cx="2913116" cy="27832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8150" algn="l" rtl="1">
              <a:lnSpc>
                <a:spcPct val="126060"/>
              </a:lnSpc>
              <a:spcBef>
                <a:spcPts val="1000"/>
              </a:spcBef>
              <a:spcAft>
                <a:spcPts val="0"/>
              </a:spcAft>
              <a:buClr>
                <a:schemeClr val="accent2"/>
              </a:buClr>
              <a:buSzPts val="3300"/>
              <a:buFont typeface="Arial"/>
              <a:buChar char="•"/>
              <a:defRPr sz="3300" b="0" i="0" u="none" strike="noStrike" cap="none">
                <a:solidFill>
                  <a:schemeClr val="dk1"/>
                </a:solidFill>
                <a:latin typeface="Comic Sans MS"/>
                <a:ea typeface="Comic Sans MS"/>
                <a:cs typeface="Comic Sans MS"/>
                <a:sym typeface="Comic Sans MS"/>
              </a:defRPr>
            </a:lvl1pPr>
            <a:lvl2pPr marL="914400" marR="0" lvl="1"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Comic Sans MS"/>
                <a:ea typeface="Comic Sans MS"/>
                <a:cs typeface="Comic Sans MS"/>
                <a:sym typeface="Comic Sans MS"/>
              </a:defRPr>
            </a:lvl2pPr>
            <a:lvl3pPr marL="1371600" marR="0" lvl="2"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Comic Sans MS"/>
                <a:ea typeface="Comic Sans MS"/>
                <a:cs typeface="Comic Sans MS"/>
                <a:sym typeface="Comic Sans MS"/>
              </a:defRPr>
            </a:lvl3pPr>
            <a:lvl4pPr marL="1828800" marR="0" lvl="3"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Arial"/>
                <a:ea typeface="Arial"/>
                <a:cs typeface="Arial"/>
                <a:sym typeface="Arial"/>
              </a:defRPr>
            </a:lvl4pPr>
            <a:lvl5pPr marL="2286000" marR="0" lvl="4"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23900" indent="-514350" rtl="0">
              <a:buFont typeface="+mj-lt"/>
              <a:buAutoNum type="arabicPeriod" startAt="5"/>
            </a:pPr>
            <a:r>
              <a:rPr lang="en-US" dirty="0" err="1" smtClean="0"/>
              <a:t>s_arfish</a:t>
            </a:r>
            <a:endParaRPr lang="en-US" dirty="0" smtClean="0"/>
          </a:p>
          <a:p>
            <a:pPr marL="723900" indent="-514350" rtl="0">
              <a:buFont typeface="+mj-lt"/>
              <a:buAutoNum type="arabicPeriod" startAt="5"/>
            </a:pPr>
            <a:r>
              <a:rPr lang="en-US" dirty="0" smtClean="0"/>
              <a:t>_</a:t>
            </a:r>
            <a:r>
              <a:rPr lang="en-US" dirty="0" err="1" smtClean="0"/>
              <a:t>rab</a:t>
            </a:r>
            <a:endParaRPr lang="en-US" dirty="0" smtClean="0"/>
          </a:p>
          <a:p>
            <a:pPr marL="723900" indent="-514350" rtl="0">
              <a:buFont typeface="+mj-lt"/>
              <a:buAutoNum type="arabicPeriod" startAt="5"/>
            </a:pPr>
            <a:r>
              <a:rPr lang="en-US" dirty="0" err="1" smtClean="0"/>
              <a:t>shar</a:t>
            </a:r>
            <a:r>
              <a:rPr lang="en-US" dirty="0" smtClean="0"/>
              <a:t>_</a:t>
            </a:r>
          </a:p>
        </p:txBody>
      </p:sp>
      <p:sp>
        <p:nvSpPr>
          <p:cNvPr id="3" name="TextBox 2"/>
          <p:cNvSpPr txBox="1"/>
          <p:nvPr/>
        </p:nvSpPr>
        <p:spPr>
          <a:xfrm>
            <a:off x="8379623" y="2595356"/>
            <a:ext cx="753366" cy="755412"/>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k</a:t>
            </a:r>
            <a:endParaRPr lang="he-IL" sz="2800" dirty="0">
              <a:solidFill>
                <a:schemeClr val="bg1"/>
              </a:solidFill>
              <a:latin typeface="Comic Sans MS" panose="030F0702030302020204" pitchFamily="66" charset="0"/>
            </a:endParaRPr>
          </a:p>
        </p:txBody>
      </p:sp>
      <p:sp>
        <p:nvSpPr>
          <p:cNvPr id="13" name="TextBox 12"/>
          <p:cNvSpPr txBox="1"/>
          <p:nvPr/>
        </p:nvSpPr>
        <p:spPr>
          <a:xfrm>
            <a:off x="9386730" y="3350768"/>
            <a:ext cx="832086" cy="735747"/>
          </a:xfrm>
          <a:prstGeom prst="ellipse">
            <a:avLst/>
          </a:prstGeom>
          <a:solidFill>
            <a:srgbClr val="FFC000"/>
          </a:solidFill>
        </p:spPr>
        <p:txBody>
          <a:bodyPr wrap="square" rtlCol="1">
            <a:spAutoFit/>
          </a:bodyPr>
          <a:lstStyle/>
          <a:p>
            <a:pPr algn="ctr"/>
            <a:r>
              <a:rPr lang="en-US" sz="2800" dirty="0" err="1" smtClean="0">
                <a:solidFill>
                  <a:schemeClr val="bg1"/>
                </a:solidFill>
                <a:latin typeface="Comic Sans MS" panose="030F0702030302020204" pitchFamily="66" charset="0"/>
              </a:rPr>
              <a:t>ph</a:t>
            </a:r>
            <a:endParaRPr lang="he-IL" sz="2800" dirty="0">
              <a:solidFill>
                <a:schemeClr val="bg1"/>
              </a:solidFill>
              <a:latin typeface="Comic Sans MS" panose="030F0702030302020204" pitchFamily="66" charset="0"/>
            </a:endParaRPr>
          </a:p>
        </p:txBody>
      </p:sp>
      <p:sp>
        <p:nvSpPr>
          <p:cNvPr id="14" name="TextBox 13"/>
          <p:cNvSpPr txBox="1"/>
          <p:nvPr/>
        </p:nvSpPr>
        <p:spPr>
          <a:xfrm>
            <a:off x="10678372" y="2638272"/>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t</a:t>
            </a:r>
            <a:endParaRPr lang="he-IL" sz="2800" dirty="0">
              <a:solidFill>
                <a:schemeClr val="bg1"/>
              </a:solidFill>
              <a:latin typeface="Comic Sans MS" panose="030F0702030302020204" pitchFamily="66" charset="0"/>
            </a:endParaRPr>
          </a:p>
        </p:txBody>
      </p:sp>
      <p:sp>
        <p:nvSpPr>
          <p:cNvPr id="15" name="TextBox 14"/>
          <p:cNvSpPr txBox="1"/>
          <p:nvPr/>
        </p:nvSpPr>
        <p:spPr>
          <a:xfrm>
            <a:off x="7964909" y="4371291"/>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c</a:t>
            </a:r>
            <a:endParaRPr lang="he-IL" sz="2800" dirty="0">
              <a:solidFill>
                <a:schemeClr val="bg1"/>
              </a:solidFill>
              <a:latin typeface="Comic Sans MS" panose="030F0702030302020204" pitchFamily="66" charset="0"/>
            </a:endParaRPr>
          </a:p>
        </p:txBody>
      </p:sp>
      <p:sp>
        <p:nvSpPr>
          <p:cNvPr id="16" name="TextBox 15"/>
          <p:cNvSpPr txBox="1"/>
          <p:nvPr/>
        </p:nvSpPr>
        <p:spPr>
          <a:xfrm>
            <a:off x="9714274" y="4969301"/>
            <a:ext cx="832086" cy="735747"/>
          </a:xfrm>
          <a:prstGeom prst="ellipse">
            <a:avLst/>
          </a:prstGeom>
          <a:solidFill>
            <a:srgbClr val="FFC000"/>
          </a:solidFill>
        </p:spPr>
        <p:txBody>
          <a:bodyPr wrap="square" rtlCol="1">
            <a:spAutoFit/>
          </a:bodyPr>
          <a:lstStyle/>
          <a:p>
            <a:pPr algn="ctr"/>
            <a:r>
              <a:rPr lang="en-US" sz="2800" dirty="0" err="1" smtClean="0">
                <a:solidFill>
                  <a:schemeClr val="bg1"/>
                </a:solidFill>
                <a:latin typeface="Comic Sans MS" panose="030F0702030302020204" pitchFamily="66" charset="0"/>
              </a:rPr>
              <a:t>sh</a:t>
            </a:r>
            <a:endParaRPr lang="he-IL" sz="2800" dirty="0">
              <a:solidFill>
                <a:schemeClr val="bg1"/>
              </a:solidFill>
              <a:latin typeface="Comic Sans MS" panose="030F0702030302020204" pitchFamily="66" charset="0"/>
            </a:endParaRPr>
          </a:p>
        </p:txBody>
      </p:sp>
      <p:sp>
        <p:nvSpPr>
          <p:cNvPr id="17" name="TextBox 16"/>
          <p:cNvSpPr txBox="1"/>
          <p:nvPr/>
        </p:nvSpPr>
        <p:spPr>
          <a:xfrm>
            <a:off x="10736504" y="4148875"/>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r</a:t>
            </a:r>
            <a:endParaRPr lang="he-IL" sz="2800" dirty="0">
              <a:solidFill>
                <a:schemeClr val="bg1"/>
              </a:solidFill>
              <a:latin typeface="Comic Sans MS" panose="030F0702030302020204" pitchFamily="66" charset="0"/>
            </a:endParaRPr>
          </a:p>
        </p:txBody>
      </p:sp>
      <p:sp>
        <p:nvSpPr>
          <p:cNvPr id="23" name="מלבן 22"/>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
        <p:nvSpPr>
          <p:cNvPr id="18" name="TextBox 17"/>
          <p:cNvSpPr txBox="1"/>
          <p:nvPr/>
        </p:nvSpPr>
        <p:spPr>
          <a:xfrm>
            <a:off x="8523067" y="5665672"/>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e</a:t>
            </a:r>
            <a:endParaRPr lang="he-IL" sz="2800" dirty="0">
              <a:solidFill>
                <a:schemeClr val="bg1"/>
              </a:solidFill>
              <a:latin typeface="Comic Sans MS" panose="030F0702030302020204" pitchFamily="66" charset="0"/>
            </a:endParaRPr>
          </a:p>
        </p:txBody>
      </p:sp>
      <p:sp>
        <p:nvSpPr>
          <p:cNvPr id="19" name="TextBox 18"/>
          <p:cNvSpPr txBox="1"/>
          <p:nvPr/>
        </p:nvSpPr>
        <p:spPr>
          <a:xfrm>
            <a:off x="10714025" y="5628861"/>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l</a:t>
            </a:r>
            <a:endParaRPr lang="he-IL" sz="2800" dirty="0">
              <a:solidFill>
                <a:schemeClr val="bg1"/>
              </a:solidFill>
              <a:latin typeface="Comic Sans MS" panose="030F0702030302020204" pitchFamily="66" charset="0"/>
            </a:endParaRPr>
          </a:p>
        </p:txBody>
      </p:sp>
      <p:sp>
        <p:nvSpPr>
          <p:cNvPr id="4" name="מלבן 3"/>
          <p:cNvSpPr/>
          <p:nvPr/>
        </p:nvSpPr>
        <p:spPr>
          <a:xfrm>
            <a:off x="7763635" y="2330245"/>
            <a:ext cx="4159206" cy="436379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מלבן 20"/>
          <p:cNvSpPr/>
          <p:nvPr/>
        </p:nvSpPr>
        <p:spPr>
          <a:xfrm>
            <a:off x="938780" y="2330245"/>
            <a:ext cx="6608687" cy="4363799"/>
          </a:xfrm>
          <a:prstGeom prst="rect">
            <a:avLst/>
          </a:prstGeom>
          <a:noFill/>
          <a:ln>
            <a:solidFill>
              <a:srgbClr val="FB226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מלבן 21">
            <a:extLst>
              <a:ext uri="{FF2B5EF4-FFF2-40B4-BE49-F238E27FC236}">
                <a16:creationId xmlns:a16="http://schemas.microsoft.com/office/drawing/2014/main" id="{90BDFFF2-926B-40D5-945B-65DC544FB177}"/>
              </a:ext>
            </a:extLst>
          </p:cNvPr>
          <p:cNvSpPr/>
          <p:nvPr/>
        </p:nvSpPr>
        <p:spPr>
          <a:xfrm>
            <a:off x="2373593" y="2282513"/>
            <a:ext cx="3855565" cy="732188"/>
          </a:xfrm>
          <a:prstGeom prst="rect">
            <a:avLst/>
          </a:prstGeom>
        </p:spPr>
        <p:txBody>
          <a:bodyPr wrap="square">
            <a:spAutoFit/>
          </a:bodyPr>
          <a:lstStyle/>
          <a:p>
            <a:pPr marL="209550" lvl="0">
              <a:lnSpc>
                <a:spcPct val="126060"/>
              </a:lnSpc>
              <a:spcBef>
                <a:spcPts val="1000"/>
              </a:spcBef>
              <a:buClr>
                <a:schemeClr val="accent2"/>
              </a:buClr>
              <a:buSzPts val="3300"/>
            </a:pPr>
            <a:r>
              <a:rPr lang="en-US" sz="3300" dirty="0" smtClean="0">
                <a:latin typeface="Comic Sans MS" panose="030F0702030302020204" pitchFamily="66" charset="0"/>
              </a:rPr>
              <a:t>Water Animals</a:t>
            </a:r>
            <a:endParaRPr lang="en-US" sz="3300" dirty="0">
              <a:latin typeface="Comic Sans MS" panose="030F0702030302020204" pitchFamily="66" charset="0"/>
            </a:endParaRPr>
          </a:p>
        </p:txBody>
      </p:sp>
    </p:spTree>
    <p:extLst>
      <p:ext uri="{BB962C8B-B14F-4D97-AF65-F5344CB8AC3E}">
        <p14:creationId xmlns:p14="http://schemas.microsoft.com/office/powerpoint/2010/main" val="287132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2"/>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Practice Makes Perfect</a:t>
            </a:r>
          </a:p>
        </p:txBody>
      </p:sp>
      <p:sp>
        <p:nvSpPr>
          <p:cNvPr id="443" name="Google Shape;443;p42"/>
          <p:cNvSpPr txBox="1">
            <a:spLocks noGrp="1"/>
          </p:cNvSpPr>
          <p:nvPr>
            <p:ph type="body" idx="2"/>
          </p:nvPr>
        </p:nvSpPr>
        <p:spPr>
          <a:xfrm>
            <a:off x="1180244" y="3474475"/>
            <a:ext cx="3514263" cy="3191215"/>
          </a:xfrm>
          <a:prstGeom prst="rect">
            <a:avLst/>
          </a:prstGeom>
          <a:noFill/>
          <a:ln>
            <a:noFill/>
          </a:ln>
        </p:spPr>
        <p:txBody>
          <a:bodyPr spcFirstLastPara="1" wrap="square" lIns="91425" tIns="45700" rIns="91425" bIns="45700" anchor="t" anchorCtr="0">
            <a:noAutofit/>
          </a:bodyPr>
          <a:lstStyle/>
          <a:p>
            <a:pPr marL="723900" lvl="0" indent="-514350" algn="l" rtl="0">
              <a:lnSpc>
                <a:spcPct val="126060"/>
              </a:lnSpc>
              <a:spcBef>
                <a:spcPts val="1000"/>
              </a:spcBef>
              <a:spcAft>
                <a:spcPts val="0"/>
              </a:spcAft>
              <a:buClr>
                <a:schemeClr val="accent2"/>
              </a:buClr>
              <a:buSzPts val="3300"/>
              <a:buFont typeface="Arial"/>
              <a:buAutoNum type="arabicPeriod"/>
            </a:pPr>
            <a:r>
              <a:rPr lang="en-US" dirty="0" err="1"/>
              <a:t>d</a:t>
            </a:r>
            <a:r>
              <a:rPr lang="en-US" dirty="0" err="1" smtClean="0"/>
              <a:t>ol</a:t>
            </a:r>
            <a:r>
              <a:rPr lang="en-US" dirty="0"/>
              <a:t>__in</a:t>
            </a:r>
          </a:p>
          <a:p>
            <a:pPr marL="723900" lvl="0" indent="-514350" algn="l" rtl="0">
              <a:lnSpc>
                <a:spcPct val="126060"/>
              </a:lnSpc>
              <a:spcBef>
                <a:spcPts val="1000"/>
              </a:spcBef>
              <a:spcAft>
                <a:spcPts val="0"/>
              </a:spcAft>
              <a:buClr>
                <a:schemeClr val="accent2"/>
              </a:buClr>
              <a:buSzPts val="3300"/>
              <a:buFont typeface="Arial"/>
              <a:buAutoNum type="arabicPeriod"/>
            </a:pPr>
            <a:r>
              <a:rPr lang="en-US" dirty="0"/>
              <a:t>f</a:t>
            </a:r>
            <a:r>
              <a:rPr lang="en-US" dirty="0" smtClean="0"/>
              <a:t>i</a:t>
            </a:r>
            <a:r>
              <a:rPr lang="en-US" dirty="0"/>
              <a:t>__</a:t>
            </a:r>
          </a:p>
          <a:p>
            <a:pPr marL="723900" lvl="0" indent="-514350" algn="l" rtl="0">
              <a:lnSpc>
                <a:spcPct val="126060"/>
              </a:lnSpc>
              <a:spcBef>
                <a:spcPts val="1000"/>
              </a:spcBef>
              <a:spcAft>
                <a:spcPts val="0"/>
              </a:spcAft>
              <a:buClr>
                <a:schemeClr val="accent2"/>
              </a:buClr>
              <a:buSzPts val="3300"/>
              <a:buFont typeface="Arial"/>
              <a:buAutoNum type="arabicPeriod"/>
            </a:pPr>
            <a:r>
              <a:rPr lang="en-US" dirty="0" err="1"/>
              <a:t>w</a:t>
            </a:r>
            <a:r>
              <a:rPr lang="en-US" dirty="0" err="1" smtClean="0"/>
              <a:t>ha_e</a:t>
            </a:r>
            <a:endParaRPr lang="en-US" dirty="0"/>
          </a:p>
          <a:p>
            <a:pPr marL="723900" lvl="0" indent="-514350" algn="l" rtl="0">
              <a:lnSpc>
                <a:spcPct val="126060"/>
              </a:lnSpc>
              <a:spcBef>
                <a:spcPts val="1000"/>
              </a:spcBef>
              <a:spcAft>
                <a:spcPts val="0"/>
              </a:spcAft>
              <a:buClr>
                <a:schemeClr val="accent2"/>
              </a:buClr>
              <a:buSzPts val="3300"/>
              <a:buFont typeface="Arial"/>
              <a:buAutoNum type="arabicPeriod"/>
            </a:pPr>
            <a:r>
              <a:rPr lang="en-US" dirty="0" err="1"/>
              <a:t>c</a:t>
            </a:r>
            <a:r>
              <a:rPr lang="en-US" dirty="0" err="1" smtClean="0"/>
              <a:t>_ocodil</a:t>
            </a:r>
            <a:r>
              <a:rPr lang="en-US" dirty="0" smtClean="0"/>
              <a:t>_</a:t>
            </a:r>
            <a:endParaRPr lang="en-US" dirty="0"/>
          </a:p>
        </p:txBody>
      </p:sp>
      <p:grpSp>
        <p:nvGrpSpPr>
          <p:cNvPr id="445" name="Google Shape;445;p42"/>
          <p:cNvGrpSpPr/>
          <p:nvPr/>
        </p:nvGrpSpPr>
        <p:grpSpPr>
          <a:xfrm flipH="1">
            <a:off x="10416619" y="6290751"/>
            <a:ext cx="1430425" cy="403293"/>
            <a:chOff x="358720" y="6187719"/>
            <a:chExt cx="1795869" cy="506326"/>
          </a:xfrm>
        </p:grpSpPr>
        <p:cxnSp>
          <p:nvCxnSpPr>
            <p:cNvPr id="446" name="Google Shape;446;p42"/>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47" name="Google Shape;447;p42"/>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48" name="Google Shape;448;p42"/>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 name="מלבן 1">
            <a:extLst>
              <a:ext uri="{FF2B5EF4-FFF2-40B4-BE49-F238E27FC236}">
                <a16:creationId xmlns:a16="http://schemas.microsoft.com/office/drawing/2014/main" id="{90BDFFF2-926B-40D5-945B-65DC544FB177}"/>
              </a:ext>
            </a:extLst>
          </p:cNvPr>
          <p:cNvSpPr/>
          <p:nvPr/>
        </p:nvSpPr>
        <p:spPr>
          <a:xfrm>
            <a:off x="659674" y="1120808"/>
            <a:ext cx="11138969" cy="635239"/>
          </a:xfrm>
          <a:prstGeom prst="rect">
            <a:avLst/>
          </a:prstGeom>
        </p:spPr>
        <p:txBody>
          <a:bodyPr wrap="square">
            <a:spAutoFit/>
          </a:bodyPr>
          <a:lstStyle/>
          <a:p>
            <a:pPr marL="209550" lvl="0">
              <a:lnSpc>
                <a:spcPct val="126060"/>
              </a:lnSpc>
              <a:spcBef>
                <a:spcPts val="1000"/>
              </a:spcBef>
              <a:buClr>
                <a:schemeClr val="accent2"/>
              </a:buClr>
              <a:buSzPts val="3300"/>
            </a:pPr>
            <a:r>
              <a:rPr lang="en-US" sz="2800" dirty="0">
                <a:latin typeface="Comic Sans MS" panose="030F0702030302020204" pitchFamily="66" charset="0"/>
              </a:rPr>
              <a:t>Copy the words to your notebook. </a:t>
            </a:r>
            <a:r>
              <a:rPr lang="en-US" sz="2800" dirty="0" smtClean="0">
                <a:latin typeface="Comic Sans MS" panose="030F0702030302020204" pitchFamily="66" charset="0"/>
              </a:rPr>
              <a:t>Fill </a:t>
            </a:r>
            <a:r>
              <a:rPr lang="en-US" sz="2800" dirty="0">
                <a:latin typeface="Comic Sans MS" panose="030F0702030302020204" pitchFamily="66" charset="0"/>
              </a:rPr>
              <a:t>in the missing letters:</a:t>
            </a:r>
          </a:p>
        </p:txBody>
      </p:sp>
      <p:sp>
        <p:nvSpPr>
          <p:cNvPr id="11" name="Google Shape;443;p42"/>
          <p:cNvSpPr txBox="1">
            <a:spLocks/>
          </p:cNvSpPr>
          <p:nvPr/>
        </p:nvSpPr>
        <p:spPr>
          <a:xfrm>
            <a:off x="4369281" y="3474475"/>
            <a:ext cx="2913116" cy="27832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8150" algn="l" rtl="1">
              <a:lnSpc>
                <a:spcPct val="126060"/>
              </a:lnSpc>
              <a:spcBef>
                <a:spcPts val="1000"/>
              </a:spcBef>
              <a:spcAft>
                <a:spcPts val="0"/>
              </a:spcAft>
              <a:buClr>
                <a:schemeClr val="accent2"/>
              </a:buClr>
              <a:buSzPts val="3300"/>
              <a:buFont typeface="Arial"/>
              <a:buChar char="•"/>
              <a:defRPr sz="3300" b="0" i="0" u="none" strike="noStrike" cap="none">
                <a:solidFill>
                  <a:schemeClr val="dk1"/>
                </a:solidFill>
                <a:latin typeface="Comic Sans MS"/>
                <a:ea typeface="Comic Sans MS"/>
                <a:cs typeface="Comic Sans MS"/>
                <a:sym typeface="Comic Sans MS"/>
              </a:defRPr>
            </a:lvl1pPr>
            <a:lvl2pPr marL="914400" marR="0" lvl="1"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Comic Sans MS"/>
                <a:ea typeface="Comic Sans MS"/>
                <a:cs typeface="Comic Sans MS"/>
                <a:sym typeface="Comic Sans MS"/>
              </a:defRPr>
            </a:lvl2pPr>
            <a:lvl3pPr marL="1371600" marR="0" lvl="2"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Comic Sans MS"/>
                <a:ea typeface="Comic Sans MS"/>
                <a:cs typeface="Comic Sans MS"/>
                <a:sym typeface="Comic Sans MS"/>
              </a:defRPr>
            </a:lvl3pPr>
            <a:lvl4pPr marL="1828800" marR="0" lvl="3"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Arial"/>
                <a:ea typeface="Arial"/>
                <a:cs typeface="Arial"/>
                <a:sym typeface="Arial"/>
              </a:defRPr>
            </a:lvl4pPr>
            <a:lvl5pPr marL="2286000" marR="0" lvl="4"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23900" indent="-514350" rtl="0">
              <a:buFont typeface="+mj-lt"/>
              <a:buAutoNum type="arabicPeriod" startAt="5"/>
            </a:pPr>
            <a:r>
              <a:rPr lang="en-US" dirty="0" err="1" smtClean="0"/>
              <a:t>s_arfish</a:t>
            </a:r>
            <a:endParaRPr lang="en-US" dirty="0" smtClean="0"/>
          </a:p>
          <a:p>
            <a:pPr marL="723900" indent="-514350" rtl="0">
              <a:buFont typeface="+mj-lt"/>
              <a:buAutoNum type="arabicPeriod" startAt="5"/>
            </a:pPr>
            <a:r>
              <a:rPr lang="en-US" dirty="0" smtClean="0"/>
              <a:t>_</a:t>
            </a:r>
            <a:r>
              <a:rPr lang="en-US" dirty="0" err="1" smtClean="0"/>
              <a:t>rab</a:t>
            </a:r>
            <a:endParaRPr lang="en-US" dirty="0" smtClean="0"/>
          </a:p>
          <a:p>
            <a:pPr marL="723900" indent="-514350" rtl="0">
              <a:buFont typeface="+mj-lt"/>
              <a:buAutoNum type="arabicPeriod" startAt="5"/>
            </a:pPr>
            <a:r>
              <a:rPr lang="en-US" dirty="0" err="1" smtClean="0"/>
              <a:t>shar</a:t>
            </a:r>
            <a:r>
              <a:rPr lang="en-US" dirty="0" smtClean="0"/>
              <a:t>_</a:t>
            </a:r>
          </a:p>
        </p:txBody>
      </p:sp>
      <p:sp>
        <p:nvSpPr>
          <p:cNvPr id="3" name="TextBox 2"/>
          <p:cNvSpPr txBox="1"/>
          <p:nvPr/>
        </p:nvSpPr>
        <p:spPr>
          <a:xfrm>
            <a:off x="8379623" y="2595356"/>
            <a:ext cx="753366" cy="755412"/>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k</a:t>
            </a:r>
            <a:endParaRPr lang="he-IL" sz="2800" dirty="0">
              <a:solidFill>
                <a:schemeClr val="bg1"/>
              </a:solidFill>
              <a:latin typeface="Comic Sans MS" panose="030F0702030302020204" pitchFamily="66" charset="0"/>
            </a:endParaRPr>
          </a:p>
        </p:txBody>
      </p:sp>
      <p:sp>
        <p:nvSpPr>
          <p:cNvPr id="13" name="TextBox 12"/>
          <p:cNvSpPr txBox="1"/>
          <p:nvPr/>
        </p:nvSpPr>
        <p:spPr>
          <a:xfrm>
            <a:off x="9386730" y="3350768"/>
            <a:ext cx="832086" cy="735747"/>
          </a:xfrm>
          <a:prstGeom prst="ellipse">
            <a:avLst/>
          </a:prstGeom>
          <a:solidFill>
            <a:srgbClr val="FFC000"/>
          </a:solidFill>
        </p:spPr>
        <p:txBody>
          <a:bodyPr wrap="square" rtlCol="1">
            <a:spAutoFit/>
          </a:bodyPr>
          <a:lstStyle/>
          <a:p>
            <a:pPr algn="ctr"/>
            <a:r>
              <a:rPr lang="en-US" sz="2800" dirty="0" err="1" smtClean="0">
                <a:solidFill>
                  <a:schemeClr val="bg1"/>
                </a:solidFill>
                <a:latin typeface="Comic Sans MS" panose="030F0702030302020204" pitchFamily="66" charset="0"/>
              </a:rPr>
              <a:t>ph</a:t>
            </a:r>
            <a:endParaRPr lang="he-IL" sz="2800" dirty="0">
              <a:solidFill>
                <a:schemeClr val="bg1"/>
              </a:solidFill>
              <a:latin typeface="Comic Sans MS" panose="030F0702030302020204" pitchFamily="66" charset="0"/>
            </a:endParaRPr>
          </a:p>
        </p:txBody>
      </p:sp>
      <p:sp>
        <p:nvSpPr>
          <p:cNvPr id="14" name="TextBox 13"/>
          <p:cNvSpPr txBox="1"/>
          <p:nvPr/>
        </p:nvSpPr>
        <p:spPr>
          <a:xfrm>
            <a:off x="10678372" y="2638272"/>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t</a:t>
            </a:r>
            <a:endParaRPr lang="he-IL" sz="2800" dirty="0">
              <a:solidFill>
                <a:schemeClr val="bg1"/>
              </a:solidFill>
              <a:latin typeface="Comic Sans MS" panose="030F0702030302020204" pitchFamily="66" charset="0"/>
            </a:endParaRPr>
          </a:p>
        </p:txBody>
      </p:sp>
      <p:sp>
        <p:nvSpPr>
          <p:cNvPr id="15" name="TextBox 14"/>
          <p:cNvSpPr txBox="1"/>
          <p:nvPr/>
        </p:nvSpPr>
        <p:spPr>
          <a:xfrm>
            <a:off x="7964909" y="4371291"/>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c</a:t>
            </a:r>
            <a:endParaRPr lang="he-IL" sz="2800" dirty="0">
              <a:solidFill>
                <a:schemeClr val="bg1"/>
              </a:solidFill>
              <a:latin typeface="Comic Sans MS" panose="030F0702030302020204" pitchFamily="66" charset="0"/>
            </a:endParaRPr>
          </a:p>
        </p:txBody>
      </p:sp>
      <p:sp>
        <p:nvSpPr>
          <p:cNvPr id="16" name="TextBox 15"/>
          <p:cNvSpPr txBox="1"/>
          <p:nvPr/>
        </p:nvSpPr>
        <p:spPr>
          <a:xfrm>
            <a:off x="9714274" y="4969301"/>
            <a:ext cx="832086" cy="735747"/>
          </a:xfrm>
          <a:prstGeom prst="ellipse">
            <a:avLst/>
          </a:prstGeom>
          <a:solidFill>
            <a:srgbClr val="FFC000"/>
          </a:solidFill>
        </p:spPr>
        <p:txBody>
          <a:bodyPr wrap="square" rtlCol="1">
            <a:spAutoFit/>
          </a:bodyPr>
          <a:lstStyle/>
          <a:p>
            <a:pPr algn="ctr"/>
            <a:r>
              <a:rPr lang="en-US" sz="2800" dirty="0" err="1" smtClean="0">
                <a:solidFill>
                  <a:schemeClr val="bg1"/>
                </a:solidFill>
                <a:latin typeface="Comic Sans MS" panose="030F0702030302020204" pitchFamily="66" charset="0"/>
              </a:rPr>
              <a:t>sh</a:t>
            </a:r>
            <a:endParaRPr lang="he-IL" sz="2800" dirty="0">
              <a:solidFill>
                <a:schemeClr val="bg1"/>
              </a:solidFill>
              <a:latin typeface="Comic Sans MS" panose="030F0702030302020204" pitchFamily="66" charset="0"/>
            </a:endParaRPr>
          </a:p>
        </p:txBody>
      </p:sp>
      <p:sp>
        <p:nvSpPr>
          <p:cNvPr id="17" name="TextBox 16"/>
          <p:cNvSpPr txBox="1"/>
          <p:nvPr/>
        </p:nvSpPr>
        <p:spPr>
          <a:xfrm>
            <a:off x="10736504" y="4148875"/>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r</a:t>
            </a:r>
            <a:endParaRPr lang="he-IL" sz="2800" dirty="0">
              <a:solidFill>
                <a:schemeClr val="bg1"/>
              </a:solidFill>
              <a:latin typeface="Comic Sans MS" panose="030F0702030302020204" pitchFamily="66" charset="0"/>
            </a:endParaRPr>
          </a:p>
        </p:txBody>
      </p:sp>
      <p:sp>
        <p:nvSpPr>
          <p:cNvPr id="18" name="TextBox 17"/>
          <p:cNvSpPr txBox="1"/>
          <p:nvPr/>
        </p:nvSpPr>
        <p:spPr>
          <a:xfrm>
            <a:off x="8523067" y="5665672"/>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e</a:t>
            </a:r>
            <a:endParaRPr lang="he-IL" sz="2800" dirty="0">
              <a:solidFill>
                <a:schemeClr val="bg1"/>
              </a:solidFill>
              <a:latin typeface="Comic Sans MS" panose="030F0702030302020204" pitchFamily="66" charset="0"/>
            </a:endParaRPr>
          </a:p>
        </p:txBody>
      </p:sp>
      <p:sp>
        <p:nvSpPr>
          <p:cNvPr id="19" name="TextBox 18"/>
          <p:cNvSpPr txBox="1"/>
          <p:nvPr/>
        </p:nvSpPr>
        <p:spPr>
          <a:xfrm>
            <a:off x="10714025" y="5628861"/>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l</a:t>
            </a:r>
            <a:endParaRPr lang="he-IL" sz="2800" dirty="0">
              <a:solidFill>
                <a:schemeClr val="bg1"/>
              </a:solidFill>
              <a:latin typeface="Comic Sans MS" panose="030F0702030302020204" pitchFamily="66" charset="0"/>
            </a:endParaRPr>
          </a:p>
        </p:txBody>
      </p:sp>
      <p:sp>
        <p:nvSpPr>
          <p:cNvPr id="4" name="מלבן 3"/>
          <p:cNvSpPr/>
          <p:nvPr/>
        </p:nvSpPr>
        <p:spPr>
          <a:xfrm>
            <a:off x="7763635" y="2330245"/>
            <a:ext cx="4159206" cy="436379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0"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20023" y="177589"/>
            <a:ext cx="2093067" cy="746527"/>
          </a:xfrm>
          <a:prstGeom prst="rect">
            <a:avLst/>
          </a:prstGeom>
        </p:spPr>
      </p:pic>
      <p:sp>
        <p:nvSpPr>
          <p:cNvPr id="21" name="מלבן 20"/>
          <p:cNvSpPr/>
          <p:nvPr/>
        </p:nvSpPr>
        <p:spPr>
          <a:xfrm>
            <a:off x="938780" y="2330245"/>
            <a:ext cx="6608687" cy="4363799"/>
          </a:xfrm>
          <a:prstGeom prst="rect">
            <a:avLst/>
          </a:prstGeom>
          <a:noFill/>
          <a:ln>
            <a:solidFill>
              <a:srgbClr val="FB226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מלבן 21">
            <a:extLst>
              <a:ext uri="{FF2B5EF4-FFF2-40B4-BE49-F238E27FC236}">
                <a16:creationId xmlns:a16="http://schemas.microsoft.com/office/drawing/2014/main" id="{90BDFFF2-926B-40D5-945B-65DC544FB177}"/>
              </a:ext>
            </a:extLst>
          </p:cNvPr>
          <p:cNvSpPr/>
          <p:nvPr/>
        </p:nvSpPr>
        <p:spPr>
          <a:xfrm>
            <a:off x="2373593" y="2282513"/>
            <a:ext cx="3855565" cy="732188"/>
          </a:xfrm>
          <a:prstGeom prst="rect">
            <a:avLst/>
          </a:prstGeom>
        </p:spPr>
        <p:txBody>
          <a:bodyPr wrap="square">
            <a:spAutoFit/>
          </a:bodyPr>
          <a:lstStyle/>
          <a:p>
            <a:pPr marL="209550" lvl="0">
              <a:lnSpc>
                <a:spcPct val="126060"/>
              </a:lnSpc>
              <a:spcBef>
                <a:spcPts val="1000"/>
              </a:spcBef>
              <a:buClr>
                <a:schemeClr val="accent2"/>
              </a:buClr>
              <a:buSzPts val="3300"/>
            </a:pPr>
            <a:r>
              <a:rPr lang="en-US" sz="3300" dirty="0" smtClean="0">
                <a:latin typeface="Comic Sans MS" panose="030F0702030302020204" pitchFamily="66" charset="0"/>
              </a:rPr>
              <a:t>Water Animals</a:t>
            </a:r>
            <a:endParaRPr lang="en-US" sz="3300" dirty="0">
              <a:latin typeface="Comic Sans MS" panose="030F0702030302020204" pitchFamily="66" charset="0"/>
            </a:endParaRPr>
          </a:p>
        </p:txBody>
      </p:sp>
      <p:sp>
        <p:nvSpPr>
          <p:cNvPr id="23" name="מלבן 22"/>
          <p:cNvSpPr/>
          <p:nvPr/>
        </p:nvSpPr>
        <p:spPr>
          <a:xfrm>
            <a:off x="5888687" y="6224043"/>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3066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56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24" name="מלבן 23"/>
          <p:cNvSpPr/>
          <p:nvPr/>
        </p:nvSpPr>
        <p:spPr>
          <a:xfrm>
            <a:off x="5853406" y="6174488"/>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
        <p:nvSpPr>
          <p:cNvPr id="442" name="Google Shape;442;p42"/>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smtClean="0"/>
              <a:t>Check Your Answers</a:t>
            </a:r>
            <a:endParaRPr lang="en-US" dirty="0"/>
          </a:p>
        </p:txBody>
      </p:sp>
      <p:sp>
        <p:nvSpPr>
          <p:cNvPr id="443" name="Google Shape;443;p42"/>
          <p:cNvSpPr txBox="1">
            <a:spLocks noGrp="1"/>
          </p:cNvSpPr>
          <p:nvPr>
            <p:ph type="body" idx="2"/>
          </p:nvPr>
        </p:nvSpPr>
        <p:spPr>
          <a:xfrm>
            <a:off x="1199908" y="2527735"/>
            <a:ext cx="3514263" cy="3191215"/>
          </a:xfrm>
          <a:prstGeom prst="rect">
            <a:avLst/>
          </a:prstGeom>
          <a:noFill/>
          <a:ln>
            <a:noFill/>
          </a:ln>
        </p:spPr>
        <p:txBody>
          <a:bodyPr spcFirstLastPara="1" wrap="square" lIns="91425" tIns="45700" rIns="91425" bIns="45700" anchor="t" anchorCtr="0">
            <a:noAutofit/>
          </a:bodyPr>
          <a:lstStyle/>
          <a:p>
            <a:pPr marL="723900" lvl="0" indent="-514350" rtl="0">
              <a:buFont typeface="Arial"/>
              <a:buAutoNum type="arabicPeriod"/>
            </a:pPr>
            <a:r>
              <a:rPr lang="en-US" dirty="0" smtClean="0"/>
              <a:t>dol</a:t>
            </a:r>
            <a:r>
              <a:rPr lang="en-US" dirty="0">
                <a:solidFill>
                  <a:schemeClr val="accent2"/>
                </a:solidFill>
              </a:rPr>
              <a:t>ph</a:t>
            </a:r>
            <a:r>
              <a:rPr lang="en-US" dirty="0" smtClean="0"/>
              <a:t>in</a:t>
            </a:r>
            <a:endParaRPr lang="en-US" dirty="0"/>
          </a:p>
          <a:p>
            <a:pPr marL="723900" indent="-514350" rtl="0">
              <a:buFont typeface="Arial"/>
              <a:buAutoNum type="arabicPeriod"/>
            </a:pPr>
            <a:r>
              <a:rPr lang="en-US" dirty="0" smtClean="0"/>
              <a:t>fi</a:t>
            </a:r>
            <a:r>
              <a:rPr lang="en-US" dirty="0">
                <a:solidFill>
                  <a:schemeClr val="accent2"/>
                </a:solidFill>
              </a:rPr>
              <a:t>sh</a:t>
            </a:r>
            <a:endParaRPr lang="en-US" dirty="0"/>
          </a:p>
          <a:p>
            <a:pPr marL="723900" lvl="0" indent="-514350" rtl="0">
              <a:buFont typeface="Arial"/>
              <a:buAutoNum type="arabicPeriod"/>
            </a:pPr>
            <a:r>
              <a:rPr lang="en-US" dirty="0" smtClean="0"/>
              <a:t>wha</a:t>
            </a:r>
            <a:r>
              <a:rPr lang="en-US" dirty="0">
                <a:solidFill>
                  <a:schemeClr val="accent2"/>
                </a:solidFill>
              </a:rPr>
              <a:t>l</a:t>
            </a:r>
            <a:r>
              <a:rPr lang="en-US" dirty="0" smtClean="0"/>
              <a:t>e</a:t>
            </a:r>
            <a:endParaRPr lang="en-US" dirty="0"/>
          </a:p>
          <a:p>
            <a:pPr marL="723900" indent="-514350" rtl="0">
              <a:buFont typeface="Arial"/>
              <a:buAutoNum type="arabicPeriod"/>
            </a:pPr>
            <a:r>
              <a:rPr lang="en-US" dirty="0" smtClean="0"/>
              <a:t>c</a:t>
            </a:r>
            <a:r>
              <a:rPr lang="en-US" dirty="0" smtClean="0">
                <a:solidFill>
                  <a:schemeClr val="accent2"/>
                </a:solidFill>
              </a:rPr>
              <a:t>r</a:t>
            </a:r>
            <a:r>
              <a:rPr lang="en-US" dirty="0" smtClean="0"/>
              <a:t>ocodil</a:t>
            </a:r>
            <a:r>
              <a:rPr lang="en-US" dirty="0" smtClean="0">
                <a:solidFill>
                  <a:schemeClr val="accent2"/>
                </a:solidFill>
              </a:rPr>
              <a:t>e</a:t>
            </a:r>
            <a:endParaRPr lang="en-US" dirty="0">
              <a:solidFill>
                <a:schemeClr val="accent2"/>
              </a:solidFill>
            </a:endParaRPr>
          </a:p>
        </p:txBody>
      </p:sp>
      <p:sp>
        <p:nvSpPr>
          <p:cNvPr id="11" name="Google Shape;443;p42"/>
          <p:cNvSpPr txBox="1">
            <a:spLocks/>
          </p:cNvSpPr>
          <p:nvPr/>
        </p:nvSpPr>
        <p:spPr>
          <a:xfrm>
            <a:off x="4388945" y="2527735"/>
            <a:ext cx="2913116" cy="27832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8150" algn="l" rtl="1">
              <a:lnSpc>
                <a:spcPct val="126060"/>
              </a:lnSpc>
              <a:spcBef>
                <a:spcPts val="1000"/>
              </a:spcBef>
              <a:spcAft>
                <a:spcPts val="0"/>
              </a:spcAft>
              <a:buClr>
                <a:schemeClr val="accent2"/>
              </a:buClr>
              <a:buSzPts val="3300"/>
              <a:buFont typeface="Arial"/>
              <a:buChar char="•"/>
              <a:defRPr sz="3300" b="0" i="0" u="none" strike="noStrike" cap="none">
                <a:solidFill>
                  <a:schemeClr val="dk1"/>
                </a:solidFill>
                <a:latin typeface="Comic Sans MS"/>
                <a:ea typeface="Comic Sans MS"/>
                <a:cs typeface="Comic Sans MS"/>
                <a:sym typeface="Comic Sans MS"/>
              </a:defRPr>
            </a:lvl1pPr>
            <a:lvl2pPr marL="914400" marR="0" lvl="1"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Comic Sans MS"/>
                <a:ea typeface="Comic Sans MS"/>
                <a:cs typeface="Comic Sans MS"/>
                <a:sym typeface="Comic Sans MS"/>
              </a:defRPr>
            </a:lvl2pPr>
            <a:lvl3pPr marL="1371600" marR="0" lvl="2"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Comic Sans MS"/>
                <a:ea typeface="Comic Sans MS"/>
                <a:cs typeface="Comic Sans MS"/>
                <a:sym typeface="Comic Sans MS"/>
              </a:defRPr>
            </a:lvl3pPr>
            <a:lvl4pPr marL="1828800" marR="0" lvl="3"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Arial"/>
                <a:ea typeface="Arial"/>
                <a:cs typeface="Arial"/>
                <a:sym typeface="Arial"/>
              </a:defRPr>
            </a:lvl4pPr>
            <a:lvl5pPr marL="2286000" marR="0" lvl="4"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23900" indent="-514350" rtl="0">
              <a:buFont typeface="+mj-lt"/>
              <a:buAutoNum type="arabicPeriod" startAt="5"/>
            </a:pPr>
            <a:r>
              <a:rPr lang="en-US" dirty="0" smtClean="0"/>
              <a:t>s</a:t>
            </a:r>
            <a:r>
              <a:rPr lang="en-US" dirty="0">
                <a:solidFill>
                  <a:schemeClr val="accent2"/>
                </a:solidFill>
              </a:rPr>
              <a:t>t</a:t>
            </a:r>
            <a:r>
              <a:rPr lang="en-US" dirty="0" smtClean="0"/>
              <a:t>arfish</a:t>
            </a:r>
          </a:p>
          <a:p>
            <a:pPr marL="723900" indent="-514350" rtl="0">
              <a:buFont typeface="+mj-lt"/>
              <a:buAutoNum type="arabicPeriod" startAt="5"/>
            </a:pPr>
            <a:r>
              <a:rPr lang="en-US" dirty="0">
                <a:solidFill>
                  <a:schemeClr val="accent2"/>
                </a:solidFill>
              </a:rPr>
              <a:t>c</a:t>
            </a:r>
            <a:r>
              <a:rPr lang="en-US" dirty="0" smtClean="0"/>
              <a:t>rab</a:t>
            </a:r>
          </a:p>
          <a:p>
            <a:pPr marL="723900" indent="-514350" rtl="0">
              <a:buFont typeface="+mj-lt"/>
              <a:buAutoNum type="arabicPeriod" startAt="5"/>
            </a:pPr>
            <a:r>
              <a:rPr lang="en-US" dirty="0" smtClean="0"/>
              <a:t>shar</a:t>
            </a:r>
            <a:r>
              <a:rPr lang="en-US" dirty="0" smtClean="0">
                <a:solidFill>
                  <a:schemeClr val="accent2"/>
                </a:solidFill>
              </a:rPr>
              <a:t>k</a:t>
            </a:r>
            <a:endParaRPr lang="en-US" dirty="0">
              <a:solidFill>
                <a:schemeClr val="accent2"/>
              </a:solidFill>
            </a:endParaRPr>
          </a:p>
        </p:txBody>
      </p:sp>
      <p:sp>
        <p:nvSpPr>
          <p:cNvPr id="21" name="מלבן 20"/>
          <p:cNvSpPr/>
          <p:nvPr/>
        </p:nvSpPr>
        <p:spPr>
          <a:xfrm>
            <a:off x="958444" y="1383505"/>
            <a:ext cx="6608687" cy="5194276"/>
          </a:xfrm>
          <a:prstGeom prst="rect">
            <a:avLst/>
          </a:prstGeom>
          <a:noFill/>
          <a:ln>
            <a:solidFill>
              <a:srgbClr val="FB226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מלבן 21">
            <a:extLst>
              <a:ext uri="{FF2B5EF4-FFF2-40B4-BE49-F238E27FC236}">
                <a16:creationId xmlns:a16="http://schemas.microsoft.com/office/drawing/2014/main" id="{90BDFFF2-926B-40D5-945B-65DC544FB177}"/>
              </a:ext>
            </a:extLst>
          </p:cNvPr>
          <p:cNvSpPr/>
          <p:nvPr/>
        </p:nvSpPr>
        <p:spPr>
          <a:xfrm>
            <a:off x="2393257" y="1335773"/>
            <a:ext cx="3855565" cy="732188"/>
          </a:xfrm>
          <a:prstGeom prst="rect">
            <a:avLst/>
          </a:prstGeom>
        </p:spPr>
        <p:txBody>
          <a:bodyPr wrap="square">
            <a:spAutoFit/>
          </a:bodyPr>
          <a:lstStyle/>
          <a:p>
            <a:pPr marL="209550" lvl="0">
              <a:lnSpc>
                <a:spcPct val="126060"/>
              </a:lnSpc>
              <a:spcBef>
                <a:spcPts val="1000"/>
              </a:spcBef>
              <a:buClr>
                <a:schemeClr val="accent2"/>
              </a:buClr>
              <a:buSzPts val="3300"/>
            </a:pPr>
            <a:r>
              <a:rPr lang="en-US" sz="3300" dirty="0" smtClean="0">
                <a:latin typeface="Comic Sans MS" panose="030F0702030302020204" pitchFamily="66" charset="0"/>
              </a:rPr>
              <a:t>Water Animals</a:t>
            </a:r>
            <a:endParaRPr lang="en-US" sz="3300" dirty="0">
              <a:latin typeface="Comic Sans MS" panose="030F0702030302020204" pitchFamily="66" charset="0"/>
            </a:endParaRPr>
          </a:p>
        </p:txBody>
      </p:sp>
    </p:spTree>
    <p:extLst>
      <p:ext uri="{BB962C8B-B14F-4D97-AF65-F5344CB8AC3E}">
        <p14:creationId xmlns:p14="http://schemas.microsoft.com/office/powerpoint/2010/main" val="382656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en-US" dirty="0"/>
              <a:t>What did we learn today?</a:t>
            </a:r>
            <a:endParaRPr dirty="0"/>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8" y="1259398"/>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sp>
        <p:nvSpPr>
          <p:cNvPr id="52" name="אליפסה 51">
            <a:extLst>
              <a:ext uri="{FF2B5EF4-FFF2-40B4-BE49-F238E27FC236}">
                <a16:creationId xmlns:a16="http://schemas.microsoft.com/office/drawing/2014/main" id="{6EA167D5-65E1-4A0A-988A-05EB97DAC825}"/>
              </a:ext>
            </a:extLst>
          </p:cNvPr>
          <p:cNvSpPr/>
          <p:nvPr/>
        </p:nvSpPr>
        <p:spPr>
          <a:xfrm>
            <a:off x="8745608" y="4446544"/>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 name="תיבת טקסט 1">
            <a:extLst>
              <a:ext uri="{FF2B5EF4-FFF2-40B4-BE49-F238E27FC236}">
                <a16:creationId xmlns:a16="http://schemas.microsoft.com/office/drawing/2014/main" id="{06657958-E029-4B3B-A176-9523C7C0E519}"/>
              </a:ext>
            </a:extLst>
          </p:cNvPr>
          <p:cNvSpPr txBox="1"/>
          <p:nvPr/>
        </p:nvSpPr>
        <p:spPr>
          <a:xfrm>
            <a:off x="9125308" y="4798870"/>
            <a:ext cx="1214007" cy="369332"/>
          </a:xfrm>
          <a:prstGeom prst="rect">
            <a:avLst/>
          </a:prstGeom>
          <a:noFill/>
        </p:spPr>
        <p:txBody>
          <a:bodyPr wrap="square" rtlCol="1">
            <a:spAutoFit/>
          </a:bodyPr>
          <a:lstStyle/>
          <a:p>
            <a:r>
              <a:rPr lang="en-US" sz="1800" b="1" dirty="0">
                <a:latin typeface="Comic Sans MS" panose="030F0702030302020204" pitchFamily="66" charset="0"/>
              </a:rPr>
              <a:t>starfish</a:t>
            </a:r>
            <a:endParaRPr lang="he-IL" sz="1800" b="1" dirty="0">
              <a:latin typeface="Comic Sans MS" panose="030F0702030302020204" pitchFamily="66" charset="0"/>
            </a:endParaRPr>
          </a:p>
        </p:txBody>
      </p:sp>
      <p:pic>
        <p:nvPicPr>
          <p:cNvPr id="29" name="תמונה 28" descr="תמונה שמכילה סרטן, חיה, עוגה, שולחן&#10;&#10;התיאור נוצר באופן אוטומטי">
            <a:extLst>
              <a:ext uri="{FF2B5EF4-FFF2-40B4-BE49-F238E27FC236}">
                <a16:creationId xmlns:a16="http://schemas.microsoft.com/office/drawing/2014/main" id="{ED6A1948-C4BD-4EA2-80D1-F21080943109}"/>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7685899" y="5093009"/>
            <a:ext cx="1173268" cy="608096"/>
          </a:xfrm>
          <a:prstGeom prst="rect">
            <a:avLst/>
          </a:prstGeom>
        </p:spPr>
      </p:pic>
      <p:sp>
        <p:nvSpPr>
          <p:cNvPr id="31" name="מלבן 30"/>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18039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What did we learn today?</a:t>
            </a: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AE773A31-51E7-439F-8D26-6FB24184A0F4}"/>
              </a:ext>
            </a:extLst>
          </p:cNvPr>
          <p:cNvSpPr/>
          <p:nvPr/>
        </p:nvSpPr>
        <p:spPr>
          <a:xfrm>
            <a:off x="7276255" y="4181460"/>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0" name="תיבת טקסט 29">
            <a:extLst>
              <a:ext uri="{FF2B5EF4-FFF2-40B4-BE49-F238E27FC236}">
                <a16:creationId xmlns:a16="http://schemas.microsoft.com/office/drawing/2014/main" id="{E199F800-E81E-4543-BFEB-CE7236AAA922}"/>
              </a:ext>
            </a:extLst>
          </p:cNvPr>
          <p:cNvSpPr txBox="1"/>
          <p:nvPr/>
        </p:nvSpPr>
        <p:spPr>
          <a:xfrm>
            <a:off x="7971146" y="4538673"/>
            <a:ext cx="1214007" cy="369332"/>
          </a:xfrm>
          <a:prstGeom prst="rect">
            <a:avLst/>
          </a:prstGeom>
          <a:noFill/>
        </p:spPr>
        <p:txBody>
          <a:bodyPr wrap="square" rtlCol="1">
            <a:spAutoFit/>
          </a:bodyPr>
          <a:lstStyle/>
          <a:p>
            <a:r>
              <a:rPr lang="en-US" sz="1800" b="1" dirty="0">
                <a:latin typeface="Comic Sans MS" panose="030F0702030302020204" pitchFamily="66" charset="0"/>
              </a:rPr>
              <a:t>crab</a:t>
            </a:r>
            <a:endParaRPr lang="he-IL" sz="1800" b="1" dirty="0">
              <a:latin typeface="Comic Sans MS" panose="030F0702030302020204" pitchFamily="66" charset="0"/>
            </a:endParaRPr>
          </a:p>
        </p:txBody>
      </p:sp>
      <p:pic>
        <p:nvPicPr>
          <p:cNvPr id="31" name="תמונה 30" descr="תמונה שמכילה סרטן, חיה, עוגה, שולחן&#10;&#10;התיאור נוצר באופן אוטומטי">
            <a:extLst>
              <a:ext uri="{FF2B5EF4-FFF2-40B4-BE49-F238E27FC236}">
                <a16:creationId xmlns:a16="http://schemas.microsoft.com/office/drawing/2014/main" id="{97892B64-F7FE-4A0D-AEFA-82FD8F56A055}"/>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7685899" y="5093009"/>
            <a:ext cx="1173268" cy="608096"/>
          </a:xfrm>
          <a:prstGeom prst="rect">
            <a:avLst/>
          </a:prstGeom>
        </p:spPr>
      </p:pic>
      <p:sp>
        <p:nvSpPr>
          <p:cNvPr id="32" name="מלבן 31"/>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7382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What did we learn today?</a:t>
            </a: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FCCCA371-A016-4698-BD4B-4B3D953E28DB}"/>
              </a:ext>
            </a:extLst>
          </p:cNvPr>
          <p:cNvSpPr/>
          <p:nvPr/>
        </p:nvSpPr>
        <p:spPr>
          <a:xfrm>
            <a:off x="8849288" y="2665728"/>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0" name="תיבת טקסט 29">
            <a:extLst>
              <a:ext uri="{FF2B5EF4-FFF2-40B4-BE49-F238E27FC236}">
                <a16:creationId xmlns:a16="http://schemas.microsoft.com/office/drawing/2014/main" id="{63DC792C-5467-4F5D-95B7-57272F817E4E}"/>
              </a:ext>
            </a:extLst>
          </p:cNvPr>
          <p:cNvSpPr txBox="1"/>
          <p:nvPr/>
        </p:nvSpPr>
        <p:spPr>
          <a:xfrm>
            <a:off x="9454744" y="3073124"/>
            <a:ext cx="1214007" cy="369332"/>
          </a:xfrm>
          <a:prstGeom prst="rect">
            <a:avLst/>
          </a:prstGeom>
          <a:noFill/>
        </p:spPr>
        <p:txBody>
          <a:bodyPr wrap="square" rtlCol="1">
            <a:spAutoFit/>
          </a:bodyPr>
          <a:lstStyle/>
          <a:p>
            <a:r>
              <a:rPr lang="en-US" sz="1800" b="1" dirty="0">
                <a:latin typeface="Comic Sans MS" panose="030F0702030302020204" pitchFamily="66" charset="0"/>
              </a:rPr>
              <a:t>dolphin</a:t>
            </a:r>
            <a:endParaRPr lang="he-IL" sz="1800" b="1" dirty="0">
              <a:latin typeface="Comic Sans MS" panose="030F0702030302020204" pitchFamily="66" charset="0"/>
            </a:endParaRPr>
          </a:p>
        </p:txBody>
      </p:sp>
      <p:pic>
        <p:nvPicPr>
          <p:cNvPr id="31" name="תמונה 30" descr="תמונה שמכילה סרטן, חיה, עוגה, שולחן&#10;&#10;התיאור נוצר באופן אוטומטי">
            <a:extLst>
              <a:ext uri="{FF2B5EF4-FFF2-40B4-BE49-F238E27FC236}">
                <a16:creationId xmlns:a16="http://schemas.microsoft.com/office/drawing/2014/main" id="{93EBC722-8AF8-4A3A-B806-613EAB2E4055}"/>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7685899" y="5093009"/>
            <a:ext cx="1173268" cy="608096"/>
          </a:xfrm>
          <a:prstGeom prst="rect">
            <a:avLst/>
          </a:prstGeom>
        </p:spPr>
      </p:pic>
      <p:sp>
        <p:nvSpPr>
          <p:cNvPr id="32" name="מלבן 31"/>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4007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9" name="קבוצה 8">
            <a:extLst>
              <a:ext uri="{FF2B5EF4-FFF2-40B4-BE49-F238E27FC236}">
                <a16:creationId xmlns:a16="http://schemas.microsoft.com/office/drawing/2014/main" id="{677E11F7-4FAF-4E6B-99CE-014CB1942C9A}"/>
              </a:ext>
            </a:extLst>
          </p:cNvPr>
          <p:cNvGrpSpPr/>
          <p:nvPr/>
        </p:nvGrpSpPr>
        <p:grpSpPr>
          <a:xfrm>
            <a:off x="400525" y="1272450"/>
            <a:ext cx="11128850" cy="5188948"/>
            <a:chOff x="400525" y="1272450"/>
            <a:chExt cx="11128850" cy="5188948"/>
          </a:xfrm>
        </p:grpSpPr>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grpSp>
      <p:pic>
        <p:nvPicPr>
          <p:cNvPr id="12" name="תמונה 11">
            <a:extLst>
              <a:ext uri="{FF2B5EF4-FFF2-40B4-BE49-F238E27FC236}">
                <a16:creationId xmlns:a16="http://schemas.microsoft.com/office/drawing/2014/main" id="{71B70D75-7DC6-4956-A573-F677935B9670}"/>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0" y="928634"/>
            <a:ext cx="12192000" cy="5929366"/>
          </a:xfrm>
          <a:prstGeom prst="rect">
            <a:avLst/>
          </a:prstGeom>
        </p:spPr>
      </p:pic>
      <p:sp>
        <p:nvSpPr>
          <p:cNvPr id="13" name="תיבת טקסט 12">
            <a:extLst>
              <a:ext uri="{FF2B5EF4-FFF2-40B4-BE49-F238E27FC236}">
                <a16:creationId xmlns:a16="http://schemas.microsoft.com/office/drawing/2014/main" id="{C117D69C-D57F-40D0-9A49-0664F978ADBA}"/>
              </a:ext>
            </a:extLst>
          </p:cNvPr>
          <p:cNvSpPr txBox="1"/>
          <p:nvPr/>
        </p:nvSpPr>
        <p:spPr>
          <a:xfrm>
            <a:off x="0" y="6858000"/>
            <a:ext cx="12192000" cy="230832"/>
          </a:xfrm>
          <a:prstGeom prst="rect">
            <a:avLst/>
          </a:prstGeom>
          <a:noFill/>
        </p:spPr>
        <p:txBody>
          <a:bodyPr wrap="square" rtlCol="1">
            <a:spAutoFit/>
          </a:bodyPr>
          <a:lstStyle/>
          <a:p>
            <a:r>
              <a:rPr lang="he-IL" sz="900">
                <a:hlinkClick r:id="rId17" tooltip="https://en.wikipedia.org/wiki/Sky_blue"/>
              </a:rPr>
              <a:t>תמונה זו</a:t>
            </a:r>
            <a:r>
              <a:rPr lang="he-IL" sz="900"/>
              <a:t> מאת מחבר לא ידוע ניתן ברשיון במסגרת </a:t>
            </a:r>
            <a:r>
              <a:rPr lang="he-IL" sz="900">
                <a:hlinkClick r:id="rId18" tooltip="https://creativecommons.org/licenses/by-sa/3.0/"/>
              </a:rPr>
              <a:t>CC BY-SA</a:t>
            </a:r>
            <a:endParaRPr lang="he-IL" sz="900"/>
          </a:p>
        </p:txBody>
      </p:sp>
      <p:sp>
        <p:nvSpPr>
          <p:cNvPr id="14" name="תיבת טקסט 13">
            <a:extLst>
              <a:ext uri="{FF2B5EF4-FFF2-40B4-BE49-F238E27FC236}">
                <a16:creationId xmlns:a16="http://schemas.microsoft.com/office/drawing/2014/main" id="{0C30A4AC-1D2D-42AF-BC1C-3A04AA1652F5}"/>
              </a:ext>
            </a:extLst>
          </p:cNvPr>
          <p:cNvSpPr txBox="1"/>
          <p:nvPr/>
        </p:nvSpPr>
        <p:spPr>
          <a:xfrm>
            <a:off x="3101419" y="2432115"/>
            <a:ext cx="5712643" cy="2585323"/>
          </a:xfrm>
          <a:prstGeom prst="rect">
            <a:avLst/>
          </a:prstGeom>
          <a:noFill/>
        </p:spPr>
        <p:txBody>
          <a:bodyPr wrap="square" rtlCol="1">
            <a:spAutoFit/>
          </a:bodyPr>
          <a:lstStyle/>
          <a:p>
            <a:pPr algn="ctr"/>
            <a:r>
              <a:rPr lang="en-US" sz="5400" b="1" dirty="0">
                <a:latin typeface="Comic Sans MS" panose="030F0702030302020204" pitchFamily="66" charset="0"/>
              </a:rPr>
              <a:t>What sea animals are in the picture?</a:t>
            </a:r>
            <a:endParaRPr lang="he-IL" sz="5400" b="1" dirty="0">
              <a:latin typeface="Comic Sans MS" panose="030F0702030302020204" pitchFamily="66" charset="0"/>
            </a:endParaRPr>
          </a:p>
        </p:txBody>
      </p:sp>
      <p:sp>
        <p:nvSpPr>
          <p:cNvPr id="59" name="Google Shape;343;p35">
            <a:extLst>
              <a:ext uri="{FF2B5EF4-FFF2-40B4-BE49-F238E27FC236}">
                <a16:creationId xmlns:a16="http://schemas.microsoft.com/office/drawing/2014/main" id="{355AB8D1-10EE-48C0-855C-654D7AF66738}"/>
              </a:ext>
            </a:extLst>
          </p:cNvPr>
          <p:cNvSpPr txBox="1">
            <a:spLocks/>
          </p:cNvSpPr>
          <p:nvPr/>
        </p:nvSpPr>
        <p:spPr>
          <a:xfrm>
            <a:off x="1239203" y="265401"/>
            <a:ext cx="10442575" cy="62819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1">
              <a:lnSpc>
                <a:spcPct val="90000"/>
              </a:lnSpc>
              <a:spcBef>
                <a:spcPts val="800"/>
              </a:spcBef>
              <a:spcAft>
                <a:spcPts val="0"/>
              </a:spcAft>
              <a:buClr>
                <a:schemeClr val="accent2"/>
              </a:buClr>
              <a:buSzPts val="4000"/>
              <a:buFont typeface="Arial"/>
              <a:buNone/>
              <a:defRPr sz="4000" b="0" i="0" u="none" strike="noStrike" cap="none">
                <a:solidFill>
                  <a:schemeClr val="lt1"/>
                </a:solidFill>
                <a:latin typeface="Comic Sans MS"/>
                <a:ea typeface="Comic Sans MS"/>
                <a:cs typeface="Comic Sans MS"/>
                <a:sym typeface="Comic Sans MS"/>
              </a:defRPr>
            </a:lvl1pPr>
            <a:lvl2pPr marL="914400" marR="0" lvl="1" indent="-342900" algn="r" rtl="1">
              <a:lnSpc>
                <a:spcPct val="90000"/>
              </a:lnSpc>
              <a:spcBef>
                <a:spcPts val="500"/>
              </a:spcBef>
              <a:spcAft>
                <a:spcPts val="0"/>
              </a:spcAft>
              <a:buClr>
                <a:schemeClr val="accent2"/>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r" rtl="1">
              <a:lnSpc>
                <a:spcPct val="90000"/>
              </a:lnSpc>
              <a:spcBef>
                <a:spcPts val="500"/>
              </a:spcBef>
              <a:spcAft>
                <a:spcPts val="0"/>
              </a:spcAft>
              <a:buClr>
                <a:schemeClr val="accent2"/>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r" rtl="1">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r" rtl="1">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rtl="0">
              <a:lnSpc>
                <a:spcPct val="80000"/>
              </a:lnSpc>
              <a:spcBef>
                <a:spcPts val="0"/>
              </a:spcBef>
            </a:pPr>
            <a:r>
              <a:rPr lang="en-US" dirty="0"/>
              <a:t>Something different before we begin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What did we learn today?</a:t>
            </a: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8" y="1267546"/>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6935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A2EA7CA5-00C5-457A-8025-E5AE090C22D3}"/>
              </a:ext>
            </a:extLst>
          </p:cNvPr>
          <p:cNvSpPr/>
          <p:nvPr/>
        </p:nvSpPr>
        <p:spPr>
          <a:xfrm>
            <a:off x="5433467" y="3728273"/>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0" name="תיבת טקסט 29">
            <a:extLst>
              <a:ext uri="{FF2B5EF4-FFF2-40B4-BE49-F238E27FC236}">
                <a16:creationId xmlns:a16="http://schemas.microsoft.com/office/drawing/2014/main" id="{308E779B-ED45-4AD0-A155-DB125C952302}"/>
              </a:ext>
            </a:extLst>
          </p:cNvPr>
          <p:cNvSpPr txBox="1"/>
          <p:nvPr/>
        </p:nvSpPr>
        <p:spPr>
          <a:xfrm>
            <a:off x="6323613" y="5097401"/>
            <a:ext cx="1214007" cy="369332"/>
          </a:xfrm>
          <a:prstGeom prst="rect">
            <a:avLst/>
          </a:prstGeom>
          <a:noFill/>
        </p:spPr>
        <p:txBody>
          <a:bodyPr wrap="square" rtlCol="1">
            <a:spAutoFit/>
          </a:bodyPr>
          <a:lstStyle/>
          <a:p>
            <a:r>
              <a:rPr lang="en-US" sz="1800" b="1" dirty="0">
                <a:latin typeface="Comic Sans MS" panose="030F0702030302020204" pitchFamily="66" charset="0"/>
              </a:rPr>
              <a:t>fish</a:t>
            </a:r>
            <a:endParaRPr lang="he-IL" sz="1800" b="1" dirty="0">
              <a:latin typeface="Comic Sans MS" panose="030F0702030302020204" pitchFamily="66" charset="0"/>
            </a:endParaRPr>
          </a:p>
        </p:txBody>
      </p:sp>
      <p:pic>
        <p:nvPicPr>
          <p:cNvPr id="31" name="תמונה 30" descr="תמונה שמכילה סרטן, חיה, עוגה, שולחן&#10;&#10;התיאור נוצר באופן אוטומטי">
            <a:extLst>
              <a:ext uri="{FF2B5EF4-FFF2-40B4-BE49-F238E27FC236}">
                <a16:creationId xmlns:a16="http://schemas.microsoft.com/office/drawing/2014/main" id="{5F33B11B-231C-40DC-9EC0-5F1F2AEFF3B0}"/>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7685899" y="5093009"/>
            <a:ext cx="1173268" cy="608096"/>
          </a:xfrm>
          <a:prstGeom prst="rect">
            <a:avLst/>
          </a:prstGeom>
        </p:spPr>
      </p:pic>
      <p:sp>
        <p:nvSpPr>
          <p:cNvPr id="32" name="מלבן 31"/>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42100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What did we learn today?</a:t>
            </a: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DEBAD06A-0F5F-4381-8182-58CF070B5A4D}"/>
              </a:ext>
            </a:extLst>
          </p:cNvPr>
          <p:cNvSpPr/>
          <p:nvPr/>
        </p:nvSpPr>
        <p:spPr>
          <a:xfrm>
            <a:off x="3221195" y="3114108"/>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0" name="תיבת טקסט 29">
            <a:extLst>
              <a:ext uri="{FF2B5EF4-FFF2-40B4-BE49-F238E27FC236}">
                <a16:creationId xmlns:a16="http://schemas.microsoft.com/office/drawing/2014/main" id="{453F78C6-3320-4A45-B08C-F9C401DB7CD8}"/>
              </a:ext>
            </a:extLst>
          </p:cNvPr>
          <p:cNvSpPr txBox="1"/>
          <p:nvPr/>
        </p:nvSpPr>
        <p:spPr>
          <a:xfrm>
            <a:off x="3581969" y="3444925"/>
            <a:ext cx="1214007" cy="369332"/>
          </a:xfrm>
          <a:prstGeom prst="rect">
            <a:avLst/>
          </a:prstGeom>
          <a:noFill/>
        </p:spPr>
        <p:txBody>
          <a:bodyPr wrap="square" rtlCol="1">
            <a:spAutoFit/>
          </a:bodyPr>
          <a:lstStyle/>
          <a:p>
            <a:r>
              <a:rPr lang="en-US" sz="1800" b="1" dirty="0">
                <a:latin typeface="Comic Sans MS" panose="030F0702030302020204" pitchFamily="66" charset="0"/>
              </a:rPr>
              <a:t>shark</a:t>
            </a:r>
            <a:endParaRPr lang="he-IL" sz="1800" b="1" dirty="0">
              <a:latin typeface="Comic Sans MS" panose="030F0702030302020204" pitchFamily="66" charset="0"/>
            </a:endParaRPr>
          </a:p>
        </p:txBody>
      </p:sp>
      <p:pic>
        <p:nvPicPr>
          <p:cNvPr id="31" name="תמונה 30" descr="תמונה שמכילה סרטן, חיה, עוגה, שולחן&#10;&#10;התיאור נוצר באופן אוטומטי">
            <a:extLst>
              <a:ext uri="{FF2B5EF4-FFF2-40B4-BE49-F238E27FC236}">
                <a16:creationId xmlns:a16="http://schemas.microsoft.com/office/drawing/2014/main" id="{A1828806-DEE8-4F6E-A3CE-DF54929CD63C}"/>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7685899" y="5102436"/>
            <a:ext cx="1173268" cy="608096"/>
          </a:xfrm>
          <a:prstGeom prst="rect">
            <a:avLst/>
          </a:prstGeom>
        </p:spPr>
      </p:pic>
      <p:sp>
        <p:nvSpPr>
          <p:cNvPr id="32" name="מלבן 31"/>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698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What did we learn today?</a:t>
            </a: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FA5F12DC-FDFA-49EE-A75F-505E8B25D588}"/>
              </a:ext>
            </a:extLst>
          </p:cNvPr>
          <p:cNvSpPr/>
          <p:nvPr/>
        </p:nvSpPr>
        <p:spPr>
          <a:xfrm>
            <a:off x="461307" y="3636532"/>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0" name="תיבת טקסט 29">
            <a:extLst>
              <a:ext uri="{FF2B5EF4-FFF2-40B4-BE49-F238E27FC236}">
                <a16:creationId xmlns:a16="http://schemas.microsoft.com/office/drawing/2014/main" id="{9AC605AD-4165-4579-81DC-4B3C877B7F8F}"/>
              </a:ext>
            </a:extLst>
          </p:cNvPr>
          <p:cNvSpPr txBox="1"/>
          <p:nvPr/>
        </p:nvSpPr>
        <p:spPr>
          <a:xfrm>
            <a:off x="1043472" y="3821967"/>
            <a:ext cx="1214007" cy="369332"/>
          </a:xfrm>
          <a:prstGeom prst="rect">
            <a:avLst/>
          </a:prstGeom>
          <a:noFill/>
        </p:spPr>
        <p:txBody>
          <a:bodyPr wrap="square" rtlCol="1">
            <a:spAutoFit/>
          </a:bodyPr>
          <a:lstStyle/>
          <a:p>
            <a:r>
              <a:rPr lang="en-US" sz="1800" b="1" dirty="0">
                <a:latin typeface="Comic Sans MS" panose="030F0702030302020204" pitchFamily="66" charset="0"/>
              </a:rPr>
              <a:t>crocodile</a:t>
            </a:r>
            <a:endParaRPr lang="he-IL" sz="1800" b="1" dirty="0">
              <a:latin typeface="Comic Sans MS" panose="030F0702030302020204" pitchFamily="66" charset="0"/>
            </a:endParaRPr>
          </a:p>
        </p:txBody>
      </p:sp>
      <p:pic>
        <p:nvPicPr>
          <p:cNvPr id="31" name="תמונה 30" descr="תמונה שמכילה סרטן, חיה, עוגה, שולחן&#10;&#10;התיאור נוצר באופן אוטומטי">
            <a:extLst>
              <a:ext uri="{FF2B5EF4-FFF2-40B4-BE49-F238E27FC236}">
                <a16:creationId xmlns:a16="http://schemas.microsoft.com/office/drawing/2014/main" id="{2EE818B8-4296-4AFD-A320-1BC890C63A5B}"/>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7685899" y="5093009"/>
            <a:ext cx="1173268" cy="608096"/>
          </a:xfrm>
          <a:prstGeom prst="rect">
            <a:avLst/>
          </a:prstGeom>
        </p:spPr>
      </p:pic>
      <p:sp>
        <p:nvSpPr>
          <p:cNvPr id="33" name="מלבן 32"/>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0973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What did we learn today?</a:t>
            </a: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sp>
        <p:nvSpPr>
          <p:cNvPr id="2" name="אליפסה 1">
            <a:extLst>
              <a:ext uri="{FF2B5EF4-FFF2-40B4-BE49-F238E27FC236}">
                <a16:creationId xmlns:a16="http://schemas.microsoft.com/office/drawing/2014/main" id="{EEE030B5-E494-4399-8A00-FB58C12B2342}"/>
              </a:ext>
            </a:extLst>
          </p:cNvPr>
          <p:cNvSpPr/>
          <p:nvPr/>
        </p:nvSpPr>
        <p:spPr>
          <a:xfrm>
            <a:off x="5182027" y="2507530"/>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9" name="תיבת טקסט 28">
            <a:extLst>
              <a:ext uri="{FF2B5EF4-FFF2-40B4-BE49-F238E27FC236}">
                <a16:creationId xmlns:a16="http://schemas.microsoft.com/office/drawing/2014/main" id="{2D73C3AC-A162-4AF2-AC05-9F1EF33C620E}"/>
              </a:ext>
            </a:extLst>
          </p:cNvPr>
          <p:cNvSpPr txBox="1"/>
          <p:nvPr/>
        </p:nvSpPr>
        <p:spPr>
          <a:xfrm>
            <a:off x="5721952" y="2687222"/>
            <a:ext cx="1214007" cy="369332"/>
          </a:xfrm>
          <a:prstGeom prst="rect">
            <a:avLst/>
          </a:prstGeom>
          <a:noFill/>
        </p:spPr>
        <p:txBody>
          <a:bodyPr wrap="square" rtlCol="1">
            <a:spAutoFit/>
          </a:bodyPr>
          <a:lstStyle/>
          <a:p>
            <a:r>
              <a:rPr lang="en-US" sz="1800" b="1" dirty="0">
                <a:latin typeface="Comic Sans MS" panose="030F0702030302020204" pitchFamily="66" charset="0"/>
              </a:rPr>
              <a:t>whale</a:t>
            </a:r>
            <a:endParaRPr lang="he-IL" sz="1800" b="1" dirty="0">
              <a:latin typeface="Comic Sans MS" panose="030F0702030302020204" pitchFamily="66" charset="0"/>
            </a:endParaRPr>
          </a:p>
        </p:txBody>
      </p:sp>
      <p:pic>
        <p:nvPicPr>
          <p:cNvPr id="30" name="תמונה 29" descr="תמונה שמכילה סרטן, חיה, עוגה, שולחן&#10;&#10;התיאור נוצר באופן אוטומטי">
            <a:extLst>
              <a:ext uri="{FF2B5EF4-FFF2-40B4-BE49-F238E27FC236}">
                <a16:creationId xmlns:a16="http://schemas.microsoft.com/office/drawing/2014/main" id="{8A16EE6D-47DD-44A6-8A81-8FA6F9197277}"/>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7685899" y="5093009"/>
            <a:ext cx="1173268" cy="608096"/>
          </a:xfrm>
          <a:prstGeom prst="rect">
            <a:avLst/>
          </a:prstGeom>
        </p:spPr>
      </p:pic>
      <p:sp>
        <p:nvSpPr>
          <p:cNvPr id="32" name="מלבן 31"/>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77655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Let’s create an accordion book</a:t>
            </a: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pic>
        <p:nvPicPr>
          <p:cNvPr id="31" name="Picture 2" descr="How to Make an Accordion Book | Brightly">
            <a:extLst>
              <a:ext uri="{FF2B5EF4-FFF2-40B4-BE49-F238E27FC236}">
                <a16:creationId xmlns:a16="http://schemas.microsoft.com/office/drawing/2014/main" id="{1EFE9404-2F80-4A1B-92DE-437B45111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75" y="2325279"/>
            <a:ext cx="6191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32" name="תיבת טקסט 1">
            <a:extLst>
              <a:ext uri="{FF2B5EF4-FFF2-40B4-BE49-F238E27FC236}">
                <a16:creationId xmlns:a16="http://schemas.microsoft.com/office/drawing/2014/main" id="{2D48F0FA-B3A2-419E-81C8-B49B14E8AD24}"/>
              </a:ext>
            </a:extLst>
          </p:cNvPr>
          <p:cNvSpPr txBox="1"/>
          <p:nvPr/>
        </p:nvSpPr>
        <p:spPr>
          <a:xfrm>
            <a:off x="867266" y="1300899"/>
            <a:ext cx="7758260" cy="646331"/>
          </a:xfrm>
          <a:prstGeom prst="rect">
            <a:avLst/>
          </a:prstGeom>
          <a:noFill/>
        </p:spPr>
        <p:txBody>
          <a:bodyPr wrap="square" rtlCol="1">
            <a:spAutoFit/>
          </a:bodyPr>
          <a:lstStyle/>
          <a:p>
            <a:r>
              <a:rPr lang="en-US" sz="3600" dirty="0">
                <a:latin typeface="Comic Sans MS" panose="030F0702030302020204" pitchFamily="66" charset="0"/>
              </a:rPr>
              <a:t>I C</a:t>
            </a:r>
            <a:r>
              <a:rPr lang="en-US" sz="3600" dirty="0" smtClean="0">
                <a:latin typeface="Comic Sans MS" panose="030F0702030302020204" pitchFamily="66" charset="0"/>
              </a:rPr>
              <a:t>an </a:t>
            </a:r>
            <a:r>
              <a:rPr lang="en-US" sz="3600" dirty="0">
                <a:latin typeface="Comic Sans MS" panose="030F0702030302020204" pitchFamily="66" charset="0"/>
              </a:rPr>
              <a:t>S</a:t>
            </a:r>
            <a:r>
              <a:rPr lang="en-US" sz="3600" dirty="0" smtClean="0">
                <a:latin typeface="Comic Sans MS" panose="030F0702030302020204" pitchFamily="66" charset="0"/>
              </a:rPr>
              <a:t>ee                </a:t>
            </a:r>
            <a:r>
              <a:rPr lang="en-US" sz="3600" dirty="0">
                <a:latin typeface="Comic Sans MS" panose="030F0702030302020204" pitchFamily="66" charset="0"/>
              </a:rPr>
              <a:t>in the </a:t>
            </a:r>
            <a:r>
              <a:rPr lang="en-US" sz="3600" dirty="0" smtClean="0">
                <a:latin typeface="Comic Sans MS" panose="030F0702030302020204" pitchFamily="66" charset="0"/>
              </a:rPr>
              <a:t>Sea</a:t>
            </a:r>
            <a:endParaRPr lang="he-IL" sz="3600" dirty="0">
              <a:latin typeface="Comic Sans MS" panose="030F0702030302020204" pitchFamily="66" charset="0"/>
            </a:endParaRPr>
          </a:p>
        </p:txBody>
      </p:sp>
      <p:pic>
        <p:nvPicPr>
          <p:cNvPr id="33" name="תמונה 32" descr="תמונה שמכילה מחשב נישא, כוכב&#10;&#10;התיאור נוצר באופן אוטומטי">
            <a:extLst>
              <a:ext uri="{FF2B5EF4-FFF2-40B4-BE49-F238E27FC236}">
                <a16:creationId xmlns:a16="http://schemas.microsoft.com/office/drawing/2014/main" id="{AA5EC4E3-FBAF-4A15-A478-26D219A13A90}"/>
              </a:ext>
            </a:extLst>
          </p:cNvPr>
          <p:cNvPicPr>
            <a:picLocks noChangeAspect="1"/>
          </p:cNvPicPr>
          <p:nvPr/>
        </p:nvPicPr>
        <p:blipFill>
          <a:blip r:embed="rId5">
            <a:extLst>
              <a:ext uri="{837473B0-CC2E-450A-ABE3-18F120FF3D39}">
                <a1611:picAttrSrcUrl xmlns:a1611="http://schemas.microsoft.com/office/drawing/2016/11/main" xmlns="" r:id="rId7"/>
              </a:ext>
            </a:extLst>
          </a:blip>
          <a:stretch>
            <a:fillRect/>
          </a:stretch>
        </p:blipFill>
        <p:spPr>
          <a:xfrm>
            <a:off x="3195584" y="1118298"/>
            <a:ext cx="1913153" cy="956577"/>
          </a:xfrm>
          <a:prstGeom prst="rect">
            <a:avLst/>
          </a:prstGeom>
        </p:spPr>
      </p:pic>
      <p:pic>
        <p:nvPicPr>
          <p:cNvPr id="34" name="תמונה 33" descr="תמונה שמכילה וילון&#10;&#10;התיאור נוצר באופן אוטומטי">
            <a:extLst>
              <a:ext uri="{FF2B5EF4-FFF2-40B4-BE49-F238E27FC236}">
                <a16:creationId xmlns:a16="http://schemas.microsoft.com/office/drawing/2014/main" id="{9072CED0-DEE8-49AF-87BB-273B1EB0DD5B}"/>
              </a:ext>
            </a:extLst>
          </p:cNvPr>
          <p:cNvPicPr>
            <a:picLocks noChangeAspect="1"/>
          </p:cNvPicPr>
          <p:nvPr/>
        </p:nvPicPr>
        <p:blipFill>
          <a:blip r:embed="rId8">
            <a:extLst>
              <a:ext uri="{837473B0-CC2E-450A-ABE3-18F120FF3D39}">
                <a1611:picAttrSrcUrl xmlns:a1611="http://schemas.microsoft.com/office/drawing/2016/11/main" xmlns="" r:id="rId9"/>
              </a:ext>
            </a:extLst>
          </a:blip>
          <a:stretch>
            <a:fillRect/>
          </a:stretch>
        </p:blipFill>
        <p:spPr>
          <a:xfrm>
            <a:off x="7556489" y="1222639"/>
            <a:ext cx="1302058" cy="802850"/>
          </a:xfrm>
          <a:prstGeom prst="rect">
            <a:avLst/>
          </a:prstGeom>
        </p:spPr>
      </p:pic>
      <p:sp>
        <p:nvSpPr>
          <p:cNvPr id="35" name="מלבן 34"/>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23764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Let’s create an accordion book</a:t>
            </a:r>
          </a:p>
        </p:txBody>
      </p:sp>
      <p:pic>
        <p:nvPicPr>
          <p:cNvPr id="380" name="Google Shape;380;p38"/>
          <p:cNvPicPr preferRelativeResize="0"/>
          <p:nvPr/>
        </p:nvPicPr>
        <p:blipFill rotWithShape="1">
          <a:blip r:embed="rId5">
            <a:alphaModFix/>
          </a:blip>
          <a:srcRect/>
          <a:stretch/>
        </p:blipFill>
        <p:spPr>
          <a:xfrm>
            <a:off x="10843105" y="300439"/>
            <a:ext cx="1017545" cy="1070700"/>
          </a:xfrm>
          <a:prstGeom prst="rect">
            <a:avLst/>
          </a:prstGeom>
          <a:noFill/>
          <a:ln>
            <a:noFill/>
          </a:ln>
        </p:spPr>
      </p:pic>
      <p:pic>
        <p:nvPicPr>
          <p:cNvPr id="31" name="Picture 2" descr="How to Make an Accordion Book | Brightly">
            <a:extLst>
              <a:ext uri="{FF2B5EF4-FFF2-40B4-BE49-F238E27FC236}">
                <a16:creationId xmlns:a16="http://schemas.microsoft.com/office/drawing/2014/main" id="{1EFE9404-2F80-4A1B-92DE-437B45111D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75" y="2325279"/>
            <a:ext cx="6191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32" name="תיבת טקסט 1">
            <a:extLst>
              <a:ext uri="{FF2B5EF4-FFF2-40B4-BE49-F238E27FC236}">
                <a16:creationId xmlns:a16="http://schemas.microsoft.com/office/drawing/2014/main" id="{2D48F0FA-B3A2-419E-81C8-B49B14E8AD24}"/>
              </a:ext>
            </a:extLst>
          </p:cNvPr>
          <p:cNvSpPr txBox="1"/>
          <p:nvPr/>
        </p:nvSpPr>
        <p:spPr>
          <a:xfrm>
            <a:off x="867266" y="1300899"/>
            <a:ext cx="7758260" cy="646331"/>
          </a:xfrm>
          <a:prstGeom prst="rect">
            <a:avLst/>
          </a:prstGeom>
          <a:noFill/>
        </p:spPr>
        <p:txBody>
          <a:bodyPr wrap="square" rtlCol="1">
            <a:spAutoFit/>
          </a:bodyPr>
          <a:lstStyle/>
          <a:p>
            <a:r>
              <a:rPr lang="en-US" sz="3600" dirty="0">
                <a:latin typeface="Comic Sans MS" panose="030F0702030302020204" pitchFamily="66" charset="0"/>
              </a:rPr>
              <a:t>I C</a:t>
            </a:r>
            <a:r>
              <a:rPr lang="en-US" sz="3600" dirty="0" smtClean="0">
                <a:latin typeface="Comic Sans MS" panose="030F0702030302020204" pitchFamily="66" charset="0"/>
              </a:rPr>
              <a:t>an </a:t>
            </a:r>
            <a:r>
              <a:rPr lang="en-US" sz="3600" dirty="0">
                <a:latin typeface="Comic Sans MS" panose="030F0702030302020204" pitchFamily="66" charset="0"/>
              </a:rPr>
              <a:t>S</a:t>
            </a:r>
            <a:r>
              <a:rPr lang="en-US" sz="3600" dirty="0" smtClean="0">
                <a:latin typeface="Comic Sans MS" panose="030F0702030302020204" pitchFamily="66" charset="0"/>
              </a:rPr>
              <a:t>ee                </a:t>
            </a:r>
            <a:r>
              <a:rPr lang="en-US" sz="3600" dirty="0">
                <a:latin typeface="Comic Sans MS" panose="030F0702030302020204" pitchFamily="66" charset="0"/>
              </a:rPr>
              <a:t>in the </a:t>
            </a:r>
            <a:r>
              <a:rPr lang="en-US" sz="3600" dirty="0" smtClean="0">
                <a:latin typeface="Comic Sans MS" panose="030F0702030302020204" pitchFamily="66" charset="0"/>
              </a:rPr>
              <a:t>Sea</a:t>
            </a:r>
            <a:endParaRPr lang="he-IL" sz="3600" dirty="0">
              <a:latin typeface="Comic Sans MS" panose="030F0702030302020204" pitchFamily="66" charset="0"/>
            </a:endParaRPr>
          </a:p>
        </p:txBody>
      </p:sp>
      <p:pic>
        <p:nvPicPr>
          <p:cNvPr id="33" name="תמונה 32" descr="תמונה שמכילה מחשב נישא, כוכב&#10;&#10;התיאור נוצר באופן אוטומטי">
            <a:extLst>
              <a:ext uri="{FF2B5EF4-FFF2-40B4-BE49-F238E27FC236}">
                <a16:creationId xmlns:a16="http://schemas.microsoft.com/office/drawing/2014/main" id="{AA5EC4E3-FBAF-4A15-A478-26D219A13A90}"/>
              </a:ext>
            </a:extLst>
          </p:cNvPr>
          <p:cNvPicPr>
            <a:picLocks noChangeAspect="1"/>
          </p:cNvPicPr>
          <p:nvPr/>
        </p:nvPicPr>
        <p:blipFill>
          <a:blip r:embed="rId7">
            <a:extLst>
              <a:ext uri="{837473B0-CC2E-450A-ABE3-18F120FF3D39}">
                <a1611:picAttrSrcUrl xmlns:a1611="http://schemas.microsoft.com/office/drawing/2016/11/main" xmlns="" r:id="rId8"/>
              </a:ext>
            </a:extLst>
          </a:blip>
          <a:stretch>
            <a:fillRect/>
          </a:stretch>
        </p:blipFill>
        <p:spPr>
          <a:xfrm>
            <a:off x="3195584" y="1118298"/>
            <a:ext cx="1913153" cy="956577"/>
          </a:xfrm>
          <a:prstGeom prst="rect">
            <a:avLst/>
          </a:prstGeom>
        </p:spPr>
      </p:pic>
      <p:pic>
        <p:nvPicPr>
          <p:cNvPr id="34" name="תמונה 33" descr="תמונה שמכילה וילון&#10;&#10;התיאור נוצר באופן אוטומטי">
            <a:extLst>
              <a:ext uri="{FF2B5EF4-FFF2-40B4-BE49-F238E27FC236}">
                <a16:creationId xmlns:a16="http://schemas.microsoft.com/office/drawing/2014/main" id="{9072CED0-DEE8-49AF-87BB-273B1EB0DD5B}"/>
              </a:ext>
            </a:extLst>
          </p:cNvPr>
          <p:cNvPicPr>
            <a:picLocks noChangeAspect="1"/>
          </p:cNvPicPr>
          <p:nvPr/>
        </p:nvPicPr>
        <p:blipFill>
          <a:blip r:embed="rId9">
            <a:extLst>
              <a:ext uri="{837473B0-CC2E-450A-ABE3-18F120FF3D39}">
                <a1611:picAttrSrcUrl xmlns:a1611="http://schemas.microsoft.com/office/drawing/2016/11/main" xmlns="" r:id="rId10"/>
              </a:ext>
            </a:extLst>
          </a:blip>
          <a:stretch>
            <a:fillRect/>
          </a:stretch>
        </p:blipFill>
        <p:spPr>
          <a:xfrm>
            <a:off x="7556489" y="1222639"/>
            <a:ext cx="1302058" cy="802850"/>
          </a:xfrm>
          <a:prstGeom prst="rect">
            <a:avLst/>
          </a:prstGeom>
        </p:spPr>
      </p:pic>
      <p:sp>
        <p:nvSpPr>
          <p:cNvPr id="35" name="מלבן 34"/>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pic>
        <p:nvPicPr>
          <p:cNvPr id="9" name="10min_final" descr="10min_final">
            <a:hlinkClick r:id="" action="ppaction://media"/>
            <a:extLst>
              <a:ext uri="{FF2B5EF4-FFF2-40B4-BE49-F238E27FC236}">
                <a16:creationId xmlns:a16="http://schemas.microsoft.com/office/drawing/2014/main" id="{EEEBFDA0-DA8B-FA4E-BA67-C5E9B15F132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611502" y="176046"/>
            <a:ext cx="2180421" cy="777683"/>
          </a:xfrm>
          <a:prstGeom prst="rect">
            <a:avLst/>
          </a:prstGeom>
        </p:spPr>
      </p:pic>
    </p:spTree>
    <p:extLst>
      <p:ext uri="{BB962C8B-B14F-4D97-AF65-F5344CB8AC3E}">
        <p14:creationId xmlns:p14="http://schemas.microsoft.com/office/powerpoint/2010/main" val="360538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67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sz="quarter" idx="11"/>
          </p:nvPr>
        </p:nvSpPr>
        <p:spPr/>
        <p:txBody>
          <a:bodyPr>
            <a:normAutofit lnSpcReduction="10000"/>
          </a:bodyPr>
          <a:lstStyle/>
          <a:p>
            <a:r>
              <a:rPr lang="en-US" dirty="0"/>
              <a:t>At the end of this lesson, you can…</a:t>
            </a:r>
            <a:endParaRPr lang="he-IL" dirty="0"/>
          </a:p>
        </p:txBody>
      </p:sp>
      <p:sp>
        <p:nvSpPr>
          <p:cNvPr id="3" name="Text Placeholder 2">
            <a:extLst>
              <a:ext uri="{FF2B5EF4-FFF2-40B4-BE49-F238E27FC236}">
                <a16:creationId xmlns:a16="http://schemas.microsoft.com/office/drawing/2014/main" id="{CE20A6DC-9E1E-334C-A0F5-EED2CE7FDA2B}"/>
              </a:ext>
            </a:extLst>
          </p:cNvPr>
          <p:cNvSpPr>
            <a:spLocks noGrp="1"/>
          </p:cNvSpPr>
          <p:nvPr>
            <p:ph type="body" sz="quarter" idx="12"/>
          </p:nvPr>
        </p:nvSpPr>
        <p:spPr/>
        <p:txBody>
          <a:bodyPr/>
          <a:lstStyle/>
          <a:p>
            <a:pPr marL="0" indent="0">
              <a:buNone/>
            </a:pPr>
            <a:endParaRPr lang="en-US" dirty="0"/>
          </a:p>
          <a:p>
            <a:pPr marL="0" indent="0">
              <a:buNone/>
            </a:pPr>
            <a:endParaRPr lang="en-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10817543" y="433137"/>
            <a:ext cx="1017545" cy="1070700"/>
          </a:xfrm>
          <a:prstGeom prst="rect">
            <a:avLst/>
          </a:prstGeom>
        </p:spPr>
      </p:pic>
      <p:grpSp>
        <p:nvGrpSpPr>
          <p:cNvPr id="5" name="Group 4">
            <a:extLst>
              <a:ext uri="{FF2B5EF4-FFF2-40B4-BE49-F238E27FC236}">
                <a16:creationId xmlns:a16="http://schemas.microsoft.com/office/drawing/2014/main" id="{C8A4C99F-E95D-7E41-B571-FF84B10C8387}"/>
              </a:ext>
            </a:extLst>
          </p:cNvPr>
          <p:cNvGrpSpPr/>
          <p:nvPr/>
        </p:nvGrpSpPr>
        <p:grpSpPr>
          <a:xfrm flipH="1">
            <a:off x="10416619" y="6290751"/>
            <a:ext cx="1430425" cy="403293"/>
            <a:chOff x="358720" y="6187719"/>
            <a:chExt cx="1795869" cy="506326"/>
          </a:xfrm>
        </p:grpSpPr>
        <p:cxnSp>
          <p:nvCxnSpPr>
            <p:cNvPr id="6" name="Straight Connector 5">
              <a:extLst>
                <a:ext uri="{FF2B5EF4-FFF2-40B4-BE49-F238E27FC236}">
                  <a16:creationId xmlns:a16="http://schemas.microsoft.com/office/drawing/2014/main" id="{77BE030C-BFC9-8D47-B222-845EB44E3DBC}"/>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52D8B15-1B12-0942-965D-CF60206C0583}"/>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58BCBAC5-1ADF-1B46-81E1-C886110CA7A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10" name="Text Placeholder 2">
            <a:extLst>
              <a:ext uri="{FF2B5EF4-FFF2-40B4-BE49-F238E27FC236}">
                <a16:creationId xmlns:a16="http://schemas.microsoft.com/office/drawing/2014/main" id="{CE20A6DC-9E1E-334C-A0F5-EED2CE7FDA2B}"/>
              </a:ext>
            </a:extLst>
          </p:cNvPr>
          <p:cNvSpPr txBox="1">
            <a:spLocks/>
          </p:cNvSpPr>
          <p:nvPr/>
        </p:nvSpPr>
        <p:spPr>
          <a:xfrm>
            <a:off x="1163003" y="1516512"/>
            <a:ext cx="10331450" cy="4618236"/>
          </a:xfrm>
          <a:prstGeom prst="rect">
            <a:avLst/>
          </a:prstGeom>
        </p:spPr>
        <p:txBody>
          <a:bodyPr vert="horz" lIns="91440" tIns="45720" rIns="91440" bIns="45720" rtlCol="0" anchor="t">
            <a:normAutofit/>
          </a:bodyPr>
          <a:lstStyle>
            <a:lvl1pPr marL="457200" indent="-457200" algn="l" defTabSz="914400" rtl="0" eaLnBrk="1" latinLnBrk="0" hangingPunct="1">
              <a:lnSpc>
                <a:spcPts val="4160"/>
              </a:lnSpc>
              <a:spcBef>
                <a:spcPts val="1000"/>
              </a:spcBef>
              <a:buClr>
                <a:schemeClr val="accent2"/>
              </a:buClr>
              <a:buFont typeface="Arial" panose="020B0604020202020204" pitchFamily="34" charset="0"/>
              <a:buChar char="•"/>
              <a:defRPr sz="3300" b="0" i="0" kern="1200">
                <a:solidFill>
                  <a:schemeClr val="tx1"/>
                </a:solidFill>
                <a:latin typeface="Comic Sans MS" panose="030F0902030302020204" pitchFamily="66" charset="0"/>
                <a:ea typeface="+mn-ea"/>
                <a:cs typeface="Arial" panose="020B0604020202020204" pitchFamily="34" charset="0"/>
              </a:defRPr>
            </a:lvl1pPr>
            <a:lvl2pPr marL="914400" indent="-457200" algn="l" defTabSz="914400" rtl="0" eaLnBrk="1" latinLnBrk="0" hangingPunct="1">
              <a:lnSpc>
                <a:spcPts val="4160"/>
              </a:lnSpc>
              <a:spcBef>
                <a:spcPts val="500"/>
              </a:spcBef>
              <a:buClr>
                <a:schemeClr val="accent2"/>
              </a:buClr>
              <a:buFont typeface="Arial" panose="020B0604020202020204" pitchFamily="34" charset="0"/>
              <a:buChar char="•"/>
              <a:defRPr sz="3300" b="0" i="0" kern="1200">
                <a:solidFill>
                  <a:schemeClr val="tx1"/>
                </a:solidFill>
                <a:latin typeface="Comic Sans MS" panose="030F0902030302020204" pitchFamily="66" charset="0"/>
                <a:ea typeface="+mn-ea"/>
                <a:cs typeface="Arial" panose="020B0604020202020204" pitchFamily="34" charset="0"/>
              </a:defRPr>
            </a:lvl2pPr>
            <a:lvl3pPr marL="1371600" indent="-457200" algn="l" defTabSz="914400" rtl="0" eaLnBrk="1" latinLnBrk="0" hangingPunct="1">
              <a:lnSpc>
                <a:spcPts val="4160"/>
              </a:lnSpc>
              <a:spcBef>
                <a:spcPts val="500"/>
              </a:spcBef>
              <a:buClr>
                <a:schemeClr val="accent2"/>
              </a:buClr>
              <a:buFont typeface="Arial" panose="020B0604020202020204" pitchFamily="34" charset="0"/>
              <a:buChar char="•"/>
              <a:defRPr sz="3300" b="0" i="0" kern="1200">
                <a:solidFill>
                  <a:schemeClr val="tx1"/>
                </a:solidFill>
                <a:latin typeface="Comic Sans MS" panose="030F0902030302020204" pitchFamily="66" charset="0"/>
                <a:ea typeface="+mn-ea"/>
                <a:cs typeface="Arial" panose="020B0604020202020204" pitchFamily="34" charset="0"/>
              </a:defRPr>
            </a:lvl3pPr>
            <a:lvl4pPr marL="1828800" indent="-457200" algn="l" defTabSz="914400" rtl="0"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4pPr>
            <a:lvl5pPr marL="2286000" indent="-457200" algn="l" defTabSz="914400" rtl="0"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B2265"/>
              </a:buClr>
            </a:pPr>
            <a:r>
              <a:rPr lang="en-US" dirty="0">
                <a:solidFill>
                  <a:srgbClr val="424242"/>
                </a:solidFill>
              </a:rPr>
              <a:t>read, say and write the names of sea animals.</a:t>
            </a:r>
          </a:p>
          <a:p>
            <a:pPr>
              <a:buClr>
                <a:srgbClr val="FB2265"/>
              </a:buClr>
            </a:pPr>
            <a:r>
              <a:rPr lang="en-US" dirty="0">
                <a:solidFill>
                  <a:srgbClr val="424242"/>
                </a:solidFill>
              </a:rPr>
              <a:t>read words with the </a:t>
            </a:r>
            <a:r>
              <a:rPr lang="en-US" dirty="0" err="1">
                <a:solidFill>
                  <a:srgbClr val="FB2265"/>
                </a:solidFill>
              </a:rPr>
              <a:t>sh</a:t>
            </a:r>
            <a:r>
              <a:rPr lang="en-US" dirty="0">
                <a:solidFill>
                  <a:srgbClr val="424242"/>
                </a:solidFill>
              </a:rPr>
              <a:t> and </a:t>
            </a:r>
            <a:r>
              <a:rPr lang="en-US" dirty="0" err="1">
                <a:solidFill>
                  <a:srgbClr val="FB2265"/>
                </a:solidFill>
              </a:rPr>
              <a:t>ph</a:t>
            </a:r>
            <a:r>
              <a:rPr lang="en-US" dirty="0">
                <a:solidFill>
                  <a:srgbClr val="424242"/>
                </a:solidFill>
              </a:rPr>
              <a:t> sounds.</a:t>
            </a:r>
          </a:p>
          <a:p>
            <a:pPr>
              <a:buClr>
                <a:srgbClr val="FB2265"/>
              </a:buClr>
            </a:pPr>
            <a:r>
              <a:rPr lang="en-US" dirty="0">
                <a:solidFill>
                  <a:srgbClr val="424242"/>
                </a:solidFill>
              </a:rPr>
              <a:t>Write a short book</a:t>
            </a:r>
            <a:r>
              <a:rPr lang="en-US" dirty="0" smtClean="0">
                <a:solidFill>
                  <a:srgbClr val="424242"/>
                </a:solidFill>
              </a:rPr>
              <a:t>: “</a:t>
            </a:r>
            <a:r>
              <a:rPr lang="en-US" dirty="0">
                <a:solidFill>
                  <a:srgbClr val="424242"/>
                </a:solidFill>
              </a:rPr>
              <a:t>I can See in the Sea</a:t>
            </a:r>
            <a:r>
              <a:rPr lang="en-US" dirty="0" smtClean="0">
                <a:solidFill>
                  <a:srgbClr val="424242"/>
                </a:solidFill>
              </a:rPr>
              <a:t>”.</a:t>
            </a:r>
            <a:endParaRPr lang="en-US" dirty="0">
              <a:solidFill>
                <a:srgbClr val="424242"/>
              </a:solidFill>
            </a:endParaRPr>
          </a:p>
        </p:txBody>
      </p:sp>
      <p:sp>
        <p:nvSpPr>
          <p:cNvPr id="11" name="מלבן 10"/>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5954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7"/>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Let’s see what you can do now!</a:t>
            </a:r>
            <a:endParaRPr/>
          </a:p>
        </p:txBody>
      </p:sp>
      <p:pic>
        <p:nvPicPr>
          <p:cNvPr id="509" name="Google Shape;509;p47"/>
          <p:cNvPicPr preferRelativeResize="0"/>
          <p:nvPr/>
        </p:nvPicPr>
        <p:blipFill rotWithShape="1">
          <a:blip r:embed="rId3">
            <a:alphaModFix/>
          </a:blip>
          <a:srcRect/>
          <a:stretch/>
        </p:blipFill>
        <p:spPr>
          <a:xfrm>
            <a:off x="10817543" y="433137"/>
            <a:ext cx="1017545" cy="1070700"/>
          </a:xfrm>
          <a:prstGeom prst="rect">
            <a:avLst/>
          </a:prstGeom>
          <a:noFill/>
          <a:ln>
            <a:noFill/>
          </a:ln>
        </p:spPr>
      </p:pic>
      <p:grpSp>
        <p:nvGrpSpPr>
          <p:cNvPr id="510" name="Google Shape;510;p47"/>
          <p:cNvGrpSpPr/>
          <p:nvPr/>
        </p:nvGrpSpPr>
        <p:grpSpPr>
          <a:xfrm flipH="1">
            <a:off x="10416619" y="6290751"/>
            <a:ext cx="1430425" cy="403293"/>
            <a:chOff x="358720" y="6187719"/>
            <a:chExt cx="1795869" cy="506326"/>
          </a:xfrm>
        </p:grpSpPr>
        <p:cxnSp>
          <p:nvCxnSpPr>
            <p:cNvPr id="511" name="Google Shape;511;p47"/>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512" name="Google Shape;512;p4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3" name="Google Shape;513;p4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14" name="Google Shape;514;p47"/>
          <p:cNvSpPr txBox="1"/>
          <p:nvPr/>
        </p:nvSpPr>
        <p:spPr>
          <a:xfrm>
            <a:off x="1163003" y="1516512"/>
            <a:ext cx="10331450" cy="4618236"/>
          </a:xfrm>
          <a:prstGeom prst="rect">
            <a:avLst/>
          </a:prstGeom>
          <a:noFill/>
          <a:ln>
            <a:noFill/>
          </a:ln>
        </p:spPr>
        <p:txBody>
          <a:bodyPr spcFirstLastPara="1" wrap="square" lIns="91425" tIns="45700" rIns="91425" bIns="45700" anchor="t" anchorCtr="0">
            <a:noAutofit/>
          </a:bodyPr>
          <a:lstStyle/>
          <a:p>
            <a:pPr marL="0" marR="0" lvl="0" indent="0" algn="l" rtl="0">
              <a:lnSpc>
                <a:spcPct val="126060"/>
              </a:lnSpc>
              <a:spcBef>
                <a:spcPts val="0"/>
              </a:spcBef>
              <a:spcAft>
                <a:spcPts val="0"/>
              </a:spcAft>
              <a:buClr>
                <a:schemeClr val="accent2"/>
              </a:buClr>
              <a:buSzPts val="3300"/>
              <a:buFont typeface="Arial"/>
              <a:buNone/>
            </a:pPr>
            <a:r>
              <a:rPr lang="x-none" sz="3300" b="0" i="0" u="none" strike="noStrike" cap="none" dirty="0">
                <a:solidFill>
                  <a:schemeClr val="dk1"/>
                </a:solidFill>
                <a:latin typeface="Comic Sans MS"/>
                <a:ea typeface="Comic Sans MS"/>
                <a:cs typeface="Comic Sans MS"/>
                <a:sym typeface="Comic Sans MS"/>
              </a:rPr>
              <a:t>Write these sentences in your notebooks.</a:t>
            </a:r>
            <a:endParaRPr dirty="0"/>
          </a:p>
          <a:p>
            <a:pPr marL="457200" lvl="0" indent="-457200">
              <a:lnSpc>
                <a:spcPct val="126060"/>
              </a:lnSpc>
              <a:spcBef>
                <a:spcPts val="1000"/>
              </a:spcBef>
              <a:buClr>
                <a:schemeClr val="accent2"/>
              </a:buClr>
              <a:buSzPts val="3300"/>
              <a:buFont typeface="Arial"/>
              <a:buChar char="•"/>
            </a:pPr>
            <a:r>
              <a:rPr lang="x-none" sz="3300" b="0" i="0" u="none" strike="noStrike" cap="none" dirty="0">
                <a:solidFill>
                  <a:schemeClr val="dk1"/>
                </a:solidFill>
                <a:latin typeface="Comic Sans MS"/>
                <a:ea typeface="Comic Sans MS"/>
                <a:cs typeface="Comic Sans MS"/>
                <a:sym typeface="Comic Sans MS"/>
              </a:rPr>
              <a:t>I can </a:t>
            </a:r>
            <a:r>
              <a:rPr lang="en-US" sz="3300" dirty="0">
                <a:solidFill>
                  <a:schemeClr val="dk1"/>
                </a:solidFill>
                <a:latin typeface="Comic Sans MS"/>
                <a:ea typeface="Comic Sans MS"/>
                <a:cs typeface="Comic Sans MS"/>
                <a:sym typeface="Comic Sans MS"/>
              </a:rPr>
              <a:t>read, say and write the names of sea animals.</a:t>
            </a:r>
            <a:endParaRPr dirty="0"/>
          </a:p>
          <a:p>
            <a:pPr marL="457200" lvl="0" indent="-457200">
              <a:lnSpc>
                <a:spcPct val="126060"/>
              </a:lnSpc>
              <a:spcBef>
                <a:spcPts val="1000"/>
              </a:spcBef>
              <a:buClr>
                <a:schemeClr val="accent2"/>
              </a:buClr>
              <a:buSzPts val="3300"/>
              <a:buFont typeface="Arial"/>
              <a:buChar char="•"/>
            </a:pPr>
            <a:r>
              <a:rPr lang="x-none" sz="3300" b="0" i="0" u="none" strike="noStrike" cap="none" dirty="0" smtClean="0">
                <a:solidFill>
                  <a:schemeClr val="dk1"/>
                </a:solidFill>
                <a:latin typeface="Comic Sans MS"/>
                <a:ea typeface="Comic Sans MS"/>
                <a:cs typeface="Comic Sans MS"/>
                <a:sym typeface="Comic Sans MS"/>
              </a:rPr>
              <a:t>I </a:t>
            </a:r>
            <a:r>
              <a:rPr lang="en-US" sz="3300" b="0" i="0" u="none" strike="noStrike" cap="none" dirty="0" smtClean="0">
                <a:solidFill>
                  <a:schemeClr val="dk1"/>
                </a:solidFill>
                <a:latin typeface="Comic Sans MS"/>
                <a:ea typeface="Comic Sans MS"/>
                <a:cs typeface="Comic Sans MS"/>
                <a:sym typeface="Comic Sans MS"/>
              </a:rPr>
              <a:t>can </a:t>
            </a:r>
            <a:r>
              <a:rPr lang="en-US" sz="3300" dirty="0" smtClean="0">
                <a:solidFill>
                  <a:schemeClr val="dk1"/>
                </a:solidFill>
                <a:latin typeface="Comic Sans MS"/>
                <a:ea typeface="Comic Sans MS"/>
                <a:cs typeface="Comic Sans MS"/>
                <a:sym typeface="Comic Sans MS"/>
              </a:rPr>
              <a:t>read </a:t>
            </a:r>
            <a:r>
              <a:rPr lang="en-US" sz="3300" dirty="0">
                <a:solidFill>
                  <a:schemeClr val="dk1"/>
                </a:solidFill>
                <a:latin typeface="Comic Sans MS"/>
                <a:ea typeface="Comic Sans MS"/>
                <a:cs typeface="Comic Sans MS"/>
                <a:sym typeface="Comic Sans MS"/>
              </a:rPr>
              <a:t>words with the </a:t>
            </a:r>
            <a:r>
              <a:rPr lang="en-US" sz="3300" dirty="0" err="1">
                <a:solidFill>
                  <a:schemeClr val="dk1"/>
                </a:solidFill>
                <a:latin typeface="Comic Sans MS"/>
                <a:ea typeface="Comic Sans MS"/>
                <a:cs typeface="Comic Sans MS"/>
                <a:sym typeface="Comic Sans MS"/>
              </a:rPr>
              <a:t>sh</a:t>
            </a:r>
            <a:r>
              <a:rPr lang="en-US" sz="3300" dirty="0">
                <a:solidFill>
                  <a:schemeClr val="dk1"/>
                </a:solidFill>
                <a:latin typeface="Comic Sans MS"/>
                <a:ea typeface="Comic Sans MS"/>
                <a:cs typeface="Comic Sans MS"/>
                <a:sym typeface="Comic Sans MS"/>
              </a:rPr>
              <a:t> and </a:t>
            </a:r>
            <a:r>
              <a:rPr lang="en-US" sz="3300" dirty="0" err="1">
                <a:solidFill>
                  <a:schemeClr val="dk1"/>
                </a:solidFill>
                <a:latin typeface="Comic Sans MS"/>
                <a:ea typeface="Comic Sans MS"/>
                <a:cs typeface="Comic Sans MS"/>
                <a:sym typeface="Comic Sans MS"/>
              </a:rPr>
              <a:t>ph</a:t>
            </a:r>
            <a:r>
              <a:rPr lang="en-US" sz="3300" dirty="0">
                <a:solidFill>
                  <a:schemeClr val="dk1"/>
                </a:solidFill>
                <a:latin typeface="Comic Sans MS"/>
                <a:ea typeface="Comic Sans MS"/>
                <a:cs typeface="Comic Sans MS"/>
                <a:sym typeface="Comic Sans MS"/>
              </a:rPr>
              <a:t> sounds.</a:t>
            </a:r>
          </a:p>
          <a:p>
            <a:pPr marL="457200" lvl="0" indent="-457200">
              <a:lnSpc>
                <a:spcPct val="126060"/>
              </a:lnSpc>
              <a:spcBef>
                <a:spcPts val="1000"/>
              </a:spcBef>
              <a:buClr>
                <a:schemeClr val="accent2"/>
              </a:buClr>
              <a:buSzPts val="3300"/>
              <a:buFont typeface="Arial"/>
              <a:buChar char="•"/>
            </a:pPr>
            <a:r>
              <a:rPr lang="en-US" sz="3300" dirty="0" smtClean="0">
                <a:solidFill>
                  <a:schemeClr val="dk1"/>
                </a:solidFill>
                <a:latin typeface="Comic Sans MS"/>
                <a:ea typeface="Comic Sans MS"/>
                <a:cs typeface="Comic Sans MS"/>
                <a:sym typeface="Comic Sans MS"/>
              </a:rPr>
              <a:t>I can write </a:t>
            </a:r>
            <a:r>
              <a:rPr lang="en-US" sz="3300" dirty="0">
                <a:solidFill>
                  <a:schemeClr val="dk1"/>
                </a:solidFill>
                <a:latin typeface="Comic Sans MS"/>
                <a:ea typeface="Comic Sans MS"/>
                <a:cs typeface="Comic Sans MS"/>
                <a:sym typeface="Comic Sans MS"/>
              </a:rPr>
              <a:t>a short book: “I can See in the Sea”.</a:t>
            </a:r>
          </a:p>
          <a:p>
            <a:pPr marL="457200" marR="0" lvl="0" indent="-457200" algn="l" rtl="0">
              <a:lnSpc>
                <a:spcPct val="126060"/>
              </a:lnSpc>
              <a:spcBef>
                <a:spcPts val="1000"/>
              </a:spcBef>
              <a:spcAft>
                <a:spcPts val="0"/>
              </a:spcAft>
              <a:buClr>
                <a:schemeClr val="accent2"/>
              </a:buClr>
              <a:buSzPts val="3300"/>
              <a:buFont typeface="Arial"/>
              <a:buChar char="•"/>
            </a:pPr>
            <a:endParaRPr dirty="0" smtClean="0"/>
          </a:p>
          <a:p>
            <a:pPr marL="0" marR="0" lvl="0" indent="0" algn="l" rtl="0">
              <a:lnSpc>
                <a:spcPct val="126060"/>
              </a:lnSpc>
              <a:spcBef>
                <a:spcPts val="1000"/>
              </a:spcBef>
              <a:spcAft>
                <a:spcPts val="0"/>
              </a:spcAft>
              <a:buClr>
                <a:schemeClr val="accent2"/>
              </a:buClr>
              <a:buSzPts val="3300"/>
              <a:buFont typeface="Arial"/>
              <a:buNone/>
            </a:pPr>
            <a:endParaRPr sz="3300" b="0" i="0" u="none" strike="noStrike" cap="none" dirty="0">
              <a:solidFill>
                <a:schemeClr val="dk1"/>
              </a:solidFill>
              <a:latin typeface="Comic Sans MS"/>
              <a:ea typeface="Comic Sans MS"/>
              <a:cs typeface="Comic Sans MS"/>
              <a:sym typeface="Comic Sans MS"/>
            </a:endParaRPr>
          </a:p>
        </p:txBody>
      </p:sp>
      <p:sp>
        <p:nvSpPr>
          <p:cNvPr id="9" name="מלבן 8"/>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9" name="קבוצה 8">
            <a:extLst>
              <a:ext uri="{FF2B5EF4-FFF2-40B4-BE49-F238E27FC236}">
                <a16:creationId xmlns:a16="http://schemas.microsoft.com/office/drawing/2014/main" id="{677E11F7-4FAF-4E6B-99CE-014CB1942C9A}"/>
              </a:ext>
            </a:extLst>
          </p:cNvPr>
          <p:cNvGrpSpPr/>
          <p:nvPr/>
        </p:nvGrpSpPr>
        <p:grpSpPr>
          <a:xfrm>
            <a:off x="400525" y="1272450"/>
            <a:ext cx="11128850" cy="5188948"/>
            <a:chOff x="400525" y="1272450"/>
            <a:chExt cx="11128850" cy="5188948"/>
          </a:xfrm>
        </p:grpSpPr>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grpSp>
      <p:pic>
        <p:nvPicPr>
          <p:cNvPr id="12" name="תמונה 11">
            <a:extLst>
              <a:ext uri="{FF2B5EF4-FFF2-40B4-BE49-F238E27FC236}">
                <a16:creationId xmlns:a16="http://schemas.microsoft.com/office/drawing/2014/main" id="{71B70D75-7DC6-4956-A573-F677935B9670}"/>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0" y="928634"/>
            <a:ext cx="12192000" cy="5929366"/>
          </a:xfrm>
          <a:prstGeom prst="teardrop">
            <a:avLst/>
          </a:prstGeom>
        </p:spPr>
      </p:pic>
      <p:sp>
        <p:nvSpPr>
          <p:cNvPr id="13" name="תיבת טקסט 12">
            <a:extLst>
              <a:ext uri="{FF2B5EF4-FFF2-40B4-BE49-F238E27FC236}">
                <a16:creationId xmlns:a16="http://schemas.microsoft.com/office/drawing/2014/main" id="{C117D69C-D57F-40D0-9A49-0664F978ADBA}"/>
              </a:ext>
            </a:extLst>
          </p:cNvPr>
          <p:cNvSpPr txBox="1"/>
          <p:nvPr/>
        </p:nvSpPr>
        <p:spPr>
          <a:xfrm>
            <a:off x="0" y="6858000"/>
            <a:ext cx="12192000" cy="230832"/>
          </a:xfrm>
          <a:prstGeom prst="rect">
            <a:avLst/>
          </a:prstGeom>
          <a:noFill/>
        </p:spPr>
        <p:txBody>
          <a:bodyPr wrap="square" rtlCol="1">
            <a:spAutoFit/>
          </a:bodyPr>
          <a:lstStyle/>
          <a:p>
            <a:r>
              <a:rPr lang="he-IL" sz="900">
                <a:hlinkClick r:id="rId17" tooltip="https://en.wikipedia.org/wiki/Sky_blue"/>
              </a:rPr>
              <a:t>תמונה זו</a:t>
            </a:r>
            <a:r>
              <a:rPr lang="he-IL" sz="900"/>
              <a:t> מאת מחבר לא ידוע ניתן ברשיון במסגרת </a:t>
            </a:r>
            <a:r>
              <a:rPr lang="he-IL" sz="900">
                <a:hlinkClick r:id="rId18" tooltip="https://creativecommons.org/licenses/by-sa/3.0/"/>
              </a:rPr>
              <a:t>CC BY-SA</a:t>
            </a:r>
            <a:endParaRPr lang="he-IL" sz="900"/>
          </a:p>
        </p:txBody>
      </p:sp>
      <p:sp>
        <p:nvSpPr>
          <p:cNvPr id="29" name="תיבת טקסט 28">
            <a:extLst>
              <a:ext uri="{FF2B5EF4-FFF2-40B4-BE49-F238E27FC236}">
                <a16:creationId xmlns:a16="http://schemas.microsoft.com/office/drawing/2014/main" id="{AB57D1E5-CC9E-4764-A323-B65F57AA6C2F}"/>
              </a:ext>
            </a:extLst>
          </p:cNvPr>
          <p:cNvSpPr txBox="1"/>
          <p:nvPr/>
        </p:nvSpPr>
        <p:spPr>
          <a:xfrm>
            <a:off x="3101419" y="2432115"/>
            <a:ext cx="5712643" cy="2585323"/>
          </a:xfrm>
          <a:prstGeom prst="rect">
            <a:avLst/>
          </a:prstGeom>
          <a:noFill/>
        </p:spPr>
        <p:txBody>
          <a:bodyPr wrap="square" rtlCol="1">
            <a:spAutoFit/>
          </a:bodyPr>
          <a:lstStyle/>
          <a:p>
            <a:pPr algn="ctr"/>
            <a:r>
              <a:rPr lang="en-US" sz="5400" b="1" dirty="0">
                <a:latin typeface="Comic Sans MS" panose="030F0702030302020204" pitchFamily="66" charset="0"/>
              </a:rPr>
              <a:t>What sea animals are in the picture?</a:t>
            </a:r>
            <a:endParaRPr lang="he-IL" sz="5400" b="1" dirty="0">
              <a:latin typeface="Comic Sans MS" panose="030F0702030302020204" pitchFamily="66" charset="0"/>
            </a:endParaRPr>
          </a:p>
        </p:txBody>
      </p:sp>
      <p:sp>
        <p:nvSpPr>
          <p:cNvPr id="32" name="Google Shape;343;p35">
            <a:extLst>
              <a:ext uri="{FF2B5EF4-FFF2-40B4-BE49-F238E27FC236}">
                <a16:creationId xmlns:a16="http://schemas.microsoft.com/office/drawing/2014/main" id="{9DC5C66F-F030-4B68-BB5F-CB77640DE1D7}"/>
              </a:ext>
            </a:extLst>
          </p:cNvPr>
          <p:cNvSpPr txBox="1">
            <a:spLocks noGrp="1"/>
          </p:cNvSpPr>
          <p:nvPr>
            <p:ph type="body" idx="1"/>
          </p:nvPr>
        </p:nvSpPr>
        <p:spPr>
          <a:xfrm>
            <a:off x="1087438" y="254000"/>
            <a:ext cx="10442575" cy="628650"/>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dirty="0"/>
              <a:t>Something different before we begin …</a:t>
            </a:r>
            <a:endParaRPr dirty="0"/>
          </a:p>
        </p:txBody>
      </p:sp>
    </p:spTree>
    <p:extLst>
      <p:ext uri="{BB962C8B-B14F-4D97-AF65-F5344CB8AC3E}">
        <p14:creationId xmlns:p14="http://schemas.microsoft.com/office/powerpoint/2010/main" val="151474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9" name="קבוצה 8">
            <a:extLst>
              <a:ext uri="{FF2B5EF4-FFF2-40B4-BE49-F238E27FC236}">
                <a16:creationId xmlns:a16="http://schemas.microsoft.com/office/drawing/2014/main" id="{677E11F7-4FAF-4E6B-99CE-014CB1942C9A}"/>
              </a:ext>
            </a:extLst>
          </p:cNvPr>
          <p:cNvGrpSpPr/>
          <p:nvPr/>
        </p:nvGrpSpPr>
        <p:grpSpPr>
          <a:xfrm>
            <a:off x="400525" y="1272450"/>
            <a:ext cx="11128850" cy="5188948"/>
            <a:chOff x="400525" y="1272450"/>
            <a:chExt cx="11128850" cy="5188948"/>
          </a:xfrm>
        </p:grpSpPr>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grpSp>
      <p:pic>
        <p:nvPicPr>
          <p:cNvPr id="12" name="תמונה 11">
            <a:extLst>
              <a:ext uri="{FF2B5EF4-FFF2-40B4-BE49-F238E27FC236}">
                <a16:creationId xmlns:a16="http://schemas.microsoft.com/office/drawing/2014/main" id="{71B70D75-7DC6-4956-A573-F677935B9670}"/>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0" y="928634"/>
            <a:ext cx="12192000" cy="5929366"/>
          </a:xfrm>
          <a:prstGeom prst="diamond">
            <a:avLst/>
          </a:prstGeom>
        </p:spPr>
      </p:pic>
      <p:sp>
        <p:nvSpPr>
          <p:cNvPr id="13" name="תיבת טקסט 12">
            <a:extLst>
              <a:ext uri="{FF2B5EF4-FFF2-40B4-BE49-F238E27FC236}">
                <a16:creationId xmlns:a16="http://schemas.microsoft.com/office/drawing/2014/main" id="{C117D69C-D57F-40D0-9A49-0664F978ADBA}"/>
              </a:ext>
            </a:extLst>
          </p:cNvPr>
          <p:cNvSpPr txBox="1"/>
          <p:nvPr/>
        </p:nvSpPr>
        <p:spPr>
          <a:xfrm>
            <a:off x="0" y="6858000"/>
            <a:ext cx="12192000" cy="230832"/>
          </a:xfrm>
          <a:prstGeom prst="rect">
            <a:avLst/>
          </a:prstGeom>
          <a:noFill/>
        </p:spPr>
        <p:txBody>
          <a:bodyPr wrap="square" rtlCol="1">
            <a:spAutoFit/>
          </a:bodyPr>
          <a:lstStyle/>
          <a:p>
            <a:r>
              <a:rPr lang="he-IL" sz="900">
                <a:hlinkClick r:id="rId17" tooltip="https://en.wikipedia.org/wiki/Sky_blue"/>
              </a:rPr>
              <a:t>תמונה זו</a:t>
            </a:r>
            <a:r>
              <a:rPr lang="he-IL" sz="900"/>
              <a:t> מאת מחבר לא ידוע ניתן ברשיון במסגרת </a:t>
            </a:r>
            <a:r>
              <a:rPr lang="he-IL" sz="900">
                <a:hlinkClick r:id="rId18" tooltip="https://creativecommons.org/licenses/by-sa/3.0/"/>
              </a:rPr>
              <a:t>CC BY-SA</a:t>
            </a:r>
            <a:endParaRPr lang="he-IL" sz="900"/>
          </a:p>
        </p:txBody>
      </p:sp>
      <p:sp>
        <p:nvSpPr>
          <p:cNvPr id="29" name="תיבת טקסט 28">
            <a:extLst>
              <a:ext uri="{FF2B5EF4-FFF2-40B4-BE49-F238E27FC236}">
                <a16:creationId xmlns:a16="http://schemas.microsoft.com/office/drawing/2014/main" id="{2126D687-F0DB-4AF4-973D-41A4E4C29F04}"/>
              </a:ext>
            </a:extLst>
          </p:cNvPr>
          <p:cNvSpPr txBox="1"/>
          <p:nvPr/>
        </p:nvSpPr>
        <p:spPr>
          <a:xfrm>
            <a:off x="3101419" y="2432115"/>
            <a:ext cx="5712643" cy="2585323"/>
          </a:xfrm>
          <a:prstGeom prst="rect">
            <a:avLst/>
          </a:prstGeom>
          <a:noFill/>
        </p:spPr>
        <p:txBody>
          <a:bodyPr wrap="square" rtlCol="1">
            <a:spAutoFit/>
          </a:bodyPr>
          <a:lstStyle/>
          <a:p>
            <a:pPr algn="ctr"/>
            <a:r>
              <a:rPr lang="en-US" sz="5400" b="1" dirty="0">
                <a:latin typeface="Comic Sans MS" panose="030F0702030302020204" pitchFamily="66" charset="0"/>
              </a:rPr>
              <a:t>What sea animals are in the picture?</a:t>
            </a:r>
            <a:endParaRPr lang="he-IL" sz="5400" b="1" dirty="0">
              <a:latin typeface="Comic Sans MS" panose="030F0702030302020204" pitchFamily="66" charset="0"/>
            </a:endParaRPr>
          </a:p>
        </p:txBody>
      </p:sp>
      <p:sp>
        <p:nvSpPr>
          <p:cNvPr id="30" name="Google Shape;343;p35">
            <a:extLst>
              <a:ext uri="{FF2B5EF4-FFF2-40B4-BE49-F238E27FC236}">
                <a16:creationId xmlns:a16="http://schemas.microsoft.com/office/drawing/2014/main" id="{97FFC3E2-DB69-4A9D-BE22-DD2C2AEAEE5D}"/>
              </a:ext>
            </a:extLst>
          </p:cNvPr>
          <p:cNvSpPr txBox="1">
            <a:spLocks/>
          </p:cNvSpPr>
          <p:nvPr/>
        </p:nvSpPr>
        <p:spPr>
          <a:xfrm>
            <a:off x="1144933" y="293678"/>
            <a:ext cx="10442575" cy="62819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1">
              <a:lnSpc>
                <a:spcPct val="90000"/>
              </a:lnSpc>
              <a:spcBef>
                <a:spcPts val="800"/>
              </a:spcBef>
              <a:spcAft>
                <a:spcPts val="0"/>
              </a:spcAft>
              <a:buClr>
                <a:schemeClr val="accent2"/>
              </a:buClr>
              <a:buSzPts val="4000"/>
              <a:buFont typeface="Arial"/>
              <a:buNone/>
              <a:defRPr sz="4000" b="0" i="0" u="none" strike="noStrike" cap="none">
                <a:solidFill>
                  <a:schemeClr val="lt1"/>
                </a:solidFill>
                <a:latin typeface="Comic Sans MS"/>
                <a:ea typeface="Comic Sans MS"/>
                <a:cs typeface="Comic Sans MS"/>
                <a:sym typeface="Comic Sans MS"/>
              </a:defRPr>
            </a:lvl1pPr>
            <a:lvl2pPr marL="914400" marR="0" lvl="1" indent="-342900" algn="r" rtl="1">
              <a:lnSpc>
                <a:spcPct val="90000"/>
              </a:lnSpc>
              <a:spcBef>
                <a:spcPts val="500"/>
              </a:spcBef>
              <a:spcAft>
                <a:spcPts val="0"/>
              </a:spcAft>
              <a:buClr>
                <a:schemeClr val="accent2"/>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r" rtl="1">
              <a:lnSpc>
                <a:spcPct val="90000"/>
              </a:lnSpc>
              <a:spcBef>
                <a:spcPts val="500"/>
              </a:spcBef>
              <a:spcAft>
                <a:spcPts val="0"/>
              </a:spcAft>
              <a:buClr>
                <a:schemeClr val="accent2"/>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r" rtl="1">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r" rtl="1">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rtl="0">
              <a:lnSpc>
                <a:spcPct val="80000"/>
              </a:lnSpc>
              <a:spcBef>
                <a:spcPts val="0"/>
              </a:spcBef>
            </a:pPr>
            <a:r>
              <a:rPr lang="en-US" dirty="0"/>
              <a:t>Something different before we begin …</a:t>
            </a:r>
          </a:p>
        </p:txBody>
      </p:sp>
    </p:spTree>
    <p:extLst>
      <p:ext uri="{BB962C8B-B14F-4D97-AF65-F5344CB8AC3E}">
        <p14:creationId xmlns:p14="http://schemas.microsoft.com/office/powerpoint/2010/main" val="337205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9" name="קבוצה 8">
            <a:extLst>
              <a:ext uri="{FF2B5EF4-FFF2-40B4-BE49-F238E27FC236}">
                <a16:creationId xmlns:a16="http://schemas.microsoft.com/office/drawing/2014/main" id="{677E11F7-4FAF-4E6B-99CE-014CB1942C9A}"/>
              </a:ext>
            </a:extLst>
          </p:cNvPr>
          <p:cNvGrpSpPr/>
          <p:nvPr/>
        </p:nvGrpSpPr>
        <p:grpSpPr>
          <a:xfrm>
            <a:off x="400525" y="1272450"/>
            <a:ext cx="11128850" cy="5188948"/>
            <a:chOff x="400525" y="1272450"/>
            <a:chExt cx="11128850" cy="5188948"/>
          </a:xfrm>
        </p:grpSpPr>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grpSp>
      <p:pic>
        <p:nvPicPr>
          <p:cNvPr id="12" name="תמונה 11">
            <a:extLst>
              <a:ext uri="{FF2B5EF4-FFF2-40B4-BE49-F238E27FC236}">
                <a16:creationId xmlns:a16="http://schemas.microsoft.com/office/drawing/2014/main" id="{71B70D75-7DC6-4956-A573-F677935B9670}"/>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678545" y="759543"/>
            <a:ext cx="10353773" cy="5929366"/>
          </a:xfrm>
          <a:prstGeom prst="diamond">
            <a:avLst/>
          </a:prstGeom>
        </p:spPr>
      </p:pic>
      <p:sp>
        <p:nvSpPr>
          <p:cNvPr id="13" name="תיבת טקסט 12">
            <a:extLst>
              <a:ext uri="{FF2B5EF4-FFF2-40B4-BE49-F238E27FC236}">
                <a16:creationId xmlns:a16="http://schemas.microsoft.com/office/drawing/2014/main" id="{C117D69C-D57F-40D0-9A49-0664F978ADBA}"/>
              </a:ext>
            </a:extLst>
          </p:cNvPr>
          <p:cNvSpPr txBox="1"/>
          <p:nvPr/>
        </p:nvSpPr>
        <p:spPr>
          <a:xfrm>
            <a:off x="0" y="6858000"/>
            <a:ext cx="12192000" cy="230832"/>
          </a:xfrm>
          <a:prstGeom prst="rect">
            <a:avLst/>
          </a:prstGeom>
          <a:noFill/>
        </p:spPr>
        <p:txBody>
          <a:bodyPr wrap="square" rtlCol="1">
            <a:spAutoFit/>
          </a:bodyPr>
          <a:lstStyle/>
          <a:p>
            <a:r>
              <a:rPr lang="he-IL" sz="900" dirty="0">
                <a:hlinkClick r:id="rId17" tooltip="https://en.wikipedia.org/wiki/Sky_blue"/>
              </a:rPr>
              <a:t>תמונה זו</a:t>
            </a:r>
            <a:r>
              <a:rPr lang="he-IL" sz="900" dirty="0"/>
              <a:t> מאת מחבר לא ידוע ניתן </a:t>
            </a:r>
            <a:r>
              <a:rPr lang="he-IL" sz="900" dirty="0" err="1"/>
              <a:t>ברשיון</a:t>
            </a:r>
            <a:r>
              <a:rPr lang="he-IL" sz="900" dirty="0"/>
              <a:t> במסגרת </a:t>
            </a:r>
            <a:r>
              <a:rPr lang="he-IL" sz="900" dirty="0">
                <a:hlinkClick r:id="rId18" tooltip="https://creativecommons.org/licenses/by-sa/3.0/"/>
              </a:rPr>
              <a:t>CC BY-SA</a:t>
            </a:r>
            <a:endParaRPr lang="he-IL" sz="900" dirty="0"/>
          </a:p>
        </p:txBody>
      </p:sp>
      <p:sp>
        <p:nvSpPr>
          <p:cNvPr id="29" name="תיבת טקסט 28">
            <a:extLst>
              <a:ext uri="{FF2B5EF4-FFF2-40B4-BE49-F238E27FC236}">
                <a16:creationId xmlns:a16="http://schemas.microsoft.com/office/drawing/2014/main" id="{C8229EB4-E44B-441C-A63E-9E479F13C599}"/>
              </a:ext>
            </a:extLst>
          </p:cNvPr>
          <p:cNvSpPr txBox="1"/>
          <p:nvPr/>
        </p:nvSpPr>
        <p:spPr>
          <a:xfrm>
            <a:off x="3101419" y="2432115"/>
            <a:ext cx="5712643" cy="2585323"/>
          </a:xfrm>
          <a:prstGeom prst="rect">
            <a:avLst/>
          </a:prstGeom>
          <a:noFill/>
        </p:spPr>
        <p:txBody>
          <a:bodyPr wrap="square" rtlCol="1">
            <a:spAutoFit/>
          </a:bodyPr>
          <a:lstStyle/>
          <a:p>
            <a:pPr algn="ctr"/>
            <a:r>
              <a:rPr lang="en-US" sz="5400" b="1" dirty="0">
                <a:latin typeface="Comic Sans MS" panose="030F0702030302020204" pitchFamily="66" charset="0"/>
              </a:rPr>
              <a:t>What sea animals are in the picture?</a:t>
            </a:r>
            <a:endParaRPr lang="he-IL" sz="5400" b="1" dirty="0">
              <a:latin typeface="Comic Sans MS" panose="030F0702030302020204" pitchFamily="66" charset="0"/>
            </a:endParaRPr>
          </a:p>
        </p:txBody>
      </p:sp>
      <p:sp>
        <p:nvSpPr>
          <p:cNvPr id="32" name="Google Shape;343;p35">
            <a:extLst>
              <a:ext uri="{FF2B5EF4-FFF2-40B4-BE49-F238E27FC236}">
                <a16:creationId xmlns:a16="http://schemas.microsoft.com/office/drawing/2014/main" id="{7D14B407-5B44-494E-8EB2-DEBEBDA83BE1}"/>
              </a:ext>
            </a:extLst>
          </p:cNvPr>
          <p:cNvSpPr txBox="1">
            <a:spLocks noGrp="1"/>
          </p:cNvSpPr>
          <p:nvPr>
            <p:ph type="body" idx="1"/>
          </p:nvPr>
        </p:nvSpPr>
        <p:spPr>
          <a:xfrm>
            <a:off x="1087438" y="254000"/>
            <a:ext cx="10442575" cy="628650"/>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dirty="0"/>
              <a:t>Something different before we begin …</a:t>
            </a:r>
            <a:endParaRPr dirty="0"/>
          </a:p>
        </p:txBody>
      </p:sp>
    </p:spTree>
    <p:extLst>
      <p:ext uri="{BB962C8B-B14F-4D97-AF65-F5344CB8AC3E}">
        <p14:creationId xmlns:p14="http://schemas.microsoft.com/office/powerpoint/2010/main" val="297117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9" name="קבוצה 8">
            <a:extLst>
              <a:ext uri="{FF2B5EF4-FFF2-40B4-BE49-F238E27FC236}">
                <a16:creationId xmlns:a16="http://schemas.microsoft.com/office/drawing/2014/main" id="{677E11F7-4FAF-4E6B-99CE-014CB1942C9A}"/>
              </a:ext>
            </a:extLst>
          </p:cNvPr>
          <p:cNvGrpSpPr/>
          <p:nvPr/>
        </p:nvGrpSpPr>
        <p:grpSpPr>
          <a:xfrm>
            <a:off x="400525" y="1272450"/>
            <a:ext cx="11128850" cy="5188948"/>
            <a:chOff x="400525" y="1272450"/>
            <a:chExt cx="11128850" cy="5188948"/>
          </a:xfrm>
        </p:grpSpPr>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a1611="http://schemas.microsoft.com/office/drawing/2016/11/main" xmlns="" r:id="rId15"/>
                </a:ext>
              </a:extLst>
            </a:blip>
            <a:stretch>
              <a:fillRect/>
            </a:stretch>
          </p:blipFill>
          <p:spPr>
            <a:xfrm>
              <a:off x="7009974" y="4637992"/>
              <a:ext cx="813550" cy="540026"/>
            </a:xfrm>
            <a:prstGeom prst="rect">
              <a:avLst/>
            </a:prstGeom>
          </p:spPr>
        </p:pic>
      </p:grpSp>
      <p:pic>
        <p:nvPicPr>
          <p:cNvPr id="12" name="תמונה 11">
            <a:extLst>
              <a:ext uri="{FF2B5EF4-FFF2-40B4-BE49-F238E27FC236}">
                <a16:creationId xmlns:a16="http://schemas.microsoft.com/office/drawing/2014/main" id="{71B70D75-7DC6-4956-A573-F677935B9670}"/>
              </a:ext>
            </a:extLst>
          </p:cNvPr>
          <p:cNvPicPr>
            <a:picLocks noChangeAspect="1"/>
          </p:cNvPicPr>
          <p:nvPr/>
        </p:nvPicPr>
        <p:blipFill>
          <a:blip r:embed="rId16">
            <a:extLst>
              <a:ext uri="{837473B0-CC2E-450A-ABE3-18F120FF3D39}">
                <a1611:picAttrSrcUrl xmlns:a1611="http://schemas.microsoft.com/office/drawing/2016/11/main" xmlns="" r:id="rId17"/>
              </a:ext>
            </a:extLst>
          </a:blip>
          <a:stretch>
            <a:fillRect/>
          </a:stretch>
        </p:blipFill>
        <p:spPr>
          <a:xfrm>
            <a:off x="1759153" y="743284"/>
            <a:ext cx="7883765" cy="5929366"/>
          </a:xfrm>
          <a:prstGeom prst="diamond">
            <a:avLst/>
          </a:prstGeom>
        </p:spPr>
      </p:pic>
      <p:sp>
        <p:nvSpPr>
          <p:cNvPr id="13" name="תיבת טקסט 12">
            <a:extLst>
              <a:ext uri="{FF2B5EF4-FFF2-40B4-BE49-F238E27FC236}">
                <a16:creationId xmlns:a16="http://schemas.microsoft.com/office/drawing/2014/main" id="{C117D69C-D57F-40D0-9A49-0664F978ADBA}"/>
              </a:ext>
            </a:extLst>
          </p:cNvPr>
          <p:cNvSpPr txBox="1"/>
          <p:nvPr/>
        </p:nvSpPr>
        <p:spPr>
          <a:xfrm>
            <a:off x="0" y="6858000"/>
            <a:ext cx="12192000" cy="230832"/>
          </a:xfrm>
          <a:prstGeom prst="rect">
            <a:avLst/>
          </a:prstGeom>
          <a:noFill/>
        </p:spPr>
        <p:txBody>
          <a:bodyPr wrap="square" rtlCol="1">
            <a:spAutoFit/>
          </a:bodyPr>
          <a:lstStyle/>
          <a:p>
            <a:r>
              <a:rPr lang="he-IL" sz="900">
                <a:hlinkClick r:id="rId17" tooltip="https://en.wikipedia.org/wiki/Sky_blue"/>
              </a:rPr>
              <a:t>תמונה זו</a:t>
            </a:r>
            <a:r>
              <a:rPr lang="he-IL" sz="900"/>
              <a:t> מאת מחבר לא ידוע ניתן ברשיון במסגרת </a:t>
            </a:r>
            <a:r>
              <a:rPr lang="he-IL" sz="900">
                <a:hlinkClick r:id="rId18" tooltip="https://creativecommons.org/licenses/by-sa/3.0/"/>
              </a:rPr>
              <a:t>CC BY-SA</a:t>
            </a:r>
            <a:endParaRPr lang="he-IL" sz="900"/>
          </a:p>
        </p:txBody>
      </p:sp>
      <p:sp>
        <p:nvSpPr>
          <p:cNvPr id="29" name="תיבת טקסט 28">
            <a:extLst>
              <a:ext uri="{FF2B5EF4-FFF2-40B4-BE49-F238E27FC236}">
                <a16:creationId xmlns:a16="http://schemas.microsoft.com/office/drawing/2014/main" id="{45E4703B-5B6A-41DC-96E9-560F2B676EF1}"/>
              </a:ext>
            </a:extLst>
          </p:cNvPr>
          <p:cNvSpPr txBox="1"/>
          <p:nvPr/>
        </p:nvSpPr>
        <p:spPr>
          <a:xfrm>
            <a:off x="3101419" y="2432115"/>
            <a:ext cx="5712643" cy="2585323"/>
          </a:xfrm>
          <a:prstGeom prst="rect">
            <a:avLst/>
          </a:prstGeom>
          <a:noFill/>
        </p:spPr>
        <p:txBody>
          <a:bodyPr wrap="square" rtlCol="1">
            <a:spAutoFit/>
          </a:bodyPr>
          <a:lstStyle/>
          <a:p>
            <a:pPr algn="ctr"/>
            <a:r>
              <a:rPr lang="en-US" sz="5400" b="1" dirty="0">
                <a:latin typeface="Comic Sans MS" panose="030F0702030302020204" pitchFamily="66" charset="0"/>
              </a:rPr>
              <a:t>What sea animals are in the picture?</a:t>
            </a:r>
            <a:endParaRPr lang="he-IL" sz="5400" b="1" dirty="0">
              <a:latin typeface="Comic Sans MS" panose="030F0702030302020204" pitchFamily="66" charset="0"/>
            </a:endParaRPr>
          </a:p>
        </p:txBody>
      </p:sp>
      <p:sp>
        <p:nvSpPr>
          <p:cNvPr id="32" name="Google Shape;343;p35">
            <a:extLst>
              <a:ext uri="{FF2B5EF4-FFF2-40B4-BE49-F238E27FC236}">
                <a16:creationId xmlns:a16="http://schemas.microsoft.com/office/drawing/2014/main" id="{4D030E32-139C-4345-A223-3DE7B6BDE143}"/>
              </a:ext>
            </a:extLst>
          </p:cNvPr>
          <p:cNvSpPr txBox="1">
            <a:spLocks noGrp="1"/>
          </p:cNvSpPr>
          <p:nvPr>
            <p:ph type="body" idx="1"/>
          </p:nvPr>
        </p:nvSpPr>
        <p:spPr>
          <a:xfrm>
            <a:off x="1087438" y="254000"/>
            <a:ext cx="10442575" cy="628650"/>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dirty="0"/>
              <a:t>Something different before we begin …</a:t>
            </a:r>
            <a:endParaRPr dirty="0"/>
          </a:p>
        </p:txBody>
      </p:sp>
      <p:pic>
        <p:nvPicPr>
          <p:cNvPr id="33" name="תמונה 32" descr="תמונה שמכילה סרטן, חיה, עוגה, שולחן&#10;&#10;התיאור נוצר באופן אוטומטי">
            <a:extLst>
              <a:ext uri="{FF2B5EF4-FFF2-40B4-BE49-F238E27FC236}">
                <a16:creationId xmlns:a16="http://schemas.microsoft.com/office/drawing/2014/main" id="{E68F8D2E-B178-40E8-A137-040057A7D9E2}"/>
              </a:ext>
            </a:extLst>
          </p:cNvPr>
          <p:cNvPicPr>
            <a:picLocks noChangeAspect="1"/>
          </p:cNvPicPr>
          <p:nvPr/>
        </p:nvPicPr>
        <p:blipFill>
          <a:blip r:embed="rId19">
            <a:extLst>
              <a:ext uri="{837473B0-CC2E-450A-ABE3-18F120FF3D39}">
                <a1611:picAttrSrcUrl xmlns:a1611="http://schemas.microsoft.com/office/drawing/2016/11/main" xmlns="" r:id="rId20"/>
              </a:ext>
            </a:extLst>
          </a:blip>
          <a:stretch>
            <a:fillRect/>
          </a:stretch>
        </p:blipFill>
        <p:spPr>
          <a:xfrm>
            <a:off x="7685899" y="5083582"/>
            <a:ext cx="1173268" cy="608096"/>
          </a:xfrm>
          <a:prstGeom prst="rect">
            <a:avLst/>
          </a:prstGeom>
        </p:spPr>
      </p:pic>
      <p:sp>
        <p:nvSpPr>
          <p:cNvPr id="31" name="מלבן 30"/>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8780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מצגות חירום" id="{A7D7F525-0B65-D945-B864-6F89B31E1D06}" vid="{6213A027-AFB6-6842-AD6E-C539F1319029}"/>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787</TotalTime>
  <Words>3662</Words>
  <Application>Microsoft Office PowerPoint</Application>
  <PresentationFormat>מסך רחב</PresentationFormat>
  <Paragraphs>536</Paragraphs>
  <Slides>58</Slides>
  <Notes>58</Notes>
  <HiddenSlides>0</HiddenSlides>
  <MMClips>2</MMClips>
  <ScaleCrop>false</ScaleCrop>
  <HeadingPairs>
    <vt:vector size="6" baseType="variant">
      <vt:variant>
        <vt:lpstr>גופנים בשימוש</vt:lpstr>
      </vt:variant>
      <vt:variant>
        <vt:i4>5</vt:i4>
      </vt:variant>
      <vt:variant>
        <vt:lpstr>ערכת נושא</vt:lpstr>
      </vt:variant>
      <vt:variant>
        <vt:i4>2</vt:i4>
      </vt:variant>
      <vt:variant>
        <vt:lpstr>כותרות שקופיות</vt:lpstr>
      </vt:variant>
      <vt:variant>
        <vt:i4>58</vt:i4>
      </vt:variant>
    </vt:vector>
  </HeadingPairs>
  <TitlesOfParts>
    <vt:vector size="65" baseType="lpstr">
      <vt:lpstr>Calibri</vt:lpstr>
      <vt:lpstr>Alef</vt:lpstr>
      <vt:lpstr>Comic Sans MS</vt:lpstr>
      <vt:lpstr>Open Sans</vt:lpstr>
      <vt:lpstr>Arial</vt:lpstr>
      <vt:lpstr>מצגות חירום</vt:lpstr>
      <vt:lpstr>1_מצגות חירום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Asus-lap1</dc:creator>
  <cp:lastModifiedBy>Shakade Ilani</cp:lastModifiedBy>
  <cp:revision>31</cp:revision>
  <dcterms:modified xsi:type="dcterms:W3CDTF">2020-04-25T09:29:33Z</dcterms:modified>
</cp:coreProperties>
</file>