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8" r:id="rId2"/>
    <p:sldMasterId id="2147483674" r:id="rId3"/>
  </p:sldMasterIdLst>
  <p:notesMasterIdLst>
    <p:notesMasterId r:id="rId6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323" r:id="rId11"/>
    <p:sldId id="325" r:id="rId12"/>
    <p:sldId id="324" r:id="rId13"/>
    <p:sldId id="321" r:id="rId14"/>
    <p:sldId id="322" r:id="rId15"/>
    <p:sldId id="267" r:id="rId16"/>
    <p:sldId id="320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26" r:id="rId52"/>
    <p:sldId id="305" r:id="rId53"/>
    <p:sldId id="306" r:id="rId54"/>
    <p:sldId id="307" r:id="rId55"/>
    <p:sldId id="308" r:id="rId56"/>
    <p:sldId id="309" r:id="rId57"/>
    <p:sldId id="327" r:id="rId58"/>
    <p:sldId id="314" r:id="rId59"/>
    <p:sldId id="311" r:id="rId60"/>
    <p:sldId id="312" r:id="rId61"/>
    <p:sldId id="316" r:id="rId62"/>
    <p:sldId id="317" r:id="rId63"/>
    <p:sldId id="318" r:id="rId64"/>
    <p:sldId id="319" r:id="rId6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16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73" roundtripDataSignature="AMtx7mipm3Z67FzsdYz1xiVmfOHawZ4g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FCD4C1-4CF8-4A44-87A0-7DF76CF1CA41}">
  <a:tblStyle styleId="{FFFCD4C1-4CF8-4A44-87A0-7DF76CF1CA4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604" autoAdjust="0"/>
  </p:normalViewPr>
  <p:slideViewPr>
    <p:cSldViewPr snapToGrid="0">
      <p:cViewPr varScale="1">
        <p:scale>
          <a:sx n="93" d="100"/>
          <a:sy n="93" d="100"/>
        </p:scale>
        <p:origin x="1236" y="78"/>
      </p:cViewPr>
      <p:guideLst>
        <p:guide orient="horz" pos="2016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52e182c1d2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g52e182c1d2_0_7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כתבו את המלל בהתאם ואת הציוד הדרוש.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g52e182c1d2_0_7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73cd73a9d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g73cd73a9de_0_4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62" name="Google Shape;662;g73cd73a9de_0_4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7829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73cd73a9d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g73cd73a9de_0_4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62" name="Google Shape;662;g73cd73a9de_0_4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7984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73cd73a9d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g73cd73a9de_0_4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62" name="Google Shape;662;g73cd73a9de_0_4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287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73cd73a9d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g73cd73a9de_0_4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62" name="Google Shape;662;g73cd73a9de_0_4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73cd73a9d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g73cd73a9de_0_4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62" name="Google Shape;662;g73cd73a9de_0_4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1611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3" name="Google Shape;73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kids should be doing actions at home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5 kicks</a:t>
            </a:r>
            <a:endParaRPr/>
          </a:p>
        </p:txBody>
      </p:sp>
      <p:sp>
        <p:nvSpPr>
          <p:cNvPr id="734" name="Google Shape;73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73cd73a9de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9" name="Google Shape;749;g73cd73a9de_0_2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50" name="Google Shape;750;g73cd73a9de_0_2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73cd73a9de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3" name="Google Shape;763;g73cd73a9de_0_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dribble and shoot 3 times</a:t>
            </a:r>
            <a:endParaRPr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64" name="Google Shape;764;g73cd73a9de_0_2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73cd73a9de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9" name="Google Shape;779;g73cd73a9de_0_2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80" name="Google Shape;780;g73cd73a9de_0_2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73cd73a9de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3" name="Google Shape;793;g73cd73a9de_0_2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throw and hit 3 times</a:t>
            </a:r>
            <a:endParaRPr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94" name="Google Shape;794;g73cd73a9de_0_2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52e182c1d2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g52e182c1d2_0_5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/>
              <a:t>משך השקף: 2 דקות</a:t>
            </a:r>
            <a:endParaRPr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dk1"/>
                </a:solidFill>
              </a:rPr>
              <a:t>הציגו את עצמכם ואת מהלך השיעור:</a:t>
            </a:r>
            <a:endParaRPr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dk1"/>
                </a:solidFill>
              </a:rPr>
              <a:t>מוזמנים לפנות בצורה אישית לתלמידים:</a:t>
            </a:r>
            <a:r>
              <a:rPr lang="en-US" sz="1200"/>
              <a:t/>
            </a:r>
            <a:br>
              <a:rPr lang="en-US" sz="1200"/>
            </a:br>
            <a:r>
              <a:rPr lang="en-US" sz="1200">
                <a:solidFill>
                  <a:srgbClr val="2F5496"/>
                </a:solidFill>
              </a:rPr>
              <a:t>דוגמה לטקסט שייאמר בעל פה: "שלום, שמי___. אני מורה ל____ ממקום בארץ____. מה שלומכם? אני שמח/ה שהצטרפתם אליי", וכו'.</a:t>
            </a:r>
            <a:endParaRPr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dk1"/>
                </a:solidFill>
              </a:rPr>
              <a:t>נושא השיעור ומה מטרתו:</a:t>
            </a:r>
            <a:br>
              <a:rPr lang="en-US" sz="1200">
                <a:solidFill>
                  <a:schemeClr val="dk1"/>
                </a:solidFill>
              </a:rPr>
            </a:br>
            <a:r>
              <a:rPr lang="en-US" sz="1200">
                <a:solidFill>
                  <a:srgbClr val="2F5496"/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נתחיל ב….  (שלב פתיח השיעור)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נמשיך בלגלות (שלב הלימוד / הקניה - כתבו כאן שאלה מסקרנת שתיתן מענה על מטרת השיעור) 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נתנסה ב… (שלב התרגול / התנסות) 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נסכם  (שלב סיכום השיעור)</a:t>
            </a:r>
            <a:endParaRPr/>
          </a:p>
        </p:txBody>
      </p:sp>
      <p:sp>
        <p:nvSpPr>
          <p:cNvPr id="502" name="Google Shape;502;g52e182c1d2_0_5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73cd73a9de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9" name="Google Shape;809;g73cd73a9de_0_2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10" name="Google Shape;810;g73cd73a9de_0_2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73cd73a9de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3" name="Google Shape;823;g73cd73a9de_0_5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run for 10 seconds</a:t>
            </a:r>
            <a:endParaRPr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24" name="Google Shape;824;g73cd73a9de_0_5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73cd73a9de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0" name="Google Shape;840;g73cd73a9de_0_6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41" name="Google Shape;841;g73cd73a9de_0_6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73cd73a9de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4" name="Google Shape;854;g73cd73a9de_0_7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run for 10 seconds</a:t>
            </a:r>
            <a:endParaRPr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55" name="Google Shape;855;g73cd73a9de_0_7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73cd73a9de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0" name="Google Shape;870;g73cd73a9de_0_7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71" name="Google Shape;871;g73cd73a9de_0_7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4" name="Google Shape;8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73cd73a9de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7" name="Google Shape;897;g73cd73a9de_0_2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g73cd73a9de_0_2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0" name="Google Shape;91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52e182c1d2_0_9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8" name="Google Shape;918;g52e182c1d2_0_9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g52e182c1d2_0_9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52e182c1d2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1" name="Google Shape;931;g52e182c1d2_0_9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g52e182c1d2_0_9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3" name="Google Shape;5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1 minute timer</a:t>
            </a:r>
            <a:endParaRPr/>
          </a:p>
        </p:txBody>
      </p:sp>
      <p:sp>
        <p:nvSpPr>
          <p:cNvPr id="514" name="Google Shape;51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52e182c1d2_0_1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6" name="Google Shape;946;g52e182c1d2_0_10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g52e182c1d2_0_10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52e182c1d2_0_1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8" name="Google Shape;968;g52e182c1d2_0_10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g52e182c1d2_0_10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52e182c1d2_0_10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8" name="Google Shape;988;g52e182c1d2_0_10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g52e182c1d2_0_10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73cd73a9de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4" name="Google Shape;1014;g73cd73a9de_0_3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g73cd73a9de_0_3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52e182c1d2_0_10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3" name="Google Shape;1023;g52e182c1d2_0_10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g52e182c1d2_0_10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52e182c1d2_0_1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4" name="Google Shape;1034;g52e182c1d2_0_1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g52e182c1d2_0_1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52e182c1d2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7" name="Google Shape;1047;g52e182c1d2_0_1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g52e182c1d2_0_11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73cd73a9de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8" name="Google Shape;1068;g73cd73a9de_0_3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g73cd73a9de_0_3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7" name="Google Shape;107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3 minute timer</a:t>
            </a: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73cd73a9de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5" name="Google Shape;1085;g73cd73a9de_0_4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3 minute timer</a:t>
            </a: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g73cd73a9de_0_4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Dear Teacher,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Please take a look at the suggested Can Do statements in the teachers’ checklist.  Make sure that you choose can do statements that are meant for 3</a:t>
            </a:r>
            <a:r>
              <a:rPr lang="en-US" baseline="30000"/>
              <a:t>rd</a:t>
            </a:r>
            <a:r>
              <a:rPr lang="en-US"/>
              <a:t> grade from the list of Pre-Foundation statements OR can do statements meant for 4</a:t>
            </a:r>
            <a:r>
              <a:rPr lang="en-US" baseline="30000"/>
              <a:t>th</a:t>
            </a:r>
            <a:r>
              <a:rPr lang="en-US"/>
              <a:t>-6</a:t>
            </a:r>
            <a:r>
              <a:rPr lang="en-US" baseline="30000"/>
              <a:t>th</a:t>
            </a:r>
            <a:r>
              <a:rPr lang="en-US"/>
              <a:t> grade students from the Foundation Level list.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Choose one or two that you aim to achieve in this lesson.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e.g. 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end of this lesson, you can: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recognize a range of basic everyday nouns and adjectives (e.g. colors, numbers, classroom objects) and basic action words (e.g. ‘clap’, ‘stamp’, ‘jump’, ‘walk’)  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say how you are feeling using simple words like ‘happy’ accompanied by body language  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follow basic instructions for making something (e.g. a mask, a clock), if supported by pictures OR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 basic written instructions for classroom activities (e.g. read and match)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end of the lesson, the student will see the same statements, and you will ask him to decide if he has achieved them.</a:t>
            </a:r>
            <a:endParaRPr b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3" name="Google Shape;109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תרגול: </a:t>
            </a:r>
            <a:r>
              <a:rPr lang="en-US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דוגמאות:</a:t>
            </a:r>
            <a:br>
              <a:rPr lang="en-US"/>
            </a:b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art attack : 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52e182c1d2_0_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6" name="Google Shape;1106;g52e182c1d2_0_11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תרגול: </a:t>
            </a:r>
            <a:r>
              <a:rPr lang="en-US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דוגמאות:</a:t>
            </a:r>
            <a:br>
              <a:rPr lang="en-US"/>
            </a:b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art attack : 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g52e182c1d2_0_11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52e182c1d2_0_1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0" name="Google Shape;1120;g52e182c1d2_0_1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תרגול: </a:t>
            </a:r>
            <a:r>
              <a:rPr lang="en-US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דוגמאות:</a:t>
            </a:r>
            <a:br>
              <a:rPr lang="en-US"/>
            </a:b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art attack : 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g52e182c1d2_0_11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52e182c1d2_0_1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7" name="Google Shape;1137;g52e182c1d2_0_11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תרגול: </a:t>
            </a:r>
            <a:r>
              <a:rPr lang="en-US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דוגמאות:</a:t>
            </a:r>
            <a:br>
              <a:rPr lang="en-US"/>
            </a:b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art attack : 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g52e182c1d2_0_11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52e182c1d2_0_1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6" name="Google Shape;1156;g52e182c1d2_0_12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תרגול: </a:t>
            </a:r>
            <a:r>
              <a:rPr lang="en-US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דוגמאות:</a:t>
            </a:r>
            <a:br>
              <a:rPr lang="en-US"/>
            </a:b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art attack : 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g52e182c1d2_0_12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52e182c1d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7" name="Google Shape;1177;g52e182c1d2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תרגול: </a:t>
            </a:r>
            <a:r>
              <a:rPr lang="en-US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דוגמאות:</a:t>
            </a:r>
            <a:br>
              <a:rPr lang="en-US"/>
            </a:b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art attack : 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g52e182c1d2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52e182c1d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0" name="Google Shape;1190;g52e182c1d2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the person needs a ball</a:t>
            </a:r>
            <a:endParaRPr/>
          </a:p>
          <a:p>
            <a:pPr marL="457200" lvl="0" indent="-3175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g52e182c1d2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52e182c1d2_0_1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9" name="Google Shape;1209;g52e182c1d2_0_12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AutoNum type="arabicPeriod"/>
            </a:pPr>
            <a:r>
              <a:rPr lang="en-US" dirty="0"/>
              <a:t>the person needs a ball</a:t>
            </a:r>
            <a:endParaRPr dirty="0"/>
          </a:p>
          <a:p>
            <a:pPr marL="457200" lvl="0" indent="-3175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dirty="0"/>
              <a:t> the person swings something</a:t>
            </a:r>
            <a:endParaRPr dirty="0"/>
          </a:p>
          <a:p>
            <a:pPr marL="457200" lvl="0" indent="-3175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dirty="0"/>
              <a:t>the person does not play on a team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0" name="Google Shape;1210;g52e182c1d2_0_12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52e182c1d2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2" name="Google Shape;1232;g52e182c1d2_0_12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the person needs a ball</a:t>
            </a:r>
            <a:endParaRPr/>
          </a:p>
          <a:p>
            <a:pPr marL="457200" lvl="0" indent="-3175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 the person swings something</a:t>
            </a:r>
            <a:endParaRPr/>
          </a:p>
          <a:p>
            <a:pPr marL="457200" lvl="0" indent="-3175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the person does not play on a team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g52e182c1d2_0_12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52e182c1d2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2" name="Google Shape;1232;g52e182c1d2_0_12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the person needs a ball</a:t>
            </a:r>
            <a:endParaRPr/>
          </a:p>
          <a:p>
            <a:pPr marL="457200" lvl="0" indent="-3175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 the person swings something</a:t>
            </a:r>
            <a:endParaRPr/>
          </a:p>
          <a:p>
            <a:pPr marL="457200" lvl="0" indent="-3175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the person does not play on a team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g52e182c1d2_0_12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6200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5" name="Google Shape;54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2 minute timer</a:t>
            </a:r>
            <a:endParaRPr b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52e182c1d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8" name="Google Shape;1278;g52e182c1d2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r" rtl="1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/>
              <a:t>this person is a boy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g52e182c1d2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g52e182c1d2_0_1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7" name="Google Shape;1297;g52e182c1d2_0_13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r" rtl="1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/>
              <a:t>this person is not a girl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g52e182c1d2_0_13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52e182c1d2_0_1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9" name="Google Shape;1319;g52e182c1d2_0_13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r" rtl="1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/>
              <a:t>this person is not a girl</a:t>
            </a:r>
            <a:endParaRPr b="1"/>
          </a:p>
          <a:p>
            <a:pPr marL="457200" lvl="0" indent="-317500" algn="r" rtl="1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/>
              <a:t>this person plays with their hands, not their feet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g52e182c1d2_0_13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52e182c1d2_0_1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3" name="Google Shape;1343;g52e182c1d2_0_13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r" rtl="1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/>
              <a:t>this person is not a girl</a:t>
            </a:r>
            <a:endParaRPr b="1"/>
          </a:p>
          <a:p>
            <a:pPr marL="457200" lvl="0" indent="-317500" algn="r" rtl="1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/>
              <a:t>this person plays with their hands, not their feet</a:t>
            </a:r>
            <a:endParaRPr b="1"/>
          </a:p>
          <a:p>
            <a:pPr marL="457200" lvl="0" indent="-317500" algn="r" rtl="1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/>
              <a:t>this person does not use a ball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g52e182c1d2_0_13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52e182c1d2_0_1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9" name="Google Shape;1369;g52e182c1d2_0_13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r" rtl="1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 dirty="0"/>
              <a:t>this person is not a girl</a:t>
            </a:r>
            <a:endParaRPr b="1" dirty="0"/>
          </a:p>
          <a:p>
            <a:pPr marL="457200" lvl="0" indent="-317500" algn="r" rtl="1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 dirty="0"/>
              <a:t>this person plays with their hands, not their feet</a:t>
            </a:r>
            <a:endParaRPr b="1" dirty="0"/>
          </a:p>
          <a:p>
            <a:pPr marL="457200" lvl="0" indent="-317500" algn="r" rtl="1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 dirty="0"/>
              <a:t>this person does not use a ball</a:t>
            </a:r>
            <a:endParaRPr b="1" dirty="0"/>
          </a:p>
          <a:p>
            <a:pPr marL="457200" lvl="0" indent="-317500" algn="r" rtl="1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 dirty="0"/>
              <a:t>this person is old. they are not a kid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0" name="Google Shape;1370;g52e182c1d2_0_13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52e182c1d2_0_1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9" name="Google Shape;1369;g52e182c1d2_0_13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r" rtl="1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 dirty="0"/>
              <a:t>this person is not a girl</a:t>
            </a:r>
            <a:endParaRPr b="1" dirty="0"/>
          </a:p>
          <a:p>
            <a:pPr marL="457200" lvl="0" indent="-317500" algn="r" rtl="1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 dirty="0"/>
              <a:t>this person plays with their hands, not their feet</a:t>
            </a:r>
            <a:endParaRPr b="1" dirty="0"/>
          </a:p>
          <a:p>
            <a:pPr marL="457200" lvl="0" indent="-317500" algn="r" rtl="1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 dirty="0"/>
              <a:t>this person does not use a ball</a:t>
            </a:r>
            <a:endParaRPr b="1" dirty="0"/>
          </a:p>
          <a:p>
            <a:pPr marL="457200" lvl="0" indent="-317500" algn="r" rtl="1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 dirty="0"/>
              <a:t>this person is old. they are not a kid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0" name="Google Shape;1370;g52e182c1d2_0_13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9515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52e182c1d2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5" name="Google Shape;1465;g52e182c1d2_0_1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Listen to the story again. </a:t>
            </a:r>
            <a:endParaRPr/>
          </a:p>
        </p:txBody>
      </p:sp>
      <p:sp>
        <p:nvSpPr>
          <p:cNvPr id="1466" name="Google Shape;1466;g52e182c1d2_0_1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g52e182c1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5" name="Google Shape;1415;g52e182c1d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 minute timer to draw chart</a:t>
            </a:r>
            <a:endParaRPr dirty="0"/>
          </a:p>
        </p:txBody>
      </p:sp>
      <p:sp>
        <p:nvSpPr>
          <p:cNvPr id="1416" name="Google Shape;1416;g52e182c1d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g52e182c1d2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7" name="Google Shape;1427;g52e182c1d2_0_2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here are more words to help you.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Last week was so fun! I played so many games and sports. My friends and family played too! On Sunday I went to the beach. I set up a net and I </a:t>
            </a:r>
            <a:r>
              <a:rPr lang="en-US" dirty="0" err="1"/>
              <a:t>broought</a:t>
            </a:r>
            <a:r>
              <a:rPr lang="en-US" dirty="0"/>
              <a:t> a ball. We played volleyball. My sister, brother were on my team, and my friend </a:t>
            </a:r>
            <a:r>
              <a:rPr lang="en-US" dirty="0" err="1"/>
              <a:t>Ziva</a:t>
            </a:r>
            <a:r>
              <a:rPr lang="en-US" dirty="0"/>
              <a:t> Tali and Jake were on the other team. My team won!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 </a:t>
            </a:r>
            <a:r>
              <a:rPr lang="en-US" dirty="0" err="1"/>
              <a:t>monday</a:t>
            </a:r>
            <a:r>
              <a:rPr lang="en-US" dirty="0"/>
              <a:t> I stayed at home and played cards with grandma. It made her very happy.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 Tuesday, I went to the golf course alone. I swung my golf club and hit the ball. I got it right in the hole. Hole in one!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It was raining on </a:t>
            </a:r>
            <a:r>
              <a:rPr lang="en-US" dirty="0" err="1"/>
              <a:t>wednesday</a:t>
            </a:r>
            <a:r>
              <a:rPr lang="en-US" dirty="0"/>
              <a:t> so I had to stay inside. My friend Maayan came over and we played board games together all day. She won two times and I won one time.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 Thursday, </a:t>
            </a:r>
            <a:r>
              <a:rPr lang="en-US" dirty="0" err="1"/>
              <a:t>i</a:t>
            </a:r>
            <a:r>
              <a:rPr lang="en-US" dirty="0"/>
              <a:t> played videogames on my </a:t>
            </a:r>
            <a:r>
              <a:rPr lang="en-US" dirty="0" err="1"/>
              <a:t>xbox</a:t>
            </a:r>
            <a:r>
              <a:rPr lang="en-US" dirty="0"/>
              <a:t>. My favorite game is FIFA, but I am not good at it. Maybe if I practice I will get better!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 </a:t>
            </a:r>
            <a:r>
              <a:rPr lang="en-US" dirty="0" err="1"/>
              <a:t>friday</a:t>
            </a:r>
            <a:r>
              <a:rPr lang="en-US" dirty="0"/>
              <a:t>, my dad and I played dominoes. I do not like playing dominoes, but my dad loves to play it.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 </a:t>
            </a:r>
            <a:r>
              <a:rPr lang="en-US" dirty="0" err="1"/>
              <a:t>saturday</a:t>
            </a:r>
            <a:r>
              <a:rPr lang="en-US" dirty="0"/>
              <a:t>, I drove to the field to play football with my friends. I forgot my ball! My friend Alex </a:t>
            </a:r>
            <a:r>
              <a:rPr lang="en-US" dirty="0" err="1"/>
              <a:t>brough</a:t>
            </a:r>
            <a:r>
              <a:rPr lang="en-US" dirty="0"/>
              <a:t> her football, so we could still play.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 did a lot of things last week! Wow!</a:t>
            </a:r>
            <a:endParaRPr dirty="0"/>
          </a:p>
        </p:txBody>
      </p:sp>
      <p:sp>
        <p:nvSpPr>
          <p:cNvPr id="1428" name="Google Shape;1428;g52e182c1d2_0_2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52e182c1d2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7" name="Google Shape;1497;g52e182c1d2_0_2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Last week was so fun! I played so many games and sports. My friends and family played too! On Sunday I went to the beach. I set up a net and I </a:t>
            </a:r>
            <a:r>
              <a:rPr lang="en-US" dirty="0" err="1"/>
              <a:t>broought</a:t>
            </a:r>
            <a:r>
              <a:rPr lang="en-US" dirty="0"/>
              <a:t> a ball. We played volleyball. My sister, brother were on my team, and my friend </a:t>
            </a:r>
            <a:r>
              <a:rPr lang="en-US" dirty="0" err="1"/>
              <a:t>Ziva</a:t>
            </a:r>
            <a:r>
              <a:rPr lang="en-US" dirty="0"/>
              <a:t> Tali and Jake were on the other team. My team won!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 </a:t>
            </a:r>
            <a:r>
              <a:rPr lang="en-US" dirty="0" err="1"/>
              <a:t>monday</a:t>
            </a:r>
            <a:r>
              <a:rPr lang="en-US" dirty="0"/>
              <a:t> I stayed at home and played cards with grandma. It made her very happy.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 Tuesday, I went to the golf course alone. I swung my golf club and hit the ball. I got it right in the hole. Hole in one!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It was raining on </a:t>
            </a:r>
            <a:r>
              <a:rPr lang="en-US" dirty="0" err="1"/>
              <a:t>wednesday</a:t>
            </a:r>
            <a:r>
              <a:rPr lang="en-US" dirty="0"/>
              <a:t> so I had to stay inside. My friend Maayan came over and we played board games together all day. She won two times and I won one time.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 Thursday, </a:t>
            </a:r>
            <a:r>
              <a:rPr lang="en-US" dirty="0" err="1"/>
              <a:t>i</a:t>
            </a:r>
            <a:r>
              <a:rPr lang="en-US" dirty="0"/>
              <a:t> played videogames on my </a:t>
            </a:r>
            <a:r>
              <a:rPr lang="en-US" dirty="0" err="1"/>
              <a:t>xbox</a:t>
            </a:r>
            <a:r>
              <a:rPr lang="en-US" dirty="0"/>
              <a:t>. My favorite game is FIFA, but I am not good at it. Maybe if I practice I will get better!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 </a:t>
            </a:r>
            <a:r>
              <a:rPr lang="en-US" dirty="0" err="1"/>
              <a:t>friday</a:t>
            </a:r>
            <a:r>
              <a:rPr lang="en-US" dirty="0"/>
              <a:t>, my dad and I played dominoes. I do not like playing dominoes, but my dad loves to play it.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 </a:t>
            </a:r>
            <a:r>
              <a:rPr lang="en-US" dirty="0" err="1"/>
              <a:t>saturday</a:t>
            </a:r>
            <a:r>
              <a:rPr lang="en-US" dirty="0"/>
              <a:t>, I drove to the field to play football with my friends. I forgot my ball! My friend Alex </a:t>
            </a:r>
            <a:r>
              <a:rPr lang="en-US" dirty="0" err="1"/>
              <a:t>brough</a:t>
            </a:r>
            <a:r>
              <a:rPr lang="en-US" dirty="0"/>
              <a:t> her football, so we could still play.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 did a lot of things last week! Wow!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8" name="Google Shape;1498;g52e182c1d2_0_2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73cd73a9de_0_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g73cd73a9de_0_6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Dear Teacher,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Please take a look at the suggested Can Do statements in the teachers’ checklist.  Make sure that you choose can do statements that are meant for 3</a:t>
            </a:r>
            <a:r>
              <a:rPr lang="en-US" baseline="30000"/>
              <a:t>rd</a:t>
            </a:r>
            <a:r>
              <a:rPr lang="en-US"/>
              <a:t> grade from the list of Pre-Foundation statements OR can do statements meant for 4</a:t>
            </a:r>
            <a:r>
              <a:rPr lang="en-US" baseline="30000"/>
              <a:t>th</a:t>
            </a:r>
            <a:r>
              <a:rPr lang="en-US"/>
              <a:t>-6</a:t>
            </a:r>
            <a:r>
              <a:rPr lang="en-US" baseline="30000"/>
              <a:t>th</a:t>
            </a:r>
            <a:r>
              <a:rPr lang="en-US"/>
              <a:t> grade students from the Foundation Level list.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Choose one or two that you aim to achieve in this lesson.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e.g. 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end of this lesson, you can: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recognize a range of basic everyday nouns and adjectives (e.g. colors, numbers, classroom objects) and basic action words (e.g. ‘clap’, ‘stamp’, ‘jump’, ‘walk’)  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say how you are feeling using simple words like ‘happy’ accompanied by body language  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follow basic instructions for making something (e.g. a mask, a clock), if supported by pictures OR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 basic written instructions for classroom activities (e.g. read and match)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end of the lesson, the student will see the same statements, and you will ask him to decide if he has achieved them.</a:t>
            </a:r>
            <a:endParaRPr b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g73cd73a9de_0_6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9" name="Google Shape;15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a copy of Slide 2.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Remind the students what you said they would be able to do by the end of the lesson.  Now look at the next slide.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</p:txBody>
      </p:sp>
      <p:sp>
        <p:nvSpPr>
          <p:cNvPr id="1510" name="Google Shape;151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52e182c1d2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2" name="Google Shape;1522;g52e182c1d2_0_2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a copy of Slide 2.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Remind the students what you said they would be able to do by the end of the lesson.  Now look at the next slide.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</p:txBody>
      </p:sp>
      <p:sp>
        <p:nvSpPr>
          <p:cNvPr id="1523" name="Google Shape;1523;g52e182c1d2_0_2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73cd73a9de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g73cd73a9de_0_4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Dear Teacher,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Please take a look at the suggested Can Do statements in the teachers’ checklist.  Make sure that you choose can do statements that are meant for 3</a:t>
            </a:r>
            <a:r>
              <a:rPr lang="en-US" baseline="30000"/>
              <a:t>rd</a:t>
            </a:r>
            <a:r>
              <a:rPr lang="en-US"/>
              <a:t> grade from the list of Pre-Foundation statements OR can do statements meant for 4</a:t>
            </a:r>
            <a:r>
              <a:rPr lang="en-US" baseline="30000"/>
              <a:t>th</a:t>
            </a:r>
            <a:r>
              <a:rPr lang="en-US"/>
              <a:t>-6</a:t>
            </a:r>
            <a:r>
              <a:rPr lang="en-US" baseline="30000"/>
              <a:t>th</a:t>
            </a:r>
            <a:r>
              <a:rPr lang="en-US"/>
              <a:t> grade students from the Foundation Level list.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Choose one or two that you aim to achieve in this lesson.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e.g. 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end of this lesson, you can: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recognize a range of basic everyday nouns and adjectives (e.g. colors, numbers, classroom objects) and basic action words (e.g. ‘clap’, ‘stamp’, ‘jump’, ‘walk’)  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say how you are feeling using simple words like ‘happy’ accompanied by body language  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follow basic instructions for making something (e.g. a mask, a clock), if supported by pictures OR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 basic written instructions for classroom activities (e.g. read and match)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end of the lesson, the student will see the same statements, and you will ask him to decide if he has achieved them.</a:t>
            </a:r>
            <a:endParaRPr b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g73cd73a9de_0_4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73cd73a9d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g73cd73a9de_0_4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62" name="Google Shape;662;g73cd73a9de_0_4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393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73cd73a9d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g73cd73a9de_0_4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62" name="Google Shape;662;g73cd73a9de_0_4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769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ראשית">
  <p:cSld name="כותרת ראשית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7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7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7"/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7"/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18;p17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Google Shape;19;p17"/>
          <p:cNvSpPr/>
          <p:nvPr/>
        </p:nvSpPr>
        <p:spPr>
          <a:xfrm rot="-54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" name="Google Shape;20;p17"/>
          <p:cNvCxnSpPr/>
          <p:nvPr/>
        </p:nvCxnSpPr>
        <p:spPr>
          <a:xfrm>
            <a:off x="2090531" y="4989650"/>
            <a:ext cx="506564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Google Shape;21;p17"/>
          <p:cNvSpPr txBox="1">
            <a:spLocks noGrp="1"/>
          </p:cNvSpPr>
          <p:nvPr>
            <p:ph type="body" idx="1"/>
          </p:nvPr>
        </p:nvSpPr>
        <p:spPr>
          <a:xfrm>
            <a:off x="2565199" y="3025258"/>
            <a:ext cx="7816850" cy="106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2" name="Google Shape;22;p17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3" name="Google Shape;23;p17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24;p17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pic>
        <p:nvPicPr>
          <p:cNvPr id="25" name="Google Shape;2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2187" y="886221"/>
            <a:ext cx="9150178" cy="279169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7"/>
          <p:cNvSpPr txBox="1">
            <a:spLocks noGrp="1"/>
          </p:cNvSpPr>
          <p:nvPr>
            <p:ph type="body" idx="2"/>
          </p:nvPr>
        </p:nvSpPr>
        <p:spPr>
          <a:xfrm>
            <a:off x="2030833" y="4419771"/>
            <a:ext cx="6411268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3"/>
          </p:nvPr>
        </p:nvSpPr>
        <p:spPr>
          <a:xfrm>
            <a:off x="416891" y="6148563"/>
            <a:ext cx="5099050" cy="56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תרון">
  <p:cSld name="פתרון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28"/>
          <p:cNvGrpSpPr/>
          <p:nvPr/>
        </p:nvGrpSpPr>
        <p:grpSpPr>
          <a:xfrm flipH="1">
            <a:off x="353084" y="262177"/>
            <a:ext cx="3549068" cy="205896"/>
            <a:chOff x="8274675" y="262177"/>
            <a:chExt cx="3549068" cy="205896"/>
          </a:xfrm>
        </p:grpSpPr>
        <p:cxnSp>
          <p:nvCxnSpPr>
            <p:cNvPr id="121" name="Google Shape;121;p28"/>
            <p:cNvCxnSpPr/>
            <p:nvPr/>
          </p:nvCxnSpPr>
          <p:spPr>
            <a:xfrm flipH="1">
              <a:off x="8274675" y="367714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2" name="Google Shape;122;p28"/>
            <p:cNvSpPr/>
            <p:nvPr/>
          </p:nvSpPr>
          <p:spPr>
            <a:xfrm rot="5400000" flipH="1">
              <a:off x="11617848" y="262177"/>
              <a:ext cx="205896" cy="2058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28"/>
          <p:cNvGrpSpPr/>
          <p:nvPr/>
        </p:nvGrpSpPr>
        <p:grpSpPr>
          <a:xfrm flipH="1">
            <a:off x="7910501" y="6187719"/>
            <a:ext cx="3913243" cy="506326"/>
            <a:chOff x="358720" y="6187719"/>
            <a:chExt cx="3913243" cy="506326"/>
          </a:xfrm>
        </p:grpSpPr>
        <p:cxnSp>
          <p:nvCxnSpPr>
            <p:cNvPr id="124" name="Google Shape;124;p28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5" name="Google Shape;125;p28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8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28"/>
          <p:cNvSpPr txBox="1">
            <a:spLocks noGrp="1"/>
          </p:cNvSpPr>
          <p:nvPr>
            <p:ph type="title"/>
          </p:nvPr>
        </p:nvSpPr>
        <p:spPr>
          <a:xfrm>
            <a:off x="838200" y="457864"/>
            <a:ext cx="10515600" cy="119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8"/>
          <p:cNvSpPr txBox="1">
            <a:spLocks noGrp="1"/>
          </p:cNvSpPr>
          <p:nvPr>
            <p:ph type="body" idx="1"/>
          </p:nvPr>
        </p:nvSpPr>
        <p:spPr>
          <a:xfrm>
            <a:off x="865046" y="1825625"/>
            <a:ext cx="515475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44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"/>
              <a:buChar char="•"/>
              <a:defRPr sz="3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קניית ידע">
  <p:cSld name="1_הקניית ידע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29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31" name="Google Shape;131;p2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2" name="Google Shape;132;p2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" name="Google Shape;134;p29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5" name="Google Shape;135;p29"/>
          <p:cNvPicPr preferRelativeResize="0"/>
          <p:nvPr/>
        </p:nvPicPr>
        <p:blipFill rotWithShape="1">
          <a:blip r:embed="rId2">
            <a:alphaModFix/>
          </a:blip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9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9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תרגול" type="twoObj">
  <p:cSld name="TWO_OBJECT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9" name="Google Shape;139;p30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40" name="Google Shape;140;p30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41" name="Google Shape;141;p30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2" name="Google Shape;142;p30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30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4" name="Google Shape;14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body" idx="2"/>
          </p:nvPr>
        </p:nvSpPr>
        <p:spPr>
          <a:xfrm>
            <a:off x="6275754" y="1825625"/>
            <a:ext cx="507804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יכום">
  <p:cSld name="סיכום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31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49" name="Google Shape;149;p31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50" name="Google Shape;150;p31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31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" name="Google Shape;152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4" name="Google Shape;154;p31"/>
          <p:cNvPicPr preferRelativeResize="0"/>
          <p:nvPr/>
        </p:nvPicPr>
        <p:blipFill rotWithShape="1">
          <a:blip r:embed="rId2">
            <a:alphaModFix/>
          </a:blip>
          <a:srcRect t="45139" b="30974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1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1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שימה באופק">
  <p:cSld name="משימה באופק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>
            <a:spLocks noGrp="1"/>
          </p:cNvSpPr>
          <p:nvPr>
            <p:ph type="pic" idx="2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9" name="Google Shape;159;p32"/>
          <p:cNvGrpSpPr/>
          <p:nvPr/>
        </p:nvGrpSpPr>
        <p:grpSpPr>
          <a:xfrm>
            <a:off x="-2381248" y="158428"/>
            <a:ext cx="14545456" cy="6541143"/>
            <a:chOff x="-2455150" y="146499"/>
            <a:chExt cx="14545456" cy="6541143"/>
          </a:xfrm>
        </p:grpSpPr>
        <p:sp>
          <p:nvSpPr>
            <p:cNvPr id="160" name="Google Shape;160;p32"/>
            <p:cNvSpPr/>
            <p:nvPr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1" name="Google Shape;161;p32"/>
            <p:cNvCxnSpPr/>
            <p:nvPr/>
          </p:nvCxnSpPr>
          <p:spPr>
            <a:xfrm>
              <a:off x="-2455150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62" name="Google Shape;162;p32"/>
            <p:cNvGrpSpPr/>
            <p:nvPr/>
          </p:nvGrpSpPr>
          <p:grpSpPr>
            <a:xfrm rot="10800000">
              <a:off x="8177063" y="6181316"/>
              <a:ext cx="3913243" cy="506326"/>
              <a:chOff x="358720" y="6187719"/>
              <a:chExt cx="3913243" cy="506326"/>
            </a:xfrm>
          </p:grpSpPr>
          <p:cxnSp>
            <p:nvCxnSpPr>
              <p:cNvPr id="163" name="Google Shape;163;p32"/>
              <p:cNvCxnSpPr/>
              <p:nvPr/>
            </p:nvCxnSpPr>
            <p:spPr>
              <a:xfrm>
                <a:off x="865046" y="6434480"/>
                <a:ext cx="3406917" cy="1280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64" name="Google Shape;164;p32"/>
              <p:cNvSpPr/>
              <p:nvPr/>
            </p:nvSpPr>
            <p:spPr>
              <a:xfrm rot="-54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32"/>
              <p:cNvSpPr/>
              <p:nvPr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6" name="Google Shape;166;p32"/>
            <p:cNvSpPr/>
            <p:nvPr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" name="Google Shape;167;p32"/>
          <p:cNvSpPr txBox="1">
            <a:spLocks noGrp="1"/>
          </p:cNvSpPr>
          <p:nvPr>
            <p:ph type="body" idx="1"/>
          </p:nvPr>
        </p:nvSpPr>
        <p:spPr>
          <a:xfrm>
            <a:off x="426793" y="661710"/>
            <a:ext cx="10953750" cy="68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marL="914400" lvl="1" indent="-533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2pPr>
            <a:lvl3pPr marL="1371600" lvl="2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4pPr>
            <a:lvl5pPr marL="2286000" lvl="4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3"/>
          <p:cNvSpPr txBox="1">
            <a:spLocks noGrp="1"/>
          </p:cNvSpPr>
          <p:nvPr>
            <p:ph type="title"/>
          </p:nvPr>
        </p:nvSpPr>
        <p:spPr>
          <a:xfrm>
            <a:off x="7312026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3"/>
          <p:cNvSpPr>
            <a:spLocks noGrp="1"/>
          </p:cNvSpPr>
          <p:nvPr>
            <p:ph type="pic" idx="2"/>
          </p:nvPr>
        </p:nvSpPr>
        <p:spPr>
          <a:xfrm>
            <a:off x="849183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71" name="Google Shape;171;p33"/>
          <p:cNvGrpSpPr/>
          <p:nvPr/>
        </p:nvGrpSpPr>
        <p:grpSpPr>
          <a:xfrm>
            <a:off x="10820648" y="6288984"/>
            <a:ext cx="10328540" cy="167498"/>
            <a:chOff x="10668248" y="5893696"/>
            <a:chExt cx="10328540" cy="167498"/>
          </a:xfrm>
        </p:grpSpPr>
        <p:cxnSp>
          <p:nvCxnSpPr>
            <p:cNvPr id="172" name="Google Shape;172;p33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3" name="Google Shape;173;p33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33"/>
          <p:cNvGrpSpPr/>
          <p:nvPr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75" name="Google Shape;175;p3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6" name="Google Shape;176;p3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Google Shape;178;p33"/>
          <p:cNvSpPr txBox="1">
            <a:spLocks noGrp="1"/>
          </p:cNvSpPr>
          <p:nvPr>
            <p:ph type="body" idx="1"/>
          </p:nvPr>
        </p:nvSpPr>
        <p:spPr>
          <a:xfrm>
            <a:off x="7312026" y="2208855"/>
            <a:ext cx="3932237" cy="365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9" name="Google Shape;179;p33"/>
          <p:cNvPicPr preferRelativeResize="0"/>
          <p:nvPr/>
        </p:nvPicPr>
        <p:blipFill rotWithShape="1">
          <a:blip r:embed="rId2">
            <a:alphaModFix/>
          </a:blip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טקסט תחתון">
  <p:cSld name="תמונה עם טקסט תחתון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>
            <a:spLocks noGrp="1"/>
          </p:cNvSpPr>
          <p:nvPr>
            <p:ph type="pic" idx="2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34"/>
          <p:cNvSpPr txBox="1">
            <a:spLocks noGrp="1"/>
          </p:cNvSpPr>
          <p:nvPr>
            <p:ph type="ctrTitle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34"/>
          <p:cNvGrpSpPr/>
          <p:nvPr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84" name="Google Shape;184;p34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85" name="Google Shape;185;p34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34"/>
          <p:cNvSpPr/>
          <p:nvPr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שיעור הבא יתחיל">
  <p:cSld name="1_השיעור הבא יתחיל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5"/>
          <p:cNvSpPr/>
          <p:nvPr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5"/>
          <p:cNvCxnSpPr/>
          <p:nvPr/>
        </p:nvCxnSpPr>
        <p:spPr>
          <a:xfrm>
            <a:off x="865046" y="532257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0" name="Google Shape;190;p35"/>
          <p:cNvSpPr/>
          <p:nvPr/>
        </p:nvSpPr>
        <p:spPr>
          <a:xfrm rot="-54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35"/>
          <p:cNvSpPr/>
          <p:nvPr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5"/>
          <p:cNvSpPr txBox="1">
            <a:spLocks noGrp="1"/>
          </p:cNvSpPr>
          <p:nvPr>
            <p:ph type="body" idx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 rtl="1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93" name="Google Shape;193;p35"/>
          <p:cNvCxnSpPr/>
          <p:nvPr/>
        </p:nvCxnSpPr>
        <p:spPr>
          <a:xfrm>
            <a:off x="792994" y="5506727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4" name="Google Shape;194;p35"/>
          <p:cNvSpPr/>
          <p:nvPr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5" name="Google Shape;195;p35"/>
          <p:cNvCxnSpPr/>
          <p:nvPr/>
        </p:nvCxnSpPr>
        <p:spPr>
          <a:xfrm>
            <a:off x="408495" y="6252973"/>
            <a:ext cx="281547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6" name="Google Shape;196;p35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Calibri"/>
              <a:buNone/>
              <a:defRPr sz="6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lvl="1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200" name="Google Shape;200;p36"/>
          <p:cNvCxnSpPr/>
          <p:nvPr/>
        </p:nvCxnSpPr>
        <p:spPr>
          <a:xfrm>
            <a:off x="-874997" y="6429575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01" name="Google Shape;201;p36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202" name="Google Shape;202;p36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3" name="Google Shape;203;p36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36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Google Shape;205;p36"/>
          <p:cNvGrpSpPr/>
          <p:nvPr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206" name="Google Shape;206;p36"/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36"/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">
  <p:cSld name="תמונה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>
            <a:spLocks noGrp="1"/>
          </p:cNvSpPr>
          <p:nvPr>
            <p:ph type="pic" idx="2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10" name="Google Shape;210;p37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211" name="Google Shape;211;p37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2" name="Google Shape;212;p37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7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" name="Google Shape;214;p37"/>
          <p:cNvGrpSpPr/>
          <p:nvPr/>
        </p:nvGrpSpPr>
        <p:grpSpPr>
          <a:xfrm>
            <a:off x="-8156196" y="6042094"/>
            <a:ext cx="10328540" cy="167498"/>
            <a:chOff x="10668248" y="5893696"/>
            <a:chExt cx="10328540" cy="167498"/>
          </a:xfrm>
        </p:grpSpPr>
        <p:cxnSp>
          <p:nvCxnSpPr>
            <p:cNvPr id="215" name="Google Shape;215;p37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6" name="Google Shape;216;p37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7" name="Google Shape;217;p37"/>
          <p:cNvSpPr/>
          <p:nvPr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glish">
  <p:cSld name="English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18"/>
          <p:cNvGrpSpPr/>
          <p:nvPr/>
        </p:nvGrpSpPr>
        <p:grpSpPr>
          <a:xfrm rot="10800000">
            <a:off x="0" y="-21949"/>
            <a:ext cx="12192000" cy="1109708"/>
            <a:chOff x="0" y="16151"/>
            <a:chExt cx="12192000" cy="1109708"/>
          </a:xfrm>
        </p:grpSpPr>
        <p:pic>
          <p:nvPicPr>
            <p:cNvPr id="30" name="Google Shape;30;p18"/>
            <p:cNvPicPr preferRelativeResize="0"/>
            <p:nvPr/>
          </p:nvPicPr>
          <p:blipFill rotWithShape="1">
            <a:blip r:embed="rId2">
              <a:alphaModFix/>
            </a:blip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31;p18"/>
            <p:cNvSpPr/>
            <p:nvPr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8"/>
            <p:cNvSpPr/>
            <p:nvPr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575" cy="62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0" i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2"/>
          </p:nvPr>
        </p:nvSpPr>
        <p:spPr>
          <a:xfrm>
            <a:off x="1010603" y="1364112"/>
            <a:ext cx="10331450" cy="4618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8150" algn="l">
              <a:lnSpc>
                <a:spcPct val="12606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Char char="•"/>
              <a:defRPr sz="3300" b="0" i="0"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438150" algn="l">
              <a:lnSpc>
                <a:spcPct val="12606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Char char="•"/>
              <a:defRPr sz="3300" b="0" i="0"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371600" lvl="2" indent="-438150" algn="l">
              <a:lnSpc>
                <a:spcPct val="12606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Char char="•"/>
              <a:defRPr sz="3300" b="0" i="0"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800" lvl="3" indent="-438150" algn="l">
              <a:lnSpc>
                <a:spcPct val="12606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Char char="•"/>
              <a:defRPr sz="3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438150" algn="l">
              <a:lnSpc>
                <a:spcPct val="12606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Char char="•"/>
              <a:defRPr sz="33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glish">
  <p:cSld name="English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20"/>
          <p:cNvGrpSpPr/>
          <p:nvPr/>
        </p:nvGrpSpPr>
        <p:grpSpPr>
          <a:xfrm rot="10800000">
            <a:off x="0" y="-21949"/>
            <a:ext cx="12192000" cy="1109708"/>
            <a:chOff x="0" y="16151"/>
            <a:chExt cx="12192000" cy="1109708"/>
          </a:xfrm>
        </p:grpSpPr>
        <p:pic>
          <p:nvPicPr>
            <p:cNvPr id="225" name="Google Shape;225;p20"/>
            <p:cNvPicPr preferRelativeResize="0"/>
            <p:nvPr/>
          </p:nvPicPr>
          <p:blipFill rotWithShape="1">
            <a:blip r:embed="rId2">
              <a:alphaModFix/>
            </a:blip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p20"/>
            <p:cNvSpPr/>
            <p:nvPr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20"/>
            <p:cNvSpPr/>
            <p:nvPr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" name="Google Shape;228;p20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575" cy="62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4000"/>
              <a:buNone/>
              <a:defRPr sz="4000" b="0" i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20"/>
          <p:cNvSpPr txBox="1">
            <a:spLocks noGrp="1"/>
          </p:cNvSpPr>
          <p:nvPr>
            <p:ph type="body" idx="2"/>
          </p:nvPr>
        </p:nvSpPr>
        <p:spPr>
          <a:xfrm>
            <a:off x="1010603" y="1364112"/>
            <a:ext cx="10331450" cy="4618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8150" algn="l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Char char="•"/>
              <a:defRPr sz="3300" b="0" i="0"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438150" algn="l">
              <a:lnSpc>
                <a:spcPct val="12606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Char char="•"/>
              <a:defRPr sz="3300" b="0" i="0"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371600" lvl="2" indent="-438150" algn="l">
              <a:lnSpc>
                <a:spcPct val="12606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Char char="•"/>
              <a:defRPr sz="3300" b="0" i="0"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800" lvl="3" indent="-438150" algn="l">
              <a:lnSpc>
                <a:spcPct val="12606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Char char="•"/>
              <a:defRPr sz="3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438150" algn="l">
              <a:lnSpc>
                <a:spcPct val="12606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Char char="•"/>
              <a:defRPr sz="33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יסה מותאמת אישית">
  <p:cSld name="פריסה מותאמת אישית">
    <p:bg>
      <p:bgPr>
        <a:solidFill>
          <a:schemeClr val="lt1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8"/>
          <p:cNvSpPr/>
          <p:nvPr/>
        </p:nvSpPr>
        <p:spPr>
          <a:xfrm>
            <a:off x="304799" y="593748"/>
            <a:ext cx="226978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*השקופית הזו מיועדת למורה בלבד יש למחוק אותה בסיום הכנת המצגת</a:t>
            </a:r>
            <a:endParaRPr/>
          </a:p>
        </p:txBody>
      </p:sp>
      <p:cxnSp>
        <p:nvCxnSpPr>
          <p:cNvPr id="232" name="Google Shape;232;p38"/>
          <p:cNvCxnSpPr/>
          <p:nvPr/>
        </p:nvCxnSpPr>
        <p:spPr>
          <a:xfrm>
            <a:off x="2717800" y="101306"/>
            <a:ext cx="0" cy="6655095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">
  <p:cSld name="Main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9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9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9"/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9"/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9" name="Google Shape;239;p39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0" name="Google Shape;240;p39"/>
          <p:cNvSpPr/>
          <p:nvPr/>
        </p:nvSpPr>
        <p:spPr>
          <a:xfrm rot="-54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1" name="Google Shape;241;p39"/>
          <p:cNvCxnSpPr/>
          <p:nvPr/>
        </p:nvCxnSpPr>
        <p:spPr>
          <a:xfrm>
            <a:off x="2090531" y="4989650"/>
            <a:ext cx="6836653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42" name="Google Shape;242;p39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43" name="Google Shape;243;p39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p39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pic>
        <p:nvPicPr>
          <p:cNvPr id="245" name="Google Shape;245;p39"/>
          <p:cNvPicPr preferRelativeResize="0"/>
          <p:nvPr/>
        </p:nvPicPr>
        <p:blipFill rotWithShape="1">
          <a:blip r:embed="rId5">
            <a:alphaModFix/>
          </a:blip>
          <a:srcRect l="16783" t="19635" r="12186" b="27778"/>
          <a:stretch/>
        </p:blipFill>
        <p:spPr>
          <a:xfrm>
            <a:off x="4867835" y="1434354"/>
            <a:ext cx="6499412" cy="1468068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9"/>
          <p:cNvSpPr txBox="1">
            <a:spLocks noGrp="1"/>
          </p:cNvSpPr>
          <p:nvPr>
            <p:ph type="body" idx="1"/>
          </p:nvPr>
        </p:nvSpPr>
        <p:spPr>
          <a:xfrm>
            <a:off x="2222639" y="3092183"/>
            <a:ext cx="8250540" cy="82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0"/>
              <a:buFont typeface="Arial"/>
              <a:buNone/>
              <a:defRPr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609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6000"/>
              <a:buChar char="•"/>
              <a:defRPr sz="6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609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6000"/>
              <a:buChar char="•"/>
              <a:defRPr sz="6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609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6000"/>
              <a:buChar char="•"/>
              <a:defRPr sz="6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609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6000"/>
              <a:buChar char="•"/>
              <a:defRPr sz="6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39"/>
          <p:cNvSpPr txBox="1">
            <a:spLocks noGrp="1"/>
          </p:cNvSpPr>
          <p:nvPr>
            <p:ph type="body" idx="2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marL="914400" lvl="1" indent="-406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406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3pPr>
            <a:lvl4pPr marL="1828800" lvl="3" indent="-406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4pPr>
            <a:lvl5pPr marL="2286000" lvl="4" indent="-406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39"/>
          <p:cNvSpPr txBox="1">
            <a:spLocks noGrp="1"/>
          </p:cNvSpPr>
          <p:nvPr>
            <p:ph type="body" idx="3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0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0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" name="Google Shape;253;p40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4" name="Google Shape;254;p40"/>
          <p:cNvSpPr/>
          <p:nvPr/>
        </p:nvSpPr>
        <p:spPr>
          <a:xfrm rot="-54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5" name="Google Shape;255;p40"/>
          <p:cNvCxnSpPr/>
          <p:nvPr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6" name="Google Shape;256;p40"/>
          <p:cNvCxnSpPr/>
          <p:nvPr/>
        </p:nvCxnSpPr>
        <p:spPr>
          <a:xfrm>
            <a:off x="4093266" y="2035982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57" name="Google Shape;257;p40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8" name="Google Shape;258;p40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40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sp>
        <p:nvSpPr>
          <p:cNvPr id="260" name="Google Shape;260;p40"/>
          <p:cNvSpPr txBox="1"/>
          <p:nvPr/>
        </p:nvSpPr>
        <p:spPr>
          <a:xfrm>
            <a:off x="2210656" y="2020379"/>
            <a:ext cx="7770689" cy="28172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spAutoFit/>
          </a:bodyPr>
          <a:lstStyle/>
          <a:p>
            <a:pPr marL="0" marR="0" lvl="0" indent="0" algn="ctr" rtl="1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 for watching!</a:t>
            </a:r>
            <a:endParaRPr sz="6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הופק עבור משרד החינוך ע״י מטח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0"/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40"/>
          <p:cNvSpPr/>
          <p:nvPr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40"/>
          <p:cNvSpPr/>
          <p:nvPr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40"/>
          <p:cNvSpPr txBox="1"/>
          <p:nvPr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shutterstock/com איורים: 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ראשית">
  <p:cSld name="כותרת ראשית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g52e182c1d2_0_95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52e182c1d2_0_95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52e182c1d2_0_9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52e182c1d2_0_952"/>
          <p:cNvSpPr/>
          <p:nvPr/>
        </p:nvSpPr>
        <p:spPr>
          <a:xfrm>
            <a:off x="2090531" y="2902421"/>
            <a:ext cx="8636700" cy="121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52e182c1d2_0_952"/>
          <p:cNvSpPr/>
          <p:nvPr/>
        </p:nvSpPr>
        <p:spPr>
          <a:xfrm>
            <a:off x="5098472" y="1831503"/>
            <a:ext cx="5884500" cy="107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1" name="Google Shape;271;g52e182c1d2_0_952"/>
          <p:cNvCxnSpPr/>
          <p:nvPr/>
        </p:nvCxnSpPr>
        <p:spPr>
          <a:xfrm>
            <a:off x="7156173" y="1639956"/>
            <a:ext cx="4005600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2" name="Google Shape;272;g52e182c1d2_0_952"/>
          <p:cNvSpPr/>
          <p:nvPr/>
        </p:nvSpPr>
        <p:spPr>
          <a:xfrm rot="-5400000">
            <a:off x="10880058" y="2083899"/>
            <a:ext cx="205800" cy="20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3" name="Google Shape;273;g52e182c1d2_0_952"/>
          <p:cNvCxnSpPr/>
          <p:nvPr/>
        </p:nvCxnSpPr>
        <p:spPr>
          <a:xfrm>
            <a:off x="2090531" y="4989650"/>
            <a:ext cx="5065500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4" name="Google Shape;274;g52e182c1d2_0_952"/>
          <p:cNvSpPr txBox="1">
            <a:spLocks noGrp="1"/>
          </p:cNvSpPr>
          <p:nvPr>
            <p:ph type="body" idx="1"/>
          </p:nvPr>
        </p:nvSpPr>
        <p:spPr>
          <a:xfrm>
            <a:off x="2565199" y="3025258"/>
            <a:ext cx="7816800" cy="10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75" name="Google Shape;275;g52e182c1d2_0_952"/>
          <p:cNvGrpSpPr/>
          <p:nvPr/>
        </p:nvGrpSpPr>
        <p:grpSpPr>
          <a:xfrm>
            <a:off x="-110777" y="110873"/>
            <a:ext cx="1530196" cy="1525990"/>
            <a:chOff x="8374611" y="4283110"/>
            <a:chExt cx="2300700" cy="2294377"/>
          </a:xfrm>
        </p:grpSpPr>
        <p:pic>
          <p:nvPicPr>
            <p:cNvPr id="276" name="Google Shape;276;g52e182c1d2_0_952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g52e182c1d2_0_952"/>
            <p:cNvSpPr/>
            <p:nvPr/>
          </p:nvSpPr>
          <p:spPr>
            <a:xfrm>
              <a:off x="8374611" y="5883287"/>
              <a:ext cx="2300700" cy="69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pic>
        <p:nvPicPr>
          <p:cNvPr id="278" name="Google Shape;278;g52e182c1d2_0_9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2187" y="886221"/>
            <a:ext cx="9150180" cy="279169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52e182c1d2_0_952"/>
          <p:cNvSpPr txBox="1">
            <a:spLocks noGrp="1"/>
          </p:cNvSpPr>
          <p:nvPr>
            <p:ph type="body" idx="2"/>
          </p:nvPr>
        </p:nvSpPr>
        <p:spPr>
          <a:xfrm>
            <a:off x="2030833" y="4419771"/>
            <a:ext cx="6411300" cy="6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g52e182c1d2_0_952"/>
          <p:cNvSpPr txBox="1">
            <a:spLocks noGrp="1"/>
          </p:cNvSpPr>
          <p:nvPr>
            <p:ph type="body" idx="3"/>
          </p:nvPr>
        </p:nvSpPr>
        <p:spPr>
          <a:xfrm>
            <a:off x="416891" y="6148563"/>
            <a:ext cx="50991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glish">
  <p:cSld name="English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g52e182c1d2_0_529"/>
          <p:cNvGrpSpPr/>
          <p:nvPr/>
        </p:nvGrpSpPr>
        <p:grpSpPr>
          <a:xfrm rot="10800000">
            <a:off x="0" y="-21949"/>
            <a:ext cx="12192000" cy="1109708"/>
            <a:chOff x="0" y="16151"/>
            <a:chExt cx="12192000" cy="1109708"/>
          </a:xfrm>
        </p:grpSpPr>
        <p:pic>
          <p:nvPicPr>
            <p:cNvPr id="286" name="Google Shape;286;g52e182c1d2_0_529"/>
            <p:cNvPicPr preferRelativeResize="0"/>
            <p:nvPr/>
          </p:nvPicPr>
          <p:blipFill rotWithShape="1">
            <a:blip r:embed="rId2">
              <a:alphaModFix/>
            </a:blip>
            <a:srcRect t="12243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g52e182c1d2_0_529"/>
            <p:cNvSpPr/>
            <p:nvPr/>
          </p:nvSpPr>
          <p:spPr>
            <a:xfrm>
              <a:off x="874713" y="192427"/>
              <a:ext cx="10442700" cy="7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g52e182c1d2_0_529"/>
            <p:cNvSpPr/>
            <p:nvPr/>
          </p:nvSpPr>
          <p:spPr>
            <a:xfrm rot="5400000" flipH="1">
              <a:off x="11205481" y="482596"/>
              <a:ext cx="176700" cy="176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g52e182c1d2_0_529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0" i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g52e182c1d2_0_529"/>
          <p:cNvSpPr txBox="1">
            <a:spLocks noGrp="1"/>
          </p:cNvSpPr>
          <p:nvPr>
            <p:ph type="body" idx="2"/>
          </p:nvPr>
        </p:nvSpPr>
        <p:spPr>
          <a:xfrm>
            <a:off x="1010603" y="1364112"/>
            <a:ext cx="10331400" cy="46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8150" algn="l" rtl="1">
              <a:lnSpc>
                <a:spcPct val="12606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Char char="•"/>
              <a:defRPr sz="3300" b="0" i="0"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438150" algn="l" rtl="1">
              <a:lnSpc>
                <a:spcPct val="12606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Char char="•"/>
              <a:defRPr sz="3300" b="0" i="0"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371600" lvl="2" indent="-438150" algn="l" rtl="1">
              <a:lnSpc>
                <a:spcPct val="12606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Char char="•"/>
              <a:defRPr sz="3300" b="0" i="0"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800" lvl="3" indent="-438150" algn="l" rtl="1">
              <a:lnSpc>
                <a:spcPct val="12606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Char char="•"/>
              <a:defRPr sz="3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438150" algn="l" rtl="1">
              <a:lnSpc>
                <a:spcPct val="12606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Char char="•"/>
              <a:defRPr sz="33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g52e182c1d2_0_53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52e182c1d2_0_53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52e182c1d2_0_5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g52e182c1d2_0_536"/>
          <p:cNvCxnSpPr/>
          <p:nvPr/>
        </p:nvCxnSpPr>
        <p:spPr>
          <a:xfrm>
            <a:off x="7156173" y="1639956"/>
            <a:ext cx="4005600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6" name="Google Shape;296;g52e182c1d2_0_536"/>
          <p:cNvSpPr/>
          <p:nvPr/>
        </p:nvSpPr>
        <p:spPr>
          <a:xfrm rot="-5400000">
            <a:off x="7721222" y="1537104"/>
            <a:ext cx="205800" cy="20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7" name="Google Shape;297;g52e182c1d2_0_536"/>
          <p:cNvCxnSpPr/>
          <p:nvPr/>
        </p:nvCxnSpPr>
        <p:spPr>
          <a:xfrm>
            <a:off x="4093266" y="4984979"/>
            <a:ext cx="4005600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8" name="Google Shape;298;g52e182c1d2_0_536"/>
          <p:cNvCxnSpPr/>
          <p:nvPr/>
        </p:nvCxnSpPr>
        <p:spPr>
          <a:xfrm>
            <a:off x="4093266" y="2035982"/>
            <a:ext cx="4005600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99" name="Google Shape;299;g52e182c1d2_0_536"/>
          <p:cNvGrpSpPr/>
          <p:nvPr/>
        </p:nvGrpSpPr>
        <p:grpSpPr>
          <a:xfrm>
            <a:off x="-110777" y="110873"/>
            <a:ext cx="1530196" cy="1525990"/>
            <a:chOff x="8374611" y="4283110"/>
            <a:chExt cx="2300700" cy="2294377"/>
          </a:xfrm>
        </p:grpSpPr>
        <p:pic>
          <p:nvPicPr>
            <p:cNvPr id="300" name="Google Shape;300;g52e182c1d2_0_536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" name="Google Shape;301;g52e182c1d2_0_536"/>
            <p:cNvSpPr/>
            <p:nvPr/>
          </p:nvSpPr>
          <p:spPr>
            <a:xfrm>
              <a:off x="8374611" y="5883287"/>
              <a:ext cx="2300700" cy="69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2" name="Google Shape;302;g52e182c1d2_0_536"/>
          <p:cNvSpPr txBox="1"/>
          <p:nvPr/>
        </p:nvSpPr>
        <p:spPr>
          <a:xfrm>
            <a:off x="2210656" y="2020379"/>
            <a:ext cx="7770600" cy="281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no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 for watching!</a:t>
            </a:r>
            <a:endParaRPr sz="6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52e182c1d2_0_536"/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52e182c1d2_0_536"/>
          <p:cNvSpPr/>
          <p:nvPr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52e182c1d2_0_536"/>
          <p:cNvSpPr/>
          <p:nvPr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52e182c1d2_0_536"/>
          <p:cNvSpPr txBox="1"/>
          <p:nvPr/>
        </p:nvSpPr>
        <p:spPr>
          <a:xfrm>
            <a:off x="3870376" y="6424726"/>
            <a:ext cx="445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shutterstock/com איורים: 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ראשית">
  <p:cSld name="כותרת ראשית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g52e182c1d2_0_55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52e182c1d2_0_55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52e182c1d2_0_5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52e182c1d2_0_552"/>
          <p:cNvSpPr/>
          <p:nvPr/>
        </p:nvSpPr>
        <p:spPr>
          <a:xfrm>
            <a:off x="2090531" y="2902421"/>
            <a:ext cx="8636700" cy="121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52e182c1d2_0_552"/>
          <p:cNvSpPr/>
          <p:nvPr/>
        </p:nvSpPr>
        <p:spPr>
          <a:xfrm>
            <a:off x="5098472" y="1831503"/>
            <a:ext cx="5884500" cy="107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3" name="Google Shape;313;g52e182c1d2_0_552"/>
          <p:cNvCxnSpPr/>
          <p:nvPr/>
        </p:nvCxnSpPr>
        <p:spPr>
          <a:xfrm>
            <a:off x="7156173" y="1639956"/>
            <a:ext cx="4005600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4" name="Google Shape;314;g52e182c1d2_0_552"/>
          <p:cNvSpPr/>
          <p:nvPr/>
        </p:nvSpPr>
        <p:spPr>
          <a:xfrm rot="-5400000">
            <a:off x="10880058" y="2083899"/>
            <a:ext cx="205800" cy="20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5" name="Google Shape;315;g52e182c1d2_0_552"/>
          <p:cNvCxnSpPr/>
          <p:nvPr/>
        </p:nvCxnSpPr>
        <p:spPr>
          <a:xfrm>
            <a:off x="2090531" y="4989650"/>
            <a:ext cx="5065500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6" name="Google Shape;316;g52e182c1d2_0_552"/>
          <p:cNvSpPr txBox="1">
            <a:spLocks noGrp="1"/>
          </p:cNvSpPr>
          <p:nvPr>
            <p:ph type="body" idx="1"/>
          </p:nvPr>
        </p:nvSpPr>
        <p:spPr>
          <a:xfrm>
            <a:off x="2565199" y="3025258"/>
            <a:ext cx="7816800" cy="10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17" name="Google Shape;317;g52e182c1d2_0_552"/>
          <p:cNvGrpSpPr/>
          <p:nvPr/>
        </p:nvGrpSpPr>
        <p:grpSpPr>
          <a:xfrm>
            <a:off x="-110777" y="110873"/>
            <a:ext cx="1530196" cy="1525990"/>
            <a:chOff x="8374611" y="4283110"/>
            <a:chExt cx="2300700" cy="2294377"/>
          </a:xfrm>
        </p:grpSpPr>
        <p:pic>
          <p:nvPicPr>
            <p:cNvPr id="318" name="Google Shape;318;g52e182c1d2_0_552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g52e182c1d2_0_552"/>
            <p:cNvSpPr/>
            <p:nvPr/>
          </p:nvSpPr>
          <p:spPr>
            <a:xfrm>
              <a:off x="8374611" y="5883287"/>
              <a:ext cx="2300700" cy="69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20" name="Google Shape;320;g52e182c1d2_0_5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2187" y="886221"/>
            <a:ext cx="9150175" cy="279169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52e182c1d2_0_552"/>
          <p:cNvSpPr txBox="1">
            <a:spLocks noGrp="1"/>
          </p:cNvSpPr>
          <p:nvPr>
            <p:ph type="body" idx="2"/>
          </p:nvPr>
        </p:nvSpPr>
        <p:spPr>
          <a:xfrm>
            <a:off x="2030833" y="4419771"/>
            <a:ext cx="6411300" cy="6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g52e182c1d2_0_552"/>
          <p:cNvSpPr txBox="1">
            <a:spLocks noGrp="1"/>
          </p:cNvSpPr>
          <p:nvPr>
            <p:ph type="body" idx="3"/>
          </p:nvPr>
        </p:nvSpPr>
        <p:spPr>
          <a:xfrm>
            <a:off x="416891" y="6148563"/>
            <a:ext cx="50991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השיעור הבא יתחיל">
  <p:cSld name="2_השיעור הבא יתחיל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g52e182c1d2_0_5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52e182c1d2_0_568"/>
          <p:cNvSpPr/>
          <p:nvPr/>
        </p:nvSpPr>
        <p:spPr>
          <a:xfrm>
            <a:off x="3337577" y="646574"/>
            <a:ext cx="5473200" cy="547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g52e182c1d2_0_568"/>
          <p:cNvSpPr/>
          <p:nvPr/>
        </p:nvSpPr>
        <p:spPr>
          <a:xfrm>
            <a:off x="2953941" y="3446401"/>
            <a:ext cx="6284100" cy="1239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7" name="Google Shape;327;g52e182c1d2_0_568"/>
          <p:cNvGrpSpPr/>
          <p:nvPr/>
        </p:nvGrpSpPr>
        <p:grpSpPr>
          <a:xfrm>
            <a:off x="9287641" y="5671926"/>
            <a:ext cx="3913126" cy="506400"/>
            <a:chOff x="358720" y="285422"/>
            <a:chExt cx="3913126" cy="506400"/>
          </a:xfrm>
        </p:grpSpPr>
        <p:cxnSp>
          <p:nvCxnSpPr>
            <p:cNvPr id="328" name="Google Shape;328;g52e182c1d2_0_568"/>
            <p:cNvCxnSpPr/>
            <p:nvPr/>
          </p:nvCxnSpPr>
          <p:spPr>
            <a:xfrm>
              <a:off x="865046" y="532257"/>
              <a:ext cx="3406800" cy="129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29" name="Google Shape;329;g52e182c1d2_0_568"/>
            <p:cNvSpPr/>
            <p:nvPr/>
          </p:nvSpPr>
          <p:spPr>
            <a:xfrm rot="-5400000">
              <a:off x="358720" y="285422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g52e182c1d2_0_568"/>
            <p:cNvSpPr/>
            <p:nvPr/>
          </p:nvSpPr>
          <p:spPr>
            <a:xfrm>
              <a:off x="781297" y="454909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1" name="Google Shape;331;g52e182c1d2_0_568"/>
          <p:cNvSpPr txBox="1">
            <a:spLocks noGrp="1"/>
          </p:cNvSpPr>
          <p:nvPr>
            <p:ph type="body" idx="1"/>
          </p:nvPr>
        </p:nvSpPr>
        <p:spPr>
          <a:xfrm>
            <a:off x="3819674" y="1776004"/>
            <a:ext cx="4552800" cy="22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1">
              <a:lnSpc>
                <a:spcPct val="83333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32" name="Google Shape;332;g52e182c1d2_0_568"/>
          <p:cNvCxnSpPr/>
          <p:nvPr/>
        </p:nvCxnSpPr>
        <p:spPr>
          <a:xfrm>
            <a:off x="2377053" y="6178326"/>
            <a:ext cx="1386000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33" name="Google Shape;333;g52e182c1d2_0_568"/>
          <p:cNvGrpSpPr/>
          <p:nvPr/>
        </p:nvGrpSpPr>
        <p:grpSpPr>
          <a:xfrm rot="10800000">
            <a:off x="11482251" y="140248"/>
            <a:ext cx="602605" cy="577326"/>
            <a:chOff x="781297" y="5586292"/>
            <a:chExt cx="602605" cy="577326"/>
          </a:xfrm>
        </p:grpSpPr>
        <p:sp>
          <p:nvSpPr>
            <p:cNvPr id="334" name="Google Shape;334;g52e182c1d2_0_568"/>
            <p:cNvSpPr/>
            <p:nvPr/>
          </p:nvSpPr>
          <p:spPr>
            <a:xfrm rot="-5400000">
              <a:off x="781297" y="5657218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g52e182c1d2_0_568"/>
            <p:cNvSpPr/>
            <p:nvPr/>
          </p:nvSpPr>
          <p:spPr>
            <a:xfrm>
              <a:off x="1216502" y="558629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36" name="Google Shape;336;g52e182c1d2_0_568"/>
          <p:cNvCxnSpPr/>
          <p:nvPr/>
        </p:nvCxnSpPr>
        <p:spPr>
          <a:xfrm>
            <a:off x="-678730" y="6456415"/>
            <a:ext cx="3455400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7" name="Google Shape;337;g52e182c1d2_0_568"/>
          <p:cNvSpPr txBox="1">
            <a:spLocks noGrp="1"/>
          </p:cNvSpPr>
          <p:nvPr>
            <p:ph type="body" idx="2"/>
          </p:nvPr>
        </p:nvSpPr>
        <p:spPr>
          <a:xfrm>
            <a:off x="3764756" y="3704674"/>
            <a:ext cx="4662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38" name="Google Shape;338;g52e182c1d2_0_568"/>
          <p:cNvGrpSpPr/>
          <p:nvPr/>
        </p:nvGrpSpPr>
        <p:grpSpPr>
          <a:xfrm>
            <a:off x="-110777" y="110873"/>
            <a:ext cx="1530196" cy="1525990"/>
            <a:chOff x="8374611" y="4283110"/>
            <a:chExt cx="2300700" cy="2294377"/>
          </a:xfrm>
        </p:grpSpPr>
        <p:pic>
          <p:nvPicPr>
            <p:cNvPr id="339" name="Google Shape;339;g52e182c1d2_0_568"/>
            <p:cNvPicPr preferRelativeResize="0"/>
            <p:nvPr/>
          </p:nvPicPr>
          <p:blipFill rotWithShape="1">
            <a:blip r:embed="rId3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0" name="Google Shape;340;g52e182c1d2_0_568"/>
            <p:cNvSpPr/>
            <p:nvPr/>
          </p:nvSpPr>
          <p:spPr>
            <a:xfrm>
              <a:off x="8374611" y="5883287"/>
              <a:ext cx="2300700" cy="69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נלמד היום" type="obj">
  <p:cSld name="OBJECT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52e182c1d2_0_5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g52e182c1d2_0_5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400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44" name="Google Shape;344;g52e182c1d2_0_586"/>
          <p:cNvGrpSpPr/>
          <p:nvPr/>
        </p:nvGrpSpPr>
        <p:grpSpPr>
          <a:xfrm flipH="1">
            <a:off x="8999700" y="6311604"/>
            <a:ext cx="2953236" cy="382180"/>
            <a:chOff x="358720" y="6187645"/>
            <a:chExt cx="3913126" cy="506400"/>
          </a:xfrm>
        </p:grpSpPr>
        <p:cxnSp>
          <p:nvCxnSpPr>
            <p:cNvPr id="345" name="Google Shape;345;g52e182c1d2_0_586"/>
            <p:cNvCxnSpPr/>
            <p:nvPr/>
          </p:nvCxnSpPr>
          <p:spPr>
            <a:xfrm>
              <a:off x="865046" y="6434480"/>
              <a:ext cx="3406800" cy="129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46" name="Google Shape;346;g52e182c1d2_0_586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g52e182c1d2_0_586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8" name="Google Shape;348;g52e182c1d2_0_5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8057618">
            <a:off x="10322497" y="54467"/>
            <a:ext cx="1303800" cy="10795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9" name="Google Shape;349;g52e182c1d2_0_586"/>
          <p:cNvGrpSpPr/>
          <p:nvPr/>
        </p:nvGrpSpPr>
        <p:grpSpPr>
          <a:xfrm>
            <a:off x="278942" y="173756"/>
            <a:ext cx="2953236" cy="382180"/>
            <a:chOff x="358720" y="6187645"/>
            <a:chExt cx="3913126" cy="506400"/>
          </a:xfrm>
        </p:grpSpPr>
        <p:cxnSp>
          <p:nvCxnSpPr>
            <p:cNvPr id="350" name="Google Shape;350;g52e182c1d2_0_586"/>
            <p:cNvCxnSpPr/>
            <p:nvPr/>
          </p:nvCxnSpPr>
          <p:spPr>
            <a:xfrm>
              <a:off x="865046" y="6434480"/>
              <a:ext cx="3406800" cy="129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51" name="Google Shape;351;g52e182c1d2_0_586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g52e182c1d2_0_586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21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1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Google Shape;39;p21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" name="Google Shape;40;p21"/>
          <p:cNvSpPr/>
          <p:nvPr/>
        </p:nvSpPr>
        <p:spPr>
          <a:xfrm rot="-54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" name="Google Shape;41;p21"/>
          <p:cNvCxnSpPr/>
          <p:nvPr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" name="Google Shape;42;p21"/>
          <p:cNvCxnSpPr/>
          <p:nvPr/>
        </p:nvCxnSpPr>
        <p:spPr>
          <a:xfrm>
            <a:off x="4093266" y="2035982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3" name="Google Shape;43;p21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4" name="Google Shape;44;p21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Google Shape;45;p21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sp>
        <p:nvSpPr>
          <p:cNvPr id="46" name="Google Shape;46;p21"/>
          <p:cNvSpPr txBox="1"/>
          <p:nvPr/>
        </p:nvSpPr>
        <p:spPr>
          <a:xfrm>
            <a:off x="2210656" y="2020379"/>
            <a:ext cx="7770689" cy="28172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sp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 for watching!</a:t>
            </a:r>
            <a:endParaRPr sz="6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1"/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21"/>
          <p:cNvSpPr/>
          <p:nvPr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21"/>
          <p:cNvSpPr/>
          <p:nvPr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21"/>
          <p:cNvSpPr txBox="1"/>
          <p:nvPr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shutterstock/com איורים: 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מה להביא לשיעור?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52e182c1d2_0_59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g52e182c1d2_0_598"/>
          <p:cNvSpPr txBox="1">
            <a:spLocks noGrp="1"/>
          </p:cNvSpPr>
          <p:nvPr>
            <p:ph type="body" idx="1"/>
          </p:nvPr>
        </p:nvSpPr>
        <p:spPr>
          <a:xfrm>
            <a:off x="839788" y="1741679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6" name="Google Shape;356;g52e182c1d2_0_598"/>
          <p:cNvSpPr txBox="1">
            <a:spLocks noGrp="1"/>
          </p:cNvSpPr>
          <p:nvPr>
            <p:ph type="body" idx="2"/>
          </p:nvPr>
        </p:nvSpPr>
        <p:spPr>
          <a:xfrm>
            <a:off x="6172200" y="1741679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57" name="Google Shape;357;g52e182c1d2_0_598"/>
          <p:cNvGrpSpPr/>
          <p:nvPr/>
        </p:nvGrpSpPr>
        <p:grpSpPr>
          <a:xfrm flipH="1">
            <a:off x="371884" y="183143"/>
            <a:ext cx="10667169" cy="506400"/>
            <a:chOff x="1363286" y="183143"/>
            <a:chExt cx="10667169" cy="506400"/>
          </a:xfrm>
        </p:grpSpPr>
        <p:grpSp>
          <p:nvGrpSpPr>
            <p:cNvPr id="358" name="Google Shape;358;g52e182c1d2_0_598"/>
            <p:cNvGrpSpPr/>
            <p:nvPr/>
          </p:nvGrpSpPr>
          <p:grpSpPr>
            <a:xfrm>
              <a:off x="1363286" y="183143"/>
              <a:ext cx="10540165" cy="506400"/>
              <a:chOff x="1347109" y="356862"/>
              <a:chExt cx="10540165" cy="506400"/>
            </a:xfrm>
          </p:grpSpPr>
          <p:cxnSp>
            <p:nvCxnSpPr>
              <p:cNvPr id="359" name="Google Shape;359;g52e182c1d2_0_598"/>
              <p:cNvCxnSpPr/>
              <p:nvPr/>
            </p:nvCxnSpPr>
            <p:spPr>
              <a:xfrm>
                <a:off x="1347109" y="592495"/>
                <a:ext cx="10244700" cy="384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60" name="Google Shape;360;g52e182c1d2_0_598"/>
              <p:cNvSpPr/>
              <p:nvPr/>
            </p:nvSpPr>
            <p:spPr>
              <a:xfrm rot="-5400000">
                <a:off x="11380874" y="356862"/>
                <a:ext cx="506400" cy="506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1" name="Google Shape;361;g52e182c1d2_0_598"/>
            <p:cNvSpPr/>
            <p:nvPr/>
          </p:nvSpPr>
          <p:spPr>
            <a:xfrm rot="10800000">
              <a:off x="11818955" y="313988"/>
              <a:ext cx="211500" cy="211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הקניית ידע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g52e182c1d2_0_607"/>
          <p:cNvPicPr preferRelativeResize="0"/>
          <p:nvPr/>
        </p:nvPicPr>
        <p:blipFill rotWithShape="1">
          <a:blip r:embed="rId2">
            <a:alphaModFix/>
          </a:blip>
          <a:srcRect t="12243" b="63870"/>
          <a:stretch/>
        </p:blipFill>
        <p:spPr>
          <a:xfrm flipH="1">
            <a:off x="0" y="16151"/>
            <a:ext cx="12192000" cy="16380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4" name="Google Shape;364;g52e182c1d2_0_607"/>
          <p:cNvGrpSpPr/>
          <p:nvPr/>
        </p:nvGrpSpPr>
        <p:grpSpPr>
          <a:xfrm flipH="1">
            <a:off x="8730242" y="6290639"/>
            <a:ext cx="3116805" cy="403348"/>
            <a:chOff x="358720" y="6187645"/>
            <a:chExt cx="3913126" cy="506400"/>
          </a:xfrm>
        </p:grpSpPr>
        <p:cxnSp>
          <p:nvCxnSpPr>
            <p:cNvPr id="365" name="Google Shape;365;g52e182c1d2_0_607"/>
            <p:cNvCxnSpPr/>
            <p:nvPr/>
          </p:nvCxnSpPr>
          <p:spPr>
            <a:xfrm>
              <a:off x="865046" y="6434480"/>
              <a:ext cx="3406800" cy="129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66" name="Google Shape;366;g52e182c1d2_0_607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g52e182c1d2_0_607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8" name="Google Shape;368;g52e182c1d2_0_607"/>
          <p:cNvSpPr txBox="1">
            <a:spLocks noGrp="1"/>
          </p:cNvSpPr>
          <p:nvPr>
            <p:ph type="title"/>
          </p:nvPr>
        </p:nvSpPr>
        <p:spPr>
          <a:xfrm flipH="1">
            <a:off x="865042" y="433137"/>
            <a:ext cx="8904600" cy="80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g52e182c1d2_0_607"/>
          <p:cNvSpPr txBox="1">
            <a:spLocks noGrp="1"/>
          </p:cNvSpPr>
          <p:nvPr>
            <p:ph type="body" idx="1"/>
          </p:nvPr>
        </p:nvSpPr>
        <p:spPr>
          <a:xfrm>
            <a:off x="948796" y="1928813"/>
            <a:ext cx="10295400" cy="3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0" name="Google Shape;370;g52e182c1d2_0_607"/>
          <p:cNvSpPr/>
          <p:nvPr/>
        </p:nvSpPr>
        <p:spPr>
          <a:xfrm rot="5400000" flipH="1">
            <a:off x="692887" y="741907"/>
            <a:ext cx="176700" cy="176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רגול">
  <p:cSld name="תרגול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g52e182c1d2_0_616"/>
          <p:cNvGrpSpPr/>
          <p:nvPr/>
        </p:nvGrpSpPr>
        <p:grpSpPr>
          <a:xfrm>
            <a:off x="358720" y="249471"/>
            <a:ext cx="3509748" cy="205800"/>
            <a:chOff x="8989719" y="249471"/>
            <a:chExt cx="3509748" cy="205800"/>
          </a:xfrm>
        </p:grpSpPr>
        <p:cxnSp>
          <p:nvCxnSpPr>
            <p:cNvPr id="373" name="Google Shape;373;g52e182c1d2_0_616"/>
            <p:cNvCxnSpPr/>
            <p:nvPr/>
          </p:nvCxnSpPr>
          <p:spPr>
            <a:xfrm>
              <a:off x="9092667" y="352323"/>
              <a:ext cx="3406800" cy="129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74" name="Google Shape;374;g52e182c1d2_0_616"/>
            <p:cNvSpPr/>
            <p:nvPr/>
          </p:nvSpPr>
          <p:spPr>
            <a:xfrm rot="-5400000">
              <a:off x="8989719" y="249471"/>
              <a:ext cx="205800" cy="205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g52e182c1d2_0_616"/>
          <p:cNvGrpSpPr/>
          <p:nvPr/>
        </p:nvGrpSpPr>
        <p:grpSpPr>
          <a:xfrm flipH="1">
            <a:off x="7953169" y="6187645"/>
            <a:ext cx="3913126" cy="506400"/>
            <a:chOff x="358720" y="6187645"/>
            <a:chExt cx="3913126" cy="506400"/>
          </a:xfrm>
        </p:grpSpPr>
        <p:cxnSp>
          <p:nvCxnSpPr>
            <p:cNvPr id="376" name="Google Shape;376;g52e182c1d2_0_616"/>
            <p:cNvCxnSpPr/>
            <p:nvPr/>
          </p:nvCxnSpPr>
          <p:spPr>
            <a:xfrm>
              <a:off x="865046" y="6434480"/>
              <a:ext cx="3406800" cy="129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77" name="Google Shape;377;g52e182c1d2_0_616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g52e182c1d2_0_616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9" name="Google Shape;379;g52e182c1d2_0_6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g52e182c1d2_0_616"/>
          <p:cNvSpPr txBox="1">
            <a:spLocks noGrp="1"/>
          </p:cNvSpPr>
          <p:nvPr>
            <p:ph type="body" idx="1"/>
          </p:nvPr>
        </p:nvSpPr>
        <p:spPr>
          <a:xfrm>
            <a:off x="781297" y="1825625"/>
            <a:ext cx="10572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4500" algn="l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"/>
              <a:buChar char="•"/>
              <a:defRPr sz="3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צגת מלאה בתרגול" type="twoTxTwoObj">
  <p:cSld name="TWO_OBJECTS_WITH_TEXT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52e182c1d2_0_6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g52e182c1d2_0_6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4" name="Google Shape;384;g52e182c1d2_0_6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g52e182c1d2_0_6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6" name="Google Shape;386;g52e182c1d2_0_6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87" name="Google Shape;387;g52e182c1d2_0_626"/>
          <p:cNvGrpSpPr/>
          <p:nvPr/>
        </p:nvGrpSpPr>
        <p:grpSpPr>
          <a:xfrm>
            <a:off x="902624" y="181498"/>
            <a:ext cx="11022228" cy="506400"/>
            <a:chOff x="865046" y="356862"/>
            <a:chExt cx="11022228" cy="506400"/>
          </a:xfrm>
        </p:grpSpPr>
        <p:cxnSp>
          <p:nvCxnSpPr>
            <p:cNvPr id="388" name="Google Shape;388;g52e182c1d2_0_626"/>
            <p:cNvCxnSpPr/>
            <p:nvPr/>
          </p:nvCxnSpPr>
          <p:spPr>
            <a:xfrm>
              <a:off x="865046" y="573247"/>
              <a:ext cx="10244700" cy="384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89" name="Google Shape;389;g52e182c1d2_0_626"/>
            <p:cNvSpPr/>
            <p:nvPr/>
          </p:nvSpPr>
          <p:spPr>
            <a:xfrm rot="-5400000">
              <a:off x="11380874" y="356862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0" name="Google Shape;390;g52e182c1d2_0_626"/>
          <p:cNvSpPr/>
          <p:nvPr/>
        </p:nvSpPr>
        <p:spPr>
          <a:xfrm rot="10800000">
            <a:off x="11818955" y="313988"/>
            <a:ext cx="211500" cy="21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תרון">
  <p:cSld name="פתרון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g52e182c1d2_0_636"/>
          <p:cNvGrpSpPr/>
          <p:nvPr/>
        </p:nvGrpSpPr>
        <p:grpSpPr>
          <a:xfrm flipH="1">
            <a:off x="353084" y="262273"/>
            <a:ext cx="3548952" cy="205800"/>
            <a:chOff x="8274792" y="262273"/>
            <a:chExt cx="3548952" cy="205800"/>
          </a:xfrm>
        </p:grpSpPr>
        <p:cxnSp>
          <p:nvCxnSpPr>
            <p:cNvPr id="393" name="Google Shape;393;g52e182c1d2_0_636"/>
            <p:cNvCxnSpPr/>
            <p:nvPr/>
          </p:nvCxnSpPr>
          <p:spPr>
            <a:xfrm flipH="1">
              <a:off x="8274792" y="367714"/>
              <a:ext cx="3406800" cy="129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94" name="Google Shape;394;g52e182c1d2_0_636"/>
            <p:cNvSpPr/>
            <p:nvPr/>
          </p:nvSpPr>
          <p:spPr>
            <a:xfrm rot="5400000" flipH="1">
              <a:off x="11617944" y="262273"/>
              <a:ext cx="205800" cy="205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g52e182c1d2_0_636"/>
          <p:cNvGrpSpPr/>
          <p:nvPr/>
        </p:nvGrpSpPr>
        <p:grpSpPr>
          <a:xfrm flipH="1">
            <a:off x="7910618" y="6187645"/>
            <a:ext cx="3913126" cy="506400"/>
            <a:chOff x="358720" y="6187645"/>
            <a:chExt cx="3913126" cy="506400"/>
          </a:xfrm>
        </p:grpSpPr>
        <p:cxnSp>
          <p:nvCxnSpPr>
            <p:cNvPr id="396" name="Google Shape;396;g52e182c1d2_0_636"/>
            <p:cNvCxnSpPr/>
            <p:nvPr/>
          </p:nvCxnSpPr>
          <p:spPr>
            <a:xfrm>
              <a:off x="865046" y="6434480"/>
              <a:ext cx="3406800" cy="129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97" name="Google Shape;397;g52e182c1d2_0_636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g52e182c1d2_0_636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9" name="Google Shape;399;g52e182c1d2_0_636"/>
          <p:cNvSpPr txBox="1">
            <a:spLocks noGrp="1"/>
          </p:cNvSpPr>
          <p:nvPr>
            <p:ph type="title"/>
          </p:nvPr>
        </p:nvSpPr>
        <p:spPr>
          <a:xfrm>
            <a:off x="838200" y="457864"/>
            <a:ext cx="10515600" cy="11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g52e182c1d2_0_636"/>
          <p:cNvSpPr txBox="1">
            <a:spLocks noGrp="1"/>
          </p:cNvSpPr>
          <p:nvPr>
            <p:ph type="body" idx="1"/>
          </p:nvPr>
        </p:nvSpPr>
        <p:spPr>
          <a:xfrm>
            <a:off x="865046" y="1825625"/>
            <a:ext cx="51549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4500" algn="l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"/>
              <a:buChar char="•"/>
              <a:defRPr sz="3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קניית ידע">
  <p:cSld name="1_הקניית ידע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g52e182c1d2_0_646"/>
          <p:cNvGrpSpPr/>
          <p:nvPr/>
        </p:nvGrpSpPr>
        <p:grpSpPr>
          <a:xfrm>
            <a:off x="358720" y="6187645"/>
            <a:ext cx="3913126" cy="506400"/>
            <a:chOff x="358720" y="6187645"/>
            <a:chExt cx="3913126" cy="506400"/>
          </a:xfrm>
        </p:grpSpPr>
        <p:cxnSp>
          <p:nvCxnSpPr>
            <p:cNvPr id="403" name="Google Shape;403;g52e182c1d2_0_646"/>
            <p:cNvCxnSpPr/>
            <p:nvPr/>
          </p:nvCxnSpPr>
          <p:spPr>
            <a:xfrm>
              <a:off x="865046" y="6434480"/>
              <a:ext cx="3406800" cy="129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04" name="Google Shape;404;g52e182c1d2_0_646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g52e182c1d2_0_646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6" name="Google Shape;406;g52e182c1d2_0_646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700" cy="3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7" name="Google Shape;407;g52e182c1d2_0_646"/>
          <p:cNvPicPr preferRelativeResize="0"/>
          <p:nvPr/>
        </p:nvPicPr>
        <p:blipFill rotWithShape="1">
          <a:blip r:embed="rId2">
            <a:alphaModFix/>
          </a:blip>
          <a:srcRect t="4860" b="71253"/>
          <a:stretch/>
        </p:blipFill>
        <p:spPr>
          <a:xfrm>
            <a:off x="0" y="0"/>
            <a:ext cx="12192000" cy="163809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g52e182c1d2_0_646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g52e182c1d2_0_646"/>
          <p:cNvSpPr/>
          <p:nvPr/>
        </p:nvSpPr>
        <p:spPr>
          <a:xfrm rot="-5400000">
            <a:off x="11332780" y="835080"/>
            <a:ext cx="176700" cy="176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תרגול" type="twoObj">
  <p:cSld name="TWO_OBJECTS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1" name="Google Shape;411;g52e182c1d2_0_655"/>
          <p:cNvCxnSpPr/>
          <p:nvPr/>
        </p:nvCxnSpPr>
        <p:spPr>
          <a:xfrm>
            <a:off x="9092667" y="352323"/>
            <a:ext cx="3406800" cy="1290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12" name="Google Shape;412;g52e182c1d2_0_655"/>
          <p:cNvGrpSpPr/>
          <p:nvPr/>
        </p:nvGrpSpPr>
        <p:grpSpPr>
          <a:xfrm>
            <a:off x="358720" y="6187645"/>
            <a:ext cx="3913126" cy="506400"/>
            <a:chOff x="358720" y="6187645"/>
            <a:chExt cx="3913126" cy="506400"/>
          </a:xfrm>
        </p:grpSpPr>
        <p:cxnSp>
          <p:nvCxnSpPr>
            <p:cNvPr id="413" name="Google Shape;413;g52e182c1d2_0_655"/>
            <p:cNvCxnSpPr/>
            <p:nvPr/>
          </p:nvCxnSpPr>
          <p:spPr>
            <a:xfrm>
              <a:off x="865046" y="6434480"/>
              <a:ext cx="3406800" cy="129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14" name="Google Shape;414;g52e182c1d2_0_655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g52e182c1d2_0_655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g52e182c1d2_0_6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g52e182c1d2_0_6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8" name="Google Shape;418;g52e182c1d2_0_655"/>
          <p:cNvSpPr txBox="1">
            <a:spLocks noGrp="1"/>
          </p:cNvSpPr>
          <p:nvPr>
            <p:ph type="body" idx="2"/>
          </p:nvPr>
        </p:nvSpPr>
        <p:spPr>
          <a:xfrm>
            <a:off x="6275754" y="1825625"/>
            <a:ext cx="5078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יכום">
  <p:cSld name="סיכום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g52e182c1d2_0_664"/>
          <p:cNvGrpSpPr/>
          <p:nvPr/>
        </p:nvGrpSpPr>
        <p:grpSpPr>
          <a:xfrm>
            <a:off x="358720" y="6187645"/>
            <a:ext cx="3913126" cy="506400"/>
            <a:chOff x="358720" y="6187645"/>
            <a:chExt cx="3913126" cy="506400"/>
          </a:xfrm>
        </p:grpSpPr>
        <p:cxnSp>
          <p:nvCxnSpPr>
            <p:cNvPr id="421" name="Google Shape;421;g52e182c1d2_0_664"/>
            <p:cNvCxnSpPr/>
            <p:nvPr/>
          </p:nvCxnSpPr>
          <p:spPr>
            <a:xfrm>
              <a:off x="865046" y="6434480"/>
              <a:ext cx="3406800" cy="129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22" name="Google Shape;422;g52e182c1d2_0_664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g52e182c1d2_0_664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4" name="Google Shape;424;g52e182c1d2_0_6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" name="Google Shape;425;g52e182c1d2_0_66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6" name="Google Shape;426;g52e182c1d2_0_664"/>
          <p:cNvPicPr preferRelativeResize="0"/>
          <p:nvPr/>
        </p:nvPicPr>
        <p:blipFill rotWithShape="1">
          <a:blip r:embed="rId2">
            <a:alphaModFix/>
          </a:blip>
          <a:srcRect t="45139" b="30974"/>
          <a:stretch/>
        </p:blipFill>
        <p:spPr>
          <a:xfrm>
            <a:off x="0" y="0"/>
            <a:ext cx="12192000" cy="163809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52e182c1d2_0_664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g52e182c1d2_0_664"/>
          <p:cNvSpPr/>
          <p:nvPr/>
        </p:nvSpPr>
        <p:spPr>
          <a:xfrm rot="-5400000">
            <a:off x="11332780" y="835080"/>
            <a:ext cx="176700" cy="176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שימה באופק">
  <p:cSld name="משימה באופק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52e182c1d2_0_674"/>
          <p:cNvSpPr>
            <a:spLocks noGrp="1"/>
          </p:cNvSpPr>
          <p:nvPr>
            <p:ph type="pic" idx="2"/>
          </p:nvPr>
        </p:nvSpPr>
        <p:spPr>
          <a:xfrm>
            <a:off x="990948" y="1541766"/>
            <a:ext cx="10256100" cy="45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431" name="Google Shape;431;g52e182c1d2_0_674"/>
          <p:cNvGrpSpPr/>
          <p:nvPr/>
        </p:nvGrpSpPr>
        <p:grpSpPr>
          <a:xfrm>
            <a:off x="-2381248" y="158428"/>
            <a:ext cx="14545456" cy="6541217"/>
            <a:chOff x="-2455150" y="146499"/>
            <a:chExt cx="14545456" cy="6541217"/>
          </a:xfrm>
        </p:grpSpPr>
        <p:sp>
          <p:nvSpPr>
            <p:cNvPr id="432" name="Google Shape;432;g52e182c1d2_0_674"/>
            <p:cNvSpPr/>
            <p:nvPr/>
          </p:nvSpPr>
          <p:spPr>
            <a:xfrm>
              <a:off x="11517522" y="146499"/>
              <a:ext cx="503400" cy="503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3" name="Google Shape;433;g52e182c1d2_0_674"/>
            <p:cNvCxnSpPr/>
            <p:nvPr/>
          </p:nvCxnSpPr>
          <p:spPr>
            <a:xfrm>
              <a:off x="-2455150" y="6434480"/>
              <a:ext cx="3406800" cy="129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434" name="Google Shape;434;g52e182c1d2_0_674"/>
            <p:cNvGrpSpPr/>
            <p:nvPr/>
          </p:nvGrpSpPr>
          <p:grpSpPr>
            <a:xfrm rot="10800000">
              <a:off x="8177180" y="6181316"/>
              <a:ext cx="3913126" cy="506400"/>
              <a:chOff x="358720" y="6187645"/>
              <a:chExt cx="3913126" cy="506400"/>
            </a:xfrm>
          </p:grpSpPr>
          <p:cxnSp>
            <p:nvCxnSpPr>
              <p:cNvPr id="435" name="Google Shape;435;g52e182c1d2_0_674"/>
              <p:cNvCxnSpPr/>
              <p:nvPr/>
            </p:nvCxnSpPr>
            <p:spPr>
              <a:xfrm>
                <a:off x="865046" y="6434480"/>
                <a:ext cx="3406800" cy="129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436" name="Google Shape;436;g52e182c1d2_0_674"/>
              <p:cNvSpPr/>
              <p:nvPr/>
            </p:nvSpPr>
            <p:spPr>
              <a:xfrm rot="-5400000">
                <a:off x="358720" y="6187645"/>
                <a:ext cx="506400" cy="506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g52e182c1d2_0_674"/>
              <p:cNvSpPr/>
              <p:nvPr/>
            </p:nvSpPr>
            <p:spPr>
              <a:xfrm>
                <a:off x="781297" y="6357132"/>
                <a:ext cx="167400" cy="167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8" name="Google Shape;438;g52e182c1d2_0_674"/>
            <p:cNvSpPr/>
            <p:nvPr/>
          </p:nvSpPr>
          <p:spPr>
            <a:xfrm>
              <a:off x="11646396" y="507951"/>
              <a:ext cx="245700" cy="24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9" name="Google Shape;439;g52e182c1d2_0_674"/>
          <p:cNvSpPr txBox="1">
            <a:spLocks noGrp="1"/>
          </p:cNvSpPr>
          <p:nvPr>
            <p:ph type="body" idx="1"/>
          </p:nvPr>
        </p:nvSpPr>
        <p:spPr>
          <a:xfrm>
            <a:off x="426793" y="661710"/>
            <a:ext cx="109536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marL="914400" lvl="1" indent="-533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2pPr>
            <a:lvl3pPr marL="1371600" lvl="2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4pPr>
            <a:lvl5pPr marL="2286000" lvl="4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52e182c1d2_0_685"/>
          <p:cNvSpPr txBox="1">
            <a:spLocks noGrp="1"/>
          </p:cNvSpPr>
          <p:nvPr>
            <p:ph type="title"/>
          </p:nvPr>
        </p:nvSpPr>
        <p:spPr>
          <a:xfrm>
            <a:off x="7312026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g52e182c1d2_0_685"/>
          <p:cNvSpPr>
            <a:spLocks noGrp="1"/>
          </p:cNvSpPr>
          <p:nvPr>
            <p:ph type="pic" idx="2"/>
          </p:nvPr>
        </p:nvSpPr>
        <p:spPr>
          <a:xfrm>
            <a:off x="849183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443" name="Google Shape;443;g52e182c1d2_0_685"/>
          <p:cNvGrpSpPr/>
          <p:nvPr/>
        </p:nvGrpSpPr>
        <p:grpSpPr>
          <a:xfrm>
            <a:off x="10820648" y="6288984"/>
            <a:ext cx="10328449" cy="167400"/>
            <a:chOff x="10668248" y="5893696"/>
            <a:chExt cx="10328449" cy="167400"/>
          </a:xfrm>
        </p:grpSpPr>
        <p:cxnSp>
          <p:nvCxnSpPr>
            <p:cNvPr id="444" name="Google Shape;444;g52e182c1d2_0_685"/>
            <p:cNvCxnSpPr/>
            <p:nvPr/>
          </p:nvCxnSpPr>
          <p:spPr>
            <a:xfrm>
              <a:off x="10751997" y="5977445"/>
              <a:ext cx="10244700" cy="384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45" name="Google Shape;445;g52e182c1d2_0_685"/>
            <p:cNvSpPr/>
            <p:nvPr/>
          </p:nvSpPr>
          <p:spPr>
            <a:xfrm>
              <a:off x="10668248" y="5893696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oogle Shape;446;g52e182c1d2_0_685"/>
          <p:cNvGrpSpPr/>
          <p:nvPr/>
        </p:nvGrpSpPr>
        <p:grpSpPr>
          <a:xfrm>
            <a:off x="358720" y="66940"/>
            <a:ext cx="3913126" cy="506400"/>
            <a:chOff x="358720" y="6187645"/>
            <a:chExt cx="3913126" cy="506400"/>
          </a:xfrm>
        </p:grpSpPr>
        <p:cxnSp>
          <p:nvCxnSpPr>
            <p:cNvPr id="447" name="Google Shape;447;g52e182c1d2_0_685"/>
            <p:cNvCxnSpPr/>
            <p:nvPr/>
          </p:nvCxnSpPr>
          <p:spPr>
            <a:xfrm>
              <a:off x="865046" y="6434480"/>
              <a:ext cx="3406800" cy="129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48" name="Google Shape;448;g52e182c1d2_0_685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g52e182c1d2_0_685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0" name="Google Shape;450;g52e182c1d2_0_685"/>
          <p:cNvSpPr txBox="1">
            <a:spLocks noGrp="1"/>
          </p:cNvSpPr>
          <p:nvPr>
            <p:ph type="body" idx="1"/>
          </p:nvPr>
        </p:nvSpPr>
        <p:spPr>
          <a:xfrm>
            <a:off x="7312026" y="2208855"/>
            <a:ext cx="3932100" cy="3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1" name="Google Shape;451;g52e182c1d2_0_685"/>
          <p:cNvPicPr preferRelativeResize="0"/>
          <p:nvPr/>
        </p:nvPicPr>
        <p:blipFill rotWithShape="1">
          <a:blip r:embed="rId2">
            <a:alphaModFix/>
          </a:blip>
          <a:srcRect l="95847" t="70" b="-69"/>
          <a:stretch/>
        </p:blipFill>
        <p:spPr>
          <a:xfrm>
            <a:off x="11685672" y="0"/>
            <a:ext cx="50632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השיעור הבא יתחיל">
  <p:cSld name="2_השיעור הבא יתחיל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2"/>
          <p:cNvSpPr/>
          <p:nvPr/>
        </p:nvSpPr>
        <p:spPr>
          <a:xfrm>
            <a:off x="3337577" y="646574"/>
            <a:ext cx="5473303" cy="54733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2"/>
          <p:cNvSpPr/>
          <p:nvPr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" name="Google Shape;55;p22"/>
          <p:cNvGrpSpPr/>
          <p:nvPr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56" name="Google Shape;56;p22"/>
            <p:cNvCxnSpPr/>
            <p:nvPr/>
          </p:nvCxnSpPr>
          <p:spPr>
            <a:xfrm>
              <a:off x="865046" y="532257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7" name="Google Shape;57;p22"/>
            <p:cNvSpPr/>
            <p:nvPr/>
          </p:nvSpPr>
          <p:spPr>
            <a:xfrm rot="-54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2"/>
            <p:cNvSpPr/>
            <p:nvPr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Google Shape;59;p22"/>
          <p:cNvSpPr txBox="1">
            <a:spLocks noGrp="1"/>
          </p:cNvSpPr>
          <p:nvPr>
            <p:ph type="body" idx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83333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0" name="Google Shape;60;p22"/>
          <p:cNvCxnSpPr/>
          <p:nvPr/>
        </p:nvCxnSpPr>
        <p:spPr>
          <a:xfrm>
            <a:off x="2377053" y="6178326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1" name="Google Shape;61;p22"/>
          <p:cNvGrpSpPr/>
          <p:nvPr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62" name="Google Shape;62;p22"/>
            <p:cNvSpPr/>
            <p:nvPr/>
          </p:nvSpPr>
          <p:spPr>
            <a:xfrm rot="-54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2"/>
            <p:cNvSpPr/>
            <p:nvPr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4" name="Google Shape;64;p22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" name="Google Shape;65;p22"/>
          <p:cNvSpPr txBox="1">
            <a:spLocks noGrp="1"/>
          </p:cNvSpPr>
          <p:nvPr>
            <p:ph type="body" idx="2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6" name="Google Shape;66;p22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67" name="Google Shape;67;p22"/>
            <p:cNvPicPr preferRelativeResize="0"/>
            <p:nvPr/>
          </p:nvPicPr>
          <p:blipFill rotWithShape="1">
            <a:blip r:embed="rId3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" name="Google Shape;68;p22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טקסט תחתון">
  <p:cSld name="תמונה עם טקסט תחתון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52e182c1d2_0_697"/>
          <p:cNvSpPr>
            <a:spLocks noGrp="1"/>
          </p:cNvSpPr>
          <p:nvPr>
            <p:ph type="pic" idx="2"/>
          </p:nvPr>
        </p:nvSpPr>
        <p:spPr>
          <a:xfrm>
            <a:off x="1016000" y="772487"/>
            <a:ext cx="10256100" cy="45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4" name="Google Shape;454;g52e182c1d2_0_697"/>
          <p:cNvSpPr txBox="1">
            <a:spLocks noGrp="1"/>
          </p:cNvSpPr>
          <p:nvPr>
            <p:ph type="ctrTitle"/>
          </p:nvPr>
        </p:nvSpPr>
        <p:spPr>
          <a:xfrm>
            <a:off x="437568" y="5543538"/>
            <a:ext cx="114189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g52e182c1d2_0_697"/>
          <p:cNvGrpSpPr/>
          <p:nvPr/>
        </p:nvGrpSpPr>
        <p:grpSpPr>
          <a:xfrm>
            <a:off x="865046" y="356862"/>
            <a:ext cx="11022228" cy="506400"/>
            <a:chOff x="865046" y="356862"/>
            <a:chExt cx="11022228" cy="506400"/>
          </a:xfrm>
        </p:grpSpPr>
        <p:cxnSp>
          <p:nvCxnSpPr>
            <p:cNvPr id="456" name="Google Shape;456;g52e182c1d2_0_697"/>
            <p:cNvCxnSpPr/>
            <p:nvPr/>
          </p:nvCxnSpPr>
          <p:spPr>
            <a:xfrm>
              <a:off x="865046" y="573247"/>
              <a:ext cx="10244700" cy="384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57" name="Google Shape;457;g52e182c1d2_0_697"/>
            <p:cNvSpPr/>
            <p:nvPr/>
          </p:nvSpPr>
          <p:spPr>
            <a:xfrm rot="-5400000">
              <a:off x="11380874" y="356862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8" name="Google Shape;458;g52e182c1d2_0_697"/>
          <p:cNvSpPr/>
          <p:nvPr/>
        </p:nvSpPr>
        <p:spPr>
          <a:xfrm rot="10800000">
            <a:off x="11781377" y="489352"/>
            <a:ext cx="211500" cy="21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שיעור הבא יתחיל">
  <p:cSld name="1_השיעור הבא יתחיל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52e182c1d2_0_704"/>
          <p:cNvSpPr/>
          <p:nvPr/>
        </p:nvSpPr>
        <p:spPr>
          <a:xfrm>
            <a:off x="1076345" y="1757556"/>
            <a:ext cx="10039200" cy="338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1" name="Google Shape;461;g52e182c1d2_0_704"/>
          <p:cNvCxnSpPr/>
          <p:nvPr/>
        </p:nvCxnSpPr>
        <p:spPr>
          <a:xfrm>
            <a:off x="865046" y="532257"/>
            <a:ext cx="3406800" cy="1290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2" name="Google Shape;462;g52e182c1d2_0_704"/>
          <p:cNvSpPr/>
          <p:nvPr/>
        </p:nvSpPr>
        <p:spPr>
          <a:xfrm rot="-5400000">
            <a:off x="358720" y="285422"/>
            <a:ext cx="506400" cy="50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g52e182c1d2_0_704"/>
          <p:cNvSpPr/>
          <p:nvPr/>
        </p:nvSpPr>
        <p:spPr>
          <a:xfrm>
            <a:off x="781297" y="454909"/>
            <a:ext cx="167400" cy="16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g52e182c1d2_0_704"/>
          <p:cNvSpPr txBox="1">
            <a:spLocks noGrp="1"/>
          </p:cNvSpPr>
          <p:nvPr>
            <p:ph type="body" idx="1"/>
          </p:nvPr>
        </p:nvSpPr>
        <p:spPr>
          <a:xfrm>
            <a:off x="1837135" y="1657495"/>
            <a:ext cx="8517600" cy="3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65" name="Google Shape;465;g52e182c1d2_0_704"/>
          <p:cNvCxnSpPr/>
          <p:nvPr/>
        </p:nvCxnSpPr>
        <p:spPr>
          <a:xfrm>
            <a:off x="792994" y="5506727"/>
            <a:ext cx="1386000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6" name="Google Shape;466;g52e182c1d2_0_704"/>
          <p:cNvSpPr/>
          <p:nvPr/>
        </p:nvSpPr>
        <p:spPr>
          <a:xfrm rot="10800000">
            <a:off x="10905434" y="2286079"/>
            <a:ext cx="420300" cy="420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7" name="Google Shape;467;g52e182c1d2_0_704"/>
          <p:cNvCxnSpPr/>
          <p:nvPr/>
        </p:nvCxnSpPr>
        <p:spPr>
          <a:xfrm>
            <a:off x="408495" y="6252973"/>
            <a:ext cx="2815500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8" name="Google Shape;468;g52e182c1d2_0_704"/>
          <p:cNvCxnSpPr/>
          <p:nvPr/>
        </p:nvCxnSpPr>
        <p:spPr>
          <a:xfrm>
            <a:off x="-678730" y="6456415"/>
            <a:ext cx="3455400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52e182c1d2_0_7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Calibri"/>
              <a:buNone/>
              <a:defRPr sz="6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g52e182c1d2_0_7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lvl="1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472" name="Google Shape;472;g52e182c1d2_0_714"/>
          <p:cNvCxnSpPr/>
          <p:nvPr/>
        </p:nvCxnSpPr>
        <p:spPr>
          <a:xfrm>
            <a:off x="-874997" y="6429575"/>
            <a:ext cx="4005600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73" name="Google Shape;473;g52e182c1d2_0_714"/>
          <p:cNvGrpSpPr/>
          <p:nvPr/>
        </p:nvGrpSpPr>
        <p:grpSpPr>
          <a:xfrm>
            <a:off x="781297" y="356862"/>
            <a:ext cx="11105977" cy="506400"/>
            <a:chOff x="781297" y="356862"/>
            <a:chExt cx="11105977" cy="506400"/>
          </a:xfrm>
        </p:grpSpPr>
        <p:cxnSp>
          <p:nvCxnSpPr>
            <p:cNvPr id="474" name="Google Shape;474;g52e182c1d2_0_714"/>
            <p:cNvCxnSpPr/>
            <p:nvPr/>
          </p:nvCxnSpPr>
          <p:spPr>
            <a:xfrm>
              <a:off x="865046" y="573247"/>
              <a:ext cx="10244700" cy="384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75" name="Google Shape;475;g52e182c1d2_0_714"/>
            <p:cNvSpPr/>
            <p:nvPr/>
          </p:nvSpPr>
          <p:spPr>
            <a:xfrm rot="-5400000">
              <a:off x="11380874" y="356862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g52e182c1d2_0_714"/>
            <p:cNvSpPr/>
            <p:nvPr/>
          </p:nvSpPr>
          <p:spPr>
            <a:xfrm>
              <a:off x="781297" y="489498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" name="Google Shape;477;g52e182c1d2_0_714"/>
          <p:cNvGrpSpPr/>
          <p:nvPr/>
        </p:nvGrpSpPr>
        <p:grpSpPr>
          <a:xfrm>
            <a:off x="7685986" y="6410721"/>
            <a:ext cx="4506156" cy="481409"/>
            <a:chOff x="5231876" y="2677211"/>
            <a:chExt cx="4506156" cy="481409"/>
          </a:xfrm>
        </p:grpSpPr>
        <p:sp>
          <p:nvSpPr>
            <p:cNvPr id="478" name="Google Shape;478;g52e182c1d2_0_714"/>
            <p:cNvSpPr/>
            <p:nvPr/>
          </p:nvSpPr>
          <p:spPr>
            <a:xfrm>
              <a:off x="5231876" y="2902420"/>
              <a:ext cx="4116900" cy="25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g52e182c1d2_0_714"/>
            <p:cNvSpPr/>
            <p:nvPr/>
          </p:nvSpPr>
          <p:spPr>
            <a:xfrm>
              <a:off x="5937332" y="2677211"/>
              <a:ext cx="3800700" cy="22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">
  <p:cSld name="תמונה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52e182c1d2_0_725"/>
          <p:cNvSpPr>
            <a:spLocks noGrp="1"/>
          </p:cNvSpPr>
          <p:nvPr>
            <p:ph type="pic" idx="2"/>
          </p:nvPr>
        </p:nvSpPr>
        <p:spPr>
          <a:xfrm>
            <a:off x="721035" y="901758"/>
            <a:ext cx="10586700" cy="56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482" name="Google Shape;482;g52e182c1d2_0_725"/>
          <p:cNvGrpSpPr/>
          <p:nvPr/>
        </p:nvGrpSpPr>
        <p:grpSpPr>
          <a:xfrm>
            <a:off x="781297" y="356862"/>
            <a:ext cx="11105977" cy="506400"/>
            <a:chOff x="781297" y="356862"/>
            <a:chExt cx="11105977" cy="506400"/>
          </a:xfrm>
        </p:grpSpPr>
        <p:cxnSp>
          <p:nvCxnSpPr>
            <p:cNvPr id="483" name="Google Shape;483;g52e182c1d2_0_725"/>
            <p:cNvCxnSpPr/>
            <p:nvPr/>
          </p:nvCxnSpPr>
          <p:spPr>
            <a:xfrm>
              <a:off x="865046" y="573247"/>
              <a:ext cx="10244700" cy="384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84" name="Google Shape;484;g52e182c1d2_0_725"/>
            <p:cNvSpPr/>
            <p:nvPr/>
          </p:nvSpPr>
          <p:spPr>
            <a:xfrm rot="-5400000">
              <a:off x="11380874" y="356862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g52e182c1d2_0_725"/>
            <p:cNvSpPr/>
            <p:nvPr/>
          </p:nvSpPr>
          <p:spPr>
            <a:xfrm>
              <a:off x="781297" y="489498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6" name="Google Shape;486;g52e182c1d2_0_725"/>
          <p:cNvGrpSpPr/>
          <p:nvPr/>
        </p:nvGrpSpPr>
        <p:grpSpPr>
          <a:xfrm>
            <a:off x="-8156196" y="6042094"/>
            <a:ext cx="10328449" cy="167400"/>
            <a:chOff x="10668248" y="5893696"/>
            <a:chExt cx="10328449" cy="167400"/>
          </a:xfrm>
        </p:grpSpPr>
        <p:cxnSp>
          <p:nvCxnSpPr>
            <p:cNvPr id="487" name="Google Shape;487;g52e182c1d2_0_725"/>
            <p:cNvCxnSpPr/>
            <p:nvPr/>
          </p:nvCxnSpPr>
          <p:spPr>
            <a:xfrm>
              <a:off x="10751997" y="5977445"/>
              <a:ext cx="10244700" cy="384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88" name="Google Shape;488;g52e182c1d2_0_725"/>
            <p:cNvSpPr/>
            <p:nvPr/>
          </p:nvSpPr>
          <p:spPr>
            <a:xfrm>
              <a:off x="10668248" y="5893696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9" name="Google Shape;489;g52e182c1d2_0_725"/>
          <p:cNvSpPr/>
          <p:nvPr/>
        </p:nvSpPr>
        <p:spPr>
          <a:xfrm rot="10800000">
            <a:off x="11513377" y="721258"/>
            <a:ext cx="235800" cy="23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נלמד היום" type="obj">
  <p:cSld name="OBJEC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400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2" name="Google Shape;72;p23"/>
          <p:cNvGrpSpPr/>
          <p:nvPr/>
        </p:nvGrpSpPr>
        <p:grpSpPr>
          <a:xfrm flipH="1">
            <a:off x="8999445" y="6311901"/>
            <a:ext cx="2953477" cy="382144"/>
            <a:chOff x="358720" y="6187719"/>
            <a:chExt cx="3913243" cy="506326"/>
          </a:xfrm>
        </p:grpSpPr>
        <p:cxnSp>
          <p:nvCxnSpPr>
            <p:cNvPr id="73" name="Google Shape;73;p2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4" name="Google Shape;74;p2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6" name="Google Shape;76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8057618">
            <a:off x="10322497" y="54467"/>
            <a:ext cx="1303800" cy="10795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oogle Shape;77;p23"/>
          <p:cNvGrpSpPr/>
          <p:nvPr/>
        </p:nvGrpSpPr>
        <p:grpSpPr>
          <a:xfrm>
            <a:off x="278956" y="174053"/>
            <a:ext cx="2953477" cy="382144"/>
            <a:chOff x="358720" y="6187719"/>
            <a:chExt cx="3913243" cy="506326"/>
          </a:xfrm>
        </p:grpSpPr>
        <p:cxnSp>
          <p:nvCxnSpPr>
            <p:cNvPr id="78" name="Google Shape;78;p2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9" name="Google Shape;79;p2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מה להביא לשיעור?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body" idx="1"/>
          </p:nvPr>
        </p:nvSpPr>
        <p:spPr>
          <a:xfrm>
            <a:off x="839788" y="1741679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24"/>
          <p:cNvSpPr txBox="1">
            <a:spLocks noGrp="1"/>
          </p:cNvSpPr>
          <p:nvPr>
            <p:ph type="body" idx="2"/>
          </p:nvPr>
        </p:nvSpPr>
        <p:spPr>
          <a:xfrm>
            <a:off x="6172200" y="1741679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85" name="Google Shape;85;p24"/>
          <p:cNvGrpSpPr/>
          <p:nvPr/>
        </p:nvGrpSpPr>
        <p:grpSpPr>
          <a:xfrm flipH="1">
            <a:off x="371884" y="183217"/>
            <a:ext cx="10667169" cy="506326"/>
            <a:chOff x="1363286" y="183217"/>
            <a:chExt cx="10667169" cy="506326"/>
          </a:xfrm>
        </p:grpSpPr>
        <p:grpSp>
          <p:nvGrpSpPr>
            <p:cNvPr id="86" name="Google Shape;86;p24"/>
            <p:cNvGrpSpPr/>
            <p:nvPr/>
          </p:nvGrpSpPr>
          <p:grpSpPr>
            <a:xfrm>
              <a:off x="1363286" y="183217"/>
              <a:ext cx="10540091" cy="506326"/>
              <a:chOff x="1347109" y="356936"/>
              <a:chExt cx="10540091" cy="506326"/>
            </a:xfrm>
          </p:grpSpPr>
          <p:cxnSp>
            <p:nvCxnSpPr>
              <p:cNvPr id="87" name="Google Shape;87;p24"/>
              <p:cNvCxnSpPr/>
              <p:nvPr/>
            </p:nvCxnSpPr>
            <p:spPr>
              <a:xfrm>
                <a:off x="1347109" y="592495"/>
                <a:ext cx="10244790" cy="38497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88" name="Google Shape;88;p24"/>
              <p:cNvSpPr/>
              <p:nvPr/>
            </p:nvSpPr>
            <p:spPr>
              <a:xfrm rot="-5400000">
                <a:off x="11380874" y="356936"/>
                <a:ext cx="506326" cy="50632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" name="Google Shape;89;p24"/>
            <p:cNvSpPr/>
            <p:nvPr/>
          </p:nvSpPr>
          <p:spPr>
            <a:xfrm rot="10800000">
              <a:off x="11819101" y="314134"/>
              <a:ext cx="211354" cy="2113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הקניית ידע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5"/>
          <p:cNvPicPr preferRelativeResize="0"/>
          <p:nvPr/>
        </p:nvPicPr>
        <p:blipFill rotWithShape="1">
          <a:blip r:embed="rId2">
            <a:alphaModFix/>
          </a:blip>
          <a:srcRect t="12244" b="63870"/>
          <a:stretch/>
        </p:blipFill>
        <p:spPr>
          <a:xfrm flipH="1">
            <a:off x="0" y="16151"/>
            <a:ext cx="12192000" cy="1638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25"/>
          <p:cNvGrpSpPr/>
          <p:nvPr/>
        </p:nvGrpSpPr>
        <p:grpSpPr>
          <a:xfrm flipH="1">
            <a:off x="8730113" y="6290751"/>
            <a:ext cx="3116931" cy="403293"/>
            <a:chOff x="358720" y="6187719"/>
            <a:chExt cx="3913243" cy="506326"/>
          </a:xfrm>
        </p:grpSpPr>
        <p:cxnSp>
          <p:nvCxnSpPr>
            <p:cNvPr id="93" name="Google Shape;93;p25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4" name="Google Shape;94;p25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5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 flipH="1">
            <a:off x="865046" y="433137"/>
            <a:ext cx="8904596" cy="805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948796" y="1928813"/>
            <a:ext cx="10295468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/>
          <p:nvPr/>
        </p:nvSpPr>
        <p:spPr>
          <a:xfrm rot="5400000" flipH="1">
            <a:off x="693006" y="742026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רגול">
  <p:cSld name="תרגול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26"/>
          <p:cNvGrpSpPr/>
          <p:nvPr/>
        </p:nvGrpSpPr>
        <p:grpSpPr>
          <a:xfrm>
            <a:off x="358720" y="249375"/>
            <a:ext cx="3509865" cy="205896"/>
            <a:chOff x="8989719" y="249375"/>
            <a:chExt cx="3509865" cy="205896"/>
          </a:xfrm>
        </p:grpSpPr>
        <p:cxnSp>
          <p:nvCxnSpPr>
            <p:cNvPr id="101" name="Google Shape;101;p26"/>
            <p:cNvCxnSpPr/>
            <p:nvPr/>
          </p:nvCxnSpPr>
          <p:spPr>
            <a:xfrm>
              <a:off x="9092667" y="352323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2" name="Google Shape;102;p26"/>
            <p:cNvSpPr/>
            <p:nvPr/>
          </p:nvSpPr>
          <p:spPr>
            <a:xfrm rot="-5400000">
              <a:off x="8989719" y="249375"/>
              <a:ext cx="205896" cy="2058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26"/>
          <p:cNvGrpSpPr/>
          <p:nvPr/>
        </p:nvGrpSpPr>
        <p:grpSpPr>
          <a:xfrm flipH="1">
            <a:off x="7953052" y="6187719"/>
            <a:ext cx="3913243" cy="506326"/>
            <a:chOff x="358720" y="6187719"/>
            <a:chExt cx="3913243" cy="506326"/>
          </a:xfrm>
        </p:grpSpPr>
        <p:cxnSp>
          <p:nvCxnSpPr>
            <p:cNvPr id="104" name="Google Shape;104;p26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5" name="Google Shape;105;p26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6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body" idx="1"/>
          </p:nvPr>
        </p:nvSpPr>
        <p:spPr>
          <a:xfrm>
            <a:off x="781297" y="1825625"/>
            <a:ext cx="1057250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44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"/>
              <a:buChar char="•"/>
              <a:defRPr sz="3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צגת מלאה בתרגול" type="twoTxTwoObj">
  <p:cSld name="TWO_OBJECTS_WITH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5" name="Google Shape;115;p27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6" name="Google Shape;116;p27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7" name="Google Shape;117;p27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27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19"/>
          <p:cNvSpPr txBox="1"/>
          <p:nvPr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4285E3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 b="0" i="0" u="none" strike="noStrike" cap="none">
              <a:solidFill>
                <a:srgbClr val="4285E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9"/>
          <p:cNvSpPr txBox="1"/>
          <p:nvPr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4285E3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 b="0" i="0" u="none" strike="noStrike" cap="none">
              <a:solidFill>
                <a:srgbClr val="4285E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2e182c1d2_0_5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3" name="Google Shape;283;g52e182c1d2_0_5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11" Type="http://schemas.microsoft.com/office/2007/relationships/hdphoto" Target="../media/hdphoto5.wdp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microsoft.com/office/2007/relationships/hdphoto" Target="../media/hdphoto5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7.wdp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7.wdp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7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5" Type="http://schemas.microsoft.com/office/2007/relationships/hdphoto" Target="../media/hdphoto7.wdp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8.wdp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8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microsoft.com/office/2007/relationships/hdphoto" Target="../media/hdphoto8.wdp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9.wdp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8.wdp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image" Target="../media/image56.png"/><Relationship Id="rId9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11" Type="http://schemas.openxmlformats.org/officeDocument/2006/relationships/image" Target="../media/image55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11" Type="http://schemas.openxmlformats.org/officeDocument/2006/relationships/image" Target="../media/image55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11" Type="http://schemas.openxmlformats.org/officeDocument/2006/relationships/image" Target="../media/image55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11" Type="http://schemas.openxmlformats.org/officeDocument/2006/relationships/image" Target="../media/image55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11" Type="http://schemas.openxmlformats.org/officeDocument/2006/relationships/image" Target="../media/image55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11" Type="http://schemas.openxmlformats.org/officeDocument/2006/relationships/image" Target="../media/image55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11" Type="http://schemas.openxmlformats.org/officeDocument/2006/relationships/image" Target="../media/image55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11" Type="http://schemas.openxmlformats.org/officeDocument/2006/relationships/image" Target="../media/image55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11" Type="http://schemas.openxmlformats.org/officeDocument/2006/relationships/image" Target="../media/image55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11" Type="http://schemas.openxmlformats.org/officeDocument/2006/relationships/image" Target="../media/image55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10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52e182c1d2_0_735"/>
          <p:cNvSpPr txBox="1">
            <a:spLocks noGrp="1"/>
          </p:cNvSpPr>
          <p:nvPr>
            <p:ph type="body" idx="1"/>
          </p:nvPr>
        </p:nvSpPr>
        <p:spPr>
          <a:xfrm>
            <a:off x="2565199" y="3025258"/>
            <a:ext cx="7816800" cy="10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-US"/>
              <a:t>Sports and Games</a:t>
            </a:r>
            <a:endParaRPr/>
          </a:p>
        </p:txBody>
      </p:sp>
      <p:sp>
        <p:nvSpPr>
          <p:cNvPr id="496" name="Google Shape;496;g52e182c1d2_0_735"/>
          <p:cNvSpPr txBox="1">
            <a:spLocks noGrp="1"/>
          </p:cNvSpPr>
          <p:nvPr>
            <p:ph type="body" idx="2"/>
          </p:nvPr>
        </p:nvSpPr>
        <p:spPr>
          <a:xfrm>
            <a:off x="2030833" y="4419771"/>
            <a:ext cx="5147100" cy="6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English | 6th</a:t>
            </a:r>
            <a:endParaRPr/>
          </a:p>
        </p:txBody>
      </p:sp>
      <p:pic>
        <p:nvPicPr>
          <p:cNvPr id="497" name="Google Shape;497;g52e182c1d2_0_7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52e182c1d2_0_735"/>
          <p:cNvSpPr txBox="1"/>
          <p:nvPr/>
        </p:nvSpPr>
        <p:spPr>
          <a:xfrm>
            <a:off x="2030833" y="5069128"/>
            <a:ext cx="5147100" cy="6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rtl="1">
              <a:lnSpc>
                <a:spcPct val="90000"/>
              </a:lnSpc>
              <a:buClr>
                <a:schemeClr val="lt1"/>
              </a:buClr>
              <a:buSzPts val="3200"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en-US" sz="32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Cassie </a:t>
            </a: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Perez</a:t>
            </a:r>
            <a:endParaRPr sz="3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g73cd73a9de_0_4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3105" y="300439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5" name="Google Shape;665;g73cd73a9de_0_480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666" name="Google Shape;666;g73cd73a9de_0_480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67" name="Google Shape;667;g73cd73a9de_0_480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g73cd73a9de_0_480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g73cd73a9de_0_480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0" name="Google Shape;670;g73cd73a9de_0_480"/>
          <p:cNvPicPr preferRelativeResize="0"/>
          <p:nvPr/>
        </p:nvPicPr>
        <p:blipFill rotWithShape="1">
          <a:blip r:embed="rId4">
            <a:alphaModFix/>
          </a:blip>
          <a:srcRect l="7658" r="6966"/>
          <a:stretch/>
        </p:blipFill>
        <p:spPr>
          <a:xfrm>
            <a:off x="776850" y="1196975"/>
            <a:ext cx="2276502" cy="19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g73cd73a9de_0_4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4350" y="1337063"/>
            <a:ext cx="2045699" cy="1874086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g73cd73a9de_0_480"/>
          <p:cNvSpPr txBox="1"/>
          <p:nvPr/>
        </p:nvSpPr>
        <p:spPr>
          <a:xfrm>
            <a:off x="6356688" y="3183194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Baseball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g73cd73a9de_0_480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Different </a:t>
            </a:r>
            <a:r>
              <a:rPr lang="en-US" dirty="0"/>
              <a:t>Sports</a:t>
            </a:r>
            <a:endParaRPr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t="5886" r="64280" b="71550"/>
          <a:stretch/>
        </p:blipFill>
        <p:spPr>
          <a:xfrm>
            <a:off x="6110850" y="1590611"/>
            <a:ext cx="2332676" cy="1793641"/>
          </a:xfrm>
          <a:prstGeom prst="rect">
            <a:avLst/>
          </a:prstGeom>
        </p:spPr>
      </p:pic>
      <p:sp>
        <p:nvSpPr>
          <p:cNvPr id="15" name="Google Shape;678;g73cd73a9de_0_480"/>
          <p:cNvSpPr txBox="1"/>
          <p:nvPr/>
        </p:nvSpPr>
        <p:spPr>
          <a:xfrm>
            <a:off x="3977250" y="3178350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Basketball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679;g73cd73a9de_0_480"/>
          <p:cNvSpPr txBox="1"/>
          <p:nvPr/>
        </p:nvSpPr>
        <p:spPr>
          <a:xfrm>
            <a:off x="600232" y="3149572"/>
            <a:ext cx="2629738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Football/Soccer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261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g73cd73a9de_0_4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3105" y="300439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5" name="Google Shape;665;g73cd73a9de_0_480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666" name="Google Shape;666;g73cd73a9de_0_480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67" name="Google Shape;667;g73cd73a9de_0_480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g73cd73a9de_0_480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g73cd73a9de_0_480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0" name="Google Shape;670;g73cd73a9de_0_480"/>
          <p:cNvPicPr preferRelativeResize="0"/>
          <p:nvPr/>
        </p:nvPicPr>
        <p:blipFill rotWithShape="1">
          <a:blip r:embed="rId4">
            <a:alphaModFix/>
          </a:blip>
          <a:srcRect l="7658" r="6966"/>
          <a:stretch/>
        </p:blipFill>
        <p:spPr>
          <a:xfrm>
            <a:off x="776850" y="1196975"/>
            <a:ext cx="2276502" cy="19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g73cd73a9de_0_4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4350" y="1337063"/>
            <a:ext cx="2045699" cy="1874086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g73cd73a9de_0_480"/>
          <p:cNvSpPr txBox="1"/>
          <p:nvPr/>
        </p:nvSpPr>
        <p:spPr>
          <a:xfrm>
            <a:off x="9174957" y="3163750"/>
            <a:ext cx="2045700" cy="106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Volleyball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g73cd73a9de_0_480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Different </a:t>
            </a:r>
            <a:r>
              <a:rPr lang="en-US" dirty="0"/>
              <a:t>Sports</a:t>
            </a:r>
            <a:endParaRPr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6" t="2707" r="34416" b="72734"/>
          <a:stretch/>
        </p:blipFill>
        <p:spPr>
          <a:xfrm>
            <a:off x="9295142" y="1299486"/>
            <a:ext cx="1925515" cy="1828801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t="5886" r="64280" b="71550"/>
          <a:stretch/>
        </p:blipFill>
        <p:spPr>
          <a:xfrm>
            <a:off x="6110850" y="1590611"/>
            <a:ext cx="2332676" cy="1793641"/>
          </a:xfrm>
          <a:prstGeom prst="rect">
            <a:avLst/>
          </a:prstGeom>
        </p:spPr>
      </p:pic>
      <p:sp>
        <p:nvSpPr>
          <p:cNvPr id="21" name="Google Shape;677;g73cd73a9de_0_480"/>
          <p:cNvSpPr txBox="1"/>
          <p:nvPr/>
        </p:nvSpPr>
        <p:spPr>
          <a:xfrm>
            <a:off x="6356688" y="3183194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Baseball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678;g73cd73a9de_0_480"/>
          <p:cNvSpPr txBox="1"/>
          <p:nvPr/>
        </p:nvSpPr>
        <p:spPr>
          <a:xfrm>
            <a:off x="3977250" y="3178350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Basketball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679;g73cd73a9de_0_480"/>
          <p:cNvSpPr txBox="1"/>
          <p:nvPr/>
        </p:nvSpPr>
        <p:spPr>
          <a:xfrm>
            <a:off x="600232" y="3149572"/>
            <a:ext cx="2629738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Football/Soccer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391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g73cd73a9de_0_4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3105" y="300439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5" name="Google Shape;665;g73cd73a9de_0_480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666" name="Google Shape;666;g73cd73a9de_0_480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67" name="Google Shape;667;g73cd73a9de_0_480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g73cd73a9de_0_480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g73cd73a9de_0_480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0" name="Google Shape;670;g73cd73a9de_0_480"/>
          <p:cNvPicPr preferRelativeResize="0"/>
          <p:nvPr/>
        </p:nvPicPr>
        <p:blipFill rotWithShape="1">
          <a:blip r:embed="rId4">
            <a:alphaModFix/>
          </a:blip>
          <a:srcRect l="7658" r="6966"/>
          <a:stretch/>
        </p:blipFill>
        <p:spPr>
          <a:xfrm>
            <a:off x="776850" y="1196975"/>
            <a:ext cx="2276502" cy="19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g73cd73a9de_0_4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4350" y="1337063"/>
            <a:ext cx="2045699" cy="1874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g73cd73a9de_0_480"/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556" r="100000">
                        <a14:foregroundMark x1="90667" y1="23556" x2="90667" y2="23556"/>
                        <a14:foregroundMark x1="86222" y1="18222" x2="86222" y2="18222"/>
                        <a14:foregroundMark x1="77333" y1="15556" x2="77333" y2="15556"/>
                        <a14:foregroundMark x1="71111" y1="14222" x2="71111" y2="14222"/>
                        <a14:foregroundMark x1="66667" y1="13333" x2="66667" y2="13333"/>
                        <a14:foregroundMark x1="33333" y1="91111" x2="33333" y2="91111"/>
                        <a14:foregroundMark x1="56000" y1="85778" x2="56000" y2="85778"/>
                        <a14:foregroundMark x1="88889" y1="20000" x2="88889" y2="20000"/>
                        <a14:foregroundMark x1="82667" y1="16889" x2="82667" y2="18667"/>
                        <a14:foregroundMark x1="80000" y1="17333" x2="80000" y2="17333"/>
                        <a14:foregroundMark x1="74667" y1="14667" x2="74667" y2="14667"/>
                        <a14:foregroundMark x1="64000" y1="13333" x2="64000" y2="13333"/>
                        <a14:foregroundMark x1="42667" y1="86222" x2="42667" y2="86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4712" y="4097215"/>
            <a:ext cx="1822650" cy="183853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g73cd73a9de_0_480"/>
          <p:cNvSpPr txBox="1"/>
          <p:nvPr/>
        </p:nvSpPr>
        <p:spPr>
          <a:xfrm>
            <a:off x="1234050" y="5865450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Golf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g73cd73a9de_0_480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Different </a:t>
            </a:r>
            <a:r>
              <a:rPr lang="en-US" dirty="0"/>
              <a:t>Sports</a:t>
            </a:r>
            <a:endParaRPr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6" t="2707" r="34416" b="72734"/>
          <a:stretch/>
        </p:blipFill>
        <p:spPr>
          <a:xfrm>
            <a:off x="9295142" y="1299486"/>
            <a:ext cx="1925515" cy="1828801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t="5886" r="64280" b="71550"/>
          <a:stretch/>
        </p:blipFill>
        <p:spPr>
          <a:xfrm>
            <a:off x="6110850" y="1590611"/>
            <a:ext cx="2332676" cy="1793641"/>
          </a:xfrm>
          <a:prstGeom prst="rect">
            <a:avLst/>
          </a:prstGeom>
        </p:spPr>
      </p:pic>
      <p:sp>
        <p:nvSpPr>
          <p:cNvPr id="19" name="Google Shape;676;g73cd73a9de_0_480"/>
          <p:cNvSpPr txBox="1"/>
          <p:nvPr/>
        </p:nvSpPr>
        <p:spPr>
          <a:xfrm>
            <a:off x="9174957" y="3163750"/>
            <a:ext cx="2045700" cy="106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Volleyball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677;g73cd73a9de_0_480"/>
          <p:cNvSpPr txBox="1"/>
          <p:nvPr/>
        </p:nvSpPr>
        <p:spPr>
          <a:xfrm>
            <a:off x="6356688" y="3183194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Baseball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678;g73cd73a9de_0_480"/>
          <p:cNvSpPr txBox="1"/>
          <p:nvPr/>
        </p:nvSpPr>
        <p:spPr>
          <a:xfrm>
            <a:off x="3977250" y="3178350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Basketball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679;g73cd73a9de_0_480"/>
          <p:cNvSpPr txBox="1"/>
          <p:nvPr/>
        </p:nvSpPr>
        <p:spPr>
          <a:xfrm>
            <a:off x="600232" y="3149572"/>
            <a:ext cx="2629738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Football/Soccer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1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g73cd73a9de_0_4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3105" y="300439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5" name="Google Shape;665;g73cd73a9de_0_480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666" name="Google Shape;666;g73cd73a9de_0_480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67" name="Google Shape;667;g73cd73a9de_0_480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g73cd73a9de_0_480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g73cd73a9de_0_480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0" name="Google Shape;670;g73cd73a9de_0_480"/>
          <p:cNvPicPr preferRelativeResize="0"/>
          <p:nvPr/>
        </p:nvPicPr>
        <p:blipFill rotWithShape="1">
          <a:blip r:embed="rId4">
            <a:alphaModFix/>
          </a:blip>
          <a:srcRect l="7658" r="6966"/>
          <a:stretch/>
        </p:blipFill>
        <p:spPr>
          <a:xfrm>
            <a:off x="776850" y="1196975"/>
            <a:ext cx="2276502" cy="19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g73cd73a9de_0_4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4350" y="1337063"/>
            <a:ext cx="2045699" cy="1874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g73cd73a9de_0_480"/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556" r="100000">
                        <a14:foregroundMark x1="90667" y1="23556" x2="90667" y2="23556"/>
                        <a14:foregroundMark x1="86222" y1="18222" x2="86222" y2="18222"/>
                        <a14:foregroundMark x1="77333" y1="15556" x2="77333" y2="15556"/>
                        <a14:foregroundMark x1="71111" y1="14222" x2="71111" y2="14222"/>
                        <a14:foregroundMark x1="66667" y1="13333" x2="66667" y2="13333"/>
                        <a14:foregroundMark x1="33333" y1="91111" x2="33333" y2="91111"/>
                        <a14:foregroundMark x1="56000" y1="85778" x2="56000" y2="85778"/>
                        <a14:foregroundMark x1="88889" y1="20000" x2="88889" y2="20000"/>
                        <a14:foregroundMark x1="82667" y1="16889" x2="82667" y2="18667"/>
                        <a14:foregroundMark x1="80000" y1="17333" x2="80000" y2="17333"/>
                        <a14:foregroundMark x1="74667" y1="14667" x2="74667" y2="14667"/>
                        <a14:foregroundMark x1="64000" y1="13333" x2="64000" y2="13333"/>
                        <a14:foregroundMark x1="42667" y1="86222" x2="42667" y2="86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4712" y="4097215"/>
            <a:ext cx="1822650" cy="1838535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g73cd73a9de_0_480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Different </a:t>
            </a:r>
            <a:r>
              <a:rPr lang="en-US" dirty="0"/>
              <a:t>Sports</a:t>
            </a:r>
            <a:endParaRPr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6" t="2707" r="34416" b="72734"/>
          <a:stretch/>
        </p:blipFill>
        <p:spPr>
          <a:xfrm>
            <a:off x="9295142" y="1299486"/>
            <a:ext cx="1925515" cy="1828801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t="5886" r="64280" b="71550"/>
          <a:stretch/>
        </p:blipFill>
        <p:spPr>
          <a:xfrm>
            <a:off x="6110850" y="1590611"/>
            <a:ext cx="2332676" cy="1793641"/>
          </a:xfrm>
          <a:prstGeom prst="rect">
            <a:avLst/>
          </a:prstGeom>
        </p:spPr>
      </p:pic>
      <p:sp>
        <p:nvSpPr>
          <p:cNvPr id="25" name="Google Shape;724;g73cd73a9de_0_113"/>
          <p:cNvSpPr txBox="1"/>
          <p:nvPr/>
        </p:nvSpPr>
        <p:spPr>
          <a:xfrm>
            <a:off x="4510650" y="5865450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Tennis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9" t="3846" r="897" b="73650"/>
          <a:stretch/>
        </p:blipFill>
        <p:spPr>
          <a:xfrm>
            <a:off x="4430475" y="4283885"/>
            <a:ext cx="2332426" cy="1635455"/>
          </a:xfrm>
          <a:prstGeom prst="rect">
            <a:avLst/>
          </a:prstGeom>
        </p:spPr>
      </p:pic>
      <p:sp>
        <p:nvSpPr>
          <p:cNvPr id="28" name="Google Shape;675;g73cd73a9de_0_480"/>
          <p:cNvSpPr txBox="1"/>
          <p:nvPr/>
        </p:nvSpPr>
        <p:spPr>
          <a:xfrm>
            <a:off x="1234050" y="5865450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Golf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676;g73cd73a9de_0_480"/>
          <p:cNvSpPr txBox="1"/>
          <p:nvPr/>
        </p:nvSpPr>
        <p:spPr>
          <a:xfrm>
            <a:off x="9174957" y="3163750"/>
            <a:ext cx="2045700" cy="106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Volleyball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677;g73cd73a9de_0_480"/>
          <p:cNvSpPr txBox="1"/>
          <p:nvPr/>
        </p:nvSpPr>
        <p:spPr>
          <a:xfrm>
            <a:off x="6356688" y="3183194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Baseball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678;g73cd73a9de_0_480"/>
          <p:cNvSpPr txBox="1"/>
          <p:nvPr/>
        </p:nvSpPr>
        <p:spPr>
          <a:xfrm>
            <a:off x="3977250" y="3178350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Basketball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679;g73cd73a9de_0_480"/>
          <p:cNvSpPr txBox="1"/>
          <p:nvPr/>
        </p:nvSpPr>
        <p:spPr>
          <a:xfrm>
            <a:off x="600232" y="3149572"/>
            <a:ext cx="2629738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Football/Soccer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g73cd73a9de_0_4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3105" y="300439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5" name="Google Shape;665;g73cd73a9de_0_480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666" name="Google Shape;666;g73cd73a9de_0_480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67" name="Google Shape;667;g73cd73a9de_0_480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g73cd73a9de_0_480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g73cd73a9de_0_480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0" name="Google Shape;670;g73cd73a9de_0_480"/>
          <p:cNvPicPr preferRelativeResize="0"/>
          <p:nvPr/>
        </p:nvPicPr>
        <p:blipFill rotWithShape="1">
          <a:blip r:embed="rId4">
            <a:alphaModFix/>
          </a:blip>
          <a:srcRect l="7658" r="6966"/>
          <a:stretch/>
        </p:blipFill>
        <p:spPr>
          <a:xfrm>
            <a:off x="776850" y="1196975"/>
            <a:ext cx="2276502" cy="19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g73cd73a9de_0_4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4350" y="1337063"/>
            <a:ext cx="2045699" cy="1874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g73cd73a9de_0_480"/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556" r="100000">
                        <a14:foregroundMark x1="90667" y1="23556" x2="90667" y2="23556"/>
                        <a14:foregroundMark x1="86222" y1="18222" x2="86222" y2="18222"/>
                        <a14:foregroundMark x1="77333" y1="15556" x2="77333" y2="15556"/>
                        <a14:foregroundMark x1="71111" y1="14222" x2="71111" y2="14222"/>
                        <a14:foregroundMark x1="66667" y1="13333" x2="66667" y2="13333"/>
                        <a14:foregroundMark x1="33333" y1="91111" x2="33333" y2="91111"/>
                        <a14:foregroundMark x1="56000" y1="85778" x2="56000" y2="85778"/>
                        <a14:foregroundMark x1="88889" y1="20000" x2="88889" y2="20000"/>
                        <a14:foregroundMark x1="82667" y1="16889" x2="82667" y2="18667"/>
                        <a14:foregroundMark x1="80000" y1="17333" x2="80000" y2="17333"/>
                        <a14:foregroundMark x1="74667" y1="14667" x2="74667" y2="14667"/>
                        <a14:foregroundMark x1="64000" y1="13333" x2="64000" y2="13333"/>
                        <a14:foregroundMark x1="42667" y1="86222" x2="42667" y2="86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4712" y="4097215"/>
            <a:ext cx="1822650" cy="1838535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g73cd73a9de_0_480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Different </a:t>
            </a:r>
            <a:r>
              <a:rPr lang="en-US" dirty="0"/>
              <a:t>Sports</a:t>
            </a:r>
            <a:endParaRPr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6" t="2707" r="34416" b="72734"/>
          <a:stretch/>
        </p:blipFill>
        <p:spPr>
          <a:xfrm>
            <a:off x="9295142" y="1299486"/>
            <a:ext cx="1925515" cy="1828801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t="5886" r="64280" b="71550"/>
          <a:stretch/>
        </p:blipFill>
        <p:spPr>
          <a:xfrm>
            <a:off x="6110850" y="1590611"/>
            <a:ext cx="2332676" cy="1793641"/>
          </a:xfrm>
          <a:prstGeom prst="rect">
            <a:avLst/>
          </a:prstGeom>
        </p:spPr>
      </p:pic>
      <p:pic>
        <p:nvPicPr>
          <p:cNvPr id="22" name="Google Shape;721;g73cd73a9de_0_113"/>
          <p:cNvPicPr preferRelativeResize="0"/>
          <p:nvPr/>
        </p:nvPicPr>
        <p:blipFill rotWithShape="1">
          <a:blip r:embed="rId9">
            <a:alphaModFix/>
          </a:blip>
          <a:srcRect l="1254" t="5101" r="6171"/>
          <a:stretch/>
        </p:blipFill>
        <p:spPr>
          <a:xfrm>
            <a:off x="7699338" y="4281854"/>
            <a:ext cx="2373923" cy="165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722;g73cd73a9de_0_113"/>
          <p:cNvSpPr txBox="1"/>
          <p:nvPr/>
        </p:nvSpPr>
        <p:spPr>
          <a:xfrm>
            <a:off x="7863450" y="5865450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Running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9" t="3846" r="897" b="73650"/>
          <a:stretch/>
        </p:blipFill>
        <p:spPr>
          <a:xfrm>
            <a:off x="4430475" y="4283885"/>
            <a:ext cx="2332426" cy="1635455"/>
          </a:xfrm>
          <a:prstGeom prst="rect">
            <a:avLst/>
          </a:prstGeom>
        </p:spPr>
      </p:pic>
      <p:sp>
        <p:nvSpPr>
          <p:cNvPr id="24" name="Google Shape;724;g73cd73a9de_0_113"/>
          <p:cNvSpPr txBox="1"/>
          <p:nvPr/>
        </p:nvSpPr>
        <p:spPr>
          <a:xfrm>
            <a:off x="4510650" y="5865450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Tennis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675;g73cd73a9de_0_480"/>
          <p:cNvSpPr txBox="1"/>
          <p:nvPr/>
        </p:nvSpPr>
        <p:spPr>
          <a:xfrm>
            <a:off x="1234050" y="5865450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Golf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676;g73cd73a9de_0_480"/>
          <p:cNvSpPr txBox="1"/>
          <p:nvPr/>
        </p:nvSpPr>
        <p:spPr>
          <a:xfrm>
            <a:off x="9174957" y="3163750"/>
            <a:ext cx="2045700" cy="106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Volleyball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677;g73cd73a9de_0_480"/>
          <p:cNvSpPr txBox="1"/>
          <p:nvPr/>
        </p:nvSpPr>
        <p:spPr>
          <a:xfrm>
            <a:off x="6356688" y="3183194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Baseball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678;g73cd73a9de_0_480"/>
          <p:cNvSpPr txBox="1"/>
          <p:nvPr/>
        </p:nvSpPr>
        <p:spPr>
          <a:xfrm>
            <a:off x="3977250" y="3178350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Basketball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679;g73cd73a9de_0_480"/>
          <p:cNvSpPr txBox="1"/>
          <p:nvPr/>
        </p:nvSpPr>
        <p:spPr>
          <a:xfrm>
            <a:off x="600232" y="3149572"/>
            <a:ext cx="2629738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Football/Soccer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082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575" cy="62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dirty="0"/>
              <a:t>Let’s </a:t>
            </a:r>
            <a:r>
              <a:rPr lang="en-US" dirty="0" smtClean="0"/>
              <a:t>Move</a:t>
            </a:r>
            <a:r>
              <a:rPr lang="en-US" dirty="0"/>
              <a:t>!</a:t>
            </a:r>
            <a:endParaRPr dirty="0"/>
          </a:p>
        </p:txBody>
      </p:sp>
      <p:pic>
        <p:nvPicPr>
          <p:cNvPr id="737" name="Google Shape;73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3105" y="300439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8" name="Google Shape;738;p7"/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739" name="Google Shape;739;p7"/>
            <p:cNvCxnSpPr/>
            <p:nvPr/>
          </p:nvCxnSpPr>
          <p:spPr>
            <a:xfrm>
              <a:off x="865046" y="6434480"/>
              <a:ext cx="1289543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40" name="Google Shape;740;p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2" name="Google Shape;742;p7"/>
          <p:cNvSpPr/>
          <p:nvPr/>
        </p:nvSpPr>
        <p:spPr>
          <a:xfrm>
            <a:off x="5754757" y="6291468"/>
            <a:ext cx="815008" cy="337931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3" name="Google Shape;74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37250" y="1757650"/>
            <a:ext cx="4858575" cy="35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2525" y="1757650"/>
            <a:ext cx="5675126" cy="35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7"/>
          <p:cNvSpPr txBox="1"/>
          <p:nvPr/>
        </p:nvSpPr>
        <p:spPr>
          <a:xfrm>
            <a:off x="1608175" y="5282600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Kick</a:t>
            </a:r>
            <a:endParaRPr sz="3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7"/>
          <p:cNvSpPr txBox="1"/>
          <p:nvPr/>
        </p:nvSpPr>
        <p:spPr>
          <a:xfrm>
            <a:off x="7856575" y="5282600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 / Goal</a:t>
            </a:r>
            <a:endParaRPr sz="3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g73cd73a9de_0_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3105" y="300439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3" name="Google Shape;753;g73cd73a9de_0_212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754" name="Google Shape;754;g73cd73a9de_0_212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55" name="Google Shape;755;g73cd73a9de_0_212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g73cd73a9de_0_212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7" name="Google Shape;757;g73cd73a9de_0_212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g73cd73a9de_0_212"/>
          <p:cNvSpPr txBox="1"/>
          <p:nvPr/>
        </p:nvSpPr>
        <p:spPr>
          <a:xfrm>
            <a:off x="3621040" y="2799450"/>
            <a:ext cx="3370200" cy="12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Goal!</a:t>
            </a:r>
            <a:endParaRPr sz="9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g73cd73a9de_0_212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Let’s </a:t>
            </a:r>
            <a:r>
              <a:rPr lang="en-US" dirty="0"/>
              <a:t>Move</a:t>
            </a:r>
            <a:r>
              <a:rPr lang="en-US" dirty="0"/>
              <a:t>!</a:t>
            </a:r>
            <a:endParaRPr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13"/>
          <a:stretch/>
        </p:blipFill>
        <p:spPr>
          <a:xfrm flipH="1">
            <a:off x="8370277" y="0"/>
            <a:ext cx="382172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Google Shape;766;g73cd73a9de_0_2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3105" y="300439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7" name="Google Shape;767;g73cd73a9de_0_229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768" name="Google Shape;768;g73cd73a9de_0_229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69" name="Google Shape;769;g73cd73a9de_0_229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g73cd73a9de_0_229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1" name="Google Shape;771;g73cd73a9de_0_229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g73cd73a9de_0_229"/>
          <p:cNvSpPr txBox="1"/>
          <p:nvPr/>
        </p:nvSpPr>
        <p:spPr>
          <a:xfrm>
            <a:off x="1608175" y="5282600"/>
            <a:ext cx="2580600" cy="13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chemeClr val="dk1"/>
                </a:solidFill>
              </a:rPr>
              <a:t>to bounce a ball</a:t>
            </a:r>
            <a:endParaRPr sz="3500" b="1">
              <a:solidFill>
                <a:schemeClr val="dk1"/>
              </a:solidFill>
            </a:endParaRPr>
          </a:p>
        </p:txBody>
      </p:sp>
      <p:sp>
        <p:nvSpPr>
          <p:cNvPr id="773" name="Google Shape;773;g73cd73a9de_0_229"/>
          <p:cNvSpPr txBox="1"/>
          <p:nvPr/>
        </p:nvSpPr>
        <p:spPr>
          <a:xfrm>
            <a:off x="7856575" y="5282600"/>
            <a:ext cx="2161500" cy="14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chemeClr val="dk1"/>
                </a:solidFill>
              </a:rPr>
              <a:t>to shoot a basket</a:t>
            </a:r>
            <a:endParaRPr sz="3500" b="1">
              <a:solidFill>
                <a:schemeClr val="dk1"/>
              </a:solidFill>
            </a:endParaRPr>
          </a:p>
        </p:txBody>
      </p:sp>
      <p:pic>
        <p:nvPicPr>
          <p:cNvPr id="774" name="Google Shape;774;g73cd73a9de_0_2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8175" y="1324250"/>
            <a:ext cx="3001148" cy="395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g73cd73a9de_0_2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7427" y="1370733"/>
            <a:ext cx="3811750" cy="3811750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g73cd73a9de_0_229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Let’s </a:t>
            </a:r>
            <a:r>
              <a:rPr lang="en-US" dirty="0"/>
              <a:t>Move</a:t>
            </a:r>
            <a:r>
              <a:rPr lang="en-US" dirty="0"/>
              <a:t>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g73cd73a9de_0_2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3105" y="300439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3" name="Google Shape;783;g73cd73a9de_0_246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784" name="Google Shape;784;g73cd73a9de_0_246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85" name="Google Shape;785;g73cd73a9de_0_246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g73cd73a9de_0_246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7" name="Google Shape;787;g73cd73a9de_0_246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g73cd73a9de_0_246"/>
          <p:cNvSpPr txBox="1"/>
          <p:nvPr/>
        </p:nvSpPr>
        <p:spPr>
          <a:xfrm>
            <a:off x="1695525" y="2969550"/>
            <a:ext cx="4208400" cy="12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Basket!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9" name="Google Shape;789;g73cd73a9de_0_2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9850" y="1544539"/>
            <a:ext cx="4137007" cy="4614701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g73cd73a9de_0_246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Let’s </a:t>
            </a:r>
            <a:r>
              <a:rPr lang="en-US" dirty="0"/>
              <a:t>Move</a:t>
            </a:r>
            <a:r>
              <a:rPr lang="en-US" dirty="0"/>
              <a:t>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g73cd73a9de_0_2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3105" y="300439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7" name="Google Shape;797;g73cd73a9de_0_260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798" name="Google Shape;798;g73cd73a9de_0_260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99" name="Google Shape;799;g73cd73a9de_0_260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g73cd73a9de_0_260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1" name="Google Shape;801;g73cd73a9de_0_260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g73cd73a9de_0_260"/>
          <p:cNvSpPr txBox="1"/>
          <p:nvPr/>
        </p:nvSpPr>
        <p:spPr>
          <a:xfrm>
            <a:off x="1734756" y="5320209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Throw</a:t>
            </a:r>
            <a:endParaRPr sz="35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g73cd73a9de_0_260"/>
          <p:cNvSpPr txBox="1"/>
          <p:nvPr/>
        </p:nvSpPr>
        <p:spPr>
          <a:xfrm>
            <a:off x="7545803" y="5280118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Hit</a:t>
            </a:r>
            <a:endParaRPr sz="35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g73cd73a9de_0_260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Let’s </a:t>
            </a:r>
            <a:r>
              <a:rPr lang="en-US" dirty="0"/>
              <a:t>Move</a:t>
            </a:r>
            <a:r>
              <a:rPr lang="en-US" dirty="0"/>
              <a:t>!</a:t>
            </a:r>
            <a:endParaRPr dirty="0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7" t="5886" r="64280" b="74136"/>
          <a:stretch/>
        </p:blipFill>
        <p:spPr>
          <a:xfrm flipH="1">
            <a:off x="768733" y="1248313"/>
            <a:ext cx="4093546" cy="4071896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65" b="25469" l="5156" r="17656">
                        <a14:backgroundMark x1="8542" y1="12240" x2="8542" y2="12240"/>
                        <a14:backgroundMark x1="8229" y1="13125" x2="8229" y2="13125"/>
                        <a14:backgroundMark x1="8906" y1="11979" x2="8906" y2="11979"/>
                        <a14:backgroundMark x1="7604" y1="14427" x2="7604" y2="14427"/>
                        <a14:backgroundMark x1="781" y1="18750" x2="781" y2="1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7" t="5886" r="81615" b="74136"/>
          <a:stretch/>
        </p:blipFill>
        <p:spPr>
          <a:xfrm flipH="1">
            <a:off x="6979131" y="1176587"/>
            <a:ext cx="3437620" cy="40718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52e182c1d2_0_515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/>
              <a:t>What will we do today?</a:t>
            </a:r>
            <a:endParaRPr/>
          </a:p>
        </p:txBody>
      </p:sp>
      <p:sp>
        <p:nvSpPr>
          <p:cNvPr id="505" name="Google Shape;505;g52e182c1d2_0_515"/>
          <p:cNvSpPr txBox="1">
            <a:spLocks noGrp="1"/>
          </p:cNvSpPr>
          <p:nvPr>
            <p:ph type="body" idx="2"/>
          </p:nvPr>
        </p:nvSpPr>
        <p:spPr>
          <a:xfrm>
            <a:off x="1010603" y="1364112"/>
            <a:ext cx="10331400" cy="46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76250" algn="l" rtl="0">
              <a:lnSpc>
                <a:spcPct val="12606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Char char="•"/>
            </a:pPr>
            <a:r>
              <a:rPr lang="en-US" sz="3600" dirty="0">
                <a:latin typeface="Calibri"/>
                <a:ea typeface="Calibri"/>
                <a:cs typeface="Calibri"/>
                <a:sym typeface="Calibri"/>
              </a:rPr>
              <a:t>a puzzle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spcBef>
                <a:spcPts val="800"/>
              </a:spcBef>
              <a:spcAft>
                <a:spcPts val="0"/>
              </a:spcAft>
              <a:buSzPts val="3600"/>
              <a:buFont typeface="Calibri"/>
              <a:buChar char="•"/>
            </a:pPr>
            <a:r>
              <a:rPr lang="en-US" sz="3600" dirty="0">
                <a:latin typeface="Calibri"/>
                <a:ea typeface="Calibri"/>
                <a:cs typeface="Calibri"/>
                <a:sym typeface="Calibri"/>
              </a:rPr>
              <a:t>talk about sports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76250" algn="l" rtl="0">
              <a:lnSpc>
                <a:spcPct val="126060"/>
              </a:lnSpc>
              <a:spcBef>
                <a:spcPts val="800"/>
              </a:spcBef>
              <a:spcAft>
                <a:spcPts val="0"/>
              </a:spcAft>
              <a:buSzPts val="3600"/>
              <a:buFont typeface="Calibri"/>
              <a:buChar char="•"/>
            </a:pPr>
            <a:r>
              <a:rPr lang="en-US" sz="3600" dirty="0">
                <a:latin typeface="Calibri"/>
                <a:ea typeface="Calibri"/>
                <a:cs typeface="Calibri"/>
                <a:sym typeface="Calibri"/>
              </a:rPr>
              <a:t>move a little bit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76250" algn="l" rtl="0">
              <a:lnSpc>
                <a:spcPct val="126060"/>
              </a:lnSpc>
              <a:spcBef>
                <a:spcPts val="800"/>
              </a:spcBef>
              <a:spcAft>
                <a:spcPts val="0"/>
              </a:spcAft>
              <a:buSzPts val="3600"/>
              <a:buFont typeface="Calibri"/>
              <a:buChar char="•"/>
            </a:pPr>
            <a:r>
              <a:rPr lang="en-US" sz="3600" dirty="0">
                <a:latin typeface="Calibri"/>
                <a:ea typeface="Calibri"/>
                <a:cs typeface="Calibri"/>
                <a:sym typeface="Calibri"/>
              </a:rPr>
              <a:t>talk about games and play a game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76250" algn="l" rtl="0">
              <a:lnSpc>
                <a:spcPct val="126060"/>
              </a:lnSpc>
              <a:spcBef>
                <a:spcPts val="800"/>
              </a:spcBef>
              <a:spcAft>
                <a:spcPts val="0"/>
              </a:spcAft>
              <a:buSzPts val="3600"/>
              <a:buFont typeface="Calibri"/>
              <a:buChar char="•"/>
            </a:pPr>
            <a:r>
              <a:rPr lang="en-US" sz="3600" dirty="0">
                <a:latin typeface="Calibri"/>
                <a:ea typeface="Calibri"/>
                <a:cs typeface="Calibri"/>
                <a:sym typeface="Calibri"/>
              </a:rPr>
              <a:t>a listening exercise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6" name="Google Shape;506;g52e182c1d2_0_5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803" y="5956559"/>
            <a:ext cx="1466030" cy="14749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7" name="Google Shape;507;g52e182c1d2_0_515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508" name="Google Shape;508;g52e182c1d2_0_515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09" name="Google Shape;509;g52e182c1d2_0_515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g52e182c1d2_0_515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g73cd73a9de_0_2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3105" y="300439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3" name="Google Shape;813;g73cd73a9de_0_283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814" name="Google Shape;814;g73cd73a9de_0_283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15" name="Google Shape;815;g73cd73a9de_0_283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g73cd73a9de_0_283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7" name="Google Shape;817;g73cd73a9de_0_283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g73cd73a9de_0_283"/>
          <p:cNvSpPr txBox="1"/>
          <p:nvPr/>
        </p:nvSpPr>
        <p:spPr>
          <a:xfrm>
            <a:off x="191200" y="2969550"/>
            <a:ext cx="6073800" cy="12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run!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" name="Google Shape;819;g73cd73a9de_0_2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6200" y="1523539"/>
            <a:ext cx="5829300" cy="4505325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g73cd73a9de_0_283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Let’s </a:t>
            </a:r>
            <a:r>
              <a:rPr lang="en-US" dirty="0"/>
              <a:t>Move</a:t>
            </a:r>
            <a:r>
              <a:rPr lang="en-US" dirty="0"/>
              <a:t>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73cd73a9de_0_595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Let’s </a:t>
            </a:r>
            <a:r>
              <a:rPr lang="en-US" dirty="0"/>
              <a:t>Move</a:t>
            </a:r>
            <a:r>
              <a:rPr lang="en-US" dirty="0"/>
              <a:t>!</a:t>
            </a:r>
            <a:endParaRPr dirty="0"/>
          </a:p>
        </p:txBody>
      </p:sp>
      <p:pic>
        <p:nvPicPr>
          <p:cNvPr id="827" name="Google Shape;827;g73cd73a9de_0_5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3105" y="300439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8" name="Google Shape;828;g73cd73a9de_0_595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829" name="Google Shape;829;g73cd73a9de_0_595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30" name="Google Shape;830;g73cd73a9de_0_595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g73cd73a9de_0_595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2" name="Google Shape;832;g73cd73a9de_0_595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g73cd73a9de_0_595"/>
          <p:cNvSpPr txBox="1"/>
          <p:nvPr/>
        </p:nvSpPr>
        <p:spPr>
          <a:xfrm>
            <a:off x="1608175" y="5282600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run</a:t>
            </a:r>
            <a:endParaRPr sz="3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g73cd73a9de_0_595"/>
          <p:cNvSpPr txBox="1"/>
          <p:nvPr/>
        </p:nvSpPr>
        <p:spPr>
          <a:xfrm>
            <a:off x="7856575" y="5054000"/>
            <a:ext cx="2161500" cy="12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 the finish line</a:t>
            </a:r>
            <a:endParaRPr sz="3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5" name="Google Shape;835;g73cd73a9de_0_5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750" y="1152802"/>
            <a:ext cx="3860996" cy="409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g73cd73a9de_0_5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8836" y="1601635"/>
            <a:ext cx="5396975" cy="3197540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g73cd73a9de_0_595"/>
          <p:cNvSpPr/>
          <p:nvPr/>
        </p:nvSpPr>
        <p:spPr>
          <a:xfrm>
            <a:off x="8742900" y="2839350"/>
            <a:ext cx="1573800" cy="72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g73cd73a9de_0_6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3105" y="300439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4" name="Google Shape;844;g73cd73a9de_0_614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845" name="Google Shape;845;g73cd73a9de_0_614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46" name="Google Shape;846;g73cd73a9de_0_614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g73cd73a9de_0_614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8" name="Google Shape;848;g73cd73a9de_0_614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g73cd73a9de_0_614"/>
          <p:cNvSpPr txBox="1"/>
          <p:nvPr/>
        </p:nvSpPr>
        <p:spPr>
          <a:xfrm>
            <a:off x="343600" y="2969550"/>
            <a:ext cx="6073800" cy="12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place!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0" name="Google Shape;850;g73cd73a9de_0_6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3550" y="1479048"/>
            <a:ext cx="4703700" cy="4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g73cd73a9de_0_614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Let’s </a:t>
            </a:r>
            <a:r>
              <a:rPr lang="en-US" dirty="0"/>
              <a:t>Move</a:t>
            </a:r>
            <a:r>
              <a:rPr lang="en-US" dirty="0"/>
              <a:t>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Google Shape;857;g73cd73a9de_0_7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3105" y="300439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8" name="Google Shape;858;g73cd73a9de_0_707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859" name="Google Shape;859;g73cd73a9de_0_707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60" name="Google Shape;860;g73cd73a9de_0_707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g73cd73a9de_0_707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2" name="Google Shape;862;g73cd73a9de_0_707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g73cd73a9de_0_707"/>
          <p:cNvSpPr txBox="1"/>
          <p:nvPr/>
        </p:nvSpPr>
        <p:spPr>
          <a:xfrm>
            <a:off x="1608175" y="5282600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Hit</a:t>
            </a:r>
            <a:endParaRPr sz="3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g73cd73a9de_0_707"/>
          <p:cNvSpPr txBox="1"/>
          <p:nvPr/>
        </p:nvSpPr>
        <p:spPr>
          <a:xfrm>
            <a:off x="7856575" y="5282600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Swing</a:t>
            </a:r>
            <a:endParaRPr sz="3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5" name="Google Shape;865;g73cd73a9de_0_707"/>
          <p:cNvPicPr preferRelativeResize="0"/>
          <p:nvPr/>
        </p:nvPicPr>
        <p:blipFill rotWithShape="1">
          <a:blip r:embed="rId4">
            <a:alphaModFix/>
          </a:blip>
          <a:srcRect l="24533" r="25078"/>
          <a:stretch/>
        </p:blipFill>
        <p:spPr>
          <a:xfrm>
            <a:off x="1193864" y="1296224"/>
            <a:ext cx="2874702" cy="388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g73cd73a9de_0_707"/>
          <p:cNvPicPr preferRelativeResize="0"/>
          <p:nvPr/>
        </p:nvPicPr>
        <p:blipFill rotWithShape="1">
          <a:blip r:embed="rId5">
            <a:alphaModFix/>
          </a:blip>
          <a:srcRect l="6194" r="4722"/>
          <a:stretch/>
        </p:blipFill>
        <p:spPr>
          <a:xfrm>
            <a:off x="7335748" y="1296225"/>
            <a:ext cx="3256908" cy="380835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g73cd73a9de_0_707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Let’s </a:t>
            </a:r>
            <a:r>
              <a:rPr lang="en-US" dirty="0"/>
              <a:t>Move</a:t>
            </a:r>
            <a:r>
              <a:rPr lang="en-US" dirty="0"/>
              <a:t>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g73cd73a9de_0_7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3105" y="300439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4" name="Google Shape;874;g73cd73a9de_0_726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875" name="Google Shape;875;g73cd73a9de_0_726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76" name="Google Shape;876;g73cd73a9de_0_726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g73cd73a9de_0_726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8" name="Google Shape;878;g73cd73a9de_0_726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g73cd73a9de_0_726"/>
          <p:cNvSpPr txBox="1"/>
          <p:nvPr/>
        </p:nvSpPr>
        <p:spPr>
          <a:xfrm>
            <a:off x="191200" y="2969550"/>
            <a:ext cx="6699600" cy="12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Hole in one!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0" name="Google Shape;880;g73cd73a9de_0_726"/>
          <p:cNvPicPr preferRelativeResize="0"/>
          <p:nvPr/>
        </p:nvPicPr>
        <p:blipFill rotWithShape="1">
          <a:blip r:embed="rId4">
            <a:alphaModFix/>
          </a:blip>
          <a:srcRect b="4961"/>
          <a:stretch/>
        </p:blipFill>
        <p:spPr>
          <a:xfrm>
            <a:off x="7049271" y="1371152"/>
            <a:ext cx="3960704" cy="4340750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g73cd73a9de_0_726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Let’s </a:t>
            </a:r>
            <a:r>
              <a:rPr lang="en-US" dirty="0"/>
              <a:t>Move</a:t>
            </a:r>
            <a:r>
              <a:rPr lang="en-US" dirty="0"/>
              <a:t>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9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575" cy="62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What sport is it?</a:t>
            </a:r>
            <a:endParaRPr/>
          </a:p>
        </p:txBody>
      </p:sp>
      <p:pic>
        <p:nvPicPr>
          <p:cNvPr id="888" name="Google Shape;88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42937" y="5559993"/>
            <a:ext cx="2082800" cy="2095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9" name="Google Shape;889;p9"/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890" name="Google Shape;890;p9"/>
            <p:cNvCxnSpPr/>
            <p:nvPr/>
          </p:nvCxnSpPr>
          <p:spPr>
            <a:xfrm>
              <a:off x="865046" y="6434480"/>
              <a:ext cx="1289543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91" name="Google Shape;891;p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3" name="Google Shape;893;p9"/>
          <p:cNvSpPr/>
          <p:nvPr/>
        </p:nvSpPr>
        <p:spPr>
          <a:xfrm>
            <a:off x="5754757" y="6291468"/>
            <a:ext cx="815008" cy="337931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9"/>
          <p:cNvSpPr txBox="1">
            <a:spLocks noGrp="1"/>
          </p:cNvSpPr>
          <p:nvPr>
            <p:ph type="body" idx="2"/>
          </p:nvPr>
        </p:nvSpPr>
        <p:spPr>
          <a:xfrm>
            <a:off x="1010603" y="1364112"/>
            <a:ext cx="10331450" cy="4618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0850" algn="l" rtl="0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SzPts val="3500"/>
              <a:buFont typeface="Calibri"/>
              <a:buAutoNum type="arabicPeriod"/>
            </a:pPr>
            <a:r>
              <a:rPr lang="en-US" sz="3500" dirty="0">
                <a:latin typeface="Calibri"/>
                <a:ea typeface="Calibri"/>
                <a:cs typeface="Calibri"/>
                <a:sym typeface="Calibri"/>
              </a:rPr>
              <a:t>You kick the ball into the net and score a goal.</a:t>
            </a:r>
            <a:endParaRPr sz="3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0850" algn="l" rtl="0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SzPts val="3500"/>
              <a:buFont typeface="Calibri"/>
              <a:buAutoNum type="arabicPeriod"/>
            </a:pPr>
            <a:r>
              <a:rPr lang="en-US" sz="3500" dirty="0">
                <a:latin typeface="Calibri"/>
                <a:ea typeface="Calibri"/>
                <a:cs typeface="Calibri"/>
                <a:sym typeface="Calibri"/>
              </a:rPr>
              <a:t>The first person to cross the finish line wins the race.</a:t>
            </a:r>
            <a:endParaRPr sz="3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0850" algn="l" rtl="0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SzPts val="3500"/>
              <a:buFont typeface="Calibri"/>
              <a:buAutoNum type="arabicPeriod"/>
            </a:pPr>
            <a:r>
              <a:rPr lang="en-US" sz="3500" dirty="0">
                <a:latin typeface="Calibri"/>
                <a:ea typeface="Calibri"/>
                <a:cs typeface="Calibri"/>
                <a:sym typeface="Calibri"/>
              </a:rPr>
              <a:t>Bounce the ball across the court and shoot the ball to get a basket. </a:t>
            </a:r>
            <a:endParaRPr sz="3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8150" algn="l" rtl="0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SzPts val="3300"/>
              <a:buAutoNum type="arabicPeriod"/>
            </a:pPr>
            <a:r>
              <a:rPr lang="en-US" sz="3500" dirty="0">
                <a:latin typeface="Calibri"/>
                <a:ea typeface="Calibri"/>
                <a:cs typeface="Calibri"/>
                <a:sym typeface="Calibri"/>
              </a:rPr>
              <a:t>If you hit the ball one time and it goes into the hole, you get a hole in one.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11" name="3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6673" y="162926"/>
            <a:ext cx="2075380" cy="740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73cd73a9de_0_298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What sport is it?</a:t>
            </a:r>
            <a:endParaRPr/>
          </a:p>
        </p:txBody>
      </p:sp>
      <p:pic>
        <p:nvPicPr>
          <p:cNvPr id="901" name="Google Shape;901;g73cd73a9de_0_2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42937" y="5559993"/>
            <a:ext cx="2082800" cy="2095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2" name="Google Shape;902;g73cd73a9de_0_298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903" name="Google Shape;903;g73cd73a9de_0_298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04" name="Google Shape;904;g73cd73a9de_0_298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g73cd73a9de_0_298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6" name="Google Shape;906;g73cd73a9de_0_298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g73cd73a9de_0_298"/>
          <p:cNvSpPr txBox="1">
            <a:spLocks noGrp="1"/>
          </p:cNvSpPr>
          <p:nvPr>
            <p:ph type="body" idx="2"/>
          </p:nvPr>
        </p:nvSpPr>
        <p:spPr>
          <a:xfrm>
            <a:off x="776000" y="1440300"/>
            <a:ext cx="11173800" cy="46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38150" algn="l" rtl="0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AutoNum type="arabicPeriod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You kick the ball into the net and score a goal. </a:t>
            </a:r>
            <a:r>
              <a:rPr lang="en-US" dirty="0">
                <a:solidFill>
                  <a:srgbClr val="FB2265"/>
                </a:solidFill>
                <a:latin typeface="Calibri"/>
                <a:ea typeface="Calibri"/>
                <a:cs typeface="Calibri"/>
                <a:sym typeface="Calibri"/>
              </a:rPr>
              <a:t>football</a:t>
            </a:r>
            <a:endParaRPr dirty="0">
              <a:solidFill>
                <a:srgbClr val="FB226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8150" algn="l" rtl="0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AutoNum type="arabicPeriod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The first person to cross the finish line wins the race. </a:t>
            </a:r>
            <a:r>
              <a:rPr lang="en-US" dirty="0" smtClean="0">
                <a:solidFill>
                  <a:srgbClr val="FB2265"/>
                </a:solidFill>
                <a:latin typeface="Calibri"/>
                <a:ea typeface="Calibri"/>
                <a:cs typeface="Calibri"/>
                <a:sym typeface="Calibri"/>
              </a:rPr>
              <a:t>running</a:t>
            </a:r>
            <a:endParaRPr dirty="0">
              <a:solidFill>
                <a:srgbClr val="FB226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8150" algn="l" rtl="0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AutoNum type="arabicPeriod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Dribble the ball across the court and shoot the ball to get a basket.</a:t>
            </a:r>
            <a:r>
              <a:rPr lang="en-US" dirty="0">
                <a:solidFill>
                  <a:srgbClr val="FB2265"/>
                </a:solidFill>
                <a:latin typeface="Calibri"/>
                <a:ea typeface="Calibri"/>
                <a:cs typeface="Calibri"/>
                <a:sym typeface="Calibri"/>
              </a:rPr>
              <a:t> basketball</a:t>
            </a:r>
            <a:endParaRPr dirty="0">
              <a:solidFill>
                <a:srgbClr val="FB226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8150" algn="l" rtl="0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AutoNum type="arabicPeriod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If you hit the ball one time and it goes into the hole, you get a hole in one. </a:t>
            </a:r>
            <a:r>
              <a:rPr lang="en-US" dirty="0">
                <a:solidFill>
                  <a:srgbClr val="FB2265"/>
                </a:solidFill>
                <a:latin typeface="Calibri"/>
                <a:ea typeface="Calibri"/>
                <a:cs typeface="Calibri"/>
                <a:sym typeface="Calibri"/>
              </a:rPr>
              <a:t>golf </a:t>
            </a:r>
            <a:endParaRPr dirty="0">
              <a:solidFill>
                <a:srgbClr val="FB22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8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575" cy="62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dirty="0" smtClean="0"/>
              <a:t>Sports </a:t>
            </a:r>
            <a:r>
              <a:rPr lang="en-US" dirty="0"/>
              <a:t>E</a:t>
            </a:r>
            <a:r>
              <a:rPr lang="en-US" dirty="0" smtClean="0"/>
              <a:t>quipment</a:t>
            </a:r>
            <a:endParaRPr dirty="0"/>
          </a:p>
        </p:txBody>
      </p:sp>
      <p:sp>
        <p:nvSpPr>
          <p:cNvPr id="915" name="Google Shape;915;p8"/>
          <p:cNvSpPr txBox="1"/>
          <p:nvPr/>
        </p:nvSpPr>
        <p:spPr>
          <a:xfrm>
            <a:off x="261525" y="3414613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Ball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997;g52e182c1d2_0_1071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96" l="3196" r="97717">
                        <a14:foregroundMark x1="73059" y1="56957" x2="73059" y2="56957"/>
                        <a14:foregroundMark x1="91324" y1="62174" x2="91324" y2="62174"/>
                        <a14:foregroundMark x1="88128" y1="76957" x2="88128" y2="76957"/>
                        <a14:foregroundMark x1="9132" y1="24348" x2="9132" y2="24348"/>
                        <a14:foregroundMark x1="8219" y1="27391" x2="8219" y2="27391"/>
                        <a14:foregroundMark x1="7763" y1="30435" x2="7763" y2="30435"/>
                        <a14:foregroundMark x1="8219" y1="33478" x2="8219" y2="33478"/>
                        <a14:foregroundMark x1="29680" y1="37826" x2="29680" y2="37826"/>
                        <a14:foregroundMark x1="12329" y1="41304" x2="12329" y2="41304"/>
                        <a14:foregroundMark x1="10959" y1="40000" x2="10959" y2="40000"/>
                        <a14:foregroundMark x1="20548" y1="20000" x2="20548" y2="20000"/>
                        <a14:foregroundMark x1="70320" y1="50435" x2="70320" y2="50435"/>
                        <a14:foregroundMark x1="72603" y1="61739" x2="72603" y2="61739"/>
                        <a14:foregroundMark x1="90868" y1="68696" x2="90868" y2="68696"/>
                        <a14:foregroundMark x1="59817" y1="52609" x2="59817" y2="52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300" y="1349772"/>
            <a:ext cx="2085975" cy="219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52e182c1d2_0_971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Sports Equipment</a:t>
            </a:r>
            <a:endParaRPr lang="en-US" dirty="0"/>
          </a:p>
        </p:txBody>
      </p:sp>
      <p:grpSp>
        <p:nvGrpSpPr>
          <p:cNvPr id="923" name="Google Shape;923;g52e182c1d2_0_971"/>
          <p:cNvGrpSpPr/>
          <p:nvPr/>
        </p:nvGrpSpPr>
        <p:grpSpPr>
          <a:xfrm>
            <a:off x="3419294" y="1197384"/>
            <a:ext cx="4148131" cy="2612926"/>
            <a:chOff x="3209593" y="1057304"/>
            <a:chExt cx="4798301" cy="3087470"/>
          </a:xfrm>
        </p:grpSpPr>
        <p:pic>
          <p:nvPicPr>
            <p:cNvPr id="924" name="Google Shape;924;g52e182c1d2_0_97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29275">
              <a:off x="3377050" y="1349772"/>
              <a:ext cx="2657475" cy="1724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5" name="Google Shape;925;g52e182c1d2_0_97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79128" y="2476174"/>
              <a:ext cx="2741276" cy="166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6" name="Google Shape;926;g52e182c1d2_0_97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482144">
              <a:off x="5851175" y="1349774"/>
              <a:ext cx="2060345" cy="15235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7" name="Google Shape;927;g52e182c1d2_0_971"/>
          <p:cNvSpPr txBox="1"/>
          <p:nvPr/>
        </p:nvSpPr>
        <p:spPr>
          <a:xfrm>
            <a:off x="4412613" y="3810288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g52e182c1d2_0_971"/>
          <p:cNvSpPr txBox="1"/>
          <p:nvPr/>
        </p:nvSpPr>
        <p:spPr>
          <a:xfrm>
            <a:off x="261525" y="3414613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Ball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997;g52e182c1d2_0_1071"/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96" l="3196" r="97717">
                        <a14:foregroundMark x1="73059" y1="56957" x2="73059" y2="56957"/>
                        <a14:foregroundMark x1="91324" y1="62174" x2="91324" y2="62174"/>
                        <a14:foregroundMark x1="88128" y1="76957" x2="88128" y2="76957"/>
                        <a14:foregroundMark x1="9132" y1="24348" x2="9132" y2="24348"/>
                        <a14:foregroundMark x1="8219" y1="27391" x2="8219" y2="27391"/>
                        <a14:foregroundMark x1="7763" y1="30435" x2="7763" y2="30435"/>
                        <a14:foregroundMark x1="8219" y1="33478" x2="8219" y2="33478"/>
                        <a14:foregroundMark x1="29680" y1="37826" x2="29680" y2="37826"/>
                        <a14:foregroundMark x1="12329" y1="41304" x2="12329" y2="41304"/>
                        <a14:foregroundMark x1="10959" y1="40000" x2="10959" y2="40000"/>
                        <a14:foregroundMark x1="20548" y1="20000" x2="20548" y2="20000"/>
                        <a14:foregroundMark x1="70320" y1="50435" x2="70320" y2="50435"/>
                        <a14:foregroundMark x1="72603" y1="61739" x2="72603" y2="61739"/>
                        <a14:foregroundMark x1="90868" y1="68696" x2="90868" y2="68696"/>
                        <a14:foregroundMark x1="59817" y1="52609" x2="59817" y2="52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300" y="1349772"/>
            <a:ext cx="2085975" cy="219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52e182c1d2_0_996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Sports Equipment</a:t>
            </a:r>
            <a:endParaRPr lang="en-US" dirty="0"/>
          </a:p>
        </p:txBody>
      </p:sp>
      <p:grpSp>
        <p:nvGrpSpPr>
          <p:cNvPr id="936" name="Google Shape;936;g52e182c1d2_0_996"/>
          <p:cNvGrpSpPr/>
          <p:nvPr/>
        </p:nvGrpSpPr>
        <p:grpSpPr>
          <a:xfrm>
            <a:off x="3419294" y="1197384"/>
            <a:ext cx="4148131" cy="2612926"/>
            <a:chOff x="3209593" y="1057304"/>
            <a:chExt cx="4798301" cy="3087470"/>
          </a:xfrm>
        </p:grpSpPr>
        <p:pic>
          <p:nvPicPr>
            <p:cNvPr id="937" name="Google Shape;937;g52e182c1d2_0_99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29275">
              <a:off x="3377050" y="1349772"/>
              <a:ext cx="2657475" cy="1724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8" name="Google Shape;938;g52e182c1d2_0_99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79128" y="2476174"/>
              <a:ext cx="2741276" cy="166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9" name="Google Shape;939;g52e182c1d2_0_99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482144">
              <a:off x="5851175" y="1349774"/>
              <a:ext cx="2060345" cy="1523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40" name="Google Shape;940;g52e182c1d2_0_9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01450" y="1576074"/>
            <a:ext cx="3114894" cy="1738145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g52e182c1d2_0_996"/>
          <p:cNvSpPr txBox="1"/>
          <p:nvPr/>
        </p:nvSpPr>
        <p:spPr>
          <a:xfrm>
            <a:off x="7910900" y="2557538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g52e182c1d2_0_996"/>
          <p:cNvSpPr txBox="1"/>
          <p:nvPr/>
        </p:nvSpPr>
        <p:spPr>
          <a:xfrm>
            <a:off x="4412613" y="3810288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g52e182c1d2_0_996"/>
          <p:cNvSpPr txBox="1"/>
          <p:nvPr/>
        </p:nvSpPr>
        <p:spPr>
          <a:xfrm>
            <a:off x="261525" y="3414613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Ball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997;g52e182c1d2_0_1071"/>
          <p:cNvPicPr preferRelativeResize="0"/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96" l="3196" r="97717">
                        <a14:foregroundMark x1="73059" y1="56957" x2="73059" y2="56957"/>
                        <a14:foregroundMark x1="91324" y1="62174" x2="91324" y2="62174"/>
                        <a14:foregroundMark x1="88128" y1="76957" x2="88128" y2="76957"/>
                        <a14:foregroundMark x1="9132" y1="24348" x2="9132" y2="24348"/>
                        <a14:foregroundMark x1="8219" y1="27391" x2="8219" y2="27391"/>
                        <a14:foregroundMark x1="7763" y1="30435" x2="7763" y2="30435"/>
                        <a14:foregroundMark x1="8219" y1="33478" x2="8219" y2="33478"/>
                        <a14:foregroundMark x1="29680" y1="37826" x2="29680" y2="37826"/>
                        <a14:foregroundMark x1="12329" y1="41304" x2="12329" y2="41304"/>
                        <a14:foregroundMark x1="10959" y1="40000" x2="10959" y2="40000"/>
                        <a14:foregroundMark x1="20548" y1="20000" x2="20548" y2="20000"/>
                        <a14:foregroundMark x1="70320" y1="50435" x2="70320" y2="50435"/>
                        <a14:foregroundMark x1="72603" y1="61739" x2="72603" y2="61739"/>
                        <a14:foregroundMark x1="90868" y1="68696" x2="90868" y2="68696"/>
                        <a14:foregroundMark x1="59817" y1="52609" x2="59817" y2="52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300" y="1349772"/>
            <a:ext cx="2085975" cy="219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US" sz="3700"/>
              <a:t>What do you need to prepare for the class?</a:t>
            </a:r>
            <a:endParaRPr sz="3700"/>
          </a:p>
        </p:txBody>
      </p:sp>
      <p:grpSp>
        <p:nvGrpSpPr>
          <p:cNvPr id="517" name="Google Shape;517;p3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518" name="Google Shape;518;p3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19" name="Google Shape;519;p3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1" name="Google Shape;5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7354" y="2054847"/>
            <a:ext cx="1818663" cy="25748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2" name="Google Shape;522;p3"/>
          <p:cNvGrpSpPr/>
          <p:nvPr/>
        </p:nvGrpSpPr>
        <p:grpSpPr>
          <a:xfrm>
            <a:off x="7207125" y="2310097"/>
            <a:ext cx="2551394" cy="2749651"/>
            <a:chOff x="4824515" y="2511560"/>
            <a:chExt cx="3335592" cy="2949637"/>
          </a:xfrm>
        </p:grpSpPr>
        <p:pic>
          <p:nvPicPr>
            <p:cNvPr id="523" name="Google Shape;523;p3" descr="https://lh4.googleusercontent.com/iGTl96Eygo7-oid1H3ZWWYhb5HWAynyOs2KLWGGMeuEgHeu4cFLof2g-jYLOscV4q-879K-lfjkP4Swnmj_UGZsWTDspF4AbUz1XGd30Tf1KKpiEXhvx6NLF17Q1F5VY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6425147">
              <a:off x="6064120" y="3328916"/>
              <a:ext cx="2475115" cy="10353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585319">
              <a:off x="5015815" y="3915916"/>
              <a:ext cx="1641362" cy="12451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5" name="Google Shape;525;p3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Google Shape;52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9754" y="2207247"/>
            <a:ext cx="1818663" cy="2574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52e182c1d2_0_1021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Sports Equipment</a:t>
            </a:r>
            <a:endParaRPr lang="en-US" dirty="0"/>
          </a:p>
        </p:txBody>
      </p:sp>
      <p:grpSp>
        <p:nvGrpSpPr>
          <p:cNvPr id="950" name="Google Shape;950;g52e182c1d2_0_1021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951" name="Google Shape;951;g52e182c1d2_0_1021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52" name="Google Shape;952;g52e182c1d2_0_1021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g52e182c1d2_0_1021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4" name="Google Shape;954;g52e182c1d2_0_1021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6" name="Google Shape;956;g52e182c1d2_0_1021"/>
          <p:cNvGrpSpPr/>
          <p:nvPr/>
        </p:nvGrpSpPr>
        <p:grpSpPr>
          <a:xfrm>
            <a:off x="3419294" y="1197384"/>
            <a:ext cx="4148131" cy="2612926"/>
            <a:chOff x="3209593" y="1057304"/>
            <a:chExt cx="4798301" cy="3087470"/>
          </a:xfrm>
        </p:grpSpPr>
        <p:pic>
          <p:nvPicPr>
            <p:cNvPr id="957" name="Google Shape;957;g52e182c1d2_0_10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29275">
              <a:off x="3377050" y="1349772"/>
              <a:ext cx="2657475" cy="1724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8" name="Google Shape;958;g52e182c1d2_0_10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79128" y="2476174"/>
              <a:ext cx="2741276" cy="166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9" name="Google Shape;959;g52e182c1d2_0_10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482144">
              <a:off x="5851175" y="1349774"/>
              <a:ext cx="2060345" cy="1523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60" name="Google Shape;960;g52e182c1d2_0_10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01450" y="1576074"/>
            <a:ext cx="3114894" cy="1738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g52e182c1d2_0_10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2025" y="4007688"/>
            <a:ext cx="2438400" cy="18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g52e182c1d2_0_1021"/>
          <p:cNvSpPr txBox="1"/>
          <p:nvPr/>
        </p:nvSpPr>
        <p:spPr>
          <a:xfrm>
            <a:off x="1130475" y="5770513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Racket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3" name="Google Shape;963;g52e182c1d2_0_1021"/>
          <p:cNvSpPr txBox="1"/>
          <p:nvPr/>
        </p:nvSpPr>
        <p:spPr>
          <a:xfrm>
            <a:off x="7910900" y="2557538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4" name="Google Shape;964;g52e182c1d2_0_1021"/>
          <p:cNvSpPr txBox="1"/>
          <p:nvPr/>
        </p:nvSpPr>
        <p:spPr>
          <a:xfrm>
            <a:off x="4412613" y="3810288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5" name="Google Shape;965;g52e182c1d2_0_1021"/>
          <p:cNvSpPr txBox="1"/>
          <p:nvPr/>
        </p:nvSpPr>
        <p:spPr>
          <a:xfrm>
            <a:off x="261525" y="3414613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Ball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997;g52e182c1d2_0_1071"/>
          <p:cNvPicPr preferRelativeResize="0"/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696" l="3196" r="97717">
                        <a14:foregroundMark x1="73059" y1="56957" x2="73059" y2="56957"/>
                        <a14:foregroundMark x1="91324" y1="62174" x2="91324" y2="62174"/>
                        <a14:foregroundMark x1="88128" y1="76957" x2="88128" y2="76957"/>
                        <a14:foregroundMark x1="9132" y1="24348" x2="9132" y2="24348"/>
                        <a14:foregroundMark x1="8219" y1="27391" x2="8219" y2="27391"/>
                        <a14:foregroundMark x1="7763" y1="30435" x2="7763" y2="30435"/>
                        <a14:foregroundMark x1="8219" y1="33478" x2="8219" y2="33478"/>
                        <a14:foregroundMark x1="29680" y1="37826" x2="29680" y2="37826"/>
                        <a14:foregroundMark x1="12329" y1="41304" x2="12329" y2="41304"/>
                        <a14:foregroundMark x1="10959" y1="40000" x2="10959" y2="40000"/>
                        <a14:foregroundMark x1="20548" y1="20000" x2="20548" y2="20000"/>
                        <a14:foregroundMark x1="70320" y1="50435" x2="70320" y2="50435"/>
                        <a14:foregroundMark x1="72603" y1="61739" x2="72603" y2="61739"/>
                        <a14:foregroundMark x1="90868" y1="68696" x2="90868" y2="68696"/>
                        <a14:foregroundMark x1="59817" y1="52609" x2="59817" y2="52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300" y="1349772"/>
            <a:ext cx="2085975" cy="219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52e182c1d2_0_1046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Sports Equipment</a:t>
            </a:r>
            <a:endParaRPr lang="en-US" dirty="0"/>
          </a:p>
        </p:txBody>
      </p:sp>
      <p:sp>
        <p:nvSpPr>
          <p:cNvPr id="972" name="Google Shape;972;g52e182c1d2_0_1046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4" name="Google Shape;974;g52e182c1d2_0_1046"/>
          <p:cNvGrpSpPr/>
          <p:nvPr/>
        </p:nvGrpSpPr>
        <p:grpSpPr>
          <a:xfrm>
            <a:off x="3419294" y="1197384"/>
            <a:ext cx="4148131" cy="2612926"/>
            <a:chOff x="3209593" y="1057304"/>
            <a:chExt cx="4798301" cy="3087470"/>
          </a:xfrm>
        </p:grpSpPr>
        <p:pic>
          <p:nvPicPr>
            <p:cNvPr id="975" name="Google Shape;975;g52e182c1d2_0_10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29275">
              <a:off x="3377050" y="1349772"/>
              <a:ext cx="2657475" cy="1724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6" name="Google Shape;976;g52e182c1d2_0_10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79128" y="2476174"/>
              <a:ext cx="2741276" cy="166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7" name="Google Shape;977;g52e182c1d2_0_10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482144">
              <a:off x="5851175" y="1349774"/>
              <a:ext cx="2060345" cy="1523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8" name="Google Shape;978;g52e182c1d2_0_10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01450" y="1576074"/>
            <a:ext cx="3114894" cy="1738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g52e182c1d2_0_10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2025" y="4007688"/>
            <a:ext cx="2438400" cy="18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981" name="Google Shape;981;g52e182c1d2_0_1046"/>
          <p:cNvSpPr txBox="1"/>
          <p:nvPr/>
        </p:nvSpPr>
        <p:spPr>
          <a:xfrm>
            <a:off x="5468738" y="5770513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Glove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g52e182c1d2_0_1046"/>
          <p:cNvSpPr txBox="1"/>
          <p:nvPr/>
        </p:nvSpPr>
        <p:spPr>
          <a:xfrm>
            <a:off x="1130475" y="5770513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Racket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g52e182c1d2_0_1046"/>
          <p:cNvSpPr txBox="1"/>
          <p:nvPr/>
        </p:nvSpPr>
        <p:spPr>
          <a:xfrm>
            <a:off x="7910900" y="2557538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g52e182c1d2_0_1046"/>
          <p:cNvSpPr txBox="1"/>
          <p:nvPr/>
        </p:nvSpPr>
        <p:spPr>
          <a:xfrm>
            <a:off x="4412613" y="3810288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g52e182c1d2_0_1046"/>
          <p:cNvSpPr txBox="1"/>
          <p:nvPr/>
        </p:nvSpPr>
        <p:spPr>
          <a:xfrm>
            <a:off x="261525" y="3414613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Ball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997;g52e182c1d2_0_1071"/>
          <p:cNvPicPr preferRelativeResize="0"/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696" l="3196" r="97717">
                        <a14:foregroundMark x1="73059" y1="56957" x2="73059" y2="56957"/>
                        <a14:foregroundMark x1="91324" y1="62174" x2="91324" y2="62174"/>
                        <a14:foregroundMark x1="88128" y1="76957" x2="88128" y2="76957"/>
                        <a14:foregroundMark x1="9132" y1="24348" x2="9132" y2="24348"/>
                        <a14:foregroundMark x1="8219" y1="27391" x2="8219" y2="27391"/>
                        <a14:foregroundMark x1="7763" y1="30435" x2="7763" y2="30435"/>
                        <a14:foregroundMark x1="8219" y1="33478" x2="8219" y2="33478"/>
                        <a14:foregroundMark x1="29680" y1="37826" x2="29680" y2="37826"/>
                        <a14:foregroundMark x1="12329" y1="41304" x2="12329" y2="41304"/>
                        <a14:foregroundMark x1="10959" y1="40000" x2="10959" y2="40000"/>
                        <a14:foregroundMark x1="20548" y1="20000" x2="20548" y2="20000"/>
                        <a14:foregroundMark x1="70320" y1="50435" x2="70320" y2="50435"/>
                        <a14:foregroundMark x1="72603" y1="61739" x2="72603" y2="61739"/>
                        <a14:foregroundMark x1="90868" y1="68696" x2="90868" y2="68696"/>
                        <a14:foregroundMark x1="59817" y1="52609" x2="59817" y2="52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300" y="1349772"/>
            <a:ext cx="2085975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5;g52e182c1d2_0_1071"/>
          <p:cNvPicPr preferRelativeResize="0"/>
          <p:nvPr/>
        </p:nvPicPr>
        <p:blipFill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884" y="4207835"/>
            <a:ext cx="1430425" cy="1686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52e182c1d2_0_1071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Sports </a:t>
            </a:r>
            <a:r>
              <a:rPr lang="en-US" dirty="0" smtClean="0"/>
              <a:t>Equipment</a:t>
            </a:r>
            <a:r>
              <a:rPr lang="en-US" dirty="0" smtClean="0"/>
              <a:t> - take </a:t>
            </a:r>
            <a:r>
              <a:rPr lang="en-US" dirty="0"/>
              <a:t>a </a:t>
            </a:r>
            <a:r>
              <a:rPr lang="en-US" dirty="0" smtClean="0"/>
              <a:t>picture</a:t>
            </a:r>
            <a:endParaRPr dirty="0"/>
          </a:p>
        </p:txBody>
      </p:sp>
      <p:grpSp>
        <p:nvGrpSpPr>
          <p:cNvPr id="992" name="Google Shape;992;g52e182c1d2_0_1071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993" name="Google Shape;993;g52e182c1d2_0_1071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94" name="Google Shape;994;g52e182c1d2_0_1071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g52e182c1d2_0_1071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6" name="Google Shape;996;g52e182c1d2_0_1071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7" name="Google Shape;997;g52e182c1d2_0_1071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96" l="3196" r="97717">
                        <a14:foregroundMark x1="73059" y1="56957" x2="73059" y2="56957"/>
                        <a14:foregroundMark x1="91324" y1="62174" x2="91324" y2="62174"/>
                        <a14:foregroundMark x1="88128" y1="76957" x2="88128" y2="76957"/>
                        <a14:foregroundMark x1="9132" y1="24348" x2="9132" y2="24348"/>
                        <a14:foregroundMark x1="8219" y1="27391" x2="8219" y2="27391"/>
                        <a14:foregroundMark x1="7763" y1="30435" x2="7763" y2="30435"/>
                        <a14:foregroundMark x1="8219" y1="33478" x2="8219" y2="33478"/>
                        <a14:foregroundMark x1="29680" y1="37826" x2="29680" y2="37826"/>
                        <a14:foregroundMark x1="12329" y1="41304" x2="12329" y2="41304"/>
                        <a14:foregroundMark x1="10959" y1="40000" x2="10959" y2="40000"/>
                        <a14:foregroundMark x1="20548" y1="20000" x2="20548" y2="20000"/>
                        <a14:foregroundMark x1="70320" y1="50435" x2="70320" y2="50435"/>
                        <a14:foregroundMark x1="72603" y1="61739" x2="72603" y2="61739"/>
                        <a14:foregroundMark x1="90868" y1="68696" x2="90868" y2="68696"/>
                        <a14:foregroundMark x1="59817" y1="52609" x2="59817" y2="52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300" y="1349772"/>
            <a:ext cx="2085975" cy="2190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8" name="Google Shape;998;g52e182c1d2_0_1071"/>
          <p:cNvGrpSpPr/>
          <p:nvPr/>
        </p:nvGrpSpPr>
        <p:grpSpPr>
          <a:xfrm>
            <a:off x="3419294" y="1197384"/>
            <a:ext cx="4148131" cy="2612926"/>
            <a:chOff x="3209593" y="1057304"/>
            <a:chExt cx="4798301" cy="3087470"/>
          </a:xfrm>
        </p:grpSpPr>
        <p:pic>
          <p:nvPicPr>
            <p:cNvPr id="999" name="Google Shape;999;g52e182c1d2_0_107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829275">
              <a:off x="3377050" y="1349772"/>
              <a:ext cx="2657475" cy="1724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0" name="Google Shape;1000;g52e182c1d2_0_107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79128" y="2476174"/>
              <a:ext cx="2741276" cy="166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1" name="Google Shape;1001;g52e182c1d2_0_107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482144">
              <a:off x="5851175" y="1349774"/>
              <a:ext cx="2060345" cy="1523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02" name="Google Shape;1002;g52e182c1d2_0_10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01450" y="1576074"/>
            <a:ext cx="3114894" cy="1738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g52e182c1d2_0_1071"/>
          <p:cNvPicPr preferRelativeResize="0"/>
          <p:nvPr/>
        </p:nvPicPr>
        <p:blipFill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7" b="100000" l="0" r="992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8425" y="3548134"/>
            <a:ext cx="1547550" cy="2276690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g52e182c1d2_0_1071"/>
          <p:cNvSpPr txBox="1"/>
          <p:nvPr/>
        </p:nvSpPr>
        <p:spPr>
          <a:xfrm>
            <a:off x="9175525" y="5770513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Club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5" name="Google Shape;1005;g52e182c1d2_0_1071"/>
          <p:cNvPicPr preferRelativeResize="0"/>
          <p:nvPr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884" y="4207835"/>
            <a:ext cx="1430425" cy="168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g52e182c1d2_0_107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92025" y="4007688"/>
            <a:ext cx="2438400" cy="18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g52e182c1d2_0_1071"/>
          <p:cNvSpPr txBox="1"/>
          <p:nvPr/>
        </p:nvSpPr>
        <p:spPr>
          <a:xfrm>
            <a:off x="5468738" y="5770513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Glove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8" name="Google Shape;1008;g52e182c1d2_0_1071"/>
          <p:cNvSpPr txBox="1"/>
          <p:nvPr/>
        </p:nvSpPr>
        <p:spPr>
          <a:xfrm>
            <a:off x="1130475" y="5770513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Racket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9" name="Google Shape;1009;g52e182c1d2_0_1071"/>
          <p:cNvSpPr txBox="1"/>
          <p:nvPr/>
        </p:nvSpPr>
        <p:spPr>
          <a:xfrm>
            <a:off x="7910900" y="2557538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g52e182c1d2_0_1071"/>
          <p:cNvSpPr txBox="1"/>
          <p:nvPr/>
        </p:nvSpPr>
        <p:spPr>
          <a:xfrm>
            <a:off x="4412613" y="3810288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1" name="Google Shape;1011;g52e182c1d2_0_1071"/>
          <p:cNvSpPr txBox="1"/>
          <p:nvPr/>
        </p:nvSpPr>
        <p:spPr>
          <a:xfrm>
            <a:off x="261525" y="3414613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Ball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73cd73a9de_0_348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Where do you play sports?</a:t>
            </a:r>
            <a:endParaRPr/>
          </a:p>
        </p:txBody>
      </p:sp>
      <p:pic>
        <p:nvPicPr>
          <p:cNvPr id="1018" name="Google Shape;1018;g73cd73a9de_0_3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050" y="1362788"/>
            <a:ext cx="2771775" cy="16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g73cd73a9de_0_348"/>
          <p:cNvSpPr txBox="1"/>
          <p:nvPr/>
        </p:nvSpPr>
        <p:spPr>
          <a:xfrm>
            <a:off x="1772375" y="3064200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058;g52e182c1d2_0_1136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7" b="100000" l="5111" r="96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9575" y="1377349"/>
            <a:ext cx="2161500" cy="161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52e182c1d2_0_1096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Where do you play sports?</a:t>
            </a:r>
            <a:endParaRPr/>
          </a:p>
        </p:txBody>
      </p:sp>
      <p:pic>
        <p:nvPicPr>
          <p:cNvPr id="1027" name="Google Shape;1027;g52e182c1d2_0_10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050" y="1362788"/>
            <a:ext cx="277177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g52e182c1d2_0_1096"/>
          <p:cNvPicPr preferRelativeResize="0"/>
          <p:nvPr/>
        </p:nvPicPr>
        <p:blipFill rotWithShape="1">
          <a:blip r:embed="rId4">
            <a:alphaModFix/>
          </a:blip>
          <a:srcRect t="22081"/>
          <a:stretch/>
        </p:blipFill>
        <p:spPr>
          <a:xfrm>
            <a:off x="8240575" y="1191775"/>
            <a:ext cx="2553900" cy="198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g52e182c1d2_0_1096"/>
          <p:cNvSpPr txBox="1"/>
          <p:nvPr/>
        </p:nvSpPr>
        <p:spPr>
          <a:xfrm>
            <a:off x="1772375" y="3064200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Google Shape;1031;g52e182c1d2_0_1096"/>
          <p:cNvSpPr txBox="1"/>
          <p:nvPr/>
        </p:nvSpPr>
        <p:spPr>
          <a:xfrm>
            <a:off x="8436775" y="3064200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Course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058;g52e182c1d2_0_1136"/>
          <p:cNvPicPr preferRelativeResize="0"/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7" b="100000" l="5111" r="96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9575" y="1377349"/>
            <a:ext cx="2161500" cy="161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52e182c1d2_0_1116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Where do you play sports?</a:t>
            </a:r>
            <a:endParaRPr/>
          </a:p>
        </p:txBody>
      </p:sp>
      <p:pic>
        <p:nvPicPr>
          <p:cNvPr id="1038" name="Google Shape;1038;g52e182c1d2_0_1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050" y="1362788"/>
            <a:ext cx="277177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g52e182c1d2_0_1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925" y="3741300"/>
            <a:ext cx="277177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g52e182c1d2_0_1116"/>
          <p:cNvPicPr preferRelativeResize="0"/>
          <p:nvPr/>
        </p:nvPicPr>
        <p:blipFill rotWithShape="1">
          <a:blip r:embed="rId5">
            <a:alphaModFix/>
          </a:blip>
          <a:srcRect t="22081"/>
          <a:stretch/>
        </p:blipFill>
        <p:spPr>
          <a:xfrm>
            <a:off x="8240575" y="1191775"/>
            <a:ext cx="2553900" cy="198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g52e182c1d2_0_1116"/>
          <p:cNvSpPr txBox="1"/>
          <p:nvPr/>
        </p:nvSpPr>
        <p:spPr>
          <a:xfrm>
            <a:off x="1772375" y="3064200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g52e182c1d2_0_1116"/>
          <p:cNvSpPr txBox="1"/>
          <p:nvPr/>
        </p:nvSpPr>
        <p:spPr>
          <a:xfrm>
            <a:off x="978075" y="5389125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g52e182c1d2_0_1116"/>
          <p:cNvSpPr txBox="1"/>
          <p:nvPr/>
        </p:nvSpPr>
        <p:spPr>
          <a:xfrm>
            <a:off x="8436775" y="3064200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Course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058;g52e182c1d2_0_1136"/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87" b="100000" l="5111" r="96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9575" y="1377349"/>
            <a:ext cx="2161500" cy="161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52e182c1d2_0_1136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dirty="0"/>
              <a:t>Where do you play sports? </a:t>
            </a:r>
            <a:r>
              <a:rPr lang="en-US" dirty="0" smtClean="0"/>
              <a:t>Take </a:t>
            </a:r>
            <a:r>
              <a:rPr lang="en-US" dirty="0"/>
              <a:t>a picture</a:t>
            </a:r>
            <a:endParaRPr dirty="0"/>
          </a:p>
        </p:txBody>
      </p:sp>
      <p:grpSp>
        <p:nvGrpSpPr>
          <p:cNvPr id="1051" name="Google Shape;1051;g52e182c1d2_0_1136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052" name="Google Shape;1052;g52e182c1d2_0_1136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53" name="Google Shape;1053;g52e182c1d2_0_1136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g52e182c1d2_0_1136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5" name="Google Shape;1055;g52e182c1d2_0_1136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6" name="Google Shape;1056;g52e182c1d2_0_1136"/>
          <p:cNvSpPr txBox="1"/>
          <p:nvPr/>
        </p:nvSpPr>
        <p:spPr>
          <a:xfrm>
            <a:off x="1772375" y="3064200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7" name="Google Shape;1057;g52e182c1d2_0_1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050" y="1362788"/>
            <a:ext cx="277177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g52e182c1d2_0_1136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7" b="100000" l="5111" r="96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9575" y="1377349"/>
            <a:ext cx="2161500" cy="161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g52e182c1d2_0_11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0975" y="4198502"/>
            <a:ext cx="322897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g52e182c1d2_0_1136"/>
          <p:cNvPicPr preferRelativeResize="0"/>
          <p:nvPr/>
        </p:nvPicPr>
        <p:blipFill rotWithShape="1">
          <a:blip r:embed="rId7">
            <a:alphaModFix/>
          </a:blip>
          <a:srcRect l="2895" t="21837" r="4288" b="-1"/>
          <a:stretch/>
        </p:blipFill>
        <p:spPr>
          <a:xfrm>
            <a:off x="8436775" y="3908611"/>
            <a:ext cx="2607743" cy="171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g52e182c1d2_0_11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2925" y="3741300"/>
            <a:ext cx="2771775" cy="16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g52e182c1d2_0_1136"/>
          <p:cNvSpPr txBox="1"/>
          <p:nvPr/>
        </p:nvSpPr>
        <p:spPr>
          <a:xfrm>
            <a:off x="978075" y="5389125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3" name="Google Shape;1063;g52e182c1d2_0_1136"/>
          <p:cNvPicPr preferRelativeResize="0"/>
          <p:nvPr/>
        </p:nvPicPr>
        <p:blipFill rotWithShape="1">
          <a:blip r:embed="rId9">
            <a:alphaModFix/>
          </a:blip>
          <a:srcRect t="22081"/>
          <a:stretch/>
        </p:blipFill>
        <p:spPr>
          <a:xfrm>
            <a:off x="8240575" y="1191775"/>
            <a:ext cx="2553900" cy="198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g52e182c1d2_0_1136"/>
          <p:cNvSpPr txBox="1"/>
          <p:nvPr/>
        </p:nvSpPr>
        <p:spPr>
          <a:xfrm>
            <a:off x="6250800" y="5617725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Court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g52e182c1d2_0_1136"/>
          <p:cNvSpPr txBox="1"/>
          <p:nvPr/>
        </p:nvSpPr>
        <p:spPr>
          <a:xfrm>
            <a:off x="8436775" y="3064200"/>
            <a:ext cx="216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Course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73cd73a9de_0_392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Instructions</a:t>
            </a:r>
            <a:endParaRPr/>
          </a:p>
        </p:txBody>
      </p:sp>
      <p:sp>
        <p:nvSpPr>
          <p:cNvPr id="1072" name="Google Shape;1072;g73cd73a9de_0_392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3" name="Google Shape;1073;g73cd73a9de_0_392"/>
          <p:cNvSpPr txBox="1"/>
          <p:nvPr/>
        </p:nvSpPr>
        <p:spPr>
          <a:xfrm>
            <a:off x="1094550" y="1636800"/>
            <a:ext cx="10135500" cy="195150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Pick four (4) sports.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down what equipment you need for each sport.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down the place you play the sport.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you play on a team or alone?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74" name="Google Shape;1074;g73cd73a9de_0_392"/>
          <p:cNvGraphicFramePr/>
          <p:nvPr>
            <p:extLst>
              <p:ext uri="{D42A27DB-BD31-4B8C-83A1-F6EECF244321}">
                <p14:modId xmlns:p14="http://schemas.microsoft.com/office/powerpoint/2010/main" val="2547329379"/>
              </p:ext>
            </p:extLst>
          </p:nvPr>
        </p:nvGraphicFramePr>
        <p:xfrm>
          <a:off x="304800" y="3971325"/>
          <a:ext cx="11546100" cy="1280100"/>
        </p:xfrm>
        <a:graphic>
          <a:graphicData uri="http://schemas.openxmlformats.org/drawingml/2006/table">
            <a:tbl>
              <a:tblPr>
                <a:noFill/>
                <a:tableStyleId>{FFFCD4C1-4CF8-4A44-87A0-7DF76CF1CA41}</a:tableStyleId>
              </a:tblPr>
              <a:tblGrid>
                <a:gridCol w="2886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6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6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6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sport</a:t>
                      </a:r>
                      <a:endParaRPr sz="3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equipment</a:t>
                      </a:r>
                      <a:endParaRPr sz="3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place</a:t>
                      </a:r>
                      <a:endParaRPr sz="3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u="sng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team or alone?</a:t>
                      </a:r>
                      <a:endParaRPr sz="30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football</a:t>
                      </a:r>
                      <a:endParaRPr sz="3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ball, net</a:t>
                      </a:r>
                      <a:endParaRPr sz="3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field</a:t>
                      </a:r>
                      <a:endParaRPr sz="3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team</a:t>
                      </a:r>
                      <a:endParaRPr sz="3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1"/>
          <p:cNvSpPr/>
          <p:nvPr/>
        </p:nvSpPr>
        <p:spPr>
          <a:xfrm>
            <a:off x="5754757" y="6291468"/>
            <a:ext cx="815008" cy="337931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82" name="Google Shape;1082;p11"/>
          <p:cNvGraphicFramePr/>
          <p:nvPr>
            <p:extLst>
              <p:ext uri="{D42A27DB-BD31-4B8C-83A1-F6EECF244321}">
                <p14:modId xmlns:p14="http://schemas.microsoft.com/office/powerpoint/2010/main" val="41434182"/>
              </p:ext>
            </p:extLst>
          </p:nvPr>
        </p:nvGraphicFramePr>
        <p:xfrm>
          <a:off x="692523" y="3187028"/>
          <a:ext cx="10576880" cy="3200250"/>
        </p:xfrm>
        <a:graphic>
          <a:graphicData uri="http://schemas.openxmlformats.org/drawingml/2006/table">
            <a:tbl>
              <a:tblPr>
                <a:noFill/>
                <a:tableStyleId>{FFFCD4C1-4CF8-4A44-87A0-7DF76CF1CA41}</a:tableStyleId>
              </a:tblPr>
              <a:tblGrid>
                <a:gridCol w="264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4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42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u="sng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sport</a:t>
                      </a:r>
                      <a:endParaRPr sz="30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u="sng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equipment</a:t>
                      </a:r>
                      <a:endParaRPr sz="30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place</a:t>
                      </a:r>
                      <a:endParaRPr sz="3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u="sng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team or alone?</a:t>
                      </a:r>
                      <a:endParaRPr sz="30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Google Shape;1073;g73cd73a9de_0_392"/>
          <p:cNvSpPr txBox="1"/>
          <p:nvPr/>
        </p:nvSpPr>
        <p:spPr>
          <a:xfrm>
            <a:off x="687007" y="1100888"/>
            <a:ext cx="10582396" cy="195150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Pick four (4) sports.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down what equipment you need for each sport.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down the place you play the sport.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you play on a team or alone?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4900826" y="340345"/>
            <a:ext cx="21547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sym typeface="Comic Sans MS"/>
              </a:rPr>
              <a:t>Practice</a:t>
            </a:r>
            <a:endParaRPr kumimoji="0" lang="he-IL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10" name="3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6673" y="162926"/>
            <a:ext cx="2075380" cy="740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73cd73a9de_0_408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dirty="0"/>
              <a:t>Practice</a:t>
            </a:r>
            <a:endParaRPr dirty="0"/>
          </a:p>
        </p:txBody>
      </p:sp>
      <p:sp>
        <p:nvSpPr>
          <p:cNvPr id="1089" name="Google Shape;1089;g73cd73a9de_0_408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90" name="Google Shape;1090;g73cd73a9de_0_408"/>
          <p:cNvGraphicFramePr/>
          <p:nvPr/>
        </p:nvGraphicFramePr>
        <p:xfrm>
          <a:off x="952500" y="1515475"/>
          <a:ext cx="10287000" cy="4114650"/>
        </p:xfrm>
        <a:graphic>
          <a:graphicData uri="http://schemas.openxmlformats.org/drawingml/2006/table">
            <a:tbl>
              <a:tblPr>
                <a:noFill/>
                <a:tableStyleId>{FFFCD4C1-4CF8-4A44-87A0-7DF76CF1CA41}</a:tableStyleId>
              </a:tblPr>
              <a:tblGrid>
                <a:gridCol w="257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sport</a:t>
                      </a:r>
                      <a:endParaRPr sz="3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equipment</a:t>
                      </a:r>
                      <a:endParaRPr sz="3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place</a:t>
                      </a:r>
                      <a:endParaRPr sz="3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team or alone?</a:t>
                      </a:r>
                      <a:endParaRPr sz="3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football</a:t>
                      </a:r>
                      <a:endParaRPr sz="3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ball, net</a:t>
                      </a:r>
                      <a:endParaRPr sz="3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field</a:t>
                      </a:r>
                      <a:endParaRPr sz="3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team</a:t>
                      </a:r>
                      <a:endParaRPr sz="3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tennis</a:t>
                      </a:r>
                      <a:endParaRPr sz="3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ball, net, racket</a:t>
                      </a:r>
                      <a:endParaRPr sz="3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court</a:t>
                      </a:r>
                      <a:endParaRPr sz="3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team and alone</a:t>
                      </a:r>
                      <a:endParaRPr sz="3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golf</a:t>
                      </a:r>
                      <a:endParaRPr sz="3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ball, club</a:t>
                      </a:r>
                      <a:endParaRPr sz="3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golf course</a:t>
                      </a:r>
                      <a:endParaRPr sz="3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alone</a:t>
                      </a:r>
                      <a:endParaRPr sz="3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baseball</a:t>
                      </a:r>
                      <a:endParaRPr sz="3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ball, bat, glove</a:t>
                      </a:r>
                      <a:endParaRPr sz="3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field</a:t>
                      </a:r>
                      <a:endParaRPr sz="3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team</a:t>
                      </a:r>
                      <a:endParaRPr sz="3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575" cy="62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dirty="0"/>
              <a:t>By the end of this lesson, can </a:t>
            </a:r>
            <a:r>
              <a:rPr lang="en-US" dirty="0" smtClean="0"/>
              <a:t>you…</a:t>
            </a:r>
            <a:endParaRPr dirty="0"/>
          </a:p>
        </p:txBody>
      </p:sp>
      <p:pic>
        <p:nvPicPr>
          <p:cNvPr id="536" name="Google Shape;5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803" y="5956559"/>
            <a:ext cx="1466030" cy="14749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7" name="Google Shape;537;p4"/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538" name="Google Shape;538;p4"/>
            <p:cNvCxnSpPr/>
            <p:nvPr/>
          </p:nvCxnSpPr>
          <p:spPr>
            <a:xfrm>
              <a:off x="865046" y="6434480"/>
              <a:ext cx="1289543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39" name="Google Shape;539;p4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1" name="Google Shape;541;p4"/>
          <p:cNvSpPr/>
          <p:nvPr/>
        </p:nvSpPr>
        <p:spPr>
          <a:xfrm>
            <a:off x="5754757" y="6291468"/>
            <a:ext cx="815008" cy="337931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4"/>
          <p:cNvSpPr txBox="1"/>
          <p:nvPr/>
        </p:nvSpPr>
        <p:spPr>
          <a:xfrm>
            <a:off x="793287" y="1682572"/>
            <a:ext cx="10331400" cy="3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76250" algn="l" rtl="0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Char char="•"/>
            </a:pPr>
            <a:r>
              <a:rPr lang="en-US" sz="36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talk about sports and games you play?</a:t>
            </a:r>
            <a:endParaRPr sz="3600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Char char="•"/>
            </a:pPr>
            <a:r>
              <a:rPr lang="en-US" sz="36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learn where you play sports and games?</a:t>
            </a:r>
            <a:endParaRPr sz="36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Char char="•"/>
            </a:pPr>
            <a:r>
              <a:rPr lang="en-US" sz="36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name sports equipment?</a:t>
            </a:r>
            <a:endParaRPr sz="36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76250" algn="l" rtl="0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Char char="•"/>
            </a:pPr>
            <a:r>
              <a:rPr lang="en-US" sz="36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learn actions for sports?</a:t>
            </a:r>
            <a:endParaRPr sz="36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300" dirty="0">
              <a:solidFill>
                <a:srgbClr val="FB226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3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575" cy="62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Games</a:t>
            </a:r>
            <a:endParaRPr/>
          </a:p>
        </p:txBody>
      </p:sp>
      <p:pic>
        <p:nvPicPr>
          <p:cNvPr id="1097" name="Google Shape;109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8280" y="1387547"/>
            <a:ext cx="1047545" cy="550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8" name="Google Shape;1098;p13"/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99" name="Google Shape;1099;p13"/>
            <p:cNvCxnSpPr/>
            <p:nvPr/>
          </p:nvCxnSpPr>
          <p:spPr>
            <a:xfrm>
              <a:off x="865046" y="6434480"/>
              <a:ext cx="1289543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00" name="Google Shape;1100;p1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1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02" name="Google Shape;110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075" y="1387547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13"/>
          <p:cNvSpPr txBox="1"/>
          <p:nvPr/>
        </p:nvSpPr>
        <p:spPr>
          <a:xfrm>
            <a:off x="773188" y="3683075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Dominos 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52e182c1d2_0_1157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Games</a:t>
            </a:r>
            <a:endParaRPr/>
          </a:p>
        </p:txBody>
      </p:sp>
      <p:grpSp>
        <p:nvGrpSpPr>
          <p:cNvPr id="1110" name="Google Shape;1110;g52e182c1d2_0_1157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111" name="Google Shape;1111;g52e182c1d2_0_1157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12" name="Google Shape;1112;g52e182c1d2_0_1157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g52e182c1d2_0_1157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14" name="Google Shape;1114;g52e182c1d2_0_1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075" y="1387547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g52e182c1d2_0_1157"/>
          <p:cNvSpPr txBox="1"/>
          <p:nvPr/>
        </p:nvSpPr>
        <p:spPr>
          <a:xfrm>
            <a:off x="4506988" y="3530675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Cards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7" name="Google Shape;1117;g52e182c1d2_0_1157"/>
          <p:cNvSpPr txBox="1"/>
          <p:nvPr/>
        </p:nvSpPr>
        <p:spPr>
          <a:xfrm>
            <a:off x="773188" y="3683075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Dominos 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166;g52e182c1d2_0_1217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3197" y1="26570" x2="83197" y2="26570"/>
                        <a14:foregroundMark x1="60656" y1="54106" x2="60656" y2="54106"/>
                        <a14:foregroundMark x1="15984" y1="51208" x2="15984" y2="51208"/>
                        <a14:foregroundMark x1="6967" y1="27536" x2="6967" y2="27536"/>
                        <a14:foregroundMark x1="6967" y1="31401" x2="6967" y2="31401"/>
                        <a14:foregroundMark x1="77459" y1="38647" x2="77459" y2="38647"/>
                        <a14:foregroundMark x1="73770" y1="35749" x2="73770" y2="35749"/>
                        <a14:foregroundMark x1="70082" y1="50242" x2="70082" y2="50242"/>
                        <a14:foregroundMark x1="63115" y1="23188" x2="63115" y2="23188"/>
                        <a14:foregroundMark x1="65164" y1="20773" x2="65164" y2="20773"/>
                        <a14:foregroundMark x1="66393" y1="17874" x2="66393" y2="17874"/>
                        <a14:foregroundMark x1="75820" y1="77295" x2="75820" y2="77295"/>
                        <a14:foregroundMark x1="74180" y1="82609" x2="74180" y2="82609"/>
                        <a14:foregroundMark x1="73361" y1="84541" x2="73361" y2="84541"/>
                        <a14:foregroundMark x1="75000" y1="66184" x2="75000" y2="66184"/>
                        <a14:foregroundMark x1="46721" y1="63768" x2="46721" y2="63768"/>
                        <a14:foregroundMark x1="15984" y1="31401" x2="15984" y2="31401"/>
                        <a14:foregroundMark x1="8607" y1="36715" x2="8607" y2="36715"/>
                        <a14:foregroundMark x1="20902" y1="27053" x2="20902" y2="27053"/>
                        <a14:foregroundMark x1="35246" y1="24155" x2="35246" y2="24155"/>
                        <a14:foregroundMark x1="50820" y1="22222" x2="50820" y2="22222"/>
                        <a14:foregroundMark x1="56967" y1="23188" x2="56967" y2="23188"/>
                        <a14:foregroundMark x1="32787" y1="14010" x2="32787" y2="14010"/>
                        <a14:foregroundMark x1="52869" y1="10628" x2="52869" y2="10628"/>
                        <a14:foregroundMark x1="50000" y1="14976" x2="50000" y2="14976"/>
                        <a14:foregroundMark x1="74180" y1="34300" x2="74180" y2="34300"/>
                        <a14:foregroundMark x1="66393" y1="33333" x2="66393" y2="33333"/>
                      </a14:backgroundRemoval>
                    </a14:imgEffect>
                  </a14:imgLayer>
                </a14:imgProps>
              </a:ext>
            </a:extLst>
          </a:blip>
          <a:srcRect b="6681"/>
          <a:stretch/>
        </p:blipFill>
        <p:spPr>
          <a:xfrm>
            <a:off x="4378500" y="1539175"/>
            <a:ext cx="2324100" cy="18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52e182c1d2_0_1177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Games</a:t>
            </a:r>
            <a:endParaRPr/>
          </a:p>
        </p:txBody>
      </p:sp>
      <p:pic>
        <p:nvPicPr>
          <p:cNvPr id="1124" name="Google Shape;1124;g52e182c1d2_0_1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8280" y="1387547"/>
            <a:ext cx="1047545" cy="550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5" name="Google Shape;1125;g52e182c1d2_0_1177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126" name="Google Shape;1126;g52e182c1d2_0_1177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27" name="Google Shape;1127;g52e182c1d2_0_1177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g52e182c1d2_0_1177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29" name="Google Shape;1129;g52e182c1d2_0_1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075" y="1387547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Google Shape;1132;g52e182c1d2_0_1177"/>
          <p:cNvSpPr txBox="1"/>
          <p:nvPr/>
        </p:nvSpPr>
        <p:spPr>
          <a:xfrm>
            <a:off x="8240802" y="3454475"/>
            <a:ext cx="23982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Games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3" name="Google Shape;1133;g52e182c1d2_0_1177"/>
          <p:cNvSpPr txBox="1"/>
          <p:nvPr/>
        </p:nvSpPr>
        <p:spPr>
          <a:xfrm>
            <a:off x="4506988" y="3530675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Cards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4" name="Google Shape;1134;g52e182c1d2_0_1177"/>
          <p:cNvSpPr txBox="1"/>
          <p:nvPr/>
        </p:nvSpPr>
        <p:spPr>
          <a:xfrm>
            <a:off x="773188" y="3683075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Dominos 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66;g52e182c1d2_0_1217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3197" y1="26570" x2="83197" y2="26570"/>
                        <a14:foregroundMark x1="60656" y1="54106" x2="60656" y2="54106"/>
                        <a14:foregroundMark x1="15984" y1="51208" x2="15984" y2="51208"/>
                        <a14:foregroundMark x1="6967" y1="27536" x2="6967" y2="27536"/>
                        <a14:foregroundMark x1="6967" y1="31401" x2="6967" y2="31401"/>
                        <a14:foregroundMark x1="77459" y1="38647" x2="77459" y2="38647"/>
                        <a14:foregroundMark x1="73770" y1="35749" x2="73770" y2="35749"/>
                        <a14:foregroundMark x1="70082" y1="50242" x2="70082" y2="50242"/>
                        <a14:foregroundMark x1="63115" y1="23188" x2="63115" y2="23188"/>
                        <a14:foregroundMark x1="65164" y1="20773" x2="65164" y2="20773"/>
                        <a14:foregroundMark x1="66393" y1="17874" x2="66393" y2="17874"/>
                        <a14:foregroundMark x1="75820" y1="77295" x2="75820" y2="77295"/>
                        <a14:foregroundMark x1="74180" y1="82609" x2="74180" y2="82609"/>
                        <a14:foregroundMark x1="73361" y1="84541" x2="73361" y2="84541"/>
                        <a14:foregroundMark x1="75000" y1="66184" x2="75000" y2="66184"/>
                        <a14:foregroundMark x1="46721" y1="63768" x2="46721" y2="63768"/>
                        <a14:foregroundMark x1="15984" y1="31401" x2="15984" y2="31401"/>
                        <a14:foregroundMark x1="8607" y1="36715" x2="8607" y2="36715"/>
                        <a14:foregroundMark x1="20902" y1="27053" x2="20902" y2="27053"/>
                        <a14:foregroundMark x1="35246" y1="24155" x2="35246" y2="24155"/>
                        <a14:foregroundMark x1="50820" y1="22222" x2="50820" y2="22222"/>
                        <a14:foregroundMark x1="56967" y1="23188" x2="56967" y2="23188"/>
                        <a14:foregroundMark x1="32787" y1="14010" x2="32787" y2="14010"/>
                        <a14:foregroundMark x1="52869" y1="10628" x2="52869" y2="10628"/>
                        <a14:foregroundMark x1="50000" y1="14976" x2="50000" y2="14976"/>
                        <a14:foregroundMark x1="74180" y1="34300" x2="74180" y2="34300"/>
                        <a14:foregroundMark x1="66393" y1="33333" x2="66393" y2="33333"/>
                      </a14:backgroundRemoval>
                    </a14:imgEffect>
                  </a14:imgLayer>
                </a14:imgProps>
              </a:ext>
            </a:extLst>
          </a:blip>
          <a:srcRect b="6681"/>
          <a:stretch/>
        </p:blipFill>
        <p:spPr>
          <a:xfrm>
            <a:off x="4378500" y="1539175"/>
            <a:ext cx="2324100" cy="183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67;g52e182c1d2_0_1217"/>
          <p:cNvPicPr preferRelativeResize="0"/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895" y1="44068" x2="17895" y2="44068"/>
                        <a14:foregroundMark x1="25965" y1="31638" x2="25965" y2="31638"/>
                        <a14:foregroundMark x1="23860" y1="35028" x2="23860" y2="35028"/>
                        <a14:foregroundMark x1="47018" y1="35593" x2="47018" y2="35593"/>
                        <a14:foregroundMark x1="56491" y1="33898" x2="56491" y2="33898"/>
                        <a14:foregroundMark x1="53684" y1="41808" x2="53684" y2="41808"/>
                        <a14:foregroundMark x1="31579" y1="47458" x2="31579" y2="47458"/>
                        <a14:foregroundMark x1="24211" y1="75706" x2="24211" y2="75706"/>
                        <a14:foregroundMark x1="5614" y1="80226" x2="5614" y2="80226"/>
                        <a14:foregroundMark x1="11930" y1="64407" x2="11930" y2="64407"/>
                        <a14:foregroundMark x1="16842" y1="6780" x2="16842" y2="6780"/>
                        <a14:backgroundMark x1="55789" y1="68927" x2="55789" y2="68927"/>
                        <a14:backgroundMark x1="50175" y1="6780" x2="50175" y2="6780"/>
                        <a14:backgroundMark x1="3509" y1="6215" x2="3509" y2="6215"/>
                        <a14:backgroundMark x1="96140" y1="8475" x2="96140" y2="8475"/>
                        <a14:backgroundMark x1="46667" y1="82486" x2="46667" y2="82486"/>
                        <a14:backgroundMark x1="36491" y1="78531" x2="36491" y2="78531"/>
                        <a14:backgroundMark x1="96842" y1="96610" x2="96842" y2="96610"/>
                        <a14:backgroundMark x1="2456" y1="95480" x2="2456" y2="95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0625" y="1692347"/>
            <a:ext cx="2714625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52e182c1d2_0_1197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Games</a:t>
            </a:r>
            <a:endParaRPr/>
          </a:p>
        </p:txBody>
      </p:sp>
      <p:pic>
        <p:nvPicPr>
          <p:cNvPr id="1141" name="Google Shape;1141;g52e182c1d2_0_1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8280" y="1387547"/>
            <a:ext cx="1047545" cy="550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2" name="Google Shape;1142;g52e182c1d2_0_1197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143" name="Google Shape;1143;g52e182c1d2_0_1197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44" name="Google Shape;1144;g52e182c1d2_0_1197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g52e182c1d2_0_1197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46" name="Google Shape;1146;g52e182c1d2_0_1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075" y="1387547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g52e182c1d2_0_11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3245" y="4073722"/>
            <a:ext cx="2905125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g52e182c1d2_0_1197"/>
          <p:cNvSpPr txBox="1"/>
          <p:nvPr/>
        </p:nvSpPr>
        <p:spPr>
          <a:xfrm>
            <a:off x="2678203" y="5588075"/>
            <a:ext cx="24216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Board Games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1" name="Google Shape;1151;g52e182c1d2_0_1197"/>
          <p:cNvSpPr txBox="1"/>
          <p:nvPr/>
        </p:nvSpPr>
        <p:spPr>
          <a:xfrm>
            <a:off x="8240802" y="3454475"/>
            <a:ext cx="23982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Games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2" name="Google Shape;1152;g52e182c1d2_0_1197"/>
          <p:cNvSpPr txBox="1"/>
          <p:nvPr/>
        </p:nvSpPr>
        <p:spPr>
          <a:xfrm>
            <a:off x="4506988" y="3530675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Cards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Google Shape;1153;g52e182c1d2_0_1197"/>
          <p:cNvSpPr txBox="1"/>
          <p:nvPr/>
        </p:nvSpPr>
        <p:spPr>
          <a:xfrm>
            <a:off x="773188" y="3683075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Dominos 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166;g52e182c1d2_0_1217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3197" y1="26570" x2="83197" y2="26570"/>
                        <a14:foregroundMark x1="60656" y1="54106" x2="60656" y2="54106"/>
                        <a14:foregroundMark x1="15984" y1="51208" x2="15984" y2="51208"/>
                        <a14:foregroundMark x1="6967" y1="27536" x2="6967" y2="27536"/>
                        <a14:foregroundMark x1="6967" y1="31401" x2="6967" y2="31401"/>
                        <a14:foregroundMark x1="77459" y1="38647" x2="77459" y2="38647"/>
                        <a14:foregroundMark x1="73770" y1="35749" x2="73770" y2="35749"/>
                        <a14:foregroundMark x1="70082" y1="50242" x2="70082" y2="50242"/>
                        <a14:foregroundMark x1="63115" y1="23188" x2="63115" y2="23188"/>
                        <a14:foregroundMark x1="65164" y1="20773" x2="65164" y2="20773"/>
                        <a14:foregroundMark x1="66393" y1="17874" x2="66393" y2="17874"/>
                        <a14:foregroundMark x1="75820" y1="77295" x2="75820" y2="77295"/>
                        <a14:foregroundMark x1="74180" y1="82609" x2="74180" y2="82609"/>
                        <a14:foregroundMark x1="73361" y1="84541" x2="73361" y2="84541"/>
                        <a14:foregroundMark x1="75000" y1="66184" x2="75000" y2="66184"/>
                        <a14:foregroundMark x1="46721" y1="63768" x2="46721" y2="63768"/>
                        <a14:foregroundMark x1="15984" y1="31401" x2="15984" y2="31401"/>
                        <a14:foregroundMark x1="8607" y1="36715" x2="8607" y2="36715"/>
                        <a14:foregroundMark x1="20902" y1="27053" x2="20902" y2="27053"/>
                        <a14:foregroundMark x1="35246" y1="24155" x2="35246" y2="24155"/>
                        <a14:foregroundMark x1="50820" y1="22222" x2="50820" y2="22222"/>
                        <a14:foregroundMark x1="56967" y1="23188" x2="56967" y2="23188"/>
                        <a14:foregroundMark x1="32787" y1="14010" x2="32787" y2="14010"/>
                        <a14:foregroundMark x1="52869" y1="10628" x2="52869" y2="10628"/>
                        <a14:foregroundMark x1="50000" y1="14976" x2="50000" y2="14976"/>
                        <a14:foregroundMark x1="74180" y1="34300" x2="74180" y2="34300"/>
                        <a14:foregroundMark x1="66393" y1="33333" x2="66393" y2="33333"/>
                      </a14:backgroundRemoval>
                    </a14:imgEffect>
                  </a14:imgLayer>
                </a14:imgProps>
              </a:ext>
            </a:extLst>
          </a:blip>
          <a:srcRect b="6681"/>
          <a:stretch/>
        </p:blipFill>
        <p:spPr>
          <a:xfrm>
            <a:off x="4378500" y="1539175"/>
            <a:ext cx="2324100" cy="183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67;g52e182c1d2_0_1217"/>
          <p:cNvPicPr preferRelativeResize="0"/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7895" y1="44068" x2="17895" y2="44068"/>
                        <a14:foregroundMark x1="25965" y1="31638" x2="25965" y2="31638"/>
                        <a14:foregroundMark x1="23860" y1="35028" x2="23860" y2="35028"/>
                        <a14:foregroundMark x1="47018" y1="35593" x2="47018" y2="35593"/>
                        <a14:foregroundMark x1="56491" y1="33898" x2="56491" y2="33898"/>
                        <a14:foregroundMark x1="53684" y1="41808" x2="53684" y2="41808"/>
                        <a14:foregroundMark x1="31579" y1="47458" x2="31579" y2="47458"/>
                        <a14:foregroundMark x1="24211" y1="75706" x2="24211" y2="75706"/>
                        <a14:foregroundMark x1="5614" y1="80226" x2="5614" y2="80226"/>
                        <a14:foregroundMark x1="11930" y1="64407" x2="11930" y2="64407"/>
                        <a14:foregroundMark x1="16842" y1="6780" x2="16842" y2="6780"/>
                        <a14:backgroundMark x1="55789" y1="68927" x2="55789" y2="68927"/>
                        <a14:backgroundMark x1="50175" y1="6780" x2="50175" y2="6780"/>
                        <a14:backgroundMark x1="3509" y1="6215" x2="3509" y2="6215"/>
                        <a14:backgroundMark x1="96140" y1="8475" x2="96140" y2="8475"/>
                        <a14:backgroundMark x1="46667" y1="82486" x2="46667" y2="82486"/>
                        <a14:backgroundMark x1="36491" y1="78531" x2="36491" y2="78531"/>
                        <a14:backgroundMark x1="96842" y1="96610" x2="96842" y2="96610"/>
                        <a14:backgroundMark x1="2456" y1="95480" x2="2456" y2="95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0625" y="1692347"/>
            <a:ext cx="2714625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52e182c1d2_0_1217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Games</a:t>
            </a:r>
            <a:endParaRPr/>
          </a:p>
        </p:txBody>
      </p:sp>
      <p:pic>
        <p:nvPicPr>
          <p:cNvPr id="1160" name="Google Shape;1160;g52e182c1d2_0_1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8280" y="1387547"/>
            <a:ext cx="1047545" cy="550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1" name="Google Shape;1161;g52e182c1d2_0_1217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162" name="Google Shape;1162;g52e182c1d2_0_1217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63" name="Google Shape;1163;g52e182c1d2_0_1217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g52e182c1d2_0_1217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65" name="Google Shape;1165;g52e182c1d2_0_12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075" y="1387547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g52e182c1d2_0_1217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3197" y1="26570" x2="83197" y2="26570"/>
                        <a14:foregroundMark x1="60656" y1="54106" x2="60656" y2="54106"/>
                        <a14:foregroundMark x1="15984" y1="51208" x2="15984" y2="51208"/>
                        <a14:foregroundMark x1="6967" y1="27536" x2="6967" y2="27536"/>
                        <a14:foregroundMark x1="6967" y1="31401" x2="6967" y2="31401"/>
                        <a14:foregroundMark x1="77459" y1="38647" x2="77459" y2="38647"/>
                        <a14:foregroundMark x1="73770" y1="35749" x2="73770" y2="35749"/>
                        <a14:foregroundMark x1="70082" y1="50242" x2="70082" y2="50242"/>
                        <a14:foregroundMark x1="63115" y1="23188" x2="63115" y2="23188"/>
                        <a14:foregroundMark x1="65164" y1="20773" x2="65164" y2="20773"/>
                        <a14:foregroundMark x1="66393" y1="17874" x2="66393" y2="17874"/>
                        <a14:foregroundMark x1="75820" y1="77295" x2="75820" y2="77295"/>
                        <a14:foregroundMark x1="74180" y1="82609" x2="74180" y2="82609"/>
                        <a14:foregroundMark x1="73361" y1="84541" x2="73361" y2="84541"/>
                        <a14:foregroundMark x1="75000" y1="66184" x2="75000" y2="66184"/>
                        <a14:foregroundMark x1="46721" y1="63768" x2="46721" y2="63768"/>
                        <a14:foregroundMark x1="15984" y1="31401" x2="15984" y2="31401"/>
                        <a14:foregroundMark x1="8607" y1="36715" x2="8607" y2="36715"/>
                        <a14:foregroundMark x1="20902" y1="27053" x2="20902" y2="27053"/>
                        <a14:foregroundMark x1="35246" y1="24155" x2="35246" y2="24155"/>
                        <a14:foregroundMark x1="50820" y1="22222" x2="50820" y2="22222"/>
                        <a14:foregroundMark x1="56967" y1="23188" x2="56967" y2="23188"/>
                        <a14:foregroundMark x1="32787" y1="14010" x2="32787" y2="14010"/>
                        <a14:foregroundMark x1="52869" y1="10628" x2="52869" y2="10628"/>
                        <a14:foregroundMark x1="50000" y1="14976" x2="50000" y2="14976"/>
                        <a14:foregroundMark x1="74180" y1="34300" x2="74180" y2="34300"/>
                        <a14:foregroundMark x1="66393" y1="33333" x2="66393" y2="33333"/>
                      </a14:backgroundRemoval>
                    </a14:imgEffect>
                  </a14:imgLayer>
                </a14:imgProps>
              </a:ext>
            </a:extLst>
          </a:blip>
          <a:srcRect b="6681"/>
          <a:stretch/>
        </p:blipFill>
        <p:spPr>
          <a:xfrm>
            <a:off x="4378500" y="1539175"/>
            <a:ext cx="2324100" cy="183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g52e182c1d2_0_1217"/>
          <p:cNvPicPr preferRelativeResize="0"/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895" y1="44068" x2="17895" y2="44068"/>
                        <a14:foregroundMark x1="25965" y1="31638" x2="25965" y2="31638"/>
                        <a14:foregroundMark x1="23860" y1="35028" x2="23860" y2="35028"/>
                        <a14:foregroundMark x1="47018" y1="35593" x2="47018" y2="35593"/>
                        <a14:foregroundMark x1="56491" y1="33898" x2="56491" y2="33898"/>
                        <a14:foregroundMark x1="53684" y1="41808" x2="53684" y2="41808"/>
                        <a14:foregroundMark x1="31579" y1="47458" x2="31579" y2="47458"/>
                        <a14:foregroundMark x1="24211" y1="75706" x2="24211" y2="75706"/>
                        <a14:foregroundMark x1="5614" y1="80226" x2="5614" y2="80226"/>
                        <a14:foregroundMark x1="11930" y1="64407" x2="11930" y2="64407"/>
                        <a14:foregroundMark x1="16842" y1="6780" x2="16842" y2="6780"/>
                        <a14:backgroundMark x1="55789" y1="68927" x2="55789" y2="68927"/>
                        <a14:backgroundMark x1="50175" y1="6780" x2="50175" y2="6780"/>
                        <a14:backgroundMark x1="3509" y1="6215" x2="3509" y2="6215"/>
                        <a14:backgroundMark x1="96140" y1="8475" x2="96140" y2="8475"/>
                        <a14:backgroundMark x1="46667" y1="82486" x2="46667" y2="82486"/>
                        <a14:backgroundMark x1="36491" y1="78531" x2="36491" y2="78531"/>
                        <a14:backgroundMark x1="96842" y1="96610" x2="96842" y2="96610"/>
                        <a14:backgroundMark x1="2456" y1="95480" x2="2456" y2="95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0625" y="1692347"/>
            <a:ext cx="2714625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g52e182c1d2_0_12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03000" y="4035622"/>
            <a:ext cx="2838450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g52e182c1d2_0_12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23245" y="4073722"/>
            <a:ext cx="2905125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0" name="Google Shape;1170;g52e182c1d2_0_1217"/>
          <p:cNvSpPr txBox="1"/>
          <p:nvPr/>
        </p:nvSpPr>
        <p:spPr>
          <a:xfrm>
            <a:off x="7962402" y="5588075"/>
            <a:ext cx="23241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Snooker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1" name="Google Shape;1171;g52e182c1d2_0_1217"/>
          <p:cNvSpPr txBox="1"/>
          <p:nvPr/>
        </p:nvSpPr>
        <p:spPr>
          <a:xfrm>
            <a:off x="2678203" y="5588075"/>
            <a:ext cx="24216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Board Games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2" name="Google Shape;1172;g52e182c1d2_0_1217"/>
          <p:cNvSpPr txBox="1"/>
          <p:nvPr/>
        </p:nvSpPr>
        <p:spPr>
          <a:xfrm>
            <a:off x="8240802" y="3454475"/>
            <a:ext cx="23982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Games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3" name="Google Shape;1173;g52e182c1d2_0_1217"/>
          <p:cNvSpPr txBox="1"/>
          <p:nvPr/>
        </p:nvSpPr>
        <p:spPr>
          <a:xfrm>
            <a:off x="4506988" y="3530675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Cards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4" name="Google Shape;1174;g52e182c1d2_0_1217"/>
          <p:cNvSpPr txBox="1"/>
          <p:nvPr/>
        </p:nvSpPr>
        <p:spPr>
          <a:xfrm>
            <a:off x="773188" y="3683075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Dominos 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52e182c1d2_0_21"/>
          <p:cNvSpPr txBox="1">
            <a:spLocks noGrp="1"/>
          </p:cNvSpPr>
          <p:nvPr>
            <p:ph type="body" idx="1"/>
          </p:nvPr>
        </p:nvSpPr>
        <p:spPr>
          <a:xfrm>
            <a:off x="1021553" y="2163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dirty="0"/>
              <a:t>Game </a:t>
            </a:r>
            <a:r>
              <a:rPr lang="en-US" dirty="0" smtClean="0"/>
              <a:t>Time</a:t>
            </a:r>
            <a:r>
              <a:rPr lang="en-US" dirty="0"/>
              <a:t>!</a:t>
            </a:r>
            <a:endParaRPr dirty="0"/>
          </a:p>
        </p:txBody>
      </p:sp>
      <p:grpSp>
        <p:nvGrpSpPr>
          <p:cNvPr id="1181" name="Google Shape;1181;g52e182c1d2_0_21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182" name="Google Shape;1182;g52e182c1d2_0_21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83" name="Google Shape;1183;g52e182c1d2_0_21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g52e182c1d2_0_21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85" name="Google Shape;1185;g52e182c1d2_0_21"/>
          <p:cNvPicPr preferRelativeResize="0"/>
          <p:nvPr/>
        </p:nvPicPr>
        <p:blipFill rotWithShape="1">
          <a:blip r:embed="rId3">
            <a:alphaModFix/>
          </a:blip>
          <a:srcRect t="8802" b="8703"/>
          <a:stretch/>
        </p:blipFill>
        <p:spPr>
          <a:xfrm>
            <a:off x="3150225" y="1404650"/>
            <a:ext cx="5708625" cy="47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g52e182c1d2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40297">
            <a:off x="10416750" y="1932274"/>
            <a:ext cx="1030125" cy="170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g52e182c1d2_0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700000">
            <a:off x="525800" y="4227026"/>
            <a:ext cx="1631399" cy="163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52e182c1d2_0_35"/>
          <p:cNvSpPr txBox="1">
            <a:spLocks noGrp="1"/>
          </p:cNvSpPr>
          <p:nvPr>
            <p:ph type="body" idx="1"/>
          </p:nvPr>
        </p:nvSpPr>
        <p:spPr>
          <a:xfrm>
            <a:off x="1021553" y="2163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Game Time!</a:t>
            </a:r>
            <a:endParaRPr dirty="0"/>
          </a:p>
        </p:txBody>
      </p:sp>
      <p:grpSp>
        <p:nvGrpSpPr>
          <p:cNvPr id="1194" name="Google Shape;1194;g52e182c1d2_0_35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195" name="Google Shape;1195;g52e182c1d2_0_35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96" name="Google Shape;1196;g52e182c1d2_0_35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g52e182c1d2_0_35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98" name="Google Shape;1198;g52e182c1d2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150" y="1200825"/>
            <a:ext cx="1797201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g52e182c1d2_0_35"/>
          <p:cNvPicPr preferRelativeResize="0"/>
          <p:nvPr/>
        </p:nvPicPr>
        <p:blipFill rotWithShape="1">
          <a:blip r:embed="rId4">
            <a:alphaModFix/>
          </a:blip>
          <a:srcRect b="10120"/>
          <a:stretch/>
        </p:blipFill>
        <p:spPr>
          <a:xfrm>
            <a:off x="1907150" y="4669550"/>
            <a:ext cx="1820052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g52e182c1d2_0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1925" y="1145000"/>
            <a:ext cx="1797199" cy="16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g52e182c1d2_0_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7150" y="29325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g52e182c1d2_0_35"/>
          <p:cNvPicPr preferRelativeResize="0"/>
          <p:nvPr/>
        </p:nvPicPr>
        <p:blipFill rotWithShape="1">
          <a:blip r:embed="rId7">
            <a:alphaModFix/>
          </a:blip>
          <a:srcRect l="55396" t="5500" b="7747"/>
          <a:stretch/>
        </p:blipFill>
        <p:spPr>
          <a:xfrm>
            <a:off x="8253625" y="2895600"/>
            <a:ext cx="1820050" cy="164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g52e182c1d2_0_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6150" y="28956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g52e182c1d2_0_35"/>
          <p:cNvPicPr preferRelativeResize="0"/>
          <p:nvPr/>
        </p:nvPicPr>
        <p:blipFill rotWithShape="1">
          <a:blip r:embed="rId9">
            <a:alphaModFix/>
          </a:blip>
          <a:srcRect b="7706"/>
          <a:stretch/>
        </p:blipFill>
        <p:spPr>
          <a:xfrm>
            <a:off x="8253625" y="4691425"/>
            <a:ext cx="1820050" cy="153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g52e182c1d2_0_35"/>
          <p:cNvPicPr preferRelativeResize="0"/>
          <p:nvPr/>
        </p:nvPicPr>
        <p:blipFill rotWithShape="1">
          <a:blip r:embed="rId10">
            <a:alphaModFix/>
          </a:blip>
          <a:srcRect l="43842"/>
          <a:stretch/>
        </p:blipFill>
        <p:spPr>
          <a:xfrm>
            <a:off x="4926150" y="1162637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g52e182c1d2_0_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26150" y="4615225"/>
            <a:ext cx="1797200" cy="157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2" name="Google Shape;1212;g52e182c1d2_0_1290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213" name="Google Shape;1213;g52e182c1d2_0_1290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14" name="Google Shape;1214;g52e182c1d2_0_1290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g52e182c1d2_0_1290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16" name="Google Shape;1216;g52e182c1d2_0_1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150" y="1200825"/>
            <a:ext cx="1797201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g52e182c1d2_0_1290"/>
          <p:cNvPicPr preferRelativeResize="0"/>
          <p:nvPr/>
        </p:nvPicPr>
        <p:blipFill rotWithShape="1">
          <a:blip r:embed="rId4">
            <a:alphaModFix/>
          </a:blip>
          <a:srcRect b="10120"/>
          <a:stretch/>
        </p:blipFill>
        <p:spPr>
          <a:xfrm>
            <a:off x="1907150" y="4669550"/>
            <a:ext cx="1820052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g52e182c1d2_0_12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1925" y="1145000"/>
            <a:ext cx="1797199" cy="16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g52e182c1d2_0_12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7150" y="29325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" name="Google Shape;1220;g52e182c1d2_0_1290"/>
          <p:cNvPicPr preferRelativeResize="0"/>
          <p:nvPr/>
        </p:nvPicPr>
        <p:blipFill rotWithShape="1">
          <a:blip r:embed="rId7">
            <a:alphaModFix/>
          </a:blip>
          <a:srcRect l="55396" t="5500" b="7747"/>
          <a:stretch/>
        </p:blipFill>
        <p:spPr>
          <a:xfrm>
            <a:off x="8253625" y="2895600"/>
            <a:ext cx="1820050" cy="164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g52e182c1d2_0_12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6150" y="28956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g52e182c1d2_0_1290"/>
          <p:cNvPicPr preferRelativeResize="0"/>
          <p:nvPr/>
        </p:nvPicPr>
        <p:blipFill rotWithShape="1">
          <a:blip r:embed="rId9">
            <a:alphaModFix/>
          </a:blip>
          <a:srcRect b="7706"/>
          <a:stretch/>
        </p:blipFill>
        <p:spPr>
          <a:xfrm>
            <a:off x="8253625" y="4691425"/>
            <a:ext cx="1820050" cy="153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Google Shape;1223;g52e182c1d2_0_1290"/>
          <p:cNvPicPr preferRelativeResize="0"/>
          <p:nvPr/>
        </p:nvPicPr>
        <p:blipFill rotWithShape="1">
          <a:blip r:embed="rId10">
            <a:alphaModFix/>
          </a:blip>
          <a:srcRect l="43842"/>
          <a:stretch/>
        </p:blipFill>
        <p:spPr>
          <a:xfrm>
            <a:off x="4926150" y="1162637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4" name="Google Shape;1224;g52e182c1d2_0_129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26150" y="4615225"/>
            <a:ext cx="1797200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Google Shape;1225;g52e182c1d2_0_1290"/>
          <p:cNvSpPr/>
          <p:nvPr/>
        </p:nvSpPr>
        <p:spPr>
          <a:xfrm>
            <a:off x="4441075" y="1212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g52e182c1d2_0_1290"/>
          <p:cNvSpPr/>
          <p:nvPr/>
        </p:nvSpPr>
        <p:spPr>
          <a:xfrm>
            <a:off x="7717675" y="30414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g52e182c1d2_0_1290"/>
          <p:cNvSpPr/>
          <p:nvPr/>
        </p:nvSpPr>
        <p:spPr>
          <a:xfrm>
            <a:off x="4441075" y="47940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g52e182c1d2_0_1290"/>
          <p:cNvSpPr/>
          <p:nvPr/>
        </p:nvSpPr>
        <p:spPr>
          <a:xfrm>
            <a:off x="4517275" y="3117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g52e182c1d2_0_1290"/>
          <p:cNvSpPr txBox="1">
            <a:spLocks noGrp="1"/>
          </p:cNvSpPr>
          <p:nvPr>
            <p:ph type="body" idx="1"/>
          </p:nvPr>
        </p:nvSpPr>
        <p:spPr>
          <a:xfrm>
            <a:off x="1021553" y="2163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Game Time!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5" name="Google Shape;1235;g52e182c1d2_0_1259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236" name="Google Shape;1236;g52e182c1d2_0_1259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37" name="Google Shape;1237;g52e182c1d2_0_1259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g52e182c1d2_0_1259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39" name="Google Shape;1239;g52e182c1d2_0_1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150" y="1200825"/>
            <a:ext cx="1797201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g52e182c1d2_0_1259"/>
          <p:cNvPicPr preferRelativeResize="0"/>
          <p:nvPr/>
        </p:nvPicPr>
        <p:blipFill rotWithShape="1">
          <a:blip r:embed="rId4">
            <a:alphaModFix/>
          </a:blip>
          <a:srcRect b="10120"/>
          <a:stretch/>
        </p:blipFill>
        <p:spPr>
          <a:xfrm>
            <a:off x="1907150" y="4669550"/>
            <a:ext cx="1820052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g52e182c1d2_0_12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1925" y="1145000"/>
            <a:ext cx="1797199" cy="16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g52e182c1d2_0_12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7150" y="29325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g52e182c1d2_0_1259"/>
          <p:cNvPicPr preferRelativeResize="0"/>
          <p:nvPr/>
        </p:nvPicPr>
        <p:blipFill rotWithShape="1">
          <a:blip r:embed="rId7">
            <a:alphaModFix/>
          </a:blip>
          <a:srcRect l="55396" t="5500" b="7747"/>
          <a:stretch/>
        </p:blipFill>
        <p:spPr>
          <a:xfrm>
            <a:off x="8253625" y="2895600"/>
            <a:ext cx="1820050" cy="164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g52e182c1d2_0_12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6150" y="28956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g52e182c1d2_0_1259"/>
          <p:cNvPicPr preferRelativeResize="0"/>
          <p:nvPr/>
        </p:nvPicPr>
        <p:blipFill rotWithShape="1">
          <a:blip r:embed="rId9">
            <a:alphaModFix/>
          </a:blip>
          <a:srcRect b="7706"/>
          <a:stretch/>
        </p:blipFill>
        <p:spPr>
          <a:xfrm>
            <a:off x="8253625" y="4691425"/>
            <a:ext cx="1820050" cy="153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g52e182c1d2_0_1259"/>
          <p:cNvPicPr preferRelativeResize="0"/>
          <p:nvPr/>
        </p:nvPicPr>
        <p:blipFill rotWithShape="1">
          <a:blip r:embed="rId10">
            <a:alphaModFix/>
          </a:blip>
          <a:srcRect l="43842"/>
          <a:stretch/>
        </p:blipFill>
        <p:spPr>
          <a:xfrm>
            <a:off x="4926150" y="1162637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g52e182c1d2_0_12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26150" y="4615225"/>
            <a:ext cx="1797200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g52e182c1d2_0_1259"/>
          <p:cNvSpPr/>
          <p:nvPr/>
        </p:nvSpPr>
        <p:spPr>
          <a:xfrm>
            <a:off x="1316875" y="1212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g52e182c1d2_0_1259"/>
          <p:cNvSpPr/>
          <p:nvPr/>
        </p:nvSpPr>
        <p:spPr>
          <a:xfrm>
            <a:off x="4441075" y="1212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g52e182c1d2_0_1259"/>
          <p:cNvSpPr/>
          <p:nvPr/>
        </p:nvSpPr>
        <p:spPr>
          <a:xfrm>
            <a:off x="7793875" y="1212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g52e182c1d2_0_1259"/>
          <p:cNvSpPr/>
          <p:nvPr/>
        </p:nvSpPr>
        <p:spPr>
          <a:xfrm>
            <a:off x="7717675" y="30414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g52e182c1d2_0_1259"/>
          <p:cNvSpPr/>
          <p:nvPr/>
        </p:nvSpPr>
        <p:spPr>
          <a:xfrm>
            <a:off x="7793875" y="47940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g52e182c1d2_0_1259"/>
          <p:cNvSpPr/>
          <p:nvPr/>
        </p:nvSpPr>
        <p:spPr>
          <a:xfrm>
            <a:off x="4441075" y="47940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g52e182c1d2_0_1259"/>
          <p:cNvSpPr/>
          <p:nvPr/>
        </p:nvSpPr>
        <p:spPr>
          <a:xfrm>
            <a:off x="4517275" y="3117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g52e182c1d2_0_1259"/>
          <p:cNvSpPr txBox="1">
            <a:spLocks noGrp="1"/>
          </p:cNvSpPr>
          <p:nvPr>
            <p:ph type="body" idx="1"/>
          </p:nvPr>
        </p:nvSpPr>
        <p:spPr>
          <a:xfrm>
            <a:off x="1021553" y="2163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Game Time!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5" name="Google Shape;1235;g52e182c1d2_0_1259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236" name="Google Shape;1236;g52e182c1d2_0_1259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37" name="Google Shape;1237;g52e182c1d2_0_1259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g52e182c1d2_0_1259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39" name="Google Shape;1239;g52e182c1d2_0_1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150" y="1200825"/>
            <a:ext cx="1797201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g52e182c1d2_0_1259"/>
          <p:cNvPicPr preferRelativeResize="0"/>
          <p:nvPr/>
        </p:nvPicPr>
        <p:blipFill rotWithShape="1">
          <a:blip r:embed="rId4">
            <a:alphaModFix/>
          </a:blip>
          <a:srcRect b="10120"/>
          <a:stretch/>
        </p:blipFill>
        <p:spPr>
          <a:xfrm>
            <a:off x="1907150" y="4669550"/>
            <a:ext cx="1820052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g52e182c1d2_0_12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1925" y="1145000"/>
            <a:ext cx="1797199" cy="16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g52e182c1d2_0_12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7150" y="29325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g52e182c1d2_0_1259"/>
          <p:cNvPicPr preferRelativeResize="0"/>
          <p:nvPr/>
        </p:nvPicPr>
        <p:blipFill rotWithShape="1">
          <a:blip r:embed="rId7">
            <a:alphaModFix/>
          </a:blip>
          <a:srcRect l="55396" t="5500" b="7747"/>
          <a:stretch/>
        </p:blipFill>
        <p:spPr>
          <a:xfrm>
            <a:off x="8253625" y="2895600"/>
            <a:ext cx="1820050" cy="164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g52e182c1d2_0_12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6150" y="28956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g52e182c1d2_0_1259"/>
          <p:cNvPicPr preferRelativeResize="0"/>
          <p:nvPr/>
        </p:nvPicPr>
        <p:blipFill rotWithShape="1">
          <a:blip r:embed="rId9">
            <a:alphaModFix/>
          </a:blip>
          <a:srcRect b="7706"/>
          <a:stretch/>
        </p:blipFill>
        <p:spPr>
          <a:xfrm>
            <a:off x="8253625" y="4691425"/>
            <a:ext cx="1820050" cy="153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g52e182c1d2_0_1259"/>
          <p:cNvPicPr preferRelativeResize="0"/>
          <p:nvPr/>
        </p:nvPicPr>
        <p:blipFill rotWithShape="1">
          <a:blip r:embed="rId10">
            <a:alphaModFix/>
          </a:blip>
          <a:srcRect l="43842"/>
          <a:stretch/>
        </p:blipFill>
        <p:spPr>
          <a:xfrm>
            <a:off x="4926150" y="1162637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g52e182c1d2_0_12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26150" y="4615225"/>
            <a:ext cx="1797200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g52e182c1d2_0_1259"/>
          <p:cNvSpPr/>
          <p:nvPr/>
        </p:nvSpPr>
        <p:spPr>
          <a:xfrm>
            <a:off x="1316875" y="1212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g52e182c1d2_0_1259"/>
          <p:cNvSpPr/>
          <p:nvPr/>
        </p:nvSpPr>
        <p:spPr>
          <a:xfrm>
            <a:off x="4441075" y="1212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g52e182c1d2_0_1259"/>
          <p:cNvSpPr/>
          <p:nvPr/>
        </p:nvSpPr>
        <p:spPr>
          <a:xfrm>
            <a:off x="7793875" y="1212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g52e182c1d2_0_1259"/>
          <p:cNvSpPr/>
          <p:nvPr/>
        </p:nvSpPr>
        <p:spPr>
          <a:xfrm>
            <a:off x="7717675" y="30414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g52e182c1d2_0_1259"/>
          <p:cNvSpPr/>
          <p:nvPr/>
        </p:nvSpPr>
        <p:spPr>
          <a:xfrm>
            <a:off x="7793875" y="47940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g52e182c1d2_0_1259"/>
          <p:cNvSpPr/>
          <p:nvPr/>
        </p:nvSpPr>
        <p:spPr>
          <a:xfrm>
            <a:off x="4441075" y="47940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g52e182c1d2_0_1259"/>
          <p:cNvSpPr/>
          <p:nvPr/>
        </p:nvSpPr>
        <p:spPr>
          <a:xfrm>
            <a:off x="4517275" y="3117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g52e182c1d2_0_1259"/>
          <p:cNvSpPr txBox="1">
            <a:spLocks noGrp="1"/>
          </p:cNvSpPr>
          <p:nvPr>
            <p:ph type="body" idx="1"/>
          </p:nvPr>
        </p:nvSpPr>
        <p:spPr>
          <a:xfrm>
            <a:off x="1021553" y="2163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Game Time!</a:t>
            </a:r>
            <a:endParaRPr dirty="0"/>
          </a:p>
        </p:txBody>
      </p:sp>
      <p:sp>
        <p:nvSpPr>
          <p:cNvPr id="23" name="Google Shape;1248;g52e182c1d2_0_1259"/>
          <p:cNvSpPr/>
          <p:nvPr/>
        </p:nvSpPr>
        <p:spPr>
          <a:xfrm>
            <a:off x="1316875" y="4785487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47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575" cy="62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Warm-up puzzle</a:t>
            </a:r>
            <a:endParaRPr/>
          </a:p>
        </p:txBody>
      </p:sp>
      <p:grpSp>
        <p:nvGrpSpPr>
          <p:cNvPr id="549" name="Google Shape;549;p5"/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550" name="Google Shape;550;p5"/>
            <p:cNvCxnSpPr/>
            <p:nvPr/>
          </p:nvCxnSpPr>
          <p:spPr>
            <a:xfrm>
              <a:off x="865046" y="6434480"/>
              <a:ext cx="1289543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51" name="Google Shape;551;p5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3" name="Google Shape;553;p5"/>
          <p:cNvSpPr/>
          <p:nvPr/>
        </p:nvSpPr>
        <p:spPr>
          <a:xfrm>
            <a:off x="5754757" y="6291468"/>
            <a:ext cx="815008" cy="337931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5" name="Google Shape;555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8850" y="1196975"/>
            <a:ext cx="7978200" cy="509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567;g73cd73a9de_0_690"/>
          <p:cNvSpPr txBox="1"/>
          <p:nvPr/>
        </p:nvSpPr>
        <p:spPr>
          <a:xfrm>
            <a:off x="607213" y="1196975"/>
            <a:ext cx="3188700" cy="37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Find:</a:t>
            </a:r>
            <a:endParaRPr sz="4800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lvl="0" indent="-685800" algn="l" rtl="0">
              <a:spcBef>
                <a:spcPts val="0"/>
              </a:spcBef>
              <a:spcAft>
                <a:spcPts val="0"/>
              </a:spcAft>
              <a:buSzPts val="4800"/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sports</a:t>
            </a:r>
            <a:endParaRPr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lvl="0" indent="-685800" algn="l" rtl="0">
              <a:spcBef>
                <a:spcPts val="0"/>
              </a:spcBef>
              <a:spcAft>
                <a:spcPts val="0"/>
              </a:spcAft>
              <a:buSzPts val="4800"/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</a:t>
            </a:r>
            <a:endParaRPr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lvl="0" indent="-685800" algn="l" rtl="0">
              <a:spcBef>
                <a:spcPts val="0"/>
              </a:spcBef>
              <a:spcAft>
                <a:spcPts val="0"/>
              </a:spcAft>
              <a:buSzPts val="4800"/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cards</a:t>
            </a:r>
            <a:endParaRPr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lvl="0" indent="-685800" algn="l" rtl="0">
              <a:spcBef>
                <a:spcPts val="0"/>
              </a:spcBef>
              <a:spcAft>
                <a:spcPts val="0"/>
              </a:spcAft>
              <a:buSzPts val="4800"/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ball</a:t>
            </a:r>
            <a:endParaRPr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lvl="0" indent="-685800" algn="l" rtl="0">
              <a:spcBef>
                <a:spcPts val="0"/>
              </a:spcBef>
              <a:spcAft>
                <a:spcPts val="0"/>
              </a:spcAft>
              <a:buSzPts val="4800"/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glove</a:t>
            </a:r>
            <a:endParaRPr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7837" y="166782"/>
            <a:ext cx="2038992" cy="727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g52e182c1d2_0_76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282" name="Google Shape;1282;g52e182c1d2_0_76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83" name="Google Shape;1283;g52e182c1d2_0_76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g52e182c1d2_0_76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85" name="Google Shape;1285;g52e182c1d2_0_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150" y="1200825"/>
            <a:ext cx="1797201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g52e182c1d2_0_76"/>
          <p:cNvPicPr preferRelativeResize="0"/>
          <p:nvPr/>
        </p:nvPicPr>
        <p:blipFill rotWithShape="1">
          <a:blip r:embed="rId4">
            <a:alphaModFix/>
          </a:blip>
          <a:srcRect b="10120"/>
          <a:stretch/>
        </p:blipFill>
        <p:spPr>
          <a:xfrm>
            <a:off x="1907150" y="4669550"/>
            <a:ext cx="1820052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g52e182c1d2_0_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1925" y="1145000"/>
            <a:ext cx="1797199" cy="16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g52e182c1d2_0_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7150" y="29325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g52e182c1d2_0_76"/>
          <p:cNvPicPr preferRelativeResize="0"/>
          <p:nvPr/>
        </p:nvPicPr>
        <p:blipFill rotWithShape="1">
          <a:blip r:embed="rId7">
            <a:alphaModFix/>
          </a:blip>
          <a:srcRect l="55396" t="5500" b="7747"/>
          <a:stretch/>
        </p:blipFill>
        <p:spPr>
          <a:xfrm>
            <a:off x="8253625" y="2895600"/>
            <a:ext cx="1820050" cy="164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g52e182c1d2_0_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6150" y="28956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g52e182c1d2_0_76"/>
          <p:cNvPicPr preferRelativeResize="0"/>
          <p:nvPr/>
        </p:nvPicPr>
        <p:blipFill rotWithShape="1">
          <a:blip r:embed="rId9">
            <a:alphaModFix/>
          </a:blip>
          <a:srcRect b="7706"/>
          <a:stretch/>
        </p:blipFill>
        <p:spPr>
          <a:xfrm>
            <a:off x="8253625" y="4691425"/>
            <a:ext cx="1820050" cy="153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g52e182c1d2_0_76"/>
          <p:cNvPicPr preferRelativeResize="0"/>
          <p:nvPr/>
        </p:nvPicPr>
        <p:blipFill rotWithShape="1">
          <a:blip r:embed="rId10">
            <a:alphaModFix/>
          </a:blip>
          <a:srcRect l="43842"/>
          <a:stretch/>
        </p:blipFill>
        <p:spPr>
          <a:xfrm>
            <a:off x="4926150" y="1162637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g52e182c1d2_0_7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26150" y="4615225"/>
            <a:ext cx="1797200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g52e182c1d2_0_76"/>
          <p:cNvSpPr txBox="1">
            <a:spLocks noGrp="1"/>
          </p:cNvSpPr>
          <p:nvPr>
            <p:ph type="body" idx="1"/>
          </p:nvPr>
        </p:nvSpPr>
        <p:spPr>
          <a:xfrm>
            <a:off x="1021553" y="2163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Game Time!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52e182c1d2_0_1315"/>
          <p:cNvSpPr txBox="1">
            <a:spLocks noGrp="1"/>
          </p:cNvSpPr>
          <p:nvPr>
            <p:ph type="body" idx="1"/>
          </p:nvPr>
        </p:nvSpPr>
        <p:spPr>
          <a:xfrm>
            <a:off x="1021553" y="2163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dirty="0"/>
              <a:t>Game </a:t>
            </a:r>
            <a:r>
              <a:rPr lang="en-US" dirty="0" smtClean="0"/>
              <a:t>Time</a:t>
            </a:r>
            <a:r>
              <a:rPr lang="en-US" dirty="0"/>
              <a:t>!</a:t>
            </a:r>
            <a:endParaRPr dirty="0"/>
          </a:p>
        </p:txBody>
      </p:sp>
      <p:grpSp>
        <p:nvGrpSpPr>
          <p:cNvPr id="1301" name="Google Shape;1301;g52e182c1d2_0_1315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302" name="Google Shape;1302;g52e182c1d2_0_1315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03" name="Google Shape;1303;g52e182c1d2_0_1315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g52e182c1d2_0_1315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05" name="Google Shape;1305;g52e182c1d2_0_1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150" y="1200825"/>
            <a:ext cx="1797201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g52e182c1d2_0_1315"/>
          <p:cNvPicPr preferRelativeResize="0"/>
          <p:nvPr/>
        </p:nvPicPr>
        <p:blipFill rotWithShape="1">
          <a:blip r:embed="rId4">
            <a:alphaModFix/>
          </a:blip>
          <a:srcRect b="10120"/>
          <a:stretch/>
        </p:blipFill>
        <p:spPr>
          <a:xfrm>
            <a:off x="1907150" y="4669550"/>
            <a:ext cx="1820052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7" name="Google Shape;1307;g52e182c1d2_0_13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1925" y="1145000"/>
            <a:ext cx="1797199" cy="16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8" name="Google Shape;1308;g52e182c1d2_0_13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7150" y="29325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9" name="Google Shape;1309;g52e182c1d2_0_1315"/>
          <p:cNvPicPr preferRelativeResize="0"/>
          <p:nvPr/>
        </p:nvPicPr>
        <p:blipFill rotWithShape="1">
          <a:blip r:embed="rId7">
            <a:alphaModFix/>
          </a:blip>
          <a:srcRect l="55396" t="5500" b="7747"/>
          <a:stretch/>
        </p:blipFill>
        <p:spPr>
          <a:xfrm>
            <a:off x="8253625" y="2895600"/>
            <a:ext cx="1820050" cy="164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g52e182c1d2_0_13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6150" y="28956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g52e182c1d2_0_1315"/>
          <p:cNvPicPr preferRelativeResize="0"/>
          <p:nvPr/>
        </p:nvPicPr>
        <p:blipFill rotWithShape="1">
          <a:blip r:embed="rId9">
            <a:alphaModFix/>
          </a:blip>
          <a:srcRect b="7706"/>
          <a:stretch/>
        </p:blipFill>
        <p:spPr>
          <a:xfrm>
            <a:off x="8253625" y="4691425"/>
            <a:ext cx="1820050" cy="153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g52e182c1d2_0_1315"/>
          <p:cNvPicPr preferRelativeResize="0"/>
          <p:nvPr/>
        </p:nvPicPr>
        <p:blipFill rotWithShape="1">
          <a:blip r:embed="rId10">
            <a:alphaModFix/>
          </a:blip>
          <a:srcRect l="43842"/>
          <a:stretch/>
        </p:blipFill>
        <p:spPr>
          <a:xfrm>
            <a:off x="4926150" y="1162637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Google Shape;1313;g52e182c1d2_0_13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26150" y="4615225"/>
            <a:ext cx="1797200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4" name="Google Shape;1314;g52e182c1d2_0_1315"/>
          <p:cNvSpPr/>
          <p:nvPr/>
        </p:nvSpPr>
        <p:spPr>
          <a:xfrm>
            <a:off x="1393075" y="1212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g52e182c1d2_0_1315"/>
          <p:cNvSpPr/>
          <p:nvPr/>
        </p:nvSpPr>
        <p:spPr>
          <a:xfrm>
            <a:off x="1393075" y="29652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g52e182c1d2_0_1315"/>
          <p:cNvSpPr/>
          <p:nvPr/>
        </p:nvSpPr>
        <p:spPr>
          <a:xfrm>
            <a:off x="4364875" y="4641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52e182c1d2_0_1336"/>
          <p:cNvSpPr txBox="1">
            <a:spLocks noGrp="1"/>
          </p:cNvSpPr>
          <p:nvPr>
            <p:ph type="body" idx="1"/>
          </p:nvPr>
        </p:nvSpPr>
        <p:spPr>
          <a:xfrm>
            <a:off x="1021553" y="2163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dirty="0"/>
              <a:t>Game </a:t>
            </a:r>
            <a:r>
              <a:rPr lang="en-US" dirty="0" smtClean="0"/>
              <a:t>Time</a:t>
            </a:r>
            <a:r>
              <a:rPr lang="en-US" dirty="0"/>
              <a:t>!</a:t>
            </a:r>
            <a:endParaRPr dirty="0"/>
          </a:p>
        </p:txBody>
      </p:sp>
      <p:grpSp>
        <p:nvGrpSpPr>
          <p:cNvPr id="1323" name="Google Shape;1323;g52e182c1d2_0_1336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324" name="Google Shape;1324;g52e182c1d2_0_1336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25" name="Google Shape;1325;g52e182c1d2_0_1336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g52e182c1d2_0_1336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27" name="Google Shape;1327;g52e182c1d2_0_1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150" y="1200825"/>
            <a:ext cx="1797201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g52e182c1d2_0_1336"/>
          <p:cNvPicPr preferRelativeResize="0"/>
          <p:nvPr/>
        </p:nvPicPr>
        <p:blipFill rotWithShape="1">
          <a:blip r:embed="rId4">
            <a:alphaModFix/>
          </a:blip>
          <a:srcRect b="10120"/>
          <a:stretch/>
        </p:blipFill>
        <p:spPr>
          <a:xfrm>
            <a:off x="1907150" y="4669550"/>
            <a:ext cx="1820052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g52e182c1d2_0_13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1925" y="1145000"/>
            <a:ext cx="1797199" cy="16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g52e182c1d2_0_13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7150" y="29325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g52e182c1d2_0_1336"/>
          <p:cNvPicPr preferRelativeResize="0"/>
          <p:nvPr/>
        </p:nvPicPr>
        <p:blipFill rotWithShape="1">
          <a:blip r:embed="rId7">
            <a:alphaModFix/>
          </a:blip>
          <a:srcRect l="55396" t="5500" b="7747"/>
          <a:stretch/>
        </p:blipFill>
        <p:spPr>
          <a:xfrm>
            <a:off x="8253625" y="2895600"/>
            <a:ext cx="1820050" cy="164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g52e182c1d2_0_13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6150" y="28956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g52e182c1d2_0_1336"/>
          <p:cNvPicPr preferRelativeResize="0"/>
          <p:nvPr/>
        </p:nvPicPr>
        <p:blipFill rotWithShape="1">
          <a:blip r:embed="rId9">
            <a:alphaModFix/>
          </a:blip>
          <a:srcRect b="7706"/>
          <a:stretch/>
        </p:blipFill>
        <p:spPr>
          <a:xfrm>
            <a:off x="8253625" y="4691425"/>
            <a:ext cx="1820050" cy="153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34;g52e182c1d2_0_1336"/>
          <p:cNvPicPr preferRelativeResize="0"/>
          <p:nvPr/>
        </p:nvPicPr>
        <p:blipFill rotWithShape="1">
          <a:blip r:embed="rId10">
            <a:alphaModFix/>
          </a:blip>
          <a:srcRect l="43842"/>
          <a:stretch/>
        </p:blipFill>
        <p:spPr>
          <a:xfrm>
            <a:off x="4926150" y="1162637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5" name="Google Shape;1335;g52e182c1d2_0_13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26150" y="4615225"/>
            <a:ext cx="1797200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6" name="Google Shape;1336;g52e182c1d2_0_1336"/>
          <p:cNvSpPr/>
          <p:nvPr/>
        </p:nvSpPr>
        <p:spPr>
          <a:xfrm>
            <a:off x="1393075" y="1212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g52e182c1d2_0_1336"/>
          <p:cNvSpPr/>
          <p:nvPr/>
        </p:nvSpPr>
        <p:spPr>
          <a:xfrm>
            <a:off x="1393075" y="29652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g52e182c1d2_0_1336"/>
          <p:cNvSpPr/>
          <p:nvPr/>
        </p:nvSpPr>
        <p:spPr>
          <a:xfrm>
            <a:off x="4364875" y="4641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g52e182c1d2_0_1336"/>
          <p:cNvSpPr/>
          <p:nvPr/>
        </p:nvSpPr>
        <p:spPr>
          <a:xfrm>
            <a:off x="7717675" y="3117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g52e182c1d2_0_1336"/>
          <p:cNvSpPr/>
          <p:nvPr/>
        </p:nvSpPr>
        <p:spPr>
          <a:xfrm>
            <a:off x="7793875" y="12888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52e182c1d2_0_1359"/>
          <p:cNvSpPr txBox="1">
            <a:spLocks noGrp="1"/>
          </p:cNvSpPr>
          <p:nvPr>
            <p:ph type="body" idx="1"/>
          </p:nvPr>
        </p:nvSpPr>
        <p:spPr>
          <a:xfrm>
            <a:off x="1021553" y="2163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dirty="0"/>
              <a:t>Game T</a:t>
            </a:r>
            <a:r>
              <a:rPr lang="en-US" dirty="0" smtClean="0"/>
              <a:t>ime</a:t>
            </a:r>
            <a:r>
              <a:rPr lang="en-US" dirty="0"/>
              <a:t>!</a:t>
            </a:r>
            <a:endParaRPr dirty="0"/>
          </a:p>
        </p:txBody>
      </p:sp>
      <p:grpSp>
        <p:nvGrpSpPr>
          <p:cNvPr id="1347" name="Google Shape;1347;g52e182c1d2_0_1359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348" name="Google Shape;1348;g52e182c1d2_0_1359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49" name="Google Shape;1349;g52e182c1d2_0_1359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g52e182c1d2_0_1359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51" name="Google Shape;1351;g52e182c1d2_0_13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150" y="1200825"/>
            <a:ext cx="1797201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g52e182c1d2_0_1359"/>
          <p:cNvPicPr preferRelativeResize="0"/>
          <p:nvPr/>
        </p:nvPicPr>
        <p:blipFill rotWithShape="1">
          <a:blip r:embed="rId4">
            <a:alphaModFix/>
          </a:blip>
          <a:srcRect b="10120"/>
          <a:stretch/>
        </p:blipFill>
        <p:spPr>
          <a:xfrm>
            <a:off x="1907150" y="4669550"/>
            <a:ext cx="1820052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g52e182c1d2_0_13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1925" y="1145000"/>
            <a:ext cx="1797199" cy="16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g52e182c1d2_0_13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7150" y="29325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g52e182c1d2_0_1359"/>
          <p:cNvPicPr preferRelativeResize="0"/>
          <p:nvPr/>
        </p:nvPicPr>
        <p:blipFill rotWithShape="1">
          <a:blip r:embed="rId7">
            <a:alphaModFix/>
          </a:blip>
          <a:srcRect l="55396" t="5500" b="7747"/>
          <a:stretch/>
        </p:blipFill>
        <p:spPr>
          <a:xfrm>
            <a:off x="8253625" y="2895600"/>
            <a:ext cx="1820050" cy="164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Google Shape;1356;g52e182c1d2_0_13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6150" y="28956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Google Shape;1357;g52e182c1d2_0_1359"/>
          <p:cNvPicPr preferRelativeResize="0"/>
          <p:nvPr/>
        </p:nvPicPr>
        <p:blipFill rotWithShape="1">
          <a:blip r:embed="rId9">
            <a:alphaModFix/>
          </a:blip>
          <a:srcRect b="7706"/>
          <a:stretch/>
        </p:blipFill>
        <p:spPr>
          <a:xfrm>
            <a:off x="8253625" y="4691425"/>
            <a:ext cx="1820050" cy="153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g52e182c1d2_0_1359"/>
          <p:cNvPicPr preferRelativeResize="0"/>
          <p:nvPr/>
        </p:nvPicPr>
        <p:blipFill rotWithShape="1">
          <a:blip r:embed="rId10">
            <a:alphaModFix/>
          </a:blip>
          <a:srcRect l="43842"/>
          <a:stretch/>
        </p:blipFill>
        <p:spPr>
          <a:xfrm>
            <a:off x="4926150" y="1162637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g52e182c1d2_0_13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26150" y="4615225"/>
            <a:ext cx="1797200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Google Shape;1360;g52e182c1d2_0_1359"/>
          <p:cNvSpPr/>
          <p:nvPr/>
        </p:nvSpPr>
        <p:spPr>
          <a:xfrm>
            <a:off x="1393075" y="1212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g52e182c1d2_0_1359"/>
          <p:cNvSpPr/>
          <p:nvPr/>
        </p:nvSpPr>
        <p:spPr>
          <a:xfrm>
            <a:off x="1393075" y="29652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g52e182c1d2_0_1359"/>
          <p:cNvSpPr/>
          <p:nvPr/>
        </p:nvSpPr>
        <p:spPr>
          <a:xfrm>
            <a:off x="4413838" y="462855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g52e182c1d2_0_1359"/>
          <p:cNvSpPr/>
          <p:nvPr/>
        </p:nvSpPr>
        <p:spPr>
          <a:xfrm>
            <a:off x="7717675" y="3117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g52e182c1d2_0_1359"/>
          <p:cNvSpPr/>
          <p:nvPr/>
        </p:nvSpPr>
        <p:spPr>
          <a:xfrm>
            <a:off x="7793875" y="12888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g52e182c1d2_0_1359"/>
          <p:cNvSpPr/>
          <p:nvPr/>
        </p:nvSpPr>
        <p:spPr>
          <a:xfrm>
            <a:off x="1316875" y="4641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g52e182c1d2_0_1359"/>
          <p:cNvSpPr/>
          <p:nvPr/>
        </p:nvSpPr>
        <p:spPr>
          <a:xfrm>
            <a:off x="7870075" y="47178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g52e182c1d2_0_1384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373" name="Google Shape;1373;g52e182c1d2_0_1384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74" name="Google Shape;1374;g52e182c1d2_0_1384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g52e182c1d2_0_1384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76" name="Google Shape;1376;g52e182c1d2_0_13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150" y="1200825"/>
            <a:ext cx="1797201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7" name="Google Shape;1377;g52e182c1d2_0_1384"/>
          <p:cNvPicPr preferRelativeResize="0"/>
          <p:nvPr/>
        </p:nvPicPr>
        <p:blipFill rotWithShape="1">
          <a:blip r:embed="rId4">
            <a:alphaModFix/>
          </a:blip>
          <a:srcRect b="10120"/>
          <a:stretch/>
        </p:blipFill>
        <p:spPr>
          <a:xfrm>
            <a:off x="1907150" y="4669550"/>
            <a:ext cx="1820052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g52e182c1d2_0_13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1925" y="1145000"/>
            <a:ext cx="1797199" cy="16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g52e182c1d2_0_13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7150" y="29325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g52e182c1d2_0_1384"/>
          <p:cNvPicPr preferRelativeResize="0"/>
          <p:nvPr/>
        </p:nvPicPr>
        <p:blipFill rotWithShape="1">
          <a:blip r:embed="rId7">
            <a:alphaModFix/>
          </a:blip>
          <a:srcRect l="55396" t="5500" b="7747"/>
          <a:stretch/>
        </p:blipFill>
        <p:spPr>
          <a:xfrm>
            <a:off x="8253625" y="2895600"/>
            <a:ext cx="1820050" cy="164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g52e182c1d2_0_13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6150" y="28956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g52e182c1d2_0_1384"/>
          <p:cNvPicPr preferRelativeResize="0"/>
          <p:nvPr/>
        </p:nvPicPr>
        <p:blipFill rotWithShape="1">
          <a:blip r:embed="rId9">
            <a:alphaModFix/>
          </a:blip>
          <a:srcRect b="7706"/>
          <a:stretch/>
        </p:blipFill>
        <p:spPr>
          <a:xfrm>
            <a:off x="8253625" y="4691425"/>
            <a:ext cx="1820050" cy="153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g52e182c1d2_0_1384"/>
          <p:cNvPicPr preferRelativeResize="0"/>
          <p:nvPr/>
        </p:nvPicPr>
        <p:blipFill rotWithShape="1">
          <a:blip r:embed="rId10">
            <a:alphaModFix/>
          </a:blip>
          <a:srcRect l="43842"/>
          <a:stretch/>
        </p:blipFill>
        <p:spPr>
          <a:xfrm>
            <a:off x="4926150" y="1162637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Google Shape;1384;g52e182c1d2_0_138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26150" y="4615225"/>
            <a:ext cx="1797200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5" name="Google Shape;1385;g52e182c1d2_0_1384"/>
          <p:cNvSpPr/>
          <p:nvPr/>
        </p:nvSpPr>
        <p:spPr>
          <a:xfrm>
            <a:off x="1393075" y="1212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g52e182c1d2_0_1384"/>
          <p:cNvSpPr/>
          <p:nvPr/>
        </p:nvSpPr>
        <p:spPr>
          <a:xfrm>
            <a:off x="1393075" y="29652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g52e182c1d2_0_1384"/>
          <p:cNvSpPr/>
          <p:nvPr/>
        </p:nvSpPr>
        <p:spPr>
          <a:xfrm>
            <a:off x="4413838" y="462855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g52e182c1d2_0_1384"/>
          <p:cNvSpPr/>
          <p:nvPr/>
        </p:nvSpPr>
        <p:spPr>
          <a:xfrm>
            <a:off x="7717675" y="3117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g52e182c1d2_0_1384"/>
          <p:cNvSpPr/>
          <p:nvPr/>
        </p:nvSpPr>
        <p:spPr>
          <a:xfrm>
            <a:off x="7793875" y="12888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g52e182c1d2_0_1384"/>
          <p:cNvSpPr/>
          <p:nvPr/>
        </p:nvSpPr>
        <p:spPr>
          <a:xfrm>
            <a:off x="1316875" y="4641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g52e182c1d2_0_1384"/>
          <p:cNvSpPr/>
          <p:nvPr/>
        </p:nvSpPr>
        <p:spPr>
          <a:xfrm>
            <a:off x="7870075" y="47178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g52e182c1d2_0_1384"/>
          <p:cNvSpPr txBox="1">
            <a:spLocks noGrp="1"/>
          </p:cNvSpPr>
          <p:nvPr>
            <p:ph type="body" idx="1"/>
          </p:nvPr>
        </p:nvSpPr>
        <p:spPr>
          <a:xfrm>
            <a:off x="1021553" y="2163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Game Time!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g52e182c1d2_0_1384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373" name="Google Shape;1373;g52e182c1d2_0_1384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74" name="Google Shape;1374;g52e182c1d2_0_1384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g52e182c1d2_0_1384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76" name="Google Shape;1376;g52e182c1d2_0_13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150" y="1200825"/>
            <a:ext cx="1797201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7" name="Google Shape;1377;g52e182c1d2_0_1384"/>
          <p:cNvPicPr preferRelativeResize="0"/>
          <p:nvPr/>
        </p:nvPicPr>
        <p:blipFill rotWithShape="1">
          <a:blip r:embed="rId4">
            <a:alphaModFix/>
          </a:blip>
          <a:srcRect b="10120"/>
          <a:stretch/>
        </p:blipFill>
        <p:spPr>
          <a:xfrm>
            <a:off x="1907150" y="4669550"/>
            <a:ext cx="1820052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g52e182c1d2_0_13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1925" y="1145000"/>
            <a:ext cx="1797199" cy="16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g52e182c1d2_0_13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7150" y="29325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g52e182c1d2_0_1384"/>
          <p:cNvPicPr preferRelativeResize="0"/>
          <p:nvPr/>
        </p:nvPicPr>
        <p:blipFill rotWithShape="1">
          <a:blip r:embed="rId7">
            <a:alphaModFix/>
          </a:blip>
          <a:srcRect l="55396" t="5500" b="7747"/>
          <a:stretch/>
        </p:blipFill>
        <p:spPr>
          <a:xfrm>
            <a:off x="8253625" y="2895600"/>
            <a:ext cx="1820050" cy="164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g52e182c1d2_0_13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6150" y="2895600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g52e182c1d2_0_1384"/>
          <p:cNvPicPr preferRelativeResize="0"/>
          <p:nvPr/>
        </p:nvPicPr>
        <p:blipFill rotWithShape="1">
          <a:blip r:embed="rId9">
            <a:alphaModFix/>
          </a:blip>
          <a:srcRect b="7706"/>
          <a:stretch/>
        </p:blipFill>
        <p:spPr>
          <a:xfrm>
            <a:off x="8253625" y="4691425"/>
            <a:ext cx="1820050" cy="153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g52e182c1d2_0_1384"/>
          <p:cNvPicPr preferRelativeResize="0"/>
          <p:nvPr/>
        </p:nvPicPr>
        <p:blipFill rotWithShape="1">
          <a:blip r:embed="rId10">
            <a:alphaModFix/>
          </a:blip>
          <a:srcRect l="43842"/>
          <a:stretch/>
        </p:blipFill>
        <p:spPr>
          <a:xfrm>
            <a:off x="4926150" y="1162637"/>
            <a:ext cx="1797200" cy="1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Google Shape;1384;g52e182c1d2_0_138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26150" y="4615225"/>
            <a:ext cx="1797200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5" name="Google Shape;1385;g52e182c1d2_0_1384"/>
          <p:cNvSpPr/>
          <p:nvPr/>
        </p:nvSpPr>
        <p:spPr>
          <a:xfrm>
            <a:off x="1393075" y="1212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g52e182c1d2_0_1384"/>
          <p:cNvSpPr/>
          <p:nvPr/>
        </p:nvSpPr>
        <p:spPr>
          <a:xfrm>
            <a:off x="1393075" y="29652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g52e182c1d2_0_1384"/>
          <p:cNvSpPr/>
          <p:nvPr/>
        </p:nvSpPr>
        <p:spPr>
          <a:xfrm>
            <a:off x="4413838" y="462855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g52e182c1d2_0_1384"/>
          <p:cNvSpPr/>
          <p:nvPr/>
        </p:nvSpPr>
        <p:spPr>
          <a:xfrm>
            <a:off x="7717675" y="3117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g52e182c1d2_0_1384"/>
          <p:cNvSpPr/>
          <p:nvPr/>
        </p:nvSpPr>
        <p:spPr>
          <a:xfrm>
            <a:off x="7793875" y="12888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g52e182c1d2_0_1384"/>
          <p:cNvSpPr/>
          <p:nvPr/>
        </p:nvSpPr>
        <p:spPr>
          <a:xfrm>
            <a:off x="1316875" y="46416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g52e182c1d2_0_1384"/>
          <p:cNvSpPr/>
          <p:nvPr/>
        </p:nvSpPr>
        <p:spPr>
          <a:xfrm>
            <a:off x="7870075" y="4717800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g52e182c1d2_0_1384"/>
          <p:cNvSpPr txBox="1">
            <a:spLocks noGrp="1"/>
          </p:cNvSpPr>
          <p:nvPr>
            <p:ph type="body" idx="1"/>
          </p:nvPr>
        </p:nvSpPr>
        <p:spPr>
          <a:xfrm>
            <a:off x="1021553" y="2163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Game Time!</a:t>
            </a:r>
            <a:endParaRPr dirty="0"/>
          </a:p>
        </p:txBody>
      </p:sp>
      <p:sp>
        <p:nvSpPr>
          <p:cNvPr id="23" name="Google Shape;1389;g52e182c1d2_0_1384"/>
          <p:cNvSpPr/>
          <p:nvPr/>
        </p:nvSpPr>
        <p:spPr>
          <a:xfrm>
            <a:off x="4450913" y="3041406"/>
            <a:ext cx="2769600" cy="1351800"/>
          </a:xfrm>
          <a:prstGeom prst="mathMultiply">
            <a:avLst>
              <a:gd name="adj1" fmla="val 9078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30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g52e182c1d2_0_167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469" name="Google Shape;1469;g52e182c1d2_0_167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70" name="Google Shape;1470;g52e182c1d2_0_167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g52e182c1d2_0_167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3" name="Google Shape;1473;g52e182c1d2_0_167"/>
          <p:cNvSpPr txBox="1">
            <a:spLocks noGrp="1"/>
          </p:cNvSpPr>
          <p:nvPr>
            <p:ph type="body" idx="1"/>
          </p:nvPr>
        </p:nvSpPr>
        <p:spPr>
          <a:xfrm>
            <a:off x="1021553" y="2163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dirty="0"/>
              <a:t>L</a:t>
            </a:r>
            <a:r>
              <a:rPr lang="en-US" dirty="0" smtClean="0"/>
              <a:t>istening </a:t>
            </a:r>
            <a:r>
              <a:rPr lang="en-US" dirty="0"/>
              <a:t>A</a:t>
            </a:r>
            <a:r>
              <a:rPr lang="en-US" dirty="0" smtClean="0"/>
              <a:t>ctivity</a:t>
            </a:r>
            <a:endParaRPr dirty="0"/>
          </a:p>
        </p:txBody>
      </p:sp>
      <p:pic>
        <p:nvPicPr>
          <p:cNvPr id="8" name="Google Shape;811;g7296d3f97a_0_0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5" b="95894" l="5244" r="957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3484" y="1441036"/>
            <a:ext cx="4694136" cy="4726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52e182c1d2_0_0"/>
          <p:cNvSpPr txBox="1">
            <a:spLocks noGrp="1"/>
          </p:cNvSpPr>
          <p:nvPr>
            <p:ph type="body" idx="1"/>
          </p:nvPr>
        </p:nvSpPr>
        <p:spPr>
          <a:xfrm>
            <a:off x="1021553" y="216302"/>
            <a:ext cx="9817683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Listening Activity</a:t>
            </a:r>
          </a:p>
        </p:txBody>
      </p:sp>
      <p:grpSp>
        <p:nvGrpSpPr>
          <p:cNvPr id="1419" name="Google Shape;1419;g52e182c1d2_0_0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420" name="Google Shape;1420;g52e182c1d2_0_0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21" name="Google Shape;1421;g52e182c1d2_0_0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g52e182c1d2_0_0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3" name="Google Shape;1423;g52e182c1d2_0_0"/>
          <p:cNvSpPr txBox="1"/>
          <p:nvPr/>
        </p:nvSpPr>
        <p:spPr>
          <a:xfrm>
            <a:off x="306364" y="1271371"/>
            <a:ext cx="11204100" cy="1481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am going to tell you about my week.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down what sport or what game I played each day.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down who I played with.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" name="Google Shape;1434;g52e182c1d2_0_216"/>
          <p:cNvGraphicFramePr/>
          <p:nvPr>
            <p:extLst>
              <p:ext uri="{D42A27DB-BD31-4B8C-83A1-F6EECF244321}">
                <p14:modId xmlns:p14="http://schemas.microsoft.com/office/powerpoint/2010/main" val="1082175786"/>
              </p:ext>
            </p:extLst>
          </p:nvPr>
        </p:nvGraphicFramePr>
        <p:xfrm>
          <a:off x="306364" y="3442615"/>
          <a:ext cx="11442440" cy="2539627"/>
        </p:xfrm>
        <a:graphic>
          <a:graphicData uri="http://schemas.openxmlformats.org/drawingml/2006/table">
            <a:tbl>
              <a:tblPr>
                <a:noFill/>
                <a:tableStyleId>{FFFCD4C1-4CF8-4A44-87A0-7DF76CF1CA41}</a:tableStyleId>
              </a:tblPr>
              <a:tblGrid>
                <a:gridCol w="1297089">
                  <a:extLst>
                    <a:ext uri="{9D8B030D-6E8A-4147-A177-3AD203B41FA5}">
                      <a16:colId xmlns:a16="http://schemas.microsoft.com/office/drawing/2014/main" val="682476241"/>
                    </a:ext>
                  </a:extLst>
                </a:gridCol>
                <a:gridCol w="1438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8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4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75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8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03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91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Sunday</a:t>
                      </a: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Monday</a:t>
                      </a: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Tuesday</a:t>
                      </a: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sng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Wednesday</a:t>
                      </a:r>
                      <a:endParaRPr sz="23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Thursday</a:t>
                      </a: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Friday</a:t>
                      </a: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Saturday</a:t>
                      </a: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Game/</a:t>
                      </a:r>
                      <a:br>
                        <a:rPr lang="en-US" sz="24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24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sports</a:t>
                      </a:r>
                      <a:endParaRPr sz="24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587057"/>
                  </a:ext>
                </a:extLst>
              </a:tr>
              <a:tr h="63415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People</a:t>
                      </a:r>
                      <a:endParaRPr sz="24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0648916"/>
                  </a:ext>
                </a:extLst>
              </a:tr>
            </a:tbl>
          </a:graphicData>
        </a:graphic>
      </p:graphicFrame>
      <p:pic>
        <p:nvPicPr>
          <p:cNvPr id="2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7837" y="166782"/>
            <a:ext cx="2038992" cy="727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4" name="Google Shape;1434;g52e182c1d2_0_216"/>
          <p:cNvGraphicFramePr/>
          <p:nvPr>
            <p:extLst>
              <p:ext uri="{D42A27DB-BD31-4B8C-83A1-F6EECF244321}">
                <p14:modId xmlns:p14="http://schemas.microsoft.com/office/powerpoint/2010/main" val="3950696199"/>
              </p:ext>
            </p:extLst>
          </p:nvPr>
        </p:nvGraphicFramePr>
        <p:xfrm>
          <a:off x="305680" y="3874009"/>
          <a:ext cx="11442440" cy="2539627"/>
        </p:xfrm>
        <a:graphic>
          <a:graphicData uri="http://schemas.openxmlformats.org/drawingml/2006/table">
            <a:tbl>
              <a:tblPr>
                <a:noFill/>
                <a:tableStyleId>{FFFCD4C1-4CF8-4A44-87A0-7DF76CF1CA41}</a:tableStyleId>
              </a:tblPr>
              <a:tblGrid>
                <a:gridCol w="1297089">
                  <a:extLst>
                    <a:ext uri="{9D8B030D-6E8A-4147-A177-3AD203B41FA5}">
                      <a16:colId xmlns:a16="http://schemas.microsoft.com/office/drawing/2014/main" val="682476241"/>
                    </a:ext>
                  </a:extLst>
                </a:gridCol>
                <a:gridCol w="1438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8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4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75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8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03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91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Sunday</a:t>
                      </a: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Monday</a:t>
                      </a: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Tuesday</a:t>
                      </a: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sng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Wednesday</a:t>
                      </a:r>
                      <a:endParaRPr sz="23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Thursday</a:t>
                      </a: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Friday</a:t>
                      </a: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Saturday</a:t>
                      </a: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1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Game/</a:t>
                      </a:r>
                      <a:br>
                        <a:rPr lang="en-US" sz="24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24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sports</a:t>
                      </a:r>
                      <a:endParaRPr lang="en-US" sz="2400" b="1" i="0" u="none" strike="noStrike" cap="none" dirty="0" smtClean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587057"/>
                  </a:ext>
                </a:extLst>
              </a:tr>
              <a:tr h="63415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People</a:t>
                      </a:r>
                      <a:endParaRPr sz="24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0648916"/>
                  </a:ext>
                </a:extLst>
              </a:tr>
            </a:tbl>
          </a:graphicData>
        </a:graphic>
      </p:graphicFrame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69100" y="364522"/>
            <a:ext cx="10515600" cy="940159"/>
          </a:xfrm>
        </p:spPr>
        <p:txBody>
          <a:bodyPr/>
          <a:lstStyle/>
          <a:p>
            <a:pPr marL="228600" lvl="0" indent="-228600" algn="ctr" rtl="0">
              <a:lnSpc>
                <a:spcPct val="80000"/>
              </a:lnSpc>
              <a:spcBef>
                <a:spcPts val="0"/>
              </a:spcBef>
              <a:buClr>
                <a:srgbClr val="FB2265"/>
              </a:buClr>
              <a:buSzPts val="4000"/>
            </a:pPr>
            <a:r>
              <a:rPr lang="en-US" sz="4000" dirty="0">
                <a:solidFill>
                  <a:schemeClr val="tx1"/>
                </a:solidFill>
                <a:latin typeface="Comic Sans MS"/>
                <a:sym typeface="Comic Sans MS"/>
              </a:rPr>
              <a:t>Listening Activity</a:t>
            </a:r>
          </a:p>
        </p:txBody>
      </p:sp>
      <p:sp>
        <p:nvSpPr>
          <p:cNvPr id="1436" name="Google Shape;1436;g52e182c1d2_0_216"/>
          <p:cNvSpPr txBox="1"/>
          <p:nvPr/>
        </p:nvSpPr>
        <p:spPr>
          <a:xfrm>
            <a:off x="4668950" y="1893569"/>
            <a:ext cx="25902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Cards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Dominoes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Board games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7" name="Google Shape;1437;g52e182c1d2_0_216"/>
          <p:cNvSpPr txBox="1"/>
          <p:nvPr/>
        </p:nvSpPr>
        <p:spPr>
          <a:xfrm>
            <a:off x="1183800" y="1887232"/>
            <a:ext cx="25902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Volleyball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Football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Golf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g52e182c1d2_0_216"/>
          <p:cNvSpPr txBox="1"/>
          <p:nvPr/>
        </p:nvSpPr>
        <p:spPr>
          <a:xfrm>
            <a:off x="1183800" y="1128570"/>
            <a:ext cx="2710200" cy="770809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Sports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9" name="Google Shape;1439;g52e182c1d2_0_216"/>
          <p:cNvSpPr txBox="1"/>
          <p:nvPr/>
        </p:nvSpPr>
        <p:spPr>
          <a:xfrm>
            <a:off x="4671800" y="1128570"/>
            <a:ext cx="2710200" cy="770809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Games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0" name="Google Shape;1440;g52e182c1d2_0_216"/>
          <p:cNvSpPr txBox="1"/>
          <p:nvPr/>
        </p:nvSpPr>
        <p:spPr>
          <a:xfrm>
            <a:off x="8115225" y="1128570"/>
            <a:ext cx="3016800" cy="770809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People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1" name="Google Shape;1441;g52e182c1d2_0_216"/>
          <p:cNvSpPr txBox="1"/>
          <p:nvPr/>
        </p:nvSpPr>
        <p:spPr>
          <a:xfrm>
            <a:off x="8154100" y="1887232"/>
            <a:ext cx="2590200" cy="92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Mom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Friends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Dad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Family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Alone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52e182c1d2_0_264"/>
          <p:cNvSpPr txBox="1">
            <a:spLocks noGrp="1"/>
          </p:cNvSpPr>
          <p:nvPr>
            <p:ph type="body" idx="1"/>
          </p:nvPr>
        </p:nvSpPr>
        <p:spPr>
          <a:xfrm>
            <a:off x="1021553" y="2163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Listening </a:t>
            </a:r>
            <a:r>
              <a:rPr lang="en-US" dirty="0" smtClean="0"/>
              <a:t>Activity - Answers</a:t>
            </a:r>
            <a:endParaRPr dirty="0"/>
          </a:p>
        </p:txBody>
      </p:sp>
      <p:grpSp>
        <p:nvGrpSpPr>
          <p:cNvPr id="1501" name="Google Shape;1501;g52e182c1d2_0_264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502" name="Google Shape;1502;g52e182c1d2_0_264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503" name="Google Shape;1503;g52e182c1d2_0_264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g52e182c1d2_0_264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05" name="Google Shape;1505;g52e182c1d2_0_264"/>
          <p:cNvSpPr txBox="1"/>
          <p:nvPr/>
        </p:nvSpPr>
        <p:spPr>
          <a:xfrm>
            <a:off x="493950" y="1536850"/>
            <a:ext cx="11204100" cy="43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aphicFrame>
        <p:nvGraphicFramePr>
          <p:cNvPr id="9" name="Google Shape;1434;g52e182c1d2_0_216"/>
          <p:cNvGraphicFramePr/>
          <p:nvPr>
            <p:extLst>
              <p:ext uri="{D42A27DB-BD31-4B8C-83A1-F6EECF244321}">
                <p14:modId xmlns:p14="http://schemas.microsoft.com/office/powerpoint/2010/main" val="2086563703"/>
              </p:ext>
            </p:extLst>
          </p:nvPr>
        </p:nvGraphicFramePr>
        <p:xfrm>
          <a:off x="404607" y="1764995"/>
          <a:ext cx="11442440" cy="3551360"/>
        </p:xfrm>
        <a:graphic>
          <a:graphicData uri="http://schemas.openxmlformats.org/drawingml/2006/table">
            <a:tbl>
              <a:tblPr>
                <a:noFill/>
                <a:tableStyleId>{FFFCD4C1-4CF8-4A44-87A0-7DF76CF1CA41}</a:tableStyleId>
              </a:tblPr>
              <a:tblGrid>
                <a:gridCol w="1297089">
                  <a:extLst>
                    <a:ext uri="{9D8B030D-6E8A-4147-A177-3AD203B41FA5}">
                      <a16:colId xmlns:a16="http://schemas.microsoft.com/office/drawing/2014/main" val="682476241"/>
                    </a:ext>
                  </a:extLst>
                </a:gridCol>
                <a:gridCol w="1438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8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4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75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50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40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91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Sunday</a:t>
                      </a: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Monday</a:t>
                      </a: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Tuesday</a:t>
                      </a: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sng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Wednesday</a:t>
                      </a:r>
                      <a:endParaRPr sz="23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Thursday</a:t>
                      </a: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Friday</a:t>
                      </a: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Saturday</a:t>
                      </a:r>
                      <a:endParaRPr sz="24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86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Game/</a:t>
                      </a:r>
                      <a:br>
                        <a:rPr lang="en-US" sz="24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24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sports</a:t>
                      </a:r>
                      <a:endParaRPr lang="en-US" sz="2400" b="1" i="0" u="none" strike="noStrike" cap="none" dirty="0" smtClean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 smtClean="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volleyball</a:t>
                      </a:r>
                      <a:endParaRPr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 smtClean="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cards</a:t>
                      </a:r>
                      <a:endParaRPr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 smtClean="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golf</a:t>
                      </a:r>
                      <a:endParaRPr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board games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video games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dominoes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football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587057"/>
                  </a:ext>
                </a:extLst>
              </a:tr>
              <a:tr h="110214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People</a:t>
                      </a:r>
                      <a:endParaRPr sz="24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friends and family</a:t>
                      </a: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 smtClean="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grandma</a:t>
                      </a:r>
                      <a:endParaRPr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 smtClean="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alone</a:t>
                      </a:r>
                      <a:endParaRPr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maayan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alone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dad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friends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064891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73cd73a9de_0_690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Warm-up puzzle</a:t>
            </a:r>
            <a:endParaRPr/>
          </a:p>
        </p:txBody>
      </p:sp>
      <p:grpSp>
        <p:nvGrpSpPr>
          <p:cNvPr id="562" name="Google Shape;562;g73cd73a9de_0_690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563" name="Google Shape;563;g73cd73a9de_0_690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64" name="Google Shape;564;g73cd73a9de_0_690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g73cd73a9de_0_690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6" name="Google Shape;566;g73cd73a9de_0_690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g73cd73a9de_0_690"/>
          <p:cNvSpPr txBox="1"/>
          <p:nvPr/>
        </p:nvSpPr>
        <p:spPr>
          <a:xfrm>
            <a:off x="607213" y="1196975"/>
            <a:ext cx="3188700" cy="37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Find:</a:t>
            </a:r>
            <a:endParaRPr sz="4800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lvl="0" indent="-685800" algn="l" rtl="0">
              <a:spcBef>
                <a:spcPts val="0"/>
              </a:spcBef>
              <a:spcAft>
                <a:spcPts val="0"/>
              </a:spcAft>
              <a:buSzPts val="4800"/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sports</a:t>
            </a:r>
            <a:endParaRPr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lvl="0" indent="-685800" algn="l" rtl="0">
              <a:spcBef>
                <a:spcPts val="0"/>
              </a:spcBef>
              <a:spcAft>
                <a:spcPts val="0"/>
              </a:spcAft>
              <a:buSzPts val="4800"/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</a:t>
            </a:r>
            <a:endParaRPr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lvl="0" indent="-685800" algn="l" rtl="0">
              <a:spcBef>
                <a:spcPts val="0"/>
              </a:spcBef>
              <a:spcAft>
                <a:spcPts val="0"/>
              </a:spcAft>
              <a:buSzPts val="4800"/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cards</a:t>
            </a:r>
            <a:endParaRPr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lvl="0" indent="-685800" algn="l" rtl="0">
              <a:spcBef>
                <a:spcPts val="0"/>
              </a:spcBef>
              <a:spcAft>
                <a:spcPts val="0"/>
              </a:spcAft>
              <a:buSzPts val="4800"/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ball</a:t>
            </a:r>
            <a:endParaRPr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lvl="0" indent="-685800" algn="l" rtl="0">
              <a:spcBef>
                <a:spcPts val="0"/>
              </a:spcBef>
              <a:spcAft>
                <a:spcPts val="0"/>
              </a:spcAft>
              <a:buSzPts val="4800"/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glove</a:t>
            </a:r>
            <a:endParaRPr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8" name="Google Shape;568;g73cd73a9de_0_6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8850" y="1196975"/>
            <a:ext cx="7978200" cy="5093725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g73cd73a9de_0_690"/>
          <p:cNvSpPr/>
          <p:nvPr/>
        </p:nvSpPr>
        <p:spPr>
          <a:xfrm>
            <a:off x="7203425" y="2014225"/>
            <a:ext cx="2604900" cy="403200"/>
          </a:xfrm>
          <a:prstGeom prst="rect">
            <a:avLst/>
          </a:prstGeom>
          <a:solidFill>
            <a:srgbClr val="FEC100">
              <a:alpha val="2458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g73cd73a9de_0_690"/>
          <p:cNvSpPr/>
          <p:nvPr/>
        </p:nvSpPr>
        <p:spPr>
          <a:xfrm>
            <a:off x="5973800" y="5367025"/>
            <a:ext cx="3987000" cy="403200"/>
          </a:xfrm>
          <a:prstGeom prst="rect">
            <a:avLst/>
          </a:prstGeom>
          <a:solidFill>
            <a:srgbClr val="FEC100">
              <a:alpha val="2458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g73cd73a9de_0_690"/>
          <p:cNvSpPr/>
          <p:nvPr/>
        </p:nvSpPr>
        <p:spPr>
          <a:xfrm rot="5400000">
            <a:off x="10037225" y="2186650"/>
            <a:ext cx="2010900" cy="403200"/>
          </a:xfrm>
          <a:prstGeom prst="rect">
            <a:avLst/>
          </a:prstGeom>
          <a:solidFill>
            <a:srgbClr val="FEC100">
              <a:alpha val="2458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g73cd73a9de_0_690"/>
          <p:cNvSpPr/>
          <p:nvPr/>
        </p:nvSpPr>
        <p:spPr>
          <a:xfrm>
            <a:off x="6623825" y="2415250"/>
            <a:ext cx="3188700" cy="403200"/>
          </a:xfrm>
          <a:prstGeom prst="rect">
            <a:avLst/>
          </a:prstGeom>
          <a:solidFill>
            <a:srgbClr val="FEC100">
              <a:alpha val="2458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g73cd73a9de_0_690"/>
          <p:cNvSpPr/>
          <p:nvPr/>
        </p:nvSpPr>
        <p:spPr>
          <a:xfrm rot="5400000">
            <a:off x="8418725" y="4380100"/>
            <a:ext cx="2376000" cy="403200"/>
          </a:xfrm>
          <a:prstGeom prst="rect">
            <a:avLst/>
          </a:prstGeom>
          <a:solidFill>
            <a:srgbClr val="FEC100">
              <a:alpha val="2458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14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575" cy="62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r>
              <a:rPr lang="en-US" dirty="0"/>
              <a:t>At the end of this lesson, you can:</a:t>
            </a:r>
          </a:p>
        </p:txBody>
      </p:sp>
      <p:sp>
        <p:nvSpPr>
          <p:cNvPr id="1513" name="Google Shape;1513;p14"/>
          <p:cNvSpPr txBox="1">
            <a:spLocks noGrp="1"/>
          </p:cNvSpPr>
          <p:nvPr>
            <p:ph type="body" idx="2"/>
          </p:nvPr>
        </p:nvSpPr>
        <p:spPr>
          <a:xfrm>
            <a:off x="1010603" y="1364112"/>
            <a:ext cx="10331450" cy="4618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endParaRPr/>
          </a:p>
          <a:p>
            <a:pPr marL="0" lvl="0" indent="0" algn="l" rtl="0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SzPts val="3300"/>
              <a:buNone/>
            </a:pPr>
            <a:endParaRPr/>
          </a:p>
        </p:txBody>
      </p:sp>
      <p:pic>
        <p:nvPicPr>
          <p:cNvPr id="1514" name="Google Shape;151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7543" y="433137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5" name="Google Shape;1515;p14"/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516" name="Google Shape;1516;p14"/>
            <p:cNvCxnSpPr/>
            <p:nvPr/>
          </p:nvCxnSpPr>
          <p:spPr>
            <a:xfrm>
              <a:off x="865046" y="6434480"/>
              <a:ext cx="1289543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517" name="Google Shape;1517;p14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14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9" name="Google Shape;1519;p14"/>
          <p:cNvSpPr txBox="1"/>
          <p:nvPr/>
        </p:nvSpPr>
        <p:spPr>
          <a:xfrm>
            <a:off x="793287" y="1682572"/>
            <a:ext cx="10331450" cy="381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>
              <a:lnSpc>
                <a:spcPct val="126060"/>
              </a:lnSpc>
              <a:buClr>
                <a:schemeClr val="dk1"/>
              </a:buClr>
              <a:buSzPts val="3300"/>
              <a:buFont typeface="Calibri"/>
              <a:buChar char="•"/>
            </a:pPr>
            <a:r>
              <a:rPr lang="en-US" sz="3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talk and write about where you play sports and games and the equipment you need </a:t>
            </a:r>
            <a:endParaRPr sz="3300" dirty="0">
              <a:solidFill>
                <a:srgbClr val="FB226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g52e182c1d2_0_275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9022968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Let’s Write!</a:t>
            </a:r>
            <a:endParaRPr/>
          </a:p>
        </p:txBody>
      </p:sp>
      <p:pic>
        <p:nvPicPr>
          <p:cNvPr id="1526" name="Google Shape;1526;g52e182c1d2_0_2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17543" y="433137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7" name="Google Shape;1527;g52e182c1d2_0_275"/>
          <p:cNvSpPr txBox="1"/>
          <p:nvPr/>
        </p:nvSpPr>
        <p:spPr>
          <a:xfrm>
            <a:off x="277799" y="1300946"/>
            <a:ext cx="11570700" cy="3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76250" algn="l" rtl="0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•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 a photo of your favorite sports celebrity. 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76250" algn="l" rtl="0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•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an ID card for them. 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76250" algn="l" rtl="0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•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why you like them.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8" name="Google Shape;1528;g52e182c1d2_0_275"/>
          <p:cNvSpPr/>
          <p:nvPr/>
        </p:nvSpPr>
        <p:spPr>
          <a:xfrm>
            <a:off x="5968200" y="2675850"/>
            <a:ext cx="5703900" cy="3355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9" name="Google Shape;1529;g52e182c1d2_0_2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6161" y="2699383"/>
            <a:ext cx="2158901" cy="1438950"/>
          </a:xfrm>
          <a:prstGeom prst="rect">
            <a:avLst/>
          </a:prstGeom>
          <a:noFill/>
          <a:ln w="3810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30" name="Google Shape;1530;g52e182c1d2_0_275"/>
          <p:cNvSpPr txBox="1"/>
          <p:nvPr/>
        </p:nvSpPr>
        <p:spPr>
          <a:xfrm>
            <a:off x="6044980" y="4132180"/>
            <a:ext cx="3207000" cy="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Lebron James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1" name="Google Shape;1531;g52e182c1d2_0_275"/>
          <p:cNvSpPr txBox="1"/>
          <p:nvPr/>
        </p:nvSpPr>
        <p:spPr>
          <a:xfrm>
            <a:off x="8854703" y="2758084"/>
            <a:ext cx="2255100" cy="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Sport: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Basketball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2" name="Google Shape;1532;g52e182c1d2_0_275"/>
          <p:cNvSpPr txBox="1"/>
          <p:nvPr/>
        </p:nvSpPr>
        <p:spPr>
          <a:xfrm>
            <a:off x="8864453" y="3315322"/>
            <a:ext cx="1704600" cy="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Team: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Lakers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3" name="Google Shape;1533;g52e182c1d2_0_275"/>
          <p:cNvSpPr txBox="1"/>
          <p:nvPr/>
        </p:nvSpPr>
        <p:spPr>
          <a:xfrm>
            <a:off x="6044974" y="4670000"/>
            <a:ext cx="3831300" cy="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Birthday: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December 30, 1984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4" name="Google Shape;1534;g52e182c1d2_0_275"/>
          <p:cNvSpPr txBox="1"/>
          <p:nvPr/>
        </p:nvSpPr>
        <p:spPr>
          <a:xfrm>
            <a:off x="6063149" y="5207825"/>
            <a:ext cx="21588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Height: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2.06m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35" name="Google Shape;1535;g52e182c1d2_0_275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1536" name="Google Shape;1536;g52e182c1d2_0_275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537" name="Google Shape;1537;g52e182c1d2_0_275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g52e182c1d2_0_275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39" name="Google Shape;1539;g52e182c1d2_0_2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16650" y="4775600"/>
            <a:ext cx="1082201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0" name="Google Shape;1540;g52e182c1d2_0_275"/>
          <p:cNvSpPr txBox="1"/>
          <p:nvPr/>
        </p:nvSpPr>
        <p:spPr>
          <a:xfrm>
            <a:off x="8864453" y="3848722"/>
            <a:ext cx="1704600" cy="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Number: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23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10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3951" y="155186"/>
            <a:ext cx="2079446" cy="741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73cd73a9de_0_419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Sports</a:t>
            </a:r>
            <a:endParaRPr/>
          </a:p>
        </p:txBody>
      </p:sp>
      <p:grpSp>
        <p:nvGrpSpPr>
          <p:cNvPr id="580" name="Google Shape;580;g73cd73a9de_0_419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581" name="Google Shape;581;g73cd73a9de_0_419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82" name="Google Shape;582;g73cd73a9de_0_419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g73cd73a9de_0_419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4" name="Google Shape;584;g73cd73a9de_0_419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5" name="Google Shape;585;g73cd73a9de_0_419"/>
          <p:cNvPicPr preferRelativeResize="0"/>
          <p:nvPr/>
        </p:nvPicPr>
        <p:blipFill rotWithShape="1">
          <a:blip r:embed="rId3">
            <a:alphaModFix/>
          </a:blip>
          <a:srcRect b="8037"/>
          <a:stretch/>
        </p:blipFill>
        <p:spPr>
          <a:xfrm>
            <a:off x="671348" y="1486325"/>
            <a:ext cx="4262950" cy="3912424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g73cd73a9de_0_419"/>
          <p:cNvSpPr txBox="1"/>
          <p:nvPr/>
        </p:nvSpPr>
        <p:spPr>
          <a:xfrm>
            <a:off x="1602329" y="5533619"/>
            <a:ext cx="20355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Sports</a:t>
            </a:r>
            <a:endParaRPr sz="3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7" name="Google Shape;587;g73cd73a9de_0_419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020">
                        <a14:foregroundMark x1="69281" y1="78947" x2="69281" y2="78947"/>
                        <a14:foregroundMark x1="76471" y1="79778" x2="76471" y2="79778"/>
                        <a14:foregroundMark x1="82843" y1="78393" x2="82843" y2="78393"/>
                        <a14:foregroundMark x1="90033" y1="75346" x2="90033" y2="75346"/>
                        <a14:foregroundMark x1="88562" y1="85873" x2="88562" y2="85873"/>
                        <a14:foregroundMark x1="83170" y1="86150" x2="83170" y2="86150"/>
                        <a14:foregroundMark x1="82516" y1="95568" x2="82516" y2="95568"/>
                        <a14:foregroundMark x1="89216" y1="95014" x2="89216" y2="95014"/>
                        <a14:foregroundMark x1="76797" y1="93075" x2="76797" y2="93075"/>
                        <a14:foregroundMark x1="75327" y1="89751" x2="75327" y2="89751"/>
                        <a14:foregroundMark x1="70425" y1="91136" x2="70425" y2="91136"/>
                        <a14:foregroundMark x1="70098" y1="93629" x2="70098" y2="93629"/>
                        <a14:foregroundMark x1="64052" y1="94183" x2="64052" y2="94183"/>
                        <a14:foregroundMark x1="64379" y1="89197" x2="64379" y2="89197"/>
                        <a14:foregroundMark x1="56536" y1="91690" x2="56536" y2="91690"/>
                        <a14:foregroundMark x1="57190" y1="87258" x2="57190" y2="87258"/>
                        <a14:foregroundMark x1="47876" y1="94460" x2="47876" y2="94460"/>
                        <a14:foregroundMark x1="47549" y1="89751" x2="47549" y2="89751"/>
                        <a14:foregroundMark x1="41503" y1="89197" x2="41503" y2="89197"/>
                        <a14:foregroundMark x1="39216" y1="92521" x2="39216" y2="92521"/>
                        <a14:foregroundMark x1="41830" y1="95014" x2="41830" y2="95014"/>
                        <a14:foregroundMark x1="40359" y1="95568" x2="40359" y2="95568"/>
                        <a14:foregroundMark x1="39869" y1="96122" x2="39869" y2="96122"/>
                        <a14:foregroundMark x1="34314" y1="94460" x2="34314" y2="94460"/>
                        <a14:foregroundMark x1="33987" y1="87258" x2="33987" y2="87258"/>
                        <a14:foregroundMark x1="33987" y1="75346" x2="33987" y2="75346"/>
                        <a14:foregroundMark x1="25980" y1="78393" x2="25980" y2="78393"/>
                        <a14:foregroundMark x1="26471" y1="88089" x2="26471" y2="88089"/>
                        <a14:foregroundMark x1="24837" y1="96399" x2="24837" y2="96399"/>
                        <a14:foregroundMark x1="27451" y1="91690" x2="27451" y2="91690"/>
                        <a14:foregroundMark x1="32353" y1="85319" x2="32353" y2="85319"/>
                        <a14:foregroundMark x1="33170" y1="88089" x2="33170" y2="88089"/>
                        <a14:foregroundMark x1="17647" y1="89197" x2="17647" y2="89197"/>
                        <a14:foregroundMark x1="18464" y1="76454" x2="18464" y2="76454"/>
                        <a14:foregroundMark x1="9804" y1="75346" x2="9804" y2="75346"/>
                        <a14:foregroundMark x1="17810" y1="83380" x2="17810" y2="83380"/>
                        <a14:foregroundMark x1="9804" y1="79501" x2="9804" y2="79501"/>
                        <a14:foregroundMark x1="8987" y1="83934" x2="8987" y2="83934"/>
                        <a14:foregroundMark x1="8987" y1="88643" x2="8987" y2="88643"/>
                        <a14:foregroundMark x1="8007" y1="50416" x2="8007" y2="50416"/>
                        <a14:foregroundMark x1="7516" y1="47645" x2="7516" y2="47645"/>
                        <a14:foregroundMark x1="8660" y1="47091" x2="8660" y2="47091"/>
                        <a14:foregroundMark x1="10131" y1="51524" x2="10131" y2="51524"/>
                        <a14:foregroundMark x1="8660" y1="55956" x2="8660" y2="55956"/>
                        <a14:foregroundMark x1="6373" y1="56787" x2="6373" y2="56787"/>
                        <a14:backgroundMark x1="30065" y1="77562" x2="30065" y2="77562"/>
                        <a14:backgroundMark x1="12092" y1="32410" x2="12092" y2="32410"/>
                        <a14:backgroundMark x1="18791" y1="32964" x2="18791" y2="32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8153" y="1486325"/>
            <a:ext cx="3561324" cy="210071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g73cd73a9de_0_419"/>
          <p:cNvSpPr txBox="1"/>
          <p:nvPr/>
        </p:nvSpPr>
        <p:spPr>
          <a:xfrm>
            <a:off x="9513575" y="2182300"/>
            <a:ext cx="20355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g73cd73a9de_0_419"/>
          <p:cNvSpPr txBox="1"/>
          <p:nvPr/>
        </p:nvSpPr>
        <p:spPr>
          <a:xfrm>
            <a:off x="9497000" y="4650800"/>
            <a:ext cx="20355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Alone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87" r="74402"/>
          <a:stretch/>
        </p:blipFill>
        <p:spPr>
          <a:xfrm rot="1551745">
            <a:off x="6333358" y="3860499"/>
            <a:ext cx="3359513" cy="334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g73cd73a9de_0_4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3105" y="300439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5" name="Google Shape;665;g73cd73a9de_0_480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666" name="Google Shape;666;g73cd73a9de_0_480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67" name="Google Shape;667;g73cd73a9de_0_480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g73cd73a9de_0_480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g73cd73a9de_0_480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0" name="Google Shape;670;g73cd73a9de_0_480"/>
          <p:cNvPicPr preferRelativeResize="0"/>
          <p:nvPr/>
        </p:nvPicPr>
        <p:blipFill rotWithShape="1">
          <a:blip r:embed="rId4">
            <a:alphaModFix/>
          </a:blip>
          <a:srcRect l="7658" r="6966"/>
          <a:stretch/>
        </p:blipFill>
        <p:spPr>
          <a:xfrm>
            <a:off x="776850" y="1196975"/>
            <a:ext cx="2276502" cy="19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g73cd73a9de_0_480"/>
          <p:cNvSpPr txBox="1"/>
          <p:nvPr/>
        </p:nvSpPr>
        <p:spPr>
          <a:xfrm>
            <a:off x="600232" y="3149572"/>
            <a:ext cx="2629738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Football/Soccer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g73cd73a9de_0_480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dirty="0"/>
              <a:t>Different </a:t>
            </a:r>
            <a:r>
              <a:rPr lang="en-US" dirty="0" smtClean="0"/>
              <a:t>Sports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407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g73cd73a9de_0_4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3105" y="300439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5" name="Google Shape;665;g73cd73a9de_0_480"/>
          <p:cNvGrpSpPr/>
          <p:nvPr/>
        </p:nvGrpSpPr>
        <p:grpSpPr>
          <a:xfrm flipH="1">
            <a:off x="10416751" y="6290639"/>
            <a:ext cx="1430296" cy="403348"/>
            <a:chOff x="358720" y="6187645"/>
            <a:chExt cx="1795726" cy="506400"/>
          </a:xfrm>
        </p:grpSpPr>
        <p:cxnSp>
          <p:nvCxnSpPr>
            <p:cNvPr id="666" name="Google Shape;666;g73cd73a9de_0_480"/>
            <p:cNvCxnSpPr/>
            <p:nvPr/>
          </p:nvCxnSpPr>
          <p:spPr>
            <a:xfrm>
              <a:off x="865046" y="6434480"/>
              <a:ext cx="12894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67" name="Google Shape;667;g73cd73a9de_0_480"/>
            <p:cNvSpPr/>
            <p:nvPr/>
          </p:nvSpPr>
          <p:spPr>
            <a:xfrm rot="-5400000">
              <a:off x="358720" y="6187645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g73cd73a9de_0_480"/>
            <p:cNvSpPr/>
            <p:nvPr/>
          </p:nvSpPr>
          <p:spPr>
            <a:xfrm>
              <a:off x="781297" y="6357132"/>
              <a:ext cx="167400" cy="16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g73cd73a9de_0_480"/>
          <p:cNvSpPr/>
          <p:nvPr/>
        </p:nvSpPr>
        <p:spPr>
          <a:xfrm>
            <a:off x="5754757" y="6291468"/>
            <a:ext cx="815100" cy="3378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0" name="Google Shape;670;g73cd73a9de_0_480"/>
          <p:cNvPicPr preferRelativeResize="0"/>
          <p:nvPr/>
        </p:nvPicPr>
        <p:blipFill rotWithShape="1">
          <a:blip r:embed="rId4">
            <a:alphaModFix/>
          </a:blip>
          <a:srcRect l="7658" r="6966"/>
          <a:stretch/>
        </p:blipFill>
        <p:spPr>
          <a:xfrm>
            <a:off x="776850" y="1196975"/>
            <a:ext cx="2276502" cy="19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g73cd73a9de_0_4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4350" y="1337063"/>
            <a:ext cx="2045699" cy="1874086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g73cd73a9de_0_480"/>
          <p:cNvSpPr txBox="1"/>
          <p:nvPr/>
        </p:nvSpPr>
        <p:spPr>
          <a:xfrm>
            <a:off x="3977250" y="3178350"/>
            <a:ext cx="20457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Basketball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g73cd73a9de_0_480"/>
          <p:cNvSpPr txBox="1">
            <a:spLocks noGrp="1"/>
          </p:cNvSpPr>
          <p:nvPr>
            <p:ph type="body" idx="1"/>
          </p:nvPr>
        </p:nvSpPr>
        <p:spPr>
          <a:xfrm>
            <a:off x="1086803" y="254402"/>
            <a:ext cx="104427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rtl="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Different </a:t>
            </a:r>
            <a:r>
              <a:rPr lang="en-US" dirty="0"/>
              <a:t>Sports</a:t>
            </a:r>
            <a:endParaRPr dirty="0"/>
          </a:p>
        </p:txBody>
      </p:sp>
      <p:sp>
        <p:nvSpPr>
          <p:cNvPr id="13" name="Google Shape;679;g73cd73a9de_0_480"/>
          <p:cNvSpPr txBox="1"/>
          <p:nvPr/>
        </p:nvSpPr>
        <p:spPr>
          <a:xfrm>
            <a:off x="600232" y="3149572"/>
            <a:ext cx="2629738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Football/Soccer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3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מצגות חירום">
  <a:themeElements>
    <a:clrScheme name="מצגת חירום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3986</Words>
  <Application>Microsoft Office PowerPoint</Application>
  <PresentationFormat>מסך רחב</PresentationFormat>
  <Paragraphs>623</Paragraphs>
  <Slides>62</Slides>
  <Notes>62</Notes>
  <HiddenSlides>0</HiddenSlides>
  <MMClips>5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62</vt:i4>
      </vt:variant>
    </vt:vector>
  </HeadingPairs>
  <TitlesOfParts>
    <vt:vector size="69" baseType="lpstr">
      <vt:lpstr>Arial</vt:lpstr>
      <vt:lpstr>Calibri</vt:lpstr>
      <vt:lpstr>Comic Sans MS</vt:lpstr>
      <vt:lpstr>Wingdings</vt:lpstr>
      <vt:lpstr>Office Theme</vt:lpstr>
      <vt:lpstr>מצגות חירום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Listening Activity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Hila Hadad</cp:lastModifiedBy>
  <cp:revision>32</cp:revision>
  <dcterms:created xsi:type="dcterms:W3CDTF">2020-03-11T07:11:19Z</dcterms:created>
  <dcterms:modified xsi:type="dcterms:W3CDTF">2020-04-22T05:59:35Z</dcterms:modified>
</cp:coreProperties>
</file>