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24"/>
  </p:notesMasterIdLst>
  <p:sldIdLst>
    <p:sldId id="257" r:id="rId5"/>
    <p:sldId id="262" r:id="rId6"/>
    <p:sldId id="263" r:id="rId7"/>
    <p:sldId id="307" r:id="rId8"/>
    <p:sldId id="316" r:id="rId9"/>
    <p:sldId id="315" r:id="rId10"/>
    <p:sldId id="318" r:id="rId11"/>
    <p:sldId id="324" r:id="rId12"/>
    <p:sldId id="337" r:id="rId13"/>
    <p:sldId id="336" r:id="rId14"/>
    <p:sldId id="329" r:id="rId15"/>
    <p:sldId id="338" r:id="rId16"/>
    <p:sldId id="335" r:id="rId17"/>
    <p:sldId id="334" r:id="rId18"/>
    <p:sldId id="339" r:id="rId19"/>
    <p:sldId id="326" r:id="rId20"/>
    <p:sldId id="341" r:id="rId21"/>
    <p:sldId id="322" r:id="rId22"/>
    <p:sldId id="291" r:id="rId2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F0FF"/>
    <a:srgbClr val="FFFFFF"/>
    <a:srgbClr val="192A72"/>
    <a:srgbClr val="92D050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087B95-E093-4954-832A-BC3F78102EA8}" v="289" dt="2020-07-22T11:11:35.951"/>
    <p1510:client id="{A618CBD9-B9F5-436C-BC4D-CA12C7AA8864}" v="1702" dt="2020-07-21T19:36:37.1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96" autoAdjust="0"/>
    <p:restoredTop sz="95174" autoAdjust="0"/>
  </p:normalViewPr>
  <p:slideViewPr>
    <p:cSldViewPr snapToGrid="0" snapToObjects="1">
      <p:cViewPr varScale="1">
        <p:scale>
          <a:sx n="111" d="100"/>
          <a:sy n="111" d="100"/>
        </p:scale>
        <p:origin x="576" y="114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גד לידרור" userId="d6a2613b-2562-45d9-9052-d4c3e387aa99" providerId="ADAL" clId="{EE92161D-9EE8-40D0-814A-1433111A0EDA}"/>
    <pc:docChg chg="undo redo custSel addSld delSld modSld sldOrd">
      <pc:chgData name="גד לידרור" userId="d6a2613b-2562-45d9-9052-d4c3e387aa99" providerId="ADAL" clId="{EE92161D-9EE8-40D0-814A-1433111A0EDA}" dt="2020-07-18T08:55:58.710" v="3031" actId="14100"/>
      <pc:docMkLst>
        <pc:docMk/>
      </pc:docMkLst>
      <pc:sldChg chg="modSp">
        <pc:chgData name="גד לידרור" userId="d6a2613b-2562-45d9-9052-d4c3e387aa99" providerId="ADAL" clId="{EE92161D-9EE8-40D0-814A-1433111A0EDA}" dt="2020-07-18T05:27:11.942" v="0" actId="20577"/>
        <pc:sldMkLst>
          <pc:docMk/>
          <pc:sldMk cId="0" sldId="262"/>
        </pc:sldMkLst>
        <pc:spChg chg="mod">
          <ac:chgData name="גד לידרור" userId="d6a2613b-2562-45d9-9052-d4c3e387aa99" providerId="ADAL" clId="{EE92161D-9EE8-40D0-814A-1433111A0EDA}" dt="2020-07-18T05:27:11.942" v="0" actId="20577"/>
          <ac:spMkLst>
            <pc:docMk/>
            <pc:sldMk cId="0" sldId="262"/>
            <ac:spMk id="5" creationId="{00000000-0000-0000-0000-000000000000}"/>
          </ac:spMkLst>
        </pc:spChg>
      </pc:sldChg>
      <pc:sldChg chg="modSp">
        <pc:chgData name="גד לידרור" userId="d6a2613b-2562-45d9-9052-d4c3e387aa99" providerId="ADAL" clId="{EE92161D-9EE8-40D0-814A-1433111A0EDA}" dt="2020-07-18T05:29:24.660" v="103" actId="14100"/>
        <pc:sldMkLst>
          <pc:docMk/>
          <pc:sldMk cId="0" sldId="263"/>
        </pc:sldMkLst>
        <pc:spChg chg="mod">
          <ac:chgData name="גד לידרור" userId="d6a2613b-2562-45d9-9052-d4c3e387aa99" providerId="ADAL" clId="{EE92161D-9EE8-40D0-814A-1433111A0EDA}" dt="2020-07-18T05:29:24.660" v="103" actId="14100"/>
          <ac:spMkLst>
            <pc:docMk/>
            <pc:sldMk cId="0" sldId="263"/>
            <ac:spMk id="3" creationId="{00000000-0000-0000-0000-000000000000}"/>
          </ac:spMkLst>
        </pc:spChg>
      </pc:sldChg>
      <pc:sldChg chg="addSp delSp del">
        <pc:chgData name="גד לידרור" userId="d6a2613b-2562-45d9-9052-d4c3e387aa99" providerId="ADAL" clId="{EE92161D-9EE8-40D0-814A-1433111A0EDA}" dt="2020-07-18T05:29:32.542" v="104" actId="2696"/>
        <pc:sldMkLst>
          <pc:docMk/>
          <pc:sldMk cId="1162881620" sldId="301"/>
        </pc:sldMkLst>
        <pc:picChg chg="add del">
          <ac:chgData name="גד לידרור" userId="d6a2613b-2562-45d9-9052-d4c3e387aa99" providerId="ADAL" clId="{EE92161D-9EE8-40D0-814A-1433111A0EDA}" dt="2020-07-18T05:28:34.815" v="89"/>
          <ac:picMkLst>
            <pc:docMk/>
            <pc:sldMk cId="1162881620" sldId="301"/>
            <ac:picMk id="36" creationId="{241168B5-6FE7-43F0-A9C0-C2BEBD28082D}"/>
          </ac:picMkLst>
        </pc:picChg>
      </pc:sldChg>
      <pc:sldChg chg="addSp delSp modSp delAnim modAnim">
        <pc:chgData name="גד לידרור" userId="d6a2613b-2562-45d9-9052-d4c3e387aa99" providerId="ADAL" clId="{EE92161D-9EE8-40D0-814A-1433111A0EDA}" dt="2020-07-18T08:36:32.233" v="2223" actId="1076"/>
        <pc:sldMkLst>
          <pc:docMk/>
          <pc:sldMk cId="1095412416" sldId="307"/>
        </pc:sldMkLst>
        <pc:spChg chg="del">
          <ac:chgData name="גד לידרור" userId="d6a2613b-2562-45d9-9052-d4c3e387aa99" providerId="ADAL" clId="{EE92161D-9EE8-40D0-814A-1433111A0EDA}" dt="2020-07-18T05:30:20.974" v="110" actId="478"/>
          <ac:spMkLst>
            <pc:docMk/>
            <pc:sldMk cId="1095412416" sldId="307"/>
            <ac:spMk id="6" creationId="{0C5FADA7-439F-499B-8E3E-596765372717}"/>
          </ac:spMkLst>
        </pc:spChg>
        <pc:spChg chg="del">
          <ac:chgData name="גד לידרור" userId="d6a2613b-2562-45d9-9052-d4c3e387aa99" providerId="ADAL" clId="{EE92161D-9EE8-40D0-814A-1433111A0EDA}" dt="2020-07-18T05:30:27.856" v="111" actId="478"/>
          <ac:spMkLst>
            <pc:docMk/>
            <pc:sldMk cId="1095412416" sldId="307"/>
            <ac:spMk id="7" creationId="{28192E23-DA83-4D45-B3D3-36D5C58401FF}"/>
          </ac:spMkLst>
        </pc:spChg>
        <pc:spChg chg="del">
          <ac:chgData name="גד לידרור" userId="d6a2613b-2562-45d9-9052-d4c3e387aa99" providerId="ADAL" clId="{EE92161D-9EE8-40D0-814A-1433111A0EDA}" dt="2020-07-18T05:30:27.856" v="111" actId="478"/>
          <ac:spMkLst>
            <pc:docMk/>
            <pc:sldMk cId="1095412416" sldId="307"/>
            <ac:spMk id="8" creationId="{AC99EF4B-3A16-4A90-8C64-6997E0C4EDA1}"/>
          </ac:spMkLst>
        </pc:spChg>
        <pc:spChg chg="del">
          <ac:chgData name="גד לידרור" userId="d6a2613b-2562-45d9-9052-d4c3e387aa99" providerId="ADAL" clId="{EE92161D-9EE8-40D0-814A-1433111A0EDA}" dt="2020-07-18T05:30:27.856" v="111" actId="478"/>
          <ac:spMkLst>
            <pc:docMk/>
            <pc:sldMk cId="1095412416" sldId="307"/>
            <ac:spMk id="9" creationId="{0BA7AB5D-E7C8-4260-91C2-81B3BC8B9519}"/>
          </ac:spMkLst>
        </pc:spChg>
        <pc:spChg chg="del">
          <ac:chgData name="גד לידרור" userId="d6a2613b-2562-45d9-9052-d4c3e387aa99" providerId="ADAL" clId="{EE92161D-9EE8-40D0-814A-1433111A0EDA}" dt="2020-07-18T05:30:27.856" v="111" actId="478"/>
          <ac:spMkLst>
            <pc:docMk/>
            <pc:sldMk cId="1095412416" sldId="307"/>
            <ac:spMk id="10" creationId="{8C6AC713-3C82-43E9-8EAF-5051F8554E57}"/>
          </ac:spMkLst>
        </pc:spChg>
        <pc:spChg chg="del">
          <ac:chgData name="גד לידרור" userId="d6a2613b-2562-45d9-9052-d4c3e387aa99" providerId="ADAL" clId="{EE92161D-9EE8-40D0-814A-1433111A0EDA}" dt="2020-07-18T05:30:27.856" v="111" actId="478"/>
          <ac:spMkLst>
            <pc:docMk/>
            <pc:sldMk cId="1095412416" sldId="307"/>
            <ac:spMk id="11" creationId="{268A6BBE-D3F0-4700-BCF2-5EE573686026}"/>
          </ac:spMkLst>
        </pc:spChg>
        <pc:spChg chg="del">
          <ac:chgData name="גד לידרור" userId="d6a2613b-2562-45d9-9052-d4c3e387aa99" providerId="ADAL" clId="{EE92161D-9EE8-40D0-814A-1433111A0EDA}" dt="2020-07-18T05:30:27.856" v="111" actId="478"/>
          <ac:spMkLst>
            <pc:docMk/>
            <pc:sldMk cId="1095412416" sldId="307"/>
            <ac:spMk id="12" creationId="{0BCF5FD9-30D3-4822-942D-6A03582183EA}"/>
          </ac:spMkLst>
        </pc:spChg>
        <pc:spChg chg="del">
          <ac:chgData name="גד לידרור" userId="d6a2613b-2562-45d9-9052-d4c3e387aa99" providerId="ADAL" clId="{EE92161D-9EE8-40D0-814A-1433111A0EDA}" dt="2020-07-18T08:10:12.865" v="1719" actId="478"/>
          <ac:spMkLst>
            <pc:docMk/>
            <pc:sldMk cId="1095412416" sldId="307"/>
            <ac:spMk id="13" creationId="{E8C5010A-4B39-4535-97DF-DB76E0AEEB00}"/>
          </ac:spMkLst>
        </pc:spChg>
        <pc:spChg chg="del">
          <ac:chgData name="גד לידרור" userId="d6a2613b-2562-45d9-9052-d4c3e387aa99" providerId="ADAL" clId="{EE92161D-9EE8-40D0-814A-1433111A0EDA}" dt="2020-07-18T08:10:11.046" v="1718" actId="478"/>
          <ac:spMkLst>
            <pc:docMk/>
            <pc:sldMk cId="1095412416" sldId="307"/>
            <ac:spMk id="14" creationId="{478E4D5B-70D1-46DA-B73C-14E96BB31427}"/>
          </ac:spMkLst>
        </pc:spChg>
        <pc:spChg chg="del">
          <ac:chgData name="גד לידרור" userId="d6a2613b-2562-45d9-9052-d4c3e387aa99" providerId="ADAL" clId="{EE92161D-9EE8-40D0-814A-1433111A0EDA}" dt="2020-07-18T05:30:27.856" v="111" actId="478"/>
          <ac:spMkLst>
            <pc:docMk/>
            <pc:sldMk cId="1095412416" sldId="307"/>
            <ac:spMk id="15" creationId="{4CBED65F-168C-474A-93BE-3A08B9F1474A}"/>
          </ac:spMkLst>
        </pc:spChg>
        <pc:spChg chg="del">
          <ac:chgData name="גד לידרור" userId="d6a2613b-2562-45d9-9052-d4c3e387aa99" providerId="ADAL" clId="{EE92161D-9EE8-40D0-814A-1433111A0EDA}" dt="2020-07-18T05:30:27.856" v="111" actId="478"/>
          <ac:spMkLst>
            <pc:docMk/>
            <pc:sldMk cId="1095412416" sldId="307"/>
            <ac:spMk id="16" creationId="{8D5D9E42-7E34-4930-862E-F150A61DAC44}"/>
          </ac:spMkLst>
        </pc:spChg>
        <pc:spChg chg="add mod ord">
          <ac:chgData name="גד לידרור" userId="d6a2613b-2562-45d9-9052-d4c3e387aa99" providerId="ADAL" clId="{EE92161D-9EE8-40D0-814A-1433111A0EDA}" dt="2020-07-18T05:46:24.897" v="636" actId="20577"/>
          <ac:spMkLst>
            <pc:docMk/>
            <pc:sldMk cId="1095412416" sldId="307"/>
            <ac:spMk id="18" creationId="{1854C3AD-B8EA-4F3C-B7A5-823B288DDC33}"/>
          </ac:spMkLst>
        </pc:spChg>
        <pc:spChg chg="add mod">
          <ac:chgData name="גד לידרור" userId="d6a2613b-2562-45d9-9052-d4c3e387aa99" providerId="ADAL" clId="{EE92161D-9EE8-40D0-814A-1433111A0EDA}" dt="2020-07-18T05:43:32.214" v="495" actId="1036"/>
          <ac:spMkLst>
            <pc:docMk/>
            <pc:sldMk cId="1095412416" sldId="307"/>
            <ac:spMk id="21" creationId="{A1E912E4-1D55-4F19-A3BA-4336AA7A9EB7}"/>
          </ac:spMkLst>
        </pc:spChg>
        <pc:spChg chg="add mod">
          <ac:chgData name="גד לידרור" userId="d6a2613b-2562-45d9-9052-d4c3e387aa99" providerId="ADAL" clId="{EE92161D-9EE8-40D0-814A-1433111A0EDA}" dt="2020-07-18T05:43:32.214" v="495" actId="1036"/>
          <ac:spMkLst>
            <pc:docMk/>
            <pc:sldMk cId="1095412416" sldId="307"/>
            <ac:spMk id="22" creationId="{B95B6134-5C31-4DEC-ACAE-C130A272B484}"/>
          </ac:spMkLst>
        </pc:spChg>
        <pc:spChg chg="add mod">
          <ac:chgData name="גד לידרור" userId="d6a2613b-2562-45d9-9052-d4c3e387aa99" providerId="ADAL" clId="{EE92161D-9EE8-40D0-814A-1433111A0EDA}" dt="2020-07-18T05:43:32.214" v="495" actId="1036"/>
          <ac:spMkLst>
            <pc:docMk/>
            <pc:sldMk cId="1095412416" sldId="307"/>
            <ac:spMk id="23" creationId="{223DF60C-2A77-4BA5-9BB2-72E0A7428A6C}"/>
          </ac:spMkLst>
        </pc:spChg>
        <pc:spChg chg="add mod">
          <ac:chgData name="גד לידרור" userId="d6a2613b-2562-45d9-9052-d4c3e387aa99" providerId="ADAL" clId="{EE92161D-9EE8-40D0-814A-1433111A0EDA}" dt="2020-07-18T05:43:32.214" v="495" actId="1036"/>
          <ac:spMkLst>
            <pc:docMk/>
            <pc:sldMk cId="1095412416" sldId="307"/>
            <ac:spMk id="24" creationId="{4D1D117D-4301-4644-A2FA-28B87673E96A}"/>
          </ac:spMkLst>
        </pc:spChg>
        <pc:spChg chg="add mod">
          <ac:chgData name="גד לידרור" userId="d6a2613b-2562-45d9-9052-d4c3e387aa99" providerId="ADAL" clId="{EE92161D-9EE8-40D0-814A-1433111A0EDA}" dt="2020-07-18T05:43:32.214" v="495" actId="1036"/>
          <ac:spMkLst>
            <pc:docMk/>
            <pc:sldMk cId="1095412416" sldId="307"/>
            <ac:spMk id="25" creationId="{218A7A13-21D1-4641-B648-9DDE846687FE}"/>
          </ac:spMkLst>
        </pc:spChg>
        <pc:spChg chg="add mod">
          <ac:chgData name="גד לידרור" userId="d6a2613b-2562-45d9-9052-d4c3e387aa99" providerId="ADAL" clId="{EE92161D-9EE8-40D0-814A-1433111A0EDA}" dt="2020-07-18T05:43:32.214" v="495" actId="1036"/>
          <ac:spMkLst>
            <pc:docMk/>
            <pc:sldMk cId="1095412416" sldId="307"/>
            <ac:spMk id="26" creationId="{E38C0EDD-57B4-4A51-BACE-7FF64FC0A738}"/>
          </ac:spMkLst>
        </pc:spChg>
        <pc:picChg chg="add del mod">
          <ac:chgData name="גד לידרור" userId="d6a2613b-2562-45d9-9052-d4c3e387aa99" providerId="ADAL" clId="{EE92161D-9EE8-40D0-814A-1433111A0EDA}" dt="2020-07-18T05:33:01.950" v="174" actId="931"/>
          <ac:picMkLst>
            <pc:docMk/>
            <pc:sldMk cId="1095412416" sldId="307"/>
            <ac:picMk id="5" creationId="{10C0D8FE-1065-47FB-AFB6-891DF83E177E}"/>
          </ac:picMkLst>
        </pc:picChg>
        <pc:picChg chg="add del">
          <ac:chgData name="גד לידרור" userId="d6a2613b-2562-45d9-9052-d4c3e387aa99" providerId="ADAL" clId="{EE92161D-9EE8-40D0-814A-1433111A0EDA}" dt="2020-07-18T05:30:42.483" v="113"/>
          <ac:picMkLst>
            <pc:docMk/>
            <pc:sldMk cId="1095412416" sldId="307"/>
            <ac:picMk id="17" creationId="{E9AF85CF-96A1-4071-9E84-32FC26AAF36F}"/>
          </ac:picMkLst>
        </pc:picChg>
        <pc:picChg chg="add mod modCrop">
          <ac:chgData name="גד לידרור" userId="d6a2613b-2562-45d9-9052-d4c3e387aa99" providerId="ADAL" clId="{EE92161D-9EE8-40D0-814A-1433111A0EDA}" dt="2020-07-18T05:43:32.214" v="495" actId="1036"/>
          <ac:picMkLst>
            <pc:docMk/>
            <pc:sldMk cId="1095412416" sldId="307"/>
            <ac:picMk id="20" creationId="{98F68FD1-935B-4005-BD87-9147A36F610C}"/>
          </ac:picMkLst>
        </pc:picChg>
        <pc:picChg chg="add mod modCrop">
          <ac:chgData name="גד לידרור" userId="d6a2613b-2562-45d9-9052-d4c3e387aa99" providerId="ADAL" clId="{EE92161D-9EE8-40D0-814A-1433111A0EDA}" dt="2020-07-18T05:43:32.214" v="495" actId="1036"/>
          <ac:picMkLst>
            <pc:docMk/>
            <pc:sldMk cId="1095412416" sldId="307"/>
            <ac:picMk id="27" creationId="{1F8FCA29-250E-4B88-9E3E-E39375BC7B2D}"/>
          </ac:picMkLst>
        </pc:picChg>
        <pc:picChg chg="add mod modCrop">
          <ac:chgData name="גד לידרור" userId="d6a2613b-2562-45d9-9052-d4c3e387aa99" providerId="ADAL" clId="{EE92161D-9EE8-40D0-814A-1433111A0EDA}" dt="2020-07-18T05:43:32.214" v="495" actId="1036"/>
          <ac:picMkLst>
            <pc:docMk/>
            <pc:sldMk cId="1095412416" sldId="307"/>
            <ac:picMk id="28" creationId="{A0D43B79-40AE-4F32-B57D-28732087E4FA}"/>
          </ac:picMkLst>
        </pc:picChg>
        <pc:picChg chg="add mod modCrop">
          <ac:chgData name="גד לידרור" userId="d6a2613b-2562-45d9-9052-d4c3e387aa99" providerId="ADAL" clId="{EE92161D-9EE8-40D0-814A-1433111A0EDA}" dt="2020-07-18T05:43:32.214" v="495" actId="1036"/>
          <ac:picMkLst>
            <pc:docMk/>
            <pc:sldMk cId="1095412416" sldId="307"/>
            <ac:picMk id="29" creationId="{71D6D1AE-522E-4DDD-9CC9-1C918A7CD3C6}"/>
          </ac:picMkLst>
        </pc:picChg>
        <pc:picChg chg="add mod">
          <ac:chgData name="גד לידרור" userId="d6a2613b-2562-45d9-9052-d4c3e387aa99" providerId="ADAL" clId="{EE92161D-9EE8-40D0-814A-1433111A0EDA}" dt="2020-07-18T05:43:32.214" v="495" actId="1036"/>
          <ac:picMkLst>
            <pc:docMk/>
            <pc:sldMk cId="1095412416" sldId="307"/>
            <ac:picMk id="40" creationId="{B0221E3D-8712-48CE-9457-44D376D6500E}"/>
          </ac:picMkLst>
        </pc:picChg>
        <pc:picChg chg="add mod ord">
          <ac:chgData name="גד לידרור" userId="d6a2613b-2562-45d9-9052-d4c3e387aa99" providerId="ADAL" clId="{EE92161D-9EE8-40D0-814A-1433111A0EDA}" dt="2020-07-18T05:46:29.420" v="637" actId="167"/>
          <ac:picMkLst>
            <pc:docMk/>
            <pc:sldMk cId="1095412416" sldId="307"/>
            <ac:picMk id="41" creationId="{4C287A86-37CC-4B73-9C38-17D596F23F04}"/>
          </ac:picMkLst>
        </pc:picChg>
        <pc:cxnChg chg="add mod">
          <ac:chgData name="גד לידרור" userId="d6a2613b-2562-45d9-9052-d4c3e387aa99" providerId="ADAL" clId="{EE92161D-9EE8-40D0-814A-1433111A0EDA}" dt="2020-07-18T05:43:32.214" v="495" actId="1036"/>
          <ac:cxnSpMkLst>
            <pc:docMk/>
            <pc:sldMk cId="1095412416" sldId="307"/>
            <ac:cxnSpMk id="31" creationId="{D9DBDCBB-6A42-4B38-913C-A8C967387166}"/>
          </ac:cxnSpMkLst>
        </pc:cxnChg>
        <pc:cxnChg chg="add mod">
          <ac:chgData name="גד לידרור" userId="d6a2613b-2562-45d9-9052-d4c3e387aa99" providerId="ADAL" clId="{EE92161D-9EE8-40D0-814A-1433111A0EDA}" dt="2020-07-18T05:43:32.214" v="495" actId="1036"/>
          <ac:cxnSpMkLst>
            <pc:docMk/>
            <pc:sldMk cId="1095412416" sldId="307"/>
            <ac:cxnSpMk id="32" creationId="{2506C1B7-2FA7-4C13-BC4A-0C069622CFD4}"/>
          </ac:cxnSpMkLst>
        </pc:cxnChg>
        <pc:cxnChg chg="add mod">
          <ac:chgData name="גד לידרור" userId="d6a2613b-2562-45d9-9052-d4c3e387aa99" providerId="ADAL" clId="{EE92161D-9EE8-40D0-814A-1433111A0EDA}" dt="2020-07-18T05:43:32.214" v="495" actId="1036"/>
          <ac:cxnSpMkLst>
            <pc:docMk/>
            <pc:sldMk cId="1095412416" sldId="307"/>
            <ac:cxnSpMk id="36" creationId="{BACAB4D3-82C0-4028-9043-11D4467037A1}"/>
          </ac:cxnSpMkLst>
        </pc:cxnChg>
        <pc:cxnChg chg="add mod">
          <ac:chgData name="גד לידרור" userId="d6a2613b-2562-45d9-9052-d4c3e387aa99" providerId="ADAL" clId="{EE92161D-9EE8-40D0-814A-1433111A0EDA}" dt="2020-07-18T05:43:32.214" v="495" actId="1036"/>
          <ac:cxnSpMkLst>
            <pc:docMk/>
            <pc:sldMk cId="1095412416" sldId="307"/>
            <ac:cxnSpMk id="37" creationId="{12C3DC0A-E5CA-4A43-ACC5-EED725CF9214}"/>
          </ac:cxnSpMkLst>
        </pc:cxnChg>
        <pc:cxnChg chg="add mod">
          <ac:chgData name="גד לידרור" userId="d6a2613b-2562-45d9-9052-d4c3e387aa99" providerId="ADAL" clId="{EE92161D-9EE8-40D0-814A-1433111A0EDA}" dt="2020-07-18T05:43:32.214" v="495" actId="1036"/>
          <ac:cxnSpMkLst>
            <pc:docMk/>
            <pc:sldMk cId="1095412416" sldId="307"/>
            <ac:cxnSpMk id="38" creationId="{97E50C52-A29C-4C93-943A-ED0955599703}"/>
          </ac:cxnSpMkLst>
        </pc:cxnChg>
        <pc:cxnChg chg="add mod">
          <ac:chgData name="גד לידרור" userId="d6a2613b-2562-45d9-9052-d4c3e387aa99" providerId="ADAL" clId="{EE92161D-9EE8-40D0-814A-1433111A0EDA}" dt="2020-07-18T08:36:32.233" v="2223" actId="1076"/>
          <ac:cxnSpMkLst>
            <pc:docMk/>
            <pc:sldMk cId="1095412416" sldId="307"/>
            <ac:cxnSpMk id="42" creationId="{CD655C09-9A97-4D4B-B534-190A51DB486C}"/>
          </ac:cxnSpMkLst>
        </pc:cxnChg>
      </pc:sldChg>
      <pc:sldChg chg="del">
        <pc:chgData name="גד לידרור" userId="d6a2613b-2562-45d9-9052-d4c3e387aa99" providerId="ADAL" clId="{EE92161D-9EE8-40D0-814A-1433111A0EDA}" dt="2020-07-18T05:29:51.692" v="109" actId="2696"/>
        <pc:sldMkLst>
          <pc:docMk/>
          <pc:sldMk cId="33952560" sldId="309"/>
        </pc:sldMkLst>
      </pc:sldChg>
      <pc:sldChg chg="del">
        <pc:chgData name="גד לידרור" userId="d6a2613b-2562-45d9-9052-d4c3e387aa99" providerId="ADAL" clId="{EE92161D-9EE8-40D0-814A-1433111A0EDA}" dt="2020-07-18T05:29:40.950" v="107" actId="2696"/>
        <pc:sldMkLst>
          <pc:docMk/>
          <pc:sldMk cId="3235459104" sldId="310"/>
        </pc:sldMkLst>
      </pc:sldChg>
      <pc:sldChg chg="del">
        <pc:chgData name="גד לידרור" userId="d6a2613b-2562-45d9-9052-d4c3e387aa99" providerId="ADAL" clId="{EE92161D-9EE8-40D0-814A-1433111A0EDA}" dt="2020-07-18T05:29:35.011" v="105" actId="2696"/>
        <pc:sldMkLst>
          <pc:docMk/>
          <pc:sldMk cId="1792183042" sldId="311"/>
        </pc:sldMkLst>
      </pc:sldChg>
      <pc:sldChg chg="del">
        <pc:chgData name="גד לידרור" userId="d6a2613b-2562-45d9-9052-d4c3e387aa99" providerId="ADAL" clId="{EE92161D-9EE8-40D0-814A-1433111A0EDA}" dt="2020-07-18T05:29:38.075" v="106" actId="2696"/>
        <pc:sldMkLst>
          <pc:docMk/>
          <pc:sldMk cId="2336463829" sldId="312"/>
        </pc:sldMkLst>
      </pc:sldChg>
      <pc:sldChg chg="del">
        <pc:chgData name="גד לידרור" userId="d6a2613b-2562-45d9-9052-d4c3e387aa99" providerId="ADAL" clId="{EE92161D-9EE8-40D0-814A-1433111A0EDA}" dt="2020-07-18T05:29:42.863" v="108" actId="2696"/>
        <pc:sldMkLst>
          <pc:docMk/>
          <pc:sldMk cId="759794513" sldId="313"/>
        </pc:sldMkLst>
      </pc:sldChg>
      <pc:sldChg chg="del">
        <pc:chgData name="גד לידרור" userId="d6a2613b-2562-45d9-9052-d4c3e387aa99" providerId="ADAL" clId="{EE92161D-9EE8-40D0-814A-1433111A0EDA}" dt="2020-07-18T05:45:50.968" v="631" actId="2696"/>
        <pc:sldMkLst>
          <pc:docMk/>
          <pc:sldMk cId="3743252808" sldId="314"/>
        </pc:sldMkLst>
      </pc:sldChg>
      <pc:sldChg chg="delSp modSp add del delAnim">
        <pc:chgData name="גד לידרור" userId="d6a2613b-2562-45d9-9052-d4c3e387aa99" providerId="ADAL" clId="{EE92161D-9EE8-40D0-814A-1433111A0EDA}" dt="2020-07-18T08:55:58.710" v="3031" actId="14100"/>
        <pc:sldMkLst>
          <pc:docMk/>
          <pc:sldMk cId="2991792496" sldId="315"/>
        </pc:sldMkLst>
        <pc:spChg chg="mod">
          <ac:chgData name="גד לידרור" userId="d6a2613b-2562-45d9-9052-d4c3e387aa99" providerId="ADAL" clId="{EE92161D-9EE8-40D0-814A-1433111A0EDA}" dt="2020-07-18T08:55:58.710" v="3031" actId="14100"/>
          <ac:spMkLst>
            <pc:docMk/>
            <pc:sldMk cId="2991792496" sldId="315"/>
            <ac:spMk id="2" creationId="{99228C1D-A17F-43C3-894B-39D305E9303E}"/>
          </ac:spMkLst>
        </pc:spChg>
        <pc:spChg chg="del">
          <ac:chgData name="גד לידרור" userId="d6a2613b-2562-45d9-9052-d4c3e387aa99" providerId="ADAL" clId="{EE92161D-9EE8-40D0-814A-1433111A0EDA}" dt="2020-07-18T08:55:51.024" v="3030" actId="478"/>
          <ac:spMkLst>
            <pc:docMk/>
            <pc:sldMk cId="2991792496" sldId="315"/>
            <ac:spMk id="10" creationId="{B1B71009-90CF-4AA3-8C6B-DE9C4B8DC469}"/>
          </ac:spMkLst>
        </pc:spChg>
      </pc:sldChg>
      <pc:sldChg chg="addSp delSp modSp add del ord modAnim">
        <pc:chgData name="גד לידרור" userId="d6a2613b-2562-45d9-9052-d4c3e387aa99" providerId="ADAL" clId="{EE92161D-9EE8-40D0-814A-1433111A0EDA}" dt="2020-07-18T08:36:21.414" v="2221" actId="14100"/>
        <pc:sldMkLst>
          <pc:docMk/>
          <pc:sldMk cId="2635070576" sldId="316"/>
        </pc:sldMkLst>
        <pc:spChg chg="mod">
          <ac:chgData name="גד לידרור" userId="d6a2613b-2562-45d9-9052-d4c3e387aa99" providerId="ADAL" clId="{EE92161D-9EE8-40D0-814A-1433111A0EDA}" dt="2020-07-18T05:47:50.573" v="644" actId="20577"/>
          <ac:spMkLst>
            <pc:docMk/>
            <pc:sldMk cId="2635070576" sldId="316"/>
            <ac:spMk id="3" creationId="{BD738C25-260D-4E3F-A8F2-64DD5B2579FB}"/>
          </ac:spMkLst>
        </pc:spChg>
        <pc:spChg chg="add mod">
          <ac:chgData name="גד לידרור" userId="d6a2613b-2562-45d9-9052-d4c3e387aa99" providerId="ADAL" clId="{EE92161D-9EE8-40D0-814A-1433111A0EDA}" dt="2020-07-18T05:51:39.134" v="769" actId="1076"/>
          <ac:spMkLst>
            <pc:docMk/>
            <pc:sldMk cId="2635070576" sldId="316"/>
            <ac:spMk id="8" creationId="{4D91CDEB-FFD6-459C-BF23-CC988B97BBAA}"/>
          </ac:spMkLst>
        </pc:spChg>
        <pc:spChg chg="add mod">
          <ac:chgData name="גד לידרור" userId="d6a2613b-2562-45d9-9052-d4c3e387aa99" providerId="ADAL" clId="{EE92161D-9EE8-40D0-814A-1433111A0EDA}" dt="2020-07-18T05:52:49.048" v="802" actId="1076"/>
          <ac:spMkLst>
            <pc:docMk/>
            <pc:sldMk cId="2635070576" sldId="316"/>
            <ac:spMk id="9" creationId="{27F5E680-BB6D-4189-A150-E1E473E1AD93}"/>
          </ac:spMkLst>
        </pc:spChg>
        <pc:spChg chg="del">
          <ac:chgData name="גד לידרור" userId="d6a2613b-2562-45d9-9052-d4c3e387aa99" providerId="ADAL" clId="{EE92161D-9EE8-40D0-814A-1433111A0EDA}" dt="2020-07-18T08:10:16.698" v="1721" actId="478"/>
          <ac:spMkLst>
            <pc:docMk/>
            <pc:sldMk cId="2635070576" sldId="316"/>
            <ac:spMk id="13" creationId="{E8C5010A-4B39-4535-97DF-DB76E0AEEB00}"/>
          </ac:spMkLst>
        </pc:spChg>
        <pc:spChg chg="del">
          <ac:chgData name="גד לידרור" userId="d6a2613b-2562-45d9-9052-d4c3e387aa99" providerId="ADAL" clId="{EE92161D-9EE8-40D0-814A-1433111A0EDA}" dt="2020-07-18T08:10:15.898" v="1720" actId="478"/>
          <ac:spMkLst>
            <pc:docMk/>
            <pc:sldMk cId="2635070576" sldId="316"/>
            <ac:spMk id="14" creationId="{478E4D5B-70D1-46DA-B73C-14E96BB31427}"/>
          </ac:spMkLst>
        </pc:spChg>
        <pc:spChg chg="mod">
          <ac:chgData name="גד לידרור" userId="d6a2613b-2562-45d9-9052-d4c3e387aa99" providerId="ADAL" clId="{EE92161D-9EE8-40D0-814A-1433111A0EDA}" dt="2020-07-18T05:53:03.353" v="814" actId="20577"/>
          <ac:spMkLst>
            <pc:docMk/>
            <pc:sldMk cId="2635070576" sldId="316"/>
            <ac:spMk id="17" creationId="{6206D2C4-2205-4CAE-91DA-25056FC80226}"/>
          </ac:spMkLst>
        </pc:spChg>
        <pc:picChg chg="add mod modCrop">
          <ac:chgData name="גד לידרור" userId="d6a2613b-2562-45d9-9052-d4c3e387aa99" providerId="ADAL" clId="{EE92161D-9EE8-40D0-814A-1433111A0EDA}" dt="2020-07-18T05:50:29.087" v="695" actId="14100"/>
          <ac:picMkLst>
            <pc:docMk/>
            <pc:sldMk cId="2635070576" sldId="316"/>
            <ac:picMk id="7" creationId="{FBB9C664-6C27-45AF-95E2-02DF2C90C1D6}"/>
          </ac:picMkLst>
        </pc:picChg>
        <pc:cxnChg chg="add mod">
          <ac:chgData name="גד לידרור" userId="d6a2613b-2562-45d9-9052-d4c3e387aa99" providerId="ADAL" clId="{EE92161D-9EE8-40D0-814A-1433111A0EDA}" dt="2020-07-18T08:36:21.414" v="2221" actId="14100"/>
          <ac:cxnSpMkLst>
            <pc:docMk/>
            <pc:sldMk cId="2635070576" sldId="316"/>
            <ac:cxnSpMk id="10" creationId="{6E1EF5E1-5802-4117-8D26-61CB5D4817B2}"/>
          </ac:cxnSpMkLst>
        </pc:cxnChg>
      </pc:sldChg>
      <pc:sldChg chg="del">
        <pc:chgData name="גד לידרור" userId="d6a2613b-2562-45d9-9052-d4c3e387aa99" providerId="ADAL" clId="{EE92161D-9EE8-40D0-814A-1433111A0EDA}" dt="2020-07-18T08:53:59.326" v="2959" actId="2696"/>
        <pc:sldMkLst>
          <pc:docMk/>
          <pc:sldMk cId="2556726804" sldId="317"/>
        </pc:sldMkLst>
      </pc:sldChg>
      <pc:sldChg chg="add del">
        <pc:chgData name="גד לידרור" userId="d6a2613b-2562-45d9-9052-d4c3e387aa99" providerId="ADAL" clId="{EE92161D-9EE8-40D0-814A-1433111A0EDA}" dt="2020-07-18T08:54:57.022" v="2960"/>
        <pc:sldMkLst>
          <pc:docMk/>
          <pc:sldMk cId="2744894640" sldId="318"/>
        </pc:sldMkLst>
      </pc:sldChg>
      <pc:sldChg chg="delSp del">
        <pc:chgData name="גד לידרור" userId="d6a2613b-2562-45d9-9052-d4c3e387aa99" providerId="ADAL" clId="{EE92161D-9EE8-40D0-814A-1433111A0EDA}" dt="2020-07-18T08:53:48.539" v="2956" actId="2696"/>
        <pc:sldMkLst>
          <pc:docMk/>
          <pc:sldMk cId="3365879157" sldId="319"/>
        </pc:sldMkLst>
        <pc:spChg chg="del">
          <ac:chgData name="גד לידרור" userId="d6a2613b-2562-45d9-9052-d4c3e387aa99" providerId="ADAL" clId="{EE92161D-9EE8-40D0-814A-1433111A0EDA}" dt="2020-07-18T08:10:34.638" v="1725" actId="478"/>
          <ac:spMkLst>
            <pc:docMk/>
            <pc:sldMk cId="3365879157" sldId="319"/>
            <ac:spMk id="13" creationId="{E8C5010A-4B39-4535-97DF-DB76E0AEEB00}"/>
          </ac:spMkLst>
        </pc:spChg>
        <pc:spChg chg="del">
          <ac:chgData name="גד לידרור" userId="d6a2613b-2562-45d9-9052-d4c3e387aa99" providerId="ADAL" clId="{EE92161D-9EE8-40D0-814A-1433111A0EDA}" dt="2020-07-18T08:10:33.288" v="1724" actId="478"/>
          <ac:spMkLst>
            <pc:docMk/>
            <pc:sldMk cId="3365879157" sldId="319"/>
            <ac:spMk id="14" creationId="{478E4D5B-70D1-46DA-B73C-14E96BB31427}"/>
          </ac:spMkLst>
        </pc:spChg>
      </pc:sldChg>
      <pc:sldChg chg="delSp del">
        <pc:chgData name="גד לידרור" userId="d6a2613b-2562-45d9-9052-d4c3e387aa99" providerId="ADAL" clId="{EE92161D-9EE8-40D0-814A-1433111A0EDA}" dt="2020-07-18T08:53:48.567" v="2957" actId="2696"/>
        <pc:sldMkLst>
          <pc:docMk/>
          <pc:sldMk cId="714429891" sldId="320"/>
        </pc:sldMkLst>
        <pc:spChg chg="del">
          <ac:chgData name="גד לידרור" userId="d6a2613b-2562-45d9-9052-d4c3e387aa99" providerId="ADAL" clId="{EE92161D-9EE8-40D0-814A-1433111A0EDA}" dt="2020-07-18T08:10:38.975" v="1727" actId="478"/>
          <ac:spMkLst>
            <pc:docMk/>
            <pc:sldMk cId="714429891" sldId="320"/>
            <ac:spMk id="13" creationId="{E8C5010A-4B39-4535-97DF-DB76E0AEEB00}"/>
          </ac:spMkLst>
        </pc:spChg>
        <pc:spChg chg="del">
          <ac:chgData name="גד לידרור" userId="d6a2613b-2562-45d9-9052-d4c3e387aa99" providerId="ADAL" clId="{EE92161D-9EE8-40D0-814A-1433111A0EDA}" dt="2020-07-18T08:10:38.134" v="1726" actId="478"/>
          <ac:spMkLst>
            <pc:docMk/>
            <pc:sldMk cId="714429891" sldId="320"/>
            <ac:spMk id="14" creationId="{478E4D5B-70D1-46DA-B73C-14E96BB31427}"/>
          </ac:spMkLst>
        </pc:spChg>
      </pc:sldChg>
      <pc:sldChg chg="delSp del">
        <pc:chgData name="גד לידרור" userId="d6a2613b-2562-45d9-9052-d4c3e387aa99" providerId="ADAL" clId="{EE92161D-9EE8-40D0-814A-1433111A0EDA}" dt="2020-07-18T08:53:48.592" v="2958" actId="2696"/>
        <pc:sldMkLst>
          <pc:docMk/>
          <pc:sldMk cId="2058919745" sldId="321"/>
        </pc:sldMkLst>
        <pc:spChg chg="del">
          <ac:chgData name="גד לידרור" userId="d6a2613b-2562-45d9-9052-d4c3e387aa99" providerId="ADAL" clId="{EE92161D-9EE8-40D0-814A-1433111A0EDA}" dt="2020-07-18T08:10:42.733" v="1729" actId="478"/>
          <ac:spMkLst>
            <pc:docMk/>
            <pc:sldMk cId="2058919745" sldId="321"/>
            <ac:spMk id="13" creationId="{E8C5010A-4B39-4535-97DF-DB76E0AEEB00}"/>
          </ac:spMkLst>
        </pc:spChg>
        <pc:spChg chg="del">
          <ac:chgData name="גד לידרור" userId="d6a2613b-2562-45d9-9052-d4c3e387aa99" providerId="ADAL" clId="{EE92161D-9EE8-40D0-814A-1433111A0EDA}" dt="2020-07-18T08:10:41.916" v="1728" actId="478"/>
          <ac:spMkLst>
            <pc:docMk/>
            <pc:sldMk cId="2058919745" sldId="321"/>
            <ac:spMk id="14" creationId="{478E4D5B-70D1-46DA-B73C-14E96BB31427}"/>
          </ac:spMkLst>
        </pc:spChg>
      </pc:sldChg>
      <pc:sldChg chg="modSp del">
        <pc:chgData name="גד לידרור" userId="d6a2613b-2562-45d9-9052-d4c3e387aa99" providerId="ADAL" clId="{EE92161D-9EE8-40D0-814A-1433111A0EDA}" dt="2020-07-18T05:46:59.569" v="638" actId="2696"/>
        <pc:sldMkLst>
          <pc:docMk/>
          <pc:sldMk cId="403193694" sldId="323"/>
        </pc:sldMkLst>
        <pc:spChg chg="ord">
          <ac:chgData name="גד לידרור" userId="d6a2613b-2562-45d9-9052-d4c3e387aa99" providerId="ADAL" clId="{EE92161D-9EE8-40D0-814A-1433111A0EDA}" dt="2020-07-18T05:46:06.672" v="632" actId="167"/>
          <ac:spMkLst>
            <pc:docMk/>
            <pc:sldMk cId="403193694" sldId="323"/>
            <ac:spMk id="21" creationId="{FA7AD555-8E81-49D6-9BC2-EF01B35E9E49}"/>
          </ac:spMkLst>
        </pc:spChg>
      </pc:sldChg>
      <pc:sldChg chg="addSp delSp modSp add del delAnim">
        <pc:chgData name="גד לידרור" userId="d6a2613b-2562-45d9-9052-d4c3e387aa99" providerId="ADAL" clId="{EE92161D-9EE8-40D0-814A-1433111A0EDA}" dt="2020-07-18T08:53:27.847" v="2954" actId="2696"/>
        <pc:sldMkLst>
          <pc:docMk/>
          <pc:sldMk cId="2223335578" sldId="323"/>
        </pc:sldMkLst>
        <pc:spChg chg="mod">
          <ac:chgData name="גד לידרור" userId="d6a2613b-2562-45d9-9052-d4c3e387aa99" providerId="ADAL" clId="{EE92161D-9EE8-40D0-814A-1433111A0EDA}" dt="2020-07-18T05:53:24.881" v="821" actId="20577"/>
          <ac:spMkLst>
            <pc:docMk/>
            <pc:sldMk cId="2223335578" sldId="323"/>
            <ac:spMk id="2" creationId="{F29CB7FD-705A-4AFD-B7A3-B7819D0C79AA}"/>
          </ac:spMkLst>
        </pc:spChg>
        <pc:spChg chg="del">
          <ac:chgData name="גד לידרור" userId="d6a2613b-2562-45d9-9052-d4c3e387aa99" providerId="ADAL" clId="{EE92161D-9EE8-40D0-814A-1433111A0EDA}" dt="2020-07-18T05:53:31.475" v="822" actId="478"/>
          <ac:spMkLst>
            <pc:docMk/>
            <pc:sldMk cId="2223335578" sldId="323"/>
            <ac:spMk id="3" creationId="{BD738C25-260D-4E3F-A8F2-64DD5B2579FB}"/>
          </ac:spMkLst>
        </pc:spChg>
        <pc:spChg chg="add mod">
          <ac:chgData name="גד לידרור" userId="d6a2613b-2562-45d9-9052-d4c3e387aa99" providerId="ADAL" clId="{EE92161D-9EE8-40D0-814A-1433111A0EDA}" dt="2020-07-18T08:13:06.554" v="1783" actId="20577"/>
          <ac:spMkLst>
            <pc:docMk/>
            <pc:sldMk cId="2223335578" sldId="323"/>
            <ac:spMk id="5" creationId="{2352BBFB-4BCE-4C1F-8C5B-F1B61AD8435C}"/>
          </ac:spMkLst>
        </pc:spChg>
        <pc:spChg chg="del">
          <ac:chgData name="גד לידרור" userId="d6a2613b-2562-45d9-9052-d4c3e387aa99" providerId="ADAL" clId="{EE92161D-9EE8-40D0-814A-1433111A0EDA}" dt="2020-07-18T05:55:06.349" v="981" actId="478"/>
          <ac:spMkLst>
            <pc:docMk/>
            <pc:sldMk cId="2223335578" sldId="323"/>
            <ac:spMk id="8" creationId="{4D91CDEB-FFD6-459C-BF23-CC988B97BBAA}"/>
          </ac:spMkLst>
        </pc:spChg>
        <pc:spChg chg="del">
          <ac:chgData name="גד לידרור" userId="d6a2613b-2562-45d9-9052-d4c3e387aa99" providerId="ADAL" clId="{EE92161D-9EE8-40D0-814A-1433111A0EDA}" dt="2020-07-18T05:55:08.117" v="982" actId="478"/>
          <ac:spMkLst>
            <pc:docMk/>
            <pc:sldMk cId="2223335578" sldId="323"/>
            <ac:spMk id="9" creationId="{27F5E680-BB6D-4189-A150-E1E473E1AD93}"/>
          </ac:spMkLst>
        </pc:spChg>
        <pc:spChg chg="del">
          <ac:chgData name="גד לידרור" userId="d6a2613b-2562-45d9-9052-d4c3e387aa99" providerId="ADAL" clId="{EE92161D-9EE8-40D0-814A-1433111A0EDA}" dt="2020-07-18T08:10:28.529" v="1723" actId="478"/>
          <ac:spMkLst>
            <pc:docMk/>
            <pc:sldMk cId="2223335578" sldId="323"/>
            <ac:spMk id="13" creationId="{E8C5010A-4B39-4535-97DF-DB76E0AEEB00}"/>
          </ac:spMkLst>
        </pc:spChg>
        <pc:spChg chg="del">
          <ac:chgData name="גד לידרור" userId="d6a2613b-2562-45d9-9052-d4c3e387aa99" providerId="ADAL" clId="{EE92161D-9EE8-40D0-814A-1433111A0EDA}" dt="2020-07-18T08:10:26.792" v="1722" actId="478"/>
          <ac:spMkLst>
            <pc:docMk/>
            <pc:sldMk cId="2223335578" sldId="323"/>
            <ac:spMk id="14" creationId="{478E4D5B-70D1-46DA-B73C-14E96BB31427}"/>
          </ac:spMkLst>
        </pc:spChg>
        <pc:spChg chg="del">
          <ac:chgData name="גד לידרור" userId="d6a2613b-2562-45d9-9052-d4c3e387aa99" providerId="ADAL" clId="{EE92161D-9EE8-40D0-814A-1433111A0EDA}" dt="2020-07-18T05:55:03.112" v="980" actId="478"/>
          <ac:spMkLst>
            <pc:docMk/>
            <pc:sldMk cId="2223335578" sldId="323"/>
            <ac:spMk id="17" creationId="{6206D2C4-2205-4CAE-91DA-25056FC80226}"/>
          </ac:spMkLst>
        </pc:spChg>
        <pc:picChg chg="del">
          <ac:chgData name="גד לידרור" userId="d6a2613b-2562-45d9-9052-d4c3e387aa99" providerId="ADAL" clId="{EE92161D-9EE8-40D0-814A-1433111A0EDA}" dt="2020-07-18T05:54:58.046" v="979" actId="478"/>
          <ac:picMkLst>
            <pc:docMk/>
            <pc:sldMk cId="2223335578" sldId="323"/>
            <ac:picMk id="7" creationId="{FBB9C664-6C27-45AF-95E2-02DF2C90C1D6}"/>
          </ac:picMkLst>
        </pc:picChg>
      </pc:sldChg>
      <pc:sldChg chg="addSp delSp modSp add delAnim modAnim">
        <pc:chgData name="גד לידרור" userId="d6a2613b-2562-45d9-9052-d4c3e387aa99" providerId="ADAL" clId="{EE92161D-9EE8-40D0-814A-1433111A0EDA}" dt="2020-07-18T08:24:02.843" v="1871" actId="113"/>
        <pc:sldMkLst>
          <pc:docMk/>
          <pc:sldMk cId="4086856424" sldId="324"/>
        </pc:sldMkLst>
        <pc:spChg chg="mod">
          <ac:chgData name="גד לידרור" userId="d6a2613b-2562-45d9-9052-d4c3e387aa99" providerId="ADAL" clId="{EE92161D-9EE8-40D0-814A-1433111A0EDA}" dt="2020-07-18T08:11:39.044" v="1741" actId="20577"/>
          <ac:spMkLst>
            <pc:docMk/>
            <pc:sldMk cId="4086856424" sldId="324"/>
            <ac:spMk id="2" creationId="{F29CB7FD-705A-4AFD-B7A3-B7819D0C79AA}"/>
          </ac:spMkLst>
        </pc:spChg>
        <pc:spChg chg="del mod">
          <ac:chgData name="גד לידרור" userId="d6a2613b-2562-45d9-9052-d4c3e387aa99" providerId="ADAL" clId="{EE92161D-9EE8-40D0-814A-1433111A0EDA}" dt="2020-07-18T08:04:46.786" v="1471"/>
          <ac:spMkLst>
            <pc:docMk/>
            <pc:sldMk cId="4086856424" sldId="324"/>
            <ac:spMk id="3" creationId="{BD738C25-260D-4E3F-A8F2-64DD5B2579FB}"/>
          </ac:spMkLst>
        </pc:spChg>
        <pc:spChg chg="add del mod">
          <ac:chgData name="גד לידרור" userId="d6a2613b-2562-45d9-9052-d4c3e387aa99" providerId="ADAL" clId="{EE92161D-9EE8-40D0-814A-1433111A0EDA}" dt="2020-07-18T08:04:29.224" v="1467"/>
          <ac:spMkLst>
            <pc:docMk/>
            <pc:sldMk cId="4086856424" sldId="324"/>
            <ac:spMk id="4" creationId="{44453B33-C93C-4E25-9864-DF981309B32F}"/>
          </ac:spMkLst>
        </pc:spChg>
        <pc:spChg chg="add mod">
          <ac:chgData name="גד לידרור" userId="d6a2613b-2562-45d9-9052-d4c3e387aa99" providerId="ADAL" clId="{EE92161D-9EE8-40D0-814A-1433111A0EDA}" dt="2020-07-18T08:24:02.843" v="1871" actId="113"/>
          <ac:spMkLst>
            <pc:docMk/>
            <pc:sldMk cId="4086856424" sldId="324"/>
            <ac:spMk id="5" creationId="{927351A1-701D-4E96-86ED-CBE4DEE39C2D}"/>
          </ac:spMkLst>
        </pc:spChg>
        <pc:spChg chg="del">
          <ac:chgData name="גד לידרור" userId="d6a2613b-2562-45d9-9052-d4c3e387aa99" providerId="ADAL" clId="{EE92161D-9EE8-40D0-814A-1433111A0EDA}" dt="2020-07-18T08:10:02.165" v="1717" actId="478"/>
          <ac:spMkLst>
            <pc:docMk/>
            <pc:sldMk cId="4086856424" sldId="324"/>
            <ac:spMk id="13" creationId="{E8C5010A-4B39-4535-97DF-DB76E0AEEB00}"/>
          </ac:spMkLst>
        </pc:spChg>
        <pc:spChg chg="del mod">
          <ac:chgData name="גד לידרור" userId="d6a2613b-2562-45d9-9052-d4c3e387aa99" providerId="ADAL" clId="{EE92161D-9EE8-40D0-814A-1433111A0EDA}" dt="2020-07-18T08:10:00.740" v="1716" actId="478"/>
          <ac:spMkLst>
            <pc:docMk/>
            <pc:sldMk cId="4086856424" sldId="324"/>
            <ac:spMk id="14" creationId="{478E4D5B-70D1-46DA-B73C-14E96BB31427}"/>
          </ac:spMkLst>
        </pc:spChg>
        <pc:spChg chg="del">
          <ac:chgData name="גד לידרור" userId="d6a2613b-2562-45d9-9052-d4c3e387aa99" providerId="ADAL" clId="{EE92161D-9EE8-40D0-814A-1433111A0EDA}" dt="2020-07-18T06:33:34.737" v="997" actId="478"/>
          <ac:spMkLst>
            <pc:docMk/>
            <pc:sldMk cId="4086856424" sldId="324"/>
            <ac:spMk id="18" creationId="{1854C3AD-B8EA-4F3C-B7A5-823B288DDC33}"/>
          </ac:spMkLst>
        </pc:spChg>
        <pc:spChg chg="del">
          <ac:chgData name="גד לידרור" userId="d6a2613b-2562-45d9-9052-d4c3e387aa99" providerId="ADAL" clId="{EE92161D-9EE8-40D0-814A-1433111A0EDA}" dt="2020-07-18T06:33:41.665" v="999" actId="478"/>
          <ac:spMkLst>
            <pc:docMk/>
            <pc:sldMk cId="4086856424" sldId="324"/>
            <ac:spMk id="21" creationId="{A1E912E4-1D55-4F19-A3BA-4336AA7A9EB7}"/>
          </ac:spMkLst>
        </pc:spChg>
        <pc:spChg chg="del">
          <ac:chgData name="גד לידרור" userId="d6a2613b-2562-45d9-9052-d4c3e387aa99" providerId="ADAL" clId="{EE92161D-9EE8-40D0-814A-1433111A0EDA}" dt="2020-07-18T06:33:41.665" v="999" actId="478"/>
          <ac:spMkLst>
            <pc:docMk/>
            <pc:sldMk cId="4086856424" sldId="324"/>
            <ac:spMk id="22" creationId="{B95B6134-5C31-4DEC-ACAE-C130A272B484}"/>
          </ac:spMkLst>
        </pc:spChg>
        <pc:spChg chg="del">
          <ac:chgData name="גד לידרור" userId="d6a2613b-2562-45d9-9052-d4c3e387aa99" providerId="ADAL" clId="{EE92161D-9EE8-40D0-814A-1433111A0EDA}" dt="2020-07-18T06:33:41.665" v="999" actId="478"/>
          <ac:spMkLst>
            <pc:docMk/>
            <pc:sldMk cId="4086856424" sldId="324"/>
            <ac:spMk id="23" creationId="{223DF60C-2A77-4BA5-9BB2-72E0A7428A6C}"/>
          </ac:spMkLst>
        </pc:spChg>
        <pc:spChg chg="del">
          <ac:chgData name="גד לידרור" userId="d6a2613b-2562-45d9-9052-d4c3e387aa99" providerId="ADAL" clId="{EE92161D-9EE8-40D0-814A-1433111A0EDA}" dt="2020-07-18T06:33:41.665" v="999" actId="478"/>
          <ac:spMkLst>
            <pc:docMk/>
            <pc:sldMk cId="4086856424" sldId="324"/>
            <ac:spMk id="24" creationId="{4D1D117D-4301-4644-A2FA-28B87673E96A}"/>
          </ac:spMkLst>
        </pc:spChg>
        <pc:spChg chg="del">
          <ac:chgData name="גד לידרור" userId="d6a2613b-2562-45d9-9052-d4c3e387aa99" providerId="ADAL" clId="{EE92161D-9EE8-40D0-814A-1433111A0EDA}" dt="2020-07-18T06:33:41.665" v="999" actId="478"/>
          <ac:spMkLst>
            <pc:docMk/>
            <pc:sldMk cId="4086856424" sldId="324"/>
            <ac:spMk id="25" creationId="{218A7A13-21D1-4641-B648-9DDE846687FE}"/>
          </ac:spMkLst>
        </pc:spChg>
        <pc:spChg chg="del">
          <ac:chgData name="גד לידרור" userId="d6a2613b-2562-45d9-9052-d4c3e387aa99" providerId="ADAL" clId="{EE92161D-9EE8-40D0-814A-1433111A0EDA}" dt="2020-07-18T06:33:41.665" v="999" actId="478"/>
          <ac:spMkLst>
            <pc:docMk/>
            <pc:sldMk cId="4086856424" sldId="324"/>
            <ac:spMk id="26" creationId="{E38C0EDD-57B4-4A51-BACE-7FF64FC0A738}"/>
          </ac:spMkLst>
        </pc:spChg>
        <pc:spChg chg="add del mod">
          <ac:chgData name="גד לידרור" userId="d6a2613b-2562-45d9-9052-d4c3e387aa99" providerId="ADAL" clId="{EE92161D-9EE8-40D0-814A-1433111A0EDA}" dt="2020-07-18T08:04:46.786" v="1471"/>
          <ac:spMkLst>
            <pc:docMk/>
            <pc:sldMk cId="4086856424" sldId="324"/>
            <ac:spMk id="30" creationId="{7CF47F5D-2E54-471B-9B30-90CCEE08B5BA}"/>
          </ac:spMkLst>
        </pc:spChg>
        <pc:spChg chg="add del mod">
          <ac:chgData name="גד לידרור" userId="d6a2613b-2562-45d9-9052-d4c3e387aa99" providerId="ADAL" clId="{EE92161D-9EE8-40D0-814A-1433111A0EDA}" dt="2020-07-18T08:04:29.224" v="1467"/>
          <ac:spMkLst>
            <pc:docMk/>
            <pc:sldMk cId="4086856424" sldId="324"/>
            <ac:spMk id="33" creationId="{DDCDEC70-E4BA-4E07-8C85-EDE95EA5533A}"/>
          </ac:spMkLst>
        </pc:spChg>
        <pc:spChg chg="add del mod">
          <ac:chgData name="גד לידרור" userId="d6a2613b-2562-45d9-9052-d4c3e387aa99" providerId="ADAL" clId="{EE92161D-9EE8-40D0-814A-1433111A0EDA}" dt="2020-07-18T08:04:29.224" v="1467"/>
          <ac:spMkLst>
            <pc:docMk/>
            <pc:sldMk cId="4086856424" sldId="324"/>
            <ac:spMk id="34" creationId="{8767C955-E3FD-4ECD-8F27-227F75B08699}"/>
          </ac:spMkLst>
        </pc:spChg>
        <pc:spChg chg="add del mod">
          <ac:chgData name="גד לידרור" userId="d6a2613b-2562-45d9-9052-d4c3e387aa99" providerId="ADAL" clId="{EE92161D-9EE8-40D0-814A-1433111A0EDA}" dt="2020-07-18T08:04:29.224" v="1467"/>
          <ac:spMkLst>
            <pc:docMk/>
            <pc:sldMk cId="4086856424" sldId="324"/>
            <ac:spMk id="35" creationId="{B9CEEB4D-7A2E-4263-B7DC-9DA9C1181C81}"/>
          </ac:spMkLst>
        </pc:spChg>
        <pc:spChg chg="add del mod">
          <ac:chgData name="גד לידרור" userId="d6a2613b-2562-45d9-9052-d4c3e387aa99" providerId="ADAL" clId="{EE92161D-9EE8-40D0-814A-1433111A0EDA}" dt="2020-07-18T08:04:29.224" v="1467"/>
          <ac:spMkLst>
            <pc:docMk/>
            <pc:sldMk cId="4086856424" sldId="324"/>
            <ac:spMk id="39" creationId="{74B34227-0878-4033-A471-00A11F7C0A19}"/>
          </ac:spMkLst>
        </pc:spChg>
        <pc:picChg chg="del">
          <ac:chgData name="גד לידרור" userId="d6a2613b-2562-45d9-9052-d4c3e387aa99" providerId="ADAL" clId="{EE92161D-9EE8-40D0-814A-1433111A0EDA}" dt="2020-07-18T06:33:41.665" v="999" actId="478"/>
          <ac:picMkLst>
            <pc:docMk/>
            <pc:sldMk cId="4086856424" sldId="324"/>
            <ac:picMk id="20" creationId="{98F68FD1-935B-4005-BD87-9147A36F610C}"/>
          </ac:picMkLst>
        </pc:picChg>
        <pc:picChg chg="del">
          <ac:chgData name="גד לידרור" userId="d6a2613b-2562-45d9-9052-d4c3e387aa99" providerId="ADAL" clId="{EE92161D-9EE8-40D0-814A-1433111A0EDA}" dt="2020-07-18T06:33:41.665" v="999" actId="478"/>
          <ac:picMkLst>
            <pc:docMk/>
            <pc:sldMk cId="4086856424" sldId="324"/>
            <ac:picMk id="27" creationId="{1F8FCA29-250E-4B88-9E3E-E39375BC7B2D}"/>
          </ac:picMkLst>
        </pc:picChg>
        <pc:picChg chg="del">
          <ac:chgData name="גד לידרור" userId="d6a2613b-2562-45d9-9052-d4c3e387aa99" providerId="ADAL" clId="{EE92161D-9EE8-40D0-814A-1433111A0EDA}" dt="2020-07-18T06:33:41.665" v="999" actId="478"/>
          <ac:picMkLst>
            <pc:docMk/>
            <pc:sldMk cId="4086856424" sldId="324"/>
            <ac:picMk id="28" creationId="{A0D43B79-40AE-4F32-B57D-28732087E4FA}"/>
          </ac:picMkLst>
        </pc:picChg>
        <pc:picChg chg="del">
          <ac:chgData name="גד לידרור" userId="d6a2613b-2562-45d9-9052-d4c3e387aa99" providerId="ADAL" clId="{EE92161D-9EE8-40D0-814A-1433111A0EDA}" dt="2020-07-18T06:33:41.665" v="999" actId="478"/>
          <ac:picMkLst>
            <pc:docMk/>
            <pc:sldMk cId="4086856424" sldId="324"/>
            <ac:picMk id="29" creationId="{71D6D1AE-522E-4DDD-9CC9-1C918A7CD3C6}"/>
          </ac:picMkLst>
        </pc:picChg>
        <pc:picChg chg="del">
          <ac:chgData name="גד לידרור" userId="d6a2613b-2562-45d9-9052-d4c3e387aa99" providerId="ADAL" clId="{EE92161D-9EE8-40D0-814A-1433111A0EDA}" dt="2020-07-18T06:33:46.928" v="1001" actId="478"/>
          <ac:picMkLst>
            <pc:docMk/>
            <pc:sldMk cId="4086856424" sldId="324"/>
            <ac:picMk id="40" creationId="{B0221E3D-8712-48CE-9457-44D376D6500E}"/>
          </ac:picMkLst>
        </pc:picChg>
        <pc:picChg chg="del">
          <ac:chgData name="גד לידרור" userId="d6a2613b-2562-45d9-9052-d4c3e387aa99" providerId="ADAL" clId="{EE92161D-9EE8-40D0-814A-1433111A0EDA}" dt="2020-07-18T06:33:43.977" v="1000" actId="478"/>
          <ac:picMkLst>
            <pc:docMk/>
            <pc:sldMk cId="4086856424" sldId="324"/>
            <ac:picMk id="41" creationId="{4C287A86-37CC-4B73-9C38-17D596F23F04}"/>
          </ac:picMkLst>
        </pc:picChg>
        <pc:cxnChg chg="del">
          <ac:chgData name="גד לידרור" userId="d6a2613b-2562-45d9-9052-d4c3e387aa99" providerId="ADAL" clId="{EE92161D-9EE8-40D0-814A-1433111A0EDA}" dt="2020-07-18T06:33:41.665" v="999" actId="478"/>
          <ac:cxnSpMkLst>
            <pc:docMk/>
            <pc:sldMk cId="4086856424" sldId="324"/>
            <ac:cxnSpMk id="31" creationId="{D9DBDCBB-6A42-4B38-913C-A8C967387166}"/>
          </ac:cxnSpMkLst>
        </pc:cxnChg>
        <pc:cxnChg chg="del mod">
          <ac:chgData name="גד לידרור" userId="d6a2613b-2562-45d9-9052-d4c3e387aa99" providerId="ADAL" clId="{EE92161D-9EE8-40D0-814A-1433111A0EDA}" dt="2020-07-18T06:33:41.665" v="999" actId="478"/>
          <ac:cxnSpMkLst>
            <pc:docMk/>
            <pc:sldMk cId="4086856424" sldId="324"/>
            <ac:cxnSpMk id="32" creationId="{2506C1B7-2FA7-4C13-BC4A-0C069622CFD4}"/>
          </ac:cxnSpMkLst>
        </pc:cxnChg>
        <pc:cxnChg chg="del">
          <ac:chgData name="גד לידרור" userId="d6a2613b-2562-45d9-9052-d4c3e387aa99" providerId="ADAL" clId="{EE92161D-9EE8-40D0-814A-1433111A0EDA}" dt="2020-07-18T06:33:41.665" v="999" actId="478"/>
          <ac:cxnSpMkLst>
            <pc:docMk/>
            <pc:sldMk cId="4086856424" sldId="324"/>
            <ac:cxnSpMk id="36" creationId="{BACAB4D3-82C0-4028-9043-11D4467037A1}"/>
          </ac:cxnSpMkLst>
        </pc:cxnChg>
        <pc:cxnChg chg="del">
          <ac:chgData name="גד לידרור" userId="d6a2613b-2562-45d9-9052-d4c3e387aa99" providerId="ADAL" clId="{EE92161D-9EE8-40D0-814A-1433111A0EDA}" dt="2020-07-18T06:33:41.665" v="999" actId="478"/>
          <ac:cxnSpMkLst>
            <pc:docMk/>
            <pc:sldMk cId="4086856424" sldId="324"/>
            <ac:cxnSpMk id="37" creationId="{12C3DC0A-E5CA-4A43-ACC5-EED725CF9214}"/>
          </ac:cxnSpMkLst>
        </pc:cxnChg>
        <pc:cxnChg chg="del">
          <ac:chgData name="גד לידרור" userId="d6a2613b-2562-45d9-9052-d4c3e387aa99" providerId="ADAL" clId="{EE92161D-9EE8-40D0-814A-1433111A0EDA}" dt="2020-07-18T06:33:41.665" v="999" actId="478"/>
          <ac:cxnSpMkLst>
            <pc:docMk/>
            <pc:sldMk cId="4086856424" sldId="324"/>
            <ac:cxnSpMk id="38" creationId="{97E50C52-A29C-4C93-943A-ED0955599703}"/>
          </ac:cxnSpMkLst>
        </pc:cxnChg>
      </pc:sldChg>
      <pc:sldChg chg="addSp delSp modSp add del">
        <pc:chgData name="גד לידרור" userId="d6a2613b-2562-45d9-9052-d4c3e387aa99" providerId="ADAL" clId="{EE92161D-9EE8-40D0-814A-1433111A0EDA}" dt="2020-07-18T08:23:39.729" v="1870" actId="2696"/>
        <pc:sldMkLst>
          <pc:docMk/>
          <pc:sldMk cId="2333048866" sldId="325"/>
        </pc:sldMkLst>
        <pc:spChg chg="del mod">
          <ac:chgData name="גד לידרור" userId="d6a2613b-2562-45d9-9052-d4c3e387aa99" providerId="ADAL" clId="{EE92161D-9EE8-40D0-814A-1433111A0EDA}" dt="2020-07-18T07:28:23.493" v="1341" actId="478"/>
          <ac:spMkLst>
            <pc:docMk/>
            <pc:sldMk cId="2333048866" sldId="325"/>
            <ac:spMk id="2" creationId="{99754979-F78B-4AEF-8E07-79E0F5848230}"/>
          </ac:spMkLst>
        </pc:spChg>
        <pc:spChg chg="del">
          <ac:chgData name="גד לידרור" userId="d6a2613b-2562-45d9-9052-d4c3e387aa99" providerId="ADAL" clId="{EE92161D-9EE8-40D0-814A-1433111A0EDA}" dt="2020-07-18T07:28:21.885" v="1340" actId="478"/>
          <ac:spMkLst>
            <pc:docMk/>
            <pc:sldMk cId="2333048866" sldId="325"/>
            <ac:spMk id="3" creationId="{B12C6AA9-9583-41B8-A866-22ACC85E5707}"/>
          </ac:spMkLst>
        </pc:spChg>
        <pc:spChg chg="add del mod">
          <ac:chgData name="גד לידרור" userId="d6a2613b-2562-45d9-9052-d4c3e387aa99" providerId="ADAL" clId="{EE92161D-9EE8-40D0-814A-1433111A0EDA}" dt="2020-07-18T08:23:12.202" v="1867"/>
          <ac:spMkLst>
            <pc:docMk/>
            <pc:sldMk cId="2333048866" sldId="325"/>
            <ac:spMk id="4" creationId="{45B29388-1E37-41E1-918E-D49D576AC7D9}"/>
          </ac:spMkLst>
        </pc:spChg>
        <pc:spChg chg="add del mod">
          <ac:chgData name="גד לידרור" userId="d6a2613b-2562-45d9-9052-d4c3e387aa99" providerId="ADAL" clId="{EE92161D-9EE8-40D0-814A-1433111A0EDA}" dt="2020-07-18T08:23:12.202" v="1867"/>
          <ac:spMkLst>
            <pc:docMk/>
            <pc:sldMk cId="2333048866" sldId="325"/>
            <ac:spMk id="5" creationId="{6F0646B5-96B1-40A5-B8AB-76F5C8A3EC59}"/>
          </ac:spMkLst>
        </pc:spChg>
        <pc:spChg chg="add del mod">
          <ac:chgData name="גד לידרור" userId="d6a2613b-2562-45d9-9052-d4c3e387aa99" providerId="ADAL" clId="{EE92161D-9EE8-40D0-814A-1433111A0EDA}" dt="2020-07-18T08:23:12.202" v="1867"/>
          <ac:spMkLst>
            <pc:docMk/>
            <pc:sldMk cId="2333048866" sldId="325"/>
            <ac:spMk id="6" creationId="{4E8AFD1B-A4C8-4EB2-8619-9256AB47B8ED}"/>
          </ac:spMkLst>
        </pc:spChg>
        <pc:spChg chg="add del mod">
          <ac:chgData name="גד לידרור" userId="d6a2613b-2562-45d9-9052-d4c3e387aa99" providerId="ADAL" clId="{EE92161D-9EE8-40D0-814A-1433111A0EDA}" dt="2020-07-18T08:23:12.202" v="1867"/>
          <ac:spMkLst>
            <pc:docMk/>
            <pc:sldMk cId="2333048866" sldId="325"/>
            <ac:spMk id="7" creationId="{B4CF0241-C472-4CF6-A611-9450F465765F}"/>
          </ac:spMkLst>
        </pc:spChg>
        <pc:spChg chg="add del mod">
          <ac:chgData name="גד לידרור" userId="d6a2613b-2562-45d9-9052-d4c3e387aa99" providerId="ADAL" clId="{EE92161D-9EE8-40D0-814A-1433111A0EDA}" dt="2020-07-18T08:21:00.842" v="1849"/>
          <ac:spMkLst>
            <pc:docMk/>
            <pc:sldMk cId="2333048866" sldId="325"/>
            <ac:spMk id="8" creationId="{CD70EE73-250E-4743-A394-7E09B2CB5345}"/>
          </ac:spMkLst>
        </pc:spChg>
        <pc:spChg chg="add mod">
          <ac:chgData name="גד לידרור" userId="d6a2613b-2562-45d9-9052-d4c3e387aa99" providerId="ADAL" clId="{EE92161D-9EE8-40D0-814A-1433111A0EDA}" dt="2020-07-18T07:37:56.934" v="1458" actId="1076"/>
          <ac:spMkLst>
            <pc:docMk/>
            <pc:sldMk cId="2333048866" sldId="325"/>
            <ac:spMk id="9" creationId="{BB6AD115-AB0A-4ADC-96D6-21087EEDAB2A}"/>
          </ac:spMkLst>
        </pc:spChg>
      </pc:sldChg>
      <pc:sldChg chg="addSp delSp modSp add ord modAnim">
        <pc:chgData name="גד לידרור" userId="d6a2613b-2562-45d9-9052-d4c3e387aa99" providerId="ADAL" clId="{EE92161D-9EE8-40D0-814A-1433111A0EDA}" dt="2020-07-18T08:51:05.361" v="2772" actId="27636"/>
        <pc:sldMkLst>
          <pc:docMk/>
          <pc:sldMk cId="3065457447" sldId="326"/>
        </pc:sldMkLst>
        <pc:spChg chg="del">
          <ac:chgData name="גד לידרור" userId="d6a2613b-2562-45d9-9052-d4c3e387aa99" providerId="ADAL" clId="{EE92161D-9EE8-40D0-814A-1433111A0EDA}" dt="2020-07-18T07:42:13.022" v="1460" actId="478"/>
          <ac:spMkLst>
            <pc:docMk/>
            <pc:sldMk cId="3065457447" sldId="326"/>
            <ac:spMk id="2" creationId="{3FF05CCD-67A6-4671-A058-FAD4B205D638}"/>
          </ac:spMkLst>
        </pc:spChg>
        <pc:spChg chg="del">
          <ac:chgData name="גד לידרור" userId="d6a2613b-2562-45d9-9052-d4c3e387aa99" providerId="ADAL" clId="{EE92161D-9EE8-40D0-814A-1433111A0EDA}" dt="2020-07-18T07:42:26.614" v="1462" actId="478"/>
          <ac:spMkLst>
            <pc:docMk/>
            <pc:sldMk cId="3065457447" sldId="326"/>
            <ac:spMk id="3" creationId="{CA15FD43-4F87-4FF8-B089-444B4DED8627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5" creationId="{5A5878C8-33AD-4148-B9F6-55E51CA6FBEB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6" creationId="{306243E4-C4C4-45B6-82FD-404632590086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8" creationId="{CC69DB06-D9D4-4AFA-85B1-C9EE07744DF3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9" creationId="{1943C185-CB3C-411D-9B2E-CA014DB1A9A2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11" creationId="{A4FB6B9F-CCB3-4B12-9537-A39E746FB2B8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13" creationId="{7148C1F5-4F98-47FF-AC64-344887DC24D6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14" creationId="{08FDE292-815A-4E07-BFCB-FF8CC33B3532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15" creationId="{B6C130EA-20D7-4BA2-945D-BE8C5B88DCA5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17" creationId="{FE79ECD7-5189-46E5-9EE9-608CD0A6AC63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18" creationId="{820B7799-0C31-43BA-A18E-A64F2279760C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19" creationId="{E99465E3-F22A-4BF1-9E2F-CCAB4AA0864C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21" creationId="{E306310F-3D37-49B1-8152-43D745C146D0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22" creationId="{ECA115B2-7872-4EB8-B061-8C6D5BAC611D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23" creationId="{F4AA12D3-B8ED-4C05-B278-AED5720A96B2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25" creationId="{F2BB6EE4-7ECC-4C23-94AF-AAA858B9D2E4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26" creationId="{31E15488-DC2F-493D-AF6C-A3D63F1BD919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27" creationId="{F0038640-695F-4935-BD56-52FFDA0206E8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29" creationId="{103B0F92-1D04-44FD-8833-4739DE0F9284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30" creationId="{2EF4F9FC-1B67-4860-BC3C-9F98340C1729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31" creationId="{6A5B175C-4130-4BAD-A60F-33393AE14052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33" creationId="{050567BF-D232-49EC-BB77-DC2219BDCB16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35" creationId="{712FEA92-444A-4853-B96E-3A0C66FF4743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36" creationId="{F9DF9305-9DD8-4523-BD20-3B1811971FB2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38" creationId="{29A81FDC-576C-4604-9CA1-84BB1937BC4E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39" creationId="{671F4CCD-C81C-4FEA-8104-ADF441EE721F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40" creationId="{0E3E9191-259E-4E44-B119-4A2BEFE864DA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42" creationId="{D75DFD3E-9597-4549-BF08-D4ED55866482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43" creationId="{1DA90605-FD61-403E-80D3-EB9905E96A09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45" creationId="{B51A33BC-8C49-4BB1-9E0D-CC3E58309CEB}"/>
          </ac:spMkLst>
        </pc:spChg>
        <pc:spChg chg="add mod">
          <ac:chgData name="גד לידרור" userId="d6a2613b-2562-45d9-9052-d4c3e387aa99" providerId="ADAL" clId="{EE92161D-9EE8-40D0-814A-1433111A0EDA}" dt="2020-07-18T08:49:39.455" v="2676" actId="1076"/>
          <ac:spMkLst>
            <pc:docMk/>
            <pc:sldMk cId="3065457447" sldId="326"/>
            <ac:spMk id="46" creationId="{F3F4BACD-9A11-4418-AB0D-8FF0DC62E0F9}"/>
          </ac:spMkLst>
        </pc:spChg>
        <pc:spChg chg="add mod">
          <ac:chgData name="גד לידרור" userId="d6a2613b-2562-45d9-9052-d4c3e387aa99" providerId="ADAL" clId="{EE92161D-9EE8-40D0-814A-1433111A0EDA}" dt="2020-07-18T08:51:05.361" v="2772" actId="27636"/>
          <ac:spMkLst>
            <pc:docMk/>
            <pc:sldMk cId="3065457447" sldId="326"/>
            <ac:spMk id="47" creationId="{038F9299-2FCB-4AF5-B7CB-D682384B352A}"/>
          </ac:spMkLst>
        </pc:spChg>
        <pc:spChg chg="add mod">
          <ac:chgData name="גד לידרור" userId="d6a2613b-2562-45d9-9052-d4c3e387aa99" providerId="ADAL" clId="{EE92161D-9EE8-40D0-814A-1433111A0EDA}" dt="2020-07-18T08:49:22.285" v="2674" actId="20577"/>
          <ac:spMkLst>
            <pc:docMk/>
            <pc:sldMk cId="3065457447" sldId="326"/>
            <ac:spMk id="48" creationId="{4C8DEB6C-6F9E-4971-8287-AD80BED590E4}"/>
          </ac:spMkLst>
        </pc:sp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4" creationId="{3A5C190B-41E5-4ED8-8E28-6DE41E1ABD60}"/>
          </ac:cxnSpMkLst>
        </pc:cxn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7" creationId="{C01DBF0F-CF5F-4F28-A490-69B83E25A20E}"/>
          </ac:cxnSpMkLst>
        </pc:cxn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10" creationId="{F28C6FB1-529E-423B-AFC0-4C2DAE897D04}"/>
          </ac:cxnSpMkLst>
        </pc:cxn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12" creationId="{0B58500D-CD89-4D74-B0A3-6641188EAFEB}"/>
          </ac:cxnSpMkLst>
        </pc:cxn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16" creationId="{D95D0D1A-A193-4656-8A10-5C034DA8A102}"/>
          </ac:cxnSpMkLst>
        </pc:cxn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20" creationId="{156AC020-7CBD-43FA-8E5D-3413562E1354}"/>
          </ac:cxnSpMkLst>
        </pc:cxn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24" creationId="{E059047D-5330-4407-BF3C-3E7AE04589E6}"/>
          </ac:cxnSpMkLst>
        </pc:cxn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28" creationId="{82A7370C-D472-41AD-9038-26AE04F6DEE1}"/>
          </ac:cxnSpMkLst>
        </pc:cxn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32" creationId="{3A1007DD-F3C9-4C1E-B3F4-AECC83755AB6}"/>
          </ac:cxnSpMkLst>
        </pc:cxn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34" creationId="{5EC1CAF6-8230-4A8F-A08E-80CE6D95A483}"/>
          </ac:cxnSpMkLst>
        </pc:cxn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37" creationId="{74FE4A79-06F9-48F0-A8FA-EFBA14703DE9}"/>
          </ac:cxnSpMkLst>
        </pc:cxn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41" creationId="{722CE2F4-BFB4-4F0D-97D0-A7478893B2A5}"/>
          </ac:cxnSpMkLst>
        </pc:cxnChg>
        <pc:cxnChg chg="add mod">
          <ac:chgData name="גד לידרור" userId="d6a2613b-2562-45d9-9052-d4c3e387aa99" providerId="ADAL" clId="{EE92161D-9EE8-40D0-814A-1433111A0EDA}" dt="2020-07-18T08:49:39.455" v="2676" actId="1076"/>
          <ac:cxnSpMkLst>
            <pc:docMk/>
            <pc:sldMk cId="3065457447" sldId="326"/>
            <ac:cxnSpMk id="44" creationId="{CF48BCC5-67D7-4875-A450-C0C95AFCFF9B}"/>
          </ac:cxnSpMkLst>
        </pc:cxnChg>
      </pc:sldChg>
      <pc:sldChg chg="addSp delSp modSp add del">
        <pc:chgData name="גד לידרור" userId="d6a2613b-2562-45d9-9052-d4c3e387aa99" providerId="ADAL" clId="{EE92161D-9EE8-40D0-814A-1433111A0EDA}" dt="2020-07-18T08:17:19.705" v="1818" actId="2696"/>
        <pc:sldMkLst>
          <pc:docMk/>
          <pc:sldMk cId="2049428932" sldId="327"/>
        </pc:sldMkLst>
        <pc:spChg chg="del">
          <ac:chgData name="גד לידרור" userId="d6a2613b-2562-45d9-9052-d4c3e387aa99" providerId="ADAL" clId="{EE92161D-9EE8-40D0-814A-1433111A0EDA}" dt="2020-07-18T08:13:33.757" v="1787" actId="478"/>
          <ac:spMkLst>
            <pc:docMk/>
            <pc:sldMk cId="2049428932" sldId="327"/>
            <ac:spMk id="2" creationId="{C4802327-35CF-4D56-BF02-EBFBF39B0C30}"/>
          </ac:spMkLst>
        </pc:spChg>
        <pc:spChg chg="del">
          <ac:chgData name="גד לידרור" userId="d6a2613b-2562-45d9-9052-d4c3e387aa99" providerId="ADAL" clId="{EE92161D-9EE8-40D0-814A-1433111A0EDA}" dt="2020-07-18T08:13:36.589" v="1788" actId="478"/>
          <ac:spMkLst>
            <pc:docMk/>
            <pc:sldMk cId="2049428932" sldId="327"/>
            <ac:spMk id="3" creationId="{0A5DEAB0-06F5-4FD5-B9CB-409AE71BFF4B}"/>
          </ac:spMkLst>
        </pc:spChg>
        <pc:spChg chg="add del">
          <ac:chgData name="גד לידרור" userId="d6a2613b-2562-45d9-9052-d4c3e387aa99" providerId="ADAL" clId="{EE92161D-9EE8-40D0-814A-1433111A0EDA}" dt="2020-07-18T08:16:25.317" v="1810"/>
          <ac:spMkLst>
            <pc:docMk/>
            <pc:sldMk cId="2049428932" sldId="327"/>
            <ac:spMk id="4" creationId="{515DD186-0185-4C97-92EE-FEF0792CF475}"/>
          </ac:spMkLst>
        </pc:spChg>
        <pc:spChg chg="add del">
          <ac:chgData name="גד לידרור" userId="d6a2613b-2562-45d9-9052-d4c3e387aa99" providerId="ADAL" clId="{EE92161D-9EE8-40D0-814A-1433111A0EDA}" dt="2020-07-18T08:16:58.836" v="1814"/>
          <ac:spMkLst>
            <pc:docMk/>
            <pc:sldMk cId="2049428932" sldId="327"/>
            <ac:spMk id="5" creationId="{24025809-06FA-4ECF-9E48-245F8BDF1559}"/>
          </ac:spMkLst>
        </pc:spChg>
        <pc:spChg chg="add del">
          <ac:chgData name="גד לידרור" userId="d6a2613b-2562-45d9-9052-d4c3e387aa99" providerId="ADAL" clId="{EE92161D-9EE8-40D0-814A-1433111A0EDA}" dt="2020-07-18T08:16:25.317" v="1810"/>
          <ac:spMkLst>
            <pc:docMk/>
            <pc:sldMk cId="2049428932" sldId="327"/>
            <ac:spMk id="6" creationId="{35E0DC63-1C9D-4AF1-8EC8-8CBE983115F2}"/>
          </ac:spMkLst>
        </pc:spChg>
        <pc:spChg chg="add mod">
          <ac:chgData name="גד לידרור" userId="d6a2613b-2562-45d9-9052-d4c3e387aa99" providerId="ADAL" clId="{EE92161D-9EE8-40D0-814A-1433111A0EDA}" dt="2020-07-18T08:16:13.157" v="1808"/>
          <ac:spMkLst>
            <pc:docMk/>
            <pc:sldMk cId="2049428932" sldId="327"/>
            <ac:spMk id="7" creationId="{1EA489C1-8B68-40A9-A5B7-F595FC5DECD8}"/>
          </ac:spMkLst>
        </pc:spChg>
        <pc:spChg chg="add del">
          <ac:chgData name="גד לידרור" userId="d6a2613b-2562-45d9-9052-d4c3e387aa99" providerId="ADAL" clId="{EE92161D-9EE8-40D0-814A-1433111A0EDA}" dt="2020-07-18T08:15:57.328" v="1807" actId="478"/>
          <ac:spMkLst>
            <pc:docMk/>
            <pc:sldMk cId="2049428932" sldId="327"/>
            <ac:spMk id="8" creationId="{F51E5347-2B70-4248-96D4-6253774A96B7}"/>
          </ac:spMkLst>
        </pc:spChg>
      </pc:sldChg>
      <pc:sldChg chg="addSp delSp add del delAnim modAnim">
        <pc:chgData name="גד לידרור" userId="d6a2613b-2562-45d9-9052-d4c3e387aa99" providerId="ADAL" clId="{EE92161D-9EE8-40D0-814A-1433111A0EDA}" dt="2020-07-18T08:17:47.951" v="1824" actId="2696"/>
        <pc:sldMkLst>
          <pc:docMk/>
          <pc:sldMk cId="2452807680" sldId="328"/>
        </pc:sldMkLst>
        <pc:spChg chg="del">
          <ac:chgData name="גד לידרור" userId="d6a2613b-2562-45d9-9052-d4c3e387aa99" providerId="ADAL" clId="{EE92161D-9EE8-40D0-814A-1433111A0EDA}" dt="2020-07-18T08:13:23.184" v="1785" actId="478"/>
          <ac:spMkLst>
            <pc:docMk/>
            <pc:sldMk cId="2452807680" sldId="328"/>
            <ac:spMk id="2" creationId="{969A32CB-E6F2-45E5-A1DA-9BC0CFD02831}"/>
          </ac:spMkLst>
        </pc:spChg>
        <pc:spChg chg="del">
          <ac:chgData name="גד לידרור" userId="d6a2613b-2562-45d9-9052-d4c3e387aa99" providerId="ADAL" clId="{EE92161D-9EE8-40D0-814A-1433111A0EDA}" dt="2020-07-18T08:13:25.224" v="1786" actId="478"/>
          <ac:spMkLst>
            <pc:docMk/>
            <pc:sldMk cId="2452807680" sldId="328"/>
            <ac:spMk id="3" creationId="{F7E5EA39-5279-48B6-9866-0EF9F816149C}"/>
          </ac:spMkLst>
        </pc:spChg>
        <pc:spChg chg="add del">
          <ac:chgData name="גד לידרור" userId="d6a2613b-2562-45d9-9052-d4c3e387aa99" providerId="ADAL" clId="{EE92161D-9EE8-40D0-814A-1433111A0EDA}" dt="2020-07-18T08:13:20.503" v="1784" actId="478"/>
          <ac:spMkLst>
            <pc:docMk/>
            <pc:sldMk cId="2452807680" sldId="328"/>
            <ac:spMk id="4" creationId="{296FC1E5-DA3F-46F0-8431-C83E352C6F2C}"/>
          </ac:spMkLst>
        </pc:spChg>
        <pc:spChg chg="add del">
          <ac:chgData name="גד לידרור" userId="d6a2613b-2562-45d9-9052-d4c3e387aa99" providerId="ADAL" clId="{EE92161D-9EE8-40D0-814A-1433111A0EDA}" dt="2020-07-18T08:17:30.223" v="1820"/>
          <ac:spMkLst>
            <pc:docMk/>
            <pc:sldMk cId="2452807680" sldId="328"/>
            <ac:spMk id="5" creationId="{7D91EDB2-D886-4B26-BEF4-126FE2BF1421}"/>
          </ac:spMkLst>
        </pc:spChg>
      </pc:sldChg>
      <pc:sldChg chg="addSp modSp add modAnim">
        <pc:chgData name="גד לידרור" userId="d6a2613b-2562-45d9-9052-d4c3e387aa99" providerId="ADAL" clId="{EE92161D-9EE8-40D0-814A-1433111A0EDA}" dt="2020-07-18T08:36:07.211" v="2218" actId="1076"/>
        <pc:sldMkLst>
          <pc:docMk/>
          <pc:sldMk cId="1580032695" sldId="329"/>
        </pc:sldMkLst>
        <pc:spChg chg="mod">
          <ac:chgData name="גד לידרור" userId="d6a2613b-2562-45d9-9052-d4c3e387aa99" providerId="ADAL" clId="{EE92161D-9EE8-40D0-814A-1433111A0EDA}" dt="2020-07-18T08:19:36.343" v="1844" actId="20577"/>
          <ac:spMkLst>
            <pc:docMk/>
            <pc:sldMk cId="1580032695" sldId="329"/>
            <ac:spMk id="2" creationId="{F29CB7FD-705A-4AFD-B7A3-B7819D0C79AA}"/>
          </ac:spMkLst>
        </pc:spChg>
        <pc:spChg chg="add mod">
          <ac:chgData name="גד לידרור" userId="d6a2613b-2562-45d9-9052-d4c3e387aa99" providerId="ADAL" clId="{EE92161D-9EE8-40D0-814A-1433111A0EDA}" dt="2020-07-18T08:19:43.393" v="1846" actId="6549"/>
          <ac:spMkLst>
            <pc:docMk/>
            <pc:sldMk cId="1580032695" sldId="329"/>
            <ac:spMk id="4" creationId="{BAD48D44-5664-46C9-93A8-51D6297B825F}"/>
          </ac:spMkLst>
        </pc:spChg>
        <pc:spChg chg="mod">
          <ac:chgData name="גד לידרור" userId="d6a2613b-2562-45d9-9052-d4c3e387aa99" providerId="ADAL" clId="{EE92161D-9EE8-40D0-814A-1433111A0EDA}" dt="2020-07-18T08:32:00.299" v="2171" actId="20577"/>
          <ac:spMkLst>
            <pc:docMk/>
            <pc:sldMk cId="1580032695" sldId="329"/>
            <ac:spMk id="5" creationId="{927351A1-701D-4E96-86ED-CBE4DEE39C2D}"/>
          </ac:spMkLst>
        </pc:spChg>
        <pc:picChg chg="add mod">
          <ac:chgData name="גד לידרור" userId="d6a2613b-2562-45d9-9052-d4c3e387aa99" providerId="ADAL" clId="{EE92161D-9EE8-40D0-814A-1433111A0EDA}" dt="2020-07-18T08:31:53.010" v="2170" actId="1076"/>
          <ac:picMkLst>
            <pc:docMk/>
            <pc:sldMk cId="1580032695" sldId="329"/>
            <ac:picMk id="3" creationId="{F34A75DA-370D-4DFB-A0DF-F0BF9D4E789F}"/>
          </ac:picMkLst>
        </pc:picChg>
        <pc:cxnChg chg="add mod">
          <ac:chgData name="גד לידרור" userId="d6a2613b-2562-45d9-9052-d4c3e387aa99" providerId="ADAL" clId="{EE92161D-9EE8-40D0-814A-1433111A0EDA}" dt="2020-07-18T08:36:07.211" v="2218" actId="1076"/>
          <ac:cxnSpMkLst>
            <pc:docMk/>
            <pc:sldMk cId="1580032695" sldId="329"/>
            <ac:cxnSpMk id="6" creationId="{A0D2AFA2-156B-4A6C-B03B-08ACFC4CC805}"/>
          </ac:cxnSpMkLst>
        </pc:cxnChg>
      </pc:sldChg>
      <pc:sldChg chg="add del">
        <pc:chgData name="גד לידרור" userId="d6a2613b-2562-45d9-9052-d4c3e387aa99" providerId="ADAL" clId="{EE92161D-9EE8-40D0-814A-1433111A0EDA}" dt="2020-07-18T08:14:23.488" v="1790" actId="2696"/>
        <pc:sldMkLst>
          <pc:docMk/>
          <pc:sldMk cId="3398714547" sldId="330"/>
        </pc:sldMkLst>
      </pc:sldChg>
      <pc:sldChg chg="add del">
        <pc:chgData name="גד לידרור" userId="d6a2613b-2562-45d9-9052-d4c3e387aa99" providerId="ADAL" clId="{EE92161D-9EE8-40D0-814A-1433111A0EDA}" dt="2020-07-18T08:14:23.535" v="1791" actId="2696"/>
        <pc:sldMkLst>
          <pc:docMk/>
          <pc:sldMk cId="982943693" sldId="331"/>
        </pc:sldMkLst>
      </pc:sldChg>
      <pc:sldChg chg="add del">
        <pc:chgData name="גד לידרור" userId="d6a2613b-2562-45d9-9052-d4c3e387aa99" providerId="ADAL" clId="{EE92161D-9EE8-40D0-814A-1433111A0EDA}" dt="2020-07-18T08:14:23.570" v="1792" actId="2696"/>
        <pc:sldMkLst>
          <pc:docMk/>
          <pc:sldMk cId="1211126727" sldId="332"/>
        </pc:sldMkLst>
      </pc:sldChg>
      <pc:sldChg chg="add del">
        <pc:chgData name="גד לידרור" userId="d6a2613b-2562-45d9-9052-d4c3e387aa99" providerId="ADAL" clId="{EE92161D-9EE8-40D0-814A-1433111A0EDA}" dt="2020-07-18T08:15:46.513" v="1806" actId="2696"/>
        <pc:sldMkLst>
          <pc:docMk/>
          <pc:sldMk cId="309727548" sldId="333"/>
        </pc:sldMkLst>
      </pc:sldChg>
      <pc:sldChg chg="addSp delSp modSp add">
        <pc:chgData name="גד לידרור" userId="d6a2613b-2562-45d9-9052-d4c3e387aa99" providerId="ADAL" clId="{EE92161D-9EE8-40D0-814A-1433111A0EDA}" dt="2020-07-18T08:46:07.719" v="2547" actId="1076"/>
        <pc:sldMkLst>
          <pc:docMk/>
          <pc:sldMk cId="4138333842" sldId="334"/>
        </pc:sldMkLst>
        <pc:spChg chg="mod">
          <ac:chgData name="גד לידרור" userId="d6a2613b-2562-45d9-9052-d4c3e387aa99" providerId="ADAL" clId="{EE92161D-9EE8-40D0-814A-1433111A0EDA}" dt="2020-07-18T08:21:59.625" v="1856" actId="20577"/>
          <ac:spMkLst>
            <pc:docMk/>
            <pc:sldMk cId="4138333842" sldId="334"/>
            <ac:spMk id="2" creationId="{F29CB7FD-705A-4AFD-B7A3-B7819D0C79AA}"/>
          </ac:spMkLst>
        </pc:spChg>
        <pc:spChg chg="del mod">
          <ac:chgData name="גד לידרור" userId="d6a2613b-2562-45d9-9052-d4c3e387aa99" providerId="ADAL" clId="{EE92161D-9EE8-40D0-814A-1433111A0EDA}" dt="2020-07-18T08:21:44.657" v="1852" actId="478"/>
          <ac:spMkLst>
            <pc:docMk/>
            <pc:sldMk cId="4138333842" sldId="334"/>
            <ac:spMk id="4" creationId="{BAD48D44-5664-46C9-93A8-51D6297B825F}"/>
          </ac:spMkLst>
        </pc:spChg>
        <pc:spChg chg="mod">
          <ac:chgData name="גד לידרור" userId="d6a2613b-2562-45d9-9052-d4c3e387aa99" providerId="ADAL" clId="{EE92161D-9EE8-40D0-814A-1433111A0EDA}" dt="2020-07-18T08:41:08.412" v="2485" actId="20577"/>
          <ac:spMkLst>
            <pc:docMk/>
            <pc:sldMk cId="4138333842" sldId="334"/>
            <ac:spMk id="5" creationId="{927351A1-701D-4E96-86ED-CBE4DEE39C2D}"/>
          </ac:spMkLst>
        </pc:spChg>
        <pc:spChg chg="add del mod">
          <ac:chgData name="גד לידרור" userId="d6a2613b-2562-45d9-9052-d4c3e387aa99" providerId="ADAL" clId="{EE92161D-9EE8-40D0-814A-1433111A0EDA}" dt="2020-07-18T08:21:51.903" v="1854" actId="478"/>
          <ac:spMkLst>
            <pc:docMk/>
            <pc:sldMk cId="4138333842" sldId="334"/>
            <ac:spMk id="6" creationId="{C99C99FC-C1A5-446F-8C5D-0365CA505EA6}"/>
          </ac:spMkLst>
        </pc:spChg>
        <pc:spChg chg="add del mod">
          <ac:chgData name="גד לידרור" userId="d6a2613b-2562-45d9-9052-d4c3e387aa99" providerId="ADAL" clId="{EE92161D-9EE8-40D0-814A-1433111A0EDA}" dt="2020-07-18T08:21:53.768" v="1855" actId="478"/>
          <ac:spMkLst>
            <pc:docMk/>
            <pc:sldMk cId="4138333842" sldId="334"/>
            <ac:spMk id="7" creationId="{5EB1C608-A72E-4DBB-978F-C60576CDBCA2}"/>
          </ac:spMkLst>
        </pc:spChg>
        <pc:spChg chg="add mod">
          <ac:chgData name="גד לידרור" userId="d6a2613b-2562-45d9-9052-d4c3e387aa99" providerId="ADAL" clId="{EE92161D-9EE8-40D0-814A-1433111A0EDA}" dt="2020-07-18T08:44:23.160" v="2503" actId="20577"/>
          <ac:spMkLst>
            <pc:docMk/>
            <pc:sldMk cId="4138333842" sldId="334"/>
            <ac:spMk id="8" creationId="{2E789C90-4D98-4E50-8718-C7C717B5CCCC}"/>
          </ac:spMkLst>
        </pc:spChg>
        <pc:spChg chg="add mod">
          <ac:chgData name="גד לידרור" userId="d6a2613b-2562-45d9-9052-d4c3e387aa99" providerId="ADAL" clId="{EE92161D-9EE8-40D0-814A-1433111A0EDA}" dt="2020-07-18T08:45:31.777" v="2543" actId="1076"/>
          <ac:spMkLst>
            <pc:docMk/>
            <pc:sldMk cId="4138333842" sldId="334"/>
            <ac:spMk id="9" creationId="{21C370BB-603B-4FA5-A8E9-3E8252E443E2}"/>
          </ac:spMkLst>
        </pc:spChg>
        <pc:spChg chg="add mod">
          <ac:chgData name="גד לידרור" userId="d6a2613b-2562-45d9-9052-d4c3e387aa99" providerId="ADAL" clId="{EE92161D-9EE8-40D0-814A-1433111A0EDA}" dt="2020-07-18T08:45:24.632" v="2542" actId="1076"/>
          <ac:spMkLst>
            <pc:docMk/>
            <pc:sldMk cId="4138333842" sldId="334"/>
            <ac:spMk id="10" creationId="{E4635BCF-6A5D-4455-8A56-58A0B594E06C}"/>
          </ac:spMkLst>
        </pc:spChg>
        <pc:spChg chg="add mod">
          <ac:chgData name="גד לידרור" userId="d6a2613b-2562-45d9-9052-d4c3e387aa99" providerId="ADAL" clId="{EE92161D-9EE8-40D0-814A-1433111A0EDA}" dt="2020-07-18T08:45:19.303" v="2541" actId="1076"/>
          <ac:spMkLst>
            <pc:docMk/>
            <pc:sldMk cId="4138333842" sldId="334"/>
            <ac:spMk id="11" creationId="{202D3B74-EE23-42A5-B1D4-71BFAF14F8A0}"/>
          </ac:spMkLst>
        </pc:spChg>
        <pc:picChg chg="add mod">
          <ac:chgData name="גד לידרור" userId="d6a2613b-2562-45d9-9052-d4c3e387aa99" providerId="ADAL" clId="{EE92161D-9EE8-40D0-814A-1433111A0EDA}" dt="2020-07-18T08:46:07.719" v="2547" actId="1076"/>
          <ac:picMkLst>
            <pc:docMk/>
            <pc:sldMk cId="4138333842" sldId="334"/>
            <ac:picMk id="3" creationId="{797772A5-1E4D-4145-8A47-CC3851FCD756}"/>
          </ac:picMkLst>
        </pc:picChg>
      </pc:sldChg>
      <pc:sldChg chg="addSp delSp modSp add modAnim">
        <pc:chgData name="גד לידרור" userId="d6a2613b-2562-45d9-9052-d4c3e387aa99" providerId="ADAL" clId="{EE92161D-9EE8-40D0-814A-1433111A0EDA}" dt="2020-07-18T08:48:18.645" v="2669" actId="20577"/>
        <pc:sldMkLst>
          <pc:docMk/>
          <pc:sldMk cId="3980271191" sldId="335"/>
        </pc:sldMkLst>
        <pc:spChg chg="mod">
          <ac:chgData name="גד לידרור" userId="d6a2613b-2562-45d9-9052-d4c3e387aa99" providerId="ADAL" clId="{EE92161D-9EE8-40D0-814A-1433111A0EDA}" dt="2020-07-18T08:20:42.517" v="1848" actId="20577"/>
          <ac:spMkLst>
            <pc:docMk/>
            <pc:sldMk cId="3980271191" sldId="335"/>
            <ac:spMk id="2" creationId="{F29CB7FD-705A-4AFD-B7A3-B7819D0C79AA}"/>
          </ac:spMkLst>
        </pc:spChg>
        <pc:spChg chg="del">
          <ac:chgData name="גד לידרור" userId="d6a2613b-2562-45d9-9052-d4c3e387aa99" providerId="ADAL" clId="{EE92161D-9EE8-40D0-814A-1433111A0EDA}" dt="2020-07-18T08:17:08.264" v="1815" actId="478"/>
          <ac:spMkLst>
            <pc:docMk/>
            <pc:sldMk cId="3980271191" sldId="335"/>
            <ac:spMk id="4" creationId="{BAD48D44-5664-46C9-93A8-51D6297B825F}"/>
          </ac:spMkLst>
        </pc:spChg>
        <pc:spChg chg="mod">
          <ac:chgData name="גד לידרור" userId="d6a2613b-2562-45d9-9052-d4c3e387aa99" providerId="ADAL" clId="{EE92161D-9EE8-40D0-814A-1433111A0EDA}" dt="2020-07-18T08:48:18.645" v="2669" actId="20577"/>
          <ac:spMkLst>
            <pc:docMk/>
            <pc:sldMk cId="3980271191" sldId="335"/>
            <ac:spMk id="5" creationId="{927351A1-701D-4E96-86ED-CBE4DEE39C2D}"/>
          </ac:spMkLst>
        </pc:spChg>
        <pc:spChg chg="add mod">
          <ac:chgData name="גד לידרור" userId="d6a2613b-2562-45d9-9052-d4c3e387aa99" providerId="ADAL" clId="{EE92161D-9EE8-40D0-814A-1433111A0EDA}" dt="2020-07-18T08:38:25.188" v="2333" actId="1076"/>
          <ac:spMkLst>
            <pc:docMk/>
            <pc:sldMk cId="3980271191" sldId="335"/>
            <ac:spMk id="6" creationId="{531BDDCF-7E38-4DD4-BF27-6AA93CA2A34B}"/>
          </ac:spMkLst>
        </pc:spChg>
        <pc:spChg chg="add del">
          <ac:chgData name="גד לידרור" userId="d6a2613b-2562-45d9-9052-d4c3e387aa99" providerId="ADAL" clId="{EE92161D-9EE8-40D0-814A-1433111A0EDA}" dt="2020-07-18T08:23:05.367" v="1866"/>
          <ac:spMkLst>
            <pc:docMk/>
            <pc:sldMk cId="3980271191" sldId="335"/>
            <ac:spMk id="7" creationId="{028DFF02-89A1-490A-A415-1D4A805798C6}"/>
          </ac:spMkLst>
        </pc:spChg>
        <pc:spChg chg="add del mod">
          <ac:chgData name="גד לידרור" userId="d6a2613b-2562-45d9-9052-d4c3e387aa99" providerId="ADAL" clId="{EE92161D-9EE8-40D0-814A-1433111A0EDA}" dt="2020-07-18T08:38:46.286" v="2339" actId="478"/>
          <ac:spMkLst>
            <pc:docMk/>
            <pc:sldMk cId="3980271191" sldId="335"/>
            <ac:spMk id="8" creationId="{40C95CEA-AA26-4E7B-B951-1741A3792B7E}"/>
          </ac:spMkLst>
        </pc:spChg>
        <pc:spChg chg="add del mod">
          <ac:chgData name="גד לידרור" userId="d6a2613b-2562-45d9-9052-d4c3e387aa99" providerId="ADAL" clId="{EE92161D-9EE8-40D0-814A-1433111A0EDA}" dt="2020-07-18T08:38:46.286" v="2339" actId="478"/>
          <ac:spMkLst>
            <pc:docMk/>
            <pc:sldMk cId="3980271191" sldId="335"/>
            <ac:spMk id="9" creationId="{133A522E-3F4F-4536-B3CC-F04ECD2D73A8}"/>
          </ac:spMkLst>
        </pc:spChg>
        <pc:spChg chg="add del mod">
          <ac:chgData name="גד לידרור" userId="d6a2613b-2562-45d9-9052-d4c3e387aa99" providerId="ADAL" clId="{EE92161D-9EE8-40D0-814A-1433111A0EDA}" dt="2020-07-18T08:38:46.286" v="2339" actId="478"/>
          <ac:spMkLst>
            <pc:docMk/>
            <pc:sldMk cId="3980271191" sldId="335"/>
            <ac:spMk id="10" creationId="{58F105A6-F1E0-4113-976C-006903571310}"/>
          </ac:spMkLst>
        </pc:spChg>
        <pc:spChg chg="add del mod">
          <ac:chgData name="גד לידרור" userId="d6a2613b-2562-45d9-9052-d4c3e387aa99" providerId="ADAL" clId="{EE92161D-9EE8-40D0-814A-1433111A0EDA}" dt="2020-07-18T08:38:46.286" v="2339" actId="478"/>
          <ac:spMkLst>
            <pc:docMk/>
            <pc:sldMk cId="3980271191" sldId="335"/>
            <ac:spMk id="11" creationId="{E607EF3C-4777-49F0-9540-4BD52328BA84}"/>
          </ac:spMkLst>
        </pc:spChg>
      </pc:sldChg>
      <pc:sldChg chg="addSp delSp modSp add ord">
        <pc:chgData name="גד לידרור" userId="d6a2613b-2562-45d9-9052-d4c3e387aa99" providerId="ADAL" clId="{EE92161D-9EE8-40D0-814A-1433111A0EDA}" dt="2020-07-18T08:26:43.152" v="2050" actId="20577"/>
        <pc:sldMkLst>
          <pc:docMk/>
          <pc:sldMk cId="2186668631" sldId="336"/>
        </pc:sldMkLst>
        <pc:spChg chg="mod">
          <ac:chgData name="גד לידרור" userId="d6a2613b-2562-45d9-9052-d4c3e387aa99" providerId="ADAL" clId="{EE92161D-9EE8-40D0-814A-1433111A0EDA}" dt="2020-07-18T08:19:11.987" v="1842" actId="20577"/>
          <ac:spMkLst>
            <pc:docMk/>
            <pc:sldMk cId="2186668631" sldId="336"/>
            <ac:spMk id="2" creationId="{F29CB7FD-705A-4AFD-B7A3-B7819D0C79AA}"/>
          </ac:spMkLst>
        </pc:spChg>
        <pc:spChg chg="mod">
          <ac:chgData name="גד לידרור" userId="d6a2613b-2562-45d9-9052-d4c3e387aa99" providerId="ADAL" clId="{EE92161D-9EE8-40D0-814A-1433111A0EDA}" dt="2020-07-18T08:26:43.152" v="2050" actId="20577"/>
          <ac:spMkLst>
            <pc:docMk/>
            <pc:sldMk cId="2186668631" sldId="336"/>
            <ac:spMk id="5" creationId="{927351A1-701D-4E96-86ED-CBE4DEE39C2D}"/>
          </ac:spMkLst>
        </pc:spChg>
        <pc:spChg chg="del">
          <ac:chgData name="גד לידרור" userId="d6a2613b-2562-45d9-9052-d4c3e387aa99" providerId="ADAL" clId="{EE92161D-9EE8-40D0-814A-1433111A0EDA}" dt="2020-07-18T08:17:39.468" v="1822" actId="478"/>
          <ac:spMkLst>
            <pc:docMk/>
            <pc:sldMk cId="2186668631" sldId="336"/>
            <ac:spMk id="6" creationId="{531BDDCF-7E38-4DD4-BF27-6AA93CA2A34B}"/>
          </ac:spMkLst>
        </pc:spChg>
        <pc:spChg chg="add mod">
          <ac:chgData name="גד לידרור" userId="d6a2613b-2562-45d9-9052-d4c3e387aa99" providerId="ADAL" clId="{EE92161D-9EE8-40D0-814A-1433111A0EDA}" dt="2020-07-18T08:25:29.036" v="1985" actId="20577"/>
          <ac:spMkLst>
            <pc:docMk/>
            <pc:sldMk cId="2186668631" sldId="336"/>
            <ac:spMk id="7" creationId="{B17EFCAB-EED7-40EB-A1F0-CC3A9989AB1F}"/>
          </ac:spMkLst>
        </pc:spChg>
      </pc:sldChg>
      <pc:sldChg chg="modSp add ord">
        <pc:chgData name="גד לידרור" userId="d6a2613b-2562-45d9-9052-d4c3e387aa99" providerId="ADAL" clId="{EE92161D-9EE8-40D0-814A-1433111A0EDA}" dt="2020-07-18T08:25:18.142" v="1983" actId="20577"/>
        <pc:sldMkLst>
          <pc:docMk/>
          <pc:sldMk cId="332955235" sldId="337"/>
        </pc:sldMkLst>
        <pc:spChg chg="mod">
          <ac:chgData name="גד לידרור" userId="d6a2613b-2562-45d9-9052-d4c3e387aa99" providerId="ADAL" clId="{EE92161D-9EE8-40D0-814A-1433111A0EDA}" dt="2020-07-18T08:18:45.782" v="1839" actId="1076"/>
          <ac:spMkLst>
            <pc:docMk/>
            <pc:sldMk cId="332955235" sldId="337"/>
            <ac:spMk id="4" creationId="{BAD48D44-5664-46C9-93A8-51D6297B825F}"/>
          </ac:spMkLst>
        </pc:spChg>
        <pc:spChg chg="mod">
          <ac:chgData name="גד לידרור" userId="d6a2613b-2562-45d9-9052-d4c3e387aa99" providerId="ADAL" clId="{EE92161D-9EE8-40D0-814A-1433111A0EDA}" dt="2020-07-18T08:25:18.142" v="1983" actId="20577"/>
          <ac:spMkLst>
            <pc:docMk/>
            <pc:sldMk cId="332955235" sldId="337"/>
            <ac:spMk id="5" creationId="{927351A1-701D-4E96-86ED-CBE4DEE39C2D}"/>
          </ac:spMkLst>
        </pc:spChg>
      </pc:sldChg>
      <pc:sldChg chg="addSp delSp modSp add modAnim">
        <pc:chgData name="גד לידרור" userId="d6a2613b-2562-45d9-9052-d4c3e387aa99" providerId="ADAL" clId="{EE92161D-9EE8-40D0-814A-1433111A0EDA}" dt="2020-07-18T08:43:42.317" v="2500" actId="20577"/>
        <pc:sldMkLst>
          <pc:docMk/>
          <pc:sldMk cId="3634813769" sldId="338"/>
        </pc:sldMkLst>
        <pc:spChg chg="mod">
          <ac:chgData name="גד לידרור" userId="d6a2613b-2562-45d9-9052-d4c3e387aa99" providerId="ADAL" clId="{EE92161D-9EE8-40D0-814A-1433111A0EDA}" dt="2020-07-18T08:20:26.622" v="1847" actId="20577"/>
          <ac:spMkLst>
            <pc:docMk/>
            <pc:sldMk cId="3634813769" sldId="338"/>
            <ac:spMk id="2" creationId="{F29CB7FD-705A-4AFD-B7A3-B7819D0C79AA}"/>
          </ac:spMkLst>
        </pc:spChg>
        <pc:spChg chg="mod">
          <ac:chgData name="גד לידרור" userId="d6a2613b-2562-45d9-9052-d4c3e387aa99" providerId="ADAL" clId="{EE92161D-9EE8-40D0-814A-1433111A0EDA}" dt="2020-07-18T08:43:41.192" v="2499" actId="20577"/>
          <ac:spMkLst>
            <pc:docMk/>
            <pc:sldMk cId="3634813769" sldId="338"/>
            <ac:spMk id="4" creationId="{BAD48D44-5664-46C9-93A8-51D6297B825F}"/>
          </ac:spMkLst>
        </pc:spChg>
        <pc:spChg chg="mod">
          <ac:chgData name="גד לידרור" userId="d6a2613b-2562-45d9-9052-d4c3e387aa99" providerId="ADAL" clId="{EE92161D-9EE8-40D0-814A-1433111A0EDA}" dt="2020-07-18T08:32:47.497" v="2210" actId="20577"/>
          <ac:spMkLst>
            <pc:docMk/>
            <pc:sldMk cId="3634813769" sldId="338"/>
            <ac:spMk id="5" creationId="{927351A1-701D-4E96-86ED-CBE4DEE39C2D}"/>
          </ac:spMkLst>
        </pc:spChg>
        <pc:picChg chg="add del mod">
          <ac:chgData name="גד לידרור" userId="d6a2613b-2562-45d9-9052-d4c3e387aa99" providerId="ADAL" clId="{EE92161D-9EE8-40D0-814A-1433111A0EDA}" dt="2020-07-18T08:41:49.756" v="2486" actId="478"/>
          <ac:picMkLst>
            <pc:docMk/>
            <pc:sldMk cId="3634813769" sldId="338"/>
            <ac:picMk id="3" creationId="{3B303D5F-3A92-4014-ADD8-5F54D43757CA}"/>
          </ac:picMkLst>
        </pc:picChg>
        <pc:picChg chg="add mod ord">
          <ac:chgData name="גד לידרור" userId="d6a2613b-2562-45d9-9052-d4c3e387aa99" providerId="ADAL" clId="{EE92161D-9EE8-40D0-814A-1433111A0EDA}" dt="2020-07-18T08:42:04.308" v="2492" actId="1076"/>
          <ac:picMkLst>
            <pc:docMk/>
            <pc:sldMk cId="3634813769" sldId="338"/>
            <ac:picMk id="8" creationId="{3599C641-F853-4C88-B61B-30F9D2FEBBA8}"/>
          </ac:picMkLst>
        </pc:picChg>
        <pc:cxnChg chg="add mod">
          <ac:chgData name="גד לידרור" userId="d6a2613b-2562-45d9-9052-d4c3e387aa99" providerId="ADAL" clId="{EE92161D-9EE8-40D0-814A-1433111A0EDA}" dt="2020-07-18T08:35:58.827" v="2216" actId="208"/>
          <ac:cxnSpMkLst>
            <pc:docMk/>
            <pc:sldMk cId="3634813769" sldId="338"/>
            <ac:cxnSpMk id="7" creationId="{09585231-B4C4-4A3F-B421-685EB13B965B}"/>
          </ac:cxnSpMkLst>
        </pc:cxnChg>
      </pc:sldChg>
      <pc:sldChg chg="addSp delSp modSp add">
        <pc:chgData name="גד לידרור" userId="d6a2613b-2562-45d9-9052-d4c3e387aa99" providerId="ADAL" clId="{EE92161D-9EE8-40D0-814A-1433111A0EDA}" dt="2020-07-18T08:46:55.868" v="2615" actId="20577"/>
        <pc:sldMkLst>
          <pc:docMk/>
          <pc:sldMk cId="635225477" sldId="339"/>
        </pc:sldMkLst>
        <pc:spChg chg="mod">
          <ac:chgData name="גד לידרור" userId="d6a2613b-2562-45d9-9052-d4c3e387aa99" providerId="ADAL" clId="{EE92161D-9EE8-40D0-814A-1433111A0EDA}" dt="2020-07-18T08:22:39.086" v="1863" actId="20577"/>
          <ac:spMkLst>
            <pc:docMk/>
            <pc:sldMk cId="635225477" sldId="339"/>
            <ac:spMk id="2" creationId="{F29CB7FD-705A-4AFD-B7A3-B7819D0C79AA}"/>
          </ac:spMkLst>
        </pc:spChg>
        <pc:spChg chg="del">
          <ac:chgData name="גד לידרור" userId="d6a2613b-2562-45d9-9052-d4c3e387aa99" providerId="ADAL" clId="{EE92161D-9EE8-40D0-814A-1433111A0EDA}" dt="2020-07-18T08:22:24.524" v="1857" actId="478"/>
          <ac:spMkLst>
            <pc:docMk/>
            <pc:sldMk cId="635225477" sldId="339"/>
            <ac:spMk id="4" creationId="{BAD48D44-5664-46C9-93A8-51D6297B825F}"/>
          </ac:spMkLst>
        </pc:spChg>
        <pc:spChg chg="mod">
          <ac:chgData name="גד לידרור" userId="d6a2613b-2562-45d9-9052-d4c3e387aa99" providerId="ADAL" clId="{EE92161D-9EE8-40D0-814A-1433111A0EDA}" dt="2020-07-18T08:46:55.868" v="2615" actId="20577"/>
          <ac:spMkLst>
            <pc:docMk/>
            <pc:sldMk cId="635225477" sldId="339"/>
            <ac:spMk id="5" creationId="{927351A1-701D-4E96-86ED-CBE4DEE39C2D}"/>
          </ac:spMkLst>
        </pc:spChg>
        <pc:spChg chg="del">
          <ac:chgData name="גד לידרור" userId="d6a2613b-2562-45d9-9052-d4c3e387aa99" providerId="ADAL" clId="{EE92161D-9EE8-40D0-814A-1433111A0EDA}" dt="2020-07-18T08:22:31.284" v="1860" actId="478"/>
          <ac:spMkLst>
            <pc:docMk/>
            <pc:sldMk cId="635225477" sldId="339"/>
            <ac:spMk id="6" creationId="{C99C99FC-C1A5-446F-8C5D-0365CA505EA6}"/>
          </ac:spMkLst>
        </pc:spChg>
        <pc:spChg chg="del">
          <ac:chgData name="גד לידרור" userId="d6a2613b-2562-45d9-9052-d4c3e387aa99" providerId="ADAL" clId="{EE92161D-9EE8-40D0-814A-1433111A0EDA}" dt="2020-07-18T08:22:32.604" v="1861" actId="478"/>
          <ac:spMkLst>
            <pc:docMk/>
            <pc:sldMk cId="635225477" sldId="339"/>
            <ac:spMk id="7" creationId="{5EB1C608-A72E-4DBB-978F-C60576CDBCA2}"/>
          </ac:spMkLst>
        </pc:spChg>
        <pc:spChg chg="del">
          <ac:chgData name="גד לידרור" userId="d6a2613b-2562-45d9-9052-d4c3e387aa99" providerId="ADAL" clId="{EE92161D-9EE8-40D0-814A-1433111A0EDA}" dt="2020-07-18T08:22:34.272" v="1862" actId="478"/>
          <ac:spMkLst>
            <pc:docMk/>
            <pc:sldMk cId="635225477" sldId="339"/>
            <ac:spMk id="8" creationId="{2E789C90-4D98-4E50-8718-C7C717B5CCCC}"/>
          </ac:spMkLst>
        </pc:spChg>
        <pc:spChg chg="add mod">
          <ac:chgData name="גד לידרור" userId="d6a2613b-2562-45d9-9052-d4c3e387aa99" providerId="ADAL" clId="{EE92161D-9EE8-40D0-814A-1433111A0EDA}" dt="2020-07-18T08:46:17.181" v="2548" actId="6549"/>
          <ac:spMkLst>
            <pc:docMk/>
            <pc:sldMk cId="635225477" sldId="339"/>
            <ac:spMk id="9" creationId="{669ADE00-E59C-4ADF-AC0F-0E41883A2674}"/>
          </ac:spMkLst>
        </pc:spChg>
      </pc:sldChg>
      <pc:sldChg chg="add del">
        <pc:chgData name="גד לידרור" userId="d6a2613b-2562-45d9-9052-d4c3e387aa99" providerId="ADAL" clId="{EE92161D-9EE8-40D0-814A-1433111A0EDA}" dt="2020-07-18T08:53:36.495" v="2955" actId="2696"/>
        <pc:sldMkLst>
          <pc:docMk/>
          <pc:sldMk cId="1381853253" sldId="340"/>
        </pc:sldMkLst>
      </pc:sldChg>
      <pc:sldChg chg="delSp modSp add modAnim">
        <pc:chgData name="גד לידרור" userId="d6a2613b-2562-45d9-9052-d4c3e387aa99" providerId="ADAL" clId="{EE92161D-9EE8-40D0-814A-1433111A0EDA}" dt="2020-07-18T08:53:11.659" v="2953" actId="27636"/>
        <pc:sldMkLst>
          <pc:docMk/>
          <pc:sldMk cId="292338057" sldId="341"/>
        </pc:sldMkLst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5" creationId="{5A5878C8-33AD-4148-B9F6-55E51CA6FBEB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6" creationId="{306243E4-C4C4-45B6-82FD-404632590086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8" creationId="{CC69DB06-D9D4-4AFA-85B1-C9EE07744DF3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9" creationId="{1943C185-CB3C-411D-9B2E-CA014DB1A9A2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11" creationId="{A4FB6B9F-CCB3-4B12-9537-A39E746FB2B8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13" creationId="{7148C1F5-4F98-47FF-AC64-344887DC24D6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14" creationId="{08FDE292-815A-4E07-BFCB-FF8CC33B3532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15" creationId="{B6C130EA-20D7-4BA2-945D-BE8C5B88DCA5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17" creationId="{FE79ECD7-5189-46E5-9EE9-608CD0A6AC63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18" creationId="{820B7799-0C31-43BA-A18E-A64F2279760C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19" creationId="{E99465E3-F22A-4BF1-9E2F-CCAB4AA0864C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21" creationId="{E306310F-3D37-49B1-8152-43D745C146D0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22" creationId="{ECA115B2-7872-4EB8-B061-8C6D5BAC611D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23" creationId="{F4AA12D3-B8ED-4C05-B278-AED5720A96B2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25" creationId="{F2BB6EE4-7ECC-4C23-94AF-AAA858B9D2E4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26" creationId="{31E15488-DC2F-493D-AF6C-A3D63F1BD919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27" creationId="{F0038640-695F-4935-BD56-52FFDA0206E8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29" creationId="{103B0F92-1D04-44FD-8833-4739DE0F9284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30" creationId="{2EF4F9FC-1B67-4860-BC3C-9F98340C1729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31" creationId="{6A5B175C-4130-4BAD-A60F-33393AE14052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33" creationId="{050567BF-D232-49EC-BB77-DC2219BDCB16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35" creationId="{712FEA92-444A-4853-B96E-3A0C66FF4743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36" creationId="{F9DF9305-9DD8-4523-BD20-3B1811971FB2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38" creationId="{29A81FDC-576C-4604-9CA1-84BB1937BC4E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39" creationId="{671F4CCD-C81C-4FEA-8104-ADF441EE721F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40" creationId="{0E3E9191-259E-4E44-B119-4A2BEFE864DA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42" creationId="{D75DFD3E-9597-4549-BF08-D4ED55866482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43" creationId="{1DA90605-FD61-403E-80D3-EB9905E96A09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45" creationId="{B51A33BC-8C49-4BB1-9E0D-CC3E58309CEB}"/>
          </ac:spMkLst>
        </pc:spChg>
        <pc:spChg chg="del">
          <ac:chgData name="גד לידרור" userId="d6a2613b-2562-45d9-9052-d4c3e387aa99" providerId="ADAL" clId="{EE92161D-9EE8-40D0-814A-1433111A0EDA}" dt="2020-07-18T08:51:54.051" v="2818" actId="478"/>
          <ac:spMkLst>
            <pc:docMk/>
            <pc:sldMk cId="292338057" sldId="341"/>
            <ac:spMk id="46" creationId="{F3F4BACD-9A11-4418-AB0D-8FF0DC62E0F9}"/>
          </ac:spMkLst>
        </pc:spChg>
        <pc:spChg chg="mod">
          <ac:chgData name="גד לידרור" userId="d6a2613b-2562-45d9-9052-d4c3e387aa99" providerId="ADAL" clId="{EE92161D-9EE8-40D0-814A-1433111A0EDA}" dt="2020-07-18T08:53:11.659" v="2953" actId="27636"/>
          <ac:spMkLst>
            <pc:docMk/>
            <pc:sldMk cId="292338057" sldId="341"/>
            <ac:spMk id="47" creationId="{038F9299-2FCB-4AF5-B7CB-D682384B352A}"/>
          </ac:spMkLst>
        </pc:spChg>
        <pc:spChg chg="mod">
          <ac:chgData name="גד לידרור" userId="d6a2613b-2562-45d9-9052-d4c3e387aa99" providerId="ADAL" clId="{EE92161D-9EE8-40D0-814A-1433111A0EDA}" dt="2020-07-18T08:51:35.237" v="2776" actId="20577"/>
          <ac:spMkLst>
            <pc:docMk/>
            <pc:sldMk cId="292338057" sldId="341"/>
            <ac:spMk id="48" creationId="{4C8DEB6C-6F9E-4971-8287-AD80BED590E4}"/>
          </ac:spMkLst>
        </pc:sp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4" creationId="{3A5C190B-41E5-4ED8-8E28-6DE41E1ABD60}"/>
          </ac:cxnSpMkLst>
        </pc:cxn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7" creationId="{C01DBF0F-CF5F-4F28-A490-69B83E25A20E}"/>
          </ac:cxnSpMkLst>
        </pc:cxn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10" creationId="{F28C6FB1-529E-423B-AFC0-4C2DAE897D04}"/>
          </ac:cxnSpMkLst>
        </pc:cxn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12" creationId="{0B58500D-CD89-4D74-B0A3-6641188EAFEB}"/>
          </ac:cxnSpMkLst>
        </pc:cxn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16" creationId="{D95D0D1A-A193-4656-8A10-5C034DA8A102}"/>
          </ac:cxnSpMkLst>
        </pc:cxn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20" creationId="{156AC020-7CBD-43FA-8E5D-3413562E1354}"/>
          </ac:cxnSpMkLst>
        </pc:cxn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24" creationId="{E059047D-5330-4407-BF3C-3E7AE04589E6}"/>
          </ac:cxnSpMkLst>
        </pc:cxn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28" creationId="{82A7370C-D472-41AD-9038-26AE04F6DEE1}"/>
          </ac:cxnSpMkLst>
        </pc:cxn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32" creationId="{3A1007DD-F3C9-4C1E-B3F4-AECC83755AB6}"/>
          </ac:cxnSpMkLst>
        </pc:cxn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34" creationId="{5EC1CAF6-8230-4A8F-A08E-80CE6D95A483}"/>
          </ac:cxnSpMkLst>
        </pc:cxn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37" creationId="{74FE4A79-06F9-48F0-A8FA-EFBA14703DE9}"/>
          </ac:cxnSpMkLst>
        </pc:cxn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41" creationId="{722CE2F4-BFB4-4F0D-97D0-A7478893B2A5}"/>
          </ac:cxnSpMkLst>
        </pc:cxnChg>
        <pc:cxnChg chg="del">
          <ac:chgData name="גד לידרור" userId="d6a2613b-2562-45d9-9052-d4c3e387aa99" providerId="ADAL" clId="{EE92161D-9EE8-40D0-814A-1433111A0EDA}" dt="2020-07-18T08:51:54.051" v="2818" actId="478"/>
          <ac:cxnSpMkLst>
            <pc:docMk/>
            <pc:sldMk cId="292338057" sldId="341"/>
            <ac:cxnSpMk id="44" creationId="{CF48BCC5-67D7-4875-A450-C0C95AFCFF9B}"/>
          </ac:cxnSpMkLst>
        </pc:cxnChg>
      </pc:sldChg>
    </pc:docChg>
  </pc:docChgLst>
  <pc:docChgLst>
    <pc:chgData name="גד לידרור" userId="d6a2613b-2562-45d9-9052-d4c3e387aa99" providerId="ADAL" clId="{19087B95-E093-4954-832A-BC3F78102EA8}"/>
    <pc:docChg chg="custSel modSld">
      <pc:chgData name="גד לידרור" userId="d6a2613b-2562-45d9-9052-d4c3e387aa99" providerId="ADAL" clId="{19087B95-E093-4954-832A-BC3F78102EA8}" dt="2020-07-22T11:11:35.951" v="298" actId="20577"/>
      <pc:docMkLst>
        <pc:docMk/>
      </pc:docMkLst>
      <pc:sldChg chg="modSp modAnim">
        <pc:chgData name="גד לידרור" userId="d6a2613b-2562-45d9-9052-d4c3e387aa99" providerId="ADAL" clId="{19087B95-E093-4954-832A-BC3F78102EA8}" dt="2020-07-22T10:58:38.036" v="80" actId="6549"/>
        <pc:sldMkLst>
          <pc:docMk/>
          <pc:sldMk cId="1095412416" sldId="307"/>
        </pc:sldMkLst>
        <pc:spChg chg="mod">
          <ac:chgData name="גד לידרור" userId="d6a2613b-2562-45d9-9052-d4c3e387aa99" providerId="ADAL" clId="{19087B95-E093-4954-832A-BC3F78102EA8}" dt="2020-07-22T10:54:30.095" v="25" actId="20577"/>
          <ac:spMkLst>
            <pc:docMk/>
            <pc:sldMk cId="1095412416" sldId="307"/>
            <ac:spMk id="3" creationId="{BD738C25-260D-4E3F-A8F2-64DD5B2579FB}"/>
          </ac:spMkLst>
        </pc:spChg>
        <pc:spChg chg="mod">
          <ac:chgData name="גד לידרור" userId="d6a2613b-2562-45d9-9052-d4c3e387aa99" providerId="ADAL" clId="{19087B95-E093-4954-832A-BC3F78102EA8}" dt="2020-07-22T10:58:38.036" v="80" actId="6549"/>
          <ac:spMkLst>
            <pc:docMk/>
            <pc:sldMk cId="1095412416" sldId="307"/>
            <ac:spMk id="18" creationId="{1854C3AD-B8EA-4F3C-B7A5-823B288DDC33}"/>
          </ac:spMkLst>
        </pc:spChg>
      </pc:sldChg>
      <pc:sldChg chg="modSp modAnim">
        <pc:chgData name="גד לידרור" userId="d6a2613b-2562-45d9-9052-d4c3e387aa99" providerId="ADAL" clId="{19087B95-E093-4954-832A-BC3F78102EA8}" dt="2020-07-22T10:59:20.223" v="87" actId="6549"/>
        <pc:sldMkLst>
          <pc:docMk/>
          <pc:sldMk cId="2635070576" sldId="316"/>
        </pc:sldMkLst>
        <pc:spChg chg="mod">
          <ac:chgData name="גד לידרור" userId="d6a2613b-2562-45d9-9052-d4c3e387aa99" providerId="ADAL" clId="{19087B95-E093-4954-832A-BC3F78102EA8}" dt="2020-07-22T10:53:43.857" v="14" actId="20577"/>
          <ac:spMkLst>
            <pc:docMk/>
            <pc:sldMk cId="2635070576" sldId="316"/>
            <ac:spMk id="3" creationId="{BD738C25-260D-4E3F-A8F2-64DD5B2579FB}"/>
          </ac:spMkLst>
        </pc:spChg>
        <pc:spChg chg="mod">
          <ac:chgData name="גד לידרור" userId="d6a2613b-2562-45d9-9052-d4c3e387aa99" providerId="ADAL" clId="{19087B95-E093-4954-832A-BC3F78102EA8}" dt="2020-07-22T10:59:20.223" v="87" actId="6549"/>
          <ac:spMkLst>
            <pc:docMk/>
            <pc:sldMk cId="2635070576" sldId="316"/>
            <ac:spMk id="17" creationId="{6206D2C4-2205-4CAE-91DA-25056FC80226}"/>
          </ac:spMkLst>
        </pc:spChg>
      </pc:sldChg>
      <pc:sldChg chg="modSp">
        <pc:chgData name="גד לידרור" userId="d6a2613b-2562-45d9-9052-d4c3e387aa99" providerId="ADAL" clId="{19087B95-E093-4954-832A-BC3F78102EA8}" dt="2020-07-22T11:11:35.951" v="298" actId="20577"/>
        <pc:sldMkLst>
          <pc:docMk/>
          <pc:sldMk cId="1515158055" sldId="322"/>
        </pc:sldMkLst>
        <pc:spChg chg="mod">
          <ac:chgData name="גד לידרור" userId="d6a2613b-2562-45d9-9052-d4c3e387aa99" providerId="ADAL" clId="{19087B95-E093-4954-832A-BC3F78102EA8}" dt="2020-07-22T11:11:35.951" v="298" actId="20577"/>
          <ac:spMkLst>
            <pc:docMk/>
            <pc:sldMk cId="1515158055" sldId="322"/>
            <ac:spMk id="21" creationId="{FA7AD555-8E81-49D6-9BC2-EF01B35E9E49}"/>
          </ac:spMkLst>
        </pc:spChg>
      </pc:sldChg>
      <pc:sldChg chg="modSp">
        <pc:chgData name="גד לידרור" userId="d6a2613b-2562-45d9-9052-d4c3e387aa99" providerId="ADAL" clId="{19087B95-E093-4954-832A-BC3F78102EA8}" dt="2020-07-22T11:01:09.240" v="127" actId="20577"/>
        <pc:sldMkLst>
          <pc:docMk/>
          <pc:sldMk cId="4086856424" sldId="324"/>
        </pc:sldMkLst>
        <pc:spChg chg="mod">
          <ac:chgData name="גד לידרור" userId="d6a2613b-2562-45d9-9052-d4c3e387aa99" providerId="ADAL" clId="{19087B95-E093-4954-832A-BC3F78102EA8}" dt="2020-07-22T11:00:38.811" v="117" actId="20577"/>
          <ac:spMkLst>
            <pc:docMk/>
            <pc:sldMk cId="4086856424" sldId="324"/>
            <ac:spMk id="2" creationId="{F29CB7FD-705A-4AFD-B7A3-B7819D0C79AA}"/>
          </ac:spMkLst>
        </pc:spChg>
        <pc:spChg chg="mod">
          <ac:chgData name="גד לידרור" userId="d6a2613b-2562-45d9-9052-d4c3e387aa99" providerId="ADAL" clId="{19087B95-E093-4954-832A-BC3F78102EA8}" dt="2020-07-22T11:01:09.240" v="127" actId="20577"/>
          <ac:spMkLst>
            <pc:docMk/>
            <pc:sldMk cId="4086856424" sldId="324"/>
            <ac:spMk id="5" creationId="{927351A1-701D-4E96-86ED-CBE4DEE39C2D}"/>
          </ac:spMkLst>
        </pc:spChg>
      </pc:sldChg>
      <pc:sldChg chg="modSp">
        <pc:chgData name="גד לידרור" userId="d6a2613b-2562-45d9-9052-d4c3e387aa99" providerId="ADAL" clId="{19087B95-E093-4954-832A-BC3F78102EA8}" dt="2020-07-22T11:09:42.938" v="262" actId="20577"/>
        <pc:sldMkLst>
          <pc:docMk/>
          <pc:sldMk cId="3065457447" sldId="326"/>
        </pc:sldMkLst>
        <pc:spChg chg="mod">
          <ac:chgData name="גד לידרור" userId="d6a2613b-2562-45d9-9052-d4c3e387aa99" providerId="ADAL" clId="{19087B95-E093-4954-832A-BC3F78102EA8}" dt="2020-07-22T11:09:28.025" v="259" actId="6549"/>
          <ac:spMkLst>
            <pc:docMk/>
            <pc:sldMk cId="3065457447" sldId="326"/>
            <ac:spMk id="47" creationId="{038F9299-2FCB-4AF5-B7CB-D682384B352A}"/>
          </ac:spMkLst>
        </pc:spChg>
        <pc:spChg chg="mod">
          <ac:chgData name="גד לידרור" userId="d6a2613b-2562-45d9-9052-d4c3e387aa99" providerId="ADAL" clId="{19087B95-E093-4954-832A-BC3F78102EA8}" dt="2020-07-22T11:09:42.938" v="262" actId="20577"/>
          <ac:spMkLst>
            <pc:docMk/>
            <pc:sldMk cId="3065457447" sldId="326"/>
            <ac:spMk id="48" creationId="{4C8DEB6C-6F9E-4971-8287-AD80BED590E4}"/>
          </ac:spMkLst>
        </pc:spChg>
      </pc:sldChg>
      <pc:sldChg chg="modSp modAnim">
        <pc:chgData name="גד לידרור" userId="d6a2613b-2562-45d9-9052-d4c3e387aa99" providerId="ADAL" clId="{19087B95-E093-4954-832A-BC3F78102EA8}" dt="2020-07-22T11:03:26.726" v="163"/>
        <pc:sldMkLst>
          <pc:docMk/>
          <pc:sldMk cId="1580032695" sldId="329"/>
        </pc:sldMkLst>
        <pc:spChg chg="mod">
          <ac:chgData name="גד לידרור" userId="d6a2613b-2562-45d9-9052-d4c3e387aa99" providerId="ADAL" clId="{19087B95-E093-4954-832A-BC3F78102EA8}" dt="2020-07-22T11:02:25.101" v="144"/>
          <ac:spMkLst>
            <pc:docMk/>
            <pc:sldMk cId="1580032695" sldId="329"/>
            <ac:spMk id="2" creationId="{F29CB7FD-705A-4AFD-B7A3-B7819D0C79AA}"/>
          </ac:spMkLst>
        </pc:spChg>
        <pc:spChg chg="mod">
          <ac:chgData name="גד לידרור" userId="d6a2613b-2562-45d9-9052-d4c3e387aa99" providerId="ADAL" clId="{19087B95-E093-4954-832A-BC3F78102EA8}" dt="2020-07-22T11:03:20.574" v="161" actId="20577"/>
          <ac:spMkLst>
            <pc:docMk/>
            <pc:sldMk cId="1580032695" sldId="329"/>
            <ac:spMk id="5" creationId="{927351A1-701D-4E96-86ED-CBE4DEE39C2D}"/>
          </ac:spMkLst>
        </pc:spChg>
      </pc:sldChg>
      <pc:sldChg chg="addSp delSp modSp modAnim">
        <pc:chgData name="גד לידרור" userId="d6a2613b-2562-45d9-9052-d4c3e387aa99" providerId="ADAL" clId="{19087B95-E093-4954-832A-BC3F78102EA8}" dt="2020-07-22T11:08:09.105" v="241" actId="1076"/>
        <pc:sldMkLst>
          <pc:docMk/>
          <pc:sldMk cId="4138333842" sldId="334"/>
        </pc:sldMkLst>
        <pc:spChg chg="mod">
          <ac:chgData name="גד לידרור" userId="d6a2613b-2562-45d9-9052-d4c3e387aa99" providerId="ADAL" clId="{19087B95-E093-4954-832A-BC3F78102EA8}" dt="2020-07-22T11:06:35.383" v="217" actId="20577"/>
          <ac:spMkLst>
            <pc:docMk/>
            <pc:sldMk cId="4138333842" sldId="334"/>
            <ac:spMk id="2" creationId="{F29CB7FD-705A-4AFD-B7A3-B7819D0C79AA}"/>
          </ac:spMkLst>
        </pc:spChg>
        <pc:spChg chg="mod">
          <ac:chgData name="גד לידרור" userId="d6a2613b-2562-45d9-9052-d4c3e387aa99" providerId="ADAL" clId="{19087B95-E093-4954-832A-BC3F78102EA8}" dt="2020-07-22T11:08:09.105" v="241" actId="1076"/>
          <ac:spMkLst>
            <pc:docMk/>
            <pc:sldMk cId="4138333842" sldId="334"/>
            <ac:spMk id="8" creationId="{2E789C90-4D98-4E50-8718-C7C717B5CCCC}"/>
          </ac:spMkLst>
        </pc:spChg>
        <pc:spChg chg="del mod">
          <ac:chgData name="גד לידרור" userId="d6a2613b-2562-45d9-9052-d4c3e387aa99" providerId="ADAL" clId="{19087B95-E093-4954-832A-BC3F78102EA8}" dt="2020-07-22T11:07:10.548" v="221" actId="478"/>
          <ac:spMkLst>
            <pc:docMk/>
            <pc:sldMk cId="4138333842" sldId="334"/>
            <ac:spMk id="11" creationId="{202D3B74-EE23-42A5-B1D4-71BFAF14F8A0}"/>
          </ac:spMkLst>
        </pc:spChg>
        <pc:cxnChg chg="add mod">
          <ac:chgData name="גד לידרור" userId="d6a2613b-2562-45d9-9052-d4c3e387aa99" providerId="ADAL" clId="{19087B95-E093-4954-832A-BC3F78102EA8}" dt="2020-07-22T11:06:04.548" v="206" actId="1076"/>
          <ac:cxnSpMkLst>
            <pc:docMk/>
            <pc:sldMk cId="4138333842" sldId="334"/>
            <ac:cxnSpMk id="12" creationId="{103A1864-D833-449E-B068-35AFF90E0855}"/>
          </ac:cxnSpMkLst>
        </pc:cxnChg>
      </pc:sldChg>
      <pc:sldChg chg="modSp">
        <pc:chgData name="גד לידרור" userId="d6a2613b-2562-45d9-9052-d4c3e387aa99" providerId="ADAL" clId="{19087B95-E093-4954-832A-BC3F78102EA8}" dt="2020-07-22T11:04:58.413" v="196" actId="20577"/>
        <pc:sldMkLst>
          <pc:docMk/>
          <pc:sldMk cId="3980271191" sldId="335"/>
        </pc:sldMkLst>
        <pc:spChg chg="mod">
          <ac:chgData name="גד לידרור" userId="d6a2613b-2562-45d9-9052-d4c3e387aa99" providerId="ADAL" clId="{19087B95-E093-4954-832A-BC3F78102EA8}" dt="2020-07-22T11:04:58.413" v="196" actId="20577"/>
          <ac:spMkLst>
            <pc:docMk/>
            <pc:sldMk cId="3980271191" sldId="335"/>
            <ac:spMk id="2" creationId="{F29CB7FD-705A-4AFD-B7A3-B7819D0C79AA}"/>
          </ac:spMkLst>
        </pc:spChg>
        <pc:spChg chg="mod">
          <ac:chgData name="גד לידרור" userId="d6a2613b-2562-45d9-9052-d4c3e387aa99" providerId="ADAL" clId="{19087B95-E093-4954-832A-BC3F78102EA8}" dt="2020-07-22T11:04:35.588" v="187" actId="6549"/>
          <ac:spMkLst>
            <pc:docMk/>
            <pc:sldMk cId="3980271191" sldId="335"/>
            <ac:spMk id="5" creationId="{927351A1-701D-4E96-86ED-CBE4DEE39C2D}"/>
          </ac:spMkLst>
        </pc:spChg>
      </pc:sldChg>
      <pc:sldChg chg="modSp">
        <pc:chgData name="גד לידרור" userId="d6a2613b-2562-45d9-9052-d4c3e387aa99" providerId="ADAL" clId="{19087B95-E093-4954-832A-BC3F78102EA8}" dt="2020-07-22T11:02:19.305" v="143"/>
        <pc:sldMkLst>
          <pc:docMk/>
          <pc:sldMk cId="2186668631" sldId="336"/>
        </pc:sldMkLst>
        <pc:spChg chg="mod">
          <ac:chgData name="גד לידרור" userId="d6a2613b-2562-45d9-9052-d4c3e387aa99" providerId="ADAL" clId="{19087B95-E093-4954-832A-BC3F78102EA8}" dt="2020-07-22T11:02:19.305" v="143"/>
          <ac:spMkLst>
            <pc:docMk/>
            <pc:sldMk cId="2186668631" sldId="336"/>
            <ac:spMk id="2" creationId="{F29CB7FD-705A-4AFD-B7A3-B7819D0C79AA}"/>
          </ac:spMkLst>
        </pc:spChg>
      </pc:sldChg>
      <pc:sldChg chg="modSp">
        <pc:chgData name="גד לידרור" userId="d6a2613b-2562-45d9-9052-d4c3e387aa99" providerId="ADAL" clId="{19087B95-E093-4954-832A-BC3F78102EA8}" dt="2020-07-22T11:01:51.028" v="142" actId="20577"/>
        <pc:sldMkLst>
          <pc:docMk/>
          <pc:sldMk cId="332955235" sldId="337"/>
        </pc:sldMkLst>
        <pc:spChg chg="mod">
          <ac:chgData name="גד לידרור" userId="d6a2613b-2562-45d9-9052-d4c3e387aa99" providerId="ADAL" clId="{19087B95-E093-4954-832A-BC3F78102EA8}" dt="2020-07-22T11:01:27.852" v="128"/>
          <ac:spMkLst>
            <pc:docMk/>
            <pc:sldMk cId="332955235" sldId="337"/>
            <ac:spMk id="2" creationId="{F29CB7FD-705A-4AFD-B7A3-B7819D0C79AA}"/>
          </ac:spMkLst>
        </pc:spChg>
        <pc:spChg chg="mod">
          <ac:chgData name="גד לידרור" userId="d6a2613b-2562-45d9-9052-d4c3e387aa99" providerId="ADAL" clId="{19087B95-E093-4954-832A-BC3F78102EA8}" dt="2020-07-22T11:01:51.028" v="142" actId="20577"/>
          <ac:spMkLst>
            <pc:docMk/>
            <pc:sldMk cId="332955235" sldId="337"/>
            <ac:spMk id="5" creationId="{927351A1-701D-4E96-86ED-CBE4DEE39C2D}"/>
          </ac:spMkLst>
        </pc:spChg>
      </pc:sldChg>
      <pc:sldChg chg="modSp modAnim">
        <pc:chgData name="גד לידרור" userId="d6a2613b-2562-45d9-9052-d4c3e387aa99" providerId="ADAL" clId="{19087B95-E093-4954-832A-BC3F78102EA8}" dt="2020-07-22T11:05:45.344" v="204" actId="20577"/>
        <pc:sldMkLst>
          <pc:docMk/>
          <pc:sldMk cId="3634813769" sldId="338"/>
        </pc:sldMkLst>
        <pc:spChg chg="mod">
          <ac:chgData name="גד לידרור" userId="d6a2613b-2562-45d9-9052-d4c3e387aa99" providerId="ADAL" clId="{19087B95-E093-4954-832A-BC3F78102EA8}" dt="2020-07-22T11:05:45.344" v="204" actId="20577"/>
          <ac:spMkLst>
            <pc:docMk/>
            <pc:sldMk cId="3634813769" sldId="338"/>
            <ac:spMk id="2" creationId="{F29CB7FD-705A-4AFD-B7A3-B7819D0C79AA}"/>
          </ac:spMkLst>
        </pc:spChg>
      </pc:sldChg>
      <pc:sldChg chg="modSp">
        <pc:chgData name="גד לידרור" userId="d6a2613b-2562-45d9-9052-d4c3e387aa99" providerId="ADAL" clId="{19087B95-E093-4954-832A-BC3F78102EA8}" dt="2020-07-22T11:08:32.256" v="245" actId="20577"/>
        <pc:sldMkLst>
          <pc:docMk/>
          <pc:sldMk cId="635225477" sldId="339"/>
        </pc:sldMkLst>
        <pc:spChg chg="mod">
          <ac:chgData name="גד לידרור" userId="d6a2613b-2562-45d9-9052-d4c3e387aa99" providerId="ADAL" clId="{19087B95-E093-4954-832A-BC3F78102EA8}" dt="2020-07-22T11:08:32.256" v="245" actId="20577"/>
          <ac:spMkLst>
            <pc:docMk/>
            <pc:sldMk cId="635225477" sldId="339"/>
            <ac:spMk id="2" creationId="{F29CB7FD-705A-4AFD-B7A3-B7819D0C79AA}"/>
          </ac:spMkLst>
        </pc:spChg>
      </pc:sldChg>
      <pc:sldChg chg="modSp">
        <pc:chgData name="גד לידרור" userId="d6a2613b-2562-45d9-9052-d4c3e387aa99" providerId="ADAL" clId="{19087B95-E093-4954-832A-BC3F78102EA8}" dt="2020-07-22T11:09:50.036" v="265" actId="20577"/>
        <pc:sldMkLst>
          <pc:docMk/>
          <pc:sldMk cId="292338057" sldId="341"/>
        </pc:sldMkLst>
        <pc:spChg chg="mod">
          <ac:chgData name="גד לידרור" userId="d6a2613b-2562-45d9-9052-d4c3e387aa99" providerId="ADAL" clId="{19087B95-E093-4954-832A-BC3F78102EA8}" dt="2020-07-22T11:09:50.036" v="265" actId="20577"/>
          <ac:spMkLst>
            <pc:docMk/>
            <pc:sldMk cId="292338057" sldId="341"/>
            <ac:spMk id="48" creationId="{4C8DEB6C-6F9E-4971-8287-AD80BED590E4}"/>
          </ac:spMkLst>
        </pc:spChg>
      </pc:sldChg>
    </pc:docChg>
  </pc:docChgLst>
  <pc:docChgLst>
    <pc:chgData name="גד לידרור" userId="d6a2613b-2562-45d9-9052-d4c3e387aa99" providerId="ADAL" clId="{A618CBD9-B9F5-436C-BC4D-CA12C7AA8864}"/>
    <pc:docChg chg="custSel addSld delSld modSld">
      <pc:chgData name="גד לידרור" userId="d6a2613b-2562-45d9-9052-d4c3e387aa99" providerId="ADAL" clId="{A618CBD9-B9F5-436C-BC4D-CA12C7AA8864}" dt="2020-07-21T19:36:37.094" v="263"/>
      <pc:docMkLst>
        <pc:docMk/>
      </pc:docMkLst>
      <pc:sldChg chg="add">
        <pc:chgData name="גד לידרור" userId="d6a2613b-2562-45d9-9052-d4c3e387aa99" providerId="ADAL" clId="{A618CBD9-B9F5-436C-BC4D-CA12C7AA8864}" dt="2020-07-21T19:36:37.094" v="263"/>
        <pc:sldMkLst>
          <pc:docMk/>
          <pc:sldMk cId="0" sldId="291"/>
        </pc:sldMkLst>
      </pc:sldChg>
      <pc:sldChg chg="del">
        <pc:chgData name="גד לידרור" userId="d6a2613b-2562-45d9-9052-d4c3e387aa99" providerId="ADAL" clId="{A618CBD9-B9F5-436C-BC4D-CA12C7AA8864}" dt="2020-07-21T19:36:33.463" v="262" actId="2696"/>
        <pc:sldMkLst>
          <pc:docMk/>
          <pc:sldMk cId="3901153192" sldId="306"/>
        </pc:sldMkLst>
      </pc:sldChg>
      <pc:sldChg chg="addSp modSp modAnim">
        <pc:chgData name="גד לידרור" userId="d6a2613b-2562-45d9-9052-d4c3e387aa99" providerId="ADAL" clId="{A618CBD9-B9F5-436C-BC4D-CA12C7AA8864}" dt="2020-07-19T05:24:13.399" v="252" actId="403"/>
        <pc:sldMkLst>
          <pc:docMk/>
          <pc:sldMk cId="2991792496" sldId="315"/>
        </pc:sldMkLst>
        <pc:spChg chg="mod">
          <ac:chgData name="גד לידרור" userId="d6a2613b-2562-45d9-9052-d4c3e387aa99" providerId="ADAL" clId="{A618CBD9-B9F5-436C-BC4D-CA12C7AA8864}" dt="2020-07-19T05:24:13.399" v="252" actId="403"/>
          <ac:spMkLst>
            <pc:docMk/>
            <pc:sldMk cId="2991792496" sldId="315"/>
            <ac:spMk id="2" creationId="{99228C1D-A17F-43C3-894B-39D305E9303E}"/>
          </ac:spMkLst>
        </pc:spChg>
        <pc:spChg chg="add mod">
          <ac:chgData name="גד לידרור" userId="d6a2613b-2562-45d9-9052-d4c3e387aa99" providerId="ADAL" clId="{A618CBD9-B9F5-436C-BC4D-CA12C7AA8864}" dt="2020-07-19T05:19:44.189" v="128" actId="1076"/>
          <ac:spMkLst>
            <pc:docMk/>
            <pc:sldMk cId="2991792496" sldId="315"/>
            <ac:spMk id="3" creationId="{0E651BD7-083B-401B-BC44-745C8BA0F514}"/>
          </ac:spMkLst>
        </pc:spChg>
        <pc:spChg chg="mod">
          <ac:chgData name="גד לידרור" userId="d6a2613b-2562-45d9-9052-d4c3e387aa99" providerId="ADAL" clId="{A618CBD9-B9F5-436C-BC4D-CA12C7AA8864}" dt="2020-07-19T05:17:41.763" v="117" actId="1076"/>
          <ac:spMkLst>
            <pc:docMk/>
            <pc:sldMk cId="2991792496" sldId="315"/>
            <ac:spMk id="7" creationId="{C8554659-BFC4-477A-8746-0848F668909C}"/>
          </ac:spMkLst>
        </pc:spChg>
      </pc:sldChg>
      <pc:sldChg chg="modSp">
        <pc:chgData name="גד לידרור" userId="d6a2613b-2562-45d9-9052-d4c3e387aa99" providerId="ADAL" clId="{A618CBD9-B9F5-436C-BC4D-CA12C7AA8864}" dt="2020-07-19T05:14:30.045" v="5" actId="20577"/>
        <pc:sldMkLst>
          <pc:docMk/>
          <pc:sldMk cId="1515158055" sldId="322"/>
        </pc:sldMkLst>
        <pc:spChg chg="mod">
          <ac:chgData name="גד לידרור" userId="d6a2613b-2562-45d9-9052-d4c3e387aa99" providerId="ADAL" clId="{A618CBD9-B9F5-436C-BC4D-CA12C7AA8864}" dt="2020-07-19T05:14:30.045" v="5" actId="20577"/>
          <ac:spMkLst>
            <pc:docMk/>
            <pc:sldMk cId="1515158055" sldId="322"/>
            <ac:spMk id="2" creationId="{99228C1D-A17F-43C3-894B-39D305E9303E}"/>
          </ac:spMkLst>
        </pc:spChg>
      </pc:sldChg>
      <pc:sldChg chg="modSp">
        <pc:chgData name="גד לידרור" userId="d6a2613b-2562-45d9-9052-d4c3e387aa99" providerId="ADAL" clId="{A618CBD9-B9F5-436C-BC4D-CA12C7AA8864}" dt="2020-07-19T05:25:01.050" v="261" actId="20577"/>
        <pc:sldMkLst>
          <pc:docMk/>
          <pc:sldMk cId="4086856424" sldId="324"/>
        </pc:sldMkLst>
        <pc:spChg chg="mod">
          <ac:chgData name="גד לידרור" userId="d6a2613b-2562-45d9-9052-d4c3e387aa99" providerId="ADAL" clId="{A618CBD9-B9F5-436C-BC4D-CA12C7AA8864}" dt="2020-07-19T05:25:01.050" v="261" actId="20577"/>
          <ac:spMkLst>
            <pc:docMk/>
            <pc:sldMk cId="4086856424" sldId="324"/>
            <ac:spMk id="5" creationId="{927351A1-701D-4E96-86ED-CBE4DEE39C2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א'/אב/תש"פ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684960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86664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98165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21508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244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12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3988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4101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1488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0536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342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732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א'/אב/תש"פ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kahoot.it/challenge/06470645?challenge-id=8da5a736-cb19-4f88-8ae8-e77ae1a25623_159513553887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652598" cy="720000"/>
          </a:xfrm>
        </p:spPr>
        <p:txBody>
          <a:bodyPr/>
          <a:lstStyle/>
          <a:p>
            <a:r>
              <a:rPr lang="he-IL" dirty="0"/>
              <a:t>תרגילים – נסו לענות... </a:t>
            </a: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927351A1-701D-4E96-86ED-CBE4DEE39C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האם השפה הבאה רגולרית?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לא. כמו ב {</a:t>
            </a:r>
            <a:r>
              <a:rPr lang="en-US" dirty="0"/>
              <a:t>{</a:t>
            </a:r>
            <a:r>
              <a:rPr lang="en-US" dirty="0">
                <a:solidFill>
                  <a:schemeClr val="tx2"/>
                </a:solidFill>
              </a:rPr>
              <a:t>a</a:t>
            </a:r>
            <a:r>
              <a:rPr lang="en-US" baseline="30000" dirty="0">
                <a:solidFill>
                  <a:schemeClr val="tx2"/>
                </a:solidFill>
              </a:rPr>
              <a:t>n</a:t>
            </a:r>
            <a:r>
              <a:rPr lang="en-US" dirty="0">
                <a:solidFill>
                  <a:schemeClr val="tx2"/>
                </a:solidFill>
              </a:rPr>
              <a:t>b</a:t>
            </a:r>
            <a:r>
              <a:rPr lang="en-US" baseline="30000" dirty="0">
                <a:solidFill>
                  <a:schemeClr val="tx2"/>
                </a:solidFill>
              </a:rPr>
              <a:t>n</a:t>
            </a:r>
            <a:r>
              <a:rPr lang="he-IL" dirty="0"/>
              <a:t> , ישנה תלות אינסופית בין שני חלקי השפה. </a:t>
            </a:r>
            <a:endParaRPr lang="en-US" dirty="0"/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B17EFCAB-EED7-40EB-A1F0-CC3A9989AB1F}"/>
              </a:ext>
            </a:extLst>
          </p:cNvPr>
          <p:cNvSpPr/>
          <p:nvPr/>
        </p:nvSpPr>
        <p:spPr>
          <a:xfrm>
            <a:off x="1587233" y="2122135"/>
            <a:ext cx="717696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4800" dirty="0">
                <a:solidFill>
                  <a:schemeClr val="tx2"/>
                </a:solidFill>
              </a:rPr>
              <a:t>L = {a</a:t>
            </a:r>
            <a:r>
              <a:rPr lang="en-US" sz="4800" baseline="30000" dirty="0">
                <a:solidFill>
                  <a:schemeClr val="tx2"/>
                </a:solidFill>
              </a:rPr>
              <a:t>n+1</a:t>
            </a:r>
            <a:r>
              <a:rPr lang="en-US" sz="4800" dirty="0">
                <a:solidFill>
                  <a:schemeClr val="tx2"/>
                </a:solidFill>
              </a:rPr>
              <a:t>b</a:t>
            </a:r>
            <a:r>
              <a:rPr lang="en-US" sz="4800" baseline="30000" dirty="0">
                <a:solidFill>
                  <a:schemeClr val="tx2"/>
                </a:solidFill>
              </a:rPr>
              <a:t>n+1</a:t>
            </a:r>
            <a:r>
              <a:rPr lang="en-US" sz="4800" dirty="0">
                <a:solidFill>
                  <a:schemeClr val="tx2"/>
                </a:solidFill>
              </a:rPr>
              <a:t>}      </a:t>
            </a:r>
            <a:r>
              <a:rPr lang="en-US" sz="3200" dirty="0">
                <a:solidFill>
                  <a:schemeClr val="tx2"/>
                </a:solidFill>
              </a:rPr>
              <a:t> {a, b} </a:t>
            </a:r>
            <a:r>
              <a:rPr lang="he-IL" sz="3200" dirty="0">
                <a:solidFill>
                  <a:schemeClr val="tx2"/>
                </a:solidFill>
              </a:rPr>
              <a:t>א"ב –</a:t>
            </a:r>
            <a:endParaRPr lang="en-US" sz="3200" dirty="0">
              <a:solidFill>
                <a:schemeClr val="tx2"/>
              </a:solidFill>
            </a:endParaRPr>
          </a:p>
          <a:p>
            <a:pPr rtl="0"/>
            <a:endParaRPr lang="en-US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66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652598" cy="720000"/>
          </a:xfrm>
        </p:spPr>
        <p:txBody>
          <a:bodyPr/>
          <a:lstStyle/>
          <a:p>
            <a:r>
              <a:rPr lang="he-IL" dirty="0"/>
              <a:t>תרגילים – נסו לענות... </a:t>
            </a: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927351A1-701D-4E96-86ED-CBE4DEE39C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האם השפה הבאה </a:t>
            </a:r>
            <a:r>
              <a:rPr lang="he-IL" b="1" dirty="0"/>
              <a:t>רגולרית</a:t>
            </a:r>
            <a:r>
              <a:rPr lang="he-IL" dirty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he-IL" dirty="0"/>
              <a:t>א. כן רגולרית</a:t>
            </a:r>
          </a:p>
          <a:p>
            <a:pPr marL="0" indent="0">
              <a:buNone/>
            </a:pPr>
            <a:r>
              <a:rPr lang="he-IL" dirty="0"/>
              <a:t>ב. לא רגולרית</a:t>
            </a:r>
          </a:p>
          <a:p>
            <a:pPr marL="0" indent="0">
              <a:buNone/>
            </a:pPr>
            <a:r>
              <a:rPr lang="he-IL" dirty="0"/>
              <a:t>ג. רק אם </a:t>
            </a:r>
            <a:r>
              <a:rPr lang="en-US" dirty="0"/>
              <a:t>n=m</a:t>
            </a:r>
            <a:endParaRPr lang="he-IL" dirty="0"/>
          </a:p>
          <a:p>
            <a:pPr marL="0" indent="0">
              <a:buNone/>
            </a:pPr>
            <a:r>
              <a:rPr lang="he-IL" dirty="0"/>
              <a:t>ד. רק אם </a:t>
            </a:r>
            <a:r>
              <a:rPr lang="en-US" dirty="0" err="1"/>
              <a:t>n≠m</a:t>
            </a: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התשובה – (א) כן. משום שאין קשר בין כמות ה </a:t>
            </a:r>
            <a:r>
              <a:rPr lang="en-US" dirty="0"/>
              <a:t>a</a:t>
            </a:r>
            <a:r>
              <a:rPr lang="he-IL" dirty="0"/>
              <a:t> לכמות ה </a:t>
            </a:r>
            <a:r>
              <a:rPr lang="en-US" dirty="0"/>
              <a:t>b</a:t>
            </a:r>
            <a:r>
              <a:rPr lang="he-IL" dirty="0"/>
              <a:t>. </a:t>
            </a:r>
            <a:endParaRPr lang="en-US" dirty="0"/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BAD48D44-5664-46C9-93A8-51D6297B825F}"/>
              </a:ext>
            </a:extLst>
          </p:cNvPr>
          <p:cNvSpPr/>
          <p:nvPr/>
        </p:nvSpPr>
        <p:spPr>
          <a:xfrm>
            <a:off x="1817235" y="1818044"/>
            <a:ext cx="621843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4800" dirty="0">
                <a:solidFill>
                  <a:schemeClr val="tx2"/>
                </a:solidFill>
              </a:rPr>
              <a:t>L = {a</a:t>
            </a:r>
            <a:r>
              <a:rPr lang="en-US" sz="4800" baseline="30000" dirty="0">
                <a:solidFill>
                  <a:schemeClr val="tx2"/>
                </a:solidFill>
              </a:rPr>
              <a:t>n</a:t>
            </a:r>
            <a:r>
              <a:rPr lang="en-US" sz="4800" dirty="0">
                <a:solidFill>
                  <a:schemeClr val="tx2"/>
                </a:solidFill>
              </a:rPr>
              <a:t>b</a:t>
            </a:r>
            <a:r>
              <a:rPr lang="en-US" sz="4800" baseline="30000" dirty="0">
                <a:solidFill>
                  <a:schemeClr val="tx2"/>
                </a:solidFill>
              </a:rPr>
              <a:t>m</a:t>
            </a:r>
            <a:r>
              <a:rPr lang="en-US" sz="4800" dirty="0">
                <a:solidFill>
                  <a:schemeClr val="tx2"/>
                </a:solidFill>
              </a:rPr>
              <a:t>}      </a:t>
            </a:r>
            <a:r>
              <a:rPr lang="en-US" sz="3200" dirty="0">
                <a:solidFill>
                  <a:schemeClr val="tx2"/>
                </a:solidFill>
              </a:rPr>
              <a:t> {a, b} </a:t>
            </a:r>
            <a:r>
              <a:rPr lang="he-IL" sz="3200" dirty="0">
                <a:solidFill>
                  <a:schemeClr val="tx2"/>
                </a:solidFill>
              </a:rPr>
              <a:t>א"ב–</a:t>
            </a:r>
            <a:endParaRPr lang="en-US" sz="3200" dirty="0">
              <a:solidFill>
                <a:schemeClr val="tx2"/>
              </a:solidFill>
            </a:endParaRPr>
          </a:p>
          <a:p>
            <a:pPr rtl="0"/>
            <a:endParaRPr lang="en-US" sz="3200" dirty="0">
              <a:solidFill>
                <a:schemeClr val="tx2"/>
              </a:solidFill>
            </a:endParaRP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F34A75DA-370D-4DFB-A0DF-F0BF9D4E7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13" y="4094543"/>
            <a:ext cx="3216305" cy="1933501"/>
          </a:xfrm>
          <a:prstGeom prst="rect">
            <a:avLst/>
          </a:prstGeom>
        </p:spPr>
      </p:pic>
      <p:cxnSp>
        <p:nvCxnSpPr>
          <p:cNvPr id="6" name="מחבר חץ ישר 5">
            <a:extLst>
              <a:ext uri="{FF2B5EF4-FFF2-40B4-BE49-F238E27FC236}">
                <a16:creationId xmlns:a16="http://schemas.microsoft.com/office/drawing/2014/main" id="{A0D2AFA2-156B-4A6C-B03B-08ACFC4CC805}"/>
              </a:ext>
            </a:extLst>
          </p:cNvPr>
          <p:cNvCxnSpPr/>
          <p:nvPr/>
        </p:nvCxnSpPr>
        <p:spPr>
          <a:xfrm>
            <a:off x="851600" y="4914874"/>
            <a:ext cx="345056" cy="269831"/>
          </a:xfrm>
          <a:prstGeom prst="straightConnector1">
            <a:avLst/>
          </a:prstGeom>
          <a:ln w="28575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032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תמונה 7">
            <a:extLst>
              <a:ext uri="{FF2B5EF4-FFF2-40B4-BE49-F238E27FC236}">
                <a16:creationId xmlns:a16="http://schemas.microsoft.com/office/drawing/2014/main" id="{3599C641-F853-4C88-B61B-30F9D2FEBB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1434" y="4443828"/>
            <a:ext cx="3217113" cy="1980784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652598" cy="720000"/>
          </a:xfrm>
        </p:spPr>
        <p:txBody>
          <a:bodyPr/>
          <a:lstStyle/>
          <a:p>
            <a:r>
              <a:rPr lang="he-IL" dirty="0"/>
              <a:t>תרגילים – נסו לענות...</a:t>
            </a: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927351A1-701D-4E96-86ED-CBE4DEE39C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האם השפה הבאה רגולרית?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כן. כמו בשאלה הקודמת - אין קשר בין כמות ה </a:t>
            </a:r>
            <a:r>
              <a:rPr lang="en-US" dirty="0"/>
              <a:t>a</a:t>
            </a:r>
            <a:r>
              <a:rPr lang="he-IL" dirty="0"/>
              <a:t>, כמות ה </a:t>
            </a:r>
            <a:r>
              <a:rPr lang="en-US" dirty="0"/>
              <a:t>b</a:t>
            </a:r>
            <a:r>
              <a:rPr lang="he-IL" dirty="0"/>
              <a:t> וכמות ה </a:t>
            </a:r>
            <a:r>
              <a:rPr lang="en-US" dirty="0"/>
              <a:t>c</a:t>
            </a:r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BAD48D44-5664-46C9-93A8-51D6297B825F}"/>
              </a:ext>
            </a:extLst>
          </p:cNvPr>
          <p:cNvSpPr/>
          <p:nvPr/>
        </p:nvSpPr>
        <p:spPr>
          <a:xfrm>
            <a:off x="722383" y="1818044"/>
            <a:ext cx="731328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4800" dirty="0">
                <a:solidFill>
                  <a:schemeClr val="tx2"/>
                </a:solidFill>
              </a:rPr>
              <a:t>L = {a</a:t>
            </a:r>
            <a:r>
              <a:rPr lang="en-US" sz="4800" baseline="30000" dirty="0">
                <a:solidFill>
                  <a:schemeClr val="tx2"/>
                </a:solidFill>
              </a:rPr>
              <a:t>n</a:t>
            </a:r>
            <a:r>
              <a:rPr lang="en-US" sz="4800" dirty="0">
                <a:solidFill>
                  <a:schemeClr val="tx2"/>
                </a:solidFill>
              </a:rPr>
              <a:t>b</a:t>
            </a:r>
            <a:r>
              <a:rPr lang="en-US" sz="4800" baseline="30000" dirty="0">
                <a:solidFill>
                  <a:schemeClr val="tx2"/>
                </a:solidFill>
              </a:rPr>
              <a:t>m</a:t>
            </a:r>
            <a:r>
              <a:rPr lang="en-US" sz="4800" dirty="0">
                <a:solidFill>
                  <a:schemeClr val="tx2"/>
                </a:solidFill>
              </a:rPr>
              <a:t>c</a:t>
            </a:r>
            <a:r>
              <a:rPr lang="en-US" sz="4800" baseline="30000" dirty="0">
                <a:solidFill>
                  <a:schemeClr val="tx2"/>
                </a:solidFill>
              </a:rPr>
              <a:t>k</a:t>
            </a:r>
            <a:r>
              <a:rPr lang="en-US" sz="4800" dirty="0">
                <a:solidFill>
                  <a:schemeClr val="tx2"/>
                </a:solidFill>
              </a:rPr>
              <a:t>}      </a:t>
            </a:r>
            <a:r>
              <a:rPr lang="en-US" sz="3200" dirty="0">
                <a:solidFill>
                  <a:schemeClr val="tx2"/>
                </a:solidFill>
              </a:rPr>
              <a:t> {a, b, c} </a:t>
            </a:r>
            <a:r>
              <a:rPr lang="he-IL" sz="3200" dirty="0">
                <a:solidFill>
                  <a:schemeClr val="tx2"/>
                </a:solidFill>
              </a:rPr>
              <a:t>א"ב–</a:t>
            </a:r>
            <a:endParaRPr lang="en-US" sz="3200" dirty="0">
              <a:solidFill>
                <a:schemeClr val="tx2"/>
              </a:solidFill>
            </a:endParaRPr>
          </a:p>
          <a:p>
            <a:pPr rtl="0"/>
            <a:endParaRPr lang="en-US" sz="3200" dirty="0">
              <a:solidFill>
                <a:schemeClr val="tx2"/>
              </a:solidFill>
            </a:endParaRPr>
          </a:p>
        </p:txBody>
      </p:sp>
      <p:cxnSp>
        <p:nvCxnSpPr>
          <p:cNvPr id="7" name="מחבר חץ ישר 6">
            <a:extLst>
              <a:ext uri="{FF2B5EF4-FFF2-40B4-BE49-F238E27FC236}">
                <a16:creationId xmlns:a16="http://schemas.microsoft.com/office/drawing/2014/main" id="{09585231-B4C4-4A3F-B421-685EB13B965B}"/>
              </a:ext>
            </a:extLst>
          </p:cNvPr>
          <p:cNvCxnSpPr/>
          <p:nvPr/>
        </p:nvCxnSpPr>
        <p:spPr>
          <a:xfrm>
            <a:off x="948906" y="5061294"/>
            <a:ext cx="345056" cy="269831"/>
          </a:xfrm>
          <a:prstGeom prst="straightConnector1">
            <a:avLst/>
          </a:prstGeom>
          <a:ln w="28575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81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652598" cy="720000"/>
          </a:xfrm>
        </p:spPr>
        <p:txBody>
          <a:bodyPr/>
          <a:lstStyle/>
          <a:p>
            <a:r>
              <a:rPr lang="he-IL" dirty="0"/>
              <a:t>תרגילים – נסו לענות ...</a:t>
            </a: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927351A1-701D-4E96-86ED-CBE4DEE39C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בין אילו חלקים בשפה יש תלות אינסופית?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א. בין מספר ה </a:t>
            </a:r>
            <a:r>
              <a:rPr lang="en-US" dirty="0"/>
              <a:t>a </a:t>
            </a:r>
            <a:r>
              <a:rPr lang="he-IL" dirty="0"/>
              <a:t> למספר ה </a:t>
            </a:r>
            <a:r>
              <a:rPr lang="en-US" dirty="0"/>
              <a:t>b</a:t>
            </a:r>
            <a:endParaRPr lang="he-IL" dirty="0"/>
          </a:p>
          <a:p>
            <a:pPr marL="0" indent="0">
              <a:buNone/>
            </a:pPr>
            <a:r>
              <a:rPr lang="he-IL" dirty="0"/>
              <a:t>ב. בין מספר ה </a:t>
            </a:r>
            <a:r>
              <a:rPr lang="en-US" dirty="0"/>
              <a:t>a </a:t>
            </a:r>
            <a:r>
              <a:rPr lang="he-IL" dirty="0"/>
              <a:t> למספר ה </a:t>
            </a:r>
            <a:r>
              <a:rPr lang="en-US" dirty="0"/>
              <a:t>c</a:t>
            </a:r>
            <a:endParaRPr lang="he-IL" dirty="0"/>
          </a:p>
          <a:p>
            <a:pPr marL="0" indent="0">
              <a:buNone/>
            </a:pPr>
            <a:r>
              <a:rPr lang="he-IL" dirty="0"/>
              <a:t>ג. בין מספר ה </a:t>
            </a:r>
            <a:r>
              <a:rPr lang="en-US" dirty="0"/>
              <a:t>b </a:t>
            </a:r>
            <a:r>
              <a:rPr lang="he-IL" dirty="0"/>
              <a:t> למספר ה </a:t>
            </a:r>
            <a:r>
              <a:rPr lang="en-US" dirty="0"/>
              <a:t>c</a:t>
            </a:r>
            <a:endParaRPr lang="he-IL" dirty="0"/>
          </a:p>
          <a:p>
            <a:pPr marL="0" indent="0">
              <a:buNone/>
            </a:pPr>
            <a:r>
              <a:rPr lang="he-IL" dirty="0"/>
              <a:t>ד. אין תלות אינסופית בין חלקי השפה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התשובה (ב) – השפה מגדירה שמספר ה </a:t>
            </a:r>
            <a:r>
              <a:rPr lang="en-US" dirty="0"/>
              <a:t>a</a:t>
            </a:r>
            <a:r>
              <a:rPr lang="he-IL" dirty="0"/>
              <a:t> יהיה שווה למספר ה </a:t>
            </a:r>
            <a:r>
              <a:rPr lang="en-US" dirty="0"/>
              <a:t>  b</a:t>
            </a:r>
            <a:r>
              <a:rPr lang="he-IL" dirty="0"/>
              <a:t>. השפה אינה רגולרית.</a:t>
            </a:r>
            <a:endParaRPr lang="en-US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531BDDCF-7E38-4DD4-BF27-6AA93CA2A34B}"/>
              </a:ext>
            </a:extLst>
          </p:cNvPr>
          <p:cNvSpPr/>
          <p:nvPr/>
        </p:nvSpPr>
        <p:spPr>
          <a:xfrm>
            <a:off x="515273" y="1940721"/>
            <a:ext cx="723307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4800" dirty="0">
                <a:solidFill>
                  <a:schemeClr val="tx2"/>
                </a:solidFill>
              </a:rPr>
              <a:t>L = {a</a:t>
            </a:r>
            <a:r>
              <a:rPr lang="en-US" sz="4800" baseline="30000" dirty="0">
                <a:solidFill>
                  <a:schemeClr val="tx2"/>
                </a:solidFill>
              </a:rPr>
              <a:t>n</a:t>
            </a:r>
            <a:r>
              <a:rPr lang="en-US" sz="4800" dirty="0">
                <a:solidFill>
                  <a:schemeClr val="tx2"/>
                </a:solidFill>
              </a:rPr>
              <a:t>b</a:t>
            </a:r>
            <a:r>
              <a:rPr lang="en-US" sz="4800" baseline="30000" dirty="0">
                <a:solidFill>
                  <a:schemeClr val="tx2"/>
                </a:solidFill>
              </a:rPr>
              <a:t>m</a:t>
            </a:r>
            <a:r>
              <a:rPr lang="en-US" sz="4800" dirty="0">
                <a:solidFill>
                  <a:schemeClr val="tx2"/>
                </a:solidFill>
              </a:rPr>
              <a:t>c</a:t>
            </a:r>
            <a:r>
              <a:rPr lang="en-US" sz="4800" baseline="30000" dirty="0">
                <a:solidFill>
                  <a:schemeClr val="tx2"/>
                </a:solidFill>
              </a:rPr>
              <a:t>n</a:t>
            </a:r>
            <a:r>
              <a:rPr lang="en-US" sz="4800" dirty="0">
                <a:solidFill>
                  <a:schemeClr val="tx2"/>
                </a:solidFill>
              </a:rPr>
              <a:t>}      </a:t>
            </a:r>
            <a:r>
              <a:rPr lang="en-US" sz="3200" dirty="0">
                <a:solidFill>
                  <a:schemeClr val="tx2"/>
                </a:solidFill>
              </a:rPr>
              <a:t> {a, b, c} </a:t>
            </a:r>
            <a:r>
              <a:rPr lang="he-IL" sz="3200" dirty="0">
                <a:solidFill>
                  <a:schemeClr val="tx2"/>
                </a:solidFill>
              </a:rPr>
              <a:t>א"ב–</a:t>
            </a:r>
            <a:endParaRPr lang="en-US" sz="3200" dirty="0">
              <a:solidFill>
                <a:schemeClr val="tx2"/>
              </a:solidFill>
            </a:endParaRPr>
          </a:p>
          <a:p>
            <a:pPr rtl="0"/>
            <a:r>
              <a:rPr lang="en-US" sz="3200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027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652598" cy="720000"/>
          </a:xfrm>
        </p:spPr>
        <p:txBody>
          <a:bodyPr/>
          <a:lstStyle/>
          <a:p>
            <a:r>
              <a:rPr lang="he-IL" dirty="0"/>
              <a:t>תרגילים – נסו לענות ...</a:t>
            </a: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927351A1-701D-4E96-86ED-CBE4DEE39C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האם השפה הבאה רגולרית?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כן. אין שום תלות בין </a:t>
            </a:r>
            <a:r>
              <a:rPr lang="en-US" dirty="0"/>
              <a:t>n, m</a:t>
            </a:r>
            <a:r>
              <a:rPr lang="he-IL" dirty="0"/>
              <a:t> ו</a:t>
            </a:r>
            <a:r>
              <a:rPr lang="en-US" dirty="0"/>
              <a:t> k </a:t>
            </a:r>
            <a:r>
              <a:rPr lang="he-IL" dirty="0"/>
              <a:t>.</a:t>
            </a:r>
            <a:endParaRPr lang="en-US" dirty="0"/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2E789C90-4D98-4E50-8718-C7C717B5CCCC}"/>
              </a:ext>
            </a:extLst>
          </p:cNvPr>
          <p:cNvSpPr/>
          <p:nvPr/>
        </p:nvSpPr>
        <p:spPr>
          <a:xfrm>
            <a:off x="0" y="2105561"/>
            <a:ext cx="1140094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4800" dirty="0">
                <a:solidFill>
                  <a:schemeClr val="tx2"/>
                </a:solidFill>
              </a:rPr>
              <a:t>L = {(a</a:t>
            </a:r>
            <a:r>
              <a:rPr lang="en-US" sz="4800" baseline="30000" dirty="0">
                <a:solidFill>
                  <a:schemeClr val="tx2"/>
                </a:solidFill>
              </a:rPr>
              <a:t>n </a:t>
            </a:r>
            <a:r>
              <a:rPr lang="en-US" sz="4800" dirty="0">
                <a:solidFill>
                  <a:schemeClr val="tx2"/>
                </a:solidFill>
              </a:rPr>
              <a:t>b</a:t>
            </a:r>
            <a:r>
              <a:rPr lang="en-US" sz="4800" baseline="30000" dirty="0">
                <a:solidFill>
                  <a:schemeClr val="tx2"/>
                </a:solidFill>
              </a:rPr>
              <a:t>m </a:t>
            </a:r>
            <a:r>
              <a:rPr lang="en-US" sz="4800" dirty="0">
                <a:solidFill>
                  <a:schemeClr val="tx2"/>
                </a:solidFill>
              </a:rPr>
              <a:t>)</a:t>
            </a:r>
            <a:r>
              <a:rPr lang="en-US" sz="4800" baseline="30000" dirty="0">
                <a:solidFill>
                  <a:schemeClr val="tx2"/>
                </a:solidFill>
              </a:rPr>
              <a:t>k </a:t>
            </a:r>
            <a:r>
              <a:rPr lang="en-US" sz="4800" dirty="0">
                <a:solidFill>
                  <a:schemeClr val="tx2"/>
                </a:solidFill>
              </a:rPr>
              <a:t>|</a:t>
            </a:r>
            <a:r>
              <a:rPr lang="en-US" sz="4800" dirty="0" err="1">
                <a:solidFill>
                  <a:schemeClr val="tx2"/>
                </a:solidFill>
              </a:rPr>
              <a:t>n</a:t>
            </a:r>
            <a:r>
              <a:rPr lang="en-US" sz="4800" baseline="-25000" dirty="0" err="1">
                <a:solidFill>
                  <a:schemeClr val="tx2"/>
                </a:solidFill>
              </a:rPr>
              <a:t>i</a:t>
            </a:r>
            <a:r>
              <a:rPr lang="en-US" sz="4800" dirty="0">
                <a:solidFill>
                  <a:schemeClr val="tx2"/>
                </a:solidFill>
              </a:rPr>
              <a:t>, m</a:t>
            </a:r>
            <a:r>
              <a:rPr lang="en-US" sz="4800" baseline="-25000" dirty="0">
                <a:solidFill>
                  <a:schemeClr val="tx2"/>
                </a:solidFill>
              </a:rPr>
              <a:t>i</a:t>
            </a:r>
            <a:r>
              <a:rPr lang="en-US" sz="4800" dirty="0">
                <a:solidFill>
                  <a:schemeClr val="tx2"/>
                </a:solidFill>
              </a:rPr>
              <a:t> &gt;0, k&gt;0}      </a:t>
            </a:r>
            <a:r>
              <a:rPr lang="en-US" sz="3200" dirty="0">
                <a:solidFill>
                  <a:schemeClr val="tx2"/>
                </a:solidFill>
              </a:rPr>
              <a:t> {a, b} </a:t>
            </a:r>
            <a:r>
              <a:rPr lang="he-IL" sz="3200" dirty="0">
                <a:solidFill>
                  <a:schemeClr val="tx2"/>
                </a:solidFill>
              </a:rPr>
              <a:t>א"ב–</a:t>
            </a:r>
            <a:endParaRPr lang="en-US" sz="3200" dirty="0">
              <a:solidFill>
                <a:schemeClr val="tx2"/>
              </a:solidFill>
            </a:endParaRPr>
          </a:p>
          <a:p>
            <a:pPr rtl="0"/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21C370BB-603B-4FA5-A8E9-3E8252E443E2}"/>
              </a:ext>
            </a:extLst>
          </p:cNvPr>
          <p:cNvSpPr/>
          <p:nvPr/>
        </p:nvSpPr>
        <p:spPr>
          <a:xfrm>
            <a:off x="3552222" y="2337241"/>
            <a:ext cx="3257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3200" baseline="30000" dirty="0" err="1">
                <a:solidFill>
                  <a:schemeClr val="tx2"/>
                </a:solidFill>
              </a:rPr>
              <a:t>i</a:t>
            </a:r>
            <a:r>
              <a:rPr lang="en-US" sz="3200" baseline="30000" dirty="0">
                <a:solidFill>
                  <a:schemeClr val="tx2"/>
                </a:solidFill>
              </a:rPr>
              <a:t>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E4635BCF-6A5D-4455-8A56-58A0B594E06C}"/>
              </a:ext>
            </a:extLst>
          </p:cNvPr>
          <p:cNvSpPr/>
          <p:nvPr/>
        </p:nvSpPr>
        <p:spPr>
          <a:xfrm>
            <a:off x="4411988" y="2360245"/>
            <a:ext cx="3257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3200" baseline="30000" dirty="0" err="1">
                <a:solidFill>
                  <a:schemeClr val="tx2"/>
                </a:solidFill>
              </a:rPr>
              <a:t>i</a:t>
            </a:r>
            <a:r>
              <a:rPr lang="en-US" sz="3200" baseline="30000" dirty="0">
                <a:solidFill>
                  <a:schemeClr val="tx2"/>
                </a:solidFill>
              </a:rPr>
              <a:t> 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797772A5-1E4D-4145-8A47-CC3851FCD7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792" y="3168864"/>
            <a:ext cx="3215766" cy="2239251"/>
          </a:xfrm>
          <a:prstGeom prst="rect">
            <a:avLst/>
          </a:prstGeom>
        </p:spPr>
      </p:pic>
      <p:cxnSp>
        <p:nvCxnSpPr>
          <p:cNvPr id="12" name="מחבר חץ ישר 11">
            <a:extLst>
              <a:ext uri="{FF2B5EF4-FFF2-40B4-BE49-F238E27FC236}">
                <a16:creationId xmlns:a16="http://schemas.microsoft.com/office/drawing/2014/main" id="{103A1864-D833-449E-B068-35AFF90E0855}"/>
              </a:ext>
            </a:extLst>
          </p:cNvPr>
          <p:cNvCxnSpPr/>
          <p:nvPr/>
        </p:nvCxnSpPr>
        <p:spPr>
          <a:xfrm>
            <a:off x="1220081" y="4222472"/>
            <a:ext cx="345056" cy="269831"/>
          </a:xfrm>
          <a:prstGeom prst="straightConnector1">
            <a:avLst/>
          </a:prstGeom>
          <a:ln w="28575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33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652598" cy="720000"/>
          </a:xfrm>
        </p:spPr>
        <p:txBody>
          <a:bodyPr/>
          <a:lstStyle/>
          <a:p>
            <a:r>
              <a:rPr lang="he-IL" dirty="0"/>
              <a:t>תרגילים – נסו לענות ...</a:t>
            </a: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927351A1-701D-4E96-86ED-CBE4DEE39C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האם השפה הבאה רגולרית?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לא, ישנה תלות אינסופית בין כמות ה </a:t>
            </a:r>
            <a:r>
              <a:rPr lang="en-US" dirty="0"/>
              <a:t>a</a:t>
            </a:r>
            <a:r>
              <a:rPr lang="he-IL" dirty="0"/>
              <a:t> ועוד כמות ה </a:t>
            </a:r>
            <a:r>
              <a:rPr lang="en-US" dirty="0"/>
              <a:t>b</a:t>
            </a:r>
            <a:r>
              <a:rPr lang="he-IL" dirty="0"/>
              <a:t> , לכמות ה </a:t>
            </a:r>
            <a:r>
              <a:rPr lang="en-US" dirty="0"/>
              <a:t>c</a:t>
            </a: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669ADE00-E59C-4ADF-AC0F-0E41883A2674}"/>
              </a:ext>
            </a:extLst>
          </p:cNvPr>
          <p:cNvSpPr/>
          <p:nvPr/>
        </p:nvSpPr>
        <p:spPr>
          <a:xfrm>
            <a:off x="1024129" y="2122135"/>
            <a:ext cx="784060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4800" dirty="0">
                <a:solidFill>
                  <a:schemeClr val="tx2"/>
                </a:solidFill>
              </a:rPr>
              <a:t>L = {a</a:t>
            </a:r>
            <a:r>
              <a:rPr lang="en-US" sz="4800" baseline="30000" dirty="0">
                <a:solidFill>
                  <a:schemeClr val="tx2"/>
                </a:solidFill>
              </a:rPr>
              <a:t>n</a:t>
            </a:r>
            <a:r>
              <a:rPr lang="en-US" sz="4800" dirty="0">
                <a:solidFill>
                  <a:schemeClr val="tx2"/>
                </a:solidFill>
              </a:rPr>
              <a:t>b</a:t>
            </a:r>
            <a:r>
              <a:rPr lang="en-US" sz="4800" baseline="30000" dirty="0">
                <a:solidFill>
                  <a:schemeClr val="tx2"/>
                </a:solidFill>
              </a:rPr>
              <a:t>m</a:t>
            </a:r>
            <a:r>
              <a:rPr lang="en-US" sz="4800" dirty="0">
                <a:solidFill>
                  <a:schemeClr val="tx2"/>
                </a:solidFill>
              </a:rPr>
              <a:t>c</a:t>
            </a:r>
            <a:r>
              <a:rPr lang="en-US" sz="4800" baseline="30000" dirty="0">
                <a:solidFill>
                  <a:schemeClr val="tx2"/>
                </a:solidFill>
              </a:rPr>
              <a:t>n+m</a:t>
            </a:r>
            <a:r>
              <a:rPr lang="en-US" sz="4800" dirty="0">
                <a:solidFill>
                  <a:schemeClr val="tx2"/>
                </a:solidFill>
              </a:rPr>
              <a:t>}      </a:t>
            </a:r>
            <a:r>
              <a:rPr lang="en-US" sz="3200" dirty="0">
                <a:solidFill>
                  <a:schemeClr val="tx2"/>
                </a:solidFill>
              </a:rPr>
              <a:t> {a, b, c} </a:t>
            </a:r>
            <a:r>
              <a:rPr lang="he-IL" sz="3200" dirty="0">
                <a:solidFill>
                  <a:schemeClr val="tx2"/>
                </a:solidFill>
              </a:rPr>
              <a:t>א"ב–</a:t>
            </a:r>
            <a:endParaRPr lang="en-US" sz="3200" dirty="0">
              <a:solidFill>
                <a:schemeClr val="tx2"/>
              </a:solidFill>
            </a:endParaRPr>
          </a:p>
          <a:p>
            <a:pPr rtl="0"/>
            <a:r>
              <a:rPr lang="en-US" sz="3200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522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72">
            <a:extLst>
              <a:ext uri="{FF2B5EF4-FFF2-40B4-BE49-F238E27FC236}">
                <a16:creationId xmlns:a16="http://schemas.microsoft.com/office/drawing/2014/main" id="{3A5C190B-41E5-4ED8-8E28-6DE41E1ABD60}"/>
              </a:ext>
            </a:extLst>
          </p:cNvPr>
          <p:cNvCxnSpPr>
            <a:cxnSpLocks/>
          </p:cNvCxnSpPr>
          <p:nvPr/>
        </p:nvCxnSpPr>
        <p:spPr>
          <a:xfrm>
            <a:off x="298589" y="1827021"/>
            <a:ext cx="433136" cy="3388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Oval 79">
            <a:extLst>
              <a:ext uri="{FF2B5EF4-FFF2-40B4-BE49-F238E27FC236}">
                <a16:creationId xmlns:a16="http://schemas.microsoft.com/office/drawing/2014/main" id="{5A5878C8-33AD-4148-B9F6-55E51CA6FBEB}"/>
              </a:ext>
            </a:extLst>
          </p:cNvPr>
          <p:cNvSpPr/>
          <p:nvPr/>
        </p:nvSpPr>
        <p:spPr>
          <a:xfrm>
            <a:off x="740738" y="3169635"/>
            <a:ext cx="576000" cy="57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Oval 80">
            <a:extLst>
              <a:ext uri="{FF2B5EF4-FFF2-40B4-BE49-F238E27FC236}">
                <a16:creationId xmlns:a16="http://schemas.microsoft.com/office/drawing/2014/main" id="{306243E4-C4C4-45B6-82FD-404632590086}"/>
              </a:ext>
            </a:extLst>
          </p:cNvPr>
          <p:cNvSpPr/>
          <p:nvPr/>
        </p:nvSpPr>
        <p:spPr>
          <a:xfrm>
            <a:off x="740738" y="4301261"/>
            <a:ext cx="576000" cy="57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7" name="Line 271">
            <a:extLst>
              <a:ext uri="{FF2B5EF4-FFF2-40B4-BE49-F238E27FC236}">
                <a16:creationId xmlns:a16="http://schemas.microsoft.com/office/drawing/2014/main" id="{C01DBF0F-CF5F-4F28-A490-69B83E25A20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76738" y="4023448"/>
            <a:ext cx="504000" cy="0"/>
          </a:xfrm>
          <a:prstGeom prst="line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84">
            <a:extLst>
              <a:ext uri="{FF2B5EF4-FFF2-40B4-BE49-F238E27FC236}">
                <a16:creationId xmlns:a16="http://schemas.microsoft.com/office/drawing/2014/main" id="{CC69DB06-D9D4-4AFA-85B1-C9EE07744DF3}"/>
              </a:ext>
            </a:extLst>
          </p:cNvPr>
          <p:cNvSpPr txBox="1"/>
          <p:nvPr/>
        </p:nvSpPr>
        <p:spPr>
          <a:xfrm>
            <a:off x="740738" y="382204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c</a:t>
            </a:r>
            <a:endParaRPr lang="en-IL" dirty="0"/>
          </a:p>
        </p:txBody>
      </p:sp>
      <p:sp>
        <p:nvSpPr>
          <p:cNvPr id="9" name="Oval 85">
            <a:extLst>
              <a:ext uri="{FF2B5EF4-FFF2-40B4-BE49-F238E27FC236}">
                <a16:creationId xmlns:a16="http://schemas.microsoft.com/office/drawing/2014/main" id="{1943C185-CB3C-411D-9B2E-CA014DB1A9A2}"/>
              </a:ext>
            </a:extLst>
          </p:cNvPr>
          <p:cNvSpPr/>
          <p:nvPr/>
        </p:nvSpPr>
        <p:spPr>
          <a:xfrm>
            <a:off x="3438585" y="3169635"/>
            <a:ext cx="576000" cy="576000"/>
          </a:xfrm>
          <a:prstGeom prst="ellipse">
            <a:avLst/>
          </a:prstGeom>
          <a:noFill/>
          <a:ln w="7620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6</a:t>
            </a:r>
          </a:p>
        </p:txBody>
      </p:sp>
      <p:cxnSp>
        <p:nvCxnSpPr>
          <p:cNvPr id="10" name="Line 271">
            <a:extLst>
              <a:ext uri="{FF2B5EF4-FFF2-40B4-BE49-F238E27FC236}">
                <a16:creationId xmlns:a16="http://schemas.microsoft.com/office/drawing/2014/main" id="{F28C6FB1-529E-423B-AFC0-4C2DAE897D0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22252" y="2371399"/>
            <a:ext cx="673654" cy="0"/>
          </a:xfrm>
          <a:prstGeom prst="line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88">
            <a:extLst>
              <a:ext uri="{FF2B5EF4-FFF2-40B4-BE49-F238E27FC236}">
                <a16:creationId xmlns:a16="http://schemas.microsoft.com/office/drawing/2014/main" id="{A4FB6B9F-CCB3-4B12-9537-A39E746FB2B8}"/>
              </a:ext>
            </a:extLst>
          </p:cNvPr>
          <p:cNvSpPr txBox="1"/>
          <p:nvPr/>
        </p:nvSpPr>
        <p:spPr>
          <a:xfrm>
            <a:off x="2902626" y="2058605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a</a:t>
            </a:r>
            <a:endParaRPr lang="en-IL" dirty="0"/>
          </a:p>
        </p:txBody>
      </p:sp>
      <p:cxnSp>
        <p:nvCxnSpPr>
          <p:cNvPr id="12" name="Line 271">
            <a:extLst>
              <a:ext uri="{FF2B5EF4-FFF2-40B4-BE49-F238E27FC236}">
                <a16:creationId xmlns:a16="http://schemas.microsoft.com/office/drawing/2014/main" id="{0B58500D-CD89-4D74-B0A3-6641188EAFE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379754" y="3473501"/>
            <a:ext cx="648000" cy="0"/>
          </a:xfrm>
          <a:prstGeom prst="line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90">
            <a:extLst>
              <a:ext uri="{FF2B5EF4-FFF2-40B4-BE49-F238E27FC236}">
                <a16:creationId xmlns:a16="http://schemas.microsoft.com/office/drawing/2014/main" id="{7148C1F5-4F98-47FF-AC64-344887DC24D6}"/>
              </a:ext>
            </a:extLst>
          </p:cNvPr>
          <p:cNvSpPr txBox="1"/>
          <p:nvPr/>
        </p:nvSpPr>
        <p:spPr>
          <a:xfrm>
            <a:off x="1547301" y="3160707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b</a:t>
            </a:r>
            <a:endParaRPr lang="en-IL" dirty="0"/>
          </a:p>
        </p:txBody>
      </p:sp>
      <p:sp>
        <p:nvSpPr>
          <p:cNvPr id="14" name="Oval 94">
            <a:extLst>
              <a:ext uri="{FF2B5EF4-FFF2-40B4-BE49-F238E27FC236}">
                <a16:creationId xmlns:a16="http://schemas.microsoft.com/office/drawing/2014/main" id="{08FDE292-815A-4E07-BFCB-FF8CC33B3532}"/>
              </a:ext>
            </a:extLst>
          </p:cNvPr>
          <p:cNvSpPr/>
          <p:nvPr/>
        </p:nvSpPr>
        <p:spPr>
          <a:xfrm>
            <a:off x="740738" y="2038009"/>
            <a:ext cx="576000" cy="57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TextBox 100">
            <a:extLst>
              <a:ext uri="{FF2B5EF4-FFF2-40B4-BE49-F238E27FC236}">
                <a16:creationId xmlns:a16="http://schemas.microsoft.com/office/drawing/2014/main" id="{B6C130EA-20D7-4BA2-945D-BE8C5B88DCA5}"/>
              </a:ext>
            </a:extLst>
          </p:cNvPr>
          <p:cNvSpPr txBox="1"/>
          <p:nvPr/>
        </p:nvSpPr>
        <p:spPr>
          <a:xfrm>
            <a:off x="1394626" y="256927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c</a:t>
            </a:r>
            <a:endParaRPr lang="en-IL" dirty="0"/>
          </a:p>
        </p:txBody>
      </p:sp>
      <p:cxnSp>
        <p:nvCxnSpPr>
          <p:cNvPr id="16" name="Line 271">
            <a:extLst>
              <a:ext uri="{FF2B5EF4-FFF2-40B4-BE49-F238E27FC236}">
                <a16:creationId xmlns:a16="http://schemas.microsoft.com/office/drawing/2014/main" id="{D95D0D1A-A193-4656-8A10-5C034DA8A10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76738" y="2891822"/>
            <a:ext cx="504000" cy="0"/>
          </a:xfrm>
          <a:prstGeom prst="line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02">
            <a:extLst>
              <a:ext uri="{FF2B5EF4-FFF2-40B4-BE49-F238E27FC236}">
                <a16:creationId xmlns:a16="http://schemas.microsoft.com/office/drawing/2014/main" id="{FE79ECD7-5189-46E5-9EE9-608CD0A6AC63}"/>
              </a:ext>
            </a:extLst>
          </p:cNvPr>
          <p:cNvSpPr txBox="1"/>
          <p:nvPr/>
        </p:nvSpPr>
        <p:spPr>
          <a:xfrm>
            <a:off x="740738" y="269934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c</a:t>
            </a:r>
            <a:endParaRPr lang="en-IL" dirty="0"/>
          </a:p>
        </p:txBody>
      </p:sp>
      <p:sp>
        <p:nvSpPr>
          <p:cNvPr id="18" name="Curved Down Arrow 46">
            <a:extLst>
              <a:ext uri="{FF2B5EF4-FFF2-40B4-BE49-F238E27FC236}">
                <a16:creationId xmlns:a16="http://schemas.microsoft.com/office/drawing/2014/main" id="{820B7799-0C31-43BA-A18E-A64F2279760C}"/>
              </a:ext>
            </a:extLst>
          </p:cNvPr>
          <p:cNvSpPr/>
          <p:nvPr/>
        </p:nvSpPr>
        <p:spPr>
          <a:xfrm rot="5400000" flipH="1">
            <a:off x="-76804" y="3880697"/>
            <a:ext cx="3000166" cy="215009"/>
          </a:xfrm>
          <a:prstGeom prst="curvedDownArrow">
            <a:avLst>
              <a:gd name="adj1" fmla="val 0"/>
              <a:gd name="adj2" fmla="val 68759"/>
              <a:gd name="adj3" fmla="val 32557"/>
            </a:avLst>
          </a:prstGeom>
          <a:solidFill>
            <a:sysClr val="windowText" lastClr="000000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36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cs typeface="Arial" panose="020B0604020202020204" pitchFamily="34" charset="0"/>
            </a:endParaRPr>
          </a:p>
        </p:txBody>
      </p:sp>
      <p:sp>
        <p:nvSpPr>
          <p:cNvPr id="19" name="Oval 55">
            <a:extLst>
              <a:ext uri="{FF2B5EF4-FFF2-40B4-BE49-F238E27FC236}">
                <a16:creationId xmlns:a16="http://schemas.microsoft.com/office/drawing/2014/main" id="{E99465E3-F22A-4BF1-9E2F-CCAB4AA0864C}"/>
              </a:ext>
            </a:extLst>
          </p:cNvPr>
          <p:cNvSpPr/>
          <p:nvPr/>
        </p:nvSpPr>
        <p:spPr>
          <a:xfrm>
            <a:off x="740738" y="5432886"/>
            <a:ext cx="576000" cy="57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1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0" name="Line 271">
            <a:extLst>
              <a:ext uri="{FF2B5EF4-FFF2-40B4-BE49-F238E27FC236}">
                <a16:creationId xmlns:a16="http://schemas.microsoft.com/office/drawing/2014/main" id="{156AC020-7CBD-43FA-8E5D-3413562E135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76738" y="5155074"/>
            <a:ext cx="504000" cy="0"/>
          </a:xfrm>
          <a:prstGeom prst="line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TextBox 57">
            <a:extLst>
              <a:ext uri="{FF2B5EF4-FFF2-40B4-BE49-F238E27FC236}">
                <a16:creationId xmlns:a16="http://schemas.microsoft.com/office/drawing/2014/main" id="{E306310F-3D37-49B1-8152-43D745C146D0}"/>
              </a:ext>
            </a:extLst>
          </p:cNvPr>
          <p:cNvSpPr txBox="1"/>
          <p:nvPr/>
        </p:nvSpPr>
        <p:spPr>
          <a:xfrm>
            <a:off x="740738" y="4942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c</a:t>
            </a:r>
            <a:endParaRPr lang="en-IL" dirty="0"/>
          </a:p>
        </p:txBody>
      </p:sp>
      <p:sp>
        <p:nvSpPr>
          <p:cNvPr id="22" name="Oval 58">
            <a:extLst>
              <a:ext uri="{FF2B5EF4-FFF2-40B4-BE49-F238E27FC236}">
                <a16:creationId xmlns:a16="http://schemas.microsoft.com/office/drawing/2014/main" id="{ECA115B2-7872-4EB8-B061-8C6D5BAC611D}"/>
              </a:ext>
            </a:extLst>
          </p:cNvPr>
          <p:cNvSpPr/>
          <p:nvPr/>
        </p:nvSpPr>
        <p:spPr>
          <a:xfrm>
            <a:off x="2092981" y="2068246"/>
            <a:ext cx="576000" cy="57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3" name="Oval 59">
            <a:extLst>
              <a:ext uri="{FF2B5EF4-FFF2-40B4-BE49-F238E27FC236}">
                <a16:creationId xmlns:a16="http://schemas.microsoft.com/office/drawing/2014/main" id="{F4AA12D3-B8ED-4C05-B278-AED5720A96B2}"/>
              </a:ext>
            </a:extLst>
          </p:cNvPr>
          <p:cNvSpPr/>
          <p:nvPr/>
        </p:nvSpPr>
        <p:spPr>
          <a:xfrm>
            <a:off x="2092981" y="3182460"/>
            <a:ext cx="576000" cy="57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4" name="Line 271">
            <a:extLst>
              <a:ext uri="{FF2B5EF4-FFF2-40B4-BE49-F238E27FC236}">
                <a16:creationId xmlns:a16="http://schemas.microsoft.com/office/drawing/2014/main" id="{E059047D-5330-4407-BF3C-3E7AE04589E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128981" y="2913353"/>
            <a:ext cx="504000" cy="0"/>
          </a:xfrm>
          <a:prstGeom prst="line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TextBox 61">
            <a:extLst>
              <a:ext uri="{FF2B5EF4-FFF2-40B4-BE49-F238E27FC236}">
                <a16:creationId xmlns:a16="http://schemas.microsoft.com/office/drawing/2014/main" id="{F2BB6EE4-7ECC-4C23-94AF-AAA858B9D2E4}"/>
              </a:ext>
            </a:extLst>
          </p:cNvPr>
          <p:cNvSpPr txBox="1"/>
          <p:nvPr/>
        </p:nvSpPr>
        <p:spPr>
          <a:xfrm>
            <a:off x="2086569" y="2715260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b</a:t>
            </a:r>
            <a:endParaRPr lang="en-IL" dirty="0"/>
          </a:p>
        </p:txBody>
      </p:sp>
      <p:sp>
        <p:nvSpPr>
          <p:cNvPr id="26" name="Oval 64">
            <a:extLst>
              <a:ext uri="{FF2B5EF4-FFF2-40B4-BE49-F238E27FC236}">
                <a16:creationId xmlns:a16="http://schemas.microsoft.com/office/drawing/2014/main" id="{31E15488-DC2F-493D-AF6C-A3D63F1BD919}"/>
              </a:ext>
            </a:extLst>
          </p:cNvPr>
          <p:cNvSpPr/>
          <p:nvPr/>
        </p:nvSpPr>
        <p:spPr>
          <a:xfrm>
            <a:off x="2092981" y="954032"/>
            <a:ext cx="576000" cy="57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7" name="TextBox 65">
            <a:extLst>
              <a:ext uri="{FF2B5EF4-FFF2-40B4-BE49-F238E27FC236}">
                <a16:creationId xmlns:a16="http://schemas.microsoft.com/office/drawing/2014/main" id="{F0038640-695F-4935-BD56-52FFDA0206E8}"/>
              </a:ext>
            </a:extLst>
          </p:cNvPr>
          <p:cNvSpPr txBox="1"/>
          <p:nvPr/>
        </p:nvSpPr>
        <p:spPr>
          <a:xfrm>
            <a:off x="2694556" y="1602104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b</a:t>
            </a:r>
            <a:endParaRPr lang="en-IL" dirty="0"/>
          </a:p>
        </p:txBody>
      </p:sp>
      <p:cxnSp>
        <p:nvCxnSpPr>
          <p:cNvPr id="28" name="Line 271">
            <a:extLst>
              <a:ext uri="{FF2B5EF4-FFF2-40B4-BE49-F238E27FC236}">
                <a16:creationId xmlns:a16="http://schemas.microsoft.com/office/drawing/2014/main" id="{82A7370C-D472-41AD-9038-26AE04F6DEE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128981" y="1799139"/>
            <a:ext cx="504000" cy="0"/>
          </a:xfrm>
          <a:prstGeom prst="line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67">
            <a:extLst>
              <a:ext uri="{FF2B5EF4-FFF2-40B4-BE49-F238E27FC236}">
                <a16:creationId xmlns:a16="http://schemas.microsoft.com/office/drawing/2014/main" id="{103B0F92-1D04-44FD-8833-4739DE0F9284}"/>
              </a:ext>
            </a:extLst>
          </p:cNvPr>
          <p:cNvSpPr txBox="1"/>
          <p:nvPr/>
        </p:nvSpPr>
        <p:spPr>
          <a:xfrm>
            <a:off x="2086569" y="1615366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b</a:t>
            </a:r>
            <a:endParaRPr lang="en-IL" dirty="0"/>
          </a:p>
        </p:txBody>
      </p:sp>
      <p:sp>
        <p:nvSpPr>
          <p:cNvPr id="30" name="Curved Down Arrow 46">
            <a:extLst>
              <a:ext uri="{FF2B5EF4-FFF2-40B4-BE49-F238E27FC236}">
                <a16:creationId xmlns:a16="http://schemas.microsoft.com/office/drawing/2014/main" id="{2EF4F9FC-1B67-4860-BC3C-9F98340C1729}"/>
              </a:ext>
            </a:extLst>
          </p:cNvPr>
          <p:cNvSpPr/>
          <p:nvPr/>
        </p:nvSpPr>
        <p:spPr>
          <a:xfrm rot="5400000" flipH="1">
            <a:off x="1293733" y="2840002"/>
            <a:ext cx="2874276" cy="149868"/>
          </a:xfrm>
          <a:prstGeom prst="curvedDownArrow">
            <a:avLst>
              <a:gd name="adj1" fmla="val 0"/>
              <a:gd name="adj2" fmla="val 76972"/>
              <a:gd name="adj3" fmla="val 32556"/>
            </a:avLst>
          </a:prstGeom>
          <a:solidFill>
            <a:sysClr val="windowText" lastClr="000000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 sz="3600" kern="0">
              <a:solidFill>
                <a:sysClr val="window" lastClr="FFFFFF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31" name="Oval 69">
            <a:extLst>
              <a:ext uri="{FF2B5EF4-FFF2-40B4-BE49-F238E27FC236}">
                <a16:creationId xmlns:a16="http://schemas.microsoft.com/office/drawing/2014/main" id="{6A5B175C-4130-4BAD-A60F-33393AE14052}"/>
              </a:ext>
            </a:extLst>
          </p:cNvPr>
          <p:cNvSpPr/>
          <p:nvPr/>
        </p:nvSpPr>
        <p:spPr>
          <a:xfrm>
            <a:off x="2092981" y="4296675"/>
            <a:ext cx="576000" cy="57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8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32" name="Line 271">
            <a:extLst>
              <a:ext uri="{FF2B5EF4-FFF2-40B4-BE49-F238E27FC236}">
                <a16:creationId xmlns:a16="http://schemas.microsoft.com/office/drawing/2014/main" id="{3A1007DD-F3C9-4C1E-B3F4-AECC83755AB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128981" y="4027567"/>
            <a:ext cx="504000" cy="0"/>
          </a:xfrm>
          <a:prstGeom prst="line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TextBox 71">
            <a:extLst>
              <a:ext uri="{FF2B5EF4-FFF2-40B4-BE49-F238E27FC236}">
                <a16:creationId xmlns:a16="http://schemas.microsoft.com/office/drawing/2014/main" id="{050567BF-D232-49EC-BB77-DC2219BDCB16}"/>
              </a:ext>
            </a:extLst>
          </p:cNvPr>
          <p:cNvSpPr txBox="1"/>
          <p:nvPr/>
        </p:nvSpPr>
        <p:spPr>
          <a:xfrm>
            <a:off x="2086569" y="3831915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b</a:t>
            </a:r>
            <a:endParaRPr lang="en-IL" dirty="0"/>
          </a:p>
        </p:txBody>
      </p:sp>
      <p:cxnSp>
        <p:nvCxnSpPr>
          <p:cNvPr id="34" name="Line 271">
            <a:extLst>
              <a:ext uri="{FF2B5EF4-FFF2-40B4-BE49-F238E27FC236}">
                <a16:creationId xmlns:a16="http://schemas.microsoft.com/office/drawing/2014/main" id="{5EC1CAF6-8230-4A8F-A08E-80CE6D95A48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379754" y="2366720"/>
            <a:ext cx="648000" cy="0"/>
          </a:xfrm>
          <a:prstGeom prst="line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TextBox 82">
            <a:extLst>
              <a:ext uri="{FF2B5EF4-FFF2-40B4-BE49-F238E27FC236}">
                <a16:creationId xmlns:a16="http://schemas.microsoft.com/office/drawing/2014/main" id="{712FEA92-444A-4853-B96E-3A0C66FF4743}"/>
              </a:ext>
            </a:extLst>
          </p:cNvPr>
          <p:cNvSpPr txBox="1"/>
          <p:nvPr/>
        </p:nvSpPr>
        <p:spPr>
          <a:xfrm>
            <a:off x="1547301" y="2053926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b</a:t>
            </a:r>
            <a:endParaRPr lang="en-IL" dirty="0"/>
          </a:p>
        </p:txBody>
      </p:sp>
      <p:sp>
        <p:nvSpPr>
          <p:cNvPr id="36" name="Oval 123">
            <a:extLst>
              <a:ext uri="{FF2B5EF4-FFF2-40B4-BE49-F238E27FC236}">
                <a16:creationId xmlns:a16="http://schemas.microsoft.com/office/drawing/2014/main" id="{F9DF9305-9DD8-4523-BD20-3B1811971FB2}"/>
              </a:ext>
            </a:extLst>
          </p:cNvPr>
          <p:cNvSpPr/>
          <p:nvPr/>
        </p:nvSpPr>
        <p:spPr>
          <a:xfrm>
            <a:off x="3438585" y="4301261"/>
            <a:ext cx="576000" cy="57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37" name="Line 271">
            <a:extLst>
              <a:ext uri="{FF2B5EF4-FFF2-40B4-BE49-F238E27FC236}">
                <a16:creationId xmlns:a16="http://schemas.microsoft.com/office/drawing/2014/main" id="{74FE4A79-06F9-48F0-A8FA-EFBA14703DE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474585" y="4023448"/>
            <a:ext cx="504000" cy="0"/>
          </a:xfrm>
          <a:prstGeom prst="line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125">
            <a:extLst>
              <a:ext uri="{FF2B5EF4-FFF2-40B4-BE49-F238E27FC236}">
                <a16:creationId xmlns:a16="http://schemas.microsoft.com/office/drawing/2014/main" id="{29A81FDC-576C-4604-9CA1-84BB1937BC4E}"/>
              </a:ext>
            </a:extLst>
          </p:cNvPr>
          <p:cNvSpPr txBox="1"/>
          <p:nvPr/>
        </p:nvSpPr>
        <p:spPr>
          <a:xfrm>
            <a:off x="3411116" y="3822041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a</a:t>
            </a:r>
            <a:endParaRPr lang="en-IL" dirty="0"/>
          </a:p>
        </p:txBody>
      </p:sp>
      <p:sp>
        <p:nvSpPr>
          <p:cNvPr id="39" name="Oval 126">
            <a:extLst>
              <a:ext uri="{FF2B5EF4-FFF2-40B4-BE49-F238E27FC236}">
                <a16:creationId xmlns:a16="http://schemas.microsoft.com/office/drawing/2014/main" id="{671F4CCD-C81C-4FEA-8104-ADF441EE721F}"/>
              </a:ext>
            </a:extLst>
          </p:cNvPr>
          <p:cNvSpPr/>
          <p:nvPr/>
        </p:nvSpPr>
        <p:spPr>
          <a:xfrm>
            <a:off x="3438585" y="2038009"/>
            <a:ext cx="576000" cy="57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Box 127">
            <a:extLst>
              <a:ext uri="{FF2B5EF4-FFF2-40B4-BE49-F238E27FC236}">
                <a16:creationId xmlns:a16="http://schemas.microsoft.com/office/drawing/2014/main" id="{0E3E9191-259E-4E44-B119-4A2BEFE864DA}"/>
              </a:ext>
            </a:extLst>
          </p:cNvPr>
          <p:cNvSpPr txBox="1"/>
          <p:nvPr/>
        </p:nvSpPr>
        <p:spPr>
          <a:xfrm>
            <a:off x="4019103" y="2686081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a</a:t>
            </a:r>
            <a:endParaRPr lang="en-IL" dirty="0"/>
          </a:p>
        </p:txBody>
      </p:sp>
      <p:cxnSp>
        <p:nvCxnSpPr>
          <p:cNvPr id="41" name="Line 271">
            <a:extLst>
              <a:ext uri="{FF2B5EF4-FFF2-40B4-BE49-F238E27FC236}">
                <a16:creationId xmlns:a16="http://schemas.microsoft.com/office/drawing/2014/main" id="{722CE2F4-BFB4-4F0D-97D0-A7478893B2A5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474585" y="2891822"/>
            <a:ext cx="504000" cy="0"/>
          </a:xfrm>
          <a:prstGeom prst="line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129">
            <a:extLst>
              <a:ext uri="{FF2B5EF4-FFF2-40B4-BE49-F238E27FC236}">
                <a16:creationId xmlns:a16="http://schemas.microsoft.com/office/drawing/2014/main" id="{D75DFD3E-9597-4549-BF08-D4ED55866482}"/>
              </a:ext>
            </a:extLst>
          </p:cNvPr>
          <p:cNvSpPr txBox="1"/>
          <p:nvPr/>
        </p:nvSpPr>
        <p:spPr>
          <a:xfrm>
            <a:off x="3411116" y="2699343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a</a:t>
            </a:r>
            <a:endParaRPr lang="en-IL" dirty="0"/>
          </a:p>
        </p:txBody>
      </p:sp>
      <p:sp>
        <p:nvSpPr>
          <p:cNvPr id="43" name="Curved Down Arrow 46">
            <a:extLst>
              <a:ext uri="{FF2B5EF4-FFF2-40B4-BE49-F238E27FC236}">
                <a16:creationId xmlns:a16="http://schemas.microsoft.com/office/drawing/2014/main" id="{1DA90605-FD61-403E-80D3-EB9905E96A09}"/>
              </a:ext>
            </a:extLst>
          </p:cNvPr>
          <p:cNvSpPr/>
          <p:nvPr/>
        </p:nvSpPr>
        <p:spPr>
          <a:xfrm rot="5400000" flipH="1">
            <a:off x="2618280" y="3976213"/>
            <a:ext cx="2874276" cy="149868"/>
          </a:xfrm>
          <a:prstGeom prst="curvedDownArrow">
            <a:avLst>
              <a:gd name="adj1" fmla="val 0"/>
              <a:gd name="adj2" fmla="val 76972"/>
              <a:gd name="adj3" fmla="val 32556"/>
            </a:avLst>
          </a:prstGeom>
          <a:solidFill>
            <a:sysClr val="windowText" lastClr="000000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36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cs typeface="Arial" panose="020B0604020202020204" pitchFamily="34" charset="0"/>
            </a:endParaRPr>
          </a:p>
        </p:txBody>
      </p:sp>
      <p:cxnSp>
        <p:nvCxnSpPr>
          <p:cNvPr id="44" name="Line 271">
            <a:extLst>
              <a:ext uri="{FF2B5EF4-FFF2-40B4-BE49-F238E27FC236}">
                <a16:creationId xmlns:a16="http://schemas.microsoft.com/office/drawing/2014/main" id="{CF48BCC5-67D7-4875-A450-C0C95AFCFF9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474585" y="5155074"/>
            <a:ext cx="504000" cy="0"/>
          </a:xfrm>
          <a:prstGeom prst="line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133">
            <a:extLst>
              <a:ext uri="{FF2B5EF4-FFF2-40B4-BE49-F238E27FC236}">
                <a16:creationId xmlns:a16="http://schemas.microsoft.com/office/drawing/2014/main" id="{B51A33BC-8C49-4BB1-9E0D-CC3E58309CEB}"/>
              </a:ext>
            </a:extLst>
          </p:cNvPr>
          <p:cNvSpPr txBox="1"/>
          <p:nvPr/>
        </p:nvSpPr>
        <p:spPr>
          <a:xfrm>
            <a:off x="3411116" y="4942156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dirty="0"/>
              <a:t>a</a:t>
            </a:r>
            <a:endParaRPr lang="en-IL" dirty="0"/>
          </a:p>
        </p:txBody>
      </p:sp>
      <p:sp>
        <p:nvSpPr>
          <p:cNvPr id="46" name="Oval 134">
            <a:extLst>
              <a:ext uri="{FF2B5EF4-FFF2-40B4-BE49-F238E27FC236}">
                <a16:creationId xmlns:a16="http://schemas.microsoft.com/office/drawing/2014/main" id="{F3F4BACD-9A11-4418-AB0D-8FF0DC62E0F9}"/>
              </a:ext>
            </a:extLst>
          </p:cNvPr>
          <p:cNvSpPr/>
          <p:nvPr/>
        </p:nvSpPr>
        <p:spPr>
          <a:xfrm>
            <a:off x="3438585" y="5432886"/>
            <a:ext cx="576000" cy="57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1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11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7" name="מציין מיקום תוכן 4">
            <a:extLst>
              <a:ext uri="{FF2B5EF4-FFF2-40B4-BE49-F238E27FC236}">
                <a16:creationId xmlns:a16="http://schemas.microsoft.com/office/drawing/2014/main" id="{038F9299-2FCB-4AF5-B7CB-D682384B3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98589" y="897570"/>
            <a:ext cx="11161453" cy="40624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האם השפה המתוארת על ידי האוטומט הבא היא רגולרית?</a:t>
            </a: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כן! על פי הגדרת שפה רגולרית. </a:t>
            </a:r>
            <a:br>
              <a:rPr lang="en-US" dirty="0"/>
            </a:br>
            <a:endParaRPr lang="he-IL" dirty="0"/>
          </a:p>
          <a:p>
            <a:pPr marL="0" indent="0">
              <a:buNone/>
            </a:pPr>
            <a:r>
              <a:rPr lang="he-IL" dirty="0"/>
              <a:t>זה האוטומט שמתאר אותה!</a:t>
            </a:r>
            <a:endParaRPr lang="en-US" dirty="0"/>
          </a:p>
        </p:txBody>
      </p:sp>
      <p:sp>
        <p:nvSpPr>
          <p:cNvPr id="48" name="כותרת 1">
            <a:extLst>
              <a:ext uri="{FF2B5EF4-FFF2-40B4-BE49-F238E27FC236}">
                <a16:creationId xmlns:a16="http://schemas.microsoft.com/office/drawing/2014/main" id="{4C8DEB6C-6F9E-4971-8287-AD80BED59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652598" cy="720000"/>
          </a:xfrm>
        </p:spPr>
        <p:txBody>
          <a:bodyPr/>
          <a:lstStyle/>
          <a:p>
            <a:r>
              <a:rPr lang="he-IL" dirty="0"/>
              <a:t>תרגילים – נסו לענות ...</a:t>
            </a:r>
          </a:p>
        </p:txBody>
      </p:sp>
    </p:spTree>
    <p:extLst>
      <p:ext uri="{BB962C8B-B14F-4D97-AF65-F5344CB8AC3E}">
        <p14:creationId xmlns:p14="http://schemas.microsoft.com/office/powerpoint/2010/main" val="306545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מציין מיקום תוכן 4">
            <a:extLst>
              <a:ext uri="{FF2B5EF4-FFF2-40B4-BE49-F238E27FC236}">
                <a16:creationId xmlns:a16="http://schemas.microsoft.com/office/drawing/2014/main" id="{038F9299-2FCB-4AF5-B7CB-D682384B3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98589" y="897570"/>
            <a:ext cx="11161453" cy="40624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מה יש יותר, שפות רגולריות או אי רגולריות?</a:t>
            </a: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pPr marL="0" indent="0">
              <a:buNone/>
            </a:pPr>
            <a:r>
              <a:rPr lang="he-IL" dirty="0"/>
              <a:t>א. יש יותר שפות רגולריות</a:t>
            </a:r>
          </a:p>
          <a:p>
            <a:pPr marL="0" indent="0">
              <a:buNone/>
            </a:pPr>
            <a:r>
              <a:rPr lang="he-IL" dirty="0"/>
              <a:t>ב. יש יותר שפות אי רגולריות</a:t>
            </a:r>
          </a:p>
          <a:p>
            <a:pPr marL="0" indent="0">
              <a:buNone/>
            </a:pPr>
            <a:r>
              <a:rPr lang="he-IL" dirty="0"/>
              <a:t>ג. אותו דבר</a:t>
            </a:r>
          </a:p>
          <a:p>
            <a:pPr marL="0" indent="0">
              <a:buNone/>
            </a:pPr>
            <a:r>
              <a:rPr lang="he-IL" dirty="0"/>
              <a:t>ד. אי אפשר לדעת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יש אותו מספר של שפות, רגולריות ואי רגולריות – אינסוף!</a:t>
            </a:r>
            <a:endParaRPr lang="en-US" dirty="0"/>
          </a:p>
        </p:txBody>
      </p:sp>
      <p:sp>
        <p:nvSpPr>
          <p:cNvPr id="48" name="כותרת 1">
            <a:extLst>
              <a:ext uri="{FF2B5EF4-FFF2-40B4-BE49-F238E27FC236}">
                <a16:creationId xmlns:a16="http://schemas.microsoft.com/office/drawing/2014/main" id="{4C8DEB6C-6F9E-4971-8287-AD80BED59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652598" cy="720000"/>
          </a:xfrm>
        </p:spPr>
        <p:txBody>
          <a:bodyPr/>
          <a:lstStyle/>
          <a:p>
            <a:r>
              <a:rPr lang="he-IL" dirty="0"/>
              <a:t>תרגילים – נסו לענות ...</a:t>
            </a:r>
          </a:p>
        </p:txBody>
      </p:sp>
    </p:spTree>
    <p:extLst>
      <p:ext uri="{BB962C8B-B14F-4D97-AF65-F5344CB8AC3E}">
        <p14:creationId xmlns:p14="http://schemas.microsoft.com/office/powerpoint/2010/main" val="29233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</a:t>
            </a:r>
          </a:p>
        </p:txBody>
      </p:sp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8" y="926909"/>
            <a:ext cx="11161453" cy="475144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he-IL" dirty="0"/>
              <a:t>האם השפה </a:t>
            </a:r>
            <a:r>
              <a:rPr lang="en-US" dirty="0"/>
              <a:t>L</a:t>
            </a:r>
            <a:r>
              <a:rPr lang="he-IL" dirty="0"/>
              <a:t> היא רגולרית? נמקו (אין צורך בהוכחה מסודרת)</a:t>
            </a:r>
          </a:p>
          <a:p>
            <a:pPr marL="0" indent="0" algn="r">
              <a:buNone/>
            </a:pPr>
            <a:endParaRPr lang="he-IL" dirty="0"/>
          </a:p>
          <a:p>
            <a:pPr marL="0" indent="0" algn="r">
              <a:buNone/>
            </a:pPr>
            <a:r>
              <a:rPr lang="he-IL" dirty="0">
                <a:solidFill>
                  <a:srgbClr val="92D050"/>
                </a:solidFill>
              </a:rPr>
              <a:t>תזכורת – הסימן # מסמן את מספר המופעים במילה (ללא קשר למיקום). </a:t>
            </a:r>
            <a:br>
              <a:rPr lang="en-US" dirty="0">
                <a:solidFill>
                  <a:srgbClr val="92D050"/>
                </a:solidFill>
              </a:rPr>
            </a:br>
            <a:r>
              <a:rPr lang="he-IL" dirty="0">
                <a:solidFill>
                  <a:srgbClr val="92D050"/>
                </a:solidFill>
              </a:rPr>
              <a:t>ז"א </a:t>
            </a:r>
            <a:r>
              <a:rPr lang="en-US" dirty="0">
                <a:solidFill>
                  <a:srgbClr val="92D050"/>
                </a:solidFill>
              </a:rPr>
              <a:t>#a</a:t>
            </a:r>
            <a:r>
              <a:rPr lang="he-IL" dirty="0">
                <a:solidFill>
                  <a:srgbClr val="92D050"/>
                </a:solidFill>
              </a:rPr>
              <a:t> מסמן – כמה פעמים הופיע האות </a:t>
            </a:r>
            <a:r>
              <a:rPr lang="en-US" dirty="0">
                <a:solidFill>
                  <a:srgbClr val="92D050"/>
                </a:solidFill>
              </a:rPr>
              <a:t>a</a:t>
            </a:r>
            <a:r>
              <a:rPr lang="he-IL" dirty="0">
                <a:solidFill>
                  <a:srgbClr val="92D050"/>
                </a:solidFill>
              </a:rPr>
              <a:t> במילה</a:t>
            </a:r>
          </a:p>
          <a:p>
            <a:pPr marL="0" indent="0" algn="r">
              <a:buNone/>
            </a:pPr>
            <a:endParaRPr lang="he-IL" dirty="0"/>
          </a:p>
          <a:p>
            <a:pPr marL="0" indent="0" algn="l" rtl="0">
              <a:buNone/>
            </a:pPr>
            <a:r>
              <a:rPr lang="en-US" dirty="0"/>
              <a:t>L</a:t>
            </a:r>
            <a:r>
              <a:rPr lang="en-US" baseline="-25000" dirty="0"/>
              <a:t>1 </a:t>
            </a:r>
            <a:r>
              <a:rPr lang="en-US" dirty="0"/>
              <a:t>= {#a = 2*#b} </a:t>
            </a:r>
            <a:r>
              <a:rPr lang="en-US" dirty="0">
                <a:solidFill>
                  <a:schemeClr val="tx2"/>
                </a:solidFill>
              </a:rPr>
              <a:t>, {a, b} </a:t>
            </a:r>
            <a:r>
              <a:rPr lang="he-IL" dirty="0">
                <a:solidFill>
                  <a:schemeClr val="tx2"/>
                </a:solidFill>
              </a:rPr>
              <a:t>א"ב –</a:t>
            </a:r>
            <a:endParaRPr lang="en-US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התשובה – </a:t>
            </a:r>
            <a:r>
              <a:rPr lang="en-US" dirty="0"/>
              <a:t>L</a:t>
            </a:r>
            <a:r>
              <a:rPr lang="he-IL" dirty="0"/>
              <a:t> </a:t>
            </a:r>
            <a:r>
              <a:rPr lang="he-IL" b="1" dirty="0"/>
              <a:t>אינה רגולרית</a:t>
            </a:r>
            <a:r>
              <a:rPr lang="he-IL" dirty="0"/>
              <a:t> משום שישנה תלות אינסופית בין שתי תכונות בשפה – מספר ה </a:t>
            </a:r>
            <a:r>
              <a:rPr lang="en-US" dirty="0"/>
              <a:t>b</a:t>
            </a:r>
            <a:r>
              <a:rPr lang="he-IL" dirty="0"/>
              <a:t> צריך להיות כפול מ מספר ה </a:t>
            </a:r>
            <a:r>
              <a:rPr lang="en-US"/>
              <a:t>a</a:t>
            </a:r>
            <a:r>
              <a:rPr lang="he-IL"/>
              <a:t>, </a:t>
            </a:r>
            <a:r>
              <a:rPr lang="he-IL" dirty="0"/>
              <a:t>וישנו מספר אינסופי של אפשרויות לכמות ה </a:t>
            </a:r>
            <a:r>
              <a:rPr lang="en-US" dirty="0"/>
              <a:t>a </a:t>
            </a:r>
            <a:r>
              <a:rPr lang="he-IL" dirty="0"/>
              <a:t>  במילה.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15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250684" y="1399673"/>
            <a:ext cx="12028713" cy="1260000"/>
          </a:xfrm>
        </p:spPr>
        <p:txBody>
          <a:bodyPr/>
          <a:lstStyle/>
          <a:p>
            <a:r>
              <a:rPr lang="he-IL" dirty="0"/>
              <a:t>אי רגולריות ב'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מודלים חישוביים, י"א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גד לידרור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1168400" y="1430185"/>
            <a:ext cx="9110186" cy="4611559"/>
          </a:xfrm>
        </p:spPr>
        <p:txBody>
          <a:bodyPr>
            <a:normAutofit/>
          </a:bodyPr>
          <a:lstStyle/>
          <a:p>
            <a:r>
              <a:rPr lang="he-IL" sz="3200" dirty="0">
                <a:sym typeface="Varela Round"/>
              </a:rPr>
              <a:t>נחזור על הגדרת שפה רגולרית</a:t>
            </a:r>
          </a:p>
          <a:p>
            <a:r>
              <a:rPr lang="he-IL" sz="3200" dirty="0">
                <a:sym typeface="Varela Round"/>
              </a:rPr>
              <a:t>נתרגל הבחנה בין שפות רגולריות ללא רגולריות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תמונה 40">
            <a:extLst>
              <a:ext uri="{FF2B5EF4-FFF2-40B4-BE49-F238E27FC236}">
                <a16:creationId xmlns:a16="http://schemas.microsoft.com/office/drawing/2014/main" id="{4C287A86-37CC-4B73-9C38-17D596F23F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157" y="4439422"/>
            <a:ext cx="3570918" cy="2107943"/>
          </a:xfrm>
          <a:prstGeom prst="rect">
            <a:avLst/>
          </a:prstGeom>
        </p:spPr>
      </p:pic>
      <p:sp>
        <p:nvSpPr>
          <p:cNvPr id="18" name="מציין מיקום תוכן 2">
            <a:extLst>
              <a:ext uri="{FF2B5EF4-FFF2-40B4-BE49-F238E27FC236}">
                <a16:creationId xmlns:a16="http://schemas.microsoft.com/office/drawing/2014/main" id="{1854C3AD-B8EA-4F3C-B7A5-823B288DDC33}"/>
              </a:ext>
            </a:extLst>
          </p:cNvPr>
          <p:cNvSpPr txBox="1">
            <a:spLocks/>
          </p:cNvSpPr>
          <p:nvPr/>
        </p:nvSpPr>
        <p:spPr>
          <a:xfrm>
            <a:off x="515272" y="2043507"/>
            <a:ext cx="11161453" cy="437689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dirty="0">
                <a:solidFill>
                  <a:schemeClr val="tx2"/>
                </a:solidFill>
              </a:rPr>
              <a:t>כללים:</a:t>
            </a:r>
          </a:p>
          <a:p>
            <a:r>
              <a:rPr lang="he-IL" dirty="0">
                <a:solidFill>
                  <a:schemeClr val="tx2"/>
                </a:solidFill>
              </a:rPr>
              <a:t>שפה שמספר </a:t>
            </a:r>
            <a:r>
              <a:rPr lang="he-IL" b="1" dirty="0">
                <a:solidFill>
                  <a:schemeClr val="tx2"/>
                </a:solidFill>
              </a:rPr>
              <a:t>המילים</a:t>
            </a:r>
            <a:r>
              <a:rPr lang="he-IL" dirty="0">
                <a:solidFill>
                  <a:schemeClr val="tx2"/>
                </a:solidFill>
              </a:rPr>
              <a:t> בה סופי, תמיד תהיה רגולרית</a:t>
            </a:r>
          </a:p>
          <a:p>
            <a:endParaRPr lang="he-IL" dirty="0">
              <a:solidFill>
                <a:schemeClr val="tx2"/>
              </a:solidFill>
            </a:endParaRPr>
          </a:p>
          <a:p>
            <a:endParaRPr lang="he-IL" dirty="0">
              <a:solidFill>
                <a:schemeClr val="tx2"/>
              </a:solidFill>
            </a:endParaRPr>
          </a:p>
          <a:p>
            <a:endParaRPr lang="he-IL" dirty="0">
              <a:solidFill>
                <a:schemeClr val="tx2"/>
              </a:solidFill>
            </a:endParaRPr>
          </a:p>
          <a:p>
            <a:r>
              <a:rPr lang="he-IL" dirty="0">
                <a:solidFill>
                  <a:schemeClr val="tx2"/>
                </a:solidFill>
              </a:rPr>
              <a:t>שפה שהתנאי בה הוא מתחילה ב.../ מסתיימת ב../ מכילה את... (למשל: כל המילים המתחילות ב </a:t>
            </a:r>
            <a:r>
              <a:rPr lang="en-US" dirty="0">
                <a:solidFill>
                  <a:schemeClr val="tx2"/>
                </a:solidFill>
              </a:rPr>
              <a:t>aa</a:t>
            </a:r>
            <a:r>
              <a:rPr lang="he-IL" dirty="0">
                <a:solidFill>
                  <a:schemeClr val="tx2"/>
                </a:solidFill>
              </a:rPr>
              <a:t>)</a:t>
            </a:r>
          </a:p>
          <a:p>
            <a:pPr marL="0" indent="0">
              <a:buFont typeface="Arial" pitchFamily="34" charset="0"/>
              <a:buNone/>
            </a:pPr>
            <a:endParaRPr lang="he-IL" dirty="0">
              <a:solidFill>
                <a:schemeClr val="tx2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he-IL" dirty="0">
              <a:solidFill>
                <a:schemeClr val="tx2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he-IL" dirty="0">
              <a:solidFill>
                <a:schemeClr val="tx2"/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D738C25-260D-4E3F-A8F2-64DD5B257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1039491"/>
          </a:xfrm>
        </p:spPr>
        <p:txBody>
          <a:bodyPr/>
          <a:lstStyle/>
          <a:p>
            <a:pPr marL="0" indent="0">
              <a:buNone/>
            </a:pPr>
            <a:r>
              <a:rPr lang="he-IL" dirty="0"/>
              <a:t>שפה רגולרית: שפה שניתן לבנות עבורה אוטומט סופי כלשהו המקבל אותה, ורק אותה.</a:t>
            </a:r>
          </a:p>
          <a:p>
            <a:endParaRPr lang="he-IL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שפה רגולרית</a:t>
            </a:r>
          </a:p>
        </p:txBody>
      </p:sp>
      <p:pic>
        <p:nvPicPr>
          <p:cNvPr id="20" name="תמונה 19">
            <a:extLst>
              <a:ext uri="{FF2B5EF4-FFF2-40B4-BE49-F238E27FC236}">
                <a16:creationId xmlns:a16="http://schemas.microsoft.com/office/drawing/2014/main" id="{98F68FD1-935B-4005-BD87-9147A36F610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5" r="66339"/>
          <a:stretch/>
        </p:blipFill>
        <p:spPr>
          <a:xfrm>
            <a:off x="4428258" y="2930646"/>
            <a:ext cx="588481" cy="803837"/>
          </a:xfrm>
          <a:prstGeom prst="rect">
            <a:avLst/>
          </a:prstGeom>
        </p:spPr>
      </p:pic>
      <p:sp>
        <p:nvSpPr>
          <p:cNvPr id="21" name="אליפסה 20">
            <a:extLst>
              <a:ext uri="{FF2B5EF4-FFF2-40B4-BE49-F238E27FC236}">
                <a16:creationId xmlns:a16="http://schemas.microsoft.com/office/drawing/2014/main" id="{A1E912E4-1D55-4F19-A3BA-4336AA7A9EB7}"/>
              </a:ext>
            </a:extLst>
          </p:cNvPr>
          <p:cNvSpPr/>
          <p:nvPr/>
        </p:nvSpPr>
        <p:spPr>
          <a:xfrm>
            <a:off x="3956334" y="3385223"/>
            <a:ext cx="495300" cy="4953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אליפסה 21">
            <a:extLst>
              <a:ext uri="{FF2B5EF4-FFF2-40B4-BE49-F238E27FC236}">
                <a16:creationId xmlns:a16="http://schemas.microsoft.com/office/drawing/2014/main" id="{B95B6134-5C31-4DEC-ACAE-C130A272B484}"/>
              </a:ext>
            </a:extLst>
          </p:cNvPr>
          <p:cNvSpPr/>
          <p:nvPr/>
        </p:nvSpPr>
        <p:spPr>
          <a:xfrm>
            <a:off x="5131842" y="3402943"/>
            <a:ext cx="495300" cy="4953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אליפסה 22">
            <a:extLst>
              <a:ext uri="{FF2B5EF4-FFF2-40B4-BE49-F238E27FC236}">
                <a16:creationId xmlns:a16="http://schemas.microsoft.com/office/drawing/2014/main" id="{223DF60C-2A77-4BA5-9BB2-72E0A7428A6C}"/>
              </a:ext>
            </a:extLst>
          </p:cNvPr>
          <p:cNvSpPr/>
          <p:nvPr/>
        </p:nvSpPr>
        <p:spPr>
          <a:xfrm>
            <a:off x="776478" y="3393929"/>
            <a:ext cx="495300" cy="4953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אליפסה 23">
            <a:extLst>
              <a:ext uri="{FF2B5EF4-FFF2-40B4-BE49-F238E27FC236}">
                <a16:creationId xmlns:a16="http://schemas.microsoft.com/office/drawing/2014/main" id="{4D1D117D-4301-4644-A2FA-28B87673E96A}"/>
              </a:ext>
            </a:extLst>
          </p:cNvPr>
          <p:cNvSpPr/>
          <p:nvPr/>
        </p:nvSpPr>
        <p:spPr>
          <a:xfrm>
            <a:off x="1850777" y="3397602"/>
            <a:ext cx="495300" cy="4953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אליפסה 24">
            <a:extLst>
              <a:ext uri="{FF2B5EF4-FFF2-40B4-BE49-F238E27FC236}">
                <a16:creationId xmlns:a16="http://schemas.microsoft.com/office/drawing/2014/main" id="{218A7A13-21D1-4641-B648-9DDE846687FE}"/>
              </a:ext>
            </a:extLst>
          </p:cNvPr>
          <p:cNvSpPr/>
          <p:nvPr/>
        </p:nvSpPr>
        <p:spPr>
          <a:xfrm>
            <a:off x="2918930" y="3393929"/>
            <a:ext cx="495300" cy="4953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אליפסה 25">
            <a:extLst>
              <a:ext uri="{FF2B5EF4-FFF2-40B4-BE49-F238E27FC236}">
                <a16:creationId xmlns:a16="http://schemas.microsoft.com/office/drawing/2014/main" id="{E38C0EDD-57B4-4A51-BACE-7FF64FC0A738}"/>
              </a:ext>
            </a:extLst>
          </p:cNvPr>
          <p:cNvSpPr/>
          <p:nvPr/>
        </p:nvSpPr>
        <p:spPr>
          <a:xfrm>
            <a:off x="5049794" y="3302359"/>
            <a:ext cx="681506" cy="6858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27" name="תמונה 26">
            <a:extLst>
              <a:ext uri="{FF2B5EF4-FFF2-40B4-BE49-F238E27FC236}">
                <a16:creationId xmlns:a16="http://schemas.microsoft.com/office/drawing/2014/main" id="{1F8FCA29-250E-4B88-9E3E-E39375BC7B2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10" r="56934"/>
          <a:stretch/>
        </p:blipFill>
        <p:spPr>
          <a:xfrm>
            <a:off x="3450114" y="2912528"/>
            <a:ext cx="251728" cy="864388"/>
          </a:xfrm>
          <a:prstGeom prst="rect">
            <a:avLst/>
          </a:prstGeom>
        </p:spPr>
      </p:pic>
      <p:pic>
        <p:nvPicPr>
          <p:cNvPr id="28" name="תמונה 27">
            <a:extLst>
              <a:ext uri="{FF2B5EF4-FFF2-40B4-BE49-F238E27FC236}">
                <a16:creationId xmlns:a16="http://schemas.microsoft.com/office/drawing/2014/main" id="{A0D43B79-40AE-4F32-B57D-28732087E4F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76" r="33254"/>
          <a:stretch/>
        </p:blipFill>
        <p:spPr>
          <a:xfrm>
            <a:off x="2386151" y="2945475"/>
            <a:ext cx="431264" cy="774180"/>
          </a:xfrm>
          <a:prstGeom prst="rect">
            <a:avLst/>
          </a:prstGeom>
        </p:spPr>
      </p:pic>
      <p:pic>
        <p:nvPicPr>
          <p:cNvPr id="29" name="תמונה 28">
            <a:extLst>
              <a:ext uri="{FF2B5EF4-FFF2-40B4-BE49-F238E27FC236}">
                <a16:creationId xmlns:a16="http://schemas.microsoft.com/office/drawing/2014/main" id="{71D6D1AE-522E-4DDD-9CC9-1C918A7CD3C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44"/>
          <a:stretch/>
        </p:blipFill>
        <p:spPr>
          <a:xfrm>
            <a:off x="1263199" y="2962728"/>
            <a:ext cx="539569" cy="670145"/>
          </a:xfrm>
          <a:prstGeom prst="rect">
            <a:avLst/>
          </a:prstGeom>
        </p:spPr>
      </p:pic>
      <p:cxnSp>
        <p:nvCxnSpPr>
          <p:cNvPr id="31" name="מחבר חץ ישר 30">
            <a:extLst>
              <a:ext uri="{FF2B5EF4-FFF2-40B4-BE49-F238E27FC236}">
                <a16:creationId xmlns:a16="http://schemas.microsoft.com/office/drawing/2014/main" id="{D9DBDCBB-6A42-4B38-913C-A8C967387166}"/>
              </a:ext>
            </a:extLst>
          </p:cNvPr>
          <p:cNvCxnSpPr/>
          <p:nvPr/>
        </p:nvCxnSpPr>
        <p:spPr>
          <a:xfrm>
            <a:off x="572644" y="3243371"/>
            <a:ext cx="253026" cy="202702"/>
          </a:xfrm>
          <a:prstGeom prst="straightConnector1">
            <a:avLst/>
          </a:prstGeom>
          <a:ln w="381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מחבר חץ ישר 31">
            <a:extLst>
              <a:ext uri="{FF2B5EF4-FFF2-40B4-BE49-F238E27FC236}">
                <a16:creationId xmlns:a16="http://schemas.microsoft.com/office/drawing/2014/main" id="{2506C1B7-2FA7-4C13-BC4A-0C069622CFD4}"/>
              </a:ext>
            </a:extLst>
          </p:cNvPr>
          <p:cNvCxnSpPr>
            <a:cxnSpLocks/>
            <a:stCxn id="23" idx="6"/>
            <a:endCxn id="24" idx="2"/>
          </p:cNvCxnSpPr>
          <p:nvPr/>
        </p:nvCxnSpPr>
        <p:spPr>
          <a:xfrm>
            <a:off x="1271778" y="3641579"/>
            <a:ext cx="578999" cy="3673"/>
          </a:xfrm>
          <a:prstGeom prst="straightConnector1">
            <a:avLst/>
          </a:prstGeom>
          <a:ln w="381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מחבר חץ ישר 35">
            <a:extLst>
              <a:ext uri="{FF2B5EF4-FFF2-40B4-BE49-F238E27FC236}">
                <a16:creationId xmlns:a16="http://schemas.microsoft.com/office/drawing/2014/main" id="{BACAB4D3-82C0-4028-9043-11D4467037A1}"/>
              </a:ext>
            </a:extLst>
          </p:cNvPr>
          <p:cNvCxnSpPr>
            <a:cxnSpLocks/>
          </p:cNvCxnSpPr>
          <p:nvPr/>
        </p:nvCxnSpPr>
        <p:spPr>
          <a:xfrm>
            <a:off x="2347206" y="3638711"/>
            <a:ext cx="578999" cy="3673"/>
          </a:xfrm>
          <a:prstGeom prst="straightConnector1">
            <a:avLst/>
          </a:prstGeom>
          <a:ln w="381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מחבר חץ ישר 36">
            <a:extLst>
              <a:ext uri="{FF2B5EF4-FFF2-40B4-BE49-F238E27FC236}">
                <a16:creationId xmlns:a16="http://schemas.microsoft.com/office/drawing/2014/main" id="{12C3DC0A-E5CA-4A43-ACC5-EED725CF9214}"/>
              </a:ext>
            </a:extLst>
          </p:cNvPr>
          <p:cNvCxnSpPr>
            <a:cxnSpLocks/>
          </p:cNvCxnSpPr>
          <p:nvPr/>
        </p:nvCxnSpPr>
        <p:spPr>
          <a:xfrm>
            <a:off x="3416878" y="3630077"/>
            <a:ext cx="578999" cy="3673"/>
          </a:xfrm>
          <a:prstGeom prst="straightConnector1">
            <a:avLst/>
          </a:prstGeom>
          <a:ln w="381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חץ ישר 37">
            <a:extLst>
              <a:ext uri="{FF2B5EF4-FFF2-40B4-BE49-F238E27FC236}">
                <a16:creationId xmlns:a16="http://schemas.microsoft.com/office/drawing/2014/main" id="{97E50C52-A29C-4C93-943A-ED0955599703}"/>
              </a:ext>
            </a:extLst>
          </p:cNvPr>
          <p:cNvCxnSpPr>
            <a:cxnSpLocks/>
          </p:cNvCxnSpPr>
          <p:nvPr/>
        </p:nvCxnSpPr>
        <p:spPr>
          <a:xfrm>
            <a:off x="4465617" y="3645252"/>
            <a:ext cx="578999" cy="3673"/>
          </a:xfrm>
          <a:prstGeom prst="straightConnector1">
            <a:avLst/>
          </a:prstGeom>
          <a:ln w="381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תמונה 39">
            <a:extLst>
              <a:ext uri="{FF2B5EF4-FFF2-40B4-BE49-F238E27FC236}">
                <a16:creationId xmlns:a16="http://schemas.microsoft.com/office/drawing/2014/main" id="{B0221E3D-8712-48CE-9457-44D376D6500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149" y="2099147"/>
            <a:ext cx="1457189" cy="971934"/>
          </a:xfrm>
          <a:prstGeom prst="rect">
            <a:avLst/>
          </a:prstGeom>
        </p:spPr>
      </p:pic>
      <p:cxnSp>
        <p:nvCxnSpPr>
          <p:cNvPr id="42" name="מחבר חץ ישר 41">
            <a:extLst>
              <a:ext uri="{FF2B5EF4-FFF2-40B4-BE49-F238E27FC236}">
                <a16:creationId xmlns:a16="http://schemas.microsoft.com/office/drawing/2014/main" id="{CD655C09-9A97-4D4B-B534-190A51DB486C}"/>
              </a:ext>
            </a:extLst>
          </p:cNvPr>
          <p:cNvCxnSpPr/>
          <p:nvPr/>
        </p:nvCxnSpPr>
        <p:spPr>
          <a:xfrm>
            <a:off x="765436" y="5358477"/>
            <a:ext cx="345056" cy="269831"/>
          </a:xfrm>
          <a:prstGeom prst="straightConnector1">
            <a:avLst/>
          </a:prstGeom>
          <a:ln w="28575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41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D738C25-260D-4E3F-A8F2-64DD5B257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1039491"/>
          </a:xfrm>
        </p:spPr>
        <p:txBody>
          <a:bodyPr/>
          <a:lstStyle/>
          <a:p>
            <a:pPr marL="0" indent="0">
              <a:buNone/>
            </a:pPr>
            <a:r>
              <a:rPr lang="he-IL" dirty="0"/>
              <a:t>שפה </a:t>
            </a:r>
            <a:r>
              <a:rPr lang="he-IL" b="1" dirty="0"/>
              <a:t>אי</a:t>
            </a:r>
            <a:r>
              <a:rPr lang="he-IL" dirty="0"/>
              <a:t> רגולרית: שפה </a:t>
            </a:r>
            <a:r>
              <a:rPr lang="he-IL" sz="3200" b="1" dirty="0"/>
              <a:t>שלא</a:t>
            </a:r>
            <a:r>
              <a:rPr lang="he-IL" dirty="0"/>
              <a:t> ניתן לבנות עבורה אוטומט סופי כלשהו המקבל אותה, ורק אותה.</a:t>
            </a:r>
          </a:p>
          <a:p>
            <a:endParaRPr lang="he-IL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שפה אי רגולרית</a:t>
            </a:r>
          </a:p>
        </p:txBody>
      </p:sp>
      <p:sp>
        <p:nvSpPr>
          <p:cNvPr id="17" name="מציין מיקום תוכן 3">
            <a:extLst>
              <a:ext uri="{FF2B5EF4-FFF2-40B4-BE49-F238E27FC236}">
                <a16:creationId xmlns:a16="http://schemas.microsoft.com/office/drawing/2014/main" id="{6206D2C4-2205-4CAE-91DA-25056FC80226}"/>
              </a:ext>
            </a:extLst>
          </p:cNvPr>
          <p:cNvSpPr txBox="1">
            <a:spLocks/>
          </p:cNvSpPr>
          <p:nvPr/>
        </p:nvSpPr>
        <p:spPr>
          <a:xfrm>
            <a:off x="782368" y="2038350"/>
            <a:ext cx="10825826" cy="369738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800" dirty="0"/>
              <a:t>נזכור - לא כל שפה אינסופית היא גם אי רגולרית</a:t>
            </a:r>
          </a:p>
          <a:p>
            <a:endParaRPr lang="he-IL" sz="2800" dirty="0"/>
          </a:p>
          <a:p>
            <a:r>
              <a:rPr lang="he-IL" sz="2800" dirty="0"/>
              <a:t>כל שפה שיש בה תלות אינסופית בין חלקים שונים של השפה. הדוגמה הקלסית</a:t>
            </a:r>
          </a:p>
          <a:p>
            <a:endParaRPr lang="he-IL" sz="2800" dirty="0"/>
          </a:p>
          <a:p>
            <a:r>
              <a:rPr lang="he-IL" sz="2800" dirty="0"/>
              <a:t>דוגמה נוספת </a:t>
            </a: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FBB9C664-6C27-45AF-95E2-02DF2C90C1D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965" b="13239"/>
          <a:stretch/>
        </p:blipFill>
        <p:spPr>
          <a:xfrm>
            <a:off x="877645" y="1462522"/>
            <a:ext cx="1762038" cy="935622"/>
          </a:xfrm>
          <a:prstGeom prst="rect">
            <a:avLst/>
          </a:prstGeom>
        </p:spPr>
      </p:pic>
      <p:sp>
        <p:nvSpPr>
          <p:cNvPr id="8" name="כותרת 1">
            <a:extLst>
              <a:ext uri="{FF2B5EF4-FFF2-40B4-BE49-F238E27FC236}">
                <a16:creationId xmlns:a16="http://schemas.microsoft.com/office/drawing/2014/main" id="{4D91CDEB-FFD6-459C-BF23-CC988B97BBAA}"/>
              </a:ext>
            </a:extLst>
          </p:cNvPr>
          <p:cNvSpPr txBox="1">
            <a:spLocks/>
          </p:cNvSpPr>
          <p:nvPr/>
        </p:nvSpPr>
        <p:spPr>
          <a:xfrm>
            <a:off x="-865057" y="3726610"/>
            <a:ext cx="9129163" cy="545223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rtl="0"/>
            <a:r>
              <a:rPr lang="en-US" sz="3600" dirty="0">
                <a:solidFill>
                  <a:schemeClr val="tx2"/>
                </a:solidFill>
              </a:rPr>
              <a:t>L = {a</a:t>
            </a:r>
            <a:r>
              <a:rPr lang="en-US" sz="3600" baseline="30000" dirty="0">
                <a:solidFill>
                  <a:schemeClr val="tx2"/>
                </a:solidFill>
              </a:rPr>
              <a:t>n</a:t>
            </a:r>
            <a:r>
              <a:rPr lang="en-US" sz="3600" dirty="0">
                <a:solidFill>
                  <a:schemeClr val="tx2"/>
                </a:solidFill>
              </a:rPr>
              <a:t>b</a:t>
            </a:r>
            <a:r>
              <a:rPr lang="en-US" sz="3600" baseline="30000" dirty="0">
                <a:solidFill>
                  <a:schemeClr val="tx2"/>
                </a:solidFill>
              </a:rPr>
              <a:t>n</a:t>
            </a:r>
            <a:r>
              <a:rPr lang="en-US" sz="3600" dirty="0">
                <a:solidFill>
                  <a:schemeClr val="tx2"/>
                </a:solidFill>
              </a:rPr>
              <a:t> | n &gt; 0}      </a:t>
            </a:r>
            <a:r>
              <a:rPr lang="en-US" sz="2000" dirty="0">
                <a:solidFill>
                  <a:schemeClr val="tx2"/>
                </a:solidFill>
              </a:rPr>
              <a:t> {a, b} </a:t>
            </a:r>
            <a:r>
              <a:rPr lang="he-IL" sz="2000" dirty="0">
                <a:solidFill>
                  <a:schemeClr val="tx2"/>
                </a:solidFill>
              </a:rPr>
              <a:t>א"ב -</a:t>
            </a:r>
            <a:endParaRPr lang="he-IL" sz="3600" dirty="0">
              <a:solidFill>
                <a:schemeClr val="tx2"/>
              </a:solidFill>
            </a:endParaRPr>
          </a:p>
        </p:txBody>
      </p:sp>
      <p:sp>
        <p:nvSpPr>
          <p:cNvPr id="9" name="כותרת 1">
            <a:extLst>
              <a:ext uri="{FF2B5EF4-FFF2-40B4-BE49-F238E27FC236}">
                <a16:creationId xmlns:a16="http://schemas.microsoft.com/office/drawing/2014/main" id="{27F5E680-BB6D-4189-A150-E1E473E1AD93}"/>
              </a:ext>
            </a:extLst>
          </p:cNvPr>
          <p:cNvSpPr txBox="1">
            <a:spLocks/>
          </p:cNvSpPr>
          <p:nvPr/>
        </p:nvSpPr>
        <p:spPr>
          <a:xfrm>
            <a:off x="-1210113" y="4728293"/>
            <a:ext cx="9129163" cy="545223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rtl="0"/>
            <a:r>
              <a:rPr lang="en-US" sz="3600" dirty="0">
                <a:solidFill>
                  <a:schemeClr val="tx2"/>
                </a:solidFill>
              </a:rPr>
              <a:t>L = {#a = #b}      </a:t>
            </a:r>
            <a:r>
              <a:rPr lang="en-US" sz="2000" dirty="0">
                <a:solidFill>
                  <a:schemeClr val="tx2"/>
                </a:solidFill>
              </a:rPr>
              <a:t> {a, b} </a:t>
            </a:r>
            <a:r>
              <a:rPr lang="he-IL" sz="2000" dirty="0">
                <a:solidFill>
                  <a:schemeClr val="tx2"/>
                </a:solidFill>
              </a:rPr>
              <a:t>א"ב -</a:t>
            </a:r>
            <a:endParaRPr lang="he-IL" sz="3600" dirty="0">
              <a:solidFill>
                <a:schemeClr val="tx2"/>
              </a:solidFill>
            </a:endParaRPr>
          </a:p>
        </p:txBody>
      </p:sp>
      <p:cxnSp>
        <p:nvCxnSpPr>
          <p:cNvPr id="10" name="מחבר חץ ישר 9">
            <a:extLst>
              <a:ext uri="{FF2B5EF4-FFF2-40B4-BE49-F238E27FC236}">
                <a16:creationId xmlns:a16="http://schemas.microsoft.com/office/drawing/2014/main" id="{6E1EF5E1-5802-4117-8D26-61CB5D4817B2}"/>
              </a:ext>
            </a:extLst>
          </p:cNvPr>
          <p:cNvCxnSpPr>
            <a:cxnSpLocks/>
          </p:cNvCxnSpPr>
          <p:nvPr/>
        </p:nvCxnSpPr>
        <p:spPr>
          <a:xfrm>
            <a:off x="940279" y="1820174"/>
            <a:ext cx="187145" cy="167168"/>
          </a:xfrm>
          <a:prstGeom prst="straightConnector1">
            <a:avLst/>
          </a:prstGeom>
          <a:ln w="28575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507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265" y="1251009"/>
            <a:ext cx="11644884" cy="4097591"/>
          </a:xfrm>
        </p:spPr>
        <p:txBody>
          <a:bodyPr/>
          <a:lstStyle/>
          <a:p>
            <a:br>
              <a:rPr lang="he-IL" dirty="0"/>
            </a:br>
            <a:r>
              <a:rPr lang="he-IL" dirty="0">
                <a:hlinkClick r:id="rId3"/>
              </a:rPr>
              <a:t>הפעילו את ה </a:t>
            </a:r>
            <a:r>
              <a:rPr lang="en-US" dirty="0">
                <a:hlinkClick r:id="rId3"/>
              </a:rPr>
              <a:t>Kahoot</a:t>
            </a:r>
            <a:r>
              <a:rPr lang="he-IL" dirty="0">
                <a:hlinkClick r:id="rId3"/>
              </a:rPr>
              <a:t> על ידי לחיצה על הקישור או סריקת </a:t>
            </a:r>
            <a:r>
              <a:rPr lang="he-IL" dirty="0" err="1">
                <a:hlinkClick r:id="rId3"/>
              </a:rPr>
              <a:t>הבקוד</a:t>
            </a:r>
            <a:br>
              <a:rPr lang="he-IL" dirty="0">
                <a:hlinkClick r:id="rId3"/>
              </a:rPr>
            </a:br>
            <a:br>
              <a:rPr lang="he-IL" sz="1100" dirty="0"/>
            </a:br>
            <a:br>
              <a:rPr lang="he-IL" sz="1100" dirty="0"/>
            </a:br>
            <a:br>
              <a:rPr lang="he-IL" sz="1100" dirty="0"/>
            </a:br>
            <a:br>
              <a:rPr lang="he-IL" sz="1100" dirty="0"/>
            </a:br>
            <a:br>
              <a:rPr lang="he-IL" sz="1100" dirty="0"/>
            </a:br>
            <a:br>
              <a:rPr lang="he-IL" sz="1100" dirty="0"/>
            </a:br>
            <a:r>
              <a:rPr lang="he-IL" sz="2400" dirty="0"/>
              <a:t>אפשר לעשות את ה </a:t>
            </a:r>
            <a:r>
              <a:rPr lang="en-US" sz="2400" dirty="0" err="1"/>
              <a:t>kahoot</a:t>
            </a:r>
            <a:r>
              <a:rPr lang="he-IL" sz="2400" dirty="0"/>
              <a:t> שוב ושוב, עד שתצליחו הכל.</a:t>
            </a:r>
            <a:br>
              <a:rPr lang="he-IL" sz="2400" dirty="0"/>
            </a:br>
            <a:r>
              <a:rPr lang="he-IL" sz="3600" dirty="0">
                <a:solidFill>
                  <a:srgbClr val="6CF0FF"/>
                </a:solidFill>
              </a:rPr>
              <a:t>בהצלחה!</a:t>
            </a:r>
            <a:r>
              <a:rPr lang="he-IL" sz="3600" dirty="0">
                <a:solidFill>
                  <a:srgbClr val="FFFFFF"/>
                </a:solidFill>
              </a:rPr>
              <a:t>!</a:t>
            </a:r>
            <a:br>
              <a:rPr lang="he-IL" sz="3600" dirty="0">
                <a:solidFill>
                  <a:srgbClr val="FFFFFF"/>
                </a:solidFill>
              </a:rPr>
            </a:br>
            <a:br>
              <a:rPr lang="he-IL" dirty="0">
                <a:hlinkClick r:id="rId3"/>
              </a:rPr>
            </a:br>
            <a:endParaRPr lang="he-IL" dirty="0"/>
          </a:p>
        </p:txBody>
      </p:sp>
      <p:sp>
        <p:nvSpPr>
          <p:cNvPr id="7" name="מציין מיקום טקסט 13">
            <a:extLst>
              <a:ext uri="{FF2B5EF4-FFF2-40B4-BE49-F238E27FC236}">
                <a16:creationId xmlns:a16="http://schemas.microsoft.com/office/drawing/2014/main" id="{C8554659-BFC4-477A-8746-0848F668909C}"/>
              </a:ext>
            </a:extLst>
          </p:cNvPr>
          <p:cNvSpPr txBox="1">
            <a:spLocks/>
          </p:cNvSpPr>
          <p:nvPr/>
        </p:nvSpPr>
        <p:spPr>
          <a:xfrm>
            <a:off x="0" y="5968282"/>
            <a:ext cx="11161454" cy="457200"/>
          </a:xfrm>
          <a:prstGeom prst="rect">
            <a:avLst/>
          </a:prstGeom>
        </p:spPr>
        <p:txBody>
          <a:bodyPr vert="horz" lIns="0" tIns="0" rIns="0" bIns="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3000" b="1" kern="1200">
                <a:solidFill>
                  <a:srgbClr val="12B4BC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dirty="0"/>
              <a:t>נצא להפסקה בת 10 דקות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0E651BD7-083B-401B-BC44-745C8BA0F514}"/>
              </a:ext>
            </a:extLst>
          </p:cNvPr>
          <p:cNvSpPr txBox="1"/>
          <p:nvPr/>
        </p:nvSpPr>
        <p:spPr>
          <a:xfrm>
            <a:off x="273558" y="5060785"/>
            <a:ext cx="1036053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dirty="0"/>
              <a:t>במחצית הבאה של השיעור נפתור ונסביר את השאלות שבחידון הזה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60FAB7C6-CE7A-4EF1-A68E-1594080CC8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58" y="2115793"/>
            <a:ext cx="2178864" cy="2178864"/>
          </a:xfrm>
          <a:prstGeom prst="rect">
            <a:avLst/>
          </a:prstGeom>
        </p:spPr>
      </p:pic>
      <p:sp>
        <p:nvSpPr>
          <p:cNvPr id="8" name="כותרת 1">
            <a:extLst>
              <a:ext uri="{FF2B5EF4-FFF2-40B4-BE49-F238E27FC236}">
                <a16:creationId xmlns:a16="http://schemas.microsoft.com/office/drawing/2014/main" id="{7B3E0798-8EA5-4D27-9002-77CE8EA00171}"/>
              </a:ext>
            </a:extLst>
          </p:cNvPr>
          <p:cNvSpPr txBox="1">
            <a:spLocks/>
          </p:cNvSpPr>
          <p:nvPr/>
        </p:nvSpPr>
        <p:spPr>
          <a:xfrm>
            <a:off x="1194897" y="385211"/>
            <a:ext cx="9802206" cy="720000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שאלות חזרה לסיכום החומר</a:t>
            </a:r>
          </a:p>
        </p:txBody>
      </p:sp>
    </p:spTree>
    <p:extLst>
      <p:ext uri="{BB962C8B-B14F-4D97-AF65-F5344CB8AC3E}">
        <p14:creationId xmlns:p14="http://schemas.microsoft.com/office/powerpoint/2010/main" val="299179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50415E0-4372-4DCE-A917-C1ED388F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 !!!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DC0ACE1-6312-4448-B1A1-B30DA7399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367B094-5D2D-455E-BC3E-9977F643948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4894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652598" cy="720000"/>
          </a:xfrm>
        </p:spPr>
        <p:txBody>
          <a:bodyPr/>
          <a:lstStyle/>
          <a:p>
            <a:r>
              <a:rPr lang="he-IL" dirty="0"/>
              <a:t>תרגילים – נסו לענות...             </a:t>
            </a: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927351A1-701D-4E96-86ED-CBE4DEE39C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dirty="0"/>
              <a:t>אלו מהשפות הנ"ל אינן רגולריות:</a:t>
            </a:r>
          </a:p>
          <a:p>
            <a:pPr algn="l" rtl="0"/>
            <a:r>
              <a:rPr lang="en-US" dirty="0"/>
              <a:t>L</a:t>
            </a:r>
            <a:r>
              <a:rPr lang="en-US" baseline="-25000" dirty="0"/>
              <a:t>1</a:t>
            </a:r>
            <a:r>
              <a:rPr lang="en-US" dirty="0"/>
              <a:t>={a}</a:t>
            </a:r>
          </a:p>
          <a:p>
            <a:pPr algn="l" rtl="0"/>
            <a:r>
              <a:rPr lang="en-US" dirty="0"/>
              <a:t>L</a:t>
            </a:r>
            <a:r>
              <a:rPr lang="en-US" baseline="-25000" dirty="0"/>
              <a:t>2</a:t>
            </a:r>
            <a:r>
              <a:rPr lang="en-US" dirty="0"/>
              <a:t>={ }</a:t>
            </a:r>
          </a:p>
          <a:p>
            <a:pPr algn="l" rtl="0"/>
            <a:r>
              <a:rPr lang="en-US" dirty="0"/>
              <a:t>L</a:t>
            </a:r>
            <a:r>
              <a:rPr lang="en-US" baseline="-25000" dirty="0"/>
              <a:t>3</a:t>
            </a:r>
            <a:r>
              <a:rPr lang="en-US" dirty="0"/>
              <a:t>={</a:t>
            </a:r>
            <a:r>
              <a:rPr lang="en-US" dirty="0" err="1"/>
              <a:t>a</a:t>
            </a:r>
            <a:r>
              <a:rPr lang="en-US" baseline="30000" dirty="0" err="1"/>
              <a:t>n</a:t>
            </a:r>
            <a:r>
              <a:rPr lang="en-US" dirty="0" err="1"/>
              <a:t>b</a:t>
            </a:r>
            <a:r>
              <a:rPr lang="en-US" baseline="30000" dirty="0" err="1"/>
              <a:t>n</a:t>
            </a:r>
            <a:r>
              <a:rPr lang="en-US" dirty="0"/>
              <a:t> | n &gt;=0}</a:t>
            </a:r>
          </a:p>
          <a:p>
            <a:pPr algn="l" rtl="0"/>
            <a:r>
              <a:rPr lang="en-US" dirty="0"/>
              <a:t>L</a:t>
            </a:r>
            <a:r>
              <a:rPr lang="en-US" baseline="-25000" dirty="0"/>
              <a:t>4</a:t>
            </a:r>
            <a:r>
              <a:rPr lang="en-US" dirty="0"/>
              <a:t>={a</a:t>
            </a:r>
            <a:r>
              <a:rPr lang="en-US" baseline="30000" dirty="0"/>
              <a:t>n</a:t>
            </a:r>
            <a:r>
              <a:rPr lang="en-US" dirty="0"/>
              <a:t> | n &gt;=0}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>
              <a:buNone/>
            </a:pPr>
            <a:r>
              <a:rPr lang="he-IL" dirty="0"/>
              <a:t>רק </a:t>
            </a:r>
            <a:r>
              <a:rPr lang="en-US" dirty="0"/>
              <a:t>L</a:t>
            </a:r>
            <a:r>
              <a:rPr lang="en-US" baseline="-25000" dirty="0"/>
              <a:t>3</a:t>
            </a:r>
            <a:r>
              <a:rPr lang="he-IL" dirty="0"/>
              <a:t> מכילה תלות אינסופית (בין מספר ה </a:t>
            </a:r>
            <a:r>
              <a:rPr lang="en-US" dirty="0"/>
              <a:t>a</a:t>
            </a:r>
            <a:r>
              <a:rPr lang="he-IL" dirty="0"/>
              <a:t> ומספר ה </a:t>
            </a:r>
            <a:r>
              <a:rPr lang="en-US" dirty="0"/>
              <a:t>b</a:t>
            </a:r>
            <a:r>
              <a:rPr lang="he-IL" dirty="0"/>
              <a:t>). לכן התשובה היא </a:t>
            </a:r>
            <a:r>
              <a:rPr lang="en-US" b="1" dirty="0"/>
              <a:t>L</a:t>
            </a:r>
            <a:r>
              <a:rPr lang="en-US" b="1" baseline="-25000" dirty="0"/>
              <a:t>3</a:t>
            </a:r>
            <a:r>
              <a:rPr lang="he-IL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85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652598" cy="720000"/>
          </a:xfrm>
        </p:spPr>
        <p:txBody>
          <a:bodyPr/>
          <a:lstStyle/>
          <a:p>
            <a:r>
              <a:rPr lang="he-IL" dirty="0"/>
              <a:t>תרגילים – נסו לענות... </a:t>
            </a: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927351A1-701D-4E96-86ED-CBE4DEE39C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האם השפה הבאה רגולרית?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לא. ישנה תלות אינסופית בין מספר ה </a:t>
            </a:r>
            <a:r>
              <a:rPr lang="en-US" dirty="0"/>
              <a:t>a</a:t>
            </a:r>
            <a:r>
              <a:rPr lang="he-IL" dirty="0"/>
              <a:t> למספר ה </a:t>
            </a:r>
            <a:r>
              <a:rPr lang="en-US" dirty="0"/>
              <a:t>b</a:t>
            </a:r>
            <a:r>
              <a:rPr lang="he-IL" dirty="0"/>
              <a:t>, כך שיהיו שונים.</a:t>
            </a:r>
            <a:endParaRPr lang="en-US" dirty="0"/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BAD48D44-5664-46C9-93A8-51D6297B825F}"/>
              </a:ext>
            </a:extLst>
          </p:cNvPr>
          <p:cNvSpPr/>
          <p:nvPr/>
        </p:nvSpPr>
        <p:spPr>
          <a:xfrm>
            <a:off x="946804" y="1938814"/>
            <a:ext cx="708886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4800" dirty="0">
                <a:solidFill>
                  <a:schemeClr val="tx2"/>
                </a:solidFill>
              </a:rPr>
              <a:t>L = {#a ≠ #b}      </a:t>
            </a:r>
            <a:r>
              <a:rPr lang="en-US" sz="3200" dirty="0">
                <a:solidFill>
                  <a:schemeClr val="tx2"/>
                </a:solidFill>
              </a:rPr>
              <a:t> {a, b} </a:t>
            </a:r>
            <a:r>
              <a:rPr lang="he-IL" sz="3200" dirty="0">
                <a:solidFill>
                  <a:schemeClr val="tx2"/>
                </a:solidFill>
              </a:rPr>
              <a:t>א"ב–</a:t>
            </a:r>
            <a:endParaRPr lang="en-US" sz="3200" dirty="0">
              <a:solidFill>
                <a:schemeClr val="tx2"/>
              </a:solidFill>
            </a:endParaRPr>
          </a:p>
          <a:p>
            <a:pPr rtl="0"/>
            <a:endParaRPr lang="en-US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55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9d63f114-96a9-4da1-bb2b-d3fa7306e3e1">
      <UserInfo>
        <DisplayName/>
        <AccountId xsi:nil="true"/>
        <AccountType/>
      </UserInfo>
    </Owner>
    <CultureName xmlns="9d63f114-96a9-4da1-bb2b-d3fa7306e3e1" xsi:nil="true"/>
    <TeamsChannelId xmlns="9d63f114-96a9-4da1-bb2b-d3fa7306e3e1" xsi:nil="true"/>
    <IsNotebookLocked xmlns="9d63f114-96a9-4da1-bb2b-d3fa7306e3e1" xsi:nil="true"/>
    <Has_Teacher_Only_SectionGroup xmlns="9d63f114-96a9-4da1-bb2b-d3fa7306e3e1" xsi:nil="true"/>
    <NotebookType xmlns="9d63f114-96a9-4da1-bb2b-d3fa7306e3e1" xsi:nil="true"/>
    <Invited_Teachers xmlns="9d63f114-96a9-4da1-bb2b-d3fa7306e3e1" xsi:nil="true"/>
    <Self_Registration_Enabled xmlns="9d63f114-96a9-4da1-bb2b-d3fa7306e3e1" xsi:nil="true"/>
    <Templates xmlns="9d63f114-96a9-4da1-bb2b-d3fa7306e3e1" xsi:nil="true"/>
    <Invited_Students xmlns="9d63f114-96a9-4da1-bb2b-d3fa7306e3e1" xsi:nil="true"/>
    <Is_Collaboration_Space_Locked xmlns="9d63f114-96a9-4da1-bb2b-d3fa7306e3e1" xsi:nil="true"/>
    <Self_Registration_Enabled0 xmlns="9d63f114-96a9-4da1-bb2b-d3fa7306e3e1" xsi:nil="true"/>
    <FolderType xmlns="9d63f114-96a9-4da1-bb2b-d3fa7306e3e1" xsi:nil="true"/>
    <Teachers xmlns="9d63f114-96a9-4da1-bb2b-d3fa7306e3e1">
      <UserInfo>
        <DisplayName/>
        <AccountId xsi:nil="true"/>
        <AccountType/>
      </UserInfo>
    </Teachers>
    <Students xmlns="9d63f114-96a9-4da1-bb2b-d3fa7306e3e1">
      <UserInfo>
        <DisplayName/>
        <AccountId xsi:nil="true"/>
        <AccountType/>
      </UserInfo>
    </Students>
    <Student_Groups xmlns="9d63f114-96a9-4da1-bb2b-d3fa7306e3e1">
      <UserInfo>
        <DisplayName/>
        <AccountId xsi:nil="true"/>
        <AccountType/>
      </UserInfo>
    </Student_Groups>
    <AppVersion xmlns="9d63f114-96a9-4da1-bb2b-d3fa7306e3e1" xsi:nil="true"/>
    <DefaultSectionNames xmlns="9d63f114-96a9-4da1-bb2b-d3fa7306e3e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C7FF11B216AB4C9A70B67C49A8ED21" ma:contentTypeVersion="33" ma:contentTypeDescription="Create a new document." ma:contentTypeScope="" ma:versionID="fd757fdea3d9df74e60cf3d25f85d682">
  <xsd:schema xmlns:xsd="http://www.w3.org/2001/XMLSchema" xmlns:xs="http://www.w3.org/2001/XMLSchema" xmlns:p="http://schemas.microsoft.com/office/2006/metadata/properties" xmlns:ns3="9d63f114-96a9-4da1-bb2b-d3fa7306e3e1" xmlns:ns4="0d8ac0df-a361-4ccb-8452-bda083369658" targetNamespace="http://schemas.microsoft.com/office/2006/metadata/properties" ma:root="true" ma:fieldsID="d615f5132502b1ef9abb0b68774ffa17" ns3:_="" ns4:_="">
    <xsd:import namespace="9d63f114-96a9-4da1-bb2b-d3fa7306e3e1"/>
    <xsd:import namespace="0d8ac0df-a361-4ccb-8452-bda083369658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4:LastSharedByUser" minOccurs="0"/>
                <xsd:element ref="ns4:LastSharedByTime" minOccurs="0"/>
                <xsd:element ref="ns3:Self_Registration_Enabled0" minOccurs="0"/>
                <xsd:element ref="ns3:MediaServiceMetadata" minOccurs="0"/>
                <xsd:element ref="ns3:MediaServiceFastMetadata" minOccurs="0"/>
                <xsd:element ref="ns3:Templates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63f114-96a9-4da1-bb2b-d3fa7306e3e1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chers" ma:index="1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7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8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19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0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1" nillable="true" ma:displayName="Is Collaboration Space Locked" ma:internalName="Is_Collaboration_Space_Locked">
      <xsd:simpleType>
        <xsd:restriction base="dms:Boolean"/>
      </xsd:simpleType>
    </xsd:element>
    <xsd:element name="Self_Registration_Enabled0" ma:index="27" nillable="true" ma:displayName="Self Registration Enabled" ma:internalName="Self_Registration_Enabled0">
      <xsd:simpleType>
        <xsd:restriction base="dms:Boolean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Templates" ma:index="30" nillable="true" ma:displayName="Templates" ma:internalName="Templates">
      <xsd:simpleType>
        <xsd:restriction base="dms:Note">
          <xsd:maxLength value="255"/>
        </xsd:restriction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3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33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3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5" nillable="true" ma:displayName="Teams Channel Id" ma:internalName="TeamsChannelId">
      <xsd:simpleType>
        <xsd:restriction base="dms:Text"/>
      </xsd:simpleType>
    </xsd:element>
    <xsd:element name="IsNotebookLocked" ma:index="36" nillable="true" ma:displayName="Is Notebook Locked" ma:internalName="IsNotebookLocked">
      <xsd:simpleType>
        <xsd:restriction base="dms:Boolean"/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ac0df-a361-4ccb-8452-bda083369658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25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6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6F7CD5-BBAA-41C8-82E5-967BB3156402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0d8ac0df-a361-4ccb-8452-bda083369658"/>
    <ds:schemaRef ds:uri="http://purl.org/dc/elements/1.1/"/>
    <ds:schemaRef ds:uri="http://schemas.microsoft.com/office/infopath/2007/PartnerControls"/>
    <ds:schemaRef ds:uri="9d63f114-96a9-4da1-bb2b-d3fa7306e3e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CC04255-4C6C-48B0-A3A7-498277781A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6093A9-89E7-436F-A3A8-6D3C96899B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63f114-96a9-4da1-bb2b-d3fa7306e3e1"/>
    <ds:schemaRef ds:uri="0d8ac0df-a361-4ccb-8452-bda0833696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14794</TotalTime>
  <Words>790</Words>
  <Application>Microsoft Office PowerPoint</Application>
  <PresentationFormat>מסך רחב</PresentationFormat>
  <Paragraphs>188</Paragraphs>
  <Slides>19</Slides>
  <Notes>14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Varela Round</vt:lpstr>
      <vt:lpstr>ערכת נושא Office</vt:lpstr>
      <vt:lpstr>מערכת שידורים לאומית</vt:lpstr>
      <vt:lpstr>אי רגולריות ב'</vt:lpstr>
      <vt:lpstr>מה נלמד היום </vt:lpstr>
      <vt:lpstr>שפה רגולרית</vt:lpstr>
      <vt:lpstr>שפה אי רגולרית</vt:lpstr>
      <vt:lpstr> הפעילו את ה Kahoot על ידי לחיצה על הקישור או סריקת הבקוד       אפשר לעשות את ה kahoot שוב ושוב, עד שתצליחו הכל. בהצלחה!!  </vt:lpstr>
      <vt:lpstr>הפסקה !!!</vt:lpstr>
      <vt:lpstr>תרגילים – נסו לענות...             </vt:lpstr>
      <vt:lpstr>תרגילים – נסו לענות... </vt:lpstr>
      <vt:lpstr>תרגילים – נסו לענות... </vt:lpstr>
      <vt:lpstr>תרגילים – נסו לענות... </vt:lpstr>
      <vt:lpstr>תרגילים – נסו לענות...</vt:lpstr>
      <vt:lpstr>תרגילים – נסו לענות ...</vt:lpstr>
      <vt:lpstr>תרגילים – נסו לענות ...</vt:lpstr>
      <vt:lpstr>תרגילים – נסו לענות ...</vt:lpstr>
      <vt:lpstr>תרגילים – נסו לענות ...</vt:lpstr>
      <vt:lpstr>תרגילים – נסו לענות ...</vt:lpstr>
      <vt:lpstr>תרגיל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Gad Lidror</cp:lastModifiedBy>
  <cp:revision>143</cp:revision>
  <dcterms:created xsi:type="dcterms:W3CDTF">2020-03-15T19:13:03Z</dcterms:created>
  <dcterms:modified xsi:type="dcterms:W3CDTF">2020-07-22T11:11:37Z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0x01010074C7FF11B216AB4C9A70B67C49A8ED21</vt:lpwstr>
  </property>
</Properties>
</file>