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5" r:id="rId1"/>
  </p:sldMasterIdLst>
  <p:notesMasterIdLst>
    <p:notesMasterId r:id="rId15"/>
  </p:notesMasterIdLst>
  <p:sldIdLst>
    <p:sldId id="257" r:id="rId2"/>
    <p:sldId id="262" r:id="rId3"/>
    <p:sldId id="316" r:id="rId4"/>
    <p:sldId id="314" r:id="rId5"/>
    <p:sldId id="284" r:id="rId6"/>
    <p:sldId id="317" r:id="rId7"/>
    <p:sldId id="265" r:id="rId8"/>
    <p:sldId id="309" r:id="rId9"/>
    <p:sldId id="313" r:id="rId10"/>
    <p:sldId id="310" r:id="rId11"/>
    <p:sldId id="312" r:id="rId12"/>
    <p:sldId id="315" r:id="rId13"/>
    <p:sldId id="291" r:id="rId1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192A72"/>
    <a:srgbClr val="12B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p:normalViewPr>
  <p:slideViewPr>
    <p:cSldViewPr snapToGrid="0" snapToObjects="1">
      <p:cViewPr>
        <p:scale>
          <a:sx n="50" d="100"/>
          <a:sy n="50" d="100"/>
        </p:scale>
        <p:origin x="893" y="571"/>
      </p:cViewPr>
      <p:guideLst>
        <p:guide orient="horz" pos="2160"/>
        <p:guide pos="3841"/>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cs typeface="Varela Round" panose="00000500000000000000" pitchFamily="2" charset="-79"/>
              </a:defRPr>
            </a:lvl1pPr>
          </a:lstStyle>
          <a:p>
            <a:endParaRPr lang="he-IL" dirty="0"/>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cs typeface="Varela Round" panose="00000500000000000000" pitchFamily="2" charset="-79"/>
              </a:defRPr>
            </a:lvl1pPr>
          </a:lstStyle>
          <a:p>
            <a:fld id="{5EC061A6-0796-4DA4-BCCF-C39215C865B3}" type="datetimeFigureOut">
              <a:rPr lang="he-IL" smtClean="0"/>
              <a:pPr/>
              <a:t>ד'/אייר/תש"ף</a:t>
            </a:fld>
            <a:endParaRPr lang="he-IL" dirty="0"/>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dirty="0"/>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cs typeface="Varela Round" panose="00000500000000000000" pitchFamily="2" charset="-79"/>
              </a:defRPr>
            </a:lvl1pPr>
          </a:lstStyle>
          <a:p>
            <a:endParaRPr lang="he-IL" dirty="0"/>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cs typeface="Varela Round" panose="00000500000000000000" pitchFamily="2" charset="-79"/>
              </a:defRPr>
            </a:lvl1pPr>
          </a:lstStyle>
          <a:p>
            <a:fld id="{E6DF83E7-A828-4E18-9E21-DA925548D1ED}" type="slidenum">
              <a:rPr lang="he-IL" smtClean="0"/>
              <a:pPr/>
              <a:t>‹#›</a:t>
            </a:fld>
            <a:endParaRPr lang="he-IL" dirty="0"/>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Varela Round" panose="00000500000000000000" pitchFamily="2" charset="-79"/>
      </a:defRPr>
    </a:lvl1pPr>
    <a:lvl2pPr marL="457200" algn="r" defTabSz="914400" rtl="1" eaLnBrk="1" latinLnBrk="0" hangingPunct="1">
      <a:defRPr sz="1200" kern="1200">
        <a:solidFill>
          <a:schemeClr val="tx1"/>
        </a:solidFill>
        <a:latin typeface="+mn-lt"/>
        <a:ea typeface="+mn-ea"/>
        <a:cs typeface="Varela Round" panose="00000500000000000000" pitchFamily="2" charset="-79"/>
      </a:defRPr>
    </a:lvl2pPr>
    <a:lvl3pPr marL="914400" algn="r" defTabSz="914400" rtl="1" eaLnBrk="1" latinLnBrk="0" hangingPunct="1">
      <a:defRPr sz="1200" kern="1200">
        <a:solidFill>
          <a:schemeClr val="tx1"/>
        </a:solidFill>
        <a:latin typeface="+mn-lt"/>
        <a:ea typeface="+mn-ea"/>
        <a:cs typeface="Varela Round" panose="00000500000000000000" pitchFamily="2" charset="-79"/>
      </a:defRPr>
    </a:lvl3pPr>
    <a:lvl4pPr marL="1371600" algn="r" defTabSz="914400" rtl="1" eaLnBrk="1" latinLnBrk="0" hangingPunct="1">
      <a:defRPr sz="1200" kern="1200">
        <a:solidFill>
          <a:schemeClr val="tx1"/>
        </a:solidFill>
        <a:latin typeface="+mn-lt"/>
        <a:ea typeface="+mn-ea"/>
        <a:cs typeface="Varela Round" panose="00000500000000000000" pitchFamily="2" charset="-79"/>
      </a:defRPr>
    </a:lvl4pPr>
    <a:lvl5pPr marL="1828800" algn="r" defTabSz="914400" rtl="1" eaLnBrk="1" latinLnBrk="0" hangingPunct="1">
      <a:defRPr sz="1200" kern="1200">
        <a:solidFill>
          <a:schemeClr val="tx1"/>
        </a:solidFill>
        <a:latin typeface="+mn-lt"/>
        <a:ea typeface="+mn-ea"/>
        <a:cs typeface="Varela Round" panose="00000500000000000000" pitchFamily="2" charset="-79"/>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1593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idx="12"/>
          </p:nvPr>
        </p:nvSpPr>
        <p:spPr/>
        <p:txBody>
          <a:bodyPr/>
          <a:lstStyle/>
          <a:p>
            <a:pPr>
              <a:defRPr/>
            </a:pPr>
            <a:fld id="{B2EA2139-D12A-4034-AF29-4F1CEAC6BBE7}" type="slidenum">
              <a:rPr lang="he-IL" altLang="he-IL" smtClean="0"/>
              <a:pPr>
                <a:defRPr/>
              </a:pPr>
              <a:t>5</a:t>
            </a:fld>
            <a:endParaRPr lang="he-IL" altLang="he-IL"/>
          </a:p>
        </p:txBody>
      </p:sp>
    </p:spTree>
    <p:extLst>
      <p:ext uri="{BB962C8B-B14F-4D97-AF65-F5344CB8AC3E}">
        <p14:creationId xmlns:p14="http://schemas.microsoft.com/office/powerpoint/2010/main" val="227790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idx="12"/>
          </p:nvPr>
        </p:nvSpPr>
        <p:spPr/>
        <p:txBody>
          <a:bodyPr/>
          <a:lstStyle/>
          <a:p>
            <a:pPr>
              <a:defRPr/>
            </a:pPr>
            <a:fld id="{B2EA2139-D12A-4034-AF29-4F1CEAC6BBE7}" type="slidenum">
              <a:rPr lang="he-IL" altLang="he-IL" smtClean="0"/>
              <a:pPr>
                <a:defRPr/>
              </a:pPr>
              <a:t>6</a:t>
            </a:fld>
            <a:endParaRPr lang="he-IL" altLang="he-IL"/>
          </a:p>
        </p:txBody>
      </p:sp>
    </p:spTree>
    <p:extLst>
      <p:ext uri="{BB962C8B-B14F-4D97-AF65-F5344CB8AC3E}">
        <p14:creationId xmlns:p14="http://schemas.microsoft.com/office/powerpoint/2010/main" val="344461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282;p10:notes">
            <a:extLst>
              <a:ext uri="{FF2B5EF4-FFF2-40B4-BE49-F238E27FC236}">
                <a16:creationId xmlns:a16="http://schemas.microsoft.com/office/drawing/2014/main" id="{3BA2D511-5C6A-4328-81F8-E698CBCCF802}"/>
              </a:ext>
            </a:extLst>
          </p:cNvPr>
          <p:cNvSpPr>
            <a:spLocks noGrp="1" noRot="1" noChangeAspect="1" noTextEdit="1"/>
          </p:cNvSpPr>
          <p:nvPr>
            <p:ph type="sldImg" idx="2"/>
          </p:nvPr>
        </p:nvSpPr>
        <p:spPr>
          <a:noFill/>
          <a:ln>
            <a:headEnd/>
            <a:tailEnd/>
          </a:ln>
        </p:spPr>
      </p:sp>
      <p:sp>
        <p:nvSpPr>
          <p:cNvPr id="283" name="Google Shape;283;p10:notes">
            <a:extLst>
              <a:ext uri="{FF2B5EF4-FFF2-40B4-BE49-F238E27FC236}">
                <a16:creationId xmlns:a16="http://schemas.microsoft.com/office/drawing/2014/main" id="{CFD7A8F7-0491-4A3C-8D53-D54096E85FB0}"/>
              </a:ext>
            </a:extLst>
          </p:cNvPr>
          <p:cNvSpPr txBox="1">
            <a:spLocks noGrp="1"/>
          </p:cNvSpPr>
          <p:nvPr>
            <p:ph type="body" idx="1"/>
          </p:nvPr>
        </p:nvSpPr>
        <p:spPr>
          <a:noFill/>
          <a:ln/>
        </p:spPr>
        <p:txBody>
          <a:bodyPr spcFirstLastPara="1">
            <a:noAutofit/>
          </a:bodyPr>
          <a:lstStyle/>
          <a:p>
            <a:pPr marL="0" indent="0" algn="r" rtl="1" eaLnBrk="1" fontAlgn="auto" hangingPunct="1">
              <a:spcBef>
                <a:spcPts val="0"/>
              </a:spcBef>
              <a:spcAft>
                <a:spcPts val="0"/>
              </a:spcAft>
              <a:buClr>
                <a:schemeClr val="dk1"/>
              </a:buClr>
              <a:buSzPts val="1200"/>
              <a:buFont typeface="Calibri"/>
              <a:buNone/>
              <a:defRPr/>
            </a:pPr>
            <a:endParaRPr sz="1200" dirty="0">
              <a:solidFill>
                <a:schemeClr val="dk1"/>
              </a:solidFill>
              <a:latin typeface="Calibri"/>
              <a:ea typeface="Calibri"/>
              <a:cs typeface="Calibri"/>
              <a:sym typeface="Calibri"/>
            </a:endParaRPr>
          </a:p>
        </p:txBody>
      </p:sp>
      <p:sp>
        <p:nvSpPr>
          <p:cNvPr id="32772" name="Google Shape;284;p10:notes">
            <a:extLst>
              <a:ext uri="{FF2B5EF4-FFF2-40B4-BE49-F238E27FC236}">
                <a16:creationId xmlns:a16="http://schemas.microsoft.com/office/drawing/2014/main" id="{6471BD8F-2346-4007-9661-A6C68FE4A30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908E87B-7480-4820-96AA-5CE2A604808D}" type="slidenum">
              <a:rPr lang="he-IL" altLang="he-IL">
                <a:latin typeface="Varela Round" panose="00000500000000000000" pitchFamily="2" charset="-79"/>
                <a:cs typeface="Varela Round" panose="00000500000000000000" pitchFamily="2" charset="-79"/>
              </a:rPr>
              <a:pPr/>
              <a:t>7</a:t>
            </a:fld>
            <a:endParaRPr lang="he-IL" altLang="he-IL" dirty="0">
              <a:latin typeface="Varela Round" panose="00000500000000000000" pitchFamily="2" charset="-79"/>
              <a:cs typeface="Varela Round" panose="00000500000000000000" pitchFamily="2" charset="-79"/>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282;p10:notes">
            <a:extLst>
              <a:ext uri="{FF2B5EF4-FFF2-40B4-BE49-F238E27FC236}">
                <a16:creationId xmlns:a16="http://schemas.microsoft.com/office/drawing/2014/main" id="{3BA2D511-5C6A-4328-81F8-E698CBCCF802}"/>
              </a:ext>
            </a:extLst>
          </p:cNvPr>
          <p:cNvSpPr>
            <a:spLocks noGrp="1" noRot="1" noChangeAspect="1" noTextEdit="1"/>
          </p:cNvSpPr>
          <p:nvPr>
            <p:ph type="sldImg" idx="2"/>
          </p:nvPr>
        </p:nvSpPr>
        <p:spPr>
          <a:noFill/>
          <a:ln>
            <a:headEnd/>
            <a:tailEnd/>
          </a:ln>
        </p:spPr>
      </p:sp>
      <p:sp>
        <p:nvSpPr>
          <p:cNvPr id="283" name="Google Shape;283;p10:notes">
            <a:extLst>
              <a:ext uri="{FF2B5EF4-FFF2-40B4-BE49-F238E27FC236}">
                <a16:creationId xmlns:a16="http://schemas.microsoft.com/office/drawing/2014/main" id="{CFD7A8F7-0491-4A3C-8D53-D54096E85FB0}"/>
              </a:ext>
            </a:extLst>
          </p:cNvPr>
          <p:cNvSpPr txBox="1">
            <a:spLocks noGrp="1"/>
          </p:cNvSpPr>
          <p:nvPr>
            <p:ph type="body" idx="1"/>
          </p:nvPr>
        </p:nvSpPr>
        <p:spPr>
          <a:noFill/>
          <a:ln/>
        </p:spPr>
        <p:txBody>
          <a:bodyPr spcFirstLastPara="1">
            <a:noAutofit/>
          </a:bodyPr>
          <a:lstStyle/>
          <a:p>
            <a:pPr marL="0" indent="0" algn="r" rtl="1" eaLnBrk="1" fontAlgn="auto" hangingPunct="1">
              <a:spcBef>
                <a:spcPts val="0"/>
              </a:spcBef>
              <a:spcAft>
                <a:spcPts val="0"/>
              </a:spcAft>
              <a:buClr>
                <a:schemeClr val="dk1"/>
              </a:buClr>
              <a:buSzPts val="1200"/>
              <a:buFont typeface="Calibri"/>
              <a:buNone/>
              <a:defRPr/>
            </a:pPr>
            <a:endParaRPr sz="1200" dirty="0">
              <a:solidFill>
                <a:schemeClr val="dk1"/>
              </a:solidFill>
              <a:latin typeface="Calibri"/>
              <a:ea typeface="Calibri"/>
              <a:cs typeface="Calibri"/>
              <a:sym typeface="Calibri"/>
            </a:endParaRPr>
          </a:p>
        </p:txBody>
      </p:sp>
      <p:sp>
        <p:nvSpPr>
          <p:cNvPr id="32772" name="Google Shape;284;p10:notes">
            <a:extLst>
              <a:ext uri="{FF2B5EF4-FFF2-40B4-BE49-F238E27FC236}">
                <a16:creationId xmlns:a16="http://schemas.microsoft.com/office/drawing/2014/main" id="{6471BD8F-2346-4007-9661-A6C68FE4A30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908E87B-7480-4820-96AA-5CE2A604808D}" type="slidenum">
              <a:rPr lang="he-IL" altLang="he-IL">
                <a:latin typeface="Varela Round" panose="00000500000000000000" pitchFamily="2" charset="-79"/>
                <a:cs typeface="Varela Round" panose="00000500000000000000" pitchFamily="2" charset="-79"/>
              </a:rPr>
              <a:pPr/>
              <a:t>8</a:t>
            </a:fld>
            <a:endParaRPr lang="he-IL" altLang="he-IL" dirty="0">
              <a:latin typeface="Varela Round" panose="00000500000000000000" pitchFamily="2" charset="-79"/>
              <a:cs typeface="Varela Round" panose="00000500000000000000" pitchFamily="2" charset="-79"/>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282;p10:notes">
            <a:extLst>
              <a:ext uri="{FF2B5EF4-FFF2-40B4-BE49-F238E27FC236}">
                <a16:creationId xmlns:a16="http://schemas.microsoft.com/office/drawing/2014/main" id="{3BA2D511-5C6A-4328-81F8-E698CBCCF802}"/>
              </a:ext>
            </a:extLst>
          </p:cNvPr>
          <p:cNvSpPr>
            <a:spLocks noGrp="1" noRot="1" noChangeAspect="1" noTextEdit="1"/>
          </p:cNvSpPr>
          <p:nvPr>
            <p:ph type="sldImg" idx="2"/>
          </p:nvPr>
        </p:nvSpPr>
        <p:spPr>
          <a:noFill/>
          <a:ln>
            <a:headEnd/>
            <a:tailEnd/>
          </a:ln>
        </p:spPr>
      </p:sp>
      <p:sp>
        <p:nvSpPr>
          <p:cNvPr id="283" name="Google Shape;283;p10:notes">
            <a:extLst>
              <a:ext uri="{FF2B5EF4-FFF2-40B4-BE49-F238E27FC236}">
                <a16:creationId xmlns:a16="http://schemas.microsoft.com/office/drawing/2014/main" id="{CFD7A8F7-0491-4A3C-8D53-D54096E85FB0}"/>
              </a:ext>
            </a:extLst>
          </p:cNvPr>
          <p:cNvSpPr txBox="1">
            <a:spLocks noGrp="1"/>
          </p:cNvSpPr>
          <p:nvPr>
            <p:ph type="body" idx="1"/>
          </p:nvPr>
        </p:nvSpPr>
        <p:spPr>
          <a:noFill/>
          <a:ln/>
        </p:spPr>
        <p:txBody>
          <a:bodyPr spcFirstLastPara="1">
            <a:noAutofit/>
          </a:bodyPr>
          <a:lstStyle/>
          <a:p>
            <a:pPr marL="0" indent="0" algn="r" rtl="1" eaLnBrk="1" fontAlgn="auto" hangingPunct="1">
              <a:spcBef>
                <a:spcPts val="0"/>
              </a:spcBef>
              <a:spcAft>
                <a:spcPts val="0"/>
              </a:spcAft>
              <a:buClr>
                <a:schemeClr val="dk1"/>
              </a:buClr>
              <a:buSzPts val="1200"/>
              <a:buFont typeface="Calibri"/>
              <a:buNone/>
              <a:defRPr/>
            </a:pPr>
            <a:endParaRPr sz="1200" dirty="0">
              <a:solidFill>
                <a:schemeClr val="dk1"/>
              </a:solidFill>
              <a:latin typeface="Calibri"/>
              <a:ea typeface="Calibri"/>
              <a:cs typeface="Calibri"/>
              <a:sym typeface="Calibri"/>
            </a:endParaRPr>
          </a:p>
        </p:txBody>
      </p:sp>
      <p:sp>
        <p:nvSpPr>
          <p:cNvPr id="32772" name="Google Shape;284;p10:notes">
            <a:extLst>
              <a:ext uri="{FF2B5EF4-FFF2-40B4-BE49-F238E27FC236}">
                <a16:creationId xmlns:a16="http://schemas.microsoft.com/office/drawing/2014/main" id="{6471BD8F-2346-4007-9661-A6C68FE4A30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908E87B-7480-4820-96AA-5CE2A604808D}" type="slidenum">
              <a:rPr lang="he-IL" altLang="he-IL">
                <a:latin typeface="Varela Round" panose="00000500000000000000" pitchFamily="2" charset="-79"/>
                <a:cs typeface="Varela Round" panose="00000500000000000000" pitchFamily="2" charset="-79"/>
              </a:rPr>
              <a:pPr/>
              <a:t>10</a:t>
            </a:fld>
            <a:endParaRPr lang="he-IL" altLang="he-IL" dirty="0">
              <a:latin typeface="Varela Round" panose="00000500000000000000" pitchFamily="2" charset="-79"/>
              <a:cs typeface="Varela Round" panose="00000500000000000000" pitchFamily="2" charset="-79"/>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282;p10:notes">
            <a:extLst>
              <a:ext uri="{FF2B5EF4-FFF2-40B4-BE49-F238E27FC236}">
                <a16:creationId xmlns:a16="http://schemas.microsoft.com/office/drawing/2014/main" id="{3BA2D511-5C6A-4328-81F8-E698CBCCF802}"/>
              </a:ext>
            </a:extLst>
          </p:cNvPr>
          <p:cNvSpPr>
            <a:spLocks noGrp="1" noRot="1" noChangeAspect="1" noTextEdit="1"/>
          </p:cNvSpPr>
          <p:nvPr>
            <p:ph type="sldImg" idx="2"/>
          </p:nvPr>
        </p:nvSpPr>
        <p:spPr>
          <a:noFill/>
          <a:ln>
            <a:headEnd/>
            <a:tailEnd/>
          </a:ln>
        </p:spPr>
      </p:sp>
      <p:sp>
        <p:nvSpPr>
          <p:cNvPr id="283" name="Google Shape;283;p10:notes">
            <a:extLst>
              <a:ext uri="{FF2B5EF4-FFF2-40B4-BE49-F238E27FC236}">
                <a16:creationId xmlns:a16="http://schemas.microsoft.com/office/drawing/2014/main" id="{CFD7A8F7-0491-4A3C-8D53-D54096E85FB0}"/>
              </a:ext>
            </a:extLst>
          </p:cNvPr>
          <p:cNvSpPr txBox="1">
            <a:spLocks noGrp="1"/>
          </p:cNvSpPr>
          <p:nvPr>
            <p:ph type="body" idx="1"/>
          </p:nvPr>
        </p:nvSpPr>
        <p:spPr>
          <a:noFill/>
          <a:ln/>
        </p:spPr>
        <p:txBody>
          <a:bodyPr spcFirstLastPara="1">
            <a:noAutofit/>
          </a:bodyPr>
          <a:lstStyle/>
          <a:p>
            <a:pPr marL="0" indent="0" algn="r" rtl="1" eaLnBrk="1" fontAlgn="auto" hangingPunct="1">
              <a:spcBef>
                <a:spcPts val="0"/>
              </a:spcBef>
              <a:spcAft>
                <a:spcPts val="0"/>
              </a:spcAft>
              <a:buClr>
                <a:schemeClr val="dk1"/>
              </a:buClr>
              <a:buSzPts val="1200"/>
              <a:buFont typeface="Calibri"/>
              <a:buNone/>
              <a:defRPr/>
            </a:pPr>
            <a:endParaRPr sz="1200" dirty="0">
              <a:solidFill>
                <a:schemeClr val="dk1"/>
              </a:solidFill>
              <a:latin typeface="Calibri"/>
              <a:ea typeface="Calibri"/>
              <a:cs typeface="Calibri"/>
              <a:sym typeface="Calibri"/>
            </a:endParaRPr>
          </a:p>
        </p:txBody>
      </p:sp>
      <p:sp>
        <p:nvSpPr>
          <p:cNvPr id="32772" name="Google Shape;284;p10:notes">
            <a:extLst>
              <a:ext uri="{FF2B5EF4-FFF2-40B4-BE49-F238E27FC236}">
                <a16:creationId xmlns:a16="http://schemas.microsoft.com/office/drawing/2014/main" id="{6471BD8F-2346-4007-9661-A6C68FE4A30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908E87B-7480-4820-96AA-5CE2A604808D}" type="slidenum">
              <a:rPr lang="he-IL" altLang="he-IL">
                <a:latin typeface="Varela Round" panose="00000500000000000000" pitchFamily="2" charset="-79"/>
                <a:cs typeface="Varela Round" panose="00000500000000000000" pitchFamily="2" charset="-79"/>
              </a:rPr>
              <a:pPr/>
              <a:t>11</a:t>
            </a:fld>
            <a:endParaRPr lang="he-IL" altLang="he-IL" dirty="0">
              <a:latin typeface="Varela Round" panose="00000500000000000000" pitchFamily="2" charset="-79"/>
              <a:cs typeface="Varela Round" panose="00000500000000000000" pitchFamily="2" charset="-79"/>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Ref idx="1001">
        <a:schemeClr val="bg1"/>
      </p:bgRef>
    </p:bg>
    <p:spTree>
      <p:nvGrpSpPr>
        <p:cNvPr id="1" name=""/>
        <p:cNvGrpSpPr/>
        <p:nvPr/>
      </p:nvGrpSpPr>
      <p:grpSpPr>
        <a:xfrm>
          <a:off x="0" y="0"/>
          <a:ext cx="0" cy="0"/>
          <a:chOff x="0" y="0"/>
          <a:chExt cx="0" cy="0"/>
        </a:xfrm>
      </p:grpSpPr>
      <p:sp>
        <p:nvSpPr>
          <p:cNvPr id="8" name="כותרת 7"/>
          <p:cNvSpPr>
            <a:spLocks noGrp="1"/>
          </p:cNvSpPr>
          <p:nvPr>
            <p:ph type="ctrTitle"/>
          </p:nvPr>
        </p:nvSpPr>
        <p:spPr>
          <a:xfrm>
            <a:off x="3048000" y="3124200"/>
            <a:ext cx="8229600" cy="1894362"/>
          </a:xfrm>
        </p:spPr>
        <p:txBody>
          <a:bodyPr/>
          <a:lstStyle>
            <a:lvl1pPr>
              <a:defRPr b="1"/>
            </a:lvl1pPr>
          </a:lstStyle>
          <a:p>
            <a:r>
              <a:rPr kumimoji="0" lang="he-IL"/>
              <a:t>לחץ כדי לערוך סגנון כותרת של תבנית בסיס</a:t>
            </a:r>
            <a:endParaRPr kumimoji="0" lang="en-US"/>
          </a:p>
        </p:txBody>
      </p:sp>
      <p:sp>
        <p:nvSpPr>
          <p:cNvPr id="9" name="כותרת משנה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e-IL"/>
              <a:t>לחץ כדי לערוך סגנון כותרת משנה של תבנית בסיס</a:t>
            </a:r>
            <a:endParaRPr kumimoji="0" lang="en-US"/>
          </a:p>
        </p:txBody>
      </p:sp>
      <p:sp>
        <p:nvSpPr>
          <p:cNvPr id="28" name="מציין מיקום של תאריך 27"/>
          <p:cNvSpPr>
            <a:spLocks noGrp="1"/>
          </p:cNvSpPr>
          <p:nvPr>
            <p:ph type="dt" sz="half" idx="10"/>
          </p:nvPr>
        </p:nvSpPr>
        <p:spPr bwMode="auto">
          <a:xfrm rot="5400000">
            <a:off x="10733828" y="1110597"/>
            <a:ext cx="2286000" cy="508000"/>
          </a:xfrm>
          <a:prstGeom prst="rect">
            <a:avLst/>
          </a:prstGeom>
        </p:spPr>
        <p:txBody>
          <a:bodyPr/>
          <a:lstStyle/>
          <a:p>
            <a:fld id="{BB6F552B-607E-4869-A917-C44959BDCB12}" type="datetimeFigureOut">
              <a:rPr lang="he-IL" smtClean="0"/>
              <a:pPr/>
              <a:t>ד'/אייר/תש"ף</a:t>
            </a:fld>
            <a:endParaRPr lang="he-IL"/>
          </a:p>
        </p:txBody>
      </p:sp>
      <p:sp>
        <p:nvSpPr>
          <p:cNvPr id="17" name="מציין מיקום של כותרת תחתונה 16"/>
          <p:cNvSpPr>
            <a:spLocks noGrp="1"/>
          </p:cNvSpPr>
          <p:nvPr>
            <p:ph type="ftr" sz="quarter" idx="11"/>
          </p:nvPr>
        </p:nvSpPr>
        <p:spPr bwMode="auto">
          <a:xfrm rot="5400000">
            <a:off x="10045959" y="4117661"/>
            <a:ext cx="3657600" cy="512064"/>
          </a:xfrm>
          <a:prstGeom prst="rect">
            <a:avLst/>
          </a:prstGeom>
        </p:spPr>
        <p:txBody>
          <a:bodyPr/>
          <a:lstStyle/>
          <a:p>
            <a:endParaRPr lang="he-IL"/>
          </a:p>
        </p:txBody>
      </p:sp>
      <p:sp>
        <p:nvSpPr>
          <p:cNvPr id="10" name="מלבן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מלבן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מלבן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מלבן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מחבר ישר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מחבר ישר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מחבר ישר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מחבר ישר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מחבר ישר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מחבר ישר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מלבן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אליפסה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אליפסה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אליפסה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אליפסה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אליפסה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מציין מיקום של מספר שקופית 28"/>
          <p:cNvSpPr>
            <a:spLocks noGrp="1"/>
          </p:cNvSpPr>
          <p:nvPr>
            <p:ph type="sldNum" sz="quarter" idx="12"/>
          </p:nvPr>
        </p:nvSpPr>
        <p:spPr bwMode="auto">
          <a:xfrm>
            <a:off x="1767392" y="4928702"/>
            <a:ext cx="812800" cy="517524"/>
          </a:xfrm>
          <a:prstGeom prst="rect">
            <a:avLst/>
          </a:prstGeom>
        </p:spPr>
        <p:txBody>
          <a:bodyPr/>
          <a:lstStyle/>
          <a:p>
            <a:fld id="{16478A40-4CDB-4A89-A7AB-ED0E5AEAC786}" type="slidenum">
              <a:rPr lang="he-IL" smtClean="0"/>
              <a:pPr/>
              <a:t>‹#›</a:t>
            </a:fld>
            <a:endParaRPr lang="he-I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4" name="מציין מיקום של תאריך 3"/>
          <p:cNvSpPr>
            <a:spLocks noGrp="1"/>
          </p:cNvSpPr>
          <p:nvPr>
            <p:ph type="dt" sz="half" idx="10"/>
          </p:nvPr>
        </p:nvSpPr>
        <p:spPr>
          <a:xfrm rot="5400000">
            <a:off x="10454640" y="1017843"/>
            <a:ext cx="2011680" cy="512064"/>
          </a:xfrm>
          <a:prstGeom prst="rect">
            <a:avLst/>
          </a:prstGeom>
        </p:spPr>
        <p:txBody>
          <a:bodyPr/>
          <a:lstStyle/>
          <a:p>
            <a:fld id="{BB6F552B-607E-4869-A917-C44959BDCB12}" type="datetimeFigureOut">
              <a:rPr lang="he-IL" smtClean="0"/>
              <a:pPr/>
              <a:t>ד'/אייר/תש"ף</a:t>
            </a:fld>
            <a:endParaRPr lang="he-IL"/>
          </a:p>
        </p:txBody>
      </p:sp>
      <p:sp>
        <p:nvSpPr>
          <p:cNvPr id="5" name="מציין מיקום של כותרת תחתונה 4"/>
          <p:cNvSpPr>
            <a:spLocks noGrp="1"/>
          </p:cNvSpPr>
          <p:nvPr>
            <p:ph type="ftr" sz="quarter" idx="11"/>
          </p:nvPr>
        </p:nvSpPr>
        <p:spPr>
          <a:xfrm rot="5400000">
            <a:off x="9853648" y="3676280"/>
            <a:ext cx="3200400" cy="487680"/>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10838688" y="5734050"/>
            <a:ext cx="812800" cy="521208"/>
          </a:xfrm>
          <a:prstGeom prst="rect">
            <a:avLst/>
          </a:prstGeom>
        </p:spPr>
        <p:txBody>
          <a:bodyPr/>
          <a:lstStyle/>
          <a:p>
            <a:fld id="{16478A40-4CDB-4A89-A7AB-ED0E5AEAC786}" type="slidenum">
              <a:rPr lang="he-IL" smtClean="0"/>
              <a:pPr/>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40"/>
            <a:ext cx="2235200" cy="5851525"/>
          </a:xfrm>
        </p:spPr>
        <p:txBody>
          <a:bodyPr vert="eaVert"/>
          <a:lstStyle/>
          <a:p>
            <a:r>
              <a:rPr kumimoji="0" lang="he-IL"/>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4" name="מציין מיקום של תאריך 3"/>
          <p:cNvSpPr>
            <a:spLocks noGrp="1"/>
          </p:cNvSpPr>
          <p:nvPr>
            <p:ph type="dt" sz="half" idx="10"/>
          </p:nvPr>
        </p:nvSpPr>
        <p:spPr>
          <a:xfrm rot="5400000">
            <a:off x="10454640" y="1017843"/>
            <a:ext cx="2011680" cy="512064"/>
          </a:xfrm>
          <a:prstGeom prst="rect">
            <a:avLst/>
          </a:prstGeom>
        </p:spPr>
        <p:txBody>
          <a:bodyPr/>
          <a:lstStyle/>
          <a:p>
            <a:fld id="{BB6F552B-607E-4869-A917-C44959BDCB12}" type="datetimeFigureOut">
              <a:rPr lang="he-IL" smtClean="0"/>
              <a:pPr/>
              <a:t>ד'/אייר/תש"ף</a:t>
            </a:fld>
            <a:endParaRPr lang="he-IL"/>
          </a:p>
        </p:txBody>
      </p:sp>
      <p:sp>
        <p:nvSpPr>
          <p:cNvPr id="5" name="מציין מיקום של כותרת תחתונה 4"/>
          <p:cNvSpPr>
            <a:spLocks noGrp="1"/>
          </p:cNvSpPr>
          <p:nvPr>
            <p:ph type="ftr" sz="quarter" idx="11"/>
          </p:nvPr>
        </p:nvSpPr>
        <p:spPr>
          <a:xfrm rot="5400000">
            <a:off x="9853648" y="3676280"/>
            <a:ext cx="3200400" cy="487680"/>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10838688" y="5734050"/>
            <a:ext cx="812800" cy="521208"/>
          </a:xfrm>
          <a:prstGeom prst="rect">
            <a:avLst/>
          </a:prstGeom>
        </p:spPr>
        <p:txBody>
          <a:bodyPr/>
          <a:lstStyle/>
          <a:p>
            <a:fld id="{16478A40-4CDB-4A89-A7AB-ED0E5AEAC786}" type="slidenum">
              <a:rPr lang="he-IL" smtClean="0"/>
              <a:pPr/>
              <a:t>‹#›</a:t>
            </a:fld>
            <a:endParaRPr lang="he-I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1" y="2693989"/>
            <a:ext cx="12192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918492"/>
            <a:ext cx="12192000" cy="7200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19659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הקניית ידע" userDrawn="1">
  <p:cSld name="הקניית ידע">
    <p:spTree>
      <p:nvGrpSpPr>
        <p:cNvPr id="1" name="Shape 50"/>
        <p:cNvGrpSpPr/>
        <p:nvPr/>
      </p:nvGrpSpPr>
      <p:grpSpPr>
        <a:xfrm>
          <a:off x="0" y="0"/>
          <a:ext cx="0" cy="0"/>
          <a:chOff x="0" y="0"/>
          <a:chExt cx="0" cy="0"/>
        </a:xfrm>
      </p:grpSpPr>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43858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5" y="1185681"/>
            <a:ext cx="8306992"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416" y="1312990"/>
            <a:ext cx="7910518" cy="5224442"/>
          </a:xfrm>
          <a:prstGeom prst="rect">
            <a:avLst/>
          </a:prstGeom>
        </p:spPr>
        <p:txBody>
          <a:bodyPr anchor="ctr">
            <a:noAutofit/>
          </a:bodyPr>
          <a:lstStyle>
            <a:lvl1pPr algn="r">
              <a:defRPr sz="3200">
                <a:solidFill>
                  <a:srgbClr val="192A72"/>
                </a:solidFill>
                <a:latin typeface="Varela Round" panose="00000500000000000000" pitchFamily="2" charset="-79"/>
                <a:cs typeface="Varela Round" panose="00000500000000000000" pitchFamily="2" charset="-79"/>
              </a:defRPr>
            </a:lvl1pPr>
          </a:lstStyle>
          <a:p>
            <a:r>
              <a:rPr lang="he-IL" dirty="0"/>
              <a:t>לחץ כדי לערוך פסקת טקסט קצרה של תבנית בסיס</a:t>
            </a:r>
          </a:p>
        </p:txBody>
      </p:sp>
      <p:sp>
        <p:nvSpPr>
          <p:cNvPr id="7" name="מלבן מעוגל 6"/>
          <p:cNvSpPr/>
          <p:nvPr userDrawn="1"/>
        </p:nvSpPr>
        <p:spPr>
          <a:xfrm>
            <a:off x="-910416" y="6189198"/>
            <a:ext cx="3068595"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2352" y="8172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687" y="6347804"/>
            <a:ext cx="5559136"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2000" cy="1009650"/>
          </a:xfrm>
          <a:prstGeom prst="rect">
            <a:avLst/>
          </a:prstGeom>
        </p:spPr>
        <p:txBody>
          <a:bodyPr anchor="ctr">
            <a:normAutofit/>
          </a:bodyPr>
          <a:lstStyle>
            <a:lvl1pPr marL="0" indent="0" algn="ctr">
              <a:buNone/>
              <a:defRPr sz="4800">
                <a:solidFill>
                  <a:srgbClr val="192A72"/>
                </a:solidFill>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36877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233132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a:t>לחץ כדי לערוך סגנון כותרת של תבנית בסיס</a:t>
            </a:r>
            <a:endParaRPr kumimoji="0" lang="en-US"/>
          </a:p>
        </p:txBody>
      </p:sp>
      <p:sp>
        <p:nvSpPr>
          <p:cNvPr id="8" name="מציין מיקום תוכן 7"/>
          <p:cNvSpPr>
            <a:spLocks noGrp="1"/>
          </p:cNvSpPr>
          <p:nvPr>
            <p:ph sz="quarter" idx="1"/>
          </p:nvPr>
        </p:nvSpPr>
        <p:spPr>
          <a:xfrm>
            <a:off x="609600" y="1600200"/>
            <a:ext cx="9956800" cy="4873752"/>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7" name="מציין מיקום של תאריך 6"/>
          <p:cNvSpPr>
            <a:spLocks noGrp="1"/>
          </p:cNvSpPr>
          <p:nvPr>
            <p:ph type="dt" sz="half" idx="14"/>
          </p:nvPr>
        </p:nvSpPr>
        <p:spPr>
          <a:xfrm rot="5400000">
            <a:off x="10454640" y="1017843"/>
            <a:ext cx="2011680" cy="512064"/>
          </a:xfrm>
          <a:prstGeom prst="rect">
            <a:avLst/>
          </a:prstGeom>
        </p:spPr>
        <p:txBody>
          <a:bodyPr rtlCol="0"/>
          <a:lstStyle/>
          <a:p>
            <a:pPr algn="r" eaLnBrk="1" latinLnBrk="0" hangingPunct="1"/>
            <a:fld id="{E6F9B8CD-342D-4579-98EC-A8FD6B7370E1}" type="datetimeFigureOut">
              <a:rPr lang="en-US" smtClean="0"/>
              <a:pPr algn="r" eaLnBrk="1" latinLnBrk="0" hangingPunct="1"/>
              <a:t>2020-04-28</a:t>
            </a:fld>
            <a:endParaRPr lang="en-US"/>
          </a:p>
        </p:txBody>
      </p:sp>
      <p:sp>
        <p:nvSpPr>
          <p:cNvPr id="9" name="מציין מיקום של מספר שקופית 8"/>
          <p:cNvSpPr>
            <a:spLocks noGrp="1"/>
          </p:cNvSpPr>
          <p:nvPr>
            <p:ph type="sldNum" sz="quarter" idx="15"/>
          </p:nvPr>
        </p:nvSpPr>
        <p:spPr>
          <a:xfrm>
            <a:off x="10838688" y="5734050"/>
            <a:ext cx="812800" cy="521208"/>
          </a:xfrm>
          <a:prstGeom prst="rect">
            <a:avLst/>
          </a:prstGeom>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10" name="מציין מיקום של כותרת תחתונה 9"/>
          <p:cNvSpPr>
            <a:spLocks noGrp="1"/>
          </p:cNvSpPr>
          <p:nvPr>
            <p:ph type="ftr" sz="quarter" idx="16"/>
          </p:nvPr>
        </p:nvSpPr>
        <p:spPr>
          <a:xfrm rot="5400000">
            <a:off x="9853648" y="3676280"/>
            <a:ext cx="3200400" cy="487680"/>
          </a:xfrm>
          <a:prstGeom prst="rect">
            <a:avLst/>
          </a:prstGeom>
        </p:spPr>
        <p:txBody>
          <a:bodyPr rtlCol="0"/>
          <a:lstStyle/>
          <a:p>
            <a:endParaRPr kumimoji="0" lang="en-US"/>
          </a:p>
        </p:txBody>
      </p:sp>
      <p:sp>
        <p:nvSpPr>
          <p:cNvPr id="11" name="מלבן מעוגל 10"/>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12" name="מלבן מעוגל 11"/>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13" name="מלבן מעוגל 12"/>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11DA6207-6C06-4DE8-8270-79FA6D2C27CC}"/>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062799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880596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3" name="מציין מיקום של תמונה 2">
            <a:extLst>
              <a:ext uri="{FF2B5EF4-FFF2-40B4-BE49-F238E27FC236}">
                <a16:creationId xmlns:a16="http://schemas.microsoft.com/office/drawing/2014/main" id="{8992FF61-2840-4655-842F-B373E28D9E01}"/>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8C91A369-DCD6-4CBC-93C6-3C5BB19BCC3E}"/>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491129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3048000" y="2895600"/>
            <a:ext cx="8229600" cy="2053590"/>
          </a:xfrm>
        </p:spPr>
        <p:txBody>
          <a:bodyPr/>
          <a:lstStyle>
            <a:lvl1pPr algn="l">
              <a:buNone/>
              <a:defRPr sz="3000" b="1" cap="small" baseline="0"/>
            </a:lvl1pPr>
          </a:lstStyle>
          <a:p>
            <a:r>
              <a:rPr kumimoji="0" lang="he-IL"/>
              <a:t>לחץ כדי לערוך סגנון כותרת של תבנית בסיס</a:t>
            </a:r>
            <a:endParaRPr kumimoji="0" lang="en-US"/>
          </a:p>
        </p:txBody>
      </p:sp>
      <p:sp>
        <p:nvSpPr>
          <p:cNvPr id="3" name="מציין מיקום טקסט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e-IL"/>
              <a:t>לחץ כדי לערוך סגנונות טקסט של תבנית בסיס</a:t>
            </a:r>
          </a:p>
        </p:txBody>
      </p:sp>
      <p:sp>
        <p:nvSpPr>
          <p:cNvPr id="4" name="מציין מיקום של תאריך 3"/>
          <p:cNvSpPr>
            <a:spLocks noGrp="1"/>
          </p:cNvSpPr>
          <p:nvPr>
            <p:ph type="dt" sz="half" idx="10"/>
          </p:nvPr>
        </p:nvSpPr>
        <p:spPr bwMode="auto">
          <a:xfrm rot="5400000">
            <a:off x="10732008" y="1106932"/>
            <a:ext cx="2286000" cy="508000"/>
          </a:xfrm>
          <a:prstGeom prst="rect">
            <a:avLst/>
          </a:prstGeom>
        </p:spPr>
        <p:txBody>
          <a:bodyPr/>
          <a:lstStyle/>
          <a:p>
            <a:fld id="{BB6F552B-607E-4869-A917-C44959BDCB12}" type="datetimeFigureOut">
              <a:rPr lang="he-IL" smtClean="0"/>
              <a:pPr/>
              <a:t>ד'/אייר/תש"ף</a:t>
            </a:fld>
            <a:endParaRPr lang="he-IL"/>
          </a:p>
        </p:txBody>
      </p:sp>
      <p:sp>
        <p:nvSpPr>
          <p:cNvPr id="5" name="מציין מיקום של כותרת תחתונה 4"/>
          <p:cNvSpPr>
            <a:spLocks noGrp="1"/>
          </p:cNvSpPr>
          <p:nvPr>
            <p:ph type="ftr" sz="quarter" idx="11"/>
          </p:nvPr>
        </p:nvSpPr>
        <p:spPr bwMode="auto">
          <a:xfrm rot="5400000">
            <a:off x="10046208" y="4114800"/>
            <a:ext cx="3657600" cy="512064"/>
          </a:xfrm>
          <a:prstGeom prst="rect">
            <a:avLst/>
          </a:prstGeom>
        </p:spPr>
        <p:txBody>
          <a:bodyPr/>
          <a:lstStyle/>
          <a:p>
            <a:endParaRPr lang="he-IL"/>
          </a:p>
        </p:txBody>
      </p:sp>
      <p:sp>
        <p:nvSpPr>
          <p:cNvPr id="9" name="מלבן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מלבן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מלבן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מלבן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מחבר ישר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מחבר ישר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מחבר ישר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מחבר ישר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מחבר ישר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מלבן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אליפסה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אליפסה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אליפסה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אליפסה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אליפסה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מחבר ישר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מציין מיקום של מספר שקופית 5"/>
          <p:cNvSpPr>
            <a:spLocks noGrp="1"/>
          </p:cNvSpPr>
          <p:nvPr>
            <p:ph type="sldNum" sz="quarter" idx="12"/>
          </p:nvPr>
        </p:nvSpPr>
        <p:spPr bwMode="auto">
          <a:xfrm>
            <a:off x="1787488" y="4928702"/>
            <a:ext cx="812800" cy="517524"/>
          </a:xfrm>
          <a:prstGeom prst="rect">
            <a:avLst/>
          </a:prstGeom>
        </p:spPr>
        <p:txBody>
          <a:bodyPr/>
          <a:lstStyle/>
          <a:p>
            <a:fld id="{16478A40-4CDB-4A89-A7AB-ED0E5AEAC786}" type="slidenum">
              <a:rPr lang="he-IL" smtClean="0"/>
              <a:pPr/>
              <a:t>‹#›</a:t>
            </a:fld>
            <a:endParaRPr lang="he-I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a:t>לחץ כדי לערוך סגנון כותרת של תבנית בסיס</a:t>
            </a:r>
            <a:endParaRPr kumimoji="0" lang="en-US"/>
          </a:p>
        </p:txBody>
      </p:sp>
      <p:sp>
        <p:nvSpPr>
          <p:cNvPr id="5" name="מציין מיקום של תאריך 4"/>
          <p:cNvSpPr>
            <a:spLocks noGrp="1"/>
          </p:cNvSpPr>
          <p:nvPr>
            <p:ph type="dt" sz="half" idx="10"/>
          </p:nvPr>
        </p:nvSpPr>
        <p:spPr>
          <a:xfrm rot="5400000">
            <a:off x="10454640" y="1017843"/>
            <a:ext cx="2011680" cy="512064"/>
          </a:xfrm>
          <a:prstGeom prst="rect">
            <a:avLst/>
          </a:prstGeom>
        </p:spPr>
        <p:txBody>
          <a:bodyPr/>
          <a:lstStyle/>
          <a:p>
            <a:fld id="{BB6F552B-607E-4869-A917-C44959BDCB12}" type="datetimeFigureOut">
              <a:rPr lang="he-IL" smtClean="0"/>
              <a:pPr/>
              <a:t>ד'/אייר/תש"ף</a:t>
            </a:fld>
            <a:endParaRPr lang="he-IL"/>
          </a:p>
        </p:txBody>
      </p:sp>
      <p:sp>
        <p:nvSpPr>
          <p:cNvPr id="6" name="מציין מיקום של כותרת תחתונה 5"/>
          <p:cNvSpPr>
            <a:spLocks noGrp="1"/>
          </p:cNvSpPr>
          <p:nvPr>
            <p:ph type="ftr" sz="quarter" idx="11"/>
          </p:nvPr>
        </p:nvSpPr>
        <p:spPr>
          <a:xfrm rot="5400000">
            <a:off x="9853648" y="3676280"/>
            <a:ext cx="3200400" cy="487680"/>
          </a:xfrm>
          <a:prstGeom prst="rect">
            <a:avLst/>
          </a:prstGeom>
        </p:spPr>
        <p:txBody>
          <a:bodyPr/>
          <a:lstStyle/>
          <a:p>
            <a:endParaRPr lang="he-IL"/>
          </a:p>
        </p:txBody>
      </p:sp>
      <p:sp>
        <p:nvSpPr>
          <p:cNvPr id="7" name="מציין מיקום של מספר שקופית 6"/>
          <p:cNvSpPr>
            <a:spLocks noGrp="1"/>
          </p:cNvSpPr>
          <p:nvPr>
            <p:ph type="sldNum" sz="quarter" idx="12"/>
          </p:nvPr>
        </p:nvSpPr>
        <p:spPr>
          <a:xfrm>
            <a:off x="10838688" y="5734050"/>
            <a:ext cx="812800" cy="521208"/>
          </a:xfrm>
          <a:prstGeom prst="rect">
            <a:avLst/>
          </a:prstGeom>
        </p:spPr>
        <p:txBody>
          <a:bodyPr/>
          <a:lstStyle/>
          <a:p>
            <a:fld id="{16478A40-4CDB-4A89-A7AB-ED0E5AEAC786}" type="slidenum">
              <a:rPr lang="he-IL" smtClean="0"/>
              <a:pPr/>
              <a:t>‹#›</a:t>
            </a:fld>
            <a:endParaRPr lang="he-IL"/>
          </a:p>
        </p:txBody>
      </p:sp>
      <p:sp>
        <p:nvSpPr>
          <p:cNvPr id="9" name="מציין מיקום תוכן 8"/>
          <p:cNvSpPr>
            <a:spLocks noGrp="1"/>
          </p:cNvSpPr>
          <p:nvPr>
            <p:ph sz="quarter" idx="1"/>
          </p:nvPr>
        </p:nvSpPr>
        <p:spPr>
          <a:xfrm>
            <a:off x="609600" y="1600200"/>
            <a:ext cx="4876800" cy="4572000"/>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11" name="מציין מיקום תוכן 10"/>
          <p:cNvSpPr>
            <a:spLocks noGrp="1"/>
          </p:cNvSpPr>
          <p:nvPr>
            <p:ph sz="quarter" idx="2"/>
          </p:nvPr>
        </p:nvSpPr>
        <p:spPr>
          <a:xfrm>
            <a:off x="5693664" y="1600200"/>
            <a:ext cx="4876800" cy="4572000"/>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3050"/>
            <a:ext cx="10058400" cy="1143000"/>
          </a:xfrm>
        </p:spPr>
        <p:txBody>
          <a:bodyPr anchor="b"/>
          <a:lstStyle>
            <a:lvl1pPr>
              <a:defRPr/>
            </a:lvl1pPr>
          </a:lstStyle>
          <a:p>
            <a:r>
              <a:rPr kumimoji="0" lang="he-IL"/>
              <a:t>לחץ כדי לערוך סגנון כותרת של תבנית בסיס</a:t>
            </a:r>
            <a:endParaRPr kumimoji="0" lang="en-US"/>
          </a:p>
        </p:txBody>
      </p:sp>
      <p:sp>
        <p:nvSpPr>
          <p:cNvPr id="7" name="מציין מיקום של תאריך 6"/>
          <p:cNvSpPr>
            <a:spLocks noGrp="1"/>
          </p:cNvSpPr>
          <p:nvPr>
            <p:ph type="dt" sz="half" idx="10"/>
          </p:nvPr>
        </p:nvSpPr>
        <p:spPr>
          <a:xfrm rot="5400000">
            <a:off x="10454640" y="1017843"/>
            <a:ext cx="2011680" cy="512064"/>
          </a:xfrm>
          <a:prstGeom prst="rect">
            <a:avLst/>
          </a:prstGeom>
        </p:spPr>
        <p:txBody>
          <a:bodyPr/>
          <a:lstStyle/>
          <a:p>
            <a:fld id="{BB6F552B-607E-4869-A917-C44959BDCB12}" type="datetimeFigureOut">
              <a:rPr lang="he-IL" smtClean="0"/>
              <a:pPr/>
              <a:t>ד'/אייר/תש"ף</a:t>
            </a:fld>
            <a:endParaRPr lang="he-IL"/>
          </a:p>
        </p:txBody>
      </p:sp>
      <p:sp>
        <p:nvSpPr>
          <p:cNvPr id="8" name="מציין מיקום של כותרת תחתונה 7"/>
          <p:cNvSpPr>
            <a:spLocks noGrp="1"/>
          </p:cNvSpPr>
          <p:nvPr>
            <p:ph type="ftr" sz="quarter" idx="11"/>
          </p:nvPr>
        </p:nvSpPr>
        <p:spPr>
          <a:xfrm rot="5400000">
            <a:off x="9853648" y="3676280"/>
            <a:ext cx="3200400" cy="487680"/>
          </a:xfrm>
          <a:prstGeom prst="rect">
            <a:avLst/>
          </a:prstGeom>
        </p:spPr>
        <p:txBody>
          <a:bodyPr/>
          <a:lstStyle/>
          <a:p>
            <a:endParaRPr lang="he-IL"/>
          </a:p>
        </p:txBody>
      </p:sp>
      <p:sp>
        <p:nvSpPr>
          <p:cNvPr id="9" name="מציין מיקום של מספר שקופית 8"/>
          <p:cNvSpPr>
            <a:spLocks noGrp="1"/>
          </p:cNvSpPr>
          <p:nvPr>
            <p:ph type="sldNum" sz="quarter" idx="12"/>
          </p:nvPr>
        </p:nvSpPr>
        <p:spPr>
          <a:xfrm>
            <a:off x="10838688" y="5734050"/>
            <a:ext cx="812800" cy="521208"/>
          </a:xfrm>
          <a:prstGeom prst="rect">
            <a:avLst/>
          </a:prstGeom>
        </p:spPr>
        <p:txBody>
          <a:bodyPr/>
          <a:lstStyle/>
          <a:p>
            <a:fld id="{16478A40-4CDB-4A89-A7AB-ED0E5AEAC786}" type="slidenum">
              <a:rPr lang="he-IL" smtClean="0"/>
              <a:pPr/>
              <a:t>‹#›</a:t>
            </a:fld>
            <a:endParaRPr lang="he-IL"/>
          </a:p>
        </p:txBody>
      </p:sp>
      <p:sp>
        <p:nvSpPr>
          <p:cNvPr id="11" name="מציין מיקום תוכן 10"/>
          <p:cNvSpPr>
            <a:spLocks noGrp="1"/>
          </p:cNvSpPr>
          <p:nvPr>
            <p:ph sz="quarter" idx="2"/>
          </p:nvPr>
        </p:nvSpPr>
        <p:spPr>
          <a:xfrm>
            <a:off x="609600" y="2362200"/>
            <a:ext cx="4876800" cy="3886200"/>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13" name="מציין מיקום תוכן 12"/>
          <p:cNvSpPr>
            <a:spLocks noGrp="1"/>
          </p:cNvSpPr>
          <p:nvPr>
            <p:ph sz="quarter" idx="4"/>
          </p:nvPr>
        </p:nvSpPr>
        <p:spPr>
          <a:xfrm>
            <a:off x="5829300" y="2362200"/>
            <a:ext cx="4876800" cy="3886200"/>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12" name="מציין מיקום טקסט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he-IL"/>
              <a:t>לחץ כדי לערוך סגנונות טקסט של תבנית בסיס</a:t>
            </a:r>
          </a:p>
        </p:txBody>
      </p:sp>
      <p:sp>
        <p:nvSpPr>
          <p:cNvPr id="14" name="מציין מיקום טקסט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he-IL"/>
              <a:t>לחץ כדי לערוך סגנונות טקסט של תבנית בסיס</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a:t>לחץ כדי לערוך סגנון כותרת של תבנית בסיס</a:t>
            </a:r>
            <a:endParaRPr kumimoji="0" lang="en-US"/>
          </a:p>
        </p:txBody>
      </p:sp>
      <p:sp>
        <p:nvSpPr>
          <p:cNvPr id="6" name="מציין מיקום של תאריך 5"/>
          <p:cNvSpPr>
            <a:spLocks noGrp="1"/>
          </p:cNvSpPr>
          <p:nvPr>
            <p:ph type="dt" sz="half" idx="10"/>
          </p:nvPr>
        </p:nvSpPr>
        <p:spPr>
          <a:xfrm rot="5400000">
            <a:off x="10454640" y="1017843"/>
            <a:ext cx="2011680" cy="512064"/>
          </a:xfrm>
          <a:prstGeom prst="rect">
            <a:avLst/>
          </a:prstGeom>
        </p:spPr>
        <p:txBody>
          <a:bodyPr rtlCol="0"/>
          <a:lstStyle/>
          <a:p>
            <a:pPr algn="r" eaLnBrk="1" latinLnBrk="0" hangingPunct="1"/>
            <a:fld id="{E6F9B8CD-342D-4579-98EC-A8FD6B7370E1}" type="datetimeFigureOut">
              <a:rPr lang="en-US" smtClean="0"/>
              <a:pPr algn="r" eaLnBrk="1" latinLnBrk="0" hangingPunct="1"/>
              <a:t>2020-04-28</a:t>
            </a:fld>
            <a:endParaRPr lang="en-US"/>
          </a:p>
        </p:txBody>
      </p:sp>
      <p:sp>
        <p:nvSpPr>
          <p:cNvPr id="7" name="מציין מיקום של מספר שקופית 6"/>
          <p:cNvSpPr>
            <a:spLocks noGrp="1"/>
          </p:cNvSpPr>
          <p:nvPr>
            <p:ph type="sldNum" sz="quarter" idx="11"/>
          </p:nvPr>
        </p:nvSpPr>
        <p:spPr>
          <a:xfrm>
            <a:off x="10838688" y="5734050"/>
            <a:ext cx="812800" cy="521208"/>
          </a:xfrm>
          <a:prstGeom prst="rect">
            <a:avLst/>
          </a:prstGeom>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8" name="מציין מיקום של כותרת תחתונה 7"/>
          <p:cNvSpPr>
            <a:spLocks noGrp="1"/>
          </p:cNvSpPr>
          <p:nvPr>
            <p:ph type="ftr" sz="quarter" idx="12"/>
          </p:nvPr>
        </p:nvSpPr>
        <p:spPr>
          <a:xfrm rot="5400000">
            <a:off x="9853648" y="3676280"/>
            <a:ext cx="3200400" cy="487680"/>
          </a:xfrm>
          <a:prstGeom prst="rect">
            <a:avLst/>
          </a:prstGeom>
        </p:spPr>
        <p:txBody>
          <a:bodyPr rtlCol="0"/>
          <a:lstStyle/>
          <a:p>
            <a:endParaRPr kumimoji="0" lang="en-US"/>
          </a:p>
        </p:txBody>
      </p:sp>
      <p:sp>
        <p:nvSpPr>
          <p:cNvPr id="9" name="מלבן מעוגל 8"/>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10" name="מלבן מעוגל 9"/>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11" name="מלבן מעוגל 10"/>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a:xfrm rot="5400000">
            <a:off x="10454640" y="1017843"/>
            <a:ext cx="2011680" cy="512064"/>
          </a:xfrm>
          <a:prstGeom prst="rect">
            <a:avLst/>
          </a:prstGeom>
        </p:spPr>
        <p:txBody>
          <a:bodyPr/>
          <a:lstStyle/>
          <a:p>
            <a:fld id="{BB6F552B-607E-4869-A917-C44959BDCB12}" type="datetimeFigureOut">
              <a:rPr lang="he-IL" smtClean="0"/>
              <a:pPr/>
              <a:t>ד'/אייר/תש"ף</a:t>
            </a:fld>
            <a:endParaRPr lang="he-IL"/>
          </a:p>
        </p:txBody>
      </p:sp>
      <p:sp>
        <p:nvSpPr>
          <p:cNvPr id="3" name="מציין מיקום של כותרת תחתונה 2"/>
          <p:cNvSpPr>
            <a:spLocks noGrp="1"/>
          </p:cNvSpPr>
          <p:nvPr>
            <p:ph type="ftr" sz="quarter" idx="11"/>
          </p:nvPr>
        </p:nvSpPr>
        <p:spPr>
          <a:xfrm rot="5400000">
            <a:off x="9853648" y="3676280"/>
            <a:ext cx="3200400" cy="487680"/>
          </a:xfrm>
          <a:prstGeom prst="rect">
            <a:avLst/>
          </a:prstGeom>
        </p:spPr>
        <p:txBody>
          <a:bodyPr/>
          <a:lstStyle/>
          <a:p>
            <a:endParaRPr lang="he-IL"/>
          </a:p>
        </p:txBody>
      </p:sp>
      <p:sp>
        <p:nvSpPr>
          <p:cNvPr id="4" name="מציין מיקום של מספר שקופית 3"/>
          <p:cNvSpPr>
            <a:spLocks noGrp="1"/>
          </p:cNvSpPr>
          <p:nvPr>
            <p:ph type="sldNum" sz="quarter" idx="12"/>
          </p:nvPr>
        </p:nvSpPr>
        <p:spPr>
          <a:xfrm>
            <a:off x="10838688" y="5734050"/>
            <a:ext cx="812800" cy="521208"/>
          </a:xfrm>
          <a:prstGeom prst="rect">
            <a:avLst/>
          </a:prstGeom>
        </p:spPr>
        <p:txBody>
          <a:bodyPr/>
          <a:lstStyle/>
          <a:p>
            <a:fld id="{16478A40-4CDB-4A89-A7AB-ED0E5AEAC786}" type="slidenum">
              <a:rPr lang="he-IL" smtClean="0"/>
              <a:pPr/>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bg>
      <p:bgRef idx="1001">
        <a:schemeClr val="bg1"/>
      </p:bgRef>
    </p:bg>
    <p:spTree>
      <p:nvGrpSpPr>
        <p:cNvPr id="1" name=""/>
        <p:cNvGrpSpPr/>
        <p:nvPr/>
      </p:nvGrpSpPr>
      <p:grpSpPr>
        <a:xfrm>
          <a:off x="0" y="0"/>
          <a:ext cx="0" cy="0"/>
          <a:chOff x="0" y="0"/>
          <a:chExt cx="0" cy="0"/>
        </a:xfrm>
      </p:grpSpPr>
      <p:sp>
        <p:nvSpPr>
          <p:cNvPr id="10" name="מחבר ישר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כותרת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he-IL"/>
              <a:t>לחץ כדי לערוך סגנון כותרת של תבנית בסיס</a:t>
            </a:r>
            <a:endParaRPr kumimoji="0" lang="en-US"/>
          </a:p>
        </p:txBody>
      </p:sp>
      <p:sp>
        <p:nvSpPr>
          <p:cNvPr id="3" name="מציין מיקום טקסט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he-IL"/>
              <a:t>לחץ כדי לערוך סגנונות טקסט של תבנית בסיס</a:t>
            </a:r>
          </a:p>
        </p:txBody>
      </p:sp>
      <p:sp>
        <p:nvSpPr>
          <p:cNvPr id="8" name="מחבר ישר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מחבר ישר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מחבר ישר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מלבן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מחבר ישר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אליפסה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מציין מיקום תוכן 17"/>
          <p:cNvSpPr>
            <a:spLocks noGrp="1"/>
          </p:cNvSpPr>
          <p:nvPr>
            <p:ph sz="quarter" idx="1"/>
          </p:nvPr>
        </p:nvSpPr>
        <p:spPr>
          <a:xfrm>
            <a:off x="406400" y="274320"/>
            <a:ext cx="7518400" cy="6327648"/>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21" name="מציין מיקום של תאריך 20"/>
          <p:cNvSpPr>
            <a:spLocks noGrp="1"/>
          </p:cNvSpPr>
          <p:nvPr>
            <p:ph type="dt" sz="half" idx="14"/>
          </p:nvPr>
        </p:nvSpPr>
        <p:spPr>
          <a:xfrm rot="5400000">
            <a:off x="10454640" y="1017843"/>
            <a:ext cx="2011680" cy="512064"/>
          </a:xfrm>
          <a:prstGeom prst="rect">
            <a:avLst/>
          </a:prstGeom>
        </p:spPr>
        <p:txBody>
          <a:bodyPr rtlCol="0"/>
          <a:lstStyle/>
          <a:p>
            <a:fld id="{BB6F552B-607E-4869-A917-C44959BDCB12}" type="datetimeFigureOut">
              <a:rPr lang="he-IL" smtClean="0"/>
              <a:pPr/>
              <a:t>ד'/אייר/תש"ף</a:t>
            </a:fld>
            <a:endParaRPr lang="he-IL"/>
          </a:p>
        </p:txBody>
      </p:sp>
      <p:sp>
        <p:nvSpPr>
          <p:cNvPr id="22" name="מציין מיקום של מספר שקופית 21"/>
          <p:cNvSpPr>
            <a:spLocks noGrp="1"/>
          </p:cNvSpPr>
          <p:nvPr>
            <p:ph type="sldNum" sz="quarter" idx="15"/>
          </p:nvPr>
        </p:nvSpPr>
        <p:spPr>
          <a:xfrm>
            <a:off x="10838688" y="5734050"/>
            <a:ext cx="812800" cy="521208"/>
          </a:xfrm>
          <a:prstGeom prst="rect">
            <a:avLst/>
          </a:prstGeom>
        </p:spPr>
        <p:txBody>
          <a:bodyPr rtlCol="0"/>
          <a:lstStyle/>
          <a:p>
            <a:fld id="{16478A40-4CDB-4A89-A7AB-ED0E5AEAC786}" type="slidenum">
              <a:rPr lang="he-IL" smtClean="0"/>
              <a:pPr/>
              <a:t>‹#›</a:t>
            </a:fld>
            <a:endParaRPr lang="he-IL"/>
          </a:p>
        </p:txBody>
      </p:sp>
      <p:sp>
        <p:nvSpPr>
          <p:cNvPr id="23" name="מציין מיקום של כותרת תחתונה 22"/>
          <p:cNvSpPr>
            <a:spLocks noGrp="1"/>
          </p:cNvSpPr>
          <p:nvPr>
            <p:ph type="ftr" sz="quarter" idx="16"/>
          </p:nvPr>
        </p:nvSpPr>
        <p:spPr>
          <a:xfrm rot="5400000">
            <a:off x="9853648" y="3676280"/>
            <a:ext cx="3200400" cy="487680"/>
          </a:xfrm>
          <a:prstGeom prst="rect">
            <a:avLst/>
          </a:prstGeom>
        </p:spPr>
        <p:txBody>
          <a:bodyPr rtlCol="0"/>
          <a:lstStyle/>
          <a:p>
            <a:endParaRPr lang="he-I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9" name="מחבר ישר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אליפסה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כותרת 1"/>
          <p:cNvSpPr>
            <a:spLocks noGrp="1"/>
          </p:cNvSpPr>
          <p:nvPr>
            <p:ph type="title"/>
          </p:nvPr>
        </p:nvSpPr>
        <p:spPr>
          <a:xfrm rot="5400000">
            <a:off x="5518404" y="3124200"/>
            <a:ext cx="6309360" cy="609600"/>
          </a:xfrm>
        </p:spPr>
        <p:txBody>
          <a:bodyPr anchor="b"/>
          <a:lstStyle>
            <a:lvl1pPr algn="l">
              <a:buNone/>
              <a:defRPr sz="2000" b="1"/>
            </a:lvl1pPr>
          </a:lstStyle>
          <a:p>
            <a:r>
              <a:rPr kumimoji="0" lang="he-IL"/>
              <a:t>לחץ כדי לערוך סגנון כותרת של תבנית בסיס</a:t>
            </a:r>
            <a:endParaRPr kumimoji="0" lang="en-US"/>
          </a:p>
        </p:txBody>
      </p:sp>
      <p:sp>
        <p:nvSpPr>
          <p:cNvPr id="3" name="מציין מיקום של תמונה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he-IL"/>
              <a:t>לחץ על הסמל כדי להוסיף תמונה</a:t>
            </a:r>
            <a:endParaRPr kumimoji="0" lang="en-US" dirty="0"/>
          </a:p>
        </p:txBody>
      </p:sp>
      <p:sp>
        <p:nvSpPr>
          <p:cNvPr id="4" name="מציין מיקום טקסט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he-IL"/>
              <a:t>לחץ כדי לערוך סגנונות טקסט של תבנית בסיס</a:t>
            </a:r>
          </a:p>
        </p:txBody>
      </p:sp>
      <p:sp>
        <p:nvSpPr>
          <p:cNvPr id="10" name="מחבר ישר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מלבן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מחבר ישר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מחבר ישר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מחבר ישר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מציין מיקום של תאריך 16"/>
          <p:cNvSpPr>
            <a:spLocks noGrp="1"/>
          </p:cNvSpPr>
          <p:nvPr>
            <p:ph type="dt" sz="half" idx="10"/>
          </p:nvPr>
        </p:nvSpPr>
        <p:spPr>
          <a:xfrm rot="5400000">
            <a:off x="10454640" y="1017843"/>
            <a:ext cx="2011680" cy="512064"/>
          </a:xfrm>
          <a:prstGeom prst="rect">
            <a:avLst/>
          </a:prstGeom>
        </p:spPr>
        <p:txBody>
          <a:bodyPr rtlCol="0"/>
          <a:lstStyle/>
          <a:p>
            <a:fld id="{BB6F552B-607E-4869-A917-C44959BDCB12}" type="datetimeFigureOut">
              <a:rPr lang="he-IL" smtClean="0"/>
              <a:pPr/>
              <a:t>ד'/אייר/תש"ף</a:t>
            </a:fld>
            <a:endParaRPr lang="he-IL"/>
          </a:p>
        </p:txBody>
      </p:sp>
      <p:sp>
        <p:nvSpPr>
          <p:cNvPr id="18" name="מציין מיקום של מספר שקופית 17"/>
          <p:cNvSpPr>
            <a:spLocks noGrp="1"/>
          </p:cNvSpPr>
          <p:nvPr>
            <p:ph type="sldNum" sz="quarter" idx="11"/>
          </p:nvPr>
        </p:nvSpPr>
        <p:spPr>
          <a:xfrm>
            <a:off x="10838688" y="5734050"/>
            <a:ext cx="812800" cy="521208"/>
          </a:xfrm>
          <a:prstGeom prst="rect">
            <a:avLst/>
          </a:prstGeom>
        </p:spPr>
        <p:txBody>
          <a:bodyPr rtlCol="0"/>
          <a:lstStyle/>
          <a:p>
            <a:fld id="{16478A40-4CDB-4A89-A7AB-ED0E5AEAC786}" type="slidenum">
              <a:rPr lang="he-IL" smtClean="0"/>
              <a:pPr/>
              <a:t>‹#›</a:t>
            </a:fld>
            <a:endParaRPr lang="he-IL"/>
          </a:p>
        </p:txBody>
      </p:sp>
      <p:sp>
        <p:nvSpPr>
          <p:cNvPr id="21" name="מציין מיקום של כותרת תחתונה 20"/>
          <p:cNvSpPr>
            <a:spLocks noGrp="1"/>
          </p:cNvSpPr>
          <p:nvPr>
            <p:ph type="ftr" sz="quarter" idx="12"/>
          </p:nvPr>
        </p:nvSpPr>
        <p:spPr>
          <a:xfrm rot="5400000">
            <a:off x="9853648" y="3676280"/>
            <a:ext cx="3200400" cy="487680"/>
          </a:xfrm>
          <a:prstGeom prst="rect">
            <a:avLst/>
          </a:prstGeom>
        </p:spPr>
        <p:txBody>
          <a:bodyPr rtlCol="0"/>
          <a:lstStyle/>
          <a:p>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מציין מיקום של כותרת 21"/>
          <p:cNvSpPr>
            <a:spLocks noGrp="1"/>
          </p:cNvSpPr>
          <p:nvPr>
            <p:ph type="title"/>
          </p:nvPr>
        </p:nvSpPr>
        <p:spPr>
          <a:xfrm>
            <a:off x="609600" y="274638"/>
            <a:ext cx="9956800" cy="1143000"/>
          </a:xfrm>
          <a:prstGeom prst="rect">
            <a:avLst/>
          </a:prstGeom>
        </p:spPr>
        <p:txBody>
          <a:bodyPr vert="horz" anchor="b">
            <a:normAutofit/>
          </a:bodyPr>
          <a:lstStyle/>
          <a:p>
            <a:r>
              <a:rPr kumimoji="0" lang="he-IL"/>
              <a:t>לחץ כדי לערוך סגנון כותרת של תבנית בסיס</a:t>
            </a:r>
            <a:endParaRPr kumimoji="0" lang="en-US"/>
          </a:p>
        </p:txBody>
      </p:sp>
      <p:sp>
        <p:nvSpPr>
          <p:cNvPr id="13" name="מציין מיקום טקסט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he-IL"/>
              <a:t>לחץ כדי לערוך סגנונות טקסט של תבנית בסיס</a:t>
            </a:r>
          </a:p>
          <a:p>
            <a:pPr lvl="1" eaLnBrk="1" latinLnBrk="0" hangingPunct="1"/>
            <a:r>
              <a:rPr kumimoji="0" lang="he-IL"/>
              <a:t>רמה שנייה</a:t>
            </a:r>
          </a:p>
          <a:p>
            <a:pPr lvl="2" eaLnBrk="1" latinLnBrk="0" hangingPunct="1"/>
            <a:r>
              <a:rPr kumimoji="0" lang="he-IL"/>
              <a:t>רמה שלישית</a:t>
            </a:r>
          </a:p>
          <a:p>
            <a:pPr lvl="3" eaLnBrk="1" latinLnBrk="0" hangingPunct="1"/>
            <a:r>
              <a:rPr kumimoji="0" lang="he-IL"/>
              <a:t>רמה רביעית</a:t>
            </a:r>
          </a:p>
          <a:p>
            <a:pPr lvl="4" eaLnBrk="1" latinLnBrk="0" hangingPunct="1"/>
            <a:r>
              <a:rPr kumimoji="0" lang="he-IL"/>
              <a:t>רמה חמישית</a:t>
            </a:r>
            <a:endParaRPr kumimoji="0"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53" r:id="rId15"/>
    <p:sldLayoutId id="2147483665" r:id="rId16"/>
    <p:sldLayoutId id="2147483666" r:id="rId17"/>
    <p:sldLayoutId id="2147483663" r:id="rId18"/>
    <p:sldLayoutId id="2147483669" r:id="rId19"/>
    <p:sldLayoutId id="2147483671" r:id="rId20"/>
    <p:sldLayoutId id="2147483668" r:id="rId21"/>
    <p:sldLayoutId id="2147483670" r:id="rId22"/>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SmQvwdRolg4?feature=oembed" TargetMode="Externa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hyperlink" Target="https://vimeo.com/40710917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p:txBody>
          <a:bodyPr>
            <a:normAutofit/>
          </a:bodyPr>
          <a:lstStyle/>
          <a:p>
            <a:pPr algn="ctr"/>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descr="תמונה שמכילה אדם, איש, מקורה, אחזקה&#10;&#10;התיאור נוצר באופן אוטומטי">
            <a:extLst>
              <a:ext uri="{FF2B5EF4-FFF2-40B4-BE49-F238E27FC236}">
                <a16:creationId xmlns:a16="http://schemas.microsoft.com/office/drawing/2014/main" id="{80555DA6-4840-A440-8AFB-ECCCC5DA2E2E}"/>
              </a:ext>
            </a:extLst>
          </p:cNvPr>
          <p:cNvPicPr>
            <a:picLocks noChangeAspect="1"/>
          </p:cNvPicPr>
          <p:nvPr/>
        </p:nvPicPr>
        <p:blipFill>
          <a:blip r:embed="rId3" cstate="print"/>
          <a:stretch>
            <a:fillRect/>
          </a:stretch>
        </p:blipFill>
        <p:spPr>
          <a:xfrm>
            <a:off x="165297" y="137160"/>
            <a:ext cx="4668908" cy="5871533"/>
          </a:xfrm>
          <a:prstGeom prst="rect">
            <a:avLst/>
          </a:prstGeom>
        </p:spPr>
      </p:pic>
      <p:sp>
        <p:nvSpPr>
          <p:cNvPr id="26627" name="Google Shape;287;p10">
            <a:extLst>
              <a:ext uri="{FF2B5EF4-FFF2-40B4-BE49-F238E27FC236}">
                <a16:creationId xmlns:a16="http://schemas.microsoft.com/office/drawing/2014/main" id="{6515F2CF-2743-4B80-8A09-64C72CF31FD3}"/>
              </a:ext>
            </a:extLst>
          </p:cNvPr>
          <p:cNvSpPr txBox="1">
            <a:spLocks noGrp="1"/>
          </p:cNvSpPr>
          <p:nvPr>
            <p:ph type="body" idx="1"/>
          </p:nvPr>
        </p:nvSpPr>
        <p:spPr>
          <a:xfrm>
            <a:off x="165297" y="300711"/>
            <a:ext cx="11534195" cy="719138"/>
          </a:xfrm>
        </p:spPr>
        <p:txBody>
          <a:bodyPr>
            <a:noAutofit/>
          </a:bodyPr>
          <a:lstStyle/>
          <a:p>
            <a:pPr marL="0" indent="0" eaLnBrk="1" hangingPunct="1">
              <a:lnSpc>
                <a:spcPct val="150000"/>
              </a:lnSpc>
              <a:spcBef>
                <a:spcPct val="0"/>
              </a:spcBef>
              <a:spcAft>
                <a:spcPct val="0"/>
              </a:spcAft>
              <a:buClr>
                <a:srgbClr val="424242"/>
              </a:buClr>
              <a:defRPr/>
            </a:pPr>
            <a:endParaRPr lang="he-IL" altLang="he-IL" dirty="0">
              <a:solidFill>
                <a:srgbClr val="FF0000"/>
              </a:solidFill>
              <a:latin typeface="Varela Round" panose="00000500000000000000" pitchFamily="2" charset="-79"/>
              <a:cs typeface="Varela Round" panose="00000500000000000000" pitchFamily="2" charset="-79"/>
              <a:sym typeface="Calibri" panose="020F0502020204030204" pitchFamily="34" charset="0"/>
            </a:endParaRPr>
          </a:p>
          <a:p>
            <a:pPr marL="0" indent="0" eaLnBrk="1" hangingPunct="1">
              <a:lnSpc>
                <a:spcPct val="150000"/>
              </a:lnSpc>
              <a:spcBef>
                <a:spcPct val="0"/>
              </a:spcBef>
              <a:spcAft>
                <a:spcPct val="0"/>
              </a:spcAft>
              <a:buClr>
                <a:srgbClr val="424242"/>
              </a:buClr>
              <a:defRPr/>
            </a:pPr>
            <a:endParaRPr lang="he-IL" altLang="he-IL" dirty="0">
              <a:solidFill>
                <a:srgbClr val="424242"/>
              </a:solidFill>
              <a:latin typeface="Varela Round" panose="00000500000000000000" pitchFamily="2" charset="-79"/>
              <a:cs typeface="Varela Round" panose="00000500000000000000" pitchFamily="2" charset="-79"/>
              <a:sym typeface="Calibri" panose="020F0502020204030204" pitchFamily="34" charset="0"/>
            </a:endParaRPr>
          </a:p>
          <a:p>
            <a:pPr marL="514350" indent="-514350" algn="r" eaLnBrk="1" hangingPunct="1">
              <a:lnSpc>
                <a:spcPct val="150000"/>
              </a:lnSpc>
              <a:spcBef>
                <a:spcPct val="20000"/>
              </a:spcBef>
              <a:spcAft>
                <a:spcPct val="0"/>
              </a:spcAft>
              <a:buClrTx/>
              <a:buSzTx/>
              <a:buAutoNum type="arabicPeriod"/>
              <a:defRPr/>
            </a:pPr>
            <a:endParaRPr lang="he-IL" altLang="he-IL" sz="2400" dirty="0">
              <a:solidFill>
                <a:srgbClr val="424242"/>
              </a:solidFill>
              <a:latin typeface="Varela Round" panose="00000500000000000000" pitchFamily="2" charset="-79"/>
              <a:cs typeface="Varela Round" panose="00000500000000000000" pitchFamily="2" charset="-79"/>
              <a:sym typeface="Calibri" panose="020F0502020204030204" pitchFamily="34" charset="0"/>
            </a:endParaRPr>
          </a:p>
        </p:txBody>
      </p:sp>
      <p:sp>
        <p:nvSpPr>
          <p:cNvPr id="31746" name="Google Shape;286;p10">
            <a:extLst>
              <a:ext uri="{FF2B5EF4-FFF2-40B4-BE49-F238E27FC236}">
                <a16:creationId xmlns:a16="http://schemas.microsoft.com/office/drawing/2014/main" id="{03219A96-4231-46AD-B8D8-E4BA05AED675}"/>
              </a:ext>
            </a:extLst>
          </p:cNvPr>
          <p:cNvSpPr txBox="1">
            <a:spLocks noGrp="1"/>
          </p:cNvSpPr>
          <p:nvPr>
            <p:ph type="title" idx="4294967295"/>
          </p:nvPr>
        </p:nvSpPr>
        <p:spPr>
          <a:xfrm>
            <a:off x="5434228" y="2288318"/>
            <a:ext cx="6418383" cy="3260725"/>
          </a:xfrm>
        </p:spPr>
        <p:txBody>
          <a:bodyPr vert="horz" anchor="b">
            <a:noAutofit/>
          </a:bodyPr>
          <a:lstStyle/>
          <a:p>
            <a:pPr marL="274320" indent="-274320" algn="r">
              <a:lnSpc>
                <a:spcPct val="150000"/>
              </a:lnSpc>
              <a:spcBef>
                <a:spcPts val="600"/>
              </a:spcBef>
              <a:spcAft>
                <a:spcPts val="1800"/>
              </a:spcAft>
              <a:buClr>
                <a:schemeClr val="accent1"/>
              </a:buClr>
              <a:buSzPct val="70000"/>
              <a:buFont typeface="Wingdings"/>
            </a:pPr>
            <a:br>
              <a:rPr lang="he-IL" altLang="he-IL" sz="2800" dirty="0">
                <a:solidFill>
                  <a:srgbClr val="002060"/>
                </a:solidFill>
                <a:latin typeface="Varela Round" panose="00000500000000000000" pitchFamily="2" charset="-79"/>
                <a:ea typeface="+mn-ea"/>
                <a:cs typeface="Varela Round" panose="00000500000000000000" pitchFamily="2" charset="-79"/>
              </a:rPr>
            </a:br>
            <a:br>
              <a:rPr lang="he-IL" altLang="he-IL" sz="2800" dirty="0">
                <a:solidFill>
                  <a:srgbClr val="002060"/>
                </a:solidFill>
                <a:latin typeface="Varela Round" panose="00000500000000000000" pitchFamily="2" charset="-79"/>
                <a:ea typeface="+mn-ea"/>
                <a:cs typeface="Varela Round" panose="00000500000000000000" pitchFamily="2" charset="-79"/>
              </a:rPr>
            </a:br>
            <a:br>
              <a:rPr lang="he-IL" altLang="he-IL" sz="2800" dirty="0">
                <a:solidFill>
                  <a:srgbClr val="002060"/>
                </a:solidFill>
                <a:latin typeface="Varela Round" panose="00000500000000000000" pitchFamily="2" charset="-79"/>
                <a:ea typeface="+mn-ea"/>
                <a:cs typeface="Varela Round" panose="00000500000000000000" pitchFamily="2" charset="-79"/>
              </a:rPr>
            </a:br>
            <a:br>
              <a:rPr lang="he-IL" altLang="he-IL" sz="2800" dirty="0">
                <a:solidFill>
                  <a:srgbClr val="002060"/>
                </a:solidFill>
                <a:latin typeface="Varela Round" panose="00000500000000000000" pitchFamily="2" charset="-79"/>
                <a:ea typeface="+mn-ea"/>
                <a:cs typeface="Varela Round" panose="00000500000000000000" pitchFamily="2" charset="-79"/>
              </a:rPr>
            </a:br>
            <a:br>
              <a:rPr lang="he-IL" altLang="he-IL" sz="2800" dirty="0">
                <a:solidFill>
                  <a:srgbClr val="002060"/>
                </a:solidFill>
                <a:latin typeface="Varela Round" panose="00000500000000000000" pitchFamily="2" charset="-79"/>
                <a:ea typeface="+mn-ea"/>
                <a:cs typeface="Varela Round" panose="00000500000000000000" pitchFamily="2" charset="-79"/>
              </a:rPr>
            </a:br>
            <a:br>
              <a:rPr lang="he-IL" altLang="he-IL" sz="2800" dirty="0">
                <a:solidFill>
                  <a:srgbClr val="002060"/>
                </a:solidFill>
                <a:latin typeface="Varela Round" panose="00000500000000000000" pitchFamily="2" charset="-79"/>
                <a:ea typeface="+mn-ea"/>
                <a:cs typeface="Varela Round" panose="00000500000000000000" pitchFamily="2" charset="-79"/>
              </a:rPr>
            </a:br>
            <a:r>
              <a:rPr lang="he-IL" altLang="he-IL" sz="2800" dirty="0">
                <a:solidFill>
                  <a:srgbClr val="002060"/>
                </a:solidFill>
                <a:latin typeface="Varela Round" panose="00000500000000000000" pitchFamily="2" charset="-79"/>
                <a:ea typeface="+mn-ea"/>
                <a:cs typeface="Varela Round" panose="00000500000000000000" pitchFamily="2" charset="-79"/>
              </a:rPr>
              <a:t>בתור נער הרגשתי מה זו גזענות ולכן עשיתי את הסרט הזה.</a:t>
            </a:r>
            <a:br>
              <a:rPr lang="he-IL" altLang="he-IL" sz="2800" dirty="0">
                <a:solidFill>
                  <a:srgbClr val="002060"/>
                </a:solidFill>
                <a:latin typeface="Varela Round" panose="00000500000000000000" pitchFamily="2" charset="-79"/>
                <a:ea typeface="+mn-ea"/>
                <a:cs typeface="Varela Round" panose="00000500000000000000" pitchFamily="2" charset="-79"/>
              </a:rPr>
            </a:br>
            <a:r>
              <a:rPr lang="he-IL" altLang="he-IL" sz="2800" dirty="0">
                <a:solidFill>
                  <a:srgbClr val="002060"/>
                </a:solidFill>
                <a:latin typeface="Varela Round" panose="00000500000000000000" pitchFamily="2" charset="-79"/>
                <a:ea typeface="+mn-ea"/>
                <a:cs typeface="Varela Round" panose="00000500000000000000" pitchFamily="2" charset="-79"/>
              </a:rPr>
              <a:t>אבל היה נער שחווה את זה אפילו הרבה יותר עוצמתי ממני.</a:t>
            </a:r>
            <a:br>
              <a:rPr lang="he-IL" altLang="he-IL" sz="2800" dirty="0">
                <a:solidFill>
                  <a:srgbClr val="002060"/>
                </a:solidFill>
                <a:latin typeface="Varela Round" panose="00000500000000000000" pitchFamily="2" charset="-79"/>
                <a:ea typeface="+mn-ea"/>
                <a:cs typeface="Varela Round" panose="00000500000000000000" pitchFamily="2" charset="-79"/>
              </a:rPr>
            </a:br>
            <a:br>
              <a:rPr lang="he-IL" altLang="he-IL" sz="2800" dirty="0">
                <a:solidFill>
                  <a:srgbClr val="002060"/>
                </a:solidFill>
                <a:latin typeface="Varela Round" panose="00000500000000000000" pitchFamily="2" charset="-79"/>
                <a:ea typeface="+mn-ea"/>
                <a:cs typeface="Varela Round" panose="00000500000000000000" pitchFamily="2" charset="-79"/>
              </a:rPr>
            </a:br>
            <a:r>
              <a:rPr lang="he-IL" altLang="he-IL" sz="2800" dirty="0">
                <a:solidFill>
                  <a:srgbClr val="002060"/>
                </a:solidFill>
                <a:latin typeface="Varela Round" panose="00000500000000000000" pitchFamily="2" charset="-79"/>
                <a:ea typeface="+mn-ea"/>
                <a:cs typeface="Varela Round" panose="00000500000000000000" pitchFamily="2" charset="-79"/>
              </a:rPr>
              <a:t>אחרי ההפסקה תיפגשו אותו. </a:t>
            </a:r>
            <a:br>
              <a:rPr lang="he-IL" altLang="he-IL" sz="2800" dirty="0">
                <a:solidFill>
                  <a:srgbClr val="002060"/>
                </a:solidFill>
                <a:latin typeface="Varela Round" panose="00000500000000000000" pitchFamily="2" charset="-79"/>
                <a:ea typeface="+mn-ea"/>
                <a:cs typeface="Varela Round" panose="00000500000000000000" pitchFamily="2" charset="-79"/>
              </a:rPr>
            </a:br>
            <a:endParaRPr lang="he-IL" altLang="he-IL" sz="2800" dirty="0">
              <a:solidFill>
                <a:srgbClr val="002060"/>
              </a:solidFill>
              <a:latin typeface="Varela Round" panose="00000500000000000000" pitchFamily="2" charset="-79"/>
              <a:ea typeface="+mn-ea"/>
              <a:cs typeface="Varela Round" panose="00000500000000000000" pitchFamily="2" charset="-79"/>
              <a:sym typeface="Calibri" panose="020F0502020204030204" pitchFamily="34" charset="0"/>
            </a:endParaRPr>
          </a:p>
        </p:txBody>
      </p:sp>
      <p:sp>
        <p:nvSpPr>
          <p:cNvPr id="2" name="תיבת טקסט 1">
            <a:extLst>
              <a:ext uri="{FF2B5EF4-FFF2-40B4-BE49-F238E27FC236}">
                <a16:creationId xmlns:a16="http://schemas.microsoft.com/office/drawing/2014/main" id="{8D076C3A-AB46-4E2D-ACCC-BAC1330651FF}"/>
              </a:ext>
            </a:extLst>
          </p:cNvPr>
          <p:cNvSpPr txBox="1"/>
          <p:nvPr/>
        </p:nvSpPr>
        <p:spPr>
          <a:xfrm>
            <a:off x="12452635" y="4219613"/>
            <a:ext cx="222584" cy="461665"/>
          </a:xfrm>
          <a:prstGeom prst="rect">
            <a:avLst/>
          </a:prstGeom>
          <a:noFill/>
        </p:spPr>
        <p:txBody>
          <a:bodyPr wrap="square" rtlCol="1">
            <a:spAutoFit/>
          </a:bodyPr>
          <a:lstStyle/>
          <a:p>
            <a:endParaRPr lang="he-IL" sz="2400" dirty="0">
              <a:latin typeface="Varela Round" panose="00000500000000000000" pitchFamily="2" charset="-79"/>
              <a:cs typeface="Varela Round" panose="00000500000000000000" pitchFamily="2" charset="-79"/>
            </a:endParaRPr>
          </a:p>
        </p:txBody>
      </p:sp>
      <p:sp>
        <p:nvSpPr>
          <p:cNvPr id="6" name="מלבן מעוגל 6">
            <a:extLst>
              <a:ext uri="{FF2B5EF4-FFF2-40B4-BE49-F238E27FC236}">
                <a16:creationId xmlns:a16="http://schemas.microsoft.com/office/drawing/2014/main" id="{433D1387-0BCF-466D-AF45-C04648CB6F6B}"/>
              </a:ext>
            </a:extLst>
          </p:cNvPr>
          <p:cNvSpPr/>
          <p:nvPr/>
        </p:nvSpPr>
        <p:spPr>
          <a:xfrm>
            <a:off x="-892106" y="6083318"/>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7" name="מלבן מעוגל 8">
            <a:extLst>
              <a:ext uri="{FF2B5EF4-FFF2-40B4-BE49-F238E27FC236}">
                <a16:creationId xmlns:a16="http://schemas.microsoft.com/office/drawing/2014/main" id="{12AD495D-BE59-4B53-BE14-89A0E28D97A7}"/>
              </a:ext>
            </a:extLst>
          </p:cNvPr>
          <p:cNvSpPr/>
          <p:nvPr/>
        </p:nvSpPr>
        <p:spPr>
          <a:xfrm>
            <a:off x="-892107" y="6511868"/>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6">
            <a:extLst>
              <a:ext uri="{FF2B5EF4-FFF2-40B4-BE49-F238E27FC236}">
                <a16:creationId xmlns:a16="http://schemas.microsoft.com/office/drawing/2014/main" id="{3A81949A-5D31-4213-8251-5E0D70132011}"/>
              </a:ext>
            </a:extLst>
          </p:cNvPr>
          <p:cNvSpPr/>
          <p:nvPr/>
        </p:nvSpPr>
        <p:spPr>
          <a:xfrm>
            <a:off x="7888853" y="-178833"/>
            <a:ext cx="4668908" cy="315994"/>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IMG_1522.JPG"/>
          <p:cNvPicPr>
            <a:picLocks noChangeAspect="1"/>
          </p:cNvPicPr>
          <p:nvPr/>
        </p:nvPicPr>
        <p:blipFill>
          <a:blip r:embed="rId3" cstate="print"/>
          <a:stretch>
            <a:fillRect/>
          </a:stretch>
        </p:blipFill>
        <p:spPr>
          <a:xfrm rot="5400000">
            <a:off x="-511776" y="1392040"/>
            <a:ext cx="5281179" cy="3603441"/>
          </a:xfrm>
          <a:prstGeom prst="rect">
            <a:avLst/>
          </a:prstGeom>
          <a:solidFill>
            <a:srgbClr val="FFFFFF">
              <a:shade val="85000"/>
            </a:srgbClr>
          </a:solidFill>
          <a:ln w="88900" cap="sq">
            <a:solidFill>
              <a:srgbClr val="FFFFFF"/>
            </a:solidFill>
            <a:miter lim="800000"/>
          </a:ln>
          <a:effectLst>
            <a:outerShdw sx="1000" sy="1000" algn="tl" rotWithShape="0">
              <a:srgbClr val="000000"/>
            </a:outerShdw>
          </a:effectLst>
        </p:spPr>
      </p:pic>
      <p:sp>
        <p:nvSpPr>
          <p:cNvPr id="26627" name="Google Shape;287;p10">
            <a:extLst>
              <a:ext uri="{FF2B5EF4-FFF2-40B4-BE49-F238E27FC236}">
                <a16:creationId xmlns:a16="http://schemas.microsoft.com/office/drawing/2014/main" id="{6515F2CF-2743-4B80-8A09-64C72CF31FD3}"/>
              </a:ext>
            </a:extLst>
          </p:cNvPr>
          <p:cNvSpPr txBox="1">
            <a:spLocks noGrp="1"/>
          </p:cNvSpPr>
          <p:nvPr>
            <p:ph type="body" idx="1"/>
          </p:nvPr>
        </p:nvSpPr>
        <p:spPr>
          <a:xfrm>
            <a:off x="253690" y="619241"/>
            <a:ext cx="11806539" cy="808817"/>
          </a:xfrm>
          <a:noFill/>
          <a:ln>
            <a:noFill/>
          </a:ln>
        </p:spPr>
        <p:txBody>
          <a:bodyPr spcFirstLastPara="1" vert="horz" anchor="b">
            <a:noAutofit/>
          </a:bodyPr>
          <a:lstStyle/>
          <a:p>
            <a:pPr>
              <a:spcBef>
                <a:spcPct val="0"/>
              </a:spcBef>
            </a:pPr>
            <a:r>
              <a:rPr lang="he-IL" altLang="he-IL" sz="4000" b="1" cap="small" dirty="0">
                <a:solidFill>
                  <a:srgbClr val="002060"/>
                </a:solidFill>
                <a:latin typeface="Varela Round" panose="00000500000000000000" pitchFamily="2" charset="-79"/>
                <a:ea typeface="+mj-ea"/>
                <a:cs typeface="Varela Round" panose="00000500000000000000" pitchFamily="2" charset="-79"/>
                <a:sym typeface="Calibri" panose="020F0502020204030204" pitchFamily="34" charset="0"/>
              </a:rPr>
              <a:t>יבגני אורלוב </a:t>
            </a:r>
            <a:br>
              <a:rPr lang="en-US" altLang="he-IL" sz="4000" b="1" cap="small" dirty="0">
                <a:solidFill>
                  <a:srgbClr val="002060"/>
                </a:solidFill>
                <a:latin typeface="Varela Round" panose="00000500000000000000" pitchFamily="2" charset="-79"/>
                <a:ea typeface="+mj-ea"/>
                <a:cs typeface="Varela Round" panose="00000500000000000000" pitchFamily="2" charset="-79"/>
                <a:sym typeface="Calibri" panose="020F0502020204030204" pitchFamily="34" charset="0"/>
              </a:rPr>
            </a:br>
            <a:r>
              <a:rPr lang="he-IL" altLang="he-IL" sz="4000" b="1" cap="small" dirty="0">
                <a:solidFill>
                  <a:srgbClr val="002060"/>
                </a:solidFill>
                <a:latin typeface="Varela Round" panose="00000500000000000000" pitchFamily="2" charset="-79"/>
                <a:ea typeface="+mj-ea"/>
                <a:cs typeface="Varela Round" panose="00000500000000000000" pitchFamily="2" charset="-79"/>
                <a:sym typeface="Calibri" panose="020F0502020204030204" pitchFamily="34" charset="0"/>
              </a:rPr>
              <a:t>השחקן ראשי של פנתר לבן</a:t>
            </a:r>
          </a:p>
        </p:txBody>
      </p:sp>
      <p:sp>
        <p:nvSpPr>
          <p:cNvPr id="31746" name="Google Shape;286;p10">
            <a:extLst>
              <a:ext uri="{FF2B5EF4-FFF2-40B4-BE49-F238E27FC236}">
                <a16:creationId xmlns:a16="http://schemas.microsoft.com/office/drawing/2014/main" id="{03219A96-4231-46AD-B8D8-E4BA05AED675}"/>
              </a:ext>
            </a:extLst>
          </p:cNvPr>
          <p:cNvSpPr txBox="1">
            <a:spLocks noGrp="1"/>
          </p:cNvSpPr>
          <p:nvPr>
            <p:ph type="title" idx="4294967295"/>
          </p:nvPr>
        </p:nvSpPr>
        <p:spPr>
          <a:xfrm>
            <a:off x="4692533" y="2175396"/>
            <a:ext cx="7257357" cy="3260725"/>
          </a:xfrm>
        </p:spPr>
        <p:txBody>
          <a:bodyPr vert="horz" anchor="b">
            <a:noAutofit/>
          </a:bodyPr>
          <a:lstStyle/>
          <a:p>
            <a:pPr marL="274320" indent="-274320" algn="r">
              <a:lnSpc>
                <a:spcPts val="3500"/>
              </a:lnSpc>
              <a:spcBef>
                <a:spcPts val="600"/>
              </a:spcBef>
              <a:spcAft>
                <a:spcPts val="1800"/>
              </a:spcAft>
              <a:buClr>
                <a:schemeClr val="accent1"/>
              </a:buClr>
              <a:buSzPct val="70000"/>
              <a:buFont typeface="Wingdings"/>
            </a:pPr>
            <a:br>
              <a:rPr lang="he-IL" altLang="he-IL" sz="2800" dirty="0">
                <a:solidFill>
                  <a:srgbClr val="002060"/>
                </a:solidFill>
                <a:latin typeface="Varela Round" panose="00000500000000000000" pitchFamily="2" charset="-79"/>
                <a:ea typeface="+mn-ea"/>
                <a:cs typeface="Varela Round" panose="00000500000000000000" pitchFamily="2" charset="-79"/>
              </a:rPr>
            </a:br>
            <a:br>
              <a:rPr lang="he-IL" altLang="he-IL" sz="2800" dirty="0">
                <a:solidFill>
                  <a:srgbClr val="002060"/>
                </a:solidFill>
                <a:latin typeface="Varela Round" panose="00000500000000000000" pitchFamily="2" charset="-79"/>
                <a:ea typeface="+mn-ea"/>
                <a:cs typeface="Varela Round" panose="00000500000000000000" pitchFamily="2" charset="-79"/>
              </a:rPr>
            </a:br>
            <a:br>
              <a:rPr lang="he-IL" altLang="he-IL" sz="2800" dirty="0">
                <a:solidFill>
                  <a:srgbClr val="002060"/>
                </a:solidFill>
                <a:latin typeface="Varela Round" panose="00000500000000000000" pitchFamily="2" charset="-79"/>
                <a:ea typeface="+mn-ea"/>
                <a:cs typeface="Varela Round" panose="00000500000000000000" pitchFamily="2" charset="-79"/>
              </a:rPr>
            </a:br>
            <a:r>
              <a:rPr lang="he-IL" altLang="he-IL" sz="2800" dirty="0">
                <a:solidFill>
                  <a:srgbClr val="002060"/>
                </a:solidFill>
                <a:latin typeface="Varela Round" panose="00000500000000000000" pitchFamily="2" charset="-79"/>
                <a:ea typeface="+mn-ea"/>
                <a:cs typeface="Varela Round" panose="00000500000000000000" pitchFamily="2" charset="-79"/>
              </a:rPr>
              <a:t>סיפור העלייה שלי,הגזענות שסבלתי ממנה, </a:t>
            </a:r>
            <a:br>
              <a:rPr lang="he-IL" altLang="he-IL" sz="2800" dirty="0">
                <a:solidFill>
                  <a:srgbClr val="002060"/>
                </a:solidFill>
                <a:latin typeface="Varela Round" panose="00000500000000000000" pitchFamily="2" charset="-79"/>
                <a:ea typeface="+mn-ea"/>
                <a:cs typeface="Varela Round" panose="00000500000000000000" pitchFamily="2" charset="-79"/>
              </a:rPr>
            </a:br>
            <a:r>
              <a:rPr lang="he-IL" altLang="he-IL" sz="2800" dirty="0">
                <a:solidFill>
                  <a:srgbClr val="002060"/>
                </a:solidFill>
                <a:latin typeface="Varela Round" panose="00000500000000000000" pitchFamily="2" charset="-79"/>
                <a:ea typeface="+mn-ea"/>
                <a:cs typeface="Varela Round" panose="00000500000000000000" pitchFamily="2" charset="-79"/>
              </a:rPr>
              <a:t>הזעם שלי, </a:t>
            </a:r>
            <a:br>
              <a:rPr lang="he-IL" altLang="he-IL" sz="2800" dirty="0">
                <a:solidFill>
                  <a:srgbClr val="002060"/>
                </a:solidFill>
                <a:latin typeface="Varela Round" panose="00000500000000000000" pitchFamily="2" charset="-79"/>
                <a:ea typeface="+mn-ea"/>
                <a:cs typeface="Varela Round" panose="00000500000000000000" pitchFamily="2" charset="-79"/>
              </a:rPr>
            </a:br>
            <a:r>
              <a:rPr lang="he-IL" altLang="he-IL" sz="2800" dirty="0">
                <a:solidFill>
                  <a:srgbClr val="002060"/>
                </a:solidFill>
                <a:latin typeface="Varela Round" panose="00000500000000000000" pitchFamily="2" charset="-79"/>
                <a:ea typeface="+mn-ea"/>
                <a:cs typeface="Varela Round" panose="00000500000000000000" pitchFamily="2" charset="-79"/>
              </a:rPr>
              <a:t>ההסתבכויות והתהומות שהגעתי אליהם, </a:t>
            </a:r>
            <a:br>
              <a:rPr lang="he-IL" altLang="he-IL" sz="2800" dirty="0">
                <a:solidFill>
                  <a:srgbClr val="002060"/>
                </a:solidFill>
                <a:latin typeface="Varela Round" panose="00000500000000000000" pitchFamily="2" charset="-79"/>
                <a:ea typeface="+mn-ea"/>
                <a:cs typeface="Varela Round" panose="00000500000000000000" pitchFamily="2" charset="-79"/>
              </a:rPr>
            </a:br>
            <a:r>
              <a:rPr lang="he-IL" altLang="he-IL" sz="2800" dirty="0">
                <a:solidFill>
                  <a:srgbClr val="002060"/>
                </a:solidFill>
                <a:latin typeface="Varela Round" panose="00000500000000000000" pitchFamily="2" charset="-79"/>
                <a:ea typeface="+mn-ea"/>
                <a:cs typeface="Varela Round" panose="00000500000000000000" pitchFamily="2" charset="-79"/>
              </a:rPr>
              <a:t>הליהוק לסרט </a:t>
            </a:r>
            <a:br>
              <a:rPr lang="he-IL" altLang="he-IL" sz="2800" dirty="0">
                <a:solidFill>
                  <a:srgbClr val="002060"/>
                </a:solidFill>
                <a:latin typeface="Varela Round" panose="00000500000000000000" pitchFamily="2" charset="-79"/>
                <a:ea typeface="+mn-ea"/>
                <a:cs typeface="Varela Round" panose="00000500000000000000" pitchFamily="2" charset="-79"/>
              </a:rPr>
            </a:br>
            <a:r>
              <a:rPr lang="he-IL" altLang="he-IL" sz="2800" dirty="0">
                <a:solidFill>
                  <a:srgbClr val="002060"/>
                </a:solidFill>
                <a:latin typeface="Varela Round" panose="00000500000000000000" pitchFamily="2" charset="-79"/>
                <a:ea typeface="+mn-ea"/>
                <a:cs typeface="Varela Round" panose="00000500000000000000" pitchFamily="2" charset="-79"/>
              </a:rPr>
              <a:t>ומה הבנתי ואני בעצם יודע  היום. </a:t>
            </a:r>
            <a:br>
              <a:rPr lang="he-IL" altLang="he-IL" sz="2800" dirty="0">
                <a:solidFill>
                  <a:srgbClr val="002060"/>
                </a:solidFill>
                <a:latin typeface="Varela Round" panose="00000500000000000000" pitchFamily="2" charset="-79"/>
                <a:ea typeface="+mn-ea"/>
                <a:cs typeface="Varela Round" panose="00000500000000000000" pitchFamily="2" charset="-79"/>
              </a:rPr>
            </a:br>
            <a:br>
              <a:rPr lang="he-IL" altLang="he-IL" sz="2800" dirty="0">
                <a:solidFill>
                  <a:srgbClr val="002060"/>
                </a:solidFill>
                <a:latin typeface="Varela Round" panose="00000500000000000000" pitchFamily="2" charset="-79"/>
                <a:ea typeface="+mn-ea"/>
                <a:cs typeface="Varela Round" panose="00000500000000000000" pitchFamily="2" charset="-79"/>
              </a:rPr>
            </a:br>
            <a:br>
              <a:rPr lang="he-IL" altLang="he-IL" sz="2800" dirty="0">
                <a:solidFill>
                  <a:srgbClr val="002060"/>
                </a:solidFill>
                <a:latin typeface="Varela Round" panose="00000500000000000000" pitchFamily="2" charset="-79"/>
                <a:ea typeface="+mn-ea"/>
                <a:cs typeface="Varela Round" panose="00000500000000000000" pitchFamily="2" charset="-79"/>
              </a:rPr>
            </a:br>
            <a:r>
              <a:rPr lang="he-IL" altLang="he-IL" sz="2800" dirty="0">
                <a:solidFill>
                  <a:srgbClr val="002060"/>
                </a:solidFill>
                <a:latin typeface="Varela Round" panose="00000500000000000000" pitchFamily="2" charset="-79"/>
                <a:ea typeface="+mn-ea"/>
                <a:cs typeface="Varela Round" panose="00000500000000000000" pitchFamily="2" charset="-79"/>
              </a:rPr>
              <a:t>     </a:t>
            </a:r>
            <a:endParaRPr lang="he-IL" altLang="he-IL" sz="2800" dirty="0">
              <a:solidFill>
                <a:srgbClr val="002060"/>
              </a:solidFill>
              <a:latin typeface="Varela Round" panose="00000500000000000000" pitchFamily="2" charset="-79"/>
              <a:ea typeface="+mn-ea"/>
              <a:cs typeface="Varela Round" panose="00000500000000000000" pitchFamily="2" charset="-79"/>
              <a:sym typeface="Calibri" panose="020F0502020204030204" pitchFamily="34" charset="0"/>
            </a:endParaRPr>
          </a:p>
        </p:txBody>
      </p:sp>
      <p:sp>
        <p:nvSpPr>
          <p:cNvPr id="2" name="תיבת טקסט 1">
            <a:extLst>
              <a:ext uri="{FF2B5EF4-FFF2-40B4-BE49-F238E27FC236}">
                <a16:creationId xmlns:a16="http://schemas.microsoft.com/office/drawing/2014/main" id="{8D076C3A-AB46-4E2D-ACCC-BAC1330651FF}"/>
              </a:ext>
            </a:extLst>
          </p:cNvPr>
          <p:cNvSpPr txBox="1"/>
          <p:nvPr/>
        </p:nvSpPr>
        <p:spPr>
          <a:xfrm>
            <a:off x="12452635" y="4219613"/>
            <a:ext cx="222584" cy="461665"/>
          </a:xfrm>
          <a:prstGeom prst="rect">
            <a:avLst/>
          </a:prstGeom>
          <a:noFill/>
        </p:spPr>
        <p:txBody>
          <a:bodyPr wrap="square" rtlCol="1">
            <a:spAutoFit/>
          </a:bodyPr>
          <a:lstStyle/>
          <a:p>
            <a:endParaRPr lang="he-IL" sz="2400" dirty="0">
              <a:latin typeface="Varela Round" panose="00000500000000000000" pitchFamily="2" charset="-79"/>
              <a:cs typeface="Varela Round" panose="00000500000000000000" pitchFamily="2" charset="-79"/>
            </a:endParaRPr>
          </a:p>
        </p:txBody>
      </p:sp>
      <p:sp>
        <p:nvSpPr>
          <p:cNvPr id="6" name="מלבן מעוגל 6">
            <a:extLst>
              <a:ext uri="{FF2B5EF4-FFF2-40B4-BE49-F238E27FC236}">
                <a16:creationId xmlns:a16="http://schemas.microsoft.com/office/drawing/2014/main" id="{433D1387-0BCF-466D-AF45-C04648CB6F6B}"/>
              </a:ext>
            </a:extLst>
          </p:cNvPr>
          <p:cNvSpPr/>
          <p:nvPr/>
        </p:nvSpPr>
        <p:spPr>
          <a:xfrm>
            <a:off x="-434906" y="5735193"/>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7" name="מלבן מעוגל 8">
            <a:extLst>
              <a:ext uri="{FF2B5EF4-FFF2-40B4-BE49-F238E27FC236}">
                <a16:creationId xmlns:a16="http://schemas.microsoft.com/office/drawing/2014/main" id="{12AD495D-BE59-4B53-BE14-89A0E28D97A7}"/>
              </a:ext>
            </a:extLst>
          </p:cNvPr>
          <p:cNvSpPr/>
          <p:nvPr/>
        </p:nvSpPr>
        <p:spPr>
          <a:xfrm>
            <a:off x="-763259" y="618345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a:xfrm>
            <a:off x="563880" y="587188"/>
            <a:ext cx="11079480" cy="5034151"/>
          </a:xfrm>
        </p:spPr>
        <p:txBody>
          <a:bodyPr>
            <a:normAutofit fontScale="77500" lnSpcReduction="20000"/>
          </a:bodyPr>
          <a:lstStyle/>
          <a:p>
            <a:r>
              <a:rPr lang="he-IL" sz="5700" b="1" dirty="0">
                <a:solidFill>
                  <a:srgbClr val="002060"/>
                </a:solidFill>
                <a:latin typeface="Varela Round" panose="00000500000000000000" pitchFamily="2" charset="-79"/>
                <a:cs typeface="Varela Round" panose="00000500000000000000" pitchFamily="2" charset="-79"/>
              </a:rPr>
              <a:t>שאלות לדיון</a:t>
            </a:r>
          </a:p>
          <a:p>
            <a:pPr algn="r"/>
            <a:endParaRPr lang="he-IL" dirty="0">
              <a:solidFill>
                <a:srgbClr val="002060"/>
              </a:solidFill>
              <a:latin typeface="Varela Round" panose="00000500000000000000" pitchFamily="2" charset="-79"/>
              <a:cs typeface="Varela Round" panose="00000500000000000000" pitchFamily="2" charset="-79"/>
            </a:endParaRPr>
          </a:p>
          <a:p>
            <a:pPr marL="800100" indent="-571500" algn="r">
              <a:buFont typeface="Arial" panose="020B0604020202020204" pitchFamily="34" charset="0"/>
              <a:buChar char="•"/>
            </a:pPr>
            <a:r>
              <a:rPr lang="he-IL" dirty="0">
                <a:solidFill>
                  <a:srgbClr val="002060"/>
                </a:solidFill>
                <a:latin typeface="Varela Round" panose="00000500000000000000" pitchFamily="2" charset="-79"/>
                <a:cs typeface="Varela Round" panose="00000500000000000000" pitchFamily="2" charset="-79"/>
              </a:rPr>
              <a:t>מאיפה מגיעה תופעת הגזענות?</a:t>
            </a:r>
          </a:p>
          <a:p>
            <a:pPr marL="800100" indent="-571500" algn="r">
              <a:buFont typeface="Arial" panose="020B0604020202020204" pitchFamily="34" charset="0"/>
              <a:buChar char="•"/>
            </a:pPr>
            <a:endParaRPr lang="he-IL" dirty="0">
              <a:solidFill>
                <a:srgbClr val="002060"/>
              </a:solidFill>
              <a:latin typeface="Varela Round" panose="00000500000000000000" pitchFamily="2" charset="-79"/>
              <a:cs typeface="Varela Round" panose="00000500000000000000" pitchFamily="2" charset="-79"/>
            </a:endParaRPr>
          </a:p>
          <a:p>
            <a:pPr marL="800100" indent="-571500" algn="r">
              <a:buFont typeface="Arial" panose="020B0604020202020204" pitchFamily="34" charset="0"/>
              <a:buChar char="•"/>
            </a:pPr>
            <a:r>
              <a:rPr lang="he-IL" dirty="0">
                <a:solidFill>
                  <a:srgbClr val="002060"/>
                </a:solidFill>
                <a:latin typeface="Varela Round" panose="00000500000000000000" pitchFamily="2" charset="-79"/>
                <a:cs typeface="Varela Round" panose="00000500000000000000" pitchFamily="2" charset="-79"/>
              </a:rPr>
              <a:t>הקשר בין </a:t>
            </a:r>
            <a:r>
              <a:rPr lang="he-IL" dirty="0" err="1">
                <a:solidFill>
                  <a:srgbClr val="002060"/>
                </a:solidFill>
                <a:latin typeface="Varela Round" panose="00000500000000000000" pitchFamily="2" charset="-79"/>
                <a:cs typeface="Varela Round" panose="00000500000000000000" pitchFamily="2" charset="-79"/>
              </a:rPr>
              <a:t>סטראוטיפים</a:t>
            </a:r>
            <a:r>
              <a:rPr lang="he-IL" dirty="0">
                <a:solidFill>
                  <a:srgbClr val="002060"/>
                </a:solidFill>
                <a:latin typeface="Varela Round" panose="00000500000000000000" pitchFamily="2" charset="-79"/>
                <a:cs typeface="Varela Round" panose="00000500000000000000" pitchFamily="2" charset="-79"/>
              </a:rPr>
              <a:t> לגזענות.</a:t>
            </a:r>
          </a:p>
          <a:p>
            <a:pPr marL="800100" indent="-571500" algn="r">
              <a:buFont typeface="Arial" panose="020B0604020202020204" pitchFamily="34" charset="0"/>
              <a:buChar char="•"/>
            </a:pPr>
            <a:endParaRPr lang="he-IL" dirty="0">
              <a:solidFill>
                <a:srgbClr val="002060"/>
              </a:solidFill>
              <a:latin typeface="Varela Round" panose="00000500000000000000" pitchFamily="2" charset="-79"/>
              <a:cs typeface="Varela Round" panose="00000500000000000000" pitchFamily="2" charset="-79"/>
            </a:endParaRPr>
          </a:p>
          <a:p>
            <a:pPr marL="800100" indent="-571500" algn="r">
              <a:buFont typeface="Arial" panose="020B0604020202020204" pitchFamily="34" charset="0"/>
              <a:buChar char="•"/>
            </a:pPr>
            <a:r>
              <a:rPr lang="he-IL" dirty="0">
                <a:solidFill>
                  <a:srgbClr val="002060"/>
                </a:solidFill>
                <a:latin typeface="Varela Round" panose="00000500000000000000" pitchFamily="2" charset="-79"/>
                <a:cs typeface="Varela Round" panose="00000500000000000000" pitchFamily="2" charset="-79"/>
              </a:rPr>
              <a:t> האם לשנוא מישהו בגלל שהוא שמן או נמוך האם זה גם גזענות?</a:t>
            </a:r>
          </a:p>
          <a:p>
            <a:pPr marL="800100" indent="-571500" algn="r">
              <a:buFont typeface="Arial" panose="020B0604020202020204" pitchFamily="34" charset="0"/>
              <a:buChar char="•"/>
            </a:pPr>
            <a:endParaRPr lang="he-IL" dirty="0">
              <a:solidFill>
                <a:srgbClr val="002060"/>
              </a:solidFill>
              <a:latin typeface="Varela Round" panose="00000500000000000000" pitchFamily="2" charset="-79"/>
              <a:cs typeface="Varela Round" panose="00000500000000000000" pitchFamily="2" charset="-79"/>
            </a:endParaRPr>
          </a:p>
          <a:p>
            <a:pPr marL="800100" indent="-571500" algn="r">
              <a:buFont typeface="Arial" panose="020B0604020202020204" pitchFamily="34" charset="0"/>
              <a:buChar char="•"/>
            </a:pPr>
            <a:r>
              <a:rPr lang="he-IL" dirty="0">
                <a:solidFill>
                  <a:srgbClr val="002060"/>
                </a:solidFill>
                <a:latin typeface="Varela Round" panose="00000500000000000000" pitchFamily="2" charset="-79"/>
                <a:cs typeface="Varela Round" panose="00000500000000000000" pitchFamily="2" charset="-79"/>
              </a:rPr>
              <a:t>המאבק בגזענות </a:t>
            </a:r>
            <a:r>
              <a:rPr lang="he-IL" dirty="0" err="1">
                <a:solidFill>
                  <a:srgbClr val="002060"/>
                </a:solidFill>
                <a:latin typeface="Varela Round" panose="00000500000000000000" pitchFamily="2" charset="-79"/>
                <a:cs typeface="Varela Round" panose="00000500000000000000" pitchFamily="2" charset="-79"/>
              </a:rPr>
              <a:t>ובסטראוטיפים</a:t>
            </a:r>
            <a:r>
              <a:rPr lang="he-IL" dirty="0">
                <a:solidFill>
                  <a:srgbClr val="002060"/>
                </a:solidFill>
                <a:latin typeface="Varela Round" panose="00000500000000000000" pitchFamily="2" charset="-79"/>
                <a:cs typeface="Varela Round" panose="00000500000000000000" pitchFamily="2" charset="-79"/>
              </a:rPr>
              <a:t>.</a:t>
            </a:r>
          </a:p>
          <a:p>
            <a:pPr marL="800100" indent="-571500" algn="r">
              <a:buFont typeface="Arial" panose="020B0604020202020204" pitchFamily="34" charset="0"/>
              <a:buChar char="•"/>
            </a:pPr>
            <a:endParaRPr lang="he-IL" dirty="0">
              <a:solidFill>
                <a:srgbClr val="002060"/>
              </a:solidFill>
              <a:latin typeface="Varela Round" panose="00000500000000000000" pitchFamily="2" charset="-79"/>
              <a:cs typeface="Varela Round" panose="00000500000000000000" pitchFamily="2" charset="-79"/>
            </a:endParaRPr>
          </a:p>
          <a:p>
            <a:pPr marL="800100" indent="-571500" algn="r">
              <a:buFont typeface="Arial" panose="020B0604020202020204" pitchFamily="34" charset="0"/>
              <a:buChar char="•"/>
            </a:pPr>
            <a:r>
              <a:rPr lang="he-IL" dirty="0">
                <a:solidFill>
                  <a:srgbClr val="002060"/>
                </a:solidFill>
                <a:latin typeface="Varela Round" panose="00000500000000000000" pitchFamily="2" charset="-79"/>
                <a:cs typeface="Varela Round" panose="00000500000000000000" pitchFamily="2" charset="-79"/>
              </a:rPr>
              <a:t>ומה אני יכול לעשות בכדי לשנות את המציאות?</a:t>
            </a:r>
          </a:p>
        </p:txBody>
      </p:sp>
      <p:sp>
        <p:nvSpPr>
          <p:cNvPr id="4" name="מלבן מעוגל 6">
            <a:extLst>
              <a:ext uri="{FF2B5EF4-FFF2-40B4-BE49-F238E27FC236}">
                <a16:creationId xmlns:a16="http://schemas.microsoft.com/office/drawing/2014/main" id="{955B9CFD-1232-4563-BD68-26AE79E5175B}"/>
              </a:ext>
            </a:extLst>
          </p:cNvPr>
          <p:cNvSpPr/>
          <p:nvPr/>
        </p:nvSpPr>
        <p:spPr>
          <a:xfrm>
            <a:off x="-869939" y="5896604"/>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5" name="מלבן מעוגל 8">
            <a:extLst>
              <a:ext uri="{FF2B5EF4-FFF2-40B4-BE49-F238E27FC236}">
                <a16:creationId xmlns:a16="http://schemas.microsoft.com/office/drawing/2014/main" id="{2C2E8863-4611-4C4D-92A9-9BED9BF5E851}"/>
              </a:ext>
            </a:extLst>
          </p:cNvPr>
          <p:cNvSpPr/>
          <p:nvPr/>
        </p:nvSpPr>
        <p:spPr>
          <a:xfrm>
            <a:off x="-869939" y="635109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6" name="מלבן מעוגל 6">
            <a:extLst>
              <a:ext uri="{FF2B5EF4-FFF2-40B4-BE49-F238E27FC236}">
                <a16:creationId xmlns:a16="http://schemas.microsoft.com/office/drawing/2014/main" id="{8A5F83C8-7A8B-4B07-81BE-1B18B71BD869}"/>
              </a:ext>
            </a:extLst>
          </p:cNvPr>
          <p:cNvSpPr/>
          <p:nvPr/>
        </p:nvSpPr>
        <p:spPr>
          <a:xfrm>
            <a:off x="7847341" y="-178834"/>
            <a:ext cx="4766191" cy="35766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cstate="print"/>
          <a:srcRect l="39172" r="34234" b="66411"/>
          <a:stretch/>
        </p:blipFill>
        <p:spPr>
          <a:xfrm>
            <a:off x="4775994" y="0"/>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647340" y="3016112"/>
            <a:ext cx="11174412" cy="2618474"/>
          </a:xfrm>
          <a:prstGeom prst="rect">
            <a:avLst/>
          </a:prstGeom>
          <a:noFill/>
        </p:spPr>
        <p:txBody>
          <a:bodyPr wrap="square" rtlCol="1">
            <a:spAutoFit/>
          </a:bodyPr>
          <a:lstStyle/>
          <a:p>
            <a:pPr marL="895350">
              <a:lnSpc>
                <a:spcPct val="150000"/>
              </a:lnSpc>
            </a:pPr>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47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נוהל שימוש ביצירות מוגנות בזכויות יוצרים ואיתור בעלי זכויות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594805" y="1735233"/>
            <a:ext cx="12192001" cy="1260164"/>
          </a:xfrm>
        </p:spPr>
        <p:txBody>
          <a:bodyPr/>
          <a:lstStyle/>
          <a:p>
            <a:pPr algn="r"/>
            <a:r>
              <a:rPr lang="he-IL" sz="4800" dirty="0">
                <a:solidFill>
                  <a:srgbClr val="002060"/>
                </a:solidFill>
                <a:effectLst/>
              </a:rPr>
              <a:t>					</a:t>
            </a:r>
          </a:p>
        </p:txBody>
      </p:sp>
      <p:sp>
        <p:nvSpPr>
          <p:cNvPr id="7" name="כותרת משנה 6"/>
          <p:cNvSpPr>
            <a:spLocks noGrp="1"/>
          </p:cNvSpPr>
          <p:nvPr>
            <p:ph type="subTitle" idx="1"/>
          </p:nvPr>
        </p:nvSpPr>
        <p:spPr>
          <a:xfrm>
            <a:off x="-337522" y="1608683"/>
            <a:ext cx="13124328" cy="2196361"/>
          </a:xfrm>
        </p:spPr>
        <p:txBody>
          <a:bodyPr/>
          <a:lstStyle/>
          <a:p>
            <a:r>
              <a:rPr lang="he-IL" sz="4800" dirty="0">
                <a:effectLst/>
                <a:sym typeface="Varela Round"/>
              </a:rPr>
              <a:t>"פנתר לבן"</a:t>
            </a:r>
          </a:p>
          <a:p>
            <a:r>
              <a:rPr lang="he-IL" sz="4000" dirty="0">
                <a:effectLst/>
                <a:sym typeface="Varela Round"/>
              </a:rPr>
              <a:t>סרט קולנוע ושיחה בנושא המאבק </a:t>
            </a:r>
            <a:br>
              <a:rPr lang="en-US" sz="4000" dirty="0">
                <a:effectLst/>
                <a:sym typeface="Varela Round"/>
              </a:rPr>
            </a:br>
            <a:r>
              <a:rPr lang="he-IL" sz="4000" dirty="0">
                <a:effectLst/>
                <a:sym typeface="Varela Round"/>
              </a:rPr>
              <a:t>באלימות ובגזענות </a:t>
            </a:r>
          </a:p>
        </p:txBody>
      </p:sp>
      <p:sp>
        <p:nvSpPr>
          <p:cNvPr id="4" name="מציין מיקום תוכן 3"/>
          <p:cNvSpPr>
            <a:spLocks noGrp="1"/>
          </p:cNvSpPr>
          <p:nvPr>
            <p:ph idx="10"/>
          </p:nvPr>
        </p:nvSpPr>
        <p:spPr>
          <a:xfrm>
            <a:off x="0" y="4560001"/>
            <a:ext cx="12192001" cy="720094"/>
          </a:xfrm>
        </p:spPr>
        <p:txBody>
          <a:bodyPr/>
          <a:lstStyle/>
          <a:p>
            <a:r>
              <a:rPr lang="he-IL" dirty="0">
                <a:effectLst/>
                <a:sym typeface="Varela Round"/>
              </a:rPr>
              <a:t>בהשתתפות במאי הקולנוע דני רייספלד </a:t>
            </a:r>
            <a:br>
              <a:rPr lang="en-US" dirty="0">
                <a:effectLst/>
                <a:sym typeface="Varela Round"/>
              </a:rPr>
            </a:br>
            <a:r>
              <a:rPr lang="he-IL" dirty="0">
                <a:effectLst/>
                <a:sym typeface="Varela Round"/>
              </a:rPr>
              <a:t>והשחקן הראשי יבגני אורלוב</a:t>
            </a:r>
          </a:p>
        </p:txBody>
      </p:sp>
      <p:sp>
        <p:nvSpPr>
          <p:cNvPr id="8" name="מציין מיקום תוכן 3">
            <a:extLst>
              <a:ext uri="{FF2B5EF4-FFF2-40B4-BE49-F238E27FC236}">
                <a16:creationId xmlns:a16="http://schemas.microsoft.com/office/drawing/2014/main" id="{24B96CF6-2431-462F-85DE-B12249461ED1}"/>
              </a:ext>
            </a:extLst>
          </p:cNvPr>
          <p:cNvSpPr txBox="1">
            <a:spLocks/>
          </p:cNvSpPr>
          <p:nvPr/>
        </p:nvSpPr>
        <p:spPr>
          <a:xfrm>
            <a:off x="1" y="3655799"/>
            <a:ext cx="12192000" cy="720094"/>
          </a:xfrm>
          <a:prstGeom prst="rect">
            <a:avLst/>
          </a:prstGeom>
        </p:spPr>
        <p:txBody>
          <a:bodyPr vert="horz" anchor="ctr">
            <a:noAutofit/>
          </a:bodyPr>
          <a:lstStyle>
            <a:lvl1pPr marL="0" indent="0" algn="ctr" defTabSz="914491" rtl="1" eaLnBrk="1" latinLnBrk="0" hangingPunct="1">
              <a:lnSpc>
                <a:spcPct val="100000"/>
              </a:lnSpc>
              <a:spcBef>
                <a:spcPts val="0"/>
              </a:spcBef>
              <a:spcAft>
                <a:spcPts val="600"/>
              </a:spcAft>
              <a:buClr>
                <a:schemeClr val="accent1"/>
              </a:buClr>
              <a:buSzPts val="2800"/>
              <a:buFont typeface="Arial" pitchFamily="34" charset="0"/>
              <a:buNone/>
              <a:defRPr kumimoji="0" lang="he-IL" sz="28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Clr>
                <a:schemeClr val="accent1"/>
              </a:buClr>
              <a:buSzPts val="2800"/>
              <a:buFont typeface="Arial" pitchFamily="34" charset="0"/>
              <a:buNone/>
              <a:defRPr kumimoji="0" lang="he-IL" sz="3200" b="1" kern="1200" dirty="0" smtClean="0">
                <a:solidFill>
                  <a:srgbClr val="002060"/>
                </a:solidFill>
                <a:latin typeface="Varela Round" pitchFamily="2" charset="-79"/>
                <a:ea typeface="+mn-ea"/>
                <a:cs typeface="Varela Round" pitchFamily="2" charset="-79"/>
              </a:defRPr>
            </a:lvl2pPr>
            <a:lvl3pPr marL="914400" indent="-182880" algn="r" rtl="1" eaLnBrk="1" latinLnBrk="0" hangingPunct="1">
              <a:lnSpc>
                <a:spcPct val="150000"/>
              </a:lnSpc>
              <a:spcBef>
                <a:spcPct val="20000"/>
              </a:spcBef>
              <a:buClr>
                <a:schemeClr val="accent1">
                  <a:shade val="75000"/>
                </a:schemeClr>
              </a:buClr>
              <a:buSzPct val="60000"/>
              <a:buFont typeface="Wingdings"/>
              <a:buChar char=""/>
              <a:defRPr kumimoji="0" sz="1800" kern="1200">
                <a:solidFill>
                  <a:srgbClr val="002060"/>
                </a:solidFill>
                <a:latin typeface="Varela Round" pitchFamily="2" charset="-79"/>
                <a:ea typeface="+mn-ea"/>
                <a:cs typeface="Varela Round" pitchFamily="2" charset="-79"/>
              </a:defRPr>
            </a:lvl3pPr>
            <a:lvl4pPr marL="1188720" indent="-182880" algn="r" rtl="1" eaLnBrk="1" latinLnBrk="0" hangingPunct="1">
              <a:lnSpc>
                <a:spcPct val="150000"/>
              </a:lnSpc>
              <a:spcBef>
                <a:spcPct val="20000"/>
              </a:spcBef>
              <a:buClr>
                <a:schemeClr val="accent1">
                  <a:tint val="60000"/>
                </a:schemeClr>
              </a:buClr>
              <a:buSzPct val="60000"/>
              <a:buFont typeface="Wingdings"/>
              <a:buChar char=""/>
              <a:defRPr kumimoji="0" sz="1800" kern="1200">
                <a:solidFill>
                  <a:srgbClr val="002060"/>
                </a:solidFill>
                <a:latin typeface="Varela Round" pitchFamily="2" charset="-79"/>
                <a:ea typeface="+mn-ea"/>
                <a:cs typeface="Varela Round" pitchFamily="2" charset="-79"/>
              </a:defRPr>
            </a:lvl4pPr>
            <a:lvl5pPr marL="1463040" indent="-182880" algn="r" rtl="1" eaLnBrk="1" latinLnBrk="0" hangingPunct="1">
              <a:lnSpc>
                <a:spcPct val="150000"/>
              </a:lnSpc>
              <a:spcBef>
                <a:spcPct val="20000"/>
              </a:spcBef>
              <a:buClr>
                <a:schemeClr val="accent2">
                  <a:tint val="60000"/>
                </a:schemeClr>
              </a:buClr>
              <a:buSzPct val="68000"/>
              <a:buFont typeface="Wingdings 2"/>
              <a:buChar char=""/>
              <a:defRPr kumimoji="0" sz="1600" kern="1200">
                <a:solidFill>
                  <a:srgbClr val="002060"/>
                </a:solidFill>
                <a:latin typeface="Varela Round" pitchFamily="2" charset="-79"/>
                <a:ea typeface="+mn-ea"/>
                <a:cs typeface="Varela Round" pitchFamily="2" charset="-79"/>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he-IL" sz="3200" dirty="0">
                <a:effectLst/>
                <a:sym typeface="Varela Round"/>
              </a:rPr>
              <a:t>קולנוע</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6" name="תמונה 5" descr="IMG_1863.JPG"/>
          <p:cNvPicPr>
            <a:picLocks noChangeAspect="1"/>
          </p:cNvPicPr>
          <p:nvPr/>
        </p:nvPicPr>
        <p:blipFill>
          <a:blip r:embed="rId3" cstate="print"/>
          <a:stretch>
            <a:fillRect/>
          </a:stretch>
        </p:blipFill>
        <p:spPr>
          <a:xfrm>
            <a:off x="1043070" y="378460"/>
            <a:ext cx="9899249" cy="5786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27176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 y="380910"/>
            <a:ext cx="12192000" cy="1260000"/>
          </a:xfrm>
        </p:spPr>
        <p:txBody>
          <a:bodyPr/>
          <a:lstStyle/>
          <a:p>
            <a:r>
              <a:rPr lang="he-IL" dirty="0"/>
              <a:t>מי אתם הפנתרים הלבנים</a:t>
            </a:r>
          </a:p>
        </p:txBody>
      </p:sp>
      <p:sp>
        <p:nvSpPr>
          <p:cNvPr id="3" name="כותרת משנה 2"/>
          <p:cNvSpPr>
            <a:spLocks noGrp="1"/>
          </p:cNvSpPr>
          <p:nvPr>
            <p:ph type="subTitle" idx="1"/>
          </p:nvPr>
        </p:nvSpPr>
        <p:spPr>
          <a:xfrm>
            <a:off x="1080655" y="317841"/>
            <a:ext cx="10446327" cy="6566789"/>
          </a:xfrm>
        </p:spPr>
        <p:txBody>
          <a:bodyPr/>
          <a:lstStyle/>
          <a:p>
            <a:endParaRPr lang="he-IL" sz="2800" dirty="0">
              <a:solidFill>
                <a:schemeClr val="bg2">
                  <a:lumMod val="10000"/>
                </a:schemeClr>
              </a:solidFill>
              <a:effectLst>
                <a:outerShdw blurRad="38100" dist="38100" dir="2700000" algn="tl">
                  <a:srgbClr val="000000">
                    <a:alpha val="43137"/>
                  </a:srgbClr>
                </a:outerShdw>
              </a:effectLst>
            </a:endParaRPr>
          </a:p>
          <a:p>
            <a:endParaRPr lang="he-IL" sz="2800" dirty="0">
              <a:solidFill>
                <a:schemeClr val="bg2">
                  <a:lumMod val="10000"/>
                </a:schemeClr>
              </a:solidFill>
              <a:effectLst>
                <a:outerShdw blurRad="38100" dist="38100" dir="2700000" algn="tl">
                  <a:srgbClr val="000000">
                    <a:alpha val="43137"/>
                  </a:srgbClr>
                </a:outerShdw>
              </a:effectLst>
            </a:endParaRPr>
          </a:p>
          <a:p>
            <a:endParaRPr lang="he-IL" sz="2800" dirty="0">
              <a:solidFill>
                <a:schemeClr val="bg2">
                  <a:lumMod val="10000"/>
                </a:schemeClr>
              </a:solidFill>
              <a:effectLst>
                <a:outerShdw blurRad="38100" dist="38100" dir="2700000" algn="tl">
                  <a:srgbClr val="000000">
                    <a:alpha val="43137"/>
                  </a:srgbClr>
                </a:outerShdw>
              </a:effectLst>
            </a:endParaRPr>
          </a:p>
          <a:p>
            <a:endParaRPr lang="he-IL" sz="2800" dirty="0">
              <a:solidFill>
                <a:schemeClr val="bg2">
                  <a:lumMod val="10000"/>
                </a:schemeClr>
              </a:solidFill>
              <a:effectLst>
                <a:outerShdw blurRad="38100" dist="38100" dir="2700000" algn="tl">
                  <a:srgbClr val="000000">
                    <a:alpha val="43137"/>
                  </a:srgbClr>
                </a:outerShdw>
              </a:effectLst>
            </a:endParaRPr>
          </a:p>
          <a:p>
            <a:endParaRPr lang="he-IL" sz="2800" dirty="0">
              <a:solidFill>
                <a:schemeClr val="bg2">
                  <a:lumMod val="10000"/>
                </a:schemeClr>
              </a:solidFill>
              <a:effectLst>
                <a:outerShdw blurRad="38100" dist="38100" dir="2700000" algn="tl">
                  <a:srgbClr val="000000">
                    <a:alpha val="43137"/>
                  </a:srgbClr>
                </a:outerShdw>
              </a:effectLst>
            </a:endParaRPr>
          </a:p>
          <a:p>
            <a:endParaRPr lang="he-IL" sz="2800" dirty="0">
              <a:solidFill>
                <a:schemeClr val="bg2">
                  <a:lumMod val="10000"/>
                </a:schemeClr>
              </a:solidFill>
              <a:effectLst>
                <a:outerShdw blurRad="38100" dist="38100" dir="2700000" algn="tl">
                  <a:srgbClr val="000000">
                    <a:alpha val="43137"/>
                  </a:srgbClr>
                </a:outerShdw>
              </a:effectLst>
            </a:endParaRPr>
          </a:p>
          <a:p>
            <a:endParaRPr lang="he-IL" sz="2800" dirty="0">
              <a:solidFill>
                <a:schemeClr val="bg2">
                  <a:lumMod val="10000"/>
                </a:schemeClr>
              </a:solidFill>
              <a:effectLst>
                <a:outerShdw blurRad="38100" dist="38100" dir="2700000" algn="tl">
                  <a:srgbClr val="000000">
                    <a:alpha val="43137"/>
                  </a:srgbClr>
                </a:outerShdw>
              </a:effectLst>
            </a:endParaRPr>
          </a:p>
          <a:p>
            <a:r>
              <a:rPr lang="he-IL" sz="2800" dirty="0">
                <a:solidFill>
                  <a:schemeClr val="bg1"/>
                </a:solidFill>
                <a:effectLst>
                  <a:outerShdw blurRad="38100" dist="38100" dir="2700000" algn="tl">
                    <a:srgbClr val="000000">
                      <a:alpha val="43137"/>
                    </a:srgbClr>
                  </a:outerShdw>
                </a:effectLst>
              </a:rPr>
              <a:t>הסרט "הפנתר הלבן" מציג סוגיה אחת בחברה הישראלית שמשקפת בעצם בעיה רחבה יותר - גזענות.</a:t>
            </a:r>
            <a:endParaRPr lang="en-US" sz="2800" dirty="0">
              <a:solidFill>
                <a:schemeClr val="bg1"/>
              </a:solidFill>
              <a:effectLst>
                <a:outerShdw blurRad="38100" dist="38100" dir="2700000" algn="tl">
                  <a:srgbClr val="000000">
                    <a:alpha val="43137"/>
                  </a:srgbClr>
                </a:outerShdw>
              </a:effectLst>
            </a:endParaRPr>
          </a:p>
          <a:p>
            <a:r>
              <a:rPr lang="he-IL" sz="2800" dirty="0">
                <a:solidFill>
                  <a:schemeClr val="bg1"/>
                </a:solidFill>
                <a:effectLst>
                  <a:outerShdw blurRad="38100" dist="38100" dir="2700000" algn="tl">
                    <a:srgbClr val="000000">
                      <a:alpha val="43137"/>
                    </a:srgbClr>
                  </a:outerShdw>
                </a:effectLst>
              </a:rPr>
              <a:t>מלבד זאב רווח ומיטל גל, אף אחד מהמשתתפים איננו שחקן מקצועי אלא נערים שרובם חוו את נושא הגזענות וחלקם היו בכנופיה אלימה וגזענית כפי שאנו מראים בסרט.</a:t>
            </a:r>
            <a:endParaRPr lang="en-US" sz="2800" dirty="0">
              <a:solidFill>
                <a:schemeClr val="bg1"/>
              </a:solidFill>
              <a:effectLst>
                <a:outerShdw blurRad="38100" dist="38100" dir="2700000" algn="tl">
                  <a:srgbClr val="000000">
                    <a:alpha val="43137"/>
                  </a:srgbClr>
                </a:outerShdw>
              </a:effectLst>
            </a:endParaRPr>
          </a:p>
          <a:p>
            <a:endParaRPr lang="he-IL" dirty="0"/>
          </a:p>
        </p:txBody>
      </p:sp>
      <p:pic>
        <p:nvPicPr>
          <p:cNvPr id="5" name="מציין מיקום תוכן 4" descr="PR1.JPG"/>
          <p:cNvPicPr>
            <a:picLocks noGrp="1" noChangeAspect="1"/>
          </p:cNvPicPr>
          <p:nvPr>
            <p:ph idx="10"/>
          </p:nvPr>
        </p:nvPicPr>
        <p:blipFill>
          <a:blip r:embed="rId2" cstate="print">
            <a:extLst>
              <a:ext uri="{BEBA8EAE-BF5A-486C-A8C5-ECC9F3942E4B}">
                <a14:imgProps xmlns:a14="http://schemas.microsoft.com/office/drawing/2010/main">
                  <a14:imgLayer r:embed="rId3">
                    <a14:imgEffect>
                      <a14:brightnessContrast bright="-14000"/>
                    </a14:imgEffect>
                  </a14:imgLayer>
                </a14:imgProps>
              </a:ext>
            </a:extLst>
          </a:blip>
          <a:stretch>
            <a:fillRect/>
          </a:stretch>
        </p:blipFill>
        <p:spPr>
          <a:xfrm>
            <a:off x="484909" y="401782"/>
            <a:ext cx="11042073" cy="60405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174877F-86EC-4E10-9560-050B4EEC5A84}"/>
              </a:ext>
            </a:extLst>
          </p:cNvPr>
          <p:cNvSpPr>
            <a:spLocks noGrp="1"/>
          </p:cNvSpPr>
          <p:nvPr>
            <p:ph type="title"/>
          </p:nvPr>
        </p:nvSpPr>
        <p:spPr>
          <a:xfrm>
            <a:off x="0" y="320402"/>
            <a:ext cx="12191999" cy="720000"/>
          </a:xfrm>
        </p:spPr>
        <p:txBody>
          <a:bodyPr>
            <a:normAutofit fontScale="90000"/>
          </a:bodyPr>
          <a:lstStyle/>
          <a:p>
            <a:pPr algn="ctr"/>
            <a:r>
              <a:rPr lang="he-IL" sz="5400" b="1" dirty="0">
                <a:solidFill>
                  <a:srgbClr val="002060"/>
                </a:solidFill>
                <a:latin typeface="Varela Round" panose="00000500000000000000" pitchFamily="2" charset="-79"/>
                <a:cs typeface="Varela Round" panose="00000500000000000000" pitchFamily="2" charset="-79"/>
              </a:rPr>
              <a:t>על מה הסרט?</a:t>
            </a:r>
            <a:endParaRPr lang="he-IL" b="1" dirty="0">
              <a:solidFill>
                <a:srgbClr val="002060"/>
              </a:solidFill>
              <a:latin typeface="Varela Round" panose="00000500000000000000" pitchFamily="2" charset="-79"/>
              <a:cs typeface="Varela Round" panose="00000500000000000000" pitchFamily="2" charset="-79"/>
            </a:endParaRPr>
          </a:p>
        </p:txBody>
      </p:sp>
      <p:sp>
        <p:nvSpPr>
          <p:cNvPr id="3" name="מציין מיקום טקסט 2">
            <a:extLst>
              <a:ext uri="{FF2B5EF4-FFF2-40B4-BE49-F238E27FC236}">
                <a16:creationId xmlns:a16="http://schemas.microsoft.com/office/drawing/2014/main" id="{819995E4-4638-4767-B73B-1AB08974C936}"/>
              </a:ext>
            </a:extLst>
          </p:cNvPr>
          <p:cNvSpPr>
            <a:spLocks noGrp="1"/>
          </p:cNvSpPr>
          <p:nvPr>
            <p:ph sz="quarter" idx="1"/>
          </p:nvPr>
        </p:nvSpPr>
        <p:spPr>
          <a:xfrm>
            <a:off x="1645853" y="1289957"/>
            <a:ext cx="9149794" cy="4887641"/>
          </a:xfrm>
        </p:spPr>
        <p:txBody>
          <a:bodyPr>
            <a:noAutofit/>
          </a:bodyPr>
          <a:lstStyle/>
          <a:p>
            <a:pPr algn="ctr">
              <a:lnSpc>
                <a:spcPts val="3200"/>
              </a:lnSpc>
              <a:spcAft>
                <a:spcPts val="600"/>
              </a:spcAft>
              <a:buNone/>
            </a:pPr>
            <a:r>
              <a:rPr lang="he-IL" sz="2200" dirty="0">
                <a:solidFill>
                  <a:srgbClr val="002060"/>
                </a:solidFill>
                <a:latin typeface="Varela Round" panose="00000500000000000000" pitchFamily="2" charset="-79"/>
                <a:cs typeface="Varela Round" panose="00000500000000000000" pitchFamily="2" charset="-79"/>
              </a:rPr>
              <a:t>הסרט עוקב אחר אלכס </a:t>
            </a:r>
            <a:r>
              <a:rPr lang="he-IL" sz="2200" dirty="0" err="1">
                <a:solidFill>
                  <a:srgbClr val="002060"/>
                </a:solidFill>
                <a:latin typeface="Varela Round" panose="00000500000000000000" pitchFamily="2" charset="-79"/>
                <a:cs typeface="Varela Round" panose="00000500000000000000" pitchFamily="2" charset="-79"/>
              </a:rPr>
              <a:t>צייטלין</a:t>
            </a:r>
            <a:r>
              <a:rPr lang="he-IL" sz="2200" dirty="0">
                <a:solidFill>
                  <a:srgbClr val="002060"/>
                </a:solidFill>
                <a:latin typeface="Varela Round" panose="00000500000000000000" pitchFamily="2" charset="-79"/>
                <a:cs typeface="Varela Round" panose="00000500000000000000" pitchFamily="2" charset="-79"/>
              </a:rPr>
              <a:t> (יבגני אורלוב), מתאגרף ממוצא רוסי שהופך לניאו-נאצי כתגובה להפניית עורף מהחברה הישראלית הדוחה אותו ואת משפחתו. מפגש רב משמעות בין דוד אוחנה (זאב רווח), מאמן אגרוף מטבריה, החולם להחזיר לטבריה את תהילת העבר שלה כעיר אלופי אגרוף, מובילה את אלכס להפוך למתאגרף מקצועי ובעל פוטנציאל במועדון.תוך כדי ההתחברות אל דוד מוצא את עצמו אלכס ברומן עם יסמין אוחנה (מיטל גל), בתו של דוד. לראשונה בחייו מוצא את עצמו אלכס שייך לחברה הישראלית. אלכס נקרע בין נאמנותו לחבורה הניאו-נאצית בראשה עומד אחיו לבין הזדהות שלו עם ערכיו של הגורו החדש שלו דוד</a:t>
            </a:r>
            <a:r>
              <a:rPr lang="en-US" sz="2200" dirty="0">
                <a:solidFill>
                  <a:srgbClr val="002060"/>
                </a:solidFill>
                <a:latin typeface="Varela Round" panose="00000500000000000000" pitchFamily="2" charset="-79"/>
                <a:cs typeface="Varela Round" panose="00000500000000000000" pitchFamily="2" charset="-79"/>
              </a:rPr>
              <a:t>. </a:t>
            </a:r>
          </a:p>
          <a:p>
            <a:pPr>
              <a:lnSpc>
                <a:spcPts val="3200"/>
              </a:lnSpc>
              <a:spcAft>
                <a:spcPts val="600"/>
              </a:spcAft>
              <a:buNone/>
            </a:pPr>
            <a:endParaRPr lang="he-IL" b="1"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589397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ￗﾤￗﾠￗﾪￗﾨ ￗﾜￗﾑￗﾟ 2013 - ￗﾘￗﾨￗﾙￗﾙￗﾜￗﾨ ￗﾨￗﾩￗﾞￗﾙ  |  White Panther 2013 - Official Trailer">
            <a:hlinkClick r:id="" action="ppaction://media"/>
            <a:extLst>
              <a:ext uri="{FF2B5EF4-FFF2-40B4-BE49-F238E27FC236}">
                <a16:creationId xmlns:a16="http://schemas.microsoft.com/office/drawing/2014/main" id="{541C9EFE-03C5-4B3E-98C6-CC2C40C88050}"/>
              </a:ext>
            </a:extLst>
          </p:cNvPr>
          <p:cNvPicPr>
            <a:picLocks noRot="1" noChangeAspect="1"/>
          </p:cNvPicPr>
          <p:nvPr>
            <a:videoFile r:link="rId1"/>
          </p:nvPr>
        </p:nvPicPr>
        <p:blipFill>
          <a:blip r:embed="rId4"/>
          <a:stretch>
            <a:fillRect/>
          </a:stretch>
        </p:blipFill>
        <p:spPr>
          <a:xfrm>
            <a:off x="316373" y="186643"/>
            <a:ext cx="11570826" cy="6508589"/>
          </a:xfrm>
          <a:prstGeom prst="rect">
            <a:avLst/>
          </a:prstGeom>
        </p:spPr>
      </p:pic>
    </p:spTree>
    <p:extLst>
      <p:ext uri="{BB962C8B-B14F-4D97-AF65-F5344CB8AC3E}">
        <p14:creationId xmlns:p14="http://schemas.microsoft.com/office/powerpoint/2010/main" val="378633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IMG_1629.JPG"/>
          <p:cNvPicPr>
            <a:picLocks noChangeAspect="1"/>
          </p:cNvPicPr>
          <p:nvPr/>
        </p:nvPicPr>
        <p:blipFill>
          <a:blip r:embed="rId3" cstate="print"/>
          <a:stretch>
            <a:fillRect/>
          </a:stretch>
        </p:blipFill>
        <p:spPr>
          <a:xfrm>
            <a:off x="-5513" y="3541590"/>
            <a:ext cx="4670111" cy="3113407"/>
          </a:xfrm>
          <a:prstGeom prst="rect">
            <a:avLst/>
          </a:prstGeom>
          <a:ln>
            <a:noFill/>
          </a:ln>
          <a:effectLst>
            <a:softEdge rad="112500"/>
          </a:effectLst>
        </p:spPr>
      </p:pic>
      <p:sp>
        <p:nvSpPr>
          <p:cNvPr id="26627" name="Google Shape;287;p10">
            <a:extLst>
              <a:ext uri="{FF2B5EF4-FFF2-40B4-BE49-F238E27FC236}">
                <a16:creationId xmlns:a16="http://schemas.microsoft.com/office/drawing/2014/main" id="{6515F2CF-2743-4B80-8A09-64C72CF31FD3}"/>
              </a:ext>
            </a:extLst>
          </p:cNvPr>
          <p:cNvSpPr txBox="1">
            <a:spLocks noGrp="1"/>
          </p:cNvSpPr>
          <p:nvPr>
            <p:ph type="body" idx="1"/>
          </p:nvPr>
        </p:nvSpPr>
        <p:spPr>
          <a:xfrm>
            <a:off x="657805" y="301988"/>
            <a:ext cx="11534195" cy="719138"/>
          </a:xfrm>
        </p:spPr>
        <p:txBody>
          <a:bodyPr vert="horz" anchor="b">
            <a:normAutofit fontScale="90000" lnSpcReduction="10000"/>
          </a:bodyPr>
          <a:lstStyle/>
          <a:p>
            <a:pPr>
              <a:spcBef>
                <a:spcPct val="0"/>
              </a:spcBef>
            </a:pPr>
            <a:r>
              <a:rPr lang="he-IL" altLang="he-IL" sz="5400" b="1" cap="small" dirty="0">
                <a:solidFill>
                  <a:srgbClr val="002060"/>
                </a:solidFill>
                <a:latin typeface="Varela Round" panose="00000500000000000000" pitchFamily="2" charset="-79"/>
                <a:ea typeface="+mj-ea"/>
                <a:cs typeface="Varela Round" panose="00000500000000000000" pitchFamily="2" charset="-79"/>
                <a:sym typeface="Calibri" panose="020F0502020204030204" pitchFamily="34" charset="0"/>
              </a:rPr>
              <a:t>עובדה מעניינת</a:t>
            </a:r>
          </a:p>
        </p:txBody>
      </p:sp>
      <p:sp>
        <p:nvSpPr>
          <p:cNvPr id="31746" name="Google Shape;286;p10">
            <a:extLst>
              <a:ext uri="{FF2B5EF4-FFF2-40B4-BE49-F238E27FC236}">
                <a16:creationId xmlns:a16="http://schemas.microsoft.com/office/drawing/2014/main" id="{03219A96-4231-46AD-B8D8-E4BA05AED675}"/>
              </a:ext>
            </a:extLst>
          </p:cNvPr>
          <p:cNvSpPr txBox="1">
            <a:spLocks noGrp="1"/>
          </p:cNvSpPr>
          <p:nvPr>
            <p:ph type="title" idx="4294967295"/>
          </p:nvPr>
        </p:nvSpPr>
        <p:spPr>
          <a:xfrm>
            <a:off x="554460" y="1004883"/>
            <a:ext cx="11315052" cy="3411978"/>
          </a:xfrm>
        </p:spPr>
        <p:txBody>
          <a:bodyPr vert="horz">
            <a:noAutofit/>
          </a:bodyPr>
          <a:lstStyle/>
          <a:p>
            <a:pPr marL="274320" indent="-274320" algn="r">
              <a:lnSpc>
                <a:spcPts val="3500"/>
              </a:lnSpc>
              <a:spcBef>
                <a:spcPts val="600"/>
              </a:spcBef>
              <a:spcAft>
                <a:spcPts val="1800"/>
              </a:spcAft>
              <a:buClr>
                <a:schemeClr val="accent1"/>
              </a:buClr>
              <a:buSzPct val="70000"/>
              <a:buFont typeface="Wingdings"/>
            </a:pPr>
            <a:br>
              <a:rPr lang="he-IL" altLang="he-IL" sz="2300" dirty="0">
                <a:solidFill>
                  <a:srgbClr val="002060"/>
                </a:solidFill>
                <a:latin typeface="Varela Round" panose="00000500000000000000" pitchFamily="2" charset="-79"/>
                <a:ea typeface="+mn-ea"/>
                <a:cs typeface="Varela Round" panose="00000500000000000000" pitchFamily="2" charset="-79"/>
              </a:rPr>
            </a:br>
            <a:br>
              <a:rPr lang="he-IL" altLang="he-IL" sz="2300" dirty="0">
                <a:solidFill>
                  <a:srgbClr val="002060"/>
                </a:solidFill>
                <a:latin typeface="Varela Round" panose="00000500000000000000" pitchFamily="2" charset="-79"/>
                <a:ea typeface="+mn-ea"/>
                <a:cs typeface="Varela Round" panose="00000500000000000000" pitchFamily="2" charset="-79"/>
              </a:rPr>
            </a:br>
            <a:br>
              <a:rPr lang="he-IL" altLang="he-IL" sz="2300" dirty="0">
                <a:solidFill>
                  <a:srgbClr val="002060"/>
                </a:solidFill>
                <a:latin typeface="Varela Round" panose="00000500000000000000" pitchFamily="2" charset="-79"/>
                <a:ea typeface="+mn-ea"/>
                <a:cs typeface="Varela Round" panose="00000500000000000000" pitchFamily="2" charset="-79"/>
              </a:rPr>
            </a:br>
            <a:r>
              <a:rPr lang="he-IL" altLang="he-IL" sz="2300" dirty="0">
                <a:solidFill>
                  <a:srgbClr val="002060"/>
                </a:solidFill>
                <a:latin typeface="Varela Round" panose="00000500000000000000" pitchFamily="2" charset="-79"/>
                <a:ea typeface="+mn-ea"/>
                <a:cs typeface="Varela Round" panose="00000500000000000000" pitchFamily="2" charset="-79"/>
              </a:rPr>
              <a:t>זאב רווח היה עולה חדש בעצמו בשכונת מוסררה בירושלים היכן שקמה תנועת הפנתרים השחורים. העולים החדשים ממרוקו שזעמו על הממסד האשכנזי ולא פעם נעצרו והוכו על ידי המשטרה.</a:t>
            </a:r>
            <a:br>
              <a:rPr lang="he-IL" altLang="he-IL" sz="2300" dirty="0">
                <a:solidFill>
                  <a:srgbClr val="002060"/>
                </a:solidFill>
                <a:latin typeface="Varela Round" panose="00000500000000000000" pitchFamily="2" charset="-79"/>
                <a:ea typeface="+mn-ea"/>
                <a:cs typeface="Varela Round" panose="00000500000000000000" pitchFamily="2" charset="-79"/>
              </a:rPr>
            </a:br>
            <a:r>
              <a:rPr lang="he-IL" altLang="he-IL" sz="2300" dirty="0">
                <a:solidFill>
                  <a:srgbClr val="002060"/>
                </a:solidFill>
                <a:latin typeface="Varela Round" panose="00000500000000000000" pitchFamily="2" charset="-79"/>
                <a:ea typeface="+mn-ea"/>
                <a:cs typeface="Varela Round" panose="00000500000000000000" pitchFamily="2" charset="-79"/>
              </a:rPr>
              <a:t>מי שהציל את זאב היה מאמן אגרוף שהיה ניצול שואה בעצמו, הוא זה שהפך את זאב רווח השחקן האגדי לאלוף ירושלים באגרוף ורק לאחר שריסק את אפו באליפות ישראל בחר זאב להפוך לשחקן.</a:t>
            </a:r>
            <a:br>
              <a:rPr lang="he-IL" altLang="he-IL" sz="2300" dirty="0">
                <a:solidFill>
                  <a:srgbClr val="002060"/>
                </a:solidFill>
                <a:latin typeface="Varela Round" panose="00000500000000000000" pitchFamily="2" charset="-79"/>
                <a:ea typeface="+mn-ea"/>
                <a:cs typeface="Varela Round" panose="00000500000000000000" pitchFamily="2" charset="-79"/>
              </a:rPr>
            </a:br>
            <a:r>
              <a:rPr lang="he-IL" altLang="he-IL" sz="2300" dirty="0">
                <a:solidFill>
                  <a:srgbClr val="002060"/>
                </a:solidFill>
                <a:latin typeface="Varela Round" panose="00000500000000000000" pitchFamily="2" charset="-79"/>
                <a:ea typeface="+mn-ea"/>
                <a:cs typeface="Varela Round" panose="00000500000000000000" pitchFamily="2" charset="-79"/>
              </a:rPr>
              <a:t> </a:t>
            </a:r>
            <a:endParaRPr lang="he-IL" altLang="he-IL" sz="2300" dirty="0">
              <a:solidFill>
                <a:srgbClr val="002060"/>
              </a:solidFill>
              <a:latin typeface="Varela Round" panose="00000500000000000000" pitchFamily="2" charset="-79"/>
              <a:ea typeface="+mn-ea"/>
              <a:cs typeface="Varela Round" panose="00000500000000000000" pitchFamily="2" charset="-79"/>
              <a:sym typeface="Calibri" panose="020F0502020204030204" pitchFamily="34" charset="0"/>
            </a:endParaRPr>
          </a:p>
        </p:txBody>
      </p:sp>
      <p:sp>
        <p:nvSpPr>
          <p:cNvPr id="2" name="תיבת טקסט 1">
            <a:extLst>
              <a:ext uri="{FF2B5EF4-FFF2-40B4-BE49-F238E27FC236}">
                <a16:creationId xmlns:a16="http://schemas.microsoft.com/office/drawing/2014/main" id="{8D076C3A-AB46-4E2D-ACCC-BAC1330651FF}"/>
              </a:ext>
            </a:extLst>
          </p:cNvPr>
          <p:cNvSpPr txBox="1"/>
          <p:nvPr/>
        </p:nvSpPr>
        <p:spPr>
          <a:xfrm>
            <a:off x="12452635" y="4219613"/>
            <a:ext cx="222584" cy="461665"/>
          </a:xfrm>
          <a:prstGeom prst="rect">
            <a:avLst/>
          </a:prstGeom>
          <a:noFill/>
        </p:spPr>
        <p:txBody>
          <a:bodyPr wrap="square" rtlCol="1">
            <a:spAutoFit/>
          </a:bodyPr>
          <a:lstStyle/>
          <a:p>
            <a:endParaRPr lang="he-IL" sz="2400" dirty="0">
              <a:latin typeface="Varela Round" panose="00000500000000000000" pitchFamily="2" charset="-79"/>
              <a:cs typeface="Varela Round" panose="00000500000000000000" pitchFamily="2" charset="-79"/>
            </a:endParaRPr>
          </a:p>
        </p:txBody>
      </p:sp>
      <p:sp>
        <p:nvSpPr>
          <p:cNvPr id="6" name="מלבן מעוגל 6">
            <a:extLst>
              <a:ext uri="{FF2B5EF4-FFF2-40B4-BE49-F238E27FC236}">
                <a16:creationId xmlns:a16="http://schemas.microsoft.com/office/drawing/2014/main" id="{433D1387-0BCF-466D-AF45-C04648CB6F6B}"/>
              </a:ext>
            </a:extLst>
          </p:cNvPr>
          <p:cNvSpPr/>
          <p:nvPr/>
        </p:nvSpPr>
        <p:spPr>
          <a:xfrm>
            <a:off x="0" y="6556012"/>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7" name="מלבן מעוגל 6">
            <a:extLst>
              <a:ext uri="{FF2B5EF4-FFF2-40B4-BE49-F238E27FC236}">
                <a16:creationId xmlns:a16="http://schemas.microsoft.com/office/drawing/2014/main" id="{E5F78F04-A0B8-4633-96FD-2F9F8151638F}"/>
              </a:ext>
            </a:extLst>
          </p:cNvPr>
          <p:cNvSpPr/>
          <p:nvPr/>
        </p:nvSpPr>
        <p:spPr>
          <a:xfrm>
            <a:off x="8565266" y="-167259"/>
            <a:ext cx="4281983" cy="35766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מעוגל 6">
            <a:extLst>
              <a:ext uri="{FF2B5EF4-FFF2-40B4-BE49-F238E27FC236}">
                <a16:creationId xmlns:a16="http://schemas.microsoft.com/office/drawing/2014/main" id="{433D1387-0BCF-466D-AF45-C04648CB6F6B}"/>
              </a:ext>
            </a:extLst>
          </p:cNvPr>
          <p:cNvSpPr/>
          <p:nvPr/>
        </p:nvSpPr>
        <p:spPr>
          <a:xfrm>
            <a:off x="-406548" y="6036635"/>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7" name="מלבן מעוגל 8">
            <a:extLst>
              <a:ext uri="{FF2B5EF4-FFF2-40B4-BE49-F238E27FC236}">
                <a16:creationId xmlns:a16="http://schemas.microsoft.com/office/drawing/2014/main" id="{12AD495D-BE59-4B53-BE14-89A0E28D97A7}"/>
              </a:ext>
            </a:extLst>
          </p:cNvPr>
          <p:cNvSpPr/>
          <p:nvPr/>
        </p:nvSpPr>
        <p:spPr>
          <a:xfrm>
            <a:off x="-406549" y="6508198"/>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pic>
        <p:nvPicPr>
          <p:cNvPr id="8" name="תמונה 7" descr="תמונה שמכילה אדם, איש, מקורה, אחזקה&#10;&#10;התיאור נוצר באופן אוטומטי">
            <a:extLst>
              <a:ext uri="{FF2B5EF4-FFF2-40B4-BE49-F238E27FC236}">
                <a16:creationId xmlns:a16="http://schemas.microsoft.com/office/drawing/2014/main" id="{80555DA6-4840-A440-8AFB-ECCCC5DA2E2E}"/>
              </a:ext>
            </a:extLst>
          </p:cNvPr>
          <p:cNvPicPr>
            <a:picLocks noChangeAspect="1"/>
          </p:cNvPicPr>
          <p:nvPr/>
        </p:nvPicPr>
        <p:blipFill>
          <a:blip r:embed="rId3" cstate="print"/>
          <a:stretch>
            <a:fillRect/>
          </a:stretch>
        </p:blipFill>
        <p:spPr>
          <a:xfrm>
            <a:off x="823483" y="3245272"/>
            <a:ext cx="2306128" cy="3310740"/>
          </a:xfrm>
          <a:prstGeom prst="rect">
            <a:avLst/>
          </a:prstGeom>
        </p:spPr>
      </p:pic>
      <p:sp>
        <p:nvSpPr>
          <p:cNvPr id="26627" name="Google Shape;287;p10">
            <a:extLst>
              <a:ext uri="{FF2B5EF4-FFF2-40B4-BE49-F238E27FC236}">
                <a16:creationId xmlns:a16="http://schemas.microsoft.com/office/drawing/2014/main" id="{6515F2CF-2743-4B80-8A09-64C72CF31FD3}"/>
              </a:ext>
            </a:extLst>
          </p:cNvPr>
          <p:cNvSpPr txBox="1">
            <a:spLocks noGrp="1"/>
          </p:cNvSpPr>
          <p:nvPr>
            <p:ph type="body" idx="1"/>
          </p:nvPr>
        </p:nvSpPr>
        <p:spPr>
          <a:xfrm>
            <a:off x="165297" y="300711"/>
            <a:ext cx="11534195" cy="719138"/>
          </a:xfrm>
        </p:spPr>
        <p:txBody>
          <a:bodyPr>
            <a:noAutofit/>
          </a:bodyPr>
          <a:lstStyle/>
          <a:p>
            <a:pPr marL="0" indent="0" eaLnBrk="1" hangingPunct="1">
              <a:lnSpc>
                <a:spcPct val="150000"/>
              </a:lnSpc>
              <a:spcBef>
                <a:spcPct val="0"/>
              </a:spcBef>
              <a:spcAft>
                <a:spcPct val="0"/>
              </a:spcAft>
              <a:buClr>
                <a:srgbClr val="424242"/>
              </a:buClr>
              <a:defRPr/>
            </a:pPr>
            <a:endParaRPr lang="he-IL" altLang="he-IL" dirty="0">
              <a:solidFill>
                <a:srgbClr val="424242"/>
              </a:solidFill>
              <a:latin typeface="Varela Round" panose="00000500000000000000" pitchFamily="2" charset="-79"/>
              <a:cs typeface="Varela Round" panose="00000500000000000000" pitchFamily="2" charset="-79"/>
              <a:sym typeface="Calibri" panose="020F0502020204030204" pitchFamily="34" charset="0"/>
            </a:endParaRPr>
          </a:p>
          <a:p>
            <a:pPr marL="514350" indent="-514350" algn="r" eaLnBrk="1" hangingPunct="1">
              <a:lnSpc>
                <a:spcPct val="150000"/>
              </a:lnSpc>
              <a:spcBef>
                <a:spcPct val="20000"/>
              </a:spcBef>
              <a:spcAft>
                <a:spcPct val="0"/>
              </a:spcAft>
              <a:buClrTx/>
              <a:buSzTx/>
              <a:buAutoNum type="arabicPeriod"/>
              <a:defRPr/>
            </a:pPr>
            <a:endParaRPr lang="he-IL" altLang="he-IL" sz="2400" dirty="0">
              <a:solidFill>
                <a:srgbClr val="424242"/>
              </a:solidFill>
              <a:latin typeface="Varela Round" panose="00000500000000000000" pitchFamily="2" charset="-79"/>
              <a:cs typeface="Varela Round" panose="00000500000000000000" pitchFamily="2" charset="-79"/>
              <a:sym typeface="Calibri" panose="020F0502020204030204" pitchFamily="34" charset="0"/>
            </a:endParaRPr>
          </a:p>
        </p:txBody>
      </p:sp>
      <p:sp>
        <p:nvSpPr>
          <p:cNvPr id="31746" name="Google Shape;286;p10">
            <a:extLst>
              <a:ext uri="{FF2B5EF4-FFF2-40B4-BE49-F238E27FC236}">
                <a16:creationId xmlns:a16="http://schemas.microsoft.com/office/drawing/2014/main" id="{03219A96-4231-46AD-B8D8-E4BA05AED675}"/>
              </a:ext>
            </a:extLst>
          </p:cNvPr>
          <p:cNvSpPr txBox="1">
            <a:spLocks noGrp="1"/>
          </p:cNvSpPr>
          <p:nvPr>
            <p:ph type="title" idx="4294967295"/>
          </p:nvPr>
        </p:nvSpPr>
        <p:spPr>
          <a:xfrm>
            <a:off x="1354239" y="1021126"/>
            <a:ext cx="10224910" cy="2488899"/>
          </a:xfrm>
        </p:spPr>
        <p:txBody>
          <a:bodyPr vert="horz" anchor="b">
            <a:noAutofit/>
          </a:bodyPr>
          <a:lstStyle/>
          <a:p>
            <a:pPr marL="274320" indent="-274320" algn="r">
              <a:lnSpc>
                <a:spcPts val="3700"/>
              </a:lnSpc>
              <a:spcBef>
                <a:spcPts val="600"/>
              </a:spcBef>
              <a:spcAft>
                <a:spcPts val="1800"/>
              </a:spcAft>
              <a:buClr>
                <a:schemeClr val="accent1"/>
              </a:buClr>
              <a:buSzPct val="70000"/>
              <a:buFont typeface="Wingdings"/>
            </a:pPr>
            <a:br>
              <a:rPr lang="he-IL" altLang="he-IL" sz="2300" dirty="0">
                <a:solidFill>
                  <a:srgbClr val="002060"/>
                </a:solidFill>
                <a:latin typeface="Varela Round" panose="00000500000000000000" pitchFamily="2" charset="-79"/>
                <a:ea typeface="+mn-ea"/>
                <a:cs typeface="Varela Round" panose="00000500000000000000" pitchFamily="2" charset="-79"/>
              </a:rPr>
            </a:br>
            <a:br>
              <a:rPr lang="he-IL" altLang="he-IL" sz="2300" dirty="0">
                <a:solidFill>
                  <a:srgbClr val="002060"/>
                </a:solidFill>
                <a:latin typeface="Varela Round" panose="00000500000000000000" pitchFamily="2" charset="-79"/>
                <a:ea typeface="+mn-ea"/>
                <a:cs typeface="Varela Round" panose="00000500000000000000" pitchFamily="2" charset="-79"/>
              </a:rPr>
            </a:br>
            <a:br>
              <a:rPr lang="he-IL" altLang="he-IL" sz="2300" dirty="0">
                <a:solidFill>
                  <a:srgbClr val="002060"/>
                </a:solidFill>
                <a:latin typeface="Varela Round" panose="00000500000000000000" pitchFamily="2" charset="-79"/>
                <a:ea typeface="+mn-ea"/>
                <a:cs typeface="Varela Round" panose="00000500000000000000" pitchFamily="2" charset="-79"/>
              </a:rPr>
            </a:br>
            <a:br>
              <a:rPr lang="he-IL" altLang="he-IL" sz="2300" dirty="0">
                <a:solidFill>
                  <a:srgbClr val="002060"/>
                </a:solidFill>
                <a:latin typeface="Varela Round" panose="00000500000000000000" pitchFamily="2" charset="-79"/>
                <a:ea typeface="+mn-ea"/>
                <a:cs typeface="Varela Round" panose="00000500000000000000" pitchFamily="2" charset="-79"/>
              </a:rPr>
            </a:br>
            <a:r>
              <a:rPr lang="he-IL" altLang="he-IL" sz="2300" dirty="0">
                <a:solidFill>
                  <a:srgbClr val="002060"/>
                </a:solidFill>
                <a:latin typeface="Varela Round" panose="00000500000000000000" pitchFamily="2" charset="-79"/>
                <a:ea typeface="+mn-ea"/>
                <a:cs typeface="Varela Round" panose="00000500000000000000" pitchFamily="2" charset="-79"/>
              </a:rPr>
              <a:t>כאשר זאב קרא את התסריט בפעם הראשונה זאב היה בהלם – הרי זה סיפור חיי, פשוט הפכת את השחור ללבן ואת רוסי למרוקאי ואת המרוקאי לרוסי. </a:t>
            </a:r>
            <a:br>
              <a:rPr lang="he-IL" altLang="he-IL" sz="2300" dirty="0">
                <a:solidFill>
                  <a:srgbClr val="002060"/>
                </a:solidFill>
                <a:latin typeface="Varela Round" panose="00000500000000000000" pitchFamily="2" charset="-79"/>
                <a:ea typeface="+mn-ea"/>
                <a:cs typeface="Varela Round" panose="00000500000000000000" pitchFamily="2" charset="-79"/>
              </a:rPr>
            </a:br>
            <a:r>
              <a:rPr lang="he-IL" altLang="he-IL" sz="2300" dirty="0">
                <a:solidFill>
                  <a:srgbClr val="002060"/>
                </a:solidFill>
                <a:latin typeface="Varela Round" panose="00000500000000000000" pitchFamily="2" charset="-79"/>
                <a:ea typeface="+mn-ea"/>
                <a:cs typeface="Varela Round" panose="00000500000000000000" pitchFamily="2" charset="-79"/>
              </a:rPr>
              <a:t>לא פעם בחברה הישראלית, העולים החדשים סופגים את זלזולם של הוותיקים ולא פעם אלו שעלו מתוך ציונות וחלומות על גאולה מוצאים את עצמם נרדפים וסובלים ובכאבם מיצרים את השנאה לאחר.    </a:t>
            </a:r>
            <a:endParaRPr lang="he-IL" altLang="he-IL" sz="2300" dirty="0">
              <a:solidFill>
                <a:srgbClr val="002060"/>
              </a:solidFill>
              <a:latin typeface="Varela Round" panose="00000500000000000000" pitchFamily="2" charset="-79"/>
              <a:ea typeface="+mn-ea"/>
              <a:cs typeface="Varela Round" panose="00000500000000000000" pitchFamily="2" charset="-79"/>
              <a:sym typeface="Calibri" panose="020F0502020204030204" pitchFamily="34" charset="0"/>
            </a:endParaRPr>
          </a:p>
        </p:txBody>
      </p:sp>
      <p:sp>
        <p:nvSpPr>
          <p:cNvPr id="2" name="תיבת טקסט 1">
            <a:extLst>
              <a:ext uri="{FF2B5EF4-FFF2-40B4-BE49-F238E27FC236}">
                <a16:creationId xmlns:a16="http://schemas.microsoft.com/office/drawing/2014/main" id="{8D076C3A-AB46-4E2D-ACCC-BAC1330651FF}"/>
              </a:ext>
            </a:extLst>
          </p:cNvPr>
          <p:cNvSpPr txBox="1"/>
          <p:nvPr/>
        </p:nvSpPr>
        <p:spPr>
          <a:xfrm>
            <a:off x="12452635" y="4219613"/>
            <a:ext cx="222584" cy="461665"/>
          </a:xfrm>
          <a:prstGeom prst="rect">
            <a:avLst/>
          </a:prstGeom>
          <a:noFill/>
        </p:spPr>
        <p:txBody>
          <a:bodyPr wrap="square" rtlCol="1">
            <a:spAutoFit/>
          </a:bodyPr>
          <a:lstStyle/>
          <a:p>
            <a:endParaRPr lang="he-IL" sz="2400" dirty="0">
              <a:latin typeface="Varela Round" panose="00000500000000000000" pitchFamily="2" charset="-79"/>
              <a:cs typeface="Varela Round" panose="00000500000000000000" pitchFamily="2" charset="-79"/>
            </a:endParaRPr>
          </a:p>
        </p:txBody>
      </p:sp>
      <p:sp>
        <p:nvSpPr>
          <p:cNvPr id="9" name="Google Shape;287;p10">
            <a:extLst>
              <a:ext uri="{FF2B5EF4-FFF2-40B4-BE49-F238E27FC236}">
                <a16:creationId xmlns:a16="http://schemas.microsoft.com/office/drawing/2014/main" id="{ED55175E-02B0-4B01-A40B-F82A716A9CD6}"/>
              </a:ext>
            </a:extLst>
          </p:cNvPr>
          <p:cNvSpPr txBox="1">
            <a:spLocks/>
          </p:cNvSpPr>
          <p:nvPr/>
        </p:nvSpPr>
        <p:spPr>
          <a:xfrm>
            <a:off x="657805" y="301988"/>
            <a:ext cx="11534195" cy="719138"/>
          </a:xfrm>
          <a:prstGeom prst="rect">
            <a:avLst/>
          </a:prstGeom>
          <a:noFill/>
          <a:ln>
            <a:noFill/>
          </a:ln>
        </p:spPr>
        <p:txBody>
          <a:bodyPr spcFirstLastPara="1" vert="horz" anchor="b">
            <a:normAutofit fontScale="90000" lnSpcReduction="10000"/>
          </a:bodyPr>
          <a:lstStyle>
            <a:lvl1pPr marL="457200" lvl="0" indent="-228600" algn="ctr" rtl="1" eaLnBrk="1" latinLnBrk="0" hangingPunct="1">
              <a:lnSpc>
                <a:spcPct val="90000"/>
              </a:lnSpc>
              <a:spcBef>
                <a:spcPts val="800"/>
              </a:spcBef>
              <a:spcAft>
                <a:spcPts val="0"/>
              </a:spcAft>
              <a:buClr>
                <a:schemeClr val="dk1"/>
              </a:buClr>
              <a:buSzPts val="3600"/>
              <a:buFont typeface="Wingdings"/>
              <a:buNone/>
              <a:defRPr kumimoji="0" sz="3600" kern="1200">
                <a:solidFill>
                  <a:schemeClr val="tx1"/>
                </a:solidFill>
                <a:latin typeface="Calibri"/>
                <a:ea typeface="Calibri"/>
                <a:cs typeface="Calibri"/>
                <a:sym typeface="Calibri"/>
              </a:defRPr>
            </a:lvl1pPr>
            <a:lvl2pPr marL="914400" lvl="1" indent="-228600" algn="ctr" rtl="1" eaLnBrk="1" latinLnBrk="0" hangingPunct="1">
              <a:lnSpc>
                <a:spcPct val="90000"/>
              </a:lnSpc>
              <a:spcBef>
                <a:spcPts val="800"/>
              </a:spcBef>
              <a:spcAft>
                <a:spcPts val="0"/>
              </a:spcAft>
              <a:buClr>
                <a:schemeClr val="dk1"/>
              </a:buClr>
              <a:buSzPts val="2400"/>
              <a:buFont typeface="Wingdings 2"/>
              <a:buNone/>
              <a:defRPr kumimoji="0" sz="2100" kern="1200">
                <a:solidFill>
                  <a:schemeClr val="tx1"/>
                </a:solidFill>
                <a:latin typeface="+mn-lt"/>
                <a:ea typeface="+mn-ea"/>
                <a:cs typeface="+mn-cs"/>
              </a:defRPr>
            </a:lvl2pPr>
            <a:lvl3pPr marL="1371600" lvl="2" indent="-228600" algn="ctr" rtl="1" eaLnBrk="1" latinLnBrk="0" hangingPunct="1">
              <a:lnSpc>
                <a:spcPct val="90000"/>
              </a:lnSpc>
              <a:spcBef>
                <a:spcPts val="500"/>
              </a:spcBef>
              <a:spcAft>
                <a:spcPts val="0"/>
              </a:spcAft>
              <a:buClr>
                <a:schemeClr val="dk1"/>
              </a:buClr>
              <a:buSzPts val="2000"/>
              <a:buFont typeface="Wingdings"/>
              <a:buNone/>
              <a:defRPr kumimoji="0" sz="1800" kern="1200">
                <a:solidFill>
                  <a:schemeClr val="tx1"/>
                </a:solidFill>
                <a:latin typeface="+mn-lt"/>
                <a:ea typeface="+mn-ea"/>
                <a:cs typeface="+mn-cs"/>
              </a:defRPr>
            </a:lvl3pPr>
            <a:lvl4pPr marL="1828800" lvl="3" indent="-228600" algn="ctr" rtl="1" eaLnBrk="1" latinLnBrk="0" hangingPunct="1">
              <a:lnSpc>
                <a:spcPct val="90000"/>
              </a:lnSpc>
              <a:spcBef>
                <a:spcPts val="500"/>
              </a:spcBef>
              <a:spcAft>
                <a:spcPts val="0"/>
              </a:spcAft>
              <a:buClr>
                <a:schemeClr val="dk1"/>
              </a:buClr>
              <a:buSzPts val="1800"/>
              <a:buFont typeface="Wingdings"/>
              <a:buNone/>
              <a:defRPr kumimoji="0" sz="1800" kern="1200">
                <a:solidFill>
                  <a:schemeClr val="tx1"/>
                </a:solidFill>
                <a:latin typeface="+mn-lt"/>
                <a:ea typeface="+mn-ea"/>
                <a:cs typeface="+mn-cs"/>
              </a:defRPr>
            </a:lvl4pPr>
            <a:lvl5pPr marL="2286000" lvl="4" indent="-228600" algn="ctr" rtl="1" eaLnBrk="1" latinLnBrk="0" hangingPunct="1">
              <a:lnSpc>
                <a:spcPct val="90000"/>
              </a:lnSpc>
              <a:spcBef>
                <a:spcPts val="500"/>
              </a:spcBef>
              <a:spcAft>
                <a:spcPts val="0"/>
              </a:spcAft>
              <a:buClr>
                <a:schemeClr val="dk1"/>
              </a:buClr>
              <a:buSzPts val="1800"/>
              <a:buFont typeface="Wingdings 2"/>
              <a:buNone/>
              <a:defRPr kumimoji="0" sz="1600" kern="1200">
                <a:solidFill>
                  <a:schemeClr val="tx1"/>
                </a:solidFill>
                <a:latin typeface="+mn-lt"/>
                <a:ea typeface="+mn-ea"/>
                <a:cs typeface="+mn-cs"/>
              </a:defRPr>
            </a:lvl5pPr>
            <a:lvl6pPr marL="2743200" lvl="5" indent="-342900" algn="l" rtl="1" eaLnBrk="1" latinLnBrk="0" hangingPunct="1">
              <a:lnSpc>
                <a:spcPct val="90000"/>
              </a:lnSpc>
              <a:spcBef>
                <a:spcPts val="500"/>
              </a:spcBef>
              <a:spcAft>
                <a:spcPts val="0"/>
              </a:spcAft>
              <a:buClr>
                <a:schemeClr val="dk1"/>
              </a:buClr>
              <a:buSzPts val="1800"/>
              <a:buChar char="•"/>
              <a:defRPr kumimoji="0" sz="1600" kern="1200">
                <a:solidFill>
                  <a:schemeClr val="tx2"/>
                </a:solidFill>
                <a:latin typeface="+mn-lt"/>
                <a:ea typeface="+mn-ea"/>
                <a:cs typeface="+mn-cs"/>
              </a:defRPr>
            </a:lvl6pPr>
            <a:lvl7pPr marL="3200400" lvl="6" indent="-342900" algn="l" rtl="1" eaLnBrk="1" latinLnBrk="0" hangingPunct="1">
              <a:lnSpc>
                <a:spcPct val="90000"/>
              </a:lnSpc>
              <a:spcBef>
                <a:spcPts val="500"/>
              </a:spcBef>
              <a:spcAft>
                <a:spcPts val="0"/>
              </a:spcAft>
              <a:buClr>
                <a:schemeClr val="dk1"/>
              </a:buClr>
              <a:buSzPts val="1800"/>
              <a:buFont typeface="Wingdings"/>
              <a:buChar char="•"/>
              <a:defRPr kumimoji="0" sz="1400" kern="1200" baseline="0">
                <a:solidFill>
                  <a:schemeClr val="tx2"/>
                </a:solidFill>
                <a:latin typeface="+mn-lt"/>
                <a:ea typeface="+mn-ea"/>
                <a:cs typeface="+mn-cs"/>
              </a:defRPr>
            </a:lvl7pPr>
            <a:lvl8pPr marL="3657600" lvl="7" indent="-342900" algn="l" rtl="1" eaLnBrk="1" latinLnBrk="0" hangingPunct="1">
              <a:lnSpc>
                <a:spcPct val="90000"/>
              </a:lnSpc>
              <a:spcBef>
                <a:spcPts val="500"/>
              </a:spcBef>
              <a:spcAft>
                <a:spcPts val="0"/>
              </a:spcAft>
              <a:buClr>
                <a:schemeClr val="dk1"/>
              </a:buClr>
              <a:buSzPts val="1800"/>
              <a:buChar char="•"/>
              <a:defRPr kumimoji="0" sz="1400" kern="1200" cap="small" baseline="0">
                <a:solidFill>
                  <a:schemeClr val="tx2"/>
                </a:solidFill>
                <a:latin typeface="+mn-lt"/>
                <a:ea typeface="+mn-ea"/>
                <a:cs typeface="+mn-cs"/>
              </a:defRPr>
            </a:lvl8pPr>
            <a:lvl9pPr marL="4114800" lvl="8" indent="-342900" algn="l" rtl="1" eaLnBrk="1" latinLnBrk="0" hangingPunct="1">
              <a:lnSpc>
                <a:spcPct val="90000"/>
              </a:lnSpc>
              <a:spcBef>
                <a:spcPts val="500"/>
              </a:spcBef>
              <a:spcAft>
                <a:spcPts val="0"/>
              </a:spcAft>
              <a:buClr>
                <a:schemeClr val="dk1"/>
              </a:buClr>
              <a:buSzPts val="1800"/>
              <a:buChar char="•"/>
              <a:defRPr kumimoji="0" sz="1400" kern="1200" baseline="0">
                <a:solidFill>
                  <a:schemeClr val="tx2"/>
                </a:solidFill>
                <a:latin typeface="+mn-lt"/>
                <a:ea typeface="+mn-ea"/>
                <a:cs typeface="+mn-cs"/>
              </a:defRPr>
            </a:lvl9pPr>
          </a:lstStyle>
          <a:p>
            <a:pPr>
              <a:spcBef>
                <a:spcPct val="0"/>
              </a:spcBef>
            </a:pPr>
            <a:r>
              <a:rPr lang="he-IL" altLang="he-IL" sz="5400" b="1" cap="small" dirty="0">
                <a:solidFill>
                  <a:srgbClr val="002060"/>
                </a:solidFill>
                <a:latin typeface="Varela Round" panose="00000500000000000000" pitchFamily="2" charset="-79"/>
                <a:ea typeface="+mj-ea"/>
                <a:cs typeface="Varela Round" panose="00000500000000000000" pitchFamily="2" charset="-79"/>
                <a:sym typeface="Calibri" panose="020F0502020204030204" pitchFamily="34" charset="0"/>
              </a:rPr>
              <a:t>עובדה מעניינת</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6">
            <a:extLst>
              <a:ext uri="{FF2B5EF4-FFF2-40B4-BE49-F238E27FC236}">
                <a16:creationId xmlns:a16="http://schemas.microsoft.com/office/drawing/2014/main" id="{ABD50F7C-22DF-4C3A-96AF-94A0A64B7519}"/>
              </a:ext>
            </a:extLst>
          </p:cNvPr>
          <p:cNvSpPr/>
          <p:nvPr/>
        </p:nvSpPr>
        <p:spPr>
          <a:xfrm>
            <a:off x="9325621" y="-178834"/>
            <a:ext cx="3232139" cy="35766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2" name="מציין מיקום טקסט 1"/>
          <p:cNvSpPr>
            <a:spLocks noGrp="1"/>
          </p:cNvSpPr>
          <p:nvPr>
            <p:ph type="body" idx="1"/>
          </p:nvPr>
        </p:nvSpPr>
        <p:spPr>
          <a:xfrm>
            <a:off x="9204960" y="461100"/>
            <a:ext cx="3352800" cy="1835754"/>
          </a:xfrm>
          <a:noFill/>
          <a:ln>
            <a:noFill/>
          </a:ln>
        </p:spPr>
        <p:txBody>
          <a:bodyPr spcFirstLastPara="1" vert="horz" anchor="b">
            <a:normAutofit fontScale="97500"/>
          </a:bodyPr>
          <a:lstStyle/>
          <a:p>
            <a:pPr>
              <a:spcBef>
                <a:spcPct val="0"/>
              </a:spcBef>
            </a:pPr>
            <a:r>
              <a:rPr lang="he-IL" sz="2800" b="1" cap="small" dirty="0">
                <a:solidFill>
                  <a:srgbClr val="002060"/>
                </a:solidFill>
                <a:latin typeface="Varela Round" panose="00000500000000000000" pitchFamily="2" charset="-79"/>
                <a:ea typeface="+mj-ea"/>
                <a:cs typeface="Varela Round" panose="00000500000000000000" pitchFamily="2" charset="-79"/>
              </a:rPr>
              <a:t>בכדי להבין כמה אמת יש בסרט,</a:t>
            </a:r>
            <a:br>
              <a:rPr lang="en-US" sz="2800" b="1" cap="small" dirty="0">
                <a:solidFill>
                  <a:srgbClr val="002060"/>
                </a:solidFill>
                <a:latin typeface="Varela Round" panose="00000500000000000000" pitchFamily="2" charset="-79"/>
                <a:ea typeface="+mj-ea"/>
                <a:cs typeface="Varela Round" panose="00000500000000000000" pitchFamily="2" charset="-79"/>
              </a:rPr>
            </a:br>
            <a:r>
              <a:rPr lang="he-IL" sz="2800" b="1" cap="small" dirty="0">
                <a:solidFill>
                  <a:srgbClr val="002060"/>
                </a:solidFill>
                <a:latin typeface="Varela Round" panose="00000500000000000000" pitchFamily="2" charset="-79"/>
                <a:ea typeface="+mj-ea"/>
                <a:cs typeface="Varela Round" panose="00000500000000000000" pitchFamily="2" charset="-79"/>
              </a:rPr>
              <a:t>אשמח שתיצפו בכתבה הבאה.</a:t>
            </a:r>
          </a:p>
          <a:p>
            <a:pPr>
              <a:spcBef>
                <a:spcPct val="0"/>
              </a:spcBef>
            </a:pPr>
            <a:endParaRPr lang="he-IL" sz="2800" b="1" cap="small" dirty="0">
              <a:solidFill>
                <a:srgbClr val="002060"/>
              </a:solidFill>
              <a:latin typeface="Varela Round" panose="00000500000000000000" pitchFamily="2" charset="-79"/>
              <a:ea typeface="+mj-ea"/>
              <a:cs typeface="Varela Round" panose="00000500000000000000" pitchFamily="2" charset="-79"/>
            </a:endParaRPr>
          </a:p>
        </p:txBody>
      </p:sp>
      <p:sp>
        <p:nvSpPr>
          <p:cNvPr id="3" name="מלבן 2"/>
          <p:cNvSpPr/>
          <p:nvPr/>
        </p:nvSpPr>
        <p:spPr>
          <a:xfrm>
            <a:off x="7593398" y="2007294"/>
            <a:ext cx="4476682" cy="307777"/>
          </a:xfrm>
          <a:prstGeom prst="rect">
            <a:avLst/>
          </a:prstGeom>
        </p:spPr>
        <p:txBody>
          <a:bodyPr wrap="square">
            <a:spAutoFit/>
          </a:bodyPr>
          <a:lstStyle/>
          <a:p>
            <a:r>
              <a:rPr lang="en-US" sz="1400" dirty="0">
                <a:solidFill>
                  <a:srgbClr val="002060"/>
                </a:solidFill>
                <a:latin typeface="Varela Round" panose="00000500000000000000" pitchFamily="2" charset="-79"/>
                <a:cs typeface="Varela Round" panose="00000500000000000000" pitchFamily="2" charset="-79"/>
              </a:rPr>
              <a:t>https://</a:t>
            </a:r>
            <a:r>
              <a:rPr lang="en-US" sz="1400" dirty="0">
                <a:solidFill>
                  <a:srgbClr val="002060"/>
                </a:solidFill>
                <a:latin typeface="Varela Round" panose="00000500000000000000" pitchFamily="2" charset="-79"/>
                <a:cs typeface="Varela Round" panose="00000500000000000000" pitchFamily="2" charset="-79"/>
                <a:hlinkClick r:id="rId4">
                  <a:extLst>
                    <a:ext uri="{A12FA001-AC4F-418D-AE19-62706E023703}">
                      <ahyp:hlinkClr xmlns:ahyp="http://schemas.microsoft.com/office/drawing/2018/hyperlinkcolor" val="tx"/>
                    </a:ext>
                  </a:extLst>
                </a:hlinkClick>
              </a:rPr>
              <a:t>vimeo.com/407109178</a:t>
            </a:r>
            <a:endParaRPr lang="he-IL" sz="1400" dirty="0">
              <a:solidFill>
                <a:srgbClr val="002060"/>
              </a:solidFill>
              <a:latin typeface="Varela Round" panose="00000500000000000000" pitchFamily="2" charset="-79"/>
              <a:cs typeface="Varela Round" panose="00000500000000000000" pitchFamily="2" charset="-79"/>
            </a:endParaRPr>
          </a:p>
        </p:txBody>
      </p:sp>
      <p:pic>
        <p:nvPicPr>
          <p:cNvPr id="4" name="פנתר לבן רעות הגבלות pgm">
            <a:hlinkClick r:id="" action="ppaction://media"/>
            <a:extLst>
              <a:ext uri="{FF2B5EF4-FFF2-40B4-BE49-F238E27FC236}">
                <a16:creationId xmlns:a16="http://schemas.microsoft.com/office/drawing/2014/main" id="{A56A4BCD-DA46-49B1-A2D8-53D9FB66B0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5340"/>
            <a:ext cx="9159240" cy="6702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חלון">
  <a:themeElements>
    <a:clrScheme name="חלון">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חלון">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חלון">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3454</TotalTime>
  <Words>533</Words>
  <Application>Microsoft Office PowerPoint</Application>
  <PresentationFormat>Widescreen</PresentationFormat>
  <Paragraphs>47</Paragraphs>
  <Slides>13</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Schoolbook</vt:lpstr>
      <vt:lpstr>Varela Round</vt:lpstr>
      <vt:lpstr>Wingdings</vt:lpstr>
      <vt:lpstr>Wingdings 2</vt:lpstr>
      <vt:lpstr>חלון</vt:lpstr>
      <vt:lpstr>מערכת שידורים לאומית</vt:lpstr>
      <vt:lpstr>     </vt:lpstr>
      <vt:lpstr>PowerPoint Presentation</vt:lpstr>
      <vt:lpstr>מי אתם הפנתרים הלבנים</vt:lpstr>
      <vt:lpstr>על מה הסרט?</vt:lpstr>
      <vt:lpstr>PowerPoint Presentation</vt:lpstr>
      <vt:lpstr>   זאב רווח היה עולה חדש בעצמו בשכונת מוסררה בירושלים היכן שקמה תנועת הפנתרים השחורים. העולים החדשים ממרוקו שזעמו על הממסד האשכנזי ולא פעם נעצרו והוכו על ידי המשטרה. מי שהציל את זאב היה מאמן אגרוף שהיה ניצול שואה בעצמו, הוא זה שהפך את זאב רווח השחקן האגדי לאלוף ירושלים באגרוף ורק לאחר שריסק את אפו באליפות ישראל בחר זאב להפוך לשחקן.  </vt:lpstr>
      <vt:lpstr>    כאשר זאב קרא את התסריט בפעם הראשונה זאב היה בהלם – הרי זה סיפור חיי, פשוט הפכת את השחור ללבן ואת רוסי למרוקאי ואת המרוקאי לרוסי.  לא פעם בחברה הישראלית, העולים החדשים סופגים את זלזולם של הוותיקים ולא פעם אלו שעלו מתוך ציונות וחלומות על גאולה מוצאים את עצמם נרדפים וסובלים ובכאבם מיצרים את השנאה לאחר.    </vt:lpstr>
      <vt:lpstr>PowerPoint Presentation</vt:lpstr>
      <vt:lpstr>      בתור נער הרגשתי מה זו גזענות ולכן עשיתי את הסרט הזה. אבל היה נער שחווה את זה אפילו הרבה יותר עוצמתי ממני.  אחרי ההפסקה תיפגשו אותו.  </vt:lpstr>
      <vt:lpstr>   סיפור העלייה שלי,הגזענות שסבלתי ממנה,  הזעם שלי,  ההסתבכויות והתהומות שהגעתי אליהם,  הליהוק לסרט  ומה הבנתי ואני בעצם יודע  היום.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Sivan Shimshila</cp:lastModifiedBy>
  <cp:revision>145</cp:revision>
  <dcterms:created xsi:type="dcterms:W3CDTF">2020-03-15T19:13:03Z</dcterms:created>
  <dcterms:modified xsi:type="dcterms:W3CDTF">2020-04-28T13:53:35Z</dcterms:modified>
</cp:coreProperties>
</file>