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286" r:id="rId3"/>
    <p:sldId id="288" r:id="rId4"/>
    <p:sldId id="258" r:id="rId5"/>
    <p:sldId id="291" r:id="rId6"/>
    <p:sldId id="287" r:id="rId7"/>
    <p:sldId id="289" r:id="rId8"/>
    <p:sldId id="290" r:id="rId9"/>
    <p:sldId id="292" r:id="rId10"/>
    <p:sldId id="293" r:id="rId11"/>
    <p:sldId id="299" r:id="rId12"/>
    <p:sldId id="277" r:id="rId13"/>
    <p:sldId id="300" r:id="rId14"/>
    <p:sldId id="301" r:id="rId15"/>
    <p:sldId id="302" r:id="rId16"/>
    <p:sldId id="303" r:id="rId17"/>
    <p:sldId id="305" r:id="rId18"/>
    <p:sldId id="306" r:id="rId19"/>
    <p:sldId id="307" r:id="rId20"/>
    <p:sldId id="309" r:id="rId21"/>
    <p:sldId id="308" r:id="rId22"/>
    <p:sldId id="310" r:id="rId23"/>
    <p:sldId id="311" r:id="rId24"/>
    <p:sldId id="312" r:id="rId25"/>
    <p:sldId id="313" r:id="rId26"/>
    <p:sldId id="314" r:id="rId27"/>
    <p:sldId id="316" r:id="rId28"/>
    <p:sldId id="315" r:id="rId29"/>
    <p:sldId id="319" r:id="rId30"/>
    <p:sldId id="317" r:id="rId31"/>
    <p:sldId id="318" r:id="rId32"/>
    <p:sldId id="320" r:id="rId33"/>
    <p:sldId id="321" r:id="rId34"/>
    <p:sldId id="322" r:id="rId35"/>
    <p:sldId id="323" r:id="rId36"/>
    <p:sldId id="324" r:id="rId37"/>
    <p:sldId id="328" r:id="rId38"/>
    <p:sldId id="329" r:id="rId39"/>
    <p:sldId id="330" r:id="rId40"/>
    <p:sldId id="331" r:id="rId41"/>
    <p:sldId id="332" r:id="rId42"/>
    <p:sldId id="334" r:id="rId43"/>
    <p:sldId id="335" r:id="rId44"/>
    <p:sldId id="336" r:id="rId45"/>
    <p:sldId id="337" r:id="rId46"/>
    <p:sldId id="333" r:id="rId47"/>
    <p:sldId id="338" r:id="rId48"/>
    <p:sldId id="339" r:id="rId49"/>
    <p:sldId id="345" r:id="rId50"/>
    <p:sldId id="326" r:id="rId51"/>
    <p:sldId id="327" r:id="rId52"/>
    <p:sldId id="298" r:id="rId53"/>
    <p:sldId id="279" r:id="rId54"/>
    <p:sldId id="280" r:id="rId55"/>
    <p:sldId id="281" r:id="rId56"/>
    <p:sldId id="282" r:id="rId57"/>
    <p:sldId id="283" r:id="rId58"/>
    <p:sldId id="284" r:id="rId59"/>
    <p:sldId id="285" r:id="rId60"/>
    <p:sldId id="340" r:id="rId61"/>
    <p:sldId id="341" r:id="rId62"/>
    <p:sldId id="342" r:id="rId63"/>
    <p:sldId id="343" r:id="rId64"/>
    <p:sldId id="344" r:id="rId65"/>
    <p:sldId id="275" r:id="rId66"/>
  </p:sldIdLst>
  <p:sldSz cx="12192000" cy="6858000"/>
  <p:notesSz cx="6858000" cy="9144000"/>
  <p:embeddedFontLs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Varela Round" panose="00000500000000000000" pitchFamily="2" charset="-79"/>
      <p:regular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76" roundtripDataSignature="AMtx7mjVAp0669xlZZdN5cjoSy+qGcDV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F88F5B-8B07-4058-A1F5-1EBA47C7C0F9}" v="448" dt="2020-04-06T06:07:32.799"/>
  </p1510:revLst>
</p1510:revInfo>
</file>

<file path=ppt/tableStyles.xml><?xml version="1.0" encoding="utf-8"?>
<a:tblStyleLst xmlns:a="http://schemas.openxmlformats.org/drawingml/2006/main" def="{F6EA1BD0-D6BD-4114-85F8-51D14E386C67}">
  <a:tblStyle styleId="{F6EA1BD0-D6BD-4114-85F8-51D14E386C67}" styleName="Table_0">
    <a:wholeTbl>
      <a:tcTxStyle b="off" i="off">
        <a:font>
          <a:latin typeface="Varela Round"/>
          <a:ea typeface="Varela Round"/>
          <a:cs typeface="Varela Round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066" y="58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l cohen" userId="27f5e300b2a42065" providerId="LiveId" clId="{6EF88F5B-8B07-4058-A1F5-1EBA47C7C0F9}"/>
    <pc:docChg chg="custSel addSld delSld modSld sldOrd">
      <pc:chgData name="tal cohen" userId="27f5e300b2a42065" providerId="LiveId" clId="{6EF88F5B-8B07-4058-A1F5-1EBA47C7C0F9}" dt="2020-04-06T06:27:49.770" v="326" actId="1076"/>
      <pc:docMkLst>
        <pc:docMk/>
      </pc:docMkLst>
      <pc:sldChg chg="del">
        <pc:chgData name="tal cohen" userId="27f5e300b2a42065" providerId="LiveId" clId="{6EF88F5B-8B07-4058-A1F5-1EBA47C7C0F9}" dt="2020-04-06T05:06:00.081" v="9" actId="47"/>
        <pc:sldMkLst>
          <pc:docMk/>
          <pc:sldMk cId="830363704" sldId="276"/>
        </pc:sldMkLst>
      </pc:sldChg>
      <pc:sldChg chg="modSp">
        <pc:chgData name="tal cohen" userId="27f5e300b2a42065" providerId="LiveId" clId="{6EF88F5B-8B07-4058-A1F5-1EBA47C7C0F9}" dt="2020-04-06T05:06:54.312" v="15" actId="6549"/>
        <pc:sldMkLst>
          <pc:docMk/>
          <pc:sldMk cId="3038699494" sldId="277"/>
        </pc:sldMkLst>
        <pc:spChg chg="mod">
          <ac:chgData name="tal cohen" userId="27f5e300b2a42065" providerId="LiveId" clId="{6EF88F5B-8B07-4058-A1F5-1EBA47C7C0F9}" dt="2020-04-06T05:06:44.812" v="14" actId="20577"/>
          <ac:spMkLst>
            <pc:docMk/>
            <pc:sldMk cId="3038699494" sldId="277"/>
            <ac:spMk id="121" creationId="{00000000-0000-0000-0000-000000000000}"/>
          </ac:spMkLst>
        </pc:spChg>
        <pc:spChg chg="mod">
          <ac:chgData name="tal cohen" userId="27f5e300b2a42065" providerId="LiveId" clId="{6EF88F5B-8B07-4058-A1F5-1EBA47C7C0F9}" dt="2020-04-06T05:06:54.312" v="15" actId="6549"/>
          <ac:spMkLst>
            <pc:docMk/>
            <pc:sldMk cId="3038699494" sldId="277"/>
            <ac:spMk id="123" creationId="{00000000-0000-0000-0000-000000000000}"/>
          </ac:spMkLst>
        </pc:spChg>
      </pc:sldChg>
      <pc:sldChg chg="del">
        <pc:chgData name="tal cohen" userId="27f5e300b2a42065" providerId="LiveId" clId="{6EF88F5B-8B07-4058-A1F5-1EBA47C7C0F9}" dt="2020-04-06T05:05:39.137" v="0" actId="47"/>
        <pc:sldMkLst>
          <pc:docMk/>
          <pc:sldMk cId="734762455" sldId="278"/>
        </pc:sldMkLst>
      </pc:sldChg>
      <pc:sldChg chg="modSp">
        <pc:chgData name="tal cohen" userId="27f5e300b2a42065" providerId="LiveId" clId="{6EF88F5B-8B07-4058-A1F5-1EBA47C7C0F9}" dt="2020-04-06T06:25:16.489" v="322" actId="1076"/>
        <pc:sldMkLst>
          <pc:docMk/>
          <pc:sldMk cId="3298696202" sldId="287"/>
        </pc:sldMkLst>
        <pc:picChg chg="mod">
          <ac:chgData name="tal cohen" userId="27f5e300b2a42065" providerId="LiveId" clId="{6EF88F5B-8B07-4058-A1F5-1EBA47C7C0F9}" dt="2020-04-06T06:25:16.489" v="322" actId="1076"/>
          <ac:picMkLst>
            <pc:docMk/>
            <pc:sldMk cId="3298696202" sldId="287"/>
            <ac:picMk id="5" creationId="{6D1CA063-11C4-4B64-AC4E-021BBB043332}"/>
          </ac:picMkLst>
        </pc:picChg>
      </pc:sldChg>
      <pc:sldChg chg="modSp">
        <pc:chgData name="tal cohen" userId="27f5e300b2a42065" providerId="LiveId" clId="{6EF88F5B-8B07-4058-A1F5-1EBA47C7C0F9}" dt="2020-04-06T06:25:06.987" v="321" actId="1076"/>
        <pc:sldMkLst>
          <pc:docMk/>
          <pc:sldMk cId="3253978188" sldId="288"/>
        </pc:sldMkLst>
        <pc:picChg chg="mod">
          <ac:chgData name="tal cohen" userId="27f5e300b2a42065" providerId="LiveId" clId="{6EF88F5B-8B07-4058-A1F5-1EBA47C7C0F9}" dt="2020-04-06T06:25:06.987" v="321" actId="1076"/>
          <ac:picMkLst>
            <pc:docMk/>
            <pc:sldMk cId="3253978188" sldId="288"/>
            <ac:picMk id="24" creationId="{1A5C77EC-898E-416A-9918-34F2BE913F2A}"/>
          </ac:picMkLst>
        </pc:picChg>
        <pc:picChg chg="mod">
          <ac:chgData name="tal cohen" userId="27f5e300b2a42065" providerId="LiveId" clId="{6EF88F5B-8B07-4058-A1F5-1EBA47C7C0F9}" dt="2020-04-06T06:25:04.826" v="320" actId="1076"/>
          <ac:picMkLst>
            <pc:docMk/>
            <pc:sldMk cId="3253978188" sldId="288"/>
            <ac:picMk id="26" creationId="{8C21FA19-5E53-400C-A9FF-B568392ED760}"/>
          </ac:picMkLst>
        </pc:picChg>
      </pc:sldChg>
      <pc:sldChg chg="del">
        <pc:chgData name="tal cohen" userId="27f5e300b2a42065" providerId="LiveId" clId="{6EF88F5B-8B07-4058-A1F5-1EBA47C7C0F9}" dt="2020-04-06T05:05:39.137" v="0" actId="47"/>
        <pc:sldMkLst>
          <pc:docMk/>
          <pc:sldMk cId="2935344274" sldId="294"/>
        </pc:sldMkLst>
      </pc:sldChg>
      <pc:sldChg chg="del">
        <pc:chgData name="tal cohen" userId="27f5e300b2a42065" providerId="LiveId" clId="{6EF88F5B-8B07-4058-A1F5-1EBA47C7C0F9}" dt="2020-04-06T05:05:39.137" v="0" actId="47"/>
        <pc:sldMkLst>
          <pc:docMk/>
          <pc:sldMk cId="0" sldId="295"/>
        </pc:sldMkLst>
      </pc:sldChg>
      <pc:sldChg chg="del">
        <pc:chgData name="tal cohen" userId="27f5e300b2a42065" providerId="LiveId" clId="{6EF88F5B-8B07-4058-A1F5-1EBA47C7C0F9}" dt="2020-04-06T05:09:04.102" v="34" actId="47"/>
        <pc:sldMkLst>
          <pc:docMk/>
          <pc:sldMk cId="144437644" sldId="296"/>
        </pc:sldMkLst>
      </pc:sldChg>
      <pc:sldChg chg="del">
        <pc:chgData name="tal cohen" userId="27f5e300b2a42065" providerId="LiveId" clId="{6EF88F5B-8B07-4058-A1F5-1EBA47C7C0F9}" dt="2020-04-06T05:09:04.102" v="34" actId="47"/>
        <pc:sldMkLst>
          <pc:docMk/>
          <pc:sldMk cId="76641356" sldId="297"/>
        </pc:sldMkLst>
      </pc:sldChg>
      <pc:sldChg chg="modSp">
        <pc:chgData name="tal cohen" userId="27f5e300b2a42065" providerId="LiveId" clId="{6EF88F5B-8B07-4058-A1F5-1EBA47C7C0F9}" dt="2020-04-06T05:05:54.699" v="8" actId="20577"/>
        <pc:sldMkLst>
          <pc:docMk/>
          <pc:sldMk cId="4051659639" sldId="299"/>
        </pc:sldMkLst>
        <pc:spChg chg="mod">
          <ac:chgData name="tal cohen" userId="27f5e300b2a42065" providerId="LiveId" clId="{6EF88F5B-8B07-4058-A1F5-1EBA47C7C0F9}" dt="2020-04-06T05:05:54.699" v="8" actId="20577"/>
          <ac:spMkLst>
            <pc:docMk/>
            <pc:sldMk cId="4051659639" sldId="299"/>
            <ac:spMk id="121" creationId="{00000000-0000-0000-0000-000000000000}"/>
          </ac:spMkLst>
        </pc:spChg>
      </pc:sldChg>
      <pc:sldChg chg="modSp">
        <pc:chgData name="tal cohen" userId="27f5e300b2a42065" providerId="LiveId" clId="{6EF88F5B-8B07-4058-A1F5-1EBA47C7C0F9}" dt="2020-04-06T06:25:51.642" v="323" actId="1076"/>
        <pc:sldMkLst>
          <pc:docMk/>
          <pc:sldMk cId="514690548" sldId="303"/>
        </pc:sldMkLst>
        <pc:picChg chg="mod">
          <ac:chgData name="tal cohen" userId="27f5e300b2a42065" providerId="LiveId" clId="{6EF88F5B-8B07-4058-A1F5-1EBA47C7C0F9}" dt="2020-04-06T06:25:51.642" v="323" actId="1076"/>
          <ac:picMkLst>
            <pc:docMk/>
            <pc:sldMk cId="514690548" sldId="303"/>
            <ac:picMk id="6" creationId="{5B96E6AC-A0CD-4926-8A30-A74BDB5D635C}"/>
          </ac:picMkLst>
        </pc:picChg>
      </pc:sldChg>
      <pc:sldChg chg="modSp">
        <pc:chgData name="tal cohen" userId="27f5e300b2a42065" providerId="LiveId" clId="{6EF88F5B-8B07-4058-A1F5-1EBA47C7C0F9}" dt="2020-04-06T05:07:31.192" v="23" actId="20577"/>
        <pc:sldMkLst>
          <pc:docMk/>
          <pc:sldMk cId="2064963075" sldId="309"/>
        </pc:sldMkLst>
        <pc:spChg chg="mod">
          <ac:chgData name="tal cohen" userId="27f5e300b2a42065" providerId="LiveId" clId="{6EF88F5B-8B07-4058-A1F5-1EBA47C7C0F9}" dt="2020-04-06T05:07:31.192" v="23" actId="20577"/>
          <ac:spMkLst>
            <pc:docMk/>
            <pc:sldMk cId="2064963075" sldId="309"/>
            <ac:spMk id="121" creationId="{00000000-0000-0000-0000-000000000000}"/>
          </ac:spMkLst>
        </pc:spChg>
      </pc:sldChg>
      <pc:sldChg chg="modSp">
        <pc:chgData name="tal cohen" userId="27f5e300b2a42065" providerId="LiveId" clId="{6EF88F5B-8B07-4058-A1F5-1EBA47C7C0F9}" dt="2020-04-06T05:07:43.026" v="24" actId="20577"/>
        <pc:sldMkLst>
          <pc:docMk/>
          <pc:sldMk cId="3253832594" sldId="312"/>
        </pc:sldMkLst>
        <pc:spChg chg="mod">
          <ac:chgData name="tal cohen" userId="27f5e300b2a42065" providerId="LiveId" clId="{6EF88F5B-8B07-4058-A1F5-1EBA47C7C0F9}" dt="2020-04-06T05:07:43.026" v="24" actId="20577"/>
          <ac:spMkLst>
            <pc:docMk/>
            <pc:sldMk cId="3253832594" sldId="312"/>
            <ac:spMk id="114" creationId="{00000000-0000-0000-0000-000000000000}"/>
          </ac:spMkLst>
        </pc:spChg>
      </pc:sldChg>
      <pc:sldChg chg="modSp">
        <pc:chgData name="tal cohen" userId="27f5e300b2a42065" providerId="LiveId" clId="{6EF88F5B-8B07-4058-A1F5-1EBA47C7C0F9}" dt="2020-04-06T06:26:19.002" v="324" actId="1076"/>
        <pc:sldMkLst>
          <pc:docMk/>
          <pc:sldMk cId="443396832" sldId="317"/>
        </pc:sldMkLst>
        <pc:picChg chg="mod">
          <ac:chgData name="tal cohen" userId="27f5e300b2a42065" providerId="LiveId" clId="{6EF88F5B-8B07-4058-A1F5-1EBA47C7C0F9}" dt="2020-04-06T06:26:19.002" v="324" actId="1076"/>
          <ac:picMkLst>
            <pc:docMk/>
            <pc:sldMk cId="443396832" sldId="317"/>
            <ac:picMk id="5" creationId="{53102F7E-6732-4BA1-8C64-87C169FAFF09}"/>
          </ac:picMkLst>
        </pc:picChg>
      </pc:sldChg>
      <pc:sldChg chg="modSp">
        <pc:chgData name="tal cohen" userId="27f5e300b2a42065" providerId="LiveId" clId="{6EF88F5B-8B07-4058-A1F5-1EBA47C7C0F9}" dt="2020-04-06T05:08:53.691" v="33" actId="20577"/>
        <pc:sldMkLst>
          <pc:docMk/>
          <pc:sldMk cId="2558007905" sldId="324"/>
        </pc:sldMkLst>
        <pc:spChg chg="mod">
          <ac:chgData name="tal cohen" userId="27f5e300b2a42065" providerId="LiveId" clId="{6EF88F5B-8B07-4058-A1F5-1EBA47C7C0F9}" dt="2020-04-06T05:08:53.691" v="33" actId="20577"/>
          <ac:spMkLst>
            <pc:docMk/>
            <pc:sldMk cId="2558007905" sldId="324"/>
            <ac:spMk id="121" creationId="{00000000-0000-0000-0000-000000000000}"/>
          </ac:spMkLst>
        </pc:spChg>
      </pc:sldChg>
      <pc:sldChg chg="del">
        <pc:chgData name="tal cohen" userId="27f5e300b2a42065" providerId="LiveId" clId="{6EF88F5B-8B07-4058-A1F5-1EBA47C7C0F9}" dt="2020-04-06T05:09:04.102" v="34" actId="47"/>
        <pc:sldMkLst>
          <pc:docMk/>
          <pc:sldMk cId="363265835" sldId="325"/>
        </pc:sldMkLst>
      </pc:sldChg>
      <pc:sldChg chg="modSp">
        <pc:chgData name="tal cohen" userId="27f5e300b2a42065" providerId="LiveId" clId="{6EF88F5B-8B07-4058-A1F5-1EBA47C7C0F9}" dt="2020-04-06T06:07:19.985" v="316"/>
        <pc:sldMkLst>
          <pc:docMk/>
          <pc:sldMk cId="3770019485" sldId="327"/>
        </pc:sldMkLst>
        <pc:spChg chg="mod">
          <ac:chgData name="tal cohen" userId="27f5e300b2a42065" providerId="LiveId" clId="{6EF88F5B-8B07-4058-A1F5-1EBA47C7C0F9}" dt="2020-04-06T06:07:19.985" v="316"/>
          <ac:spMkLst>
            <pc:docMk/>
            <pc:sldMk cId="3770019485" sldId="327"/>
            <ac:spMk id="114" creationId="{00000000-0000-0000-0000-000000000000}"/>
          </ac:spMkLst>
        </pc:spChg>
      </pc:sldChg>
      <pc:sldChg chg="modSp">
        <pc:chgData name="tal cohen" userId="27f5e300b2a42065" providerId="LiveId" clId="{6EF88F5B-8B07-4058-A1F5-1EBA47C7C0F9}" dt="2020-04-06T05:09:13.387" v="40" actId="20577"/>
        <pc:sldMkLst>
          <pc:docMk/>
          <pc:sldMk cId="2293075962" sldId="328"/>
        </pc:sldMkLst>
        <pc:spChg chg="mod">
          <ac:chgData name="tal cohen" userId="27f5e300b2a42065" providerId="LiveId" clId="{6EF88F5B-8B07-4058-A1F5-1EBA47C7C0F9}" dt="2020-04-06T05:09:13.387" v="40" actId="20577"/>
          <ac:spMkLst>
            <pc:docMk/>
            <pc:sldMk cId="2293075962" sldId="328"/>
            <ac:spMk id="121" creationId="{00000000-0000-0000-0000-000000000000}"/>
          </ac:spMkLst>
        </pc:spChg>
      </pc:sldChg>
      <pc:sldChg chg="modSp">
        <pc:chgData name="tal cohen" userId="27f5e300b2a42065" providerId="LiveId" clId="{6EF88F5B-8B07-4058-A1F5-1EBA47C7C0F9}" dt="2020-04-06T06:27:25.066" v="325" actId="1076"/>
        <pc:sldMkLst>
          <pc:docMk/>
          <pc:sldMk cId="436388900" sldId="329"/>
        </pc:sldMkLst>
        <pc:picChg chg="mod">
          <ac:chgData name="tal cohen" userId="27f5e300b2a42065" providerId="LiveId" clId="{6EF88F5B-8B07-4058-A1F5-1EBA47C7C0F9}" dt="2020-04-06T06:27:25.066" v="325" actId="1076"/>
          <ac:picMkLst>
            <pc:docMk/>
            <pc:sldMk cId="436388900" sldId="329"/>
            <ac:picMk id="6" creationId="{CD231B32-2A6B-4D25-A6A0-0BC6CA7CB35D}"/>
          </ac:picMkLst>
        </pc:picChg>
      </pc:sldChg>
      <pc:sldChg chg="modSp">
        <pc:chgData name="tal cohen" userId="27f5e300b2a42065" providerId="LiveId" clId="{6EF88F5B-8B07-4058-A1F5-1EBA47C7C0F9}" dt="2020-04-06T06:27:49.770" v="326" actId="1076"/>
        <pc:sldMkLst>
          <pc:docMk/>
          <pc:sldMk cId="3491769019" sldId="334"/>
        </pc:sldMkLst>
        <pc:picChg chg="mod">
          <ac:chgData name="tal cohen" userId="27f5e300b2a42065" providerId="LiveId" clId="{6EF88F5B-8B07-4058-A1F5-1EBA47C7C0F9}" dt="2020-04-06T06:27:49.770" v="326" actId="1076"/>
          <ac:picMkLst>
            <pc:docMk/>
            <pc:sldMk cId="3491769019" sldId="334"/>
            <ac:picMk id="5" creationId="{FA6DE0F9-60F7-487A-A22E-7C3237C0025A}"/>
          </ac:picMkLst>
        </pc:picChg>
      </pc:sldChg>
      <pc:sldChg chg="del">
        <pc:chgData name="tal cohen" userId="27f5e300b2a42065" providerId="LiveId" clId="{6EF88F5B-8B07-4058-A1F5-1EBA47C7C0F9}" dt="2020-04-06T05:09:04.102" v="34" actId="47"/>
        <pc:sldMkLst>
          <pc:docMk/>
          <pc:sldMk cId="1301285685" sldId="340"/>
        </pc:sldMkLst>
      </pc:sldChg>
      <pc:sldChg chg="delSp modSp add modAnim">
        <pc:chgData name="tal cohen" userId="27f5e300b2a42065" providerId="LiveId" clId="{6EF88F5B-8B07-4058-A1F5-1EBA47C7C0F9}" dt="2020-04-06T05:28:56.261" v="314" actId="2710"/>
        <pc:sldMkLst>
          <pc:docMk/>
          <pc:sldMk cId="3845430764" sldId="340"/>
        </pc:sldMkLst>
        <pc:spChg chg="mod">
          <ac:chgData name="tal cohen" userId="27f5e300b2a42065" providerId="LiveId" clId="{6EF88F5B-8B07-4058-A1F5-1EBA47C7C0F9}" dt="2020-04-06T05:12:50.157" v="105" actId="20577"/>
          <ac:spMkLst>
            <pc:docMk/>
            <pc:sldMk cId="3845430764" sldId="340"/>
            <ac:spMk id="6" creationId="{50042ABB-30E4-4E26-815A-DD033749A967}"/>
          </ac:spMkLst>
        </pc:spChg>
        <pc:spChg chg="mod">
          <ac:chgData name="tal cohen" userId="27f5e300b2a42065" providerId="LiveId" clId="{6EF88F5B-8B07-4058-A1F5-1EBA47C7C0F9}" dt="2020-04-06T05:28:56.261" v="314" actId="2710"/>
          <ac:spMkLst>
            <pc:docMk/>
            <pc:sldMk cId="3845430764" sldId="340"/>
            <ac:spMk id="7" creationId="{59F4AD0A-CD0B-4127-95FD-D5C0D16523CD}"/>
          </ac:spMkLst>
        </pc:spChg>
        <pc:picChg chg="del">
          <ac:chgData name="tal cohen" userId="27f5e300b2a42065" providerId="LiveId" clId="{6EF88F5B-8B07-4058-A1F5-1EBA47C7C0F9}" dt="2020-04-06T05:12:33.612" v="73" actId="478"/>
          <ac:picMkLst>
            <pc:docMk/>
            <pc:sldMk cId="3845430764" sldId="340"/>
            <ac:picMk id="4" creationId="{0F961AD2-CEE3-466B-9268-38A90F7E3BD3}"/>
          </ac:picMkLst>
        </pc:picChg>
      </pc:sldChg>
      <pc:sldChg chg="addSp delSp modSp add modAnim">
        <pc:chgData name="tal cohen" userId="27f5e300b2a42065" providerId="LiveId" clId="{6EF88F5B-8B07-4058-A1F5-1EBA47C7C0F9}" dt="2020-04-06T05:20:28.915" v="261" actId="12"/>
        <pc:sldMkLst>
          <pc:docMk/>
          <pc:sldMk cId="525033861" sldId="341"/>
        </pc:sldMkLst>
        <pc:spChg chg="add del">
          <ac:chgData name="tal cohen" userId="27f5e300b2a42065" providerId="LiveId" clId="{6EF88F5B-8B07-4058-A1F5-1EBA47C7C0F9}" dt="2020-04-06T05:18:54.661" v="207"/>
          <ac:spMkLst>
            <pc:docMk/>
            <pc:sldMk cId="525033861" sldId="341"/>
            <ac:spMk id="2" creationId="{549775DB-363B-4F4D-83CC-96C40C68ADCA}"/>
          </ac:spMkLst>
        </pc:spChg>
        <pc:spChg chg="mod">
          <ac:chgData name="tal cohen" userId="27f5e300b2a42065" providerId="LiveId" clId="{6EF88F5B-8B07-4058-A1F5-1EBA47C7C0F9}" dt="2020-04-06T05:15:00.415" v="198" actId="20577"/>
          <ac:spMkLst>
            <pc:docMk/>
            <pc:sldMk cId="525033861" sldId="341"/>
            <ac:spMk id="6" creationId="{50042ABB-30E4-4E26-815A-DD033749A967}"/>
          </ac:spMkLst>
        </pc:spChg>
        <pc:spChg chg="mod">
          <ac:chgData name="tal cohen" userId="27f5e300b2a42065" providerId="LiveId" clId="{6EF88F5B-8B07-4058-A1F5-1EBA47C7C0F9}" dt="2020-04-06T05:20:28.915" v="261" actId="12"/>
          <ac:spMkLst>
            <pc:docMk/>
            <pc:sldMk cId="525033861" sldId="341"/>
            <ac:spMk id="7" creationId="{59F4AD0A-CD0B-4127-95FD-D5C0D16523CD}"/>
          </ac:spMkLst>
        </pc:spChg>
      </pc:sldChg>
      <pc:sldChg chg="del">
        <pc:chgData name="tal cohen" userId="27f5e300b2a42065" providerId="LiveId" clId="{6EF88F5B-8B07-4058-A1F5-1EBA47C7C0F9}" dt="2020-04-06T05:09:44.135" v="41" actId="47"/>
        <pc:sldMkLst>
          <pc:docMk/>
          <pc:sldMk cId="3317125306" sldId="341"/>
        </pc:sldMkLst>
      </pc:sldChg>
      <pc:sldChg chg="modSp add">
        <pc:chgData name="tal cohen" userId="27f5e300b2a42065" providerId="LiveId" clId="{6EF88F5B-8B07-4058-A1F5-1EBA47C7C0F9}" dt="2020-04-06T05:20:04.967" v="258" actId="2710"/>
        <pc:sldMkLst>
          <pc:docMk/>
          <pc:sldMk cId="429907869" sldId="342"/>
        </pc:sldMkLst>
        <pc:spChg chg="mod">
          <ac:chgData name="tal cohen" userId="27f5e300b2a42065" providerId="LiveId" clId="{6EF88F5B-8B07-4058-A1F5-1EBA47C7C0F9}" dt="2020-04-06T05:19:26.112" v="256" actId="20577"/>
          <ac:spMkLst>
            <pc:docMk/>
            <pc:sldMk cId="429907869" sldId="342"/>
            <ac:spMk id="6" creationId="{50042ABB-30E4-4E26-815A-DD033749A967}"/>
          </ac:spMkLst>
        </pc:spChg>
        <pc:spChg chg="mod">
          <ac:chgData name="tal cohen" userId="27f5e300b2a42065" providerId="LiveId" clId="{6EF88F5B-8B07-4058-A1F5-1EBA47C7C0F9}" dt="2020-04-06T05:20:04.967" v="258" actId="2710"/>
          <ac:spMkLst>
            <pc:docMk/>
            <pc:sldMk cId="429907869" sldId="342"/>
            <ac:spMk id="7" creationId="{59F4AD0A-CD0B-4127-95FD-D5C0D16523CD}"/>
          </ac:spMkLst>
        </pc:spChg>
      </pc:sldChg>
      <pc:sldChg chg="addSp modSp add">
        <pc:chgData name="tal cohen" userId="27f5e300b2a42065" providerId="LiveId" clId="{6EF88F5B-8B07-4058-A1F5-1EBA47C7C0F9}" dt="2020-04-06T05:25:44.868" v="300" actId="20577"/>
        <pc:sldMkLst>
          <pc:docMk/>
          <pc:sldMk cId="3310697359" sldId="343"/>
        </pc:sldMkLst>
        <pc:spChg chg="mod">
          <ac:chgData name="tal cohen" userId="27f5e300b2a42065" providerId="LiveId" clId="{6EF88F5B-8B07-4058-A1F5-1EBA47C7C0F9}" dt="2020-04-06T05:22:59.316" v="269" actId="20577"/>
          <ac:spMkLst>
            <pc:docMk/>
            <pc:sldMk cId="3310697359" sldId="343"/>
            <ac:spMk id="6" creationId="{50042ABB-30E4-4E26-815A-DD033749A967}"/>
          </ac:spMkLst>
        </pc:spChg>
        <pc:spChg chg="mod">
          <ac:chgData name="tal cohen" userId="27f5e300b2a42065" providerId="LiveId" clId="{6EF88F5B-8B07-4058-A1F5-1EBA47C7C0F9}" dt="2020-04-06T05:25:44.868" v="300" actId="20577"/>
          <ac:spMkLst>
            <pc:docMk/>
            <pc:sldMk cId="3310697359" sldId="343"/>
            <ac:spMk id="7" creationId="{59F4AD0A-CD0B-4127-95FD-D5C0D16523CD}"/>
          </ac:spMkLst>
        </pc:spChg>
        <pc:spChg chg="add">
          <ac:chgData name="tal cohen" userId="27f5e300b2a42065" providerId="LiveId" clId="{6EF88F5B-8B07-4058-A1F5-1EBA47C7C0F9}" dt="2020-04-06T05:24:46.369" v="272"/>
          <ac:spMkLst>
            <pc:docMk/>
            <pc:sldMk cId="3310697359" sldId="343"/>
            <ac:spMk id="10" creationId="{336CC0C4-F8EB-46A1-8142-781394DFA7D5}"/>
          </ac:spMkLst>
        </pc:spChg>
        <pc:grpChg chg="add mod">
          <ac:chgData name="tal cohen" userId="27f5e300b2a42065" providerId="LiveId" clId="{6EF88F5B-8B07-4058-A1F5-1EBA47C7C0F9}" dt="2020-04-06T05:24:56.305" v="275" actId="1076"/>
          <ac:grpSpMkLst>
            <pc:docMk/>
            <pc:sldMk cId="3310697359" sldId="343"/>
            <ac:grpSpMk id="8" creationId="{37CF68AF-F6C0-4585-90D7-4E1A236616AF}"/>
          </ac:grpSpMkLst>
        </pc:grpChg>
        <pc:picChg chg="add">
          <ac:chgData name="tal cohen" userId="27f5e300b2a42065" providerId="LiveId" clId="{6EF88F5B-8B07-4058-A1F5-1EBA47C7C0F9}" dt="2020-04-06T05:24:46.369" v="272"/>
          <ac:picMkLst>
            <pc:docMk/>
            <pc:sldMk cId="3310697359" sldId="343"/>
            <ac:picMk id="9" creationId="{29E07A13-BF51-498F-9CD7-1F68BD753845}"/>
          </ac:picMkLst>
        </pc:picChg>
      </pc:sldChg>
      <pc:sldChg chg="delSp modSp add">
        <pc:chgData name="tal cohen" userId="27f5e300b2a42065" providerId="LiveId" clId="{6EF88F5B-8B07-4058-A1F5-1EBA47C7C0F9}" dt="2020-04-06T05:27:47.005" v="313" actId="1076"/>
        <pc:sldMkLst>
          <pc:docMk/>
          <pc:sldMk cId="791917577" sldId="344"/>
        </pc:sldMkLst>
        <pc:spChg chg="mod">
          <ac:chgData name="tal cohen" userId="27f5e300b2a42065" providerId="LiveId" clId="{6EF88F5B-8B07-4058-A1F5-1EBA47C7C0F9}" dt="2020-04-06T05:27:47.005" v="313" actId="1076"/>
          <ac:spMkLst>
            <pc:docMk/>
            <pc:sldMk cId="791917577" sldId="344"/>
            <ac:spMk id="6" creationId="{50042ABB-30E4-4E26-815A-DD033749A967}"/>
          </ac:spMkLst>
        </pc:spChg>
        <pc:spChg chg="mod">
          <ac:chgData name="tal cohen" userId="27f5e300b2a42065" providerId="LiveId" clId="{6EF88F5B-8B07-4058-A1F5-1EBA47C7C0F9}" dt="2020-04-06T05:27:30.425" v="310" actId="2710"/>
          <ac:spMkLst>
            <pc:docMk/>
            <pc:sldMk cId="791917577" sldId="344"/>
            <ac:spMk id="7" creationId="{59F4AD0A-CD0B-4127-95FD-D5C0D16523CD}"/>
          </ac:spMkLst>
        </pc:spChg>
        <pc:grpChg chg="del">
          <ac:chgData name="tal cohen" userId="27f5e300b2a42065" providerId="LiveId" clId="{6EF88F5B-8B07-4058-A1F5-1EBA47C7C0F9}" dt="2020-04-06T05:27:03.084" v="306" actId="478"/>
          <ac:grpSpMkLst>
            <pc:docMk/>
            <pc:sldMk cId="791917577" sldId="344"/>
            <ac:grpSpMk id="8" creationId="{37CF68AF-F6C0-4585-90D7-4E1A236616AF}"/>
          </ac:grpSpMkLst>
        </pc:grpChg>
      </pc:sldChg>
      <pc:sldChg chg="add ord">
        <pc:chgData name="tal cohen" userId="27f5e300b2a42065" providerId="LiveId" clId="{6EF88F5B-8B07-4058-A1F5-1EBA47C7C0F9}" dt="2020-04-06T06:07:44.368" v="319"/>
        <pc:sldMkLst>
          <pc:docMk/>
          <pc:sldMk cId="2387452698" sldId="345"/>
        </pc:sldMkLst>
      </pc:sldChg>
    </pc:docChg>
  </pc:docChgLst>
  <pc:docChgLst>
    <pc:chgData name="tal cohen" userId="27f5e300b2a42065" providerId="LiveId" clId="{879FB5C0-D4CB-4CC1-A6C5-32DC453F3E5A}"/>
    <pc:docChg chg="undo custSel addSld delSld modSld sldOrd">
      <pc:chgData name="tal cohen" userId="27f5e300b2a42065" providerId="LiveId" clId="{879FB5C0-D4CB-4CC1-A6C5-32DC453F3E5A}" dt="2020-04-05T10:33:36.779" v="4761"/>
      <pc:docMkLst>
        <pc:docMk/>
      </pc:docMkLst>
      <pc:sldChg chg="del">
        <pc:chgData name="tal cohen" userId="27f5e300b2a42065" providerId="LiveId" clId="{879FB5C0-D4CB-4CC1-A6C5-32DC453F3E5A}" dt="2020-04-05T04:46:47.020" v="938" actId="47"/>
        <pc:sldMkLst>
          <pc:docMk/>
          <pc:sldMk cId="0" sldId="257"/>
        </pc:sldMkLst>
      </pc:sldChg>
      <pc:sldChg chg="modSp">
        <pc:chgData name="tal cohen" userId="27f5e300b2a42065" providerId="LiveId" clId="{879FB5C0-D4CB-4CC1-A6C5-32DC453F3E5A}" dt="2020-04-05T04:49:47.967" v="1088" actId="20577"/>
        <pc:sldMkLst>
          <pc:docMk/>
          <pc:sldMk cId="0" sldId="258"/>
        </pc:sldMkLst>
        <pc:spChg chg="mod">
          <ac:chgData name="tal cohen" userId="27f5e300b2a42065" providerId="LiveId" clId="{879FB5C0-D4CB-4CC1-A6C5-32DC453F3E5A}" dt="2020-04-05T04:49:47.967" v="1088" actId="20577"/>
          <ac:spMkLst>
            <pc:docMk/>
            <pc:sldMk cId="0" sldId="258"/>
            <ac:spMk id="123" creationId="{00000000-0000-0000-0000-000000000000}"/>
          </ac:spMkLst>
        </pc:spChg>
      </pc:sldChg>
      <pc:sldChg chg="del">
        <pc:chgData name="tal cohen" userId="27f5e300b2a42065" providerId="LiveId" clId="{879FB5C0-D4CB-4CC1-A6C5-32DC453F3E5A}" dt="2020-04-05T09:54:10.203" v="3921" actId="47"/>
        <pc:sldMkLst>
          <pc:docMk/>
          <pc:sldMk cId="0" sldId="259"/>
        </pc:sldMkLst>
      </pc:sldChg>
      <pc:sldChg chg="del">
        <pc:chgData name="tal cohen" userId="27f5e300b2a42065" providerId="LiveId" clId="{879FB5C0-D4CB-4CC1-A6C5-32DC453F3E5A}" dt="2020-04-05T09:54:10.203" v="3921" actId="47"/>
        <pc:sldMkLst>
          <pc:docMk/>
          <pc:sldMk cId="0" sldId="260"/>
        </pc:sldMkLst>
      </pc:sldChg>
      <pc:sldChg chg="del">
        <pc:chgData name="tal cohen" userId="27f5e300b2a42065" providerId="LiveId" clId="{879FB5C0-D4CB-4CC1-A6C5-32DC453F3E5A}" dt="2020-04-05T09:54:10.203" v="3921" actId="47"/>
        <pc:sldMkLst>
          <pc:docMk/>
          <pc:sldMk cId="0" sldId="261"/>
        </pc:sldMkLst>
      </pc:sldChg>
      <pc:sldChg chg="del">
        <pc:chgData name="tal cohen" userId="27f5e300b2a42065" providerId="LiveId" clId="{879FB5C0-D4CB-4CC1-A6C5-32DC453F3E5A}" dt="2020-04-05T09:54:10.203" v="3921" actId="47"/>
        <pc:sldMkLst>
          <pc:docMk/>
          <pc:sldMk cId="0" sldId="262"/>
        </pc:sldMkLst>
      </pc:sldChg>
      <pc:sldChg chg="del">
        <pc:chgData name="tal cohen" userId="27f5e300b2a42065" providerId="LiveId" clId="{879FB5C0-D4CB-4CC1-A6C5-32DC453F3E5A}" dt="2020-04-05T09:54:10.203" v="3921" actId="47"/>
        <pc:sldMkLst>
          <pc:docMk/>
          <pc:sldMk cId="0" sldId="263"/>
        </pc:sldMkLst>
      </pc:sldChg>
      <pc:sldChg chg="del">
        <pc:chgData name="tal cohen" userId="27f5e300b2a42065" providerId="LiveId" clId="{879FB5C0-D4CB-4CC1-A6C5-32DC453F3E5A}" dt="2020-04-05T09:54:10.203" v="3921" actId="47"/>
        <pc:sldMkLst>
          <pc:docMk/>
          <pc:sldMk cId="0" sldId="264"/>
        </pc:sldMkLst>
      </pc:sldChg>
      <pc:sldChg chg="del">
        <pc:chgData name="tal cohen" userId="27f5e300b2a42065" providerId="LiveId" clId="{879FB5C0-D4CB-4CC1-A6C5-32DC453F3E5A}" dt="2020-04-05T09:54:10.203" v="3921" actId="47"/>
        <pc:sldMkLst>
          <pc:docMk/>
          <pc:sldMk cId="0" sldId="265"/>
        </pc:sldMkLst>
      </pc:sldChg>
      <pc:sldChg chg="del">
        <pc:chgData name="tal cohen" userId="27f5e300b2a42065" providerId="LiveId" clId="{879FB5C0-D4CB-4CC1-A6C5-32DC453F3E5A}" dt="2020-04-05T09:54:10.203" v="3921" actId="47"/>
        <pc:sldMkLst>
          <pc:docMk/>
          <pc:sldMk cId="0" sldId="266"/>
        </pc:sldMkLst>
      </pc:sldChg>
      <pc:sldChg chg="del">
        <pc:chgData name="tal cohen" userId="27f5e300b2a42065" providerId="LiveId" clId="{879FB5C0-D4CB-4CC1-A6C5-32DC453F3E5A}" dt="2020-04-05T09:54:10.203" v="3921" actId="47"/>
        <pc:sldMkLst>
          <pc:docMk/>
          <pc:sldMk cId="0" sldId="267"/>
        </pc:sldMkLst>
      </pc:sldChg>
      <pc:sldChg chg="del">
        <pc:chgData name="tal cohen" userId="27f5e300b2a42065" providerId="LiveId" clId="{879FB5C0-D4CB-4CC1-A6C5-32DC453F3E5A}" dt="2020-04-05T09:54:10.203" v="3921" actId="47"/>
        <pc:sldMkLst>
          <pc:docMk/>
          <pc:sldMk cId="0" sldId="268"/>
        </pc:sldMkLst>
      </pc:sldChg>
      <pc:sldChg chg="del">
        <pc:chgData name="tal cohen" userId="27f5e300b2a42065" providerId="LiveId" clId="{879FB5C0-D4CB-4CC1-A6C5-32DC453F3E5A}" dt="2020-04-05T09:54:10.203" v="3921" actId="47"/>
        <pc:sldMkLst>
          <pc:docMk/>
          <pc:sldMk cId="0" sldId="269"/>
        </pc:sldMkLst>
      </pc:sldChg>
      <pc:sldChg chg="del">
        <pc:chgData name="tal cohen" userId="27f5e300b2a42065" providerId="LiveId" clId="{879FB5C0-D4CB-4CC1-A6C5-32DC453F3E5A}" dt="2020-04-05T09:54:10.203" v="3921" actId="47"/>
        <pc:sldMkLst>
          <pc:docMk/>
          <pc:sldMk cId="0" sldId="270"/>
        </pc:sldMkLst>
      </pc:sldChg>
      <pc:sldChg chg="del">
        <pc:chgData name="tal cohen" userId="27f5e300b2a42065" providerId="LiveId" clId="{879FB5C0-D4CB-4CC1-A6C5-32DC453F3E5A}" dt="2020-04-05T09:54:10.203" v="3921" actId="47"/>
        <pc:sldMkLst>
          <pc:docMk/>
          <pc:sldMk cId="0" sldId="271"/>
        </pc:sldMkLst>
      </pc:sldChg>
      <pc:sldChg chg="del">
        <pc:chgData name="tal cohen" userId="27f5e300b2a42065" providerId="LiveId" clId="{879FB5C0-D4CB-4CC1-A6C5-32DC453F3E5A}" dt="2020-04-05T09:54:10.203" v="3921" actId="47"/>
        <pc:sldMkLst>
          <pc:docMk/>
          <pc:sldMk cId="0" sldId="272"/>
        </pc:sldMkLst>
      </pc:sldChg>
      <pc:sldChg chg="del">
        <pc:chgData name="tal cohen" userId="27f5e300b2a42065" providerId="LiveId" clId="{879FB5C0-D4CB-4CC1-A6C5-32DC453F3E5A}" dt="2020-04-05T09:54:10.203" v="3921" actId="47"/>
        <pc:sldMkLst>
          <pc:docMk/>
          <pc:sldMk cId="0" sldId="273"/>
        </pc:sldMkLst>
      </pc:sldChg>
      <pc:sldChg chg="del">
        <pc:chgData name="tal cohen" userId="27f5e300b2a42065" providerId="LiveId" clId="{879FB5C0-D4CB-4CC1-A6C5-32DC453F3E5A}" dt="2020-04-05T09:54:10.203" v="3921" actId="47"/>
        <pc:sldMkLst>
          <pc:docMk/>
          <pc:sldMk cId="0" sldId="274"/>
        </pc:sldMkLst>
      </pc:sldChg>
      <pc:sldChg chg="modSp add">
        <pc:chgData name="tal cohen" userId="27f5e300b2a42065" providerId="LiveId" clId="{879FB5C0-D4CB-4CC1-A6C5-32DC453F3E5A}" dt="2020-04-05T06:07:52.993" v="1937" actId="20577"/>
        <pc:sldMkLst>
          <pc:docMk/>
          <pc:sldMk cId="830363704" sldId="276"/>
        </pc:sldMkLst>
        <pc:spChg chg="mod">
          <ac:chgData name="tal cohen" userId="27f5e300b2a42065" providerId="LiveId" clId="{879FB5C0-D4CB-4CC1-A6C5-32DC453F3E5A}" dt="2020-04-04T14:21:53.060" v="99" actId="1076"/>
          <ac:spMkLst>
            <pc:docMk/>
            <pc:sldMk cId="830363704" sldId="276"/>
            <ac:spMk id="113" creationId="{00000000-0000-0000-0000-000000000000}"/>
          </ac:spMkLst>
        </pc:spChg>
        <pc:spChg chg="mod">
          <ac:chgData name="tal cohen" userId="27f5e300b2a42065" providerId="LiveId" clId="{879FB5C0-D4CB-4CC1-A6C5-32DC453F3E5A}" dt="2020-04-05T06:07:52.993" v="1937" actId="20577"/>
          <ac:spMkLst>
            <pc:docMk/>
            <pc:sldMk cId="830363704" sldId="276"/>
            <ac:spMk id="114" creationId="{00000000-0000-0000-0000-000000000000}"/>
          </ac:spMkLst>
        </pc:spChg>
        <pc:spChg chg="mod">
          <ac:chgData name="tal cohen" userId="27f5e300b2a42065" providerId="LiveId" clId="{879FB5C0-D4CB-4CC1-A6C5-32DC453F3E5A}" dt="2020-04-04T15:08:56.996" v="930" actId="20577"/>
          <ac:spMkLst>
            <pc:docMk/>
            <pc:sldMk cId="830363704" sldId="276"/>
            <ac:spMk id="115" creationId="{00000000-0000-0000-0000-000000000000}"/>
          </ac:spMkLst>
        </pc:spChg>
        <pc:spChg chg="mod">
          <ac:chgData name="tal cohen" userId="27f5e300b2a42065" providerId="LiveId" clId="{879FB5C0-D4CB-4CC1-A6C5-32DC453F3E5A}" dt="2020-04-04T14:21:51.652" v="98" actId="20577"/>
          <ac:spMkLst>
            <pc:docMk/>
            <pc:sldMk cId="830363704" sldId="276"/>
            <ac:spMk id="116" creationId="{00000000-0000-0000-0000-000000000000}"/>
          </ac:spMkLst>
        </pc:spChg>
      </pc:sldChg>
      <pc:sldChg chg="addSp delSp modSp add">
        <pc:chgData name="tal cohen" userId="27f5e300b2a42065" providerId="LiveId" clId="{879FB5C0-D4CB-4CC1-A6C5-32DC453F3E5A}" dt="2020-04-05T06:53:38.497" v="2303"/>
        <pc:sldMkLst>
          <pc:docMk/>
          <pc:sldMk cId="3038699494" sldId="277"/>
        </pc:sldMkLst>
        <pc:spChg chg="add del mod">
          <ac:chgData name="tal cohen" userId="27f5e300b2a42065" providerId="LiveId" clId="{879FB5C0-D4CB-4CC1-A6C5-32DC453F3E5A}" dt="2020-04-04T14:24:14.549" v="153" actId="931"/>
          <ac:spMkLst>
            <pc:docMk/>
            <pc:sldMk cId="3038699494" sldId="277"/>
            <ac:spMk id="4" creationId="{8179ABCF-DD24-4F13-B64C-91BD7DA5589D}"/>
          </ac:spMkLst>
        </pc:spChg>
        <pc:spChg chg="mod">
          <ac:chgData name="tal cohen" userId="27f5e300b2a42065" providerId="LiveId" clId="{879FB5C0-D4CB-4CC1-A6C5-32DC453F3E5A}" dt="2020-04-05T06:53:38.497" v="2303"/>
          <ac:spMkLst>
            <pc:docMk/>
            <pc:sldMk cId="3038699494" sldId="277"/>
            <ac:spMk id="121" creationId="{00000000-0000-0000-0000-000000000000}"/>
          </ac:spMkLst>
        </pc:spChg>
        <pc:spChg chg="mod">
          <ac:chgData name="tal cohen" userId="27f5e300b2a42065" providerId="LiveId" clId="{879FB5C0-D4CB-4CC1-A6C5-32DC453F3E5A}" dt="2020-04-05T06:09:58.557" v="1947"/>
          <ac:spMkLst>
            <pc:docMk/>
            <pc:sldMk cId="3038699494" sldId="277"/>
            <ac:spMk id="122" creationId="{00000000-0000-0000-0000-000000000000}"/>
          </ac:spMkLst>
        </pc:spChg>
        <pc:spChg chg="mod">
          <ac:chgData name="tal cohen" userId="27f5e300b2a42065" providerId="LiveId" clId="{879FB5C0-D4CB-4CC1-A6C5-32DC453F3E5A}" dt="2020-04-05T06:43:12.234" v="2141" actId="20577"/>
          <ac:spMkLst>
            <pc:docMk/>
            <pc:sldMk cId="3038699494" sldId="277"/>
            <ac:spMk id="123" creationId="{00000000-0000-0000-0000-000000000000}"/>
          </ac:spMkLst>
        </pc:spChg>
        <pc:picChg chg="add del mod">
          <ac:chgData name="tal cohen" userId="27f5e300b2a42065" providerId="LiveId" clId="{879FB5C0-D4CB-4CC1-A6C5-32DC453F3E5A}" dt="2020-04-04T14:24:14.549" v="153" actId="931"/>
          <ac:picMkLst>
            <pc:docMk/>
            <pc:sldMk cId="3038699494" sldId="277"/>
            <ac:picMk id="3" creationId="{73B3FB2B-FCD1-4C56-AA08-FF09ABE11142}"/>
          </ac:picMkLst>
        </pc:picChg>
      </pc:sldChg>
      <pc:sldChg chg="add ord">
        <pc:chgData name="tal cohen" userId="27f5e300b2a42065" providerId="LiveId" clId="{879FB5C0-D4CB-4CC1-A6C5-32DC453F3E5A}" dt="2020-04-04T14:21:36.781" v="86"/>
        <pc:sldMkLst>
          <pc:docMk/>
          <pc:sldMk cId="734762455" sldId="278"/>
        </pc:sldMkLst>
      </pc:sldChg>
      <pc:sldChg chg="addSp delSp modSp add">
        <pc:chgData name="tal cohen" userId="27f5e300b2a42065" providerId="LiveId" clId="{879FB5C0-D4CB-4CC1-A6C5-32DC453F3E5A}" dt="2020-04-04T14:28:37.957" v="257" actId="1076"/>
        <pc:sldMkLst>
          <pc:docMk/>
          <pc:sldMk cId="4241807538" sldId="279"/>
        </pc:sldMkLst>
        <pc:spChg chg="del">
          <ac:chgData name="tal cohen" userId="27f5e300b2a42065" providerId="LiveId" clId="{879FB5C0-D4CB-4CC1-A6C5-32DC453F3E5A}" dt="2020-04-04T14:25:11.945" v="209"/>
          <ac:spMkLst>
            <pc:docMk/>
            <pc:sldMk cId="4241807538" sldId="279"/>
            <ac:spMk id="2" creationId="{13597669-D75E-490B-8D37-98477E4BD44E}"/>
          </ac:spMkLst>
        </pc:spChg>
        <pc:spChg chg="del">
          <ac:chgData name="tal cohen" userId="27f5e300b2a42065" providerId="LiveId" clId="{879FB5C0-D4CB-4CC1-A6C5-32DC453F3E5A}" dt="2020-04-04T14:25:11.945" v="209"/>
          <ac:spMkLst>
            <pc:docMk/>
            <pc:sldMk cId="4241807538" sldId="279"/>
            <ac:spMk id="3" creationId="{D0524BEA-CC52-4DDD-A4F7-6D9379467C30}"/>
          </ac:spMkLst>
        </pc:spChg>
        <pc:spChg chg="del">
          <ac:chgData name="tal cohen" userId="27f5e300b2a42065" providerId="LiveId" clId="{879FB5C0-D4CB-4CC1-A6C5-32DC453F3E5A}" dt="2020-04-04T14:25:11.945" v="209"/>
          <ac:spMkLst>
            <pc:docMk/>
            <pc:sldMk cId="4241807538" sldId="279"/>
            <ac:spMk id="4" creationId="{239BBB42-FDF4-479F-86F4-085D09A82830}"/>
          </ac:spMkLst>
        </pc:spChg>
        <pc:spChg chg="add mod">
          <ac:chgData name="tal cohen" userId="27f5e300b2a42065" providerId="LiveId" clId="{879FB5C0-D4CB-4CC1-A6C5-32DC453F3E5A}" dt="2020-04-04T14:26:22.261" v="227" actId="20577"/>
          <ac:spMkLst>
            <pc:docMk/>
            <pc:sldMk cId="4241807538" sldId="279"/>
            <ac:spMk id="5" creationId="{B825DBA0-84E6-4723-B4A7-5515C5C2BA11}"/>
          </ac:spMkLst>
        </pc:spChg>
        <pc:spChg chg="add mod">
          <ac:chgData name="tal cohen" userId="27f5e300b2a42065" providerId="LiveId" clId="{879FB5C0-D4CB-4CC1-A6C5-32DC453F3E5A}" dt="2020-04-04T14:26:54.330" v="251" actId="20577"/>
          <ac:spMkLst>
            <pc:docMk/>
            <pc:sldMk cId="4241807538" sldId="279"/>
            <ac:spMk id="6" creationId="{50042ABB-30E4-4E26-815A-DD033749A967}"/>
          </ac:spMkLst>
        </pc:spChg>
        <pc:spChg chg="add mod">
          <ac:chgData name="tal cohen" userId="27f5e300b2a42065" providerId="LiveId" clId="{879FB5C0-D4CB-4CC1-A6C5-32DC453F3E5A}" dt="2020-04-04T14:26:38.857" v="228"/>
          <ac:spMkLst>
            <pc:docMk/>
            <pc:sldMk cId="4241807538" sldId="279"/>
            <ac:spMk id="7" creationId="{59F4AD0A-CD0B-4127-95FD-D5C0D16523CD}"/>
          </ac:spMkLst>
        </pc:spChg>
        <pc:picChg chg="add del mod">
          <ac:chgData name="tal cohen" userId="27f5e300b2a42065" providerId="LiveId" clId="{879FB5C0-D4CB-4CC1-A6C5-32DC453F3E5A}" dt="2020-04-04T14:27:45.003" v="255" actId="478"/>
          <ac:picMkLst>
            <pc:docMk/>
            <pc:sldMk cId="4241807538" sldId="279"/>
            <ac:picMk id="9" creationId="{AAD3C792-8114-4660-9494-629A674B9E86}"/>
          </ac:picMkLst>
        </pc:picChg>
        <pc:picChg chg="add mod">
          <ac:chgData name="tal cohen" userId="27f5e300b2a42065" providerId="LiveId" clId="{879FB5C0-D4CB-4CC1-A6C5-32DC453F3E5A}" dt="2020-04-04T14:28:37.957" v="257" actId="1076"/>
          <ac:picMkLst>
            <pc:docMk/>
            <pc:sldMk cId="4241807538" sldId="279"/>
            <ac:picMk id="10" creationId="{F42D522F-F537-4FD4-9649-2BA18ECCB9C4}"/>
          </ac:picMkLst>
        </pc:picChg>
      </pc:sldChg>
      <pc:sldChg chg="delSp modSp add">
        <pc:chgData name="tal cohen" userId="27f5e300b2a42065" providerId="LiveId" clId="{879FB5C0-D4CB-4CC1-A6C5-32DC453F3E5A}" dt="2020-04-04T14:33:18.254" v="278" actId="20577"/>
        <pc:sldMkLst>
          <pc:docMk/>
          <pc:sldMk cId="786382451" sldId="280"/>
        </pc:sldMkLst>
        <pc:spChg chg="mod">
          <ac:chgData name="tal cohen" userId="27f5e300b2a42065" providerId="LiveId" clId="{879FB5C0-D4CB-4CC1-A6C5-32DC453F3E5A}" dt="2020-04-04T14:32:39.044" v="264" actId="20577"/>
          <ac:spMkLst>
            <pc:docMk/>
            <pc:sldMk cId="786382451" sldId="280"/>
            <ac:spMk id="5" creationId="{B825DBA0-84E6-4723-B4A7-5515C5C2BA11}"/>
          </ac:spMkLst>
        </pc:spChg>
        <pc:spChg chg="mod">
          <ac:chgData name="tal cohen" userId="27f5e300b2a42065" providerId="LiveId" clId="{879FB5C0-D4CB-4CC1-A6C5-32DC453F3E5A}" dt="2020-04-04T14:33:18.254" v="278" actId="20577"/>
          <ac:spMkLst>
            <pc:docMk/>
            <pc:sldMk cId="786382451" sldId="280"/>
            <ac:spMk id="6" creationId="{50042ABB-30E4-4E26-815A-DD033749A967}"/>
          </ac:spMkLst>
        </pc:spChg>
        <pc:picChg chg="del">
          <ac:chgData name="tal cohen" userId="27f5e300b2a42065" providerId="LiveId" clId="{879FB5C0-D4CB-4CC1-A6C5-32DC453F3E5A}" dt="2020-04-04T14:29:01.765" v="259" actId="478"/>
          <ac:picMkLst>
            <pc:docMk/>
            <pc:sldMk cId="786382451" sldId="280"/>
            <ac:picMk id="10" creationId="{F42D522F-F537-4FD4-9649-2BA18ECCB9C4}"/>
          </ac:picMkLst>
        </pc:picChg>
      </pc:sldChg>
      <pc:sldChg chg="modSp add modAnim">
        <pc:chgData name="tal cohen" userId="27f5e300b2a42065" providerId="LiveId" clId="{879FB5C0-D4CB-4CC1-A6C5-32DC453F3E5A}" dt="2020-04-05T07:25:48.539" v="2771" actId="20577"/>
        <pc:sldMkLst>
          <pc:docMk/>
          <pc:sldMk cId="1638014738" sldId="281"/>
        </pc:sldMkLst>
        <pc:spChg chg="mod">
          <ac:chgData name="tal cohen" userId="27f5e300b2a42065" providerId="LiveId" clId="{879FB5C0-D4CB-4CC1-A6C5-32DC453F3E5A}" dt="2020-04-04T14:35:16.705" v="280" actId="20577"/>
          <ac:spMkLst>
            <pc:docMk/>
            <pc:sldMk cId="1638014738" sldId="281"/>
            <ac:spMk id="5" creationId="{B825DBA0-84E6-4723-B4A7-5515C5C2BA11}"/>
          </ac:spMkLst>
        </pc:spChg>
        <pc:spChg chg="mod">
          <ac:chgData name="tal cohen" userId="27f5e300b2a42065" providerId="LiveId" clId="{879FB5C0-D4CB-4CC1-A6C5-32DC453F3E5A}" dt="2020-04-04T14:36:30.236" v="368" actId="20577"/>
          <ac:spMkLst>
            <pc:docMk/>
            <pc:sldMk cId="1638014738" sldId="281"/>
            <ac:spMk id="6" creationId="{50042ABB-30E4-4E26-815A-DD033749A967}"/>
          </ac:spMkLst>
        </pc:spChg>
        <pc:spChg chg="mod">
          <ac:chgData name="tal cohen" userId="27f5e300b2a42065" providerId="LiveId" clId="{879FB5C0-D4CB-4CC1-A6C5-32DC453F3E5A}" dt="2020-04-05T07:25:48.539" v="2771" actId="20577"/>
          <ac:spMkLst>
            <pc:docMk/>
            <pc:sldMk cId="1638014738" sldId="281"/>
            <ac:spMk id="7" creationId="{59F4AD0A-CD0B-4127-95FD-D5C0D16523CD}"/>
          </ac:spMkLst>
        </pc:spChg>
      </pc:sldChg>
      <pc:sldChg chg="addSp modSp add modAnim">
        <pc:chgData name="tal cohen" userId="27f5e300b2a42065" providerId="LiveId" clId="{879FB5C0-D4CB-4CC1-A6C5-32DC453F3E5A}" dt="2020-04-04T14:53:34.481" v="745"/>
        <pc:sldMkLst>
          <pc:docMk/>
          <pc:sldMk cId="1278722309" sldId="282"/>
        </pc:sldMkLst>
        <pc:spChg chg="mod">
          <ac:chgData name="tal cohen" userId="27f5e300b2a42065" providerId="LiveId" clId="{879FB5C0-D4CB-4CC1-A6C5-32DC453F3E5A}" dt="2020-04-04T14:46:36.212" v="714" actId="20577"/>
          <ac:spMkLst>
            <pc:docMk/>
            <pc:sldMk cId="1278722309" sldId="282"/>
            <ac:spMk id="5" creationId="{B825DBA0-84E6-4723-B4A7-5515C5C2BA11}"/>
          </ac:spMkLst>
        </pc:spChg>
        <pc:spChg chg="mod">
          <ac:chgData name="tal cohen" userId="27f5e300b2a42065" providerId="LiveId" clId="{879FB5C0-D4CB-4CC1-A6C5-32DC453F3E5A}" dt="2020-04-04T14:46:48.605" v="717" actId="20577"/>
          <ac:spMkLst>
            <pc:docMk/>
            <pc:sldMk cId="1278722309" sldId="282"/>
            <ac:spMk id="6" creationId="{50042ABB-30E4-4E26-815A-DD033749A967}"/>
          </ac:spMkLst>
        </pc:spChg>
        <pc:spChg chg="mod">
          <ac:chgData name="tal cohen" userId="27f5e300b2a42065" providerId="LiveId" clId="{879FB5C0-D4CB-4CC1-A6C5-32DC453F3E5A}" dt="2020-04-04T14:53:24.116" v="742" actId="14100"/>
          <ac:spMkLst>
            <pc:docMk/>
            <pc:sldMk cId="1278722309" sldId="282"/>
            <ac:spMk id="7" creationId="{59F4AD0A-CD0B-4127-95FD-D5C0D16523CD}"/>
          </ac:spMkLst>
        </pc:spChg>
        <pc:picChg chg="add mod">
          <ac:chgData name="tal cohen" userId="27f5e300b2a42065" providerId="LiveId" clId="{879FB5C0-D4CB-4CC1-A6C5-32DC453F3E5A}" dt="2020-04-04T14:50:24.437" v="731" actId="1076"/>
          <ac:picMkLst>
            <pc:docMk/>
            <pc:sldMk cId="1278722309" sldId="282"/>
            <ac:picMk id="2" creationId="{271233DB-77DD-466B-88CB-0E4851A3BAD0}"/>
          </ac:picMkLst>
        </pc:picChg>
        <pc:picChg chg="add mod">
          <ac:chgData name="tal cohen" userId="27f5e300b2a42065" providerId="LiveId" clId="{879FB5C0-D4CB-4CC1-A6C5-32DC453F3E5A}" dt="2020-04-04T14:50:33.572" v="733" actId="14100"/>
          <ac:picMkLst>
            <pc:docMk/>
            <pc:sldMk cId="1278722309" sldId="282"/>
            <ac:picMk id="3" creationId="{89E52DE6-17A3-41A1-A536-DC9571F7A8EE}"/>
          </ac:picMkLst>
        </pc:picChg>
        <pc:picChg chg="add mod">
          <ac:chgData name="tal cohen" userId="27f5e300b2a42065" providerId="LiveId" clId="{879FB5C0-D4CB-4CC1-A6C5-32DC453F3E5A}" dt="2020-04-04T14:51:35.244" v="736" actId="1076"/>
          <ac:picMkLst>
            <pc:docMk/>
            <pc:sldMk cId="1278722309" sldId="282"/>
            <ac:picMk id="4" creationId="{3F2F5D2B-2A65-45F9-8321-3595D913A7A4}"/>
          </ac:picMkLst>
        </pc:picChg>
        <pc:picChg chg="add mod">
          <ac:chgData name="tal cohen" userId="27f5e300b2a42065" providerId="LiveId" clId="{879FB5C0-D4CB-4CC1-A6C5-32DC453F3E5A}" dt="2020-04-04T14:53:32.955" v="744" actId="1076"/>
          <ac:picMkLst>
            <pc:docMk/>
            <pc:sldMk cId="1278722309" sldId="282"/>
            <ac:picMk id="8" creationId="{623A088A-2C10-4FAB-B6A4-D847023AE938}"/>
          </ac:picMkLst>
        </pc:picChg>
      </pc:sldChg>
      <pc:sldChg chg="addSp delSp modSp add delAnim">
        <pc:chgData name="tal cohen" userId="27f5e300b2a42065" providerId="LiveId" clId="{879FB5C0-D4CB-4CC1-A6C5-32DC453F3E5A}" dt="2020-04-04T15:01:35.649" v="770"/>
        <pc:sldMkLst>
          <pc:docMk/>
          <pc:sldMk cId="3988531348" sldId="283"/>
        </pc:sldMkLst>
        <pc:spChg chg="mod">
          <ac:chgData name="tal cohen" userId="27f5e300b2a42065" providerId="LiveId" clId="{879FB5C0-D4CB-4CC1-A6C5-32DC453F3E5A}" dt="2020-04-04T14:54:43.733" v="751" actId="20577"/>
          <ac:spMkLst>
            <pc:docMk/>
            <pc:sldMk cId="3988531348" sldId="283"/>
            <ac:spMk id="5" creationId="{B825DBA0-84E6-4723-B4A7-5515C5C2BA11}"/>
          </ac:spMkLst>
        </pc:spChg>
        <pc:spChg chg="mod">
          <ac:chgData name="tal cohen" userId="27f5e300b2a42065" providerId="LiveId" clId="{879FB5C0-D4CB-4CC1-A6C5-32DC453F3E5A}" dt="2020-04-04T14:56:38.475" v="768" actId="14100"/>
          <ac:spMkLst>
            <pc:docMk/>
            <pc:sldMk cId="3988531348" sldId="283"/>
            <ac:spMk id="6" creationId="{50042ABB-30E4-4E26-815A-DD033749A967}"/>
          </ac:spMkLst>
        </pc:spChg>
        <pc:spChg chg="mod">
          <ac:chgData name="tal cohen" userId="27f5e300b2a42065" providerId="LiveId" clId="{879FB5C0-D4CB-4CC1-A6C5-32DC453F3E5A}" dt="2020-04-04T14:55:53.300" v="760" actId="14100"/>
          <ac:spMkLst>
            <pc:docMk/>
            <pc:sldMk cId="3988531348" sldId="283"/>
            <ac:spMk id="7" creationId="{59F4AD0A-CD0B-4127-95FD-D5C0D16523CD}"/>
          </ac:spMkLst>
        </pc:spChg>
        <pc:spChg chg="add mod">
          <ac:chgData name="tal cohen" userId="27f5e300b2a42065" providerId="LiveId" clId="{879FB5C0-D4CB-4CC1-A6C5-32DC453F3E5A}" dt="2020-04-04T15:01:35.649" v="770"/>
          <ac:spMkLst>
            <pc:docMk/>
            <pc:sldMk cId="3988531348" sldId="283"/>
            <ac:spMk id="9" creationId="{5AEC0004-70B2-4EC3-BD78-5E6CD2138093}"/>
          </ac:spMkLst>
        </pc:spChg>
        <pc:picChg chg="del">
          <ac:chgData name="tal cohen" userId="27f5e300b2a42065" providerId="LiveId" clId="{879FB5C0-D4CB-4CC1-A6C5-32DC453F3E5A}" dt="2020-04-04T14:55:33.194" v="754" actId="478"/>
          <ac:picMkLst>
            <pc:docMk/>
            <pc:sldMk cId="3988531348" sldId="283"/>
            <ac:picMk id="2" creationId="{271233DB-77DD-466B-88CB-0E4851A3BAD0}"/>
          </ac:picMkLst>
        </pc:picChg>
        <pc:picChg chg="del">
          <ac:chgData name="tal cohen" userId="27f5e300b2a42065" providerId="LiveId" clId="{879FB5C0-D4CB-4CC1-A6C5-32DC453F3E5A}" dt="2020-04-04T14:55:37.072" v="757" actId="478"/>
          <ac:picMkLst>
            <pc:docMk/>
            <pc:sldMk cId="3988531348" sldId="283"/>
            <ac:picMk id="3" creationId="{89E52DE6-17A3-41A1-A536-DC9571F7A8EE}"/>
          </ac:picMkLst>
        </pc:picChg>
        <pc:picChg chg="del">
          <ac:chgData name="tal cohen" userId="27f5e300b2a42065" providerId="LiveId" clId="{879FB5C0-D4CB-4CC1-A6C5-32DC453F3E5A}" dt="2020-04-04T14:55:34.537" v="755" actId="478"/>
          <ac:picMkLst>
            <pc:docMk/>
            <pc:sldMk cId="3988531348" sldId="283"/>
            <ac:picMk id="4" creationId="{3F2F5D2B-2A65-45F9-8321-3595D913A7A4}"/>
          </ac:picMkLst>
        </pc:picChg>
        <pc:picChg chg="del">
          <ac:chgData name="tal cohen" userId="27f5e300b2a42065" providerId="LiveId" clId="{879FB5C0-D4CB-4CC1-A6C5-32DC453F3E5A}" dt="2020-04-04T14:55:36.177" v="756" actId="478"/>
          <ac:picMkLst>
            <pc:docMk/>
            <pc:sldMk cId="3988531348" sldId="283"/>
            <ac:picMk id="8" creationId="{623A088A-2C10-4FAB-B6A4-D847023AE938}"/>
          </ac:picMkLst>
        </pc:picChg>
      </pc:sldChg>
      <pc:sldChg chg="addSp modSp add modAnim">
        <pc:chgData name="tal cohen" userId="27f5e300b2a42065" providerId="LiveId" clId="{879FB5C0-D4CB-4CC1-A6C5-32DC453F3E5A}" dt="2020-04-04T15:05:20.828" v="892" actId="1076"/>
        <pc:sldMkLst>
          <pc:docMk/>
          <pc:sldMk cId="1031944552" sldId="284"/>
        </pc:sldMkLst>
        <pc:spChg chg="mod">
          <ac:chgData name="tal cohen" userId="27f5e300b2a42065" providerId="LiveId" clId="{879FB5C0-D4CB-4CC1-A6C5-32DC453F3E5A}" dt="2020-04-04T15:01:54.505" v="794" actId="20577"/>
          <ac:spMkLst>
            <pc:docMk/>
            <pc:sldMk cId="1031944552" sldId="284"/>
            <ac:spMk id="5" creationId="{B825DBA0-84E6-4723-B4A7-5515C5C2BA11}"/>
          </ac:spMkLst>
        </pc:spChg>
        <pc:spChg chg="mod">
          <ac:chgData name="tal cohen" userId="27f5e300b2a42065" providerId="LiveId" clId="{879FB5C0-D4CB-4CC1-A6C5-32DC453F3E5A}" dt="2020-04-04T15:03:13.653" v="881" actId="20577"/>
          <ac:spMkLst>
            <pc:docMk/>
            <pc:sldMk cId="1031944552" sldId="284"/>
            <ac:spMk id="6" creationId="{50042ABB-30E4-4E26-815A-DD033749A967}"/>
          </ac:spMkLst>
        </pc:spChg>
        <pc:spChg chg="mod">
          <ac:chgData name="tal cohen" userId="27f5e300b2a42065" providerId="LiveId" clId="{879FB5C0-D4CB-4CC1-A6C5-32DC453F3E5A}" dt="2020-04-04T15:03:19.436" v="883" actId="20577"/>
          <ac:spMkLst>
            <pc:docMk/>
            <pc:sldMk cId="1031944552" sldId="284"/>
            <ac:spMk id="7" creationId="{59F4AD0A-CD0B-4127-95FD-D5C0D16523CD}"/>
          </ac:spMkLst>
        </pc:spChg>
        <pc:picChg chg="add mod">
          <ac:chgData name="tal cohen" userId="27f5e300b2a42065" providerId="LiveId" clId="{879FB5C0-D4CB-4CC1-A6C5-32DC453F3E5A}" dt="2020-04-04T15:04:10.700" v="886" actId="1076"/>
          <ac:picMkLst>
            <pc:docMk/>
            <pc:sldMk cId="1031944552" sldId="284"/>
            <ac:picMk id="2" creationId="{B51BE351-9C0D-48E5-9D48-88B94DE0101C}"/>
          </ac:picMkLst>
        </pc:picChg>
        <pc:picChg chg="add mod">
          <ac:chgData name="tal cohen" userId="27f5e300b2a42065" providerId="LiveId" clId="{879FB5C0-D4CB-4CC1-A6C5-32DC453F3E5A}" dt="2020-04-04T15:05:20.828" v="892" actId="1076"/>
          <ac:picMkLst>
            <pc:docMk/>
            <pc:sldMk cId="1031944552" sldId="284"/>
            <ac:picMk id="3" creationId="{9A2E55BB-9417-4630-BE73-FBE2ACC4BC4D}"/>
          </ac:picMkLst>
        </pc:picChg>
      </pc:sldChg>
      <pc:sldChg chg="addSp delSp modSp add delAnim">
        <pc:chgData name="tal cohen" userId="27f5e300b2a42065" providerId="LiveId" clId="{879FB5C0-D4CB-4CC1-A6C5-32DC453F3E5A}" dt="2020-04-04T15:08:12.275" v="924" actId="1076"/>
        <pc:sldMkLst>
          <pc:docMk/>
          <pc:sldMk cId="1591149680" sldId="285"/>
        </pc:sldMkLst>
        <pc:spChg chg="mod">
          <ac:chgData name="tal cohen" userId="27f5e300b2a42065" providerId="LiveId" clId="{879FB5C0-D4CB-4CC1-A6C5-32DC453F3E5A}" dt="2020-04-04T15:07:35.008" v="920" actId="20577"/>
          <ac:spMkLst>
            <pc:docMk/>
            <pc:sldMk cId="1591149680" sldId="285"/>
            <ac:spMk id="6" creationId="{50042ABB-30E4-4E26-815A-DD033749A967}"/>
          </ac:spMkLst>
        </pc:spChg>
        <pc:spChg chg="mod">
          <ac:chgData name="tal cohen" userId="27f5e300b2a42065" providerId="LiveId" clId="{879FB5C0-D4CB-4CC1-A6C5-32DC453F3E5A}" dt="2020-04-04T15:08:06.911" v="923" actId="1076"/>
          <ac:spMkLst>
            <pc:docMk/>
            <pc:sldMk cId="1591149680" sldId="285"/>
            <ac:spMk id="7" creationId="{59F4AD0A-CD0B-4127-95FD-D5C0D16523CD}"/>
          </ac:spMkLst>
        </pc:spChg>
        <pc:picChg chg="del">
          <ac:chgData name="tal cohen" userId="27f5e300b2a42065" providerId="LiveId" clId="{879FB5C0-D4CB-4CC1-A6C5-32DC453F3E5A}" dt="2020-04-04T15:06:10.085" v="894" actId="478"/>
          <ac:picMkLst>
            <pc:docMk/>
            <pc:sldMk cId="1591149680" sldId="285"/>
            <ac:picMk id="2" creationId="{B51BE351-9C0D-48E5-9D48-88B94DE0101C}"/>
          </ac:picMkLst>
        </pc:picChg>
        <pc:picChg chg="del">
          <ac:chgData name="tal cohen" userId="27f5e300b2a42065" providerId="LiveId" clId="{879FB5C0-D4CB-4CC1-A6C5-32DC453F3E5A}" dt="2020-04-04T15:06:11.422" v="895" actId="478"/>
          <ac:picMkLst>
            <pc:docMk/>
            <pc:sldMk cId="1591149680" sldId="285"/>
            <ac:picMk id="3" creationId="{9A2E55BB-9417-4630-BE73-FBE2ACC4BC4D}"/>
          </ac:picMkLst>
        </pc:picChg>
        <pc:picChg chg="add mod">
          <ac:chgData name="tal cohen" userId="27f5e300b2a42065" providerId="LiveId" clId="{879FB5C0-D4CB-4CC1-A6C5-32DC453F3E5A}" dt="2020-04-04T15:08:12.275" v="924" actId="1076"/>
          <ac:picMkLst>
            <pc:docMk/>
            <pc:sldMk cId="1591149680" sldId="285"/>
            <ac:picMk id="4" creationId="{0F961AD2-CEE3-466B-9268-38A90F7E3BD3}"/>
          </ac:picMkLst>
        </pc:picChg>
      </pc:sldChg>
      <pc:sldChg chg="modSp add ord">
        <pc:chgData name="tal cohen" userId="27f5e300b2a42065" providerId="LiveId" clId="{879FB5C0-D4CB-4CC1-A6C5-32DC453F3E5A}" dt="2020-04-05T04:46:52.379" v="939" actId="20577"/>
        <pc:sldMkLst>
          <pc:docMk/>
          <pc:sldMk cId="3993355744" sldId="286"/>
        </pc:sldMkLst>
        <pc:spChg chg="mod">
          <ac:chgData name="tal cohen" userId="27f5e300b2a42065" providerId="LiveId" clId="{879FB5C0-D4CB-4CC1-A6C5-32DC453F3E5A}" dt="2020-04-05T04:46:52.379" v="939" actId="20577"/>
          <ac:spMkLst>
            <pc:docMk/>
            <pc:sldMk cId="3993355744" sldId="286"/>
            <ac:spMk id="114" creationId="{00000000-0000-0000-0000-000000000000}"/>
          </ac:spMkLst>
        </pc:spChg>
      </pc:sldChg>
      <pc:sldChg chg="addSp modSp add modAnim">
        <pc:chgData name="tal cohen" userId="27f5e300b2a42065" providerId="LiveId" clId="{879FB5C0-D4CB-4CC1-A6C5-32DC453F3E5A}" dt="2020-04-05T04:51:58.009" v="1112" actId="1076"/>
        <pc:sldMkLst>
          <pc:docMk/>
          <pc:sldMk cId="3298696202" sldId="287"/>
        </pc:sldMkLst>
        <pc:spChg chg="mod">
          <ac:chgData name="tal cohen" userId="27f5e300b2a42065" providerId="LiveId" clId="{879FB5C0-D4CB-4CC1-A6C5-32DC453F3E5A}" dt="2020-04-05T04:50:03.291" v="1105" actId="20577"/>
          <ac:spMkLst>
            <pc:docMk/>
            <pc:sldMk cId="3298696202" sldId="287"/>
            <ac:spMk id="2" creationId="{241C24AD-C8B6-407F-A464-1B76CDE3F4C9}"/>
          </ac:spMkLst>
        </pc:spChg>
        <pc:spChg chg="mod">
          <ac:chgData name="tal cohen" userId="27f5e300b2a42065" providerId="LiveId" clId="{879FB5C0-D4CB-4CC1-A6C5-32DC453F3E5A}" dt="2020-04-05T04:51:41.392" v="1109" actId="14100"/>
          <ac:spMkLst>
            <pc:docMk/>
            <pc:sldMk cId="3298696202" sldId="287"/>
            <ac:spMk id="4" creationId="{1C4F9C3D-5EE9-4610-A7F6-462DEC34030B}"/>
          </ac:spMkLst>
        </pc:spChg>
        <pc:picChg chg="add mod">
          <ac:chgData name="tal cohen" userId="27f5e300b2a42065" providerId="LiveId" clId="{879FB5C0-D4CB-4CC1-A6C5-32DC453F3E5A}" dt="2020-04-05T04:51:58.009" v="1112" actId="1076"/>
          <ac:picMkLst>
            <pc:docMk/>
            <pc:sldMk cId="3298696202" sldId="287"/>
            <ac:picMk id="5" creationId="{6D1CA063-11C4-4B64-AC4E-021BBB043332}"/>
          </ac:picMkLst>
        </pc:picChg>
      </pc:sldChg>
      <pc:sldChg chg="addSp delSp modSp add ord">
        <pc:chgData name="tal cohen" userId="27f5e300b2a42065" providerId="LiveId" clId="{879FB5C0-D4CB-4CC1-A6C5-32DC453F3E5A}" dt="2020-04-05T05:01:28.929" v="1231"/>
        <pc:sldMkLst>
          <pc:docMk/>
          <pc:sldMk cId="3253978188" sldId="288"/>
        </pc:sldMkLst>
        <pc:spChg chg="mod">
          <ac:chgData name="tal cohen" userId="27f5e300b2a42065" providerId="LiveId" clId="{879FB5C0-D4CB-4CC1-A6C5-32DC453F3E5A}" dt="2020-04-05T05:01:15.744" v="1229" actId="1076"/>
          <ac:spMkLst>
            <pc:docMk/>
            <pc:sldMk cId="3253978188" sldId="288"/>
            <ac:spMk id="2" creationId="{94481D57-1ECF-4FA1-AAAF-871FD6282A24}"/>
          </ac:spMkLst>
        </pc:spChg>
        <pc:spChg chg="add del mod">
          <ac:chgData name="tal cohen" userId="27f5e300b2a42065" providerId="LiveId" clId="{879FB5C0-D4CB-4CC1-A6C5-32DC453F3E5A}" dt="2020-04-05T04:57:47.836" v="1173" actId="478"/>
          <ac:spMkLst>
            <pc:docMk/>
            <pc:sldMk cId="3253978188" sldId="288"/>
            <ac:spMk id="7" creationId="{0F1AF29A-AC76-4422-BA7B-E3970AFD6738}"/>
          </ac:spMkLst>
        </pc:spChg>
        <pc:spChg chg="add del mod">
          <ac:chgData name="tal cohen" userId="27f5e300b2a42065" providerId="LiveId" clId="{879FB5C0-D4CB-4CC1-A6C5-32DC453F3E5A}" dt="2020-04-05T04:57:33.255" v="1169" actId="478"/>
          <ac:spMkLst>
            <pc:docMk/>
            <pc:sldMk cId="3253978188" sldId="288"/>
            <ac:spMk id="10" creationId="{485692EB-FB55-417F-AF79-795C7D09A224}"/>
          </ac:spMkLst>
        </pc:spChg>
        <pc:spChg chg="add del mod">
          <ac:chgData name="tal cohen" userId="27f5e300b2a42065" providerId="LiveId" clId="{879FB5C0-D4CB-4CC1-A6C5-32DC453F3E5A}" dt="2020-04-05T05:00:22.396" v="1203" actId="478"/>
          <ac:spMkLst>
            <pc:docMk/>
            <pc:sldMk cId="3253978188" sldId="288"/>
            <ac:spMk id="13" creationId="{BA3A121A-2553-459A-9696-19188B44C136}"/>
          </ac:spMkLst>
        </pc:spChg>
        <pc:spChg chg="add del mod">
          <ac:chgData name="tal cohen" userId="27f5e300b2a42065" providerId="LiveId" clId="{879FB5C0-D4CB-4CC1-A6C5-32DC453F3E5A}" dt="2020-04-05T04:57:51.786" v="1174" actId="478"/>
          <ac:spMkLst>
            <pc:docMk/>
            <pc:sldMk cId="3253978188" sldId="288"/>
            <ac:spMk id="16" creationId="{3A423AE5-2D03-476C-8B39-B6816A3E0CC6}"/>
          </ac:spMkLst>
        </pc:spChg>
        <pc:spChg chg="add del mod">
          <ac:chgData name="tal cohen" userId="27f5e300b2a42065" providerId="LiveId" clId="{879FB5C0-D4CB-4CC1-A6C5-32DC453F3E5A}" dt="2020-04-05T04:57:44.751" v="1172" actId="478"/>
          <ac:spMkLst>
            <pc:docMk/>
            <pc:sldMk cId="3253978188" sldId="288"/>
            <ac:spMk id="19" creationId="{5FB86402-2F1E-42C2-9207-20CE03EA50AD}"/>
          </ac:spMkLst>
        </pc:spChg>
        <pc:spChg chg="add del mod">
          <ac:chgData name="tal cohen" userId="27f5e300b2a42065" providerId="LiveId" clId="{879FB5C0-D4CB-4CC1-A6C5-32DC453F3E5A}" dt="2020-04-05T04:57:54.021" v="1175" actId="478"/>
          <ac:spMkLst>
            <pc:docMk/>
            <pc:sldMk cId="3253978188" sldId="288"/>
            <ac:spMk id="22" creationId="{B31F11B6-FDAA-4F0D-B91D-7526A229390B}"/>
          </ac:spMkLst>
        </pc:spChg>
        <pc:spChg chg="add del mod">
          <ac:chgData name="tal cohen" userId="27f5e300b2a42065" providerId="LiveId" clId="{879FB5C0-D4CB-4CC1-A6C5-32DC453F3E5A}" dt="2020-04-05T05:00:27.099" v="1205" actId="478"/>
          <ac:spMkLst>
            <pc:docMk/>
            <pc:sldMk cId="3253978188" sldId="288"/>
            <ac:spMk id="27" creationId="{7BEF400A-20B3-41CA-ACE0-4B940E611D6E}"/>
          </ac:spMkLst>
        </pc:spChg>
        <pc:picChg chg="add mod">
          <ac:chgData name="tal cohen" userId="27f5e300b2a42065" providerId="LiveId" clId="{879FB5C0-D4CB-4CC1-A6C5-32DC453F3E5A}" dt="2020-04-05T04:57:38.040" v="1170" actId="1076"/>
          <ac:picMkLst>
            <pc:docMk/>
            <pc:sldMk cId="3253978188" sldId="288"/>
            <ac:picMk id="6" creationId="{4A734060-E47C-4E68-A42E-842B2E37AA6D}"/>
          </ac:picMkLst>
        </pc:picChg>
        <pc:picChg chg="add mod">
          <ac:chgData name="tal cohen" userId="27f5e300b2a42065" providerId="LiveId" clId="{879FB5C0-D4CB-4CC1-A6C5-32DC453F3E5A}" dt="2020-04-05T04:57:26.135" v="1167" actId="1076"/>
          <ac:picMkLst>
            <pc:docMk/>
            <pc:sldMk cId="3253978188" sldId="288"/>
            <ac:picMk id="9" creationId="{589BDFDB-48EC-44EE-B3CC-259BB3EC59F5}"/>
          </ac:picMkLst>
        </pc:picChg>
        <pc:picChg chg="add mod">
          <ac:chgData name="tal cohen" userId="27f5e300b2a42065" providerId="LiveId" clId="{879FB5C0-D4CB-4CC1-A6C5-32DC453F3E5A}" dt="2020-04-05T05:00:17.337" v="1202" actId="1076"/>
          <ac:picMkLst>
            <pc:docMk/>
            <pc:sldMk cId="3253978188" sldId="288"/>
            <ac:picMk id="12" creationId="{3D458433-3A20-412E-A82A-B0354D713078}"/>
          </ac:picMkLst>
        </pc:picChg>
        <pc:picChg chg="add mod">
          <ac:chgData name="tal cohen" userId="27f5e300b2a42065" providerId="LiveId" clId="{879FB5C0-D4CB-4CC1-A6C5-32DC453F3E5A}" dt="2020-04-05T04:59:55.153" v="1193" actId="1076"/>
          <ac:picMkLst>
            <pc:docMk/>
            <pc:sldMk cId="3253978188" sldId="288"/>
            <ac:picMk id="15" creationId="{A4EA9110-C95D-44B8-80CC-9481035A9D62}"/>
          </ac:picMkLst>
        </pc:picChg>
        <pc:picChg chg="add mod">
          <ac:chgData name="tal cohen" userId="27f5e300b2a42065" providerId="LiveId" clId="{879FB5C0-D4CB-4CC1-A6C5-32DC453F3E5A}" dt="2020-04-05T05:00:30.095" v="1206" actId="1076"/>
          <ac:picMkLst>
            <pc:docMk/>
            <pc:sldMk cId="3253978188" sldId="288"/>
            <ac:picMk id="18" creationId="{F99BFE56-FAAB-4E8B-8ADB-C9D2F9C008FF}"/>
          </ac:picMkLst>
        </pc:picChg>
        <pc:picChg chg="add mod">
          <ac:chgData name="tal cohen" userId="27f5e300b2a42065" providerId="LiveId" clId="{879FB5C0-D4CB-4CC1-A6C5-32DC453F3E5A}" dt="2020-04-05T04:57:08.920" v="1159" actId="1076"/>
          <ac:picMkLst>
            <pc:docMk/>
            <pc:sldMk cId="3253978188" sldId="288"/>
            <ac:picMk id="21" creationId="{4D096665-62A4-47B4-ADF8-EB591890CFD4}"/>
          </ac:picMkLst>
        </pc:picChg>
        <pc:picChg chg="add mod">
          <ac:chgData name="tal cohen" userId="27f5e300b2a42065" providerId="LiveId" clId="{879FB5C0-D4CB-4CC1-A6C5-32DC453F3E5A}" dt="2020-04-05T05:00:15.096" v="1201" actId="1076"/>
          <ac:picMkLst>
            <pc:docMk/>
            <pc:sldMk cId="3253978188" sldId="288"/>
            <ac:picMk id="24" creationId="{1A5C77EC-898E-416A-9918-34F2BE913F2A}"/>
          </ac:picMkLst>
        </pc:picChg>
        <pc:picChg chg="add mod">
          <ac:chgData name="tal cohen" userId="27f5e300b2a42065" providerId="LiveId" clId="{879FB5C0-D4CB-4CC1-A6C5-32DC453F3E5A}" dt="2020-04-05T05:00:13.255" v="1200" actId="1076"/>
          <ac:picMkLst>
            <pc:docMk/>
            <pc:sldMk cId="3253978188" sldId="288"/>
            <ac:picMk id="26" creationId="{8C21FA19-5E53-400C-A9FF-B568392ED760}"/>
          </ac:picMkLst>
        </pc:picChg>
        <pc:picChg chg="add mod">
          <ac:chgData name="tal cohen" userId="27f5e300b2a42065" providerId="LiveId" clId="{879FB5C0-D4CB-4CC1-A6C5-32DC453F3E5A}" dt="2020-04-05T04:59:57.121" v="1194" actId="1076"/>
          <ac:picMkLst>
            <pc:docMk/>
            <pc:sldMk cId="3253978188" sldId="288"/>
            <ac:picMk id="29" creationId="{66D4B908-0987-44D7-8824-61990F2B3A84}"/>
          </ac:picMkLst>
        </pc:picChg>
      </pc:sldChg>
      <pc:sldChg chg="modSp add modAnim">
        <pc:chgData name="tal cohen" userId="27f5e300b2a42065" providerId="LiveId" clId="{879FB5C0-D4CB-4CC1-A6C5-32DC453F3E5A}" dt="2020-04-05T05:07:06.050" v="1410"/>
        <pc:sldMkLst>
          <pc:docMk/>
          <pc:sldMk cId="2199607548" sldId="289"/>
        </pc:sldMkLst>
        <pc:spChg chg="mod">
          <ac:chgData name="tal cohen" userId="27f5e300b2a42065" providerId="LiveId" clId="{879FB5C0-D4CB-4CC1-A6C5-32DC453F3E5A}" dt="2020-04-05T05:03:01.776" v="1261" actId="20577"/>
          <ac:spMkLst>
            <pc:docMk/>
            <pc:sldMk cId="2199607548" sldId="289"/>
            <ac:spMk id="2" creationId="{FDB35BC7-6A5B-4D9A-A551-C72A43EB29BA}"/>
          </ac:spMkLst>
        </pc:spChg>
        <pc:spChg chg="mod">
          <ac:chgData name="tal cohen" userId="27f5e300b2a42065" providerId="LiveId" clId="{879FB5C0-D4CB-4CC1-A6C5-32DC453F3E5A}" dt="2020-04-05T05:05:27.630" v="1373" actId="20577"/>
          <ac:spMkLst>
            <pc:docMk/>
            <pc:sldMk cId="2199607548" sldId="289"/>
            <ac:spMk id="3" creationId="{474B3CF9-BD3D-41BF-B592-C69ED45DFBA8}"/>
          </ac:spMkLst>
        </pc:spChg>
        <pc:spChg chg="mod">
          <ac:chgData name="tal cohen" userId="27f5e300b2a42065" providerId="LiveId" clId="{879FB5C0-D4CB-4CC1-A6C5-32DC453F3E5A}" dt="2020-04-05T05:05:50.935" v="1405" actId="20577"/>
          <ac:spMkLst>
            <pc:docMk/>
            <pc:sldMk cId="2199607548" sldId="289"/>
            <ac:spMk id="4" creationId="{C0112B70-E2A0-45BC-8646-647F7D7B4527}"/>
          </ac:spMkLst>
        </pc:spChg>
      </pc:sldChg>
      <pc:sldChg chg="addSp delSp modSp add modAnim">
        <pc:chgData name="tal cohen" userId="27f5e300b2a42065" providerId="LiveId" clId="{879FB5C0-D4CB-4CC1-A6C5-32DC453F3E5A}" dt="2020-04-05T05:20:28.986" v="1544"/>
        <pc:sldMkLst>
          <pc:docMk/>
          <pc:sldMk cId="3751835307" sldId="290"/>
        </pc:sldMkLst>
        <pc:spChg chg="mod">
          <ac:chgData name="tal cohen" userId="27f5e300b2a42065" providerId="LiveId" clId="{879FB5C0-D4CB-4CC1-A6C5-32DC453F3E5A}" dt="2020-04-05T05:07:51.684" v="1431" actId="20577"/>
          <ac:spMkLst>
            <pc:docMk/>
            <pc:sldMk cId="3751835307" sldId="290"/>
            <ac:spMk id="2" creationId="{911F2400-83D0-4169-B2B2-EFD575B98BA5}"/>
          </ac:spMkLst>
        </pc:spChg>
        <pc:spChg chg="mod">
          <ac:chgData name="tal cohen" userId="27f5e300b2a42065" providerId="LiveId" clId="{879FB5C0-D4CB-4CC1-A6C5-32DC453F3E5A}" dt="2020-04-05T05:08:05.610" v="1452" actId="20577"/>
          <ac:spMkLst>
            <pc:docMk/>
            <pc:sldMk cId="3751835307" sldId="290"/>
            <ac:spMk id="3" creationId="{8A324919-6933-4869-B32E-A19F1FF0046C}"/>
          </ac:spMkLst>
        </pc:spChg>
        <pc:spChg chg="mod">
          <ac:chgData name="tal cohen" userId="27f5e300b2a42065" providerId="LiveId" clId="{879FB5C0-D4CB-4CC1-A6C5-32DC453F3E5A}" dt="2020-04-05T05:20:06.280" v="1541" actId="1076"/>
          <ac:spMkLst>
            <pc:docMk/>
            <pc:sldMk cId="3751835307" sldId="290"/>
            <ac:spMk id="4" creationId="{69633825-537C-4191-9798-0290EA575210}"/>
          </ac:spMkLst>
        </pc:spChg>
        <pc:spChg chg="add del mod">
          <ac:chgData name="tal cohen" userId="27f5e300b2a42065" providerId="LiveId" clId="{879FB5C0-D4CB-4CC1-A6C5-32DC453F3E5A}" dt="2020-04-05T05:11:12.197" v="1487" actId="478"/>
          <ac:spMkLst>
            <pc:docMk/>
            <pc:sldMk cId="3751835307" sldId="290"/>
            <ac:spMk id="7" creationId="{3C48BDE8-AC82-4D01-A383-80B4D79867D4}"/>
          </ac:spMkLst>
        </pc:spChg>
        <pc:spChg chg="add del mod">
          <ac:chgData name="tal cohen" userId="27f5e300b2a42065" providerId="LiveId" clId="{879FB5C0-D4CB-4CC1-A6C5-32DC453F3E5A}" dt="2020-04-05T05:11:05.251" v="1486" actId="478"/>
          <ac:spMkLst>
            <pc:docMk/>
            <pc:sldMk cId="3751835307" sldId="290"/>
            <ac:spMk id="10" creationId="{DBFE6E07-0798-4D8F-8752-AC755AD3D893}"/>
          </ac:spMkLst>
        </pc:spChg>
        <pc:spChg chg="add mod">
          <ac:chgData name="tal cohen" userId="27f5e300b2a42065" providerId="LiveId" clId="{879FB5C0-D4CB-4CC1-A6C5-32DC453F3E5A}" dt="2020-04-05T05:16:08.829" v="1504" actId="571"/>
          <ac:spMkLst>
            <pc:docMk/>
            <pc:sldMk cId="3751835307" sldId="290"/>
            <ac:spMk id="14" creationId="{D1B6BA74-850E-41EC-A6DF-0A6ACBA98303}"/>
          </ac:spMkLst>
        </pc:spChg>
        <pc:picChg chg="add mod">
          <ac:chgData name="tal cohen" userId="27f5e300b2a42065" providerId="LiveId" clId="{879FB5C0-D4CB-4CC1-A6C5-32DC453F3E5A}" dt="2020-04-05T05:20:12.304" v="1543" actId="1076"/>
          <ac:picMkLst>
            <pc:docMk/>
            <pc:sldMk cId="3751835307" sldId="290"/>
            <ac:picMk id="6" creationId="{0BD0B601-A69D-4DEA-9D75-4BC98F3EB97E}"/>
          </ac:picMkLst>
        </pc:picChg>
        <pc:picChg chg="add mod">
          <ac:chgData name="tal cohen" userId="27f5e300b2a42065" providerId="LiveId" clId="{879FB5C0-D4CB-4CC1-A6C5-32DC453F3E5A}" dt="2020-04-05T05:16:22.232" v="1505" actId="1076"/>
          <ac:picMkLst>
            <pc:docMk/>
            <pc:sldMk cId="3751835307" sldId="290"/>
            <ac:picMk id="9" creationId="{D2FF69D6-998E-4AF0-B188-C54E93AF575B}"/>
          </ac:picMkLst>
        </pc:picChg>
        <pc:picChg chg="add mod">
          <ac:chgData name="tal cohen" userId="27f5e300b2a42065" providerId="LiveId" clId="{879FB5C0-D4CB-4CC1-A6C5-32DC453F3E5A}" dt="2020-04-05T05:14:09.319" v="1494" actId="1076"/>
          <ac:picMkLst>
            <pc:docMk/>
            <pc:sldMk cId="3751835307" sldId="290"/>
            <ac:picMk id="11" creationId="{818FED83-8CF4-4590-85DF-56498F3DEDEB}"/>
          </ac:picMkLst>
        </pc:picChg>
        <pc:picChg chg="add mod">
          <ac:chgData name="tal cohen" userId="27f5e300b2a42065" providerId="LiveId" clId="{879FB5C0-D4CB-4CC1-A6C5-32DC453F3E5A}" dt="2020-04-05T05:20:08.318" v="1542" actId="1076"/>
          <ac:picMkLst>
            <pc:docMk/>
            <pc:sldMk cId="3751835307" sldId="290"/>
            <ac:picMk id="12" creationId="{5C525DBF-1C4F-4588-99E1-E9F25EF25CCD}"/>
          </ac:picMkLst>
        </pc:picChg>
        <pc:picChg chg="add mod">
          <ac:chgData name="tal cohen" userId="27f5e300b2a42065" providerId="LiveId" clId="{879FB5C0-D4CB-4CC1-A6C5-32DC453F3E5A}" dt="2020-04-05T05:15:54.239" v="1502" actId="1076"/>
          <ac:picMkLst>
            <pc:docMk/>
            <pc:sldMk cId="3751835307" sldId="290"/>
            <ac:picMk id="13" creationId="{85CC96AB-C90B-4608-B41F-95A7696C30C7}"/>
          </ac:picMkLst>
        </pc:picChg>
        <pc:picChg chg="add mod">
          <ac:chgData name="tal cohen" userId="27f5e300b2a42065" providerId="LiveId" clId="{879FB5C0-D4CB-4CC1-A6C5-32DC453F3E5A}" dt="2020-04-05T05:16:08.829" v="1504" actId="571"/>
          <ac:picMkLst>
            <pc:docMk/>
            <pc:sldMk cId="3751835307" sldId="290"/>
            <ac:picMk id="15" creationId="{EC2107B8-230D-49B9-B1FA-430A26B7DA78}"/>
          </ac:picMkLst>
        </pc:picChg>
      </pc:sldChg>
      <pc:sldChg chg="addSp delSp modSp add ord">
        <pc:chgData name="tal cohen" userId="27f5e300b2a42065" providerId="LiveId" clId="{879FB5C0-D4CB-4CC1-A6C5-32DC453F3E5A}" dt="2020-04-05T05:36:11.515" v="1611"/>
        <pc:sldMkLst>
          <pc:docMk/>
          <pc:sldMk cId="1899278726" sldId="291"/>
        </pc:sldMkLst>
        <pc:spChg chg="mod">
          <ac:chgData name="tal cohen" userId="27f5e300b2a42065" providerId="LiveId" clId="{879FB5C0-D4CB-4CC1-A6C5-32DC453F3E5A}" dt="2020-04-05T05:25:34.537" v="1578" actId="20577"/>
          <ac:spMkLst>
            <pc:docMk/>
            <pc:sldMk cId="1899278726" sldId="291"/>
            <ac:spMk id="2" creationId="{9009E3A1-5BC2-42D2-B97F-8A5547DCE50C}"/>
          </ac:spMkLst>
        </pc:spChg>
        <pc:spChg chg="mod">
          <ac:chgData name="tal cohen" userId="27f5e300b2a42065" providerId="LiveId" clId="{879FB5C0-D4CB-4CC1-A6C5-32DC453F3E5A}" dt="2020-04-05T05:26:12.232" v="1591" actId="20577"/>
          <ac:spMkLst>
            <pc:docMk/>
            <pc:sldMk cId="1899278726" sldId="291"/>
            <ac:spMk id="3" creationId="{D83965CD-91DC-4E81-82A9-37B2005CD52D}"/>
          </ac:spMkLst>
        </pc:spChg>
        <pc:spChg chg="add del mod">
          <ac:chgData name="tal cohen" userId="27f5e300b2a42065" providerId="LiveId" clId="{879FB5C0-D4CB-4CC1-A6C5-32DC453F3E5A}" dt="2020-04-05T05:25:40.875" v="1579" actId="478"/>
          <ac:spMkLst>
            <pc:docMk/>
            <pc:sldMk cId="1899278726" sldId="291"/>
            <ac:spMk id="7" creationId="{C5914852-ADA8-49DA-91EA-5D3B214D57EB}"/>
          </ac:spMkLst>
        </pc:spChg>
        <pc:picChg chg="add mod">
          <ac:chgData name="tal cohen" userId="27f5e300b2a42065" providerId="LiveId" clId="{879FB5C0-D4CB-4CC1-A6C5-32DC453F3E5A}" dt="2020-04-05T05:26:06.671" v="1581" actId="1076"/>
          <ac:picMkLst>
            <pc:docMk/>
            <pc:sldMk cId="1899278726" sldId="291"/>
            <ac:picMk id="6" creationId="{5844FC0F-B984-4FAE-A0DE-3A46210652EE}"/>
          </ac:picMkLst>
        </pc:picChg>
      </pc:sldChg>
      <pc:sldChg chg="addSp delSp modSp add">
        <pc:chgData name="tal cohen" userId="27f5e300b2a42065" providerId="LiveId" clId="{879FB5C0-D4CB-4CC1-A6C5-32DC453F3E5A}" dt="2020-04-05T05:44:49.111" v="1759" actId="20577"/>
        <pc:sldMkLst>
          <pc:docMk/>
          <pc:sldMk cId="115380818" sldId="292"/>
        </pc:sldMkLst>
        <pc:spChg chg="mod">
          <ac:chgData name="tal cohen" userId="27f5e300b2a42065" providerId="LiveId" clId="{879FB5C0-D4CB-4CC1-A6C5-32DC453F3E5A}" dt="2020-04-05T05:36:33.574" v="1635" actId="20577"/>
          <ac:spMkLst>
            <pc:docMk/>
            <pc:sldMk cId="115380818" sldId="292"/>
            <ac:spMk id="2" creationId="{2507D7EB-961C-4FA8-8E19-5EB394AA75DF}"/>
          </ac:spMkLst>
        </pc:spChg>
        <pc:spChg chg="mod">
          <ac:chgData name="tal cohen" userId="27f5e300b2a42065" providerId="LiveId" clId="{879FB5C0-D4CB-4CC1-A6C5-32DC453F3E5A}" dt="2020-04-05T05:38:11.405" v="1677" actId="20577"/>
          <ac:spMkLst>
            <pc:docMk/>
            <pc:sldMk cId="115380818" sldId="292"/>
            <ac:spMk id="3" creationId="{E185D682-8CF8-469E-ADF2-060F49AF20A9}"/>
          </ac:spMkLst>
        </pc:spChg>
        <pc:spChg chg="mod">
          <ac:chgData name="tal cohen" userId="27f5e300b2a42065" providerId="LiveId" clId="{879FB5C0-D4CB-4CC1-A6C5-32DC453F3E5A}" dt="2020-04-05T05:44:49.111" v="1759" actId="20577"/>
          <ac:spMkLst>
            <pc:docMk/>
            <pc:sldMk cId="115380818" sldId="292"/>
            <ac:spMk id="4" creationId="{A13B4106-F23C-41A6-B489-8073B6CB5F7C}"/>
          </ac:spMkLst>
        </pc:spChg>
        <pc:graphicFrameChg chg="add del">
          <ac:chgData name="tal cohen" userId="27f5e300b2a42065" providerId="LiveId" clId="{879FB5C0-D4CB-4CC1-A6C5-32DC453F3E5A}" dt="2020-04-05T05:27:41.795" v="1594" actId="478"/>
          <ac:graphicFrameMkLst>
            <pc:docMk/>
            <pc:sldMk cId="115380818" sldId="292"/>
            <ac:graphicFrameMk id="5" creationId="{63068F7E-C4EF-4772-983D-9711A05DC005}"/>
          </ac:graphicFrameMkLst>
        </pc:graphicFrameChg>
        <pc:graphicFrameChg chg="add del mod">
          <ac:chgData name="tal cohen" userId="27f5e300b2a42065" providerId="LiveId" clId="{879FB5C0-D4CB-4CC1-A6C5-32DC453F3E5A}" dt="2020-04-05T05:29:10.525" v="1597" actId="478"/>
          <ac:graphicFrameMkLst>
            <pc:docMk/>
            <pc:sldMk cId="115380818" sldId="292"/>
            <ac:graphicFrameMk id="6" creationId="{956684C3-4039-4093-9B2A-A02F951524A3}"/>
          </ac:graphicFrameMkLst>
        </pc:graphicFrameChg>
      </pc:sldChg>
      <pc:sldChg chg="addSp delSp modSp add modAnim modNotesTx">
        <pc:chgData name="tal cohen" userId="27f5e300b2a42065" providerId="LiveId" clId="{879FB5C0-D4CB-4CC1-A6C5-32DC453F3E5A}" dt="2020-04-05T06:01:46.811" v="1929" actId="20577"/>
        <pc:sldMkLst>
          <pc:docMk/>
          <pc:sldMk cId="2772905143" sldId="293"/>
        </pc:sldMkLst>
        <pc:spChg chg="mod">
          <ac:chgData name="tal cohen" userId="27f5e300b2a42065" providerId="LiveId" clId="{879FB5C0-D4CB-4CC1-A6C5-32DC453F3E5A}" dt="2020-04-05T05:47:11.445" v="1797" actId="20577"/>
          <ac:spMkLst>
            <pc:docMk/>
            <pc:sldMk cId="2772905143" sldId="293"/>
            <ac:spMk id="2" creationId="{B79C553E-4FFD-4748-8AF7-8F3DA1868DA6}"/>
          </ac:spMkLst>
        </pc:spChg>
        <pc:spChg chg="mod">
          <ac:chgData name="tal cohen" userId="27f5e300b2a42065" providerId="LiveId" clId="{879FB5C0-D4CB-4CC1-A6C5-32DC453F3E5A}" dt="2020-04-05T05:48:23.011" v="1863" actId="20577"/>
          <ac:spMkLst>
            <pc:docMk/>
            <pc:sldMk cId="2772905143" sldId="293"/>
            <ac:spMk id="3" creationId="{C096EF5E-A8F3-46A7-84AE-A0D837745483}"/>
          </ac:spMkLst>
        </pc:spChg>
        <pc:spChg chg="mod">
          <ac:chgData name="tal cohen" userId="27f5e300b2a42065" providerId="LiveId" clId="{879FB5C0-D4CB-4CC1-A6C5-32DC453F3E5A}" dt="2020-04-05T06:00:11.544" v="1903" actId="6549"/>
          <ac:spMkLst>
            <pc:docMk/>
            <pc:sldMk cId="2772905143" sldId="293"/>
            <ac:spMk id="4" creationId="{94B14155-5DE7-4B57-A0B8-20243436F224}"/>
          </ac:spMkLst>
        </pc:spChg>
        <pc:spChg chg="add del mod">
          <ac:chgData name="tal cohen" userId="27f5e300b2a42065" providerId="LiveId" clId="{879FB5C0-D4CB-4CC1-A6C5-32DC453F3E5A}" dt="2020-04-05T05:59:55.717" v="1901" actId="478"/>
          <ac:spMkLst>
            <pc:docMk/>
            <pc:sldMk cId="2772905143" sldId="293"/>
            <ac:spMk id="7" creationId="{A061513D-E427-4E4B-8D46-5471975E7CDC}"/>
          </ac:spMkLst>
        </pc:spChg>
        <pc:spChg chg="add del mod">
          <ac:chgData name="tal cohen" userId="27f5e300b2a42065" providerId="LiveId" clId="{879FB5C0-D4CB-4CC1-A6C5-32DC453F3E5A}" dt="2020-04-05T06:00:23.461" v="1905" actId="478"/>
          <ac:spMkLst>
            <pc:docMk/>
            <pc:sldMk cId="2772905143" sldId="293"/>
            <ac:spMk id="10" creationId="{ED18351C-E55A-468D-A9CA-B64165ECE4A5}"/>
          </ac:spMkLst>
        </pc:spChg>
        <pc:spChg chg="add del mod">
          <ac:chgData name="tal cohen" userId="27f5e300b2a42065" providerId="LiveId" clId="{879FB5C0-D4CB-4CC1-A6C5-32DC453F3E5A}" dt="2020-04-05T06:00:05.241" v="1902" actId="478"/>
          <ac:spMkLst>
            <pc:docMk/>
            <pc:sldMk cId="2772905143" sldId="293"/>
            <ac:spMk id="13" creationId="{563C003D-F31E-4FEB-A4CD-FD48F6D47F10}"/>
          </ac:spMkLst>
        </pc:spChg>
        <pc:spChg chg="add del mod">
          <ac:chgData name="tal cohen" userId="27f5e300b2a42065" providerId="LiveId" clId="{879FB5C0-D4CB-4CC1-A6C5-32DC453F3E5A}" dt="2020-04-05T06:00:27.306" v="1906" actId="478"/>
          <ac:spMkLst>
            <pc:docMk/>
            <pc:sldMk cId="2772905143" sldId="293"/>
            <ac:spMk id="16" creationId="{0AA9D9BF-DCE7-40A7-9D85-EC0ED26F427B}"/>
          </ac:spMkLst>
        </pc:spChg>
        <pc:picChg chg="add mod">
          <ac:chgData name="tal cohen" userId="27f5e300b2a42065" providerId="LiveId" clId="{879FB5C0-D4CB-4CC1-A6C5-32DC453F3E5A}" dt="2020-04-05T05:59:47.717" v="1899" actId="1076"/>
          <ac:picMkLst>
            <pc:docMk/>
            <pc:sldMk cId="2772905143" sldId="293"/>
            <ac:picMk id="6" creationId="{B87A51C3-F91B-4F0D-9162-9542803FFC26}"/>
          </ac:picMkLst>
        </pc:picChg>
        <pc:picChg chg="add mod">
          <ac:chgData name="tal cohen" userId="27f5e300b2a42065" providerId="LiveId" clId="{879FB5C0-D4CB-4CC1-A6C5-32DC453F3E5A}" dt="2020-04-05T05:59:37.084" v="1895" actId="1076"/>
          <ac:picMkLst>
            <pc:docMk/>
            <pc:sldMk cId="2772905143" sldId="293"/>
            <ac:picMk id="9" creationId="{DD0BBCE6-920B-4D53-837B-F8B86771955A}"/>
          </ac:picMkLst>
        </pc:picChg>
        <pc:picChg chg="add mod">
          <ac:chgData name="tal cohen" userId="27f5e300b2a42065" providerId="LiveId" clId="{879FB5C0-D4CB-4CC1-A6C5-32DC453F3E5A}" dt="2020-04-05T05:59:39.093" v="1896" actId="1076"/>
          <ac:picMkLst>
            <pc:docMk/>
            <pc:sldMk cId="2772905143" sldId="293"/>
            <ac:picMk id="12" creationId="{DFF67FAD-D573-4ED4-8FA1-B8668AC6CF57}"/>
          </ac:picMkLst>
        </pc:picChg>
        <pc:picChg chg="add mod">
          <ac:chgData name="tal cohen" userId="27f5e300b2a42065" providerId="LiveId" clId="{879FB5C0-D4CB-4CC1-A6C5-32DC453F3E5A}" dt="2020-04-05T06:01:22.134" v="1910" actId="14100"/>
          <ac:picMkLst>
            <pc:docMk/>
            <pc:sldMk cId="2772905143" sldId="293"/>
            <ac:picMk id="15" creationId="{87D5FDAB-2F75-4A7B-A073-9A34533BEA83}"/>
          </ac:picMkLst>
        </pc:picChg>
      </pc:sldChg>
      <pc:sldChg chg="addSp delSp modSp add">
        <pc:chgData name="tal cohen" userId="27f5e300b2a42065" providerId="LiveId" clId="{879FB5C0-D4CB-4CC1-A6C5-32DC453F3E5A}" dt="2020-04-05T06:06:12.461" v="1935"/>
        <pc:sldMkLst>
          <pc:docMk/>
          <pc:sldMk cId="2935344274" sldId="294"/>
        </pc:sldMkLst>
        <pc:spChg chg="del">
          <ac:chgData name="tal cohen" userId="27f5e300b2a42065" providerId="LiveId" clId="{879FB5C0-D4CB-4CC1-A6C5-32DC453F3E5A}" dt="2020-04-05T06:05:59.933" v="1934"/>
          <ac:spMkLst>
            <pc:docMk/>
            <pc:sldMk cId="2935344274" sldId="294"/>
            <ac:spMk id="2" creationId="{509C8465-CAF4-4E8D-95E9-D80545D0E44A}"/>
          </ac:spMkLst>
        </pc:spChg>
        <pc:spChg chg="del">
          <ac:chgData name="tal cohen" userId="27f5e300b2a42065" providerId="LiveId" clId="{879FB5C0-D4CB-4CC1-A6C5-32DC453F3E5A}" dt="2020-04-05T06:05:59.933" v="1934"/>
          <ac:spMkLst>
            <pc:docMk/>
            <pc:sldMk cId="2935344274" sldId="294"/>
            <ac:spMk id="3" creationId="{AC1CCB2B-3C6A-4CA3-8837-A88CF88F544F}"/>
          </ac:spMkLst>
        </pc:spChg>
        <pc:spChg chg="del">
          <ac:chgData name="tal cohen" userId="27f5e300b2a42065" providerId="LiveId" clId="{879FB5C0-D4CB-4CC1-A6C5-32DC453F3E5A}" dt="2020-04-05T06:05:59.933" v="1934"/>
          <ac:spMkLst>
            <pc:docMk/>
            <pc:sldMk cId="2935344274" sldId="294"/>
            <ac:spMk id="4" creationId="{663E8719-BF3A-4D85-92AE-C55824E6FDDA}"/>
          </ac:spMkLst>
        </pc:spChg>
        <pc:spChg chg="add del mod">
          <ac:chgData name="tal cohen" userId="27f5e300b2a42065" providerId="LiveId" clId="{879FB5C0-D4CB-4CC1-A6C5-32DC453F3E5A}" dt="2020-04-05T06:06:12.461" v="1935"/>
          <ac:spMkLst>
            <pc:docMk/>
            <pc:sldMk cId="2935344274" sldId="294"/>
            <ac:spMk id="5" creationId="{5D8CEB57-07EB-40F8-B0D5-FC4FDE44604A}"/>
          </ac:spMkLst>
        </pc:spChg>
        <pc:spChg chg="add del mod">
          <ac:chgData name="tal cohen" userId="27f5e300b2a42065" providerId="LiveId" clId="{879FB5C0-D4CB-4CC1-A6C5-32DC453F3E5A}" dt="2020-04-05T06:06:12.461" v="1935"/>
          <ac:spMkLst>
            <pc:docMk/>
            <pc:sldMk cId="2935344274" sldId="294"/>
            <ac:spMk id="6" creationId="{E5D787D3-6221-4D23-8698-5B0419138B7F}"/>
          </ac:spMkLst>
        </pc:spChg>
        <pc:spChg chg="add mod">
          <ac:chgData name="tal cohen" userId="27f5e300b2a42065" providerId="LiveId" clId="{879FB5C0-D4CB-4CC1-A6C5-32DC453F3E5A}" dt="2020-04-05T06:06:12.461" v="1935"/>
          <ac:spMkLst>
            <pc:docMk/>
            <pc:sldMk cId="2935344274" sldId="294"/>
            <ac:spMk id="7" creationId="{FC55B49D-05F6-438D-93A1-8D133336A5C6}"/>
          </ac:spMkLst>
        </pc:spChg>
      </pc:sldChg>
      <pc:sldChg chg="add ord">
        <pc:chgData name="tal cohen" userId="27f5e300b2a42065" providerId="LiveId" clId="{879FB5C0-D4CB-4CC1-A6C5-32DC453F3E5A}" dt="2020-04-05T10:33:36.779" v="4761"/>
        <pc:sldMkLst>
          <pc:docMk/>
          <pc:sldMk cId="0" sldId="295"/>
        </pc:sldMkLst>
      </pc:sldChg>
      <pc:sldChg chg="add">
        <pc:chgData name="tal cohen" userId="27f5e300b2a42065" providerId="LiveId" clId="{879FB5C0-D4CB-4CC1-A6C5-32DC453F3E5A}" dt="2020-04-05T06:07:36.714" v="1936"/>
        <pc:sldMkLst>
          <pc:docMk/>
          <pc:sldMk cId="144437644" sldId="296"/>
        </pc:sldMkLst>
      </pc:sldChg>
      <pc:sldChg chg="modSp add">
        <pc:chgData name="tal cohen" userId="27f5e300b2a42065" providerId="LiveId" clId="{879FB5C0-D4CB-4CC1-A6C5-32DC453F3E5A}" dt="2020-04-05T09:45:22.276" v="3842" actId="20577"/>
        <pc:sldMkLst>
          <pc:docMk/>
          <pc:sldMk cId="76641356" sldId="297"/>
        </pc:sldMkLst>
        <pc:spChg chg="mod">
          <ac:chgData name="tal cohen" userId="27f5e300b2a42065" providerId="LiveId" clId="{879FB5C0-D4CB-4CC1-A6C5-32DC453F3E5A}" dt="2020-04-05T09:45:22.276" v="3842" actId="20577"/>
          <ac:spMkLst>
            <pc:docMk/>
            <pc:sldMk cId="76641356" sldId="297"/>
            <ac:spMk id="114" creationId="{00000000-0000-0000-0000-000000000000}"/>
          </ac:spMkLst>
        </pc:spChg>
      </pc:sldChg>
      <pc:sldChg chg="add">
        <pc:chgData name="tal cohen" userId="27f5e300b2a42065" providerId="LiveId" clId="{879FB5C0-D4CB-4CC1-A6C5-32DC453F3E5A}" dt="2020-04-05T06:07:36.714" v="1936"/>
        <pc:sldMkLst>
          <pc:docMk/>
          <pc:sldMk cId="3673738840" sldId="298"/>
        </pc:sldMkLst>
      </pc:sldChg>
      <pc:sldChg chg="modSp add ord">
        <pc:chgData name="tal cohen" userId="27f5e300b2a42065" providerId="LiveId" clId="{879FB5C0-D4CB-4CC1-A6C5-32DC453F3E5A}" dt="2020-04-05T06:08:27.997" v="1946" actId="20577"/>
        <pc:sldMkLst>
          <pc:docMk/>
          <pc:sldMk cId="4051659639" sldId="299"/>
        </pc:sldMkLst>
        <pc:spChg chg="mod">
          <ac:chgData name="tal cohen" userId="27f5e300b2a42065" providerId="LiveId" clId="{879FB5C0-D4CB-4CC1-A6C5-32DC453F3E5A}" dt="2020-04-05T06:08:20.186" v="1945" actId="20577"/>
          <ac:spMkLst>
            <pc:docMk/>
            <pc:sldMk cId="4051659639" sldId="299"/>
            <ac:spMk id="121" creationId="{00000000-0000-0000-0000-000000000000}"/>
          </ac:spMkLst>
        </pc:spChg>
        <pc:spChg chg="mod">
          <ac:chgData name="tal cohen" userId="27f5e300b2a42065" providerId="LiveId" clId="{879FB5C0-D4CB-4CC1-A6C5-32DC453F3E5A}" dt="2020-04-05T06:08:27.997" v="1946" actId="20577"/>
          <ac:spMkLst>
            <pc:docMk/>
            <pc:sldMk cId="4051659639" sldId="299"/>
            <ac:spMk id="122" creationId="{00000000-0000-0000-0000-000000000000}"/>
          </ac:spMkLst>
        </pc:spChg>
      </pc:sldChg>
      <pc:sldChg chg="modSp add">
        <pc:chgData name="tal cohen" userId="27f5e300b2a42065" providerId="LiveId" clId="{879FB5C0-D4CB-4CC1-A6C5-32DC453F3E5A}" dt="2020-04-05T06:46:45.271" v="2302" actId="20577"/>
        <pc:sldMkLst>
          <pc:docMk/>
          <pc:sldMk cId="457566364" sldId="300"/>
        </pc:sldMkLst>
        <pc:spChg chg="mod">
          <ac:chgData name="tal cohen" userId="27f5e300b2a42065" providerId="LiveId" clId="{879FB5C0-D4CB-4CC1-A6C5-32DC453F3E5A}" dt="2020-04-05T06:45:26.385" v="2244" actId="20577"/>
          <ac:spMkLst>
            <pc:docMk/>
            <pc:sldMk cId="457566364" sldId="300"/>
            <ac:spMk id="2" creationId="{1195749C-FA51-41ED-8206-C1B25F26ACD5}"/>
          </ac:spMkLst>
        </pc:spChg>
        <pc:spChg chg="mod">
          <ac:chgData name="tal cohen" userId="27f5e300b2a42065" providerId="LiveId" clId="{879FB5C0-D4CB-4CC1-A6C5-32DC453F3E5A}" dt="2020-04-05T06:45:40.169" v="2256" actId="20577"/>
          <ac:spMkLst>
            <pc:docMk/>
            <pc:sldMk cId="457566364" sldId="300"/>
            <ac:spMk id="3" creationId="{2114F7CD-CE54-44C3-A7C4-47ACC3E18402}"/>
          </ac:spMkLst>
        </pc:spChg>
        <pc:spChg chg="mod">
          <ac:chgData name="tal cohen" userId="27f5e300b2a42065" providerId="LiveId" clId="{879FB5C0-D4CB-4CC1-A6C5-32DC453F3E5A}" dt="2020-04-05T06:46:45.271" v="2302" actId="20577"/>
          <ac:spMkLst>
            <pc:docMk/>
            <pc:sldMk cId="457566364" sldId="300"/>
            <ac:spMk id="4" creationId="{D793ADF3-DD1D-40D7-B375-839251D6A2DF}"/>
          </ac:spMkLst>
        </pc:spChg>
      </pc:sldChg>
      <pc:sldChg chg="modSp add">
        <pc:chgData name="tal cohen" userId="27f5e300b2a42065" providerId="LiveId" clId="{879FB5C0-D4CB-4CC1-A6C5-32DC453F3E5A}" dt="2020-04-05T06:55:57.842" v="2479" actId="20577"/>
        <pc:sldMkLst>
          <pc:docMk/>
          <pc:sldMk cId="270098989" sldId="301"/>
        </pc:sldMkLst>
        <pc:spChg chg="mod">
          <ac:chgData name="tal cohen" userId="27f5e300b2a42065" providerId="LiveId" clId="{879FB5C0-D4CB-4CC1-A6C5-32DC453F3E5A}" dt="2020-04-05T06:54:36.853" v="2330" actId="20577"/>
          <ac:spMkLst>
            <pc:docMk/>
            <pc:sldMk cId="270098989" sldId="301"/>
            <ac:spMk id="2" creationId="{070C9C1E-E6FC-4A14-AD77-77381ED40EF6}"/>
          </ac:spMkLst>
        </pc:spChg>
        <pc:spChg chg="mod">
          <ac:chgData name="tal cohen" userId="27f5e300b2a42065" providerId="LiveId" clId="{879FB5C0-D4CB-4CC1-A6C5-32DC453F3E5A}" dt="2020-04-05T06:55:09.437" v="2400" actId="20577"/>
          <ac:spMkLst>
            <pc:docMk/>
            <pc:sldMk cId="270098989" sldId="301"/>
            <ac:spMk id="3" creationId="{6D268B28-AB53-403F-8E05-095E842C4664}"/>
          </ac:spMkLst>
        </pc:spChg>
        <pc:spChg chg="mod">
          <ac:chgData name="tal cohen" userId="27f5e300b2a42065" providerId="LiveId" clId="{879FB5C0-D4CB-4CC1-A6C5-32DC453F3E5A}" dt="2020-04-05T06:55:57.842" v="2479" actId="20577"/>
          <ac:spMkLst>
            <pc:docMk/>
            <pc:sldMk cId="270098989" sldId="301"/>
            <ac:spMk id="4" creationId="{FBBDFD4D-1BE8-46FD-A906-CDA660CFBDD1}"/>
          </ac:spMkLst>
        </pc:spChg>
      </pc:sldChg>
      <pc:sldChg chg="addSp delSp modSp add">
        <pc:chgData name="tal cohen" userId="27f5e300b2a42065" providerId="LiveId" clId="{879FB5C0-D4CB-4CC1-A6C5-32DC453F3E5A}" dt="2020-04-05T07:02:26.891" v="2597" actId="20577"/>
        <pc:sldMkLst>
          <pc:docMk/>
          <pc:sldMk cId="3096362288" sldId="302"/>
        </pc:sldMkLst>
        <pc:spChg chg="mod">
          <ac:chgData name="tal cohen" userId="27f5e300b2a42065" providerId="LiveId" clId="{879FB5C0-D4CB-4CC1-A6C5-32DC453F3E5A}" dt="2020-04-05T07:01:22.938" v="2515" actId="20577"/>
          <ac:spMkLst>
            <pc:docMk/>
            <pc:sldMk cId="3096362288" sldId="302"/>
            <ac:spMk id="2" creationId="{C5252217-A8C4-4D2F-A90E-EA1D5CB08F0C}"/>
          </ac:spMkLst>
        </pc:spChg>
        <pc:spChg chg="mod">
          <ac:chgData name="tal cohen" userId="27f5e300b2a42065" providerId="LiveId" clId="{879FB5C0-D4CB-4CC1-A6C5-32DC453F3E5A}" dt="2020-04-05T07:02:26.891" v="2597" actId="20577"/>
          <ac:spMkLst>
            <pc:docMk/>
            <pc:sldMk cId="3096362288" sldId="302"/>
            <ac:spMk id="4" creationId="{AD8A648C-E677-4AA1-AA6C-C1E4EDBB661C}"/>
          </ac:spMkLst>
        </pc:spChg>
        <pc:spChg chg="add del mod">
          <ac:chgData name="tal cohen" userId="27f5e300b2a42065" providerId="LiveId" clId="{879FB5C0-D4CB-4CC1-A6C5-32DC453F3E5A}" dt="2020-04-05T06:58:13.920" v="2503" actId="478"/>
          <ac:spMkLst>
            <pc:docMk/>
            <pc:sldMk cId="3096362288" sldId="302"/>
            <ac:spMk id="7" creationId="{02DE6978-391F-4EE4-B605-2B0198E520E1}"/>
          </ac:spMkLst>
        </pc:spChg>
        <pc:picChg chg="add del mod">
          <ac:chgData name="tal cohen" userId="27f5e300b2a42065" providerId="LiveId" clId="{879FB5C0-D4CB-4CC1-A6C5-32DC453F3E5A}" dt="2020-04-05T07:01:04.323" v="2504" actId="478"/>
          <ac:picMkLst>
            <pc:docMk/>
            <pc:sldMk cId="3096362288" sldId="302"/>
            <ac:picMk id="6" creationId="{8A0BFE7A-590F-431A-A0BA-DE00DCD8987D}"/>
          </ac:picMkLst>
        </pc:picChg>
        <pc:picChg chg="add mod">
          <ac:chgData name="tal cohen" userId="27f5e300b2a42065" providerId="LiveId" clId="{879FB5C0-D4CB-4CC1-A6C5-32DC453F3E5A}" dt="2020-04-05T07:01:34.715" v="2518" actId="1076"/>
          <ac:picMkLst>
            <pc:docMk/>
            <pc:sldMk cId="3096362288" sldId="302"/>
            <ac:picMk id="8" creationId="{26D1AA5D-2968-4C78-BC41-0CFD9004C16E}"/>
          </ac:picMkLst>
        </pc:picChg>
      </pc:sldChg>
      <pc:sldChg chg="addSp delSp modSp add addAnim delAnim modAnim">
        <pc:chgData name="tal cohen" userId="27f5e300b2a42065" providerId="LiveId" clId="{879FB5C0-D4CB-4CC1-A6C5-32DC453F3E5A}" dt="2020-04-05T07:24:46.707" v="2734" actId="478"/>
        <pc:sldMkLst>
          <pc:docMk/>
          <pc:sldMk cId="514690548" sldId="303"/>
        </pc:sldMkLst>
        <pc:spChg chg="mod">
          <ac:chgData name="tal cohen" userId="27f5e300b2a42065" providerId="LiveId" clId="{879FB5C0-D4CB-4CC1-A6C5-32DC453F3E5A}" dt="2020-04-05T07:15:08.793" v="2637" actId="20577"/>
          <ac:spMkLst>
            <pc:docMk/>
            <pc:sldMk cId="514690548" sldId="303"/>
            <ac:spMk id="2" creationId="{6D91165F-7E0B-46F9-AC00-7BD7A72598F5}"/>
          </ac:spMkLst>
        </pc:spChg>
        <pc:spChg chg="mod">
          <ac:chgData name="tal cohen" userId="27f5e300b2a42065" providerId="LiveId" clId="{879FB5C0-D4CB-4CC1-A6C5-32DC453F3E5A}" dt="2020-04-05T07:24:46.485" v="2733" actId="20577"/>
          <ac:spMkLst>
            <pc:docMk/>
            <pc:sldMk cId="514690548" sldId="303"/>
            <ac:spMk id="3" creationId="{79D475D1-8DE3-49D4-927D-B6469826E09A}"/>
          </ac:spMkLst>
        </pc:spChg>
        <pc:spChg chg="mod">
          <ac:chgData name="tal cohen" userId="27f5e300b2a42065" providerId="LiveId" clId="{879FB5C0-D4CB-4CC1-A6C5-32DC453F3E5A}" dt="2020-04-05T07:24:45.185" v="2730"/>
          <ac:spMkLst>
            <pc:docMk/>
            <pc:sldMk cId="514690548" sldId="303"/>
            <ac:spMk id="4" creationId="{570E67EA-B2CB-4AD8-85E8-1D178F1A3EB9}"/>
          </ac:spMkLst>
        </pc:spChg>
        <pc:picChg chg="add del mod">
          <ac:chgData name="tal cohen" userId="27f5e300b2a42065" providerId="LiveId" clId="{879FB5C0-D4CB-4CC1-A6C5-32DC453F3E5A}" dt="2020-04-05T07:15:56.887" v="2640" actId="478"/>
          <ac:picMkLst>
            <pc:docMk/>
            <pc:sldMk cId="514690548" sldId="303"/>
            <ac:picMk id="5" creationId="{5A455F0D-6515-4C6F-8AA7-72AE3007BFB2}"/>
          </ac:picMkLst>
        </pc:picChg>
        <pc:picChg chg="add del mod">
          <ac:chgData name="tal cohen" userId="27f5e300b2a42065" providerId="LiveId" clId="{879FB5C0-D4CB-4CC1-A6C5-32DC453F3E5A}" dt="2020-04-05T07:24:46.707" v="2734" actId="478"/>
          <ac:picMkLst>
            <pc:docMk/>
            <pc:sldMk cId="514690548" sldId="303"/>
            <ac:picMk id="6" creationId="{5B96E6AC-A0CD-4926-8A30-A74BDB5D635C}"/>
          </ac:picMkLst>
        </pc:picChg>
      </pc:sldChg>
      <pc:sldChg chg="addSp delSp add del addAnim delAnim">
        <pc:chgData name="tal cohen" userId="27f5e300b2a42065" providerId="LiveId" clId="{879FB5C0-D4CB-4CC1-A6C5-32DC453F3E5A}" dt="2020-04-05T07:21:57.673" v="2653" actId="47"/>
        <pc:sldMkLst>
          <pc:docMk/>
          <pc:sldMk cId="2535376583" sldId="304"/>
        </pc:sldMkLst>
        <pc:picChg chg="add del">
          <ac:chgData name="tal cohen" userId="27f5e300b2a42065" providerId="LiveId" clId="{879FB5C0-D4CB-4CC1-A6C5-32DC453F3E5A}" dt="2020-04-05T07:21:42.561" v="2649" actId="478"/>
          <ac:picMkLst>
            <pc:docMk/>
            <pc:sldMk cId="2535376583" sldId="304"/>
            <ac:picMk id="6" creationId="{5B96E6AC-A0CD-4926-8A30-A74BDB5D635C}"/>
          </ac:picMkLst>
        </pc:picChg>
      </pc:sldChg>
      <pc:sldChg chg="delSp modSp add ord">
        <pc:chgData name="tal cohen" userId="27f5e300b2a42065" providerId="LiveId" clId="{879FB5C0-D4CB-4CC1-A6C5-32DC453F3E5A}" dt="2020-04-05T07:26:11.690" v="2774" actId="27636"/>
        <pc:sldMkLst>
          <pc:docMk/>
          <pc:sldMk cId="3407658058" sldId="305"/>
        </pc:sldMkLst>
        <pc:spChg chg="mod">
          <ac:chgData name="tal cohen" userId="27f5e300b2a42065" providerId="LiveId" clId="{879FB5C0-D4CB-4CC1-A6C5-32DC453F3E5A}" dt="2020-04-05T07:25:07.010" v="2735"/>
          <ac:spMkLst>
            <pc:docMk/>
            <pc:sldMk cId="3407658058" sldId="305"/>
            <ac:spMk id="2" creationId="{C5252217-A8C4-4D2F-A90E-EA1D5CB08F0C}"/>
          </ac:spMkLst>
        </pc:spChg>
        <pc:spChg chg="mod">
          <ac:chgData name="tal cohen" userId="27f5e300b2a42065" providerId="LiveId" clId="{879FB5C0-D4CB-4CC1-A6C5-32DC453F3E5A}" dt="2020-04-05T07:25:14.926" v="2750" actId="20577"/>
          <ac:spMkLst>
            <pc:docMk/>
            <pc:sldMk cId="3407658058" sldId="305"/>
            <ac:spMk id="3" creationId="{22A38847-84B2-46FF-81AC-5FE2AF07326A}"/>
          </ac:spMkLst>
        </pc:spChg>
        <pc:spChg chg="mod">
          <ac:chgData name="tal cohen" userId="27f5e300b2a42065" providerId="LiveId" clId="{879FB5C0-D4CB-4CC1-A6C5-32DC453F3E5A}" dt="2020-04-05T07:26:11.690" v="2774" actId="27636"/>
          <ac:spMkLst>
            <pc:docMk/>
            <pc:sldMk cId="3407658058" sldId="305"/>
            <ac:spMk id="4" creationId="{AD8A648C-E677-4AA1-AA6C-C1E4EDBB661C}"/>
          </ac:spMkLst>
        </pc:spChg>
        <pc:picChg chg="del">
          <ac:chgData name="tal cohen" userId="27f5e300b2a42065" providerId="LiveId" clId="{879FB5C0-D4CB-4CC1-A6C5-32DC453F3E5A}" dt="2020-04-05T07:26:05.768" v="2772" actId="478"/>
          <ac:picMkLst>
            <pc:docMk/>
            <pc:sldMk cId="3407658058" sldId="305"/>
            <ac:picMk id="8" creationId="{26D1AA5D-2968-4C78-BC41-0CFD9004C16E}"/>
          </ac:picMkLst>
        </pc:picChg>
      </pc:sldChg>
      <pc:sldChg chg="addSp modSp add">
        <pc:chgData name="tal cohen" userId="27f5e300b2a42065" providerId="LiveId" clId="{879FB5C0-D4CB-4CC1-A6C5-32DC453F3E5A}" dt="2020-04-05T07:29:49.134" v="2817" actId="11529"/>
        <pc:sldMkLst>
          <pc:docMk/>
          <pc:sldMk cId="954252255" sldId="306"/>
        </pc:sldMkLst>
        <pc:spChg chg="mod">
          <ac:chgData name="tal cohen" userId="27f5e300b2a42065" providerId="LiveId" clId="{879FB5C0-D4CB-4CC1-A6C5-32DC453F3E5A}" dt="2020-04-05T07:27:01.135" v="2797" actId="20577"/>
          <ac:spMkLst>
            <pc:docMk/>
            <pc:sldMk cId="954252255" sldId="306"/>
            <ac:spMk id="2" creationId="{B03E1CCE-D326-465E-B94F-A3373E359B4F}"/>
          </ac:spMkLst>
        </pc:spChg>
        <pc:spChg chg="mod">
          <ac:chgData name="tal cohen" userId="27f5e300b2a42065" providerId="LiveId" clId="{879FB5C0-D4CB-4CC1-A6C5-32DC453F3E5A}" dt="2020-04-05T07:27:08.230" v="2809" actId="20577"/>
          <ac:spMkLst>
            <pc:docMk/>
            <pc:sldMk cId="954252255" sldId="306"/>
            <ac:spMk id="3" creationId="{C41CC9B8-600A-440C-8C2F-E4D0942833EB}"/>
          </ac:spMkLst>
        </pc:spChg>
        <pc:spChg chg="add mod">
          <ac:chgData name="tal cohen" userId="27f5e300b2a42065" providerId="LiveId" clId="{879FB5C0-D4CB-4CC1-A6C5-32DC453F3E5A}" dt="2020-04-05T07:29:49.134" v="2817" actId="11529"/>
          <ac:spMkLst>
            <pc:docMk/>
            <pc:sldMk cId="954252255" sldId="306"/>
            <ac:spMk id="7" creationId="{F1099D10-DD0B-4C32-AC84-E63BE0EE33A0}"/>
          </ac:spMkLst>
        </pc:spChg>
        <pc:picChg chg="add mod">
          <ac:chgData name="tal cohen" userId="27f5e300b2a42065" providerId="LiveId" clId="{879FB5C0-D4CB-4CC1-A6C5-32DC453F3E5A}" dt="2020-04-05T07:29:35.398" v="2816" actId="14100"/>
          <ac:picMkLst>
            <pc:docMk/>
            <pc:sldMk cId="954252255" sldId="306"/>
            <ac:picMk id="6" creationId="{517BA05C-45FA-41B6-8B46-63CB76F8B85A}"/>
          </ac:picMkLst>
        </pc:picChg>
      </pc:sldChg>
      <pc:sldChg chg="modSp add">
        <pc:chgData name="tal cohen" userId="27f5e300b2a42065" providerId="LiveId" clId="{879FB5C0-D4CB-4CC1-A6C5-32DC453F3E5A}" dt="2020-04-05T07:31:07.067" v="2841" actId="20577"/>
        <pc:sldMkLst>
          <pc:docMk/>
          <pc:sldMk cId="1858736898" sldId="307"/>
        </pc:sldMkLst>
        <pc:spChg chg="mod">
          <ac:chgData name="tal cohen" userId="27f5e300b2a42065" providerId="LiveId" clId="{879FB5C0-D4CB-4CC1-A6C5-32DC453F3E5A}" dt="2020-04-05T07:30:59.629" v="2839" actId="20577"/>
          <ac:spMkLst>
            <pc:docMk/>
            <pc:sldMk cId="1858736898" sldId="307"/>
            <ac:spMk id="2" creationId="{938E22B1-6A45-4F3B-A7D1-8E8AAF382F92}"/>
          </ac:spMkLst>
        </pc:spChg>
        <pc:spChg chg="mod">
          <ac:chgData name="tal cohen" userId="27f5e300b2a42065" providerId="LiveId" clId="{879FB5C0-D4CB-4CC1-A6C5-32DC453F3E5A}" dt="2020-04-05T07:31:07.067" v="2841" actId="20577"/>
          <ac:spMkLst>
            <pc:docMk/>
            <pc:sldMk cId="1858736898" sldId="307"/>
            <ac:spMk id="3" creationId="{3AE14D2C-0E47-4A92-9EB4-53914C35ABDD}"/>
          </ac:spMkLst>
        </pc:spChg>
      </pc:sldChg>
      <pc:sldChg chg="add ord">
        <pc:chgData name="tal cohen" userId="27f5e300b2a42065" providerId="LiveId" clId="{879FB5C0-D4CB-4CC1-A6C5-32DC453F3E5A}" dt="2020-04-05T10:31:51.852" v="4755"/>
        <pc:sldMkLst>
          <pc:docMk/>
          <pc:sldMk cId="761851218" sldId="308"/>
        </pc:sldMkLst>
      </pc:sldChg>
      <pc:sldChg chg="modSp add">
        <pc:chgData name="tal cohen" userId="27f5e300b2a42065" providerId="LiveId" clId="{879FB5C0-D4CB-4CC1-A6C5-32DC453F3E5A}" dt="2020-04-05T07:33:23.898" v="2848" actId="20577"/>
        <pc:sldMkLst>
          <pc:docMk/>
          <pc:sldMk cId="2064963075" sldId="309"/>
        </pc:sldMkLst>
        <pc:spChg chg="mod">
          <ac:chgData name="tal cohen" userId="27f5e300b2a42065" providerId="LiveId" clId="{879FB5C0-D4CB-4CC1-A6C5-32DC453F3E5A}" dt="2020-04-05T07:33:23.898" v="2848" actId="20577"/>
          <ac:spMkLst>
            <pc:docMk/>
            <pc:sldMk cId="2064963075" sldId="309"/>
            <ac:spMk id="121" creationId="{00000000-0000-0000-0000-000000000000}"/>
          </ac:spMkLst>
        </pc:spChg>
      </pc:sldChg>
      <pc:sldChg chg="add">
        <pc:chgData name="tal cohen" userId="27f5e300b2a42065" providerId="LiveId" clId="{879FB5C0-D4CB-4CC1-A6C5-32DC453F3E5A}" dt="2020-04-05T07:33:47.454" v="2849"/>
        <pc:sldMkLst>
          <pc:docMk/>
          <pc:sldMk cId="2410422582" sldId="310"/>
        </pc:sldMkLst>
      </pc:sldChg>
      <pc:sldChg chg="add">
        <pc:chgData name="tal cohen" userId="27f5e300b2a42065" providerId="LiveId" clId="{879FB5C0-D4CB-4CC1-A6C5-32DC453F3E5A}" dt="2020-04-05T07:34:20.744" v="2850"/>
        <pc:sldMkLst>
          <pc:docMk/>
          <pc:sldMk cId="2075295563" sldId="311"/>
        </pc:sldMkLst>
      </pc:sldChg>
      <pc:sldChg chg="modSp add">
        <pc:chgData name="tal cohen" userId="27f5e300b2a42065" providerId="LiveId" clId="{879FB5C0-D4CB-4CC1-A6C5-32DC453F3E5A}" dt="2020-04-05T07:34:25.532" v="2851" actId="20577"/>
        <pc:sldMkLst>
          <pc:docMk/>
          <pc:sldMk cId="3253832594" sldId="312"/>
        </pc:sldMkLst>
        <pc:spChg chg="mod">
          <ac:chgData name="tal cohen" userId="27f5e300b2a42065" providerId="LiveId" clId="{879FB5C0-D4CB-4CC1-A6C5-32DC453F3E5A}" dt="2020-04-05T07:34:25.532" v="2851" actId="20577"/>
          <ac:spMkLst>
            <pc:docMk/>
            <pc:sldMk cId="3253832594" sldId="312"/>
            <ac:spMk id="114" creationId="{00000000-0000-0000-0000-000000000000}"/>
          </ac:spMkLst>
        </pc:spChg>
      </pc:sldChg>
      <pc:sldChg chg="modSp add">
        <pc:chgData name="tal cohen" userId="27f5e300b2a42065" providerId="LiveId" clId="{879FB5C0-D4CB-4CC1-A6C5-32DC453F3E5A}" dt="2020-04-05T09:11:32.840" v="3735" actId="27636"/>
        <pc:sldMkLst>
          <pc:docMk/>
          <pc:sldMk cId="2372689488" sldId="313"/>
        </pc:sldMkLst>
        <pc:spChg chg="mod">
          <ac:chgData name="tal cohen" userId="27f5e300b2a42065" providerId="LiveId" clId="{879FB5C0-D4CB-4CC1-A6C5-32DC453F3E5A}" dt="2020-04-05T09:11:32.840" v="3735" actId="27636"/>
          <ac:spMkLst>
            <pc:docMk/>
            <pc:sldMk cId="2372689488" sldId="313"/>
            <ac:spMk id="123" creationId="{00000000-0000-0000-0000-000000000000}"/>
          </ac:spMkLst>
        </pc:spChg>
      </pc:sldChg>
      <pc:sldChg chg="modSp add">
        <pc:chgData name="tal cohen" userId="27f5e300b2a42065" providerId="LiveId" clId="{879FB5C0-D4CB-4CC1-A6C5-32DC453F3E5A}" dt="2020-04-05T08:43:09.765" v="3231" actId="20577"/>
        <pc:sldMkLst>
          <pc:docMk/>
          <pc:sldMk cId="1494438776" sldId="314"/>
        </pc:sldMkLst>
        <pc:spChg chg="mod">
          <ac:chgData name="tal cohen" userId="27f5e300b2a42065" providerId="LiveId" clId="{879FB5C0-D4CB-4CC1-A6C5-32DC453F3E5A}" dt="2020-04-05T08:42:59.331" v="3225" actId="20577"/>
          <ac:spMkLst>
            <pc:docMk/>
            <pc:sldMk cId="1494438776" sldId="314"/>
            <ac:spMk id="2" creationId="{F33392E1-B5B4-4AE2-A343-57508EF437E1}"/>
          </ac:spMkLst>
        </pc:spChg>
        <pc:spChg chg="mod">
          <ac:chgData name="tal cohen" userId="27f5e300b2a42065" providerId="LiveId" clId="{879FB5C0-D4CB-4CC1-A6C5-32DC453F3E5A}" dt="2020-04-05T08:43:09.765" v="3231" actId="20577"/>
          <ac:spMkLst>
            <pc:docMk/>
            <pc:sldMk cId="1494438776" sldId="314"/>
            <ac:spMk id="3" creationId="{DAF3C74F-D5BF-4BA9-AC25-36DA63D380D2}"/>
          </ac:spMkLst>
        </pc:spChg>
      </pc:sldChg>
      <pc:sldChg chg="addSp modSp add">
        <pc:chgData name="tal cohen" userId="27f5e300b2a42065" providerId="LiveId" clId="{879FB5C0-D4CB-4CC1-A6C5-32DC453F3E5A}" dt="2020-04-05T08:47:37.962" v="3311" actId="20577"/>
        <pc:sldMkLst>
          <pc:docMk/>
          <pc:sldMk cId="3654323387" sldId="315"/>
        </pc:sldMkLst>
        <pc:spChg chg="mod">
          <ac:chgData name="tal cohen" userId="27f5e300b2a42065" providerId="LiveId" clId="{879FB5C0-D4CB-4CC1-A6C5-32DC453F3E5A}" dt="2020-04-05T08:43:39.267" v="3234" actId="20577"/>
          <ac:spMkLst>
            <pc:docMk/>
            <pc:sldMk cId="3654323387" sldId="315"/>
            <ac:spMk id="2" creationId="{88CC2848-7115-4FFF-8674-6F61E19AAE1F}"/>
          </ac:spMkLst>
        </pc:spChg>
        <pc:spChg chg="mod">
          <ac:chgData name="tal cohen" userId="27f5e300b2a42065" providerId="LiveId" clId="{879FB5C0-D4CB-4CC1-A6C5-32DC453F3E5A}" dt="2020-04-05T08:47:37.962" v="3311" actId="20577"/>
          <ac:spMkLst>
            <pc:docMk/>
            <pc:sldMk cId="3654323387" sldId="315"/>
            <ac:spMk id="3" creationId="{8A12B2FD-C266-44ED-BD2D-0C1105036A16}"/>
          </ac:spMkLst>
        </pc:spChg>
        <pc:spChg chg="mod">
          <ac:chgData name="tal cohen" userId="27f5e300b2a42065" providerId="LiveId" clId="{879FB5C0-D4CB-4CC1-A6C5-32DC453F3E5A}" dt="2020-04-05T08:43:43.802" v="3235"/>
          <ac:spMkLst>
            <pc:docMk/>
            <pc:sldMk cId="3654323387" sldId="315"/>
            <ac:spMk id="4" creationId="{F0E0D8C6-CBF3-4CA1-8D22-32D10C6A982A}"/>
          </ac:spMkLst>
        </pc:spChg>
        <pc:picChg chg="add mod">
          <ac:chgData name="tal cohen" userId="27f5e300b2a42065" providerId="LiveId" clId="{879FB5C0-D4CB-4CC1-A6C5-32DC453F3E5A}" dt="2020-04-05T08:46:53.513" v="3246" actId="1076"/>
          <ac:picMkLst>
            <pc:docMk/>
            <pc:sldMk cId="3654323387" sldId="315"/>
            <ac:picMk id="5" creationId="{BE842A63-5FB9-4DF8-8D4E-B85D547B6A81}"/>
          </ac:picMkLst>
        </pc:picChg>
        <pc:picChg chg="add mod">
          <ac:chgData name="tal cohen" userId="27f5e300b2a42065" providerId="LiveId" clId="{879FB5C0-D4CB-4CC1-A6C5-32DC453F3E5A}" dt="2020-04-05T08:46:51.281" v="3245" actId="1076"/>
          <ac:picMkLst>
            <pc:docMk/>
            <pc:sldMk cId="3654323387" sldId="315"/>
            <ac:picMk id="6" creationId="{9859E44D-31EE-4265-A4C0-F9CAA1F03D41}"/>
          </ac:picMkLst>
        </pc:picChg>
      </pc:sldChg>
      <pc:sldChg chg="addSp modSp add modAnim">
        <pc:chgData name="tal cohen" userId="27f5e300b2a42065" providerId="LiveId" clId="{879FB5C0-D4CB-4CC1-A6C5-32DC453F3E5A}" dt="2020-04-05T08:58:41.664" v="3525"/>
        <pc:sldMkLst>
          <pc:docMk/>
          <pc:sldMk cId="1388692794" sldId="316"/>
        </pc:sldMkLst>
        <pc:spChg chg="mod">
          <ac:chgData name="tal cohen" userId="27f5e300b2a42065" providerId="LiveId" clId="{879FB5C0-D4CB-4CC1-A6C5-32DC453F3E5A}" dt="2020-04-05T08:55:43.752" v="3483" actId="20577"/>
          <ac:spMkLst>
            <pc:docMk/>
            <pc:sldMk cId="1388692794" sldId="316"/>
            <ac:spMk id="2" creationId="{E5080647-15F9-418B-94B4-A5265D2490A0}"/>
          </ac:spMkLst>
        </pc:spChg>
        <pc:spChg chg="add mod">
          <ac:chgData name="tal cohen" userId="27f5e300b2a42065" providerId="LiveId" clId="{879FB5C0-D4CB-4CC1-A6C5-32DC453F3E5A}" dt="2020-04-05T08:51:19.293" v="3359" actId="20577"/>
          <ac:spMkLst>
            <pc:docMk/>
            <pc:sldMk cId="1388692794" sldId="316"/>
            <ac:spMk id="6" creationId="{EED15EC8-8878-4E2C-AE18-7BA692A6A19F}"/>
          </ac:spMkLst>
        </pc:spChg>
        <pc:spChg chg="add mod">
          <ac:chgData name="tal cohen" userId="27f5e300b2a42065" providerId="LiveId" clId="{879FB5C0-D4CB-4CC1-A6C5-32DC453F3E5A}" dt="2020-04-05T08:51:38.833" v="3372" actId="20577"/>
          <ac:spMkLst>
            <pc:docMk/>
            <pc:sldMk cId="1388692794" sldId="316"/>
            <ac:spMk id="7" creationId="{868B1D07-3EDE-40A0-9018-4E57DED1A2AD}"/>
          </ac:spMkLst>
        </pc:spChg>
        <pc:spChg chg="add mod">
          <ac:chgData name="tal cohen" userId="27f5e300b2a42065" providerId="LiveId" clId="{879FB5C0-D4CB-4CC1-A6C5-32DC453F3E5A}" dt="2020-04-05T08:52:04.379" v="3402" actId="20577"/>
          <ac:spMkLst>
            <pc:docMk/>
            <pc:sldMk cId="1388692794" sldId="316"/>
            <ac:spMk id="8" creationId="{C5DAD241-3691-45C3-A5F9-8FC8CA63AB5E}"/>
          </ac:spMkLst>
        </pc:spChg>
        <pc:spChg chg="add mod">
          <ac:chgData name="tal cohen" userId="27f5e300b2a42065" providerId="LiveId" clId="{879FB5C0-D4CB-4CC1-A6C5-32DC453F3E5A}" dt="2020-04-05T08:55:36.224" v="3471" actId="1076"/>
          <ac:spMkLst>
            <pc:docMk/>
            <pc:sldMk cId="1388692794" sldId="316"/>
            <ac:spMk id="9" creationId="{B33C8D8F-FA08-4C24-88D1-866AC305C596}"/>
          </ac:spMkLst>
        </pc:spChg>
        <pc:spChg chg="add mod">
          <ac:chgData name="tal cohen" userId="27f5e300b2a42065" providerId="LiveId" clId="{879FB5C0-D4CB-4CC1-A6C5-32DC453F3E5A}" dt="2020-04-05T08:56:55.672" v="3502" actId="313"/>
          <ac:spMkLst>
            <pc:docMk/>
            <pc:sldMk cId="1388692794" sldId="316"/>
            <ac:spMk id="10" creationId="{0B7E42FF-37B7-4A53-9ECC-8BDAD25B6BF0}"/>
          </ac:spMkLst>
        </pc:spChg>
        <pc:spChg chg="add mod">
          <ac:chgData name="tal cohen" userId="27f5e300b2a42065" providerId="LiveId" clId="{879FB5C0-D4CB-4CC1-A6C5-32DC453F3E5A}" dt="2020-04-05T08:55:27.361" v="3469" actId="1076"/>
          <ac:spMkLst>
            <pc:docMk/>
            <pc:sldMk cId="1388692794" sldId="316"/>
            <ac:spMk id="11" creationId="{A0687EAB-F4CA-4E8D-8FEC-09423B23851A}"/>
          </ac:spMkLst>
        </pc:spChg>
        <pc:spChg chg="add mod">
          <ac:chgData name="tal cohen" userId="27f5e300b2a42065" providerId="LiveId" clId="{879FB5C0-D4CB-4CC1-A6C5-32DC453F3E5A}" dt="2020-04-05T08:55:22.656" v="3468" actId="1076"/>
          <ac:spMkLst>
            <pc:docMk/>
            <pc:sldMk cId="1388692794" sldId="316"/>
            <ac:spMk id="12" creationId="{40CE63AC-3BB8-4564-8852-6CA2F4A73D92}"/>
          </ac:spMkLst>
        </pc:spChg>
        <pc:picChg chg="add mod">
          <ac:chgData name="tal cohen" userId="27f5e300b2a42065" providerId="LiveId" clId="{879FB5C0-D4CB-4CC1-A6C5-32DC453F3E5A}" dt="2020-04-05T08:50:19.362" v="3331" actId="1076"/>
          <ac:picMkLst>
            <pc:docMk/>
            <pc:sldMk cId="1388692794" sldId="316"/>
            <ac:picMk id="5" creationId="{76D1C33E-0D86-4056-A0CF-DFAF06E8C8C3}"/>
          </ac:picMkLst>
        </pc:picChg>
        <pc:cxnChg chg="add mod">
          <ac:chgData name="tal cohen" userId="27f5e300b2a42065" providerId="LiveId" clId="{879FB5C0-D4CB-4CC1-A6C5-32DC453F3E5A}" dt="2020-04-05T08:56:11.390" v="3489" actId="692"/>
          <ac:cxnSpMkLst>
            <pc:docMk/>
            <pc:sldMk cId="1388692794" sldId="316"/>
            <ac:cxnSpMk id="14" creationId="{787A6BE1-6778-44BA-AAA5-49DD7C697D77}"/>
          </ac:cxnSpMkLst>
        </pc:cxnChg>
        <pc:cxnChg chg="add mod">
          <ac:chgData name="tal cohen" userId="27f5e300b2a42065" providerId="LiveId" clId="{879FB5C0-D4CB-4CC1-A6C5-32DC453F3E5A}" dt="2020-04-05T08:56:22.856" v="3492" actId="14100"/>
          <ac:cxnSpMkLst>
            <pc:docMk/>
            <pc:sldMk cId="1388692794" sldId="316"/>
            <ac:cxnSpMk id="15" creationId="{8987DE7B-704C-4454-B1DF-EDA530D2A933}"/>
          </ac:cxnSpMkLst>
        </pc:cxnChg>
        <pc:cxnChg chg="add mod">
          <ac:chgData name="tal cohen" userId="27f5e300b2a42065" providerId="LiveId" clId="{879FB5C0-D4CB-4CC1-A6C5-32DC453F3E5A}" dt="2020-04-05T08:56:35.176" v="3496" actId="14100"/>
          <ac:cxnSpMkLst>
            <pc:docMk/>
            <pc:sldMk cId="1388692794" sldId="316"/>
            <ac:cxnSpMk id="18" creationId="{348663D4-C663-479F-AA08-ADB40BD46CA5}"/>
          </ac:cxnSpMkLst>
        </pc:cxnChg>
        <pc:cxnChg chg="add mod">
          <ac:chgData name="tal cohen" userId="27f5e300b2a42065" providerId="LiveId" clId="{879FB5C0-D4CB-4CC1-A6C5-32DC453F3E5A}" dt="2020-04-05T08:56:42.697" v="3498" actId="14100"/>
          <ac:cxnSpMkLst>
            <pc:docMk/>
            <pc:sldMk cId="1388692794" sldId="316"/>
            <ac:cxnSpMk id="22" creationId="{33F82F46-EF8F-4B81-9662-8CFBF74D513E}"/>
          </ac:cxnSpMkLst>
        </pc:cxnChg>
        <pc:cxnChg chg="add mod">
          <ac:chgData name="tal cohen" userId="27f5e300b2a42065" providerId="LiveId" clId="{879FB5C0-D4CB-4CC1-A6C5-32DC453F3E5A}" dt="2020-04-05T08:56:53.128" v="3501" actId="14100"/>
          <ac:cxnSpMkLst>
            <pc:docMk/>
            <pc:sldMk cId="1388692794" sldId="316"/>
            <ac:cxnSpMk id="24" creationId="{CC3BE981-F83D-435D-AE7F-E873A5A624DC}"/>
          </ac:cxnSpMkLst>
        </pc:cxnChg>
        <pc:cxnChg chg="add mod">
          <ac:chgData name="tal cohen" userId="27f5e300b2a42065" providerId="LiveId" clId="{879FB5C0-D4CB-4CC1-A6C5-32DC453F3E5A}" dt="2020-04-05T08:57:08.379" v="3505" actId="14100"/>
          <ac:cxnSpMkLst>
            <pc:docMk/>
            <pc:sldMk cId="1388692794" sldId="316"/>
            <ac:cxnSpMk id="27" creationId="{1BF30C39-888D-4391-84F5-9F471A1D4283}"/>
          </ac:cxnSpMkLst>
        </pc:cxnChg>
        <pc:cxnChg chg="add mod">
          <ac:chgData name="tal cohen" userId="27f5e300b2a42065" providerId="LiveId" clId="{879FB5C0-D4CB-4CC1-A6C5-32DC453F3E5A}" dt="2020-04-05T08:57:17.314" v="3508" actId="14100"/>
          <ac:cxnSpMkLst>
            <pc:docMk/>
            <pc:sldMk cId="1388692794" sldId="316"/>
            <ac:cxnSpMk id="30" creationId="{B9E0DBDE-3D58-4F64-95A0-149ECEF759AF}"/>
          </ac:cxnSpMkLst>
        </pc:cxnChg>
      </pc:sldChg>
      <pc:sldChg chg="addSp modSp add">
        <pc:chgData name="tal cohen" userId="27f5e300b2a42065" providerId="LiveId" clId="{879FB5C0-D4CB-4CC1-A6C5-32DC453F3E5A}" dt="2020-04-05T09:03:50.842" v="3551" actId="1076"/>
        <pc:sldMkLst>
          <pc:docMk/>
          <pc:sldMk cId="443396832" sldId="317"/>
        </pc:sldMkLst>
        <pc:spChg chg="mod">
          <ac:chgData name="tal cohen" userId="27f5e300b2a42065" providerId="LiveId" clId="{879FB5C0-D4CB-4CC1-A6C5-32DC453F3E5A}" dt="2020-04-05T09:03:32.653" v="3536" actId="20577"/>
          <ac:spMkLst>
            <pc:docMk/>
            <pc:sldMk cId="443396832" sldId="317"/>
            <ac:spMk id="2" creationId="{BF754693-6E8A-4105-849E-8CCEF9E2C5A1}"/>
          </ac:spMkLst>
        </pc:spChg>
        <pc:spChg chg="mod">
          <ac:chgData name="tal cohen" userId="27f5e300b2a42065" providerId="LiveId" clId="{879FB5C0-D4CB-4CC1-A6C5-32DC453F3E5A}" dt="2020-04-05T09:03:38.816" v="3547" actId="20577"/>
          <ac:spMkLst>
            <pc:docMk/>
            <pc:sldMk cId="443396832" sldId="317"/>
            <ac:spMk id="3" creationId="{836E2907-4313-434E-B216-82B570DCDF5E}"/>
          </ac:spMkLst>
        </pc:spChg>
        <pc:picChg chg="add mod">
          <ac:chgData name="tal cohen" userId="27f5e300b2a42065" providerId="LiveId" clId="{879FB5C0-D4CB-4CC1-A6C5-32DC453F3E5A}" dt="2020-04-05T09:03:50.842" v="3551" actId="1076"/>
          <ac:picMkLst>
            <pc:docMk/>
            <pc:sldMk cId="443396832" sldId="317"/>
            <ac:picMk id="5" creationId="{53102F7E-6732-4BA1-8C64-87C169FAFF09}"/>
          </ac:picMkLst>
        </pc:picChg>
      </pc:sldChg>
      <pc:sldChg chg="addSp modSp add">
        <pc:chgData name="tal cohen" userId="27f5e300b2a42065" providerId="LiveId" clId="{879FB5C0-D4CB-4CC1-A6C5-32DC453F3E5A}" dt="2020-04-05T09:07:38.841" v="3655" actId="1076"/>
        <pc:sldMkLst>
          <pc:docMk/>
          <pc:sldMk cId="2405371882" sldId="318"/>
        </pc:sldMkLst>
        <pc:spChg chg="mod">
          <ac:chgData name="tal cohen" userId="27f5e300b2a42065" providerId="LiveId" clId="{879FB5C0-D4CB-4CC1-A6C5-32DC453F3E5A}" dt="2020-04-05T09:04:06.856" v="3562" actId="20577"/>
          <ac:spMkLst>
            <pc:docMk/>
            <pc:sldMk cId="2405371882" sldId="318"/>
            <ac:spMk id="2" creationId="{F3BD103E-A505-4238-89CA-67DDEFAED378}"/>
          </ac:spMkLst>
        </pc:spChg>
        <pc:spChg chg="mod">
          <ac:chgData name="tal cohen" userId="27f5e300b2a42065" providerId="LiveId" clId="{879FB5C0-D4CB-4CC1-A6C5-32DC453F3E5A}" dt="2020-04-05T09:04:38.701" v="3592" actId="20577"/>
          <ac:spMkLst>
            <pc:docMk/>
            <pc:sldMk cId="2405371882" sldId="318"/>
            <ac:spMk id="3" creationId="{07FCFF9A-AA9A-4D25-A30A-38C7F80FC705}"/>
          </ac:spMkLst>
        </pc:spChg>
        <pc:picChg chg="add mod">
          <ac:chgData name="tal cohen" userId="27f5e300b2a42065" providerId="LiveId" clId="{879FB5C0-D4CB-4CC1-A6C5-32DC453F3E5A}" dt="2020-04-05T09:07:38.841" v="3655" actId="1076"/>
          <ac:picMkLst>
            <pc:docMk/>
            <pc:sldMk cId="2405371882" sldId="318"/>
            <ac:picMk id="5" creationId="{0B370EAB-BF3B-401C-BA0A-0E869D616770}"/>
          </ac:picMkLst>
        </pc:picChg>
        <pc:picChg chg="add mod">
          <ac:chgData name="tal cohen" userId="27f5e300b2a42065" providerId="LiveId" clId="{879FB5C0-D4CB-4CC1-A6C5-32DC453F3E5A}" dt="2020-04-05T09:07:34.865" v="3654" actId="1076"/>
          <ac:picMkLst>
            <pc:docMk/>
            <pc:sldMk cId="2405371882" sldId="318"/>
            <ac:picMk id="6" creationId="{97602BEB-E856-460E-81C2-7248D8D5EC23}"/>
          </ac:picMkLst>
        </pc:picChg>
      </pc:sldChg>
      <pc:sldChg chg="modSp add">
        <pc:chgData name="tal cohen" userId="27f5e300b2a42065" providerId="LiveId" clId="{879FB5C0-D4CB-4CC1-A6C5-32DC453F3E5A}" dt="2020-04-05T09:06:56.370" v="3650" actId="20577"/>
        <pc:sldMkLst>
          <pc:docMk/>
          <pc:sldMk cId="174023009" sldId="319"/>
        </pc:sldMkLst>
        <pc:spChg chg="mod">
          <ac:chgData name="tal cohen" userId="27f5e300b2a42065" providerId="LiveId" clId="{879FB5C0-D4CB-4CC1-A6C5-32DC453F3E5A}" dt="2020-04-05T09:06:41.933" v="3621" actId="20577"/>
          <ac:spMkLst>
            <pc:docMk/>
            <pc:sldMk cId="174023009" sldId="319"/>
            <ac:spMk id="2" creationId="{8D1C44B0-D545-43FE-8EE6-A3A31778FCD2}"/>
          </ac:spMkLst>
        </pc:spChg>
        <pc:spChg chg="mod">
          <ac:chgData name="tal cohen" userId="27f5e300b2a42065" providerId="LiveId" clId="{879FB5C0-D4CB-4CC1-A6C5-32DC453F3E5A}" dt="2020-04-05T09:06:56.370" v="3650" actId="20577"/>
          <ac:spMkLst>
            <pc:docMk/>
            <pc:sldMk cId="174023009" sldId="319"/>
            <ac:spMk id="3" creationId="{65242EF2-C235-4854-A47C-077899BA4B8E}"/>
          </ac:spMkLst>
        </pc:spChg>
      </pc:sldChg>
      <pc:sldChg chg="addSp modSp add">
        <pc:chgData name="tal cohen" userId="27f5e300b2a42065" providerId="LiveId" clId="{879FB5C0-D4CB-4CC1-A6C5-32DC453F3E5A}" dt="2020-04-05T09:10:02.479" v="3700" actId="1076"/>
        <pc:sldMkLst>
          <pc:docMk/>
          <pc:sldMk cId="81975042" sldId="320"/>
        </pc:sldMkLst>
        <pc:spChg chg="mod">
          <ac:chgData name="tal cohen" userId="27f5e300b2a42065" providerId="LiveId" clId="{879FB5C0-D4CB-4CC1-A6C5-32DC453F3E5A}" dt="2020-04-05T09:09:30.975" v="3677" actId="20577"/>
          <ac:spMkLst>
            <pc:docMk/>
            <pc:sldMk cId="81975042" sldId="320"/>
            <ac:spMk id="2" creationId="{8E1D0746-FB9F-47F1-8D2D-839B3A02B17D}"/>
          </ac:spMkLst>
        </pc:spChg>
        <pc:spChg chg="mod">
          <ac:chgData name="tal cohen" userId="27f5e300b2a42065" providerId="LiveId" clId="{879FB5C0-D4CB-4CC1-A6C5-32DC453F3E5A}" dt="2020-04-05T09:09:49.965" v="3696" actId="20577"/>
          <ac:spMkLst>
            <pc:docMk/>
            <pc:sldMk cId="81975042" sldId="320"/>
            <ac:spMk id="3" creationId="{95B8BDA9-2EB7-4466-8733-ED069D2E4A55}"/>
          </ac:spMkLst>
        </pc:spChg>
        <pc:picChg chg="add mod">
          <ac:chgData name="tal cohen" userId="27f5e300b2a42065" providerId="LiveId" clId="{879FB5C0-D4CB-4CC1-A6C5-32DC453F3E5A}" dt="2020-04-05T09:10:02.479" v="3700" actId="1076"/>
          <ac:picMkLst>
            <pc:docMk/>
            <pc:sldMk cId="81975042" sldId="320"/>
            <ac:picMk id="5" creationId="{3FCCAB8D-5DE1-4165-B9ED-2353D402E7E5}"/>
          </ac:picMkLst>
        </pc:picChg>
      </pc:sldChg>
      <pc:sldChg chg="delSp modSp add">
        <pc:chgData name="tal cohen" userId="27f5e300b2a42065" providerId="LiveId" clId="{879FB5C0-D4CB-4CC1-A6C5-32DC453F3E5A}" dt="2020-04-05T09:11:05.864" v="3733" actId="478"/>
        <pc:sldMkLst>
          <pc:docMk/>
          <pc:sldMk cId="833880536" sldId="321"/>
        </pc:sldMkLst>
        <pc:spChg chg="mod">
          <ac:chgData name="tal cohen" userId="27f5e300b2a42065" providerId="LiveId" clId="{879FB5C0-D4CB-4CC1-A6C5-32DC453F3E5A}" dt="2020-04-05T09:11:00.982" v="3732" actId="20577"/>
          <ac:spMkLst>
            <pc:docMk/>
            <pc:sldMk cId="833880536" sldId="321"/>
            <ac:spMk id="3" creationId="{95B8BDA9-2EB7-4466-8733-ED069D2E4A55}"/>
          </ac:spMkLst>
        </pc:spChg>
        <pc:picChg chg="del">
          <ac:chgData name="tal cohen" userId="27f5e300b2a42065" providerId="LiveId" clId="{879FB5C0-D4CB-4CC1-A6C5-32DC453F3E5A}" dt="2020-04-05T09:11:05.864" v="3733" actId="478"/>
          <ac:picMkLst>
            <pc:docMk/>
            <pc:sldMk cId="833880536" sldId="321"/>
            <ac:picMk id="5" creationId="{3FCCAB8D-5DE1-4165-B9ED-2353D402E7E5}"/>
          </ac:picMkLst>
        </pc:picChg>
      </pc:sldChg>
      <pc:sldChg chg="addSp modSp add modAnim">
        <pc:chgData name="tal cohen" userId="27f5e300b2a42065" providerId="LiveId" clId="{879FB5C0-D4CB-4CC1-A6C5-32DC453F3E5A}" dt="2020-04-05T09:16:02.084" v="3806" actId="20577"/>
        <pc:sldMkLst>
          <pc:docMk/>
          <pc:sldMk cId="2685009485" sldId="322"/>
        </pc:sldMkLst>
        <pc:spChg chg="mod">
          <ac:chgData name="tal cohen" userId="27f5e300b2a42065" providerId="LiveId" clId="{879FB5C0-D4CB-4CC1-A6C5-32DC453F3E5A}" dt="2020-04-05T09:13:35.080" v="3768" actId="20577"/>
          <ac:spMkLst>
            <pc:docMk/>
            <pc:sldMk cId="2685009485" sldId="322"/>
            <ac:spMk id="2" creationId="{351E2C86-F238-44A4-B8FD-24A0D53E4693}"/>
          </ac:spMkLst>
        </pc:spChg>
        <pc:spChg chg="mod">
          <ac:chgData name="tal cohen" userId="27f5e300b2a42065" providerId="LiveId" clId="{879FB5C0-D4CB-4CC1-A6C5-32DC453F3E5A}" dt="2020-04-05T09:16:02.084" v="3806" actId="20577"/>
          <ac:spMkLst>
            <pc:docMk/>
            <pc:sldMk cId="2685009485" sldId="322"/>
            <ac:spMk id="3" creationId="{76BC646B-7AB2-4FF2-993C-80D7ED5A7365}"/>
          </ac:spMkLst>
        </pc:spChg>
        <pc:picChg chg="add mod">
          <ac:chgData name="tal cohen" userId="27f5e300b2a42065" providerId="LiveId" clId="{879FB5C0-D4CB-4CC1-A6C5-32DC453F3E5A}" dt="2020-04-05T09:14:03.631" v="3800" actId="14100"/>
          <ac:picMkLst>
            <pc:docMk/>
            <pc:sldMk cId="2685009485" sldId="322"/>
            <ac:picMk id="5" creationId="{25EDE4FE-B776-49CE-8768-F79E06750005}"/>
          </ac:picMkLst>
        </pc:picChg>
        <pc:picChg chg="add mod">
          <ac:chgData name="tal cohen" userId="27f5e300b2a42065" providerId="LiveId" clId="{879FB5C0-D4CB-4CC1-A6C5-32DC453F3E5A}" dt="2020-04-05T09:15:47.599" v="3803" actId="1076"/>
          <ac:picMkLst>
            <pc:docMk/>
            <pc:sldMk cId="2685009485" sldId="322"/>
            <ac:picMk id="6" creationId="{63616DC0-B8E6-4675-92A0-377F02746BF3}"/>
          </ac:picMkLst>
        </pc:picChg>
      </pc:sldChg>
      <pc:sldChg chg="delSp modSp add delAnim">
        <pc:chgData name="tal cohen" userId="27f5e300b2a42065" providerId="LiveId" clId="{879FB5C0-D4CB-4CC1-A6C5-32DC453F3E5A}" dt="2020-04-05T09:16:29.649" v="3826" actId="20577"/>
        <pc:sldMkLst>
          <pc:docMk/>
          <pc:sldMk cId="2800982493" sldId="323"/>
        </pc:sldMkLst>
        <pc:spChg chg="mod">
          <ac:chgData name="tal cohen" userId="27f5e300b2a42065" providerId="LiveId" clId="{879FB5C0-D4CB-4CC1-A6C5-32DC453F3E5A}" dt="2020-04-05T09:16:29.649" v="3826" actId="20577"/>
          <ac:spMkLst>
            <pc:docMk/>
            <pc:sldMk cId="2800982493" sldId="323"/>
            <ac:spMk id="3" creationId="{76BC646B-7AB2-4FF2-993C-80D7ED5A7365}"/>
          </ac:spMkLst>
        </pc:spChg>
        <pc:picChg chg="del">
          <ac:chgData name="tal cohen" userId="27f5e300b2a42065" providerId="LiveId" clId="{879FB5C0-D4CB-4CC1-A6C5-32DC453F3E5A}" dt="2020-04-05T09:16:20.395" v="3809" actId="478"/>
          <ac:picMkLst>
            <pc:docMk/>
            <pc:sldMk cId="2800982493" sldId="323"/>
            <ac:picMk id="5" creationId="{25EDE4FE-B776-49CE-8768-F79E06750005}"/>
          </ac:picMkLst>
        </pc:picChg>
        <pc:picChg chg="del">
          <ac:chgData name="tal cohen" userId="27f5e300b2a42065" providerId="LiveId" clId="{879FB5C0-D4CB-4CC1-A6C5-32DC453F3E5A}" dt="2020-04-05T09:16:14.940" v="3808" actId="478"/>
          <ac:picMkLst>
            <pc:docMk/>
            <pc:sldMk cId="2800982493" sldId="323"/>
            <ac:picMk id="6" creationId="{63616DC0-B8E6-4675-92A0-377F02746BF3}"/>
          </ac:picMkLst>
        </pc:picChg>
      </pc:sldChg>
      <pc:sldChg chg="modSp add ord">
        <pc:chgData name="tal cohen" userId="27f5e300b2a42065" providerId="LiveId" clId="{879FB5C0-D4CB-4CC1-A6C5-32DC453F3E5A}" dt="2020-04-05T09:17:12.368" v="3835" actId="20577"/>
        <pc:sldMkLst>
          <pc:docMk/>
          <pc:sldMk cId="2558007905" sldId="324"/>
        </pc:sldMkLst>
        <pc:spChg chg="mod">
          <ac:chgData name="tal cohen" userId="27f5e300b2a42065" providerId="LiveId" clId="{879FB5C0-D4CB-4CC1-A6C5-32DC453F3E5A}" dt="2020-04-05T09:17:07.601" v="3834" actId="20577"/>
          <ac:spMkLst>
            <pc:docMk/>
            <pc:sldMk cId="2558007905" sldId="324"/>
            <ac:spMk id="121" creationId="{00000000-0000-0000-0000-000000000000}"/>
          </ac:spMkLst>
        </pc:spChg>
        <pc:spChg chg="mod">
          <ac:chgData name="tal cohen" userId="27f5e300b2a42065" providerId="LiveId" clId="{879FB5C0-D4CB-4CC1-A6C5-32DC453F3E5A}" dt="2020-04-05T09:17:12.368" v="3835" actId="20577"/>
          <ac:spMkLst>
            <pc:docMk/>
            <pc:sldMk cId="2558007905" sldId="324"/>
            <ac:spMk id="122" creationId="{00000000-0000-0000-0000-000000000000}"/>
          </ac:spMkLst>
        </pc:spChg>
      </pc:sldChg>
      <pc:sldChg chg="modSp add">
        <pc:chgData name="tal cohen" userId="27f5e300b2a42065" providerId="LiveId" clId="{879FB5C0-D4CB-4CC1-A6C5-32DC453F3E5A}" dt="2020-04-05T09:17:39.039" v="3839" actId="6549"/>
        <pc:sldMkLst>
          <pc:docMk/>
          <pc:sldMk cId="363265835" sldId="325"/>
        </pc:sldMkLst>
        <pc:spChg chg="mod">
          <ac:chgData name="tal cohen" userId="27f5e300b2a42065" providerId="LiveId" clId="{879FB5C0-D4CB-4CC1-A6C5-32DC453F3E5A}" dt="2020-04-05T09:17:39.039" v="3839" actId="6549"/>
          <ac:spMkLst>
            <pc:docMk/>
            <pc:sldMk cId="363265835" sldId="325"/>
            <ac:spMk id="121" creationId="{00000000-0000-0000-0000-000000000000}"/>
          </ac:spMkLst>
        </pc:spChg>
        <pc:spChg chg="mod">
          <ac:chgData name="tal cohen" userId="27f5e300b2a42065" providerId="LiveId" clId="{879FB5C0-D4CB-4CC1-A6C5-32DC453F3E5A}" dt="2020-04-05T09:17:32.629" v="3838" actId="27636"/>
          <ac:spMkLst>
            <pc:docMk/>
            <pc:sldMk cId="363265835" sldId="325"/>
            <ac:spMk id="123" creationId="{00000000-0000-0000-0000-000000000000}"/>
          </ac:spMkLst>
        </pc:spChg>
      </pc:sldChg>
      <pc:sldChg chg="add">
        <pc:chgData name="tal cohen" userId="27f5e300b2a42065" providerId="LiveId" clId="{879FB5C0-D4CB-4CC1-A6C5-32DC453F3E5A}" dt="2020-04-05T09:45:03.351" v="3841"/>
        <pc:sldMkLst>
          <pc:docMk/>
          <pc:sldMk cId="3098495806" sldId="326"/>
        </pc:sldMkLst>
      </pc:sldChg>
      <pc:sldChg chg="modSp add">
        <pc:chgData name="tal cohen" userId="27f5e300b2a42065" providerId="LiveId" clId="{879FB5C0-D4CB-4CC1-A6C5-32DC453F3E5A}" dt="2020-04-05T10:32:44.426" v="4759" actId="20577"/>
        <pc:sldMkLst>
          <pc:docMk/>
          <pc:sldMk cId="3770019485" sldId="327"/>
        </pc:sldMkLst>
        <pc:spChg chg="mod">
          <ac:chgData name="tal cohen" userId="27f5e300b2a42065" providerId="LiveId" clId="{879FB5C0-D4CB-4CC1-A6C5-32DC453F3E5A}" dt="2020-04-05T10:32:44.426" v="4759" actId="20577"/>
          <ac:spMkLst>
            <pc:docMk/>
            <pc:sldMk cId="3770019485" sldId="327"/>
            <ac:spMk id="114" creationId="{00000000-0000-0000-0000-000000000000}"/>
          </ac:spMkLst>
        </pc:spChg>
      </pc:sldChg>
      <pc:sldChg chg="modSp add ord">
        <pc:chgData name="tal cohen" userId="27f5e300b2a42065" providerId="LiveId" clId="{879FB5C0-D4CB-4CC1-A6C5-32DC453F3E5A}" dt="2020-04-05T09:59:49.705" v="4010" actId="20577"/>
        <pc:sldMkLst>
          <pc:docMk/>
          <pc:sldMk cId="2293075962" sldId="328"/>
        </pc:sldMkLst>
        <pc:spChg chg="mod">
          <ac:chgData name="tal cohen" userId="27f5e300b2a42065" providerId="LiveId" clId="{879FB5C0-D4CB-4CC1-A6C5-32DC453F3E5A}" dt="2020-04-05T09:59:49.705" v="4010" actId="20577"/>
          <ac:spMkLst>
            <pc:docMk/>
            <pc:sldMk cId="2293075962" sldId="328"/>
            <ac:spMk id="123" creationId="{00000000-0000-0000-0000-000000000000}"/>
          </ac:spMkLst>
        </pc:spChg>
      </pc:sldChg>
      <pc:sldChg chg="addSp delSp modSp add">
        <pc:chgData name="tal cohen" userId="27f5e300b2a42065" providerId="LiveId" clId="{879FB5C0-D4CB-4CC1-A6C5-32DC453F3E5A}" dt="2020-04-05T09:58:45.021" v="4002" actId="313"/>
        <pc:sldMkLst>
          <pc:docMk/>
          <pc:sldMk cId="436388900" sldId="329"/>
        </pc:sldMkLst>
        <pc:spChg chg="mod">
          <ac:chgData name="tal cohen" userId="27f5e300b2a42065" providerId="LiveId" clId="{879FB5C0-D4CB-4CC1-A6C5-32DC453F3E5A}" dt="2020-04-05T09:54:32.081" v="3927" actId="20577"/>
          <ac:spMkLst>
            <pc:docMk/>
            <pc:sldMk cId="436388900" sldId="329"/>
            <ac:spMk id="2" creationId="{8F614D97-E72C-449C-9DD4-F2B36447E4A7}"/>
          </ac:spMkLst>
        </pc:spChg>
        <pc:spChg chg="mod">
          <ac:chgData name="tal cohen" userId="27f5e300b2a42065" providerId="LiveId" clId="{879FB5C0-D4CB-4CC1-A6C5-32DC453F3E5A}" dt="2020-04-05T09:58:45.021" v="4002" actId="313"/>
          <ac:spMkLst>
            <pc:docMk/>
            <pc:sldMk cId="436388900" sldId="329"/>
            <ac:spMk id="3" creationId="{3C07B5D5-4913-4279-8E13-2EFE7980609F}"/>
          </ac:spMkLst>
        </pc:spChg>
        <pc:spChg chg="add del mod">
          <ac:chgData name="tal cohen" userId="27f5e300b2a42065" providerId="LiveId" clId="{879FB5C0-D4CB-4CC1-A6C5-32DC453F3E5A}" dt="2020-04-05T09:58:14.237" v="4000" actId="478"/>
          <ac:spMkLst>
            <pc:docMk/>
            <pc:sldMk cId="436388900" sldId="329"/>
            <ac:spMk id="7" creationId="{8C6AA458-F575-4B72-AC4D-CCA2E57BDFD8}"/>
          </ac:spMkLst>
        </pc:spChg>
        <pc:picChg chg="add mod">
          <ac:chgData name="tal cohen" userId="27f5e300b2a42065" providerId="LiveId" clId="{879FB5C0-D4CB-4CC1-A6C5-32DC453F3E5A}" dt="2020-04-05T09:58:21.780" v="4001" actId="1076"/>
          <ac:picMkLst>
            <pc:docMk/>
            <pc:sldMk cId="436388900" sldId="329"/>
            <ac:picMk id="6" creationId="{CD231B32-2A6B-4D25-A6A0-0BC6CA7CB35D}"/>
          </ac:picMkLst>
        </pc:picChg>
      </pc:sldChg>
      <pc:sldChg chg="addSp modSp add">
        <pc:chgData name="tal cohen" userId="27f5e300b2a42065" providerId="LiveId" clId="{879FB5C0-D4CB-4CC1-A6C5-32DC453F3E5A}" dt="2020-04-05T10:01:06.775" v="4023" actId="1076"/>
        <pc:sldMkLst>
          <pc:docMk/>
          <pc:sldMk cId="790698172" sldId="330"/>
        </pc:sldMkLst>
        <pc:spChg chg="mod">
          <ac:chgData name="tal cohen" userId="27f5e300b2a42065" providerId="LiveId" clId="{879FB5C0-D4CB-4CC1-A6C5-32DC453F3E5A}" dt="2020-04-05T10:00:16.300" v="4020" actId="20577"/>
          <ac:spMkLst>
            <pc:docMk/>
            <pc:sldMk cId="790698172" sldId="330"/>
            <ac:spMk id="2" creationId="{A20CCCBA-3AF9-4B15-AE87-7EAE799EE2BB}"/>
          </ac:spMkLst>
        </pc:spChg>
        <pc:spChg chg="mod">
          <ac:chgData name="tal cohen" userId="27f5e300b2a42065" providerId="LiveId" clId="{879FB5C0-D4CB-4CC1-A6C5-32DC453F3E5A}" dt="2020-04-05T10:00:19.413" v="4021"/>
          <ac:spMkLst>
            <pc:docMk/>
            <pc:sldMk cId="790698172" sldId="330"/>
            <ac:spMk id="4" creationId="{DB600697-B355-46F6-93E3-D4F496DE694E}"/>
          </ac:spMkLst>
        </pc:spChg>
        <pc:picChg chg="add mod">
          <ac:chgData name="tal cohen" userId="27f5e300b2a42065" providerId="LiveId" clId="{879FB5C0-D4CB-4CC1-A6C5-32DC453F3E5A}" dt="2020-04-05T10:01:06.775" v="4023" actId="1076"/>
          <ac:picMkLst>
            <pc:docMk/>
            <pc:sldMk cId="790698172" sldId="330"/>
            <ac:picMk id="5" creationId="{4438A14D-8ABE-4E22-9F59-D32B69C470DE}"/>
          </ac:picMkLst>
        </pc:picChg>
      </pc:sldChg>
      <pc:sldChg chg="addSp modSp add modAnim">
        <pc:chgData name="tal cohen" userId="27f5e300b2a42065" providerId="LiveId" clId="{879FB5C0-D4CB-4CC1-A6C5-32DC453F3E5A}" dt="2020-04-05T10:08:17.179" v="4056"/>
        <pc:sldMkLst>
          <pc:docMk/>
          <pc:sldMk cId="1424538688" sldId="331"/>
        </pc:sldMkLst>
        <pc:spChg chg="mod">
          <ac:chgData name="tal cohen" userId="27f5e300b2a42065" providerId="LiveId" clId="{879FB5C0-D4CB-4CC1-A6C5-32DC453F3E5A}" dt="2020-04-05T10:06:34.222" v="4049" actId="20577"/>
          <ac:spMkLst>
            <pc:docMk/>
            <pc:sldMk cId="1424538688" sldId="331"/>
            <ac:spMk id="2" creationId="{F49F0FE9-F31A-4F5D-A3EB-03E47F6C1D76}"/>
          </ac:spMkLst>
        </pc:spChg>
        <pc:spChg chg="mod">
          <ac:chgData name="tal cohen" userId="27f5e300b2a42065" providerId="LiveId" clId="{879FB5C0-D4CB-4CC1-A6C5-32DC453F3E5A}" dt="2020-04-05T10:07:39.173" v="4050" actId="14100"/>
          <ac:spMkLst>
            <pc:docMk/>
            <pc:sldMk cId="1424538688" sldId="331"/>
            <ac:spMk id="4" creationId="{1B4CBD29-C6A0-49D2-B653-6BB3D9A83A46}"/>
          </ac:spMkLst>
        </pc:spChg>
        <pc:picChg chg="add mod">
          <ac:chgData name="tal cohen" userId="27f5e300b2a42065" providerId="LiveId" clId="{879FB5C0-D4CB-4CC1-A6C5-32DC453F3E5A}" dt="2020-04-05T10:07:44.292" v="4051" actId="1076"/>
          <ac:picMkLst>
            <pc:docMk/>
            <pc:sldMk cId="1424538688" sldId="331"/>
            <ac:picMk id="5" creationId="{79A46DBF-CA1A-4EFB-8AEA-E88693DD2833}"/>
          </ac:picMkLst>
        </pc:picChg>
        <pc:picChg chg="add mod">
          <ac:chgData name="tal cohen" userId="27f5e300b2a42065" providerId="LiveId" clId="{879FB5C0-D4CB-4CC1-A6C5-32DC453F3E5A}" dt="2020-04-05T10:07:55.429" v="4054" actId="1076"/>
          <ac:picMkLst>
            <pc:docMk/>
            <pc:sldMk cId="1424538688" sldId="331"/>
            <ac:picMk id="6" creationId="{1570E4B2-8722-4627-8848-E0A7671AE977}"/>
          </ac:picMkLst>
        </pc:picChg>
      </pc:sldChg>
      <pc:sldChg chg="modSp add modAnim">
        <pc:chgData name="tal cohen" userId="27f5e300b2a42065" providerId="LiveId" clId="{879FB5C0-D4CB-4CC1-A6C5-32DC453F3E5A}" dt="2020-04-05T10:10:43.526" v="4142"/>
        <pc:sldMkLst>
          <pc:docMk/>
          <pc:sldMk cId="3579578840" sldId="332"/>
        </pc:sldMkLst>
        <pc:spChg chg="mod">
          <ac:chgData name="tal cohen" userId="27f5e300b2a42065" providerId="LiveId" clId="{879FB5C0-D4CB-4CC1-A6C5-32DC453F3E5A}" dt="2020-04-05T10:09:35.869" v="4068" actId="20577"/>
          <ac:spMkLst>
            <pc:docMk/>
            <pc:sldMk cId="3579578840" sldId="332"/>
            <ac:spMk id="2" creationId="{CA3B1037-4B61-45F4-9D81-E8948B11B287}"/>
          </ac:spMkLst>
        </pc:spChg>
        <pc:spChg chg="mod">
          <ac:chgData name="tal cohen" userId="27f5e300b2a42065" providerId="LiveId" clId="{879FB5C0-D4CB-4CC1-A6C5-32DC453F3E5A}" dt="2020-04-05T10:09:42.643" v="4079" actId="20577"/>
          <ac:spMkLst>
            <pc:docMk/>
            <pc:sldMk cId="3579578840" sldId="332"/>
            <ac:spMk id="3" creationId="{C6D73B9A-C287-4B09-B6CA-33F97BD98444}"/>
          </ac:spMkLst>
        </pc:spChg>
        <pc:spChg chg="mod">
          <ac:chgData name="tal cohen" userId="27f5e300b2a42065" providerId="LiveId" clId="{879FB5C0-D4CB-4CC1-A6C5-32DC453F3E5A}" dt="2020-04-05T10:10:18.918" v="4139" actId="20577"/>
          <ac:spMkLst>
            <pc:docMk/>
            <pc:sldMk cId="3579578840" sldId="332"/>
            <ac:spMk id="4" creationId="{F60520E5-440C-48C9-84F7-ED355D2F55AD}"/>
          </ac:spMkLst>
        </pc:spChg>
      </pc:sldChg>
      <pc:sldChg chg="addSp modSp add">
        <pc:chgData name="tal cohen" userId="27f5e300b2a42065" providerId="LiveId" clId="{879FB5C0-D4CB-4CC1-A6C5-32DC453F3E5A}" dt="2020-04-05T10:30:24.691" v="4700" actId="313"/>
        <pc:sldMkLst>
          <pc:docMk/>
          <pc:sldMk cId="3707102289" sldId="333"/>
        </pc:sldMkLst>
        <pc:spChg chg="mod">
          <ac:chgData name="tal cohen" userId="27f5e300b2a42065" providerId="LiveId" clId="{879FB5C0-D4CB-4CC1-A6C5-32DC453F3E5A}" dt="2020-04-05T10:30:24.691" v="4700" actId="313"/>
          <ac:spMkLst>
            <pc:docMk/>
            <pc:sldMk cId="3707102289" sldId="333"/>
            <ac:spMk id="2" creationId="{047A0961-0061-4082-B30D-28154D8F788C}"/>
          </ac:spMkLst>
        </pc:spChg>
        <pc:graphicFrameChg chg="add mod modGraphic">
          <ac:chgData name="tal cohen" userId="27f5e300b2a42065" providerId="LiveId" clId="{879FB5C0-D4CB-4CC1-A6C5-32DC453F3E5A}" dt="2020-04-05T10:30:10.770" v="4685" actId="1076"/>
          <ac:graphicFrameMkLst>
            <pc:docMk/>
            <pc:sldMk cId="3707102289" sldId="333"/>
            <ac:graphicFrameMk id="5" creationId="{40F4CE38-479B-4EFD-9A74-E83812641FF3}"/>
          </ac:graphicFrameMkLst>
        </pc:graphicFrameChg>
      </pc:sldChg>
      <pc:sldChg chg="addSp modSp add">
        <pc:chgData name="tal cohen" userId="27f5e300b2a42065" providerId="LiveId" clId="{879FB5C0-D4CB-4CC1-A6C5-32DC453F3E5A}" dt="2020-04-05T10:13:01.605" v="4167" actId="1076"/>
        <pc:sldMkLst>
          <pc:docMk/>
          <pc:sldMk cId="3491769019" sldId="334"/>
        </pc:sldMkLst>
        <pc:spChg chg="mod">
          <ac:chgData name="tal cohen" userId="27f5e300b2a42065" providerId="LiveId" clId="{879FB5C0-D4CB-4CC1-A6C5-32DC453F3E5A}" dt="2020-04-05T10:12:48.929" v="4165" actId="20577"/>
          <ac:spMkLst>
            <pc:docMk/>
            <pc:sldMk cId="3491769019" sldId="334"/>
            <ac:spMk id="2" creationId="{B4172D47-54C4-4AC0-AEE7-079ACFA951A8}"/>
          </ac:spMkLst>
        </pc:spChg>
        <pc:picChg chg="add mod">
          <ac:chgData name="tal cohen" userId="27f5e300b2a42065" providerId="LiveId" clId="{879FB5C0-D4CB-4CC1-A6C5-32DC453F3E5A}" dt="2020-04-05T10:13:01.605" v="4167" actId="1076"/>
          <ac:picMkLst>
            <pc:docMk/>
            <pc:sldMk cId="3491769019" sldId="334"/>
            <ac:picMk id="5" creationId="{FA6DE0F9-60F7-487A-A22E-7C3237C0025A}"/>
          </ac:picMkLst>
        </pc:picChg>
      </pc:sldChg>
      <pc:sldChg chg="addSp modSp add">
        <pc:chgData name="tal cohen" userId="27f5e300b2a42065" providerId="LiveId" clId="{879FB5C0-D4CB-4CC1-A6C5-32DC453F3E5A}" dt="2020-04-05T10:14:28.222" v="4195"/>
        <pc:sldMkLst>
          <pc:docMk/>
          <pc:sldMk cId="1342665494" sldId="335"/>
        </pc:sldMkLst>
        <pc:spChg chg="mod">
          <ac:chgData name="tal cohen" userId="27f5e300b2a42065" providerId="LiveId" clId="{879FB5C0-D4CB-4CC1-A6C5-32DC453F3E5A}" dt="2020-04-05T10:14:25.009" v="4194" actId="20577"/>
          <ac:spMkLst>
            <pc:docMk/>
            <pc:sldMk cId="1342665494" sldId="335"/>
            <ac:spMk id="2" creationId="{F1E8372A-F58D-4AAD-90BB-4ED94AD8CF40}"/>
          </ac:spMkLst>
        </pc:spChg>
        <pc:picChg chg="add">
          <ac:chgData name="tal cohen" userId="27f5e300b2a42065" providerId="LiveId" clId="{879FB5C0-D4CB-4CC1-A6C5-32DC453F3E5A}" dt="2020-04-05T10:14:28.222" v="4195"/>
          <ac:picMkLst>
            <pc:docMk/>
            <pc:sldMk cId="1342665494" sldId="335"/>
            <ac:picMk id="5" creationId="{0C714382-E3BD-4BF4-AB27-8EE42E5B8DDE}"/>
          </ac:picMkLst>
        </pc:picChg>
      </pc:sldChg>
      <pc:sldChg chg="modSp add">
        <pc:chgData name="tal cohen" userId="27f5e300b2a42065" providerId="LiveId" clId="{879FB5C0-D4CB-4CC1-A6C5-32DC453F3E5A}" dt="2020-04-05T10:15:00.053" v="4240" actId="20577"/>
        <pc:sldMkLst>
          <pc:docMk/>
          <pc:sldMk cId="2458370291" sldId="336"/>
        </pc:sldMkLst>
        <pc:spChg chg="mod">
          <ac:chgData name="tal cohen" userId="27f5e300b2a42065" providerId="LiveId" clId="{879FB5C0-D4CB-4CC1-A6C5-32DC453F3E5A}" dt="2020-04-05T10:14:49.959" v="4224" actId="20577"/>
          <ac:spMkLst>
            <pc:docMk/>
            <pc:sldMk cId="2458370291" sldId="336"/>
            <ac:spMk id="2" creationId="{3C66FBD8-BE45-4645-8997-98F1DE479433}"/>
          </ac:spMkLst>
        </pc:spChg>
        <pc:spChg chg="mod">
          <ac:chgData name="tal cohen" userId="27f5e300b2a42065" providerId="LiveId" clId="{879FB5C0-D4CB-4CC1-A6C5-32DC453F3E5A}" dt="2020-04-05T10:15:00.053" v="4240" actId="20577"/>
          <ac:spMkLst>
            <pc:docMk/>
            <pc:sldMk cId="2458370291" sldId="336"/>
            <ac:spMk id="3" creationId="{B74EF5E9-FAB0-4AB7-B902-AF0D7DAD15CE}"/>
          </ac:spMkLst>
        </pc:spChg>
      </pc:sldChg>
      <pc:sldChg chg="addSp modSp add">
        <pc:chgData name="tal cohen" userId="27f5e300b2a42065" providerId="LiveId" clId="{879FB5C0-D4CB-4CC1-A6C5-32DC453F3E5A}" dt="2020-04-05T10:17:18.416" v="4276" actId="1038"/>
        <pc:sldMkLst>
          <pc:docMk/>
          <pc:sldMk cId="3942991781" sldId="337"/>
        </pc:sldMkLst>
        <pc:spChg chg="mod">
          <ac:chgData name="tal cohen" userId="27f5e300b2a42065" providerId="LiveId" clId="{879FB5C0-D4CB-4CC1-A6C5-32DC453F3E5A}" dt="2020-04-05T10:16:25.766" v="4255" actId="20577"/>
          <ac:spMkLst>
            <pc:docMk/>
            <pc:sldMk cId="3942991781" sldId="337"/>
            <ac:spMk id="2" creationId="{703329C3-BF59-4D03-823A-FA828B2A964C}"/>
          </ac:spMkLst>
        </pc:spChg>
        <pc:picChg chg="add mod">
          <ac:chgData name="tal cohen" userId="27f5e300b2a42065" providerId="LiveId" clId="{879FB5C0-D4CB-4CC1-A6C5-32DC453F3E5A}" dt="2020-04-05T10:17:18.416" v="4276" actId="1038"/>
          <ac:picMkLst>
            <pc:docMk/>
            <pc:sldMk cId="3942991781" sldId="337"/>
            <ac:picMk id="5" creationId="{49C28658-10A3-4268-958E-AB2D20ED0E14}"/>
          </ac:picMkLst>
        </pc:picChg>
      </pc:sldChg>
      <pc:sldChg chg="modSp add">
        <pc:chgData name="tal cohen" userId="27f5e300b2a42065" providerId="LiveId" clId="{879FB5C0-D4CB-4CC1-A6C5-32DC453F3E5A}" dt="2020-04-05T10:30:57.870" v="4744" actId="20577"/>
        <pc:sldMkLst>
          <pc:docMk/>
          <pc:sldMk cId="1632855151" sldId="338"/>
        </pc:sldMkLst>
        <pc:spChg chg="mod">
          <ac:chgData name="tal cohen" userId="27f5e300b2a42065" providerId="LiveId" clId="{879FB5C0-D4CB-4CC1-A6C5-32DC453F3E5A}" dt="2020-04-05T10:30:57.870" v="4744" actId="20577"/>
          <ac:spMkLst>
            <pc:docMk/>
            <pc:sldMk cId="1632855151" sldId="338"/>
            <ac:spMk id="2" creationId="{6C712152-3777-4D3E-97D6-1F2C1F3F06E1}"/>
          </ac:spMkLst>
        </pc:spChg>
      </pc:sldChg>
      <pc:sldChg chg="modSp add ord">
        <pc:chgData name="tal cohen" userId="27f5e300b2a42065" providerId="LiveId" clId="{879FB5C0-D4CB-4CC1-A6C5-32DC453F3E5A}" dt="2020-04-05T10:31:31.026" v="4753" actId="20577"/>
        <pc:sldMkLst>
          <pc:docMk/>
          <pc:sldMk cId="2271846197" sldId="339"/>
        </pc:sldMkLst>
        <pc:spChg chg="mod">
          <ac:chgData name="tal cohen" userId="27f5e300b2a42065" providerId="LiveId" clId="{879FB5C0-D4CB-4CC1-A6C5-32DC453F3E5A}" dt="2020-04-05T10:31:28.030" v="4752" actId="20577"/>
          <ac:spMkLst>
            <pc:docMk/>
            <pc:sldMk cId="2271846197" sldId="339"/>
            <ac:spMk id="121" creationId="{00000000-0000-0000-0000-000000000000}"/>
          </ac:spMkLst>
        </pc:spChg>
        <pc:spChg chg="mod">
          <ac:chgData name="tal cohen" userId="27f5e300b2a42065" providerId="LiveId" clId="{879FB5C0-D4CB-4CC1-A6C5-32DC453F3E5A}" dt="2020-04-05T10:31:31.026" v="4753" actId="20577"/>
          <ac:spMkLst>
            <pc:docMk/>
            <pc:sldMk cId="2271846197" sldId="339"/>
            <ac:spMk id="122" creationId="{00000000-0000-0000-0000-000000000000}"/>
          </ac:spMkLst>
        </pc:spChg>
      </pc:sldChg>
      <pc:sldChg chg="add">
        <pc:chgData name="tal cohen" userId="27f5e300b2a42065" providerId="LiveId" clId="{879FB5C0-D4CB-4CC1-A6C5-32DC453F3E5A}" dt="2020-04-05T10:32:03.047" v="4756"/>
        <pc:sldMkLst>
          <pc:docMk/>
          <pc:sldMk cId="1301285685" sldId="340"/>
        </pc:sldMkLst>
      </pc:sldChg>
      <pc:sldChg chg="add">
        <pc:chgData name="tal cohen" userId="27f5e300b2a42065" providerId="LiveId" clId="{879FB5C0-D4CB-4CC1-A6C5-32DC453F3E5A}" dt="2020-04-05T10:32:14.365" v="4757"/>
        <pc:sldMkLst>
          <pc:docMk/>
          <pc:sldMk cId="3317125306" sldId="341"/>
        </pc:sldMkLst>
      </pc:sldChg>
      <pc:sldMasterChg chg="delSldLayout">
        <pc:chgData name="tal cohen" userId="27f5e300b2a42065" providerId="LiveId" clId="{879FB5C0-D4CB-4CC1-A6C5-32DC453F3E5A}" dt="2020-04-05T09:54:10.203" v="3921" actId="47"/>
        <pc:sldMasterMkLst>
          <pc:docMk/>
          <pc:sldMasterMk cId="0" sldId="2147483648"/>
        </pc:sldMasterMkLst>
        <pc:sldLayoutChg chg="del">
          <pc:chgData name="tal cohen" userId="27f5e300b2a42065" providerId="LiveId" clId="{879FB5C0-D4CB-4CC1-A6C5-32DC453F3E5A}" dt="2020-04-05T09:54:10.203" v="3921" actId="47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tal cohen" userId="27f5e300b2a42065" providerId="LiveId" clId="{879FB5C0-D4CB-4CC1-A6C5-32DC453F3E5A}" dt="2020-04-05T09:54:10.203" v="3921" actId="47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tal cohen" userId="27f5e300b2a42065" providerId="LiveId" clId="{879FB5C0-D4CB-4CC1-A6C5-32DC453F3E5A}" dt="2020-04-05T09:54:10.203" v="3921" actId="47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tal cohen" userId="27f5e300b2a42065" providerId="LiveId" clId="{879FB5C0-D4CB-4CC1-A6C5-32DC453F3E5A}" dt="2020-04-05T09:54:10.203" v="3921" actId="47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tal cohen" userId="27f5e300b2a42065" providerId="LiveId" clId="{879FB5C0-D4CB-4CC1-A6C5-32DC453F3E5A}" dt="2020-04-05T09:54:10.203" v="3921" actId="47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tal cohen" userId="27f5e300b2a42065" providerId="LiveId" clId="{879FB5C0-D4CB-4CC1-A6C5-32DC453F3E5A}" dt="2020-04-05T09:54:10.203" v="3921" actId="47"/>
          <pc:sldLayoutMkLst>
            <pc:docMk/>
            <pc:sldMasterMk cId="0" sldId="2147483648"/>
            <pc:sldLayoutMk cId="0" sldId="214748365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1430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894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938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91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9639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4023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138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0559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1252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תצוגה של הנתב מעשי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iw-I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338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7076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4840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1318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1087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890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">
  <p:cSld name="שער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/>
          <p:nvPr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" name="Google Shape;18;p16"/>
          <p:cNvSpPr/>
          <p:nvPr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" name="Google Shape;19;p16"/>
          <p:cNvSpPr/>
          <p:nvPr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" name="Google Shape;20;p16"/>
          <p:cNvSpPr/>
          <p:nvPr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1" name="Google Shape;21;p16"/>
          <p:cNvPicPr preferRelativeResize="0"/>
          <p:nvPr/>
        </p:nvPicPr>
        <p:blipFill rotWithShape="1">
          <a:blip r:embed="rId2">
            <a:alphaModFix/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יעור שכבה ושם המורה">
  <p:cSld name="השיעור שכבה ושם המורה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/>
          <p:nvPr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/>
          <p:nvPr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6" name="Google Shape;26;p17"/>
          <p:cNvSpPr/>
          <p:nvPr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8" name="Google Shape;28;p17"/>
          <p:cNvSpPr txBox="1">
            <a:spLocks noGrp="1"/>
          </p:cNvSpPr>
          <p:nvPr>
            <p:ph type="subTitle" idx="1"/>
          </p:nvPr>
        </p:nvSpPr>
        <p:spPr>
          <a:xfrm>
            <a:off x="1" y="2895892"/>
            <a:ext cx="12192000" cy="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40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2"/>
          </p:nvPr>
        </p:nvSpPr>
        <p:spPr>
          <a:xfrm>
            <a:off x="0" y="373482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/>
          <p:nvPr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515275" y="1185681"/>
            <a:ext cx="8306992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  <a:defRPr sz="2800" b="1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2"/>
          </p:nvPr>
        </p:nvSpPr>
        <p:spPr>
          <a:xfrm>
            <a:off x="515273" y="1725682"/>
            <a:ext cx="8031963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18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18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18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" name="Google Shape;38;p18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>
  <p:cSld name="כותרת בלבד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0" name="Google Shape;50;p20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1" name="Google Shape;51;p20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6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body" idx="1"/>
          </p:nvPr>
        </p:nvSpPr>
        <p:spPr>
          <a:xfrm>
            <a:off x="515274" y="1195757"/>
            <a:ext cx="8031962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6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6" name="Google Shape;96;p26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7" name="Google Shape;97;p26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טקסט גדול-X2">
  <p:cSld name="5_טקסט גדול-X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7"/>
          <p:cNvSpPr txBox="1">
            <a:spLocks noGrp="1"/>
          </p:cNvSpPr>
          <p:nvPr>
            <p:ph type="ctrTitle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Font typeface="Varela Round"/>
              <a:buNone/>
              <a:defRPr sz="28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7"/>
          <p:cNvSpPr/>
          <p:nvPr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1" name="Google Shape;101;p27"/>
          <p:cNvSpPr/>
          <p:nvPr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2" name="Google Shape;102;p27"/>
          <p:cNvSpPr/>
          <p:nvPr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3" name="Google Shape;103;p27"/>
          <p:cNvSpPr txBox="1">
            <a:spLocks noGrp="1"/>
          </p:cNvSpPr>
          <p:nvPr>
            <p:ph type="body" idx="1"/>
          </p:nvPr>
        </p:nvSpPr>
        <p:spPr>
          <a:xfrm>
            <a:off x="0" y="192531"/>
            <a:ext cx="12192000" cy="10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1">
              <a:spcBef>
                <a:spcPts val="960"/>
              </a:spcBef>
              <a:spcAft>
                <a:spcPts val="0"/>
              </a:spcAft>
              <a:buClr>
                <a:srgbClr val="192A72"/>
              </a:buClr>
              <a:buSzPts val="4800"/>
              <a:buNone/>
              <a:defRPr sz="48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  <a:defRPr sz="4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9" r:id="rId5"/>
    <p:sldLayoutId id="214748366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ireless_LAN" TargetMode="External"/><Relationship Id="rId3" Type="http://schemas.openxmlformats.org/officeDocument/2006/relationships/image" Target="../media/image18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Wireless_network_interface_controller" TargetMode="External"/><Relationship Id="rId5" Type="http://schemas.openxmlformats.org/officeDocument/2006/relationships/image" Target="../media/image19.jpg"/><Relationship Id="rId10" Type="http://schemas.openxmlformats.org/officeDocument/2006/relationships/hyperlink" Target="http://arkit.co.in/hardware-and-networking/identify-and-compare-wired-and-wireless-networking/" TargetMode="External"/><Relationship Id="rId4" Type="http://schemas.openxmlformats.org/officeDocument/2006/relationships/hyperlink" Target="https://superuser.com/questions/604298/how-does-the-performance-of-nano-pico-wireless-adapters-vs-regular-sized-usb-pc" TargetMode="Externa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hyperlink" Target="https://gadgetsin.com/soundfreaq-sfq-02rb-bluetooth-wireless-speaker-sydtem.htm" TargetMode="External"/><Relationship Id="rId18" Type="http://schemas.openxmlformats.org/officeDocument/2006/relationships/image" Target="../media/image10.jpg"/><Relationship Id="rId3" Type="http://schemas.openxmlformats.org/officeDocument/2006/relationships/hyperlink" Target="https://en.wikipedia.org/wiki/IEEE_802.11" TargetMode="External"/><Relationship Id="rId7" Type="http://schemas.openxmlformats.org/officeDocument/2006/relationships/hyperlink" Target="http://wccftech.com/review/razer-adaro-wireless-bluetooth-headphones-review" TargetMode="External"/><Relationship Id="rId12" Type="http://schemas.openxmlformats.org/officeDocument/2006/relationships/image" Target="../media/image7.jpg"/><Relationship Id="rId17" Type="http://schemas.openxmlformats.org/officeDocument/2006/relationships/hyperlink" Target="https://www.iphonemod.net/apple-watch-series-3-cellular-review.html" TargetMode="External"/><Relationship Id="rId2" Type="http://schemas.openxmlformats.org/officeDocument/2006/relationships/image" Target="../media/image2.jpg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11" Type="http://schemas.openxmlformats.org/officeDocument/2006/relationships/hyperlink" Target="http://gadgetsin.com/tag/microsoft" TargetMode="External"/><Relationship Id="rId5" Type="http://schemas.openxmlformats.org/officeDocument/2006/relationships/hyperlink" Target="https://en.wikipedia.org/wiki/Wireless_keyboard" TargetMode="External"/><Relationship Id="rId15" Type="http://schemas.openxmlformats.org/officeDocument/2006/relationships/hyperlink" Target="https://www.pexels.com/photo/app-apps-cellphone-cellular-461452/" TargetMode="External"/><Relationship Id="rId10" Type="http://schemas.openxmlformats.org/officeDocument/2006/relationships/image" Target="../media/image6.jpg"/><Relationship Id="rId19" Type="http://schemas.openxmlformats.org/officeDocument/2006/relationships/hyperlink" Target="https://pxhere.com/en/photo/1598862" TargetMode="External"/><Relationship Id="rId4" Type="http://schemas.openxmlformats.org/officeDocument/2006/relationships/image" Target="../media/image3.jpg"/><Relationship Id="rId9" Type="http://schemas.openxmlformats.org/officeDocument/2006/relationships/hyperlink" Target="https://en.wikipedia.org/wiki/Optical_mouse" TargetMode="External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opensourceforu.com/2015/04/beware-it%C2%92s-easy-to-launch-a-wireless-deauthentication-attack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hem.libretexts.org/Textbook_Maps/General_Chemistry_Textbook_Maps/Map:_Chemistry_(OpenSTAX)/06:_Electronic_Structure_and_Periodic_Properties_of_Elements/6.1:_Electromagnetic_Energy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VEc_7FtgScA?feature=oembed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bs.wikipedia.org/wiki/Personal_Area_Network" TargetMode="External"/><Relationship Id="rId5" Type="http://schemas.openxmlformats.org/officeDocument/2006/relationships/image" Target="../media/image14.jpg"/><Relationship Id="rId4" Type="http://schemas.openxmlformats.org/officeDocument/2006/relationships/hyperlink" Target="http://shinluckyarchive.tistory.com/437" TargetMode="Externa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 txBox="1">
            <a:spLocks noGrp="1"/>
          </p:cNvSpPr>
          <p:nvPr>
            <p:ph type="ctrTitle"/>
          </p:nvPr>
        </p:nvSpPr>
        <p:spPr>
          <a:xfrm>
            <a:off x="1" y="2693893"/>
            <a:ext cx="12192000" cy="147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iw-IL" dirty="0"/>
              <a:t>מערכת שידורים לאומית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79C553E-4FFD-4748-8AF7-8F3DA186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רכיבים של תקשורת אלחוטית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096EF5E-A8F3-46A7-84AE-A0D837745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רכיבים הקשורים </a:t>
            </a:r>
            <a:r>
              <a:rPr lang="en-US" dirty="0"/>
              <a:t>WLAN</a:t>
            </a:r>
            <a:endParaRPr lang="he-IL" dirty="0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4B14155-5DE7-4B57-A0B8-20243436F22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he-IL" dirty="0"/>
              <a:t>מחשב נייד</a:t>
            </a:r>
          </a:p>
          <a:p>
            <a:r>
              <a:rPr lang="he-IL" dirty="0"/>
              <a:t>כרטיס רשת אלחוטי </a:t>
            </a:r>
          </a:p>
          <a:p>
            <a:endParaRPr lang="he-IL" dirty="0"/>
          </a:p>
          <a:p>
            <a:r>
              <a:rPr lang="he-IL" dirty="0"/>
              <a:t>ראוטר אלחוטי</a:t>
            </a:r>
          </a:p>
          <a:p>
            <a:endParaRPr lang="he-IL" dirty="0"/>
          </a:p>
          <a:p>
            <a:endParaRPr lang="he-IL" dirty="0"/>
          </a:p>
        </p:txBody>
      </p:sp>
      <p:pic>
        <p:nvPicPr>
          <p:cNvPr id="6" name="תמונה 5" descr="תמונה שמכילה מעגל חשמלי&#10;&#10;התיאור נוצר באופן אוטומטי">
            <a:extLst>
              <a:ext uri="{FF2B5EF4-FFF2-40B4-BE49-F238E27FC236}">
                <a16:creationId xmlns:a16="http://schemas.microsoft.com/office/drawing/2014/main" id="{B87A51C3-F91B-4F0D-9162-9542803FF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289045" y="1455681"/>
            <a:ext cx="2106656" cy="162212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D0BBCE6-920B-4D53-837B-F8B867719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7057" y="4210729"/>
            <a:ext cx="3248342" cy="2115863"/>
          </a:xfrm>
          <a:prstGeom prst="rect">
            <a:avLst/>
          </a:prstGeom>
        </p:spPr>
      </p:pic>
      <p:pic>
        <p:nvPicPr>
          <p:cNvPr id="12" name="תמונה 11" descr="תמונה שמכילה שולחן, מחשב נישא, ישיבה, מקורה&#10;&#10;התיאור נוצר באופן אוטומטי">
            <a:extLst>
              <a:ext uri="{FF2B5EF4-FFF2-40B4-BE49-F238E27FC236}">
                <a16:creationId xmlns:a16="http://schemas.microsoft.com/office/drawing/2014/main" id="{DFF67FAD-D573-4ED4-8FA1-B8668AC6C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22279" y="1599561"/>
            <a:ext cx="2953120" cy="2214840"/>
          </a:xfrm>
          <a:prstGeom prst="rect">
            <a:avLst/>
          </a:prstGeom>
        </p:spPr>
      </p:pic>
      <p:pic>
        <p:nvPicPr>
          <p:cNvPr id="15" name="תמונה 14" descr="תמונה שמכילה מחשב, מקורה, שולחן, ישיבה&#10;&#10;התיאור נוצר באופן אוטומטי">
            <a:extLst>
              <a:ext uri="{FF2B5EF4-FFF2-40B4-BE49-F238E27FC236}">
                <a16:creationId xmlns:a16="http://schemas.microsoft.com/office/drawing/2014/main" id="{87D5FDAB-2F75-4A7B-A073-9A34533BEA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8495" y="-2459"/>
            <a:ext cx="12143505" cy="68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0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סיכום –חלק 1</a:t>
            </a:r>
            <a:endParaRPr dirty="0"/>
          </a:p>
        </p:txBody>
      </p:sp>
      <p:sp>
        <p:nvSpPr>
          <p:cNvPr id="123" name="Google Shape;123;p3"/>
          <p:cNvSpPr txBox="1">
            <a:spLocks noGrp="1"/>
          </p:cNvSpPr>
          <p:nvPr>
            <p:ph type="body" idx="2"/>
          </p:nvPr>
        </p:nvSpPr>
        <p:spPr>
          <a:xfrm>
            <a:off x="504388" y="1072317"/>
            <a:ext cx="8306994" cy="415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06448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למה צריך תקשורת אלחוטית.</a:t>
            </a:r>
          </a:p>
          <a:p>
            <a:pPr marL="706448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גלים אלקטרו מגנטיים</a:t>
            </a:r>
          </a:p>
          <a:p>
            <a:pPr marL="706448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סוגי תקשורת אלחוטית </a:t>
            </a:r>
          </a:p>
          <a:p>
            <a:pPr marL="706448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תקנים של תקשורת אלחוטית </a:t>
            </a:r>
          </a:p>
          <a:p>
            <a:pPr marL="706448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הכרה ראשונית של ציוד תקשורת אלחוטית </a:t>
            </a: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59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192A72"/>
              </a:buClr>
            </a:pPr>
            <a:r>
              <a:rPr lang="he-IL" dirty="0">
                <a:solidFill>
                  <a:srgbClr val="192A72"/>
                </a:solidFill>
              </a:rPr>
              <a:t>חלק 2</a:t>
            </a:r>
            <a:endParaRPr dirty="0"/>
          </a:p>
        </p:txBody>
      </p:sp>
      <p:sp>
        <p:nvSpPr>
          <p:cNvPr id="123" name="Google Shape;123;p3"/>
          <p:cNvSpPr txBox="1">
            <a:spLocks noGrp="1"/>
          </p:cNvSpPr>
          <p:nvPr>
            <p:ph type="body" idx="2"/>
          </p:nvPr>
        </p:nvSpPr>
        <p:spPr>
          <a:xfrm>
            <a:off x="232245" y="1072317"/>
            <a:ext cx="8306994" cy="415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ההבדל בין </a:t>
            </a:r>
            <a:r>
              <a:rPr lang="en-US" dirty="0">
                <a:solidFill>
                  <a:schemeClr val="dk1"/>
                </a:solidFill>
              </a:rPr>
              <a:t>access – point</a:t>
            </a:r>
            <a:r>
              <a:rPr lang="he-IL" dirty="0">
                <a:solidFill>
                  <a:schemeClr val="dk1"/>
                </a:solidFill>
              </a:rPr>
              <a:t> לבין </a:t>
            </a:r>
            <a:r>
              <a:rPr lang="en-US" dirty="0">
                <a:solidFill>
                  <a:schemeClr val="dk1"/>
                </a:solidFill>
              </a:rPr>
              <a:t>Wireless Router</a:t>
            </a: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מבנה המסגרת </a:t>
            </a:r>
            <a:r>
              <a:rPr lang="en-US" dirty="0">
                <a:solidFill>
                  <a:schemeClr val="dk1"/>
                </a:solidFill>
              </a:rPr>
              <a:t>(frame) </a:t>
            </a:r>
            <a:endParaRPr lang="he-IL" dirty="0">
              <a:solidFill>
                <a:schemeClr val="dk1"/>
              </a:solidFill>
            </a:endParaRP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en-US" dirty="0">
                <a:solidFill>
                  <a:schemeClr val="dk1"/>
                </a:solidFill>
              </a:rPr>
              <a:t>CSMA/CD</a:t>
            </a:r>
          </a:p>
          <a:p>
            <a:pPr marL="706447" indent="-457200">
              <a:lnSpc>
                <a:spcPct val="200000"/>
              </a:lnSpc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התחברות ראשונית על </a:t>
            </a:r>
            <a:r>
              <a:rPr lang="en-US" dirty="0">
                <a:solidFill>
                  <a:schemeClr val="dk1"/>
                </a:solidFill>
              </a:rPr>
              <a:t>Wireless Router</a:t>
            </a:r>
            <a:endParaRPr dirty="0">
              <a:solidFill>
                <a:schemeClr val="dk1"/>
              </a:solidFill>
            </a:endParaRPr>
          </a:p>
          <a:p>
            <a:pPr marL="439782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99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95749C-FA51-41ED-8206-C1B25F26A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מבנה הראוטר האלחוטי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114F7CD-CE54-44C3-A7C4-47ACC3E18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הדגמה פיזית 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793ADF3-DD1D-40D7-B375-839251D6A2D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Router</a:t>
            </a:r>
          </a:p>
          <a:p>
            <a:pPr>
              <a:lnSpc>
                <a:spcPct val="200000"/>
              </a:lnSpc>
            </a:pPr>
            <a:r>
              <a:rPr lang="en-US" dirty="0"/>
              <a:t>Switch</a:t>
            </a:r>
          </a:p>
          <a:p>
            <a:pPr>
              <a:lnSpc>
                <a:spcPct val="200000"/>
              </a:lnSpc>
            </a:pPr>
            <a:r>
              <a:rPr lang="en-US" dirty="0"/>
              <a:t>Access Point - AP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57566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70C9C1E-E6FC-4A14-AD77-77381ED40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הבדל בין </a:t>
            </a:r>
            <a:r>
              <a:rPr lang="en-US" dirty="0"/>
              <a:t>AP</a:t>
            </a:r>
            <a:r>
              <a:rPr lang="he-IL" dirty="0"/>
              <a:t> ל - </a:t>
            </a:r>
            <a:r>
              <a:rPr lang="en-US" dirty="0"/>
              <a:t>Router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D268B28-AB53-403F-8E05-095E842C4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הדגמה על ה – </a:t>
            </a:r>
            <a:r>
              <a:rPr lang="en-US" dirty="0"/>
              <a:t>packet tracer</a:t>
            </a:r>
            <a:endParaRPr lang="he-IL" dirty="0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BBDFD4D-1BE8-46FD-A906-CDA660CFBDD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he-IL" dirty="0"/>
              <a:t>הסבר על הרשת שרואים </a:t>
            </a:r>
          </a:p>
          <a:p>
            <a:pPr>
              <a:lnSpc>
                <a:spcPct val="200000"/>
              </a:lnSpc>
            </a:pPr>
            <a:r>
              <a:rPr lang="en-US" dirty="0"/>
              <a:t>Ipconfig</a:t>
            </a:r>
            <a:r>
              <a:rPr lang="he-IL" dirty="0"/>
              <a:t> על המחשבים ולהשוות בין כתובות </a:t>
            </a:r>
            <a:r>
              <a:rPr lang="en-US" dirty="0"/>
              <a:t>IP</a:t>
            </a:r>
            <a:endParaRPr lang="he-IL" dirty="0"/>
          </a:p>
          <a:p>
            <a:pPr>
              <a:lnSpc>
                <a:spcPct val="200000"/>
              </a:lnSpc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0098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252217-A8C4-4D2F-A90E-EA1D5CB08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 frame</a:t>
            </a:r>
            <a:endParaRPr lang="he-IL" dirty="0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D8A648C-E677-4AA1-AA6C-C1E4EDBB661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5273" y="1224938"/>
            <a:ext cx="8031963" cy="4152517"/>
          </a:xfrm>
        </p:spPr>
        <p:txBody>
          <a:bodyPr/>
          <a:lstStyle/>
          <a:p>
            <a:r>
              <a:rPr lang="he-IL" dirty="0"/>
              <a:t>על מה משפיע גודל ה- </a:t>
            </a:r>
            <a:r>
              <a:rPr lang="en-US" dirty="0"/>
              <a:t>frame</a:t>
            </a:r>
            <a:r>
              <a:rPr lang="he-IL" dirty="0"/>
              <a:t> ?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6D1AA5D-2968-4C78-BC41-0CFD9004C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37" y="2077959"/>
            <a:ext cx="7877062" cy="406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62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D91165F-7E0B-46F9-AC00-7BD7A7259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CSMA/CD vs CSMA/CA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9D475D1-8DE3-49D4-927D-B6469826E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pic>
        <p:nvPicPr>
          <p:cNvPr id="6" name="הקלטת מסך 5">
            <a:hlinkClick r:id="" action="ppaction://media"/>
            <a:extLst>
              <a:ext uri="{FF2B5EF4-FFF2-40B4-BE49-F238E27FC236}">
                <a16:creationId xmlns:a16="http://schemas.microsoft.com/office/drawing/2014/main" id="{5B96E6AC-A0CD-4926-8A30-A74BDB5D63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473" y="868053"/>
            <a:ext cx="7757870" cy="577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9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252217-A8C4-4D2F-A90E-EA1D5CB08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CSMA/CD vs CSMA/CA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2A38847-84B2-46FF-81AC-5FE2AF073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סיכום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D8A648C-E677-4AA1-AA6C-C1E4EDBB661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/>
          </a:bodyPr>
          <a:lstStyle/>
          <a:p>
            <a:r>
              <a:rPr lang="he-IL" dirty="0"/>
              <a:t> </a:t>
            </a:r>
            <a:r>
              <a:rPr lang="en-US" dirty="0"/>
              <a:t>CSMA/CA</a:t>
            </a:r>
            <a:r>
              <a:rPr lang="he-IL" dirty="0"/>
              <a:t> –מניעת התנגשויות ברשת תקשורת אלחוטית. </a:t>
            </a:r>
          </a:p>
          <a:p>
            <a:pPr lvl="1"/>
            <a:r>
              <a:rPr lang="he-IL" dirty="0"/>
              <a:t>שולח בקשה לשליחת ה</a:t>
            </a:r>
            <a:r>
              <a:rPr lang="en-US" dirty="0"/>
              <a:t> frame</a:t>
            </a:r>
            <a:r>
              <a:rPr lang="he-IL" dirty="0"/>
              <a:t>.</a:t>
            </a:r>
          </a:p>
          <a:p>
            <a:pPr lvl="1"/>
            <a:r>
              <a:rPr lang="he-IL" dirty="0"/>
              <a:t>מפעיל טיימר אקראי</a:t>
            </a:r>
          </a:p>
          <a:p>
            <a:pPr lvl="1"/>
            <a:r>
              <a:rPr lang="he-IL" dirty="0"/>
              <a:t>שליחת ה </a:t>
            </a:r>
            <a:r>
              <a:rPr lang="en-US" dirty="0"/>
              <a:t>frame</a:t>
            </a:r>
            <a:r>
              <a:rPr lang="he-IL" dirty="0"/>
              <a:t>.</a:t>
            </a:r>
          </a:p>
          <a:p>
            <a:pPr lvl="1"/>
            <a:r>
              <a:rPr lang="he-IL" dirty="0"/>
              <a:t>מחכה לאישור שה </a:t>
            </a:r>
            <a:r>
              <a:rPr lang="en-US" dirty="0"/>
              <a:t>frame</a:t>
            </a:r>
            <a:r>
              <a:rPr lang="he-IL" dirty="0"/>
              <a:t> התקבל</a:t>
            </a:r>
          </a:p>
          <a:p>
            <a:pPr marL="533400" lvl="1" indent="0">
              <a:buNone/>
            </a:pPr>
            <a:endParaRPr lang="he-IL" dirty="0"/>
          </a:p>
          <a:p>
            <a:r>
              <a:rPr lang="en-US" dirty="0"/>
              <a:t>CSMA/CD</a:t>
            </a:r>
            <a:r>
              <a:rPr lang="he-IL" dirty="0"/>
              <a:t> – מניעת התנגשויות ברשת חוטית </a:t>
            </a:r>
            <a:r>
              <a:rPr lang="en-US" dirty="0"/>
              <a:t>(Ethernet)</a:t>
            </a:r>
          </a:p>
          <a:p>
            <a:pPr lvl="1"/>
            <a:r>
              <a:rPr lang="he-IL" dirty="0"/>
              <a:t>בודק שהתווך פנוי </a:t>
            </a:r>
          </a:p>
          <a:p>
            <a:pPr lvl="1"/>
            <a:r>
              <a:rPr lang="he-IL" dirty="0"/>
              <a:t>שליחת ה </a:t>
            </a:r>
            <a:r>
              <a:rPr lang="en-US" dirty="0"/>
              <a:t>frame</a:t>
            </a:r>
            <a:endParaRPr lang="he-IL" dirty="0"/>
          </a:p>
          <a:p>
            <a:pPr lvl="1"/>
            <a:r>
              <a:rPr lang="he-IL" dirty="0"/>
              <a:t>במידה ויש התנגשויות שליחה בזמן אקראי.</a:t>
            </a:r>
          </a:p>
        </p:txBody>
      </p:sp>
    </p:spTree>
    <p:extLst>
      <p:ext uri="{BB962C8B-B14F-4D97-AF65-F5344CB8AC3E}">
        <p14:creationId xmlns:p14="http://schemas.microsoft.com/office/powerpoint/2010/main" val="3407658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03E1CCE-D326-465E-B94F-A3373E359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התחברות ראשונית לראוטר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41CC9B8-600A-440C-8C2F-E4D094283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3990" y="1145597"/>
            <a:ext cx="8306992" cy="540000"/>
          </a:xfrm>
        </p:spPr>
        <p:txBody>
          <a:bodyPr/>
          <a:lstStyle/>
          <a:p>
            <a:r>
              <a:rPr lang="he-IL" dirty="0"/>
              <a:t>נתוני הראוטר</a:t>
            </a:r>
          </a:p>
        </p:txBody>
      </p:sp>
      <p:pic>
        <p:nvPicPr>
          <p:cNvPr id="6" name="תמונה 5" descr="תמונה שמכילה משחק&#10;&#10;התיאור נוצר באופן אוטומטי">
            <a:extLst>
              <a:ext uri="{FF2B5EF4-FFF2-40B4-BE49-F238E27FC236}">
                <a16:creationId xmlns:a16="http://schemas.microsoft.com/office/drawing/2014/main" id="{517BA05C-45FA-41B6-8B46-63CB76F8B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66" y="1185681"/>
            <a:ext cx="6078023" cy="4558517"/>
          </a:xfrm>
          <a:prstGeom prst="rect">
            <a:avLst/>
          </a:prstGeom>
        </p:spPr>
      </p:pic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F1099D10-DD0B-4C32-AC84-E63BE0EE33A0}"/>
              </a:ext>
            </a:extLst>
          </p:cNvPr>
          <p:cNvSpPr/>
          <p:nvPr/>
        </p:nvSpPr>
        <p:spPr>
          <a:xfrm>
            <a:off x="2350753" y="1325723"/>
            <a:ext cx="1979629" cy="274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54252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38E22B1-6A45-4F3B-A7D1-8E8AAF382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התחברות לראוטר הדגמה </a:t>
            </a:r>
          </a:p>
        </p:txBody>
      </p:sp>
    </p:spTree>
    <p:extLst>
      <p:ext uri="{BB962C8B-B14F-4D97-AF65-F5344CB8AC3E}">
        <p14:creationId xmlns:p14="http://schemas.microsoft.com/office/powerpoint/2010/main" val="1858736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/>
        </p:nvSpPr>
        <p:spPr>
          <a:xfrm>
            <a:off x="1601253" y="290084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1" y="1640677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he-IL" sz="6000" dirty="0">
                <a:solidFill>
                  <a:srgbClr val="192A72"/>
                </a:solidFill>
              </a:rPr>
              <a:t>פרק 5 – טכנולוגיות אלחוטיות (1)</a:t>
            </a:r>
            <a:endParaRPr sz="6000" dirty="0"/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>
          <a:xfrm>
            <a:off x="1" y="2803497"/>
            <a:ext cx="12192000" cy="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2800"/>
              <a:buNone/>
            </a:pPr>
            <a:r>
              <a:rPr lang="he-IL" sz="4000" dirty="0"/>
              <a:t>תקשוב – כיתות י"א וי"ב</a:t>
            </a:r>
            <a:endParaRPr dirty="0"/>
          </a:p>
        </p:txBody>
      </p:sp>
      <p:sp>
        <p:nvSpPr>
          <p:cNvPr id="116" name="Google Shape;116;p2"/>
          <p:cNvSpPr txBox="1">
            <a:spLocks noGrp="1"/>
          </p:cNvSpPr>
          <p:nvPr>
            <p:ph type="body" idx="2"/>
          </p:nvPr>
        </p:nvSpPr>
        <p:spPr>
          <a:xfrm>
            <a:off x="1" y="3655861"/>
            <a:ext cx="12192000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iw-IL" sz="3200" dirty="0"/>
              <a:t>שם המורה:</a:t>
            </a:r>
            <a:r>
              <a:rPr lang="he-IL" dirty="0"/>
              <a:t> טל כהן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3355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192A72"/>
              </a:buClr>
            </a:pPr>
            <a:r>
              <a:rPr lang="he-IL" dirty="0">
                <a:solidFill>
                  <a:srgbClr val="192A72"/>
                </a:solidFill>
              </a:rPr>
              <a:t>סיכום –חלק 2</a:t>
            </a:r>
            <a:endParaRPr dirty="0"/>
          </a:p>
        </p:txBody>
      </p:sp>
      <p:sp>
        <p:nvSpPr>
          <p:cNvPr id="123" name="Google Shape;123;p3"/>
          <p:cNvSpPr txBox="1">
            <a:spLocks noGrp="1"/>
          </p:cNvSpPr>
          <p:nvPr>
            <p:ph type="body" idx="2"/>
          </p:nvPr>
        </p:nvSpPr>
        <p:spPr>
          <a:xfrm>
            <a:off x="515274" y="1126746"/>
            <a:ext cx="8306994" cy="415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חזרה על ראוטר אלחוטי ורכיביו </a:t>
            </a: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ההבדל בין </a:t>
            </a:r>
            <a:r>
              <a:rPr lang="en-US" dirty="0">
                <a:solidFill>
                  <a:schemeClr val="dk1"/>
                </a:solidFill>
              </a:rPr>
              <a:t>access – point</a:t>
            </a:r>
            <a:r>
              <a:rPr lang="he-IL" dirty="0">
                <a:solidFill>
                  <a:schemeClr val="dk1"/>
                </a:solidFill>
              </a:rPr>
              <a:t> לבין </a:t>
            </a:r>
            <a:r>
              <a:rPr lang="en-US" dirty="0">
                <a:solidFill>
                  <a:schemeClr val="dk1"/>
                </a:solidFill>
              </a:rPr>
              <a:t>Wireless Router</a:t>
            </a: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מבנה המסגרת </a:t>
            </a:r>
            <a:r>
              <a:rPr lang="en-US" dirty="0">
                <a:solidFill>
                  <a:schemeClr val="dk1"/>
                </a:solidFill>
              </a:rPr>
              <a:t>(frame) </a:t>
            </a:r>
            <a:endParaRPr lang="he-IL" dirty="0">
              <a:solidFill>
                <a:schemeClr val="dk1"/>
              </a:solidFill>
            </a:endParaRP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en-US" dirty="0">
                <a:solidFill>
                  <a:schemeClr val="dk1"/>
                </a:solidFill>
              </a:rPr>
              <a:t>CSMA/CD</a:t>
            </a:r>
          </a:p>
          <a:p>
            <a:pPr marL="706447" indent="-457200">
              <a:lnSpc>
                <a:spcPct val="200000"/>
              </a:lnSpc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התחברות ראשונית על </a:t>
            </a:r>
            <a:r>
              <a:rPr lang="en-US" dirty="0">
                <a:solidFill>
                  <a:schemeClr val="dk1"/>
                </a:solidFill>
              </a:rPr>
              <a:t>Wireless Router</a:t>
            </a:r>
            <a:endParaRPr dirty="0">
              <a:solidFill>
                <a:schemeClr val="dk1"/>
              </a:solidFill>
            </a:endParaRPr>
          </a:p>
          <a:p>
            <a:pPr marL="439782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63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59393" y="2779897"/>
            <a:ext cx="10473243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 rtl="1"/>
            <a:r>
              <a:rPr lang="he-IL" sz="24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4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4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761851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22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 txBox="1">
            <a:spLocks noGrp="1"/>
          </p:cNvSpPr>
          <p:nvPr>
            <p:ph type="ctrTitle"/>
          </p:nvPr>
        </p:nvSpPr>
        <p:spPr>
          <a:xfrm>
            <a:off x="1" y="2693893"/>
            <a:ext cx="12192000" cy="147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iw-IL" dirty="0"/>
              <a:t>מערכת שידורים לאומית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5295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/>
        </p:nvSpPr>
        <p:spPr>
          <a:xfrm>
            <a:off x="1601253" y="290084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1" y="1640677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he-IL" sz="6000" dirty="0">
                <a:solidFill>
                  <a:srgbClr val="192A72"/>
                </a:solidFill>
              </a:rPr>
              <a:t>פרק 5 – טכנולוגיות אלחוטיות (2)</a:t>
            </a:r>
            <a:endParaRPr sz="6000" dirty="0"/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>
          <a:xfrm>
            <a:off x="1" y="2803497"/>
            <a:ext cx="12192000" cy="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2800"/>
              <a:buNone/>
            </a:pPr>
            <a:r>
              <a:rPr lang="he-IL" sz="4000" dirty="0"/>
              <a:t>תקשוב – כיתות י"א וי"ב</a:t>
            </a:r>
            <a:endParaRPr dirty="0"/>
          </a:p>
        </p:txBody>
      </p:sp>
      <p:sp>
        <p:nvSpPr>
          <p:cNvPr id="116" name="Google Shape;116;p2"/>
          <p:cNvSpPr txBox="1">
            <a:spLocks noGrp="1"/>
          </p:cNvSpPr>
          <p:nvPr>
            <p:ph type="body" idx="2"/>
          </p:nvPr>
        </p:nvSpPr>
        <p:spPr>
          <a:xfrm>
            <a:off x="1" y="3655861"/>
            <a:ext cx="12192000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iw-IL" sz="3200" dirty="0"/>
              <a:t>שם המורה:</a:t>
            </a:r>
            <a:r>
              <a:rPr lang="he-IL" dirty="0"/>
              <a:t> טל כהן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3832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192A72"/>
              </a:buClr>
            </a:pPr>
            <a:r>
              <a:rPr lang="iw-IL" dirty="0">
                <a:solidFill>
                  <a:srgbClr val="192A72"/>
                </a:solidFill>
              </a:rPr>
              <a:t>מה נלמד היום </a:t>
            </a:r>
            <a:endParaRPr dirty="0"/>
          </a:p>
        </p:txBody>
      </p:sp>
      <p:sp>
        <p:nvSpPr>
          <p:cNvPr id="123" name="Google Shape;123;p3"/>
          <p:cNvSpPr txBox="1">
            <a:spLocks noGrp="1"/>
          </p:cNvSpPr>
          <p:nvPr>
            <p:ph type="body" idx="2"/>
          </p:nvPr>
        </p:nvSpPr>
        <p:spPr>
          <a:xfrm>
            <a:off x="558817" y="933094"/>
            <a:ext cx="8306994" cy="415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חזרה על התחברות ראשונית לראוטר האלחוטי</a:t>
            </a: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תפריט ראשי</a:t>
            </a: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הגדרות במסך </a:t>
            </a:r>
            <a:r>
              <a:rPr lang="en-US" dirty="0">
                <a:solidFill>
                  <a:schemeClr val="dk1"/>
                </a:solidFill>
              </a:rPr>
              <a:t>setup basic</a:t>
            </a:r>
            <a:endParaRPr lang="he-IL" dirty="0">
              <a:solidFill>
                <a:schemeClr val="dk1"/>
              </a:solidFill>
            </a:endParaRP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תכנון רשת (מניעת הפרעות) </a:t>
            </a:r>
            <a:endParaRPr lang="en-US" dirty="0">
              <a:solidFill>
                <a:schemeClr val="dk1"/>
              </a:solidFill>
            </a:endParaRP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הגדרות רשת אלחוטית במסך </a:t>
            </a: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הגדרות במסך </a:t>
            </a:r>
            <a:r>
              <a:rPr lang="en-US" dirty="0">
                <a:solidFill>
                  <a:schemeClr val="dk1"/>
                </a:solidFill>
              </a:rPr>
              <a:t>wireless MAC filter</a:t>
            </a:r>
            <a:endParaRPr lang="he-IL" dirty="0">
              <a:solidFill>
                <a:schemeClr val="dk1"/>
              </a:solidFill>
            </a:endParaRP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endParaRPr lang="he-IL" dirty="0">
              <a:solidFill>
                <a:schemeClr val="dk1"/>
              </a:solidFill>
            </a:endParaRP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endParaRPr dirty="0">
              <a:solidFill>
                <a:schemeClr val="dk1"/>
              </a:solidFill>
            </a:endParaRPr>
          </a:p>
          <a:p>
            <a:pPr marL="439782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89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33392E1-B5B4-4AE2-A343-57508EF43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חזרה על התחברות ראשונית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AF3C74F-D5BF-4BA9-AC25-36DA63D380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הדגמה </a:t>
            </a:r>
          </a:p>
        </p:txBody>
      </p:sp>
    </p:spTree>
    <p:extLst>
      <p:ext uri="{BB962C8B-B14F-4D97-AF65-F5344CB8AC3E}">
        <p14:creationId xmlns:p14="http://schemas.microsoft.com/office/powerpoint/2010/main" val="1494438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080647-15F9-418B-94B4-A5265D249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התפריט הראשי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6D1C33E-0D86-4056-A0CF-DFAF06E8C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73" y="1725681"/>
            <a:ext cx="10399162" cy="623383"/>
          </a:xfrm>
          <a:prstGeom prst="rect">
            <a:avLst/>
          </a:prstGeom>
        </p:spPr>
      </p:pic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087F052-C584-4D88-AAB1-6D7D4340A1F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EED15EC8-8878-4E2C-AE18-7BA692A6A19F}"/>
              </a:ext>
            </a:extLst>
          </p:cNvPr>
          <p:cNvSpPr txBox="1"/>
          <p:nvPr/>
        </p:nvSpPr>
        <p:spPr>
          <a:xfrm>
            <a:off x="1083481" y="3028583"/>
            <a:ext cx="1168910" cy="307777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none" rtlCol="1">
            <a:spAutoFit/>
          </a:bodyPr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הגדרות רשת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68B1D07-3EDE-40A0-9018-4E57DED1A2AD}"/>
              </a:ext>
            </a:extLst>
          </p:cNvPr>
          <p:cNvSpPr txBox="1"/>
          <p:nvPr/>
        </p:nvSpPr>
        <p:spPr>
          <a:xfrm>
            <a:off x="2172241" y="3494163"/>
            <a:ext cx="1890261" cy="307777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none" rtlCol="1">
            <a:spAutoFit/>
          </a:bodyPr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הגדרות רשת אלחוטית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C5DAD241-3691-45C3-A5F9-8FC8CA63AB5E}"/>
              </a:ext>
            </a:extLst>
          </p:cNvPr>
          <p:cNvSpPr txBox="1"/>
          <p:nvPr/>
        </p:nvSpPr>
        <p:spPr>
          <a:xfrm>
            <a:off x="3913423" y="3959743"/>
            <a:ext cx="784189" cy="307777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none" rtlCol="1">
            <a:spAutoFit/>
          </a:bodyPr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אבטחה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B33C8D8F-FA08-4C24-88D1-866AC305C596}"/>
              </a:ext>
            </a:extLst>
          </p:cNvPr>
          <p:cNvSpPr txBox="1"/>
          <p:nvPr/>
        </p:nvSpPr>
        <p:spPr>
          <a:xfrm>
            <a:off x="5140660" y="3959743"/>
            <a:ext cx="1638590" cy="307777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none" rtlCol="1">
            <a:spAutoFit/>
          </a:bodyPr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הגבלת גישה לרשת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0B7E42FF-37B7-4A53-9ECC-8BDAD25B6BF0}"/>
              </a:ext>
            </a:extLst>
          </p:cNvPr>
          <p:cNvSpPr txBox="1"/>
          <p:nvPr/>
        </p:nvSpPr>
        <p:spPr>
          <a:xfrm>
            <a:off x="6880439" y="3486369"/>
            <a:ext cx="1579278" cy="307777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none" rtlCol="1">
            <a:spAutoFit/>
          </a:bodyPr>
          <a:lstStyle/>
          <a:p>
            <a:r>
              <a:rPr lang="en-US" dirty="0">
                <a:latin typeface="Varela Round" panose="00000500000000000000" pitchFamily="2" charset="-79"/>
                <a:cs typeface="Varela Round" panose="00000500000000000000" pitchFamily="2" charset="-79"/>
              </a:rPr>
              <a:t>Port Forwarding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A0687EAB-F4CA-4E8D-8FEC-09423B23851A}"/>
              </a:ext>
            </a:extLst>
          </p:cNvPr>
          <p:cNvSpPr txBox="1"/>
          <p:nvPr/>
        </p:nvSpPr>
        <p:spPr>
          <a:xfrm>
            <a:off x="8587735" y="3141651"/>
            <a:ext cx="553357" cy="307777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none" rtlCol="1">
            <a:spAutoFit/>
          </a:bodyPr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ניהול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40CE63AC-3BB8-4564-8852-6CA2F4A73D92}"/>
              </a:ext>
            </a:extLst>
          </p:cNvPr>
          <p:cNvSpPr txBox="1"/>
          <p:nvPr/>
        </p:nvSpPr>
        <p:spPr>
          <a:xfrm>
            <a:off x="9848942" y="2882617"/>
            <a:ext cx="857927" cy="307777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none" rtlCol="1">
            <a:spAutoFit/>
          </a:bodyPr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דוח מצב</a:t>
            </a:r>
          </a:p>
        </p:txBody>
      </p:sp>
      <p:cxnSp>
        <p:nvCxnSpPr>
          <p:cNvPr id="14" name="מחבר חץ ישר 13">
            <a:extLst>
              <a:ext uri="{FF2B5EF4-FFF2-40B4-BE49-F238E27FC236}">
                <a16:creationId xmlns:a16="http://schemas.microsoft.com/office/drawing/2014/main" id="{787A6BE1-6778-44BA-AAA5-49DD7C697D77}"/>
              </a:ext>
            </a:extLst>
          </p:cNvPr>
          <p:cNvCxnSpPr>
            <a:stCxn id="6" idx="0"/>
          </p:cNvCxnSpPr>
          <p:nvPr/>
        </p:nvCxnSpPr>
        <p:spPr>
          <a:xfrm flipV="1">
            <a:off x="1667936" y="2169269"/>
            <a:ext cx="977987" cy="85931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חץ ישר 14">
            <a:extLst>
              <a:ext uri="{FF2B5EF4-FFF2-40B4-BE49-F238E27FC236}">
                <a16:creationId xmlns:a16="http://schemas.microsoft.com/office/drawing/2014/main" id="{8987DE7B-704C-4454-B1DF-EDA530D2A933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117372" y="2111415"/>
            <a:ext cx="589896" cy="13827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חץ ישר 17">
            <a:extLst>
              <a:ext uri="{FF2B5EF4-FFF2-40B4-BE49-F238E27FC236}">
                <a16:creationId xmlns:a16="http://schemas.microsoft.com/office/drawing/2014/main" id="{348663D4-C663-479F-AA08-ADB40BD46CA5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4305518" y="2169269"/>
            <a:ext cx="566485" cy="17904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מחבר חץ ישר 21">
            <a:extLst>
              <a:ext uri="{FF2B5EF4-FFF2-40B4-BE49-F238E27FC236}">
                <a16:creationId xmlns:a16="http://schemas.microsoft.com/office/drawing/2014/main" id="{33F82F46-EF8F-4B81-9662-8CFBF74D513E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5959955" y="2227123"/>
            <a:ext cx="134659" cy="17326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חץ ישר 23">
            <a:extLst>
              <a:ext uri="{FF2B5EF4-FFF2-40B4-BE49-F238E27FC236}">
                <a16:creationId xmlns:a16="http://schemas.microsoft.com/office/drawing/2014/main" id="{CC3BE981-F83D-435D-AE7F-E873A5A624DC}"/>
              </a:ext>
            </a:extLst>
          </p:cNvPr>
          <p:cNvCxnSpPr>
            <a:cxnSpLocks/>
          </p:cNvCxnSpPr>
          <p:nvPr/>
        </p:nvCxnSpPr>
        <p:spPr>
          <a:xfrm flipV="1">
            <a:off x="7579509" y="2265681"/>
            <a:ext cx="0" cy="118374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מחבר חץ ישר 26">
            <a:extLst>
              <a:ext uri="{FF2B5EF4-FFF2-40B4-BE49-F238E27FC236}">
                <a16:creationId xmlns:a16="http://schemas.microsoft.com/office/drawing/2014/main" id="{1BF30C39-888D-4391-84F5-9F471A1D4283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8822268" y="2111415"/>
            <a:ext cx="42146" cy="103023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 חץ ישר 29">
            <a:extLst>
              <a:ext uri="{FF2B5EF4-FFF2-40B4-BE49-F238E27FC236}">
                <a16:creationId xmlns:a16="http://schemas.microsoft.com/office/drawing/2014/main" id="{B9E0DBDE-3D58-4F64-95A0-149ECEF759AF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10233824" y="2226091"/>
            <a:ext cx="44082" cy="65652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69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8CC2848-7115-4FFF-8674-6F61E19A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solidFill>
                  <a:schemeClr val="dk1"/>
                </a:solidFill>
              </a:rPr>
              <a:t>הגדרות במסך </a:t>
            </a:r>
            <a:r>
              <a:rPr lang="en-US" dirty="0">
                <a:solidFill>
                  <a:schemeClr val="dk1"/>
                </a:solidFill>
              </a:rPr>
              <a:t>setup basic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A12B2FD-C266-44ED-BD2D-0C1105036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275" y="869996"/>
            <a:ext cx="8306992" cy="540000"/>
          </a:xfrm>
        </p:spPr>
        <p:txBody>
          <a:bodyPr/>
          <a:lstStyle/>
          <a:p>
            <a:r>
              <a:rPr lang="en-US" dirty="0"/>
              <a:t>Internet setup – DHCP vs Static</a:t>
            </a:r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E842A63-5FB9-4DF8-8D4E-B85D547B6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42" y="1394979"/>
            <a:ext cx="5170744" cy="513231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859E44D-31EE-4265-A4C0-F9CAA1F03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986" y="1409996"/>
            <a:ext cx="5476973" cy="294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23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D1C44B0-D545-43FE-8EE6-A3A31778F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הגדרות </a:t>
            </a:r>
            <a:r>
              <a:rPr lang="en-US" dirty="0"/>
              <a:t>setup 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5242EF2-C235-4854-A47C-077899BA4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הדגמה פאקט טרייסר</a:t>
            </a:r>
          </a:p>
        </p:txBody>
      </p:sp>
    </p:spTree>
    <p:extLst>
      <p:ext uri="{BB962C8B-B14F-4D97-AF65-F5344CB8AC3E}">
        <p14:creationId xmlns:p14="http://schemas.microsoft.com/office/powerpoint/2010/main" val="174023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4481D57-1ECF-4FA1-AAAF-871FD6282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996" y="167068"/>
            <a:ext cx="10061542" cy="720000"/>
          </a:xfrm>
        </p:spPr>
        <p:txBody>
          <a:bodyPr/>
          <a:lstStyle/>
          <a:p>
            <a:r>
              <a:rPr lang="he-IL" sz="4000" dirty="0"/>
              <a:t>האם אתה משתמש בתקשורת אלחוטית ?</a:t>
            </a:r>
          </a:p>
        </p:txBody>
      </p:sp>
      <p:pic>
        <p:nvPicPr>
          <p:cNvPr id="6" name="תמונה 5" descr="תמונה שמכילה נתב, שולחן, אלקטרוניקה, כחול&#10;&#10;התיאור נוצר באופן אוטומטי">
            <a:extLst>
              <a:ext uri="{FF2B5EF4-FFF2-40B4-BE49-F238E27FC236}">
                <a16:creationId xmlns:a16="http://schemas.microsoft.com/office/drawing/2014/main" id="{4A734060-E47C-4E68-A42E-842B2E37A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93454" y="1060728"/>
            <a:ext cx="2366962" cy="2029670"/>
          </a:xfrm>
          <a:prstGeom prst="rect">
            <a:avLst/>
          </a:prstGeom>
        </p:spPr>
      </p:pic>
      <p:pic>
        <p:nvPicPr>
          <p:cNvPr id="9" name="תמונה 8" descr="תמונה שמכילה מחשב, אלקטרוניקה, מחשב נישא, מקורה&#10;&#10;התיאור נוצר באופן אוטומטי">
            <a:extLst>
              <a:ext uri="{FF2B5EF4-FFF2-40B4-BE49-F238E27FC236}">
                <a16:creationId xmlns:a16="http://schemas.microsoft.com/office/drawing/2014/main" id="{589BDFDB-48EC-44EE-B3CC-259BB3EC5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645315" y="1330211"/>
            <a:ext cx="1386271" cy="985793"/>
          </a:xfrm>
          <a:prstGeom prst="rect">
            <a:avLst/>
          </a:prstGeom>
        </p:spPr>
      </p:pic>
      <p:pic>
        <p:nvPicPr>
          <p:cNvPr id="12" name="תמונה 11" descr="תמונה שמכילה אלקטרוניקה, אוזנייה, שחור, ישיבה&#10;&#10;התיאור נוצר באופן אוטומטי">
            <a:extLst>
              <a:ext uri="{FF2B5EF4-FFF2-40B4-BE49-F238E27FC236}">
                <a16:creationId xmlns:a16="http://schemas.microsoft.com/office/drawing/2014/main" id="{3D458433-3A20-412E-A82A-B0354D7130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55578" y="1015567"/>
            <a:ext cx="2278579" cy="2278579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A4EA9110-C95D-44B8-80CC-9481035A9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3399" y="5210618"/>
            <a:ext cx="2405952" cy="1479660"/>
          </a:xfrm>
          <a:prstGeom prst="rect">
            <a:avLst/>
          </a:prstGeom>
        </p:spPr>
      </p:pic>
      <p:pic>
        <p:nvPicPr>
          <p:cNvPr id="18" name="תמונה 17" descr="תמונה שמכילה מקורה, שחור, מחשב, ישיבה&#10;&#10;התיאור נוצר באופן אוטומטי">
            <a:extLst>
              <a:ext uri="{FF2B5EF4-FFF2-40B4-BE49-F238E27FC236}">
                <a16:creationId xmlns:a16="http://schemas.microsoft.com/office/drawing/2014/main" id="{F99BFE56-FAAB-4E8B-8ADB-C9D2F9C008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615985" y="1060729"/>
            <a:ext cx="2274109" cy="1591876"/>
          </a:xfrm>
          <a:prstGeom prst="rect">
            <a:avLst/>
          </a:prstGeom>
        </p:spPr>
      </p:pic>
      <p:pic>
        <p:nvPicPr>
          <p:cNvPr id="21" name="תמונה 20" descr="תמונה שמכילה מחשב, לוח מקשים, שולחן, מקורה&#10;&#10;התיאור נוצר באופן אוטומטי">
            <a:extLst>
              <a:ext uri="{FF2B5EF4-FFF2-40B4-BE49-F238E27FC236}">
                <a16:creationId xmlns:a16="http://schemas.microsoft.com/office/drawing/2014/main" id="{4D096665-62A4-47B4-ADF8-EB591890CF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586378" y="1678306"/>
            <a:ext cx="1977286" cy="1718540"/>
          </a:xfrm>
          <a:prstGeom prst="rect">
            <a:avLst/>
          </a:prstGeom>
        </p:spPr>
      </p:pic>
      <p:pic>
        <p:nvPicPr>
          <p:cNvPr id="24" name="תמונה 23" descr="תמונה שמכילה אלקטרוניקה, שולחן, שחור, ישיבה&#10;&#10;התיאור נוצר באופן אוטומטי">
            <a:extLst>
              <a:ext uri="{FF2B5EF4-FFF2-40B4-BE49-F238E27FC236}">
                <a16:creationId xmlns:a16="http://schemas.microsoft.com/office/drawing/2014/main" id="{1A5C77EC-898E-416A-9918-34F2BE913F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4663117" y="2658340"/>
            <a:ext cx="3262123" cy="2446592"/>
          </a:xfrm>
          <a:prstGeom prst="rect">
            <a:avLst/>
          </a:prstGeom>
        </p:spPr>
      </p:pic>
      <p:pic>
        <p:nvPicPr>
          <p:cNvPr id="26" name="תמונה 25" descr="תמונה שמכילה חוץ, דשא, אדם, טלפון סלולרי&#10;&#10;התיאור נוצר באופן אוטומטי">
            <a:extLst>
              <a:ext uri="{FF2B5EF4-FFF2-40B4-BE49-F238E27FC236}">
                <a16:creationId xmlns:a16="http://schemas.microsoft.com/office/drawing/2014/main" id="{8C21FA19-5E53-400C-A9FF-B568392ED7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5439930" y="5205739"/>
            <a:ext cx="1943022" cy="1457266"/>
          </a:xfrm>
          <a:prstGeom prst="rect">
            <a:avLst/>
          </a:prstGeom>
        </p:spPr>
      </p:pic>
      <p:pic>
        <p:nvPicPr>
          <p:cNvPr id="29" name="תמונה 28" descr="תמונה שמכילה אלקטרוניקה, אדם, שחור, ישיבה&#10;&#10;התיאור נוצר באופן אוטומטי">
            <a:extLst>
              <a:ext uri="{FF2B5EF4-FFF2-40B4-BE49-F238E27FC236}">
                <a16:creationId xmlns:a16="http://schemas.microsoft.com/office/drawing/2014/main" id="{66D4B908-0987-44D7-8824-61990F2B3A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920906" y="3670662"/>
            <a:ext cx="2273411" cy="151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78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F754693-6E8A-4105-849E-8CCEF9E2C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תכנון רשת 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102F7E-6732-4BA1-8C64-87C169FAF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32" y="1336703"/>
            <a:ext cx="6947554" cy="4959860"/>
          </a:xfrm>
          <a:prstGeom prst="rect">
            <a:avLst/>
          </a:prstGeom>
        </p:spPr>
      </p:pic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36E2907-4313-434E-B216-82B570DCDF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מה הבעיה ? </a:t>
            </a:r>
          </a:p>
        </p:txBody>
      </p:sp>
    </p:spTree>
    <p:extLst>
      <p:ext uri="{BB962C8B-B14F-4D97-AF65-F5344CB8AC3E}">
        <p14:creationId xmlns:p14="http://schemas.microsoft.com/office/powerpoint/2010/main" val="443396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3BD103E-A505-4238-89CA-67DDEFAED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תכנון רשת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7FCFF9A-AA9A-4D25-A30A-38C7F80FC7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הפתרון פיצול  לערוצים 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0B370EAB-BF3B-401C-BA0A-0E869D616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48" y="1725681"/>
            <a:ext cx="5317602" cy="237346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7602BEB-E856-460E-81C2-7248D8D5E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818" y="4454708"/>
            <a:ext cx="5636420" cy="196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71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E1D0746-FB9F-47F1-8D2D-839B3A02B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הגדרות הרשת האלחוטית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5B8BDA9-2EB7-4466-8733-ED069D2E4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275" y="1098595"/>
            <a:ext cx="8306992" cy="540000"/>
          </a:xfrm>
        </p:spPr>
        <p:txBody>
          <a:bodyPr/>
          <a:lstStyle/>
          <a:p>
            <a:r>
              <a:rPr lang="he-IL" dirty="0"/>
              <a:t>מסך ראשי </a:t>
            </a:r>
            <a:r>
              <a:rPr lang="en-US" dirty="0"/>
              <a:t>wireless</a:t>
            </a:r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FCCAB8D-5DE1-4165-B9ED-2353D402E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74" y="1725681"/>
            <a:ext cx="9642231" cy="399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5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E1D0746-FB9F-47F1-8D2D-839B3A02B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הגדרות הרשת האלחוטית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5B8BDA9-2EB7-4466-8733-ED069D2E4A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הדגמה פאקט טרייסר</a:t>
            </a:r>
          </a:p>
        </p:txBody>
      </p:sp>
    </p:spTree>
    <p:extLst>
      <p:ext uri="{BB962C8B-B14F-4D97-AF65-F5344CB8AC3E}">
        <p14:creationId xmlns:p14="http://schemas.microsoft.com/office/powerpoint/2010/main" val="833880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51E2C86-F238-44A4-B8FD-24A0D53E4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 Filter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6BC646B-7AB2-4FF2-993C-80D7ED5A7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למה צריך ?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5EDE4FE-B776-49CE-8768-F79E06750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01" y="1039879"/>
            <a:ext cx="5579025" cy="452476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3616DC0-B8E6-4675-92A0-377F02746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306" y="2333833"/>
            <a:ext cx="6900421" cy="202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0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51E2C86-F238-44A4-B8FD-24A0D53E4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 Filter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6BC646B-7AB2-4FF2-993C-80D7ED5A7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הדגמה </a:t>
            </a:r>
            <a:r>
              <a:rPr lang="he-IL" dirty="0" err="1"/>
              <a:t>פאקט</a:t>
            </a:r>
            <a:r>
              <a:rPr lang="he-IL" dirty="0"/>
              <a:t> </a:t>
            </a:r>
            <a:r>
              <a:rPr lang="he-IL" dirty="0" err="1"/>
              <a:t>טרייסר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00982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192A72"/>
              </a:buClr>
            </a:pPr>
            <a:r>
              <a:rPr lang="he-IL" dirty="0">
                <a:solidFill>
                  <a:srgbClr val="192A72"/>
                </a:solidFill>
              </a:rPr>
              <a:t>סיכום – חלק 1</a:t>
            </a:r>
            <a:endParaRPr dirty="0"/>
          </a:p>
        </p:txBody>
      </p:sp>
      <p:sp>
        <p:nvSpPr>
          <p:cNvPr id="123" name="Google Shape;123;p3"/>
          <p:cNvSpPr txBox="1">
            <a:spLocks noGrp="1"/>
          </p:cNvSpPr>
          <p:nvPr>
            <p:ph type="body" idx="2"/>
          </p:nvPr>
        </p:nvSpPr>
        <p:spPr>
          <a:xfrm>
            <a:off x="645903" y="954866"/>
            <a:ext cx="8306994" cy="415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חזרה על התחברות ראשונית לראוטר האלחוטי</a:t>
            </a: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תפריט ראשי</a:t>
            </a: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הגדרות במסך </a:t>
            </a:r>
            <a:r>
              <a:rPr lang="en-US" dirty="0">
                <a:solidFill>
                  <a:schemeClr val="dk1"/>
                </a:solidFill>
              </a:rPr>
              <a:t>setup basic</a:t>
            </a:r>
            <a:endParaRPr lang="he-IL" dirty="0">
              <a:solidFill>
                <a:schemeClr val="dk1"/>
              </a:solidFill>
            </a:endParaRP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תכנון רשת (מניעת הפרעות) </a:t>
            </a:r>
            <a:endParaRPr lang="en-US" dirty="0">
              <a:solidFill>
                <a:schemeClr val="dk1"/>
              </a:solidFill>
            </a:endParaRP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הגדרות רשת אלחוטית במסך </a:t>
            </a: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הגדרות במסך </a:t>
            </a:r>
            <a:r>
              <a:rPr lang="en-US" dirty="0">
                <a:solidFill>
                  <a:schemeClr val="dk1"/>
                </a:solidFill>
              </a:rPr>
              <a:t>wireless MAC filter</a:t>
            </a:r>
            <a:endParaRPr lang="he-IL" dirty="0">
              <a:solidFill>
                <a:schemeClr val="dk1"/>
              </a:solidFill>
            </a:endParaRP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endParaRPr lang="he-IL" dirty="0">
              <a:solidFill>
                <a:schemeClr val="dk1"/>
              </a:solidFill>
            </a:endParaRP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endParaRPr dirty="0">
              <a:solidFill>
                <a:schemeClr val="dk1"/>
              </a:solidFill>
            </a:endParaRPr>
          </a:p>
          <a:p>
            <a:pPr marL="439782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07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192A72"/>
              </a:buClr>
            </a:pPr>
            <a:r>
              <a:rPr lang="iw-IL" dirty="0">
                <a:solidFill>
                  <a:srgbClr val="192A72"/>
                </a:solidFill>
              </a:rPr>
              <a:t>מה נלמד </a:t>
            </a:r>
            <a:r>
              <a:rPr lang="he-IL" dirty="0">
                <a:solidFill>
                  <a:srgbClr val="192A72"/>
                </a:solidFill>
              </a:rPr>
              <a:t>חלק -2</a:t>
            </a:r>
            <a:r>
              <a:rPr lang="iw-IL" dirty="0">
                <a:solidFill>
                  <a:srgbClr val="192A72"/>
                </a:solidFill>
              </a:rPr>
              <a:t> </a:t>
            </a:r>
            <a:endParaRPr dirty="0"/>
          </a:p>
        </p:txBody>
      </p:sp>
      <p:sp>
        <p:nvSpPr>
          <p:cNvPr id="123" name="Google Shape;123;p3"/>
          <p:cNvSpPr txBox="1">
            <a:spLocks noGrp="1"/>
          </p:cNvSpPr>
          <p:nvPr>
            <p:ph type="body" idx="2"/>
          </p:nvPr>
        </p:nvSpPr>
        <p:spPr>
          <a:xfrm>
            <a:off x="537045" y="1028774"/>
            <a:ext cx="8306994" cy="415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אבטחה </a:t>
            </a: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איומים</a:t>
            </a: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שינוי סיסמת התחברות </a:t>
            </a: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איומים באבטחה </a:t>
            </a: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פרוטוקולי אבטחה </a:t>
            </a: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endParaRPr lang="he-IL" dirty="0">
              <a:solidFill>
                <a:schemeClr val="dk1"/>
              </a:solidFill>
            </a:endParaRP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endParaRPr dirty="0">
              <a:solidFill>
                <a:schemeClr val="dk1"/>
              </a:solidFill>
            </a:endParaRPr>
          </a:p>
          <a:p>
            <a:pPr marL="439782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759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F614D97-E72C-449C-9DD4-F2B36447E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אבטחה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C07B5D5-4913-4279-8E13-2EFE79806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418" y="935310"/>
            <a:ext cx="8306992" cy="540000"/>
          </a:xfrm>
        </p:spPr>
        <p:txBody>
          <a:bodyPr/>
          <a:lstStyle/>
          <a:p>
            <a:r>
              <a:rPr lang="he-IL" dirty="0"/>
              <a:t>מה הבעיה ברשת אלחוטית לעומת קווית ? </a:t>
            </a:r>
          </a:p>
        </p:txBody>
      </p:sp>
      <p:pic>
        <p:nvPicPr>
          <p:cNvPr id="6" name="תמונה 5" descr="תמונה שמכילה מחשב נישא, איש, מחשב, ישיבה&#10;&#10;התיאור נוצר באופן אוטומטי">
            <a:extLst>
              <a:ext uri="{FF2B5EF4-FFF2-40B4-BE49-F238E27FC236}">
                <a16:creationId xmlns:a16="http://schemas.microsoft.com/office/drawing/2014/main" id="{CD231B32-2A6B-4D25-A6A0-0BC6CA7CB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08272" y="1650077"/>
            <a:ext cx="6647112" cy="499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88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20CCCBA-3AF9-4B15-AE87-7EAE799EE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DDoS</a:t>
            </a:r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438A14D-8ABE-4E22-9F59-D32B69C47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73" y="1276349"/>
            <a:ext cx="5580727" cy="493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98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iw-IL" dirty="0">
                <a:solidFill>
                  <a:srgbClr val="192A72"/>
                </a:solidFill>
              </a:rPr>
              <a:t>מה נלמד היום </a:t>
            </a:r>
            <a:endParaRPr dirty="0"/>
          </a:p>
        </p:txBody>
      </p:sp>
      <p:sp>
        <p:nvSpPr>
          <p:cNvPr id="123" name="Google Shape;123;p3"/>
          <p:cNvSpPr txBox="1">
            <a:spLocks noGrp="1"/>
          </p:cNvSpPr>
          <p:nvPr>
            <p:ph type="body" idx="2"/>
          </p:nvPr>
        </p:nvSpPr>
        <p:spPr>
          <a:xfrm>
            <a:off x="480984" y="1142530"/>
            <a:ext cx="8306994" cy="415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06448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למה צריך תקשורת אלחוטית.</a:t>
            </a:r>
          </a:p>
          <a:p>
            <a:pPr marL="706448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גלים אלקטרו מגנטיים</a:t>
            </a:r>
          </a:p>
          <a:p>
            <a:pPr marL="706448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סוגי תקשורת אלחוטית </a:t>
            </a:r>
          </a:p>
          <a:p>
            <a:pPr marL="706448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תקנים של תקשורת אלחוטית </a:t>
            </a:r>
          </a:p>
          <a:p>
            <a:pPr marL="706448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הכרה ראשונית של ציוד תקשורת אלחוטית 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49F0FE9-F31A-4F5D-A3EB-03E47F6C1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 in the Middle</a:t>
            </a:r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9A46DBF-CA1A-4EFB-8AEA-E88693DD2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3917"/>
            <a:ext cx="6263301" cy="403415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570E4B2-8722-4627-8848-E0A7671AE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83605"/>
            <a:ext cx="5325569" cy="35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3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A3B1037-4B61-45F4-9D81-E8948B11B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התמודדות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6D73B9A-C287-4B09-B6CA-33F97BD98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קוים מנחים 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60520E5-440C-48C9-84F7-ED355D2F55A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he-IL" dirty="0"/>
              <a:t>שהמידע יהיה מוצפן </a:t>
            </a:r>
          </a:p>
          <a:p>
            <a:pPr>
              <a:lnSpc>
                <a:spcPct val="200000"/>
              </a:lnSpc>
            </a:pPr>
            <a:r>
              <a:rPr lang="he-IL" dirty="0"/>
              <a:t>שאנשים לא מאושרים לא יוכלו להיכנס לראוטר</a:t>
            </a:r>
          </a:p>
          <a:p>
            <a:pPr>
              <a:lnSpc>
                <a:spcPct val="200000"/>
              </a:lnSpc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7957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4172D47-54C4-4AC0-AEE7-079ACFA95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הסתרת הרשת האלחוטית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FA6DE0F9-60F7-487A-A22E-7C3237C00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7" y="1042024"/>
            <a:ext cx="1003935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690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1E8372A-F58D-4AAD-90BB-4ED94AD8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שינוי </a:t>
            </a:r>
            <a:r>
              <a:rPr lang="he-IL" dirty="0" err="1"/>
              <a:t>ססמת</a:t>
            </a:r>
            <a:r>
              <a:rPr lang="he-IL" dirty="0"/>
              <a:t> ניהול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C714382-E3BD-4BF4-AB27-8EE42E5B8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52" y="1149804"/>
            <a:ext cx="1052512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654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C66FBD8-BE45-4645-8997-98F1DE47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הסתרת רשת ושינוי סיסמת ניהול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74EF5E9-FAB0-4AB7-B902-AF0D7DAD1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הדגמה פאקט טרייסר</a:t>
            </a:r>
          </a:p>
        </p:txBody>
      </p:sp>
    </p:spTree>
    <p:extLst>
      <p:ext uri="{BB962C8B-B14F-4D97-AF65-F5344CB8AC3E}">
        <p14:creationId xmlns:p14="http://schemas.microsoft.com/office/powerpoint/2010/main" val="2458370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03329C3-BF59-4D03-823A-FA828B2A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אבטחה </a:t>
            </a:r>
            <a:r>
              <a:rPr lang="he-IL" dirty="0" err="1"/>
              <a:t>והצפנות</a:t>
            </a:r>
            <a:r>
              <a:rPr lang="he-IL" dirty="0"/>
              <a:t>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9C28658-10A3-4268-958E-AB2D20ED0E1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670" y="976286"/>
            <a:ext cx="9281587" cy="566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917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7A0961-0061-4082-B30D-28154D8F7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טבלה מסכמת פרוטוקולי אבטחה </a:t>
            </a:r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40F4CE38-479B-4EFD-9A74-E83812641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055427"/>
              </p:ext>
            </p:extLst>
          </p:nvPr>
        </p:nvGraphicFramePr>
        <p:xfrm>
          <a:off x="547929" y="1230734"/>
          <a:ext cx="11161454" cy="2787170"/>
        </p:xfrm>
        <a:graphic>
          <a:graphicData uri="http://schemas.openxmlformats.org/drawingml/2006/table">
            <a:tbl>
              <a:tblPr rtl="1" firstRow="1" bandRow="1">
                <a:tableStyleId>{F6EA1BD0-D6BD-4114-85F8-51D14E386C67}</a:tableStyleId>
              </a:tblPr>
              <a:tblGrid>
                <a:gridCol w="9337194">
                  <a:extLst>
                    <a:ext uri="{9D8B030D-6E8A-4147-A177-3AD203B41FA5}">
                      <a16:colId xmlns:a16="http://schemas.microsoft.com/office/drawing/2014/main" val="637036597"/>
                    </a:ext>
                  </a:extLst>
                </a:gridCol>
                <a:gridCol w="1824260">
                  <a:extLst>
                    <a:ext uri="{9D8B030D-6E8A-4147-A177-3AD203B41FA5}">
                      <a16:colId xmlns:a16="http://schemas.microsoft.com/office/drawing/2014/main" val="2222376552"/>
                    </a:ext>
                  </a:extLst>
                </a:gridCol>
              </a:tblGrid>
              <a:tr h="501170">
                <a:tc>
                  <a:txBody>
                    <a:bodyPr/>
                    <a:lstStyle/>
                    <a:p>
                      <a:pPr algn="ctr" rtl="1"/>
                      <a:r>
                        <a:rPr lang="he-IL" sz="2200" dirty="0"/>
                        <a:t>תכונות האבטחה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200" dirty="0"/>
                        <a:t>סוג האבטחה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948088"/>
                  </a:ext>
                </a:extLst>
              </a:tr>
              <a:tr h="501170">
                <a:tc>
                  <a:txBody>
                    <a:bodyPr/>
                    <a:lstStyle/>
                    <a:p>
                      <a:pPr algn="r" rtl="1"/>
                      <a:r>
                        <a:rPr lang="he-IL" sz="2200" dirty="0"/>
                        <a:t>זהו הפרוטוקול המקורי לאבטחת תקן 802.11 פרוטוקול אבטחה זה משתמש במפתח אבטחה סטטי ולכן אינו מומלץ עוד.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200" dirty="0"/>
                        <a:t>WEP</a:t>
                      </a:r>
                      <a:endParaRPr lang="he-IL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331791"/>
                  </a:ext>
                </a:extLst>
              </a:tr>
              <a:tr h="501170">
                <a:tc>
                  <a:txBody>
                    <a:bodyPr/>
                    <a:lstStyle/>
                    <a:p>
                      <a:pPr algn="r" rtl="1"/>
                      <a:r>
                        <a:rPr lang="he-IL" sz="2200" dirty="0"/>
                        <a:t>פרוטוקול המבוסס על </a:t>
                      </a:r>
                      <a:r>
                        <a:rPr lang="en-US" sz="2200" dirty="0"/>
                        <a:t>WEP</a:t>
                      </a:r>
                      <a:r>
                        <a:rPr lang="he-IL" sz="2200" dirty="0"/>
                        <a:t> אבל משתמש בפרוטוקול הצפנה </a:t>
                      </a:r>
                      <a:r>
                        <a:rPr lang="en-US" sz="2200" dirty="0"/>
                        <a:t>TKIP</a:t>
                      </a:r>
                      <a:r>
                        <a:rPr lang="he-IL" sz="2200" dirty="0"/>
                        <a:t> על המידע וכן משנה את מפתח הצפנה כל </a:t>
                      </a:r>
                      <a:r>
                        <a:rPr lang="he-IL" sz="2200" dirty="0" err="1"/>
                        <a:t>פאקט</a:t>
                      </a:r>
                      <a:r>
                        <a:rPr lang="he-IL" sz="2200" dirty="0"/>
                        <a:t> שעובר.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200" dirty="0"/>
                        <a:t>WPA</a:t>
                      </a:r>
                      <a:endParaRPr lang="he-IL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079677"/>
                  </a:ext>
                </a:extLst>
              </a:tr>
              <a:tr h="501170">
                <a:tc>
                  <a:txBody>
                    <a:bodyPr/>
                    <a:lstStyle/>
                    <a:p>
                      <a:pPr algn="r" rtl="1"/>
                      <a:r>
                        <a:rPr lang="he-IL" sz="2200" dirty="0"/>
                        <a:t>תקן האבטחה הנוכחי משתמש בפרוטוקול הצפנה </a:t>
                      </a:r>
                      <a:r>
                        <a:rPr lang="en-US" sz="2200" dirty="0"/>
                        <a:t>AES</a:t>
                      </a:r>
                      <a:r>
                        <a:rPr lang="he-IL" sz="2200" dirty="0"/>
                        <a:t> הנחשב לחזק יותר מהקודם.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200" dirty="0"/>
                        <a:t>WPA2</a:t>
                      </a:r>
                      <a:endParaRPr lang="he-IL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88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1022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C712152-3777-4D3E-97D6-1F2C1F3F0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740" y="452580"/>
            <a:ext cx="9642231" cy="720000"/>
          </a:xfrm>
        </p:spPr>
        <p:txBody>
          <a:bodyPr/>
          <a:lstStyle/>
          <a:p>
            <a:r>
              <a:rPr lang="he-IL" dirty="0"/>
              <a:t>הדמה בפאקט טרייסר על </a:t>
            </a:r>
            <a:br>
              <a:rPr lang="en-US" dirty="0"/>
            </a:br>
            <a:r>
              <a:rPr lang="he-IL" dirty="0"/>
              <a:t>פרוטוקולי אבטחה</a:t>
            </a:r>
          </a:p>
        </p:txBody>
      </p:sp>
    </p:spTree>
    <p:extLst>
      <p:ext uri="{BB962C8B-B14F-4D97-AF65-F5344CB8AC3E}">
        <p14:creationId xmlns:p14="http://schemas.microsoft.com/office/powerpoint/2010/main" val="16328551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192A72"/>
              </a:buClr>
            </a:pPr>
            <a:r>
              <a:rPr lang="he-IL" dirty="0">
                <a:solidFill>
                  <a:srgbClr val="192A72"/>
                </a:solidFill>
              </a:rPr>
              <a:t>סיכום</a:t>
            </a:r>
            <a:endParaRPr dirty="0"/>
          </a:p>
        </p:txBody>
      </p:sp>
      <p:sp>
        <p:nvSpPr>
          <p:cNvPr id="123" name="Google Shape;123;p3"/>
          <p:cNvSpPr txBox="1">
            <a:spLocks noGrp="1"/>
          </p:cNvSpPr>
          <p:nvPr>
            <p:ph type="body" idx="2"/>
          </p:nvPr>
        </p:nvSpPr>
        <p:spPr>
          <a:xfrm>
            <a:off x="0" y="933094"/>
            <a:ext cx="8306994" cy="415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אבטחה </a:t>
            </a: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איומים</a:t>
            </a: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שינוי סיסמת התחברות </a:t>
            </a: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איומים באבטחה </a:t>
            </a: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he-IL" dirty="0">
                <a:solidFill>
                  <a:schemeClr val="dk1"/>
                </a:solidFill>
              </a:rPr>
              <a:t>פרוטוקולי אבטחה </a:t>
            </a: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endParaRPr lang="he-IL" dirty="0">
              <a:solidFill>
                <a:schemeClr val="dk1"/>
              </a:solidFill>
            </a:endParaRPr>
          </a:p>
          <a:p>
            <a:pPr marL="706447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+mj-lt"/>
              <a:buAutoNum type="arabicPeriod"/>
            </a:pPr>
            <a:endParaRPr dirty="0">
              <a:solidFill>
                <a:schemeClr val="dk1"/>
              </a:solidFill>
            </a:endParaRPr>
          </a:p>
          <a:p>
            <a:pPr marL="439782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461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4"/>
          <p:cNvPicPr preferRelativeResize="0"/>
          <p:nvPr/>
        </p:nvPicPr>
        <p:blipFill rotWithShape="1">
          <a:blip r:embed="rId3">
            <a:alphaModFix/>
          </a:blip>
          <a:srcRect l="39172" r="34233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4"/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95350" marR="0" lvl="0" indent="0" algn="just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8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rights@education.gov.il</a:t>
            </a:r>
            <a:endParaRPr sz="2800" b="0" i="0" u="none" strike="noStrike" cap="none">
              <a:solidFill>
                <a:srgbClr val="192A7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68" name="Google Shape;268;p14"/>
          <p:cNvSpPr/>
          <p:nvPr/>
        </p:nvSpPr>
        <p:spPr>
          <a:xfrm>
            <a:off x="795" y="1838476"/>
            <a:ext cx="12190413" cy="763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3200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שימוש ביצירות מוגנות בזכויות יוצרים ואיתור בעלי זכויות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7452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009E3A1-5BC2-42D2-B97F-8A5547DCE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גלים אלקטרו מגנטיים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83965CD-91DC-4E81-82A9-37B2005CD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275" y="865641"/>
            <a:ext cx="8306992" cy="540000"/>
          </a:xfrm>
        </p:spPr>
        <p:txBody>
          <a:bodyPr/>
          <a:lstStyle/>
          <a:p>
            <a:r>
              <a:rPr lang="he-IL" dirty="0"/>
              <a:t>תחום תדרים</a:t>
            </a:r>
          </a:p>
        </p:txBody>
      </p:sp>
      <p:pic>
        <p:nvPicPr>
          <p:cNvPr id="6" name="תמונה 5" descr="תמונה שמכילה צילום מסך&#10;&#10;התיאור נוצר באופן אוטומטי">
            <a:extLst>
              <a:ext uri="{FF2B5EF4-FFF2-40B4-BE49-F238E27FC236}">
                <a16:creationId xmlns:a16="http://schemas.microsoft.com/office/drawing/2014/main" id="{5844FC0F-B984-4FAE-A0DE-3A4621065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2225" y="1405641"/>
            <a:ext cx="7731675" cy="500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787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 txBox="1">
            <a:spLocks noGrp="1"/>
          </p:cNvSpPr>
          <p:nvPr>
            <p:ph type="ctrTitle"/>
          </p:nvPr>
        </p:nvSpPr>
        <p:spPr>
          <a:xfrm>
            <a:off x="1" y="2693893"/>
            <a:ext cx="12192000" cy="147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iw-IL" dirty="0"/>
              <a:t>מערכת שידורים לאומית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84958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/>
        </p:nvSpPr>
        <p:spPr>
          <a:xfrm>
            <a:off x="1601253" y="290084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10887" y="1640677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6600"/>
            </a:pPr>
            <a:r>
              <a:rPr lang="he-IL" sz="6000" dirty="0">
                <a:solidFill>
                  <a:srgbClr val="192A72"/>
                </a:solidFill>
              </a:rPr>
              <a:t>פרק 5 – טכנולוגיות אלחוטיות </a:t>
            </a:r>
            <a:r>
              <a:rPr lang="he-IL" sz="6000" dirty="0"/>
              <a:t>(3)</a:t>
            </a:r>
            <a:endParaRPr sz="6000" dirty="0"/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>
          <a:xfrm>
            <a:off x="1" y="2803497"/>
            <a:ext cx="12192000" cy="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2800"/>
              <a:buNone/>
            </a:pPr>
            <a:r>
              <a:rPr lang="he-IL" sz="4000" dirty="0"/>
              <a:t>תקשוב – כיתות י"א וי"ב</a:t>
            </a:r>
            <a:endParaRPr dirty="0"/>
          </a:p>
        </p:txBody>
      </p:sp>
      <p:sp>
        <p:nvSpPr>
          <p:cNvPr id="116" name="Google Shape;116;p2"/>
          <p:cNvSpPr txBox="1">
            <a:spLocks noGrp="1"/>
          </p:cNvSpPr>
          <p:nvPr>
            <p:ph type="body" idx="2"/>
          </p:nvPr>
        </p:nvSpPr>
        <p:spPr>
          <a:xfrm>
            <a:off x="1" y="3655861"/>
            <a:ext cx="12192000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iw-IL" sz="3200" dirty="0"/>
              <a:t>שם המורה:</a:t>
            </a:r>
            <a:r>
              <a:rPr lang="he-IL" dirty="0"/>
              <a:t> טל כהן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00194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פתירת שאלות מבגרויות</a:t>
            </a:r>
            <a:endParaRPr dirty="0"/>
          </a:p>
        </p:txBody>
      </p:sp>
      <p:sp>
        <p:nvSpPr>
          <p:cNvPr id="123" name="Google Shape;123;p3"/>
          <p:cNvSpPr txBox="1">
            <a:spLocks noGrp="1"/>
          </p:cNvSpPr>
          <p:nvPr>
            <p:ph type="body" idx="2"/>
          </p:nvPr>
        </p:nvSpPr>
        <p:spPr>
          <a:xfrm>
            <a:off x="319331" y="1126746"/>
            <a:ext cx="8306994" cy="415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39781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he-IL" dirty="0">
                <a:solidFill>
                  <a:schemeClr val="dk1"/>
                </a:solidFill>
              </a:rPr>
              <a:t>בשיעור זה נפתור שאלות מבגרויות ודומות לבגרויות </a:t>
            </a:r>
            <a:endParaRPr dirty="0">
              <a:solidFill>
                <a:schemeClr val="dk1"/>
              </a:solidFill>
            </a:endParaRPr>
          </a:p>
          <a:p>
            <a:pPr marL="439782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388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B825DBA0-84E6-4723-B4A7-5515C5C2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2019 – שאלה 6 (ג)</a:t>
            </a:r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50042ABB-30E4-4E26-815A-DD033749A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275" y="1000625"/>
            <a:ext cx="8306992" cy="540000"/>
          </a:xfrm>
        </p:spPr>
        <p:txBody>
          <a:bodyPr/>
          <a:lstStyle/>
          <a:p>
            <a:r>
              <a:rPr lang="he-IL" dirty="0"/>
              <a:t>מה משמעות המילה </a:t>
            </a:r>
            <a:r>
              <a:rPr lang="en-US" dirty="0"/>
              <a:t>MIXED</a:t>
            </a:r>
            <a:endParaRPr lang="he-IL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F42D522F-F537-4FD4-9649-2BA18ECC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793212"/>
            <a:ext cx="115443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075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B825DBA0-84E6-4723-B4A7-5515C5C2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2017 – שאלה 1 (ד)</a:t>
            </a:r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50042ABB-30E4-4E26-815A-DD033749A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0" dirty="0"/>
              <a:t>לְמָה משמשת נקודת גישה (</a:t>
            </a:r>
            <a:r>
              <a:rPr lang="en-US" b="0" dirty="0"/>
              <a:t>access point</a:t>
            </a:r>
            <a:r>
              <a:rPr lang="he-IL" b="0" dirty="0"/>
              <a:t>)</a:t>
            </a:r>
            <a:r>
              <a:rPr lang="en-US" b="0" dirty="0"/>
              <a:t> </a:t>
            </a:r>
            <a:r>
              <a:rPr lang="he-IL" b="0" dirty="0"/>
              <a:t> ?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863824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B825DBA0-84E6-4723-B4A7-5515C5C2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2017 – שאלה 3 (ד)</a:t>
            </a:r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50042ABB-30E4-4E26-815A-DD033749A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0" dirty="0"/>
              <a:t>הסבר את ההבדל בין </a:t>
            </a:r>
            <a:r>
              <a:rPr lang="en-US" b="0" dirty="0"/>
              <a:t>CSMA/CD</a:t>
            </a:r>
            <a:r>
              <a:rPr lang="he-IL" b="0" dirty="0"/>
              <a:t> לבין </a:t>
            </a:r>
            <a:r>
              <a:rPr lang="en-US" b="0" dirty="0"/>
              <a:t> CSMA/CA</a:t>
            </a:r>
            <a:r>
              <a:rPr lang="he-IL" b="0" dirty="0"/>
              <a:t>?</a:t>
            </a:r>
            <a:endParaRPr lang="he-IL" dirty="0"/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9F4AD0A-CD0B-4127-95FD-D5C0D16523C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5273" y="1725682"/>
            <a:ext cx="8031963" cy="43357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</a:t>
            </a:r>
            <a:r>
              <a:rPr lang="he-IL" dirty="0"/>
              <a:t> </a:t>
            </a:r>
            <a:r>
              <a:rPr lang="en-US" dirty="0"/>
              <a:t>CSMA/CA</a:t>
            </a:r>
            <a:r>
              <a:rPr lang="he-IL" dirty="0"/>
              <a:t> –מניעת התנגשויות ברשת תקשורת אלחוטית. </a:t>
            </a:r>
          </a:p>
          <a:p>
            <a:pPr lvl="1"/>
            <a:r>
              <a:rPr lang="he-IL" dirty="0"/>
              <a:t>שולח בקשה לשליחת ה</a:t>
            </a:r>
            <a:r>
              <a:rPr lang="en-US" dirty="0"/>
              <a:t> frame</a:t>
            </a:r>
            <a:r>
              <a:rPr lang="he-IL" dirty="0"/>
              <a:t>.</a:t>
            </a:r>
          </a:p>
          <a:p>
            <a:pPr lvl="1"/>
            <a:r>
              <a:rPr lang="he-IL" dirty="0"/>
              <a:t>מפעיל טיימר אקראי</a:t>
            </a:r>
          </a:p>
          <a:p>
            <a:pPr lvl="1"/>
            <a:r>
              <a:rPr lang="he-IL" dirty="0"/>
              <a:t>שליחת ה </a:t>
            </a:r>
            <a:r>
              <a:rPr lang="en-US" dirty="0"/>
              <a:t>frame</a:t>
            </a:r>
            <a:r>
              <a:rPr lang="he-IL" dirty="0"/>
              <a:t>.</a:t>
            </a:r>
          </a:p>
          <a:p>
            <a:pPr lvl="1"/>
            <a:r>
              <a:rPr lang="he-IL" dirty="0"/>
              <a:t>מחכה לאישור שה </a:t>
            </a:r>
            <a:r>
              <a:rPr lang="en-US" dirty="0"/>
              <a:t>frame</a:t>
            </a:r>
            <a:r>
              <a:rPr lang="he-IL" dirty="0"/>
              <a:t> התקבל</a:t>
            </a:r>
          </a:p>
          <a:p>
            <a:pPr marL="533400" lvl="1" indent="0">
              <a:buNone/>
            </a:pPr>
            <a:endParaRPr lang="he-IL" dirty="0"/>
          </a:p>
          <a:p>
            <a:r>
              <a:rPr lang="en-US" dirty="0"/>
              <a:t>CSMA/CD</a:t>
            </a:r>
            <a:r>
              <a:rPr lang="he-IL" dirty="0"/>
              <a:t> – מניעת התנגשויות ברשת חוטית </a:t>
            </a:r>
            <a:r>
              <a:rPr lang="en-US" dirty="0"/>
              <a:t>(Ethernet)</a:t>
            </a:r>
          </a:p>
          <a:p>
            <a:pPr lvl="1"/>
            <a:r>
              <a:rPr lang="he-IL" dirty="0"/>
              <a:t>בודק שהתווך פנוי </a:t>
            </a:r>
          </a:p>
          <a:p>
            <a:pPr lvl="1"/>
            <a:r>
              <a:rPr lang="he-IL" dirty="0"/>
              <a:t>שליחת ה </a:t>
            </a:r>
            <a:r>
              <a:rPr lang="en-US" dirty="0"/>
              <a:t>frame</a:t>
            </a:r>
            <a:endParaRPr lang="he-IL" dirty="0"/>
          </a:p>
          <a:p>
            <a:pPr lvl="1"/>
            <a:r>
              <a:rPr lang="he-IL" dirty="0"/>
              <a:t>במידה ויש התנגשויות שליחה בזמן אקראי.</a:t>
            </a:r>
            <a:endParaRPr lang="en-US" dirty="0"/>
          </a:p>
          <a:p>
            <a:pPr lvl="1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3801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B825DBA0-84E6-4723-B4A7-5515C5C2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2018 – שאלה 5 (ה)</a:t>
            </a:r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50042ABB-30E4-4E26-815A-DD033749A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275" y="967967"/>
            <a:ext cx="9109492" cy="540000"/>
          </a:xfrm>
        </p:spPr>
        <p:txBody>
          <a:bodyPr/>
          <a:lstStyle/>
          <a:p>
            <a:r>
              <a:rPr lang="he-IL" b="0" dirty="0"/>
              <a:t>מהי רמת האבטחה הנמוכה ביותר ברשת אלחוטית ביתית</a:t>
            </a:r>
            <a:r>
              <a:rPr lang="he-IL" dirty="0"/>
              <a:t> 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271233DB-77DD-466B-88CB-0E4851A3B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73" y="1507967"/>
            <a:ext cx="4061917" cy="1800795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9E52DE6-17A3-41A1-A536-DC9571F7A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51" y="1507966"/>
            <a:ext cx="5772982" cy="180079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F2F5D2B-2A65-45F9-8321-3595D913A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73" y="3847331"/>
            <a:ext cx="4695530" cy="145781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23A088A-2C10-4FAB-B6A4-D847023AE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818" y="3494515"/>
            <a:ext cx="5772982" cy="217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2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B825DBA0-84E6-4723-B4A7-5515C5C2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2016 – שאלה 5 (ב)</a:t>
            </a:r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50042ABB-30E4-4E26-815A-DD033749A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275" y="1185681"/>
            <a:ext cx="9920196" cy="982483"/>
          </a:xfrm>
        </p:spPr>
        <p:txBody>
          <a:bodyPr/>
          <a:lstStyle/>
          <a:p>
            <a:r>
              <a:rPr lang="he-IL" b="0" dirty="0"/>
              <a:t>מה נדרש לעשות כדי לטפל בהפרעות של התקנים אלחוטיים ברשת אלחוטית</a:t>
            </a:r>
            <a:r>
              <a:rPr lang="he-IL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9885313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A2E55BB-9417-4630-BE73-FBE2ACC4B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068" y="1342467"/>
            <a:ext cx="5501967" cy="3490099"/>
          </a:xfrm>
          <a:prstGeom prst="rect">
            <a:avLst/>
          </a:prstGeom>
        </p:spPr>
      </p:pic>
      <p:sp>
        <p:nvSpPr>
          <p:cNvPr id="5" name="כותרת 4">
            <a:extLst>
              <a:ext uri="{FF2B5EF4-FFF2-40B4-BE49-F238E27FC236}">
                <a16:creationId xmlns:a16="http://schemas.microsoft.com/office/drawing/2014/main" id="{B825DBA0-84E6-4723-B4A7-5515C5C2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שאלות חזרה בסגנון בגרות</a:t>
            </a:r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50042ABB-30E4-4E26-815A-DD033749A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274" y="750252"/>
            <a:ext cx="11408089" cy="982483"/>
          </a:xfrm>
        </p:spPr>
        <p:txBody>
          <a:bodyPr/>
          <a:lstStyle/>
          <a:p>
            <a:r>
              <a:rPr lang="he-IL" dirty="0"/>
              <a:t>הסבר את ההבדל בין </a:t>
            </a:r>
            <a:r>
              <a:rPr lang="en-US" dirty="0"/>
              <a:t>internet setup</a:t>
            </a:r>
            <a:r>
              <a:rPr lang="he-IL" dirty="0"/>
              <a:t> לבין </a:t>
            </a:r>
            <a:r>
              <a:rPr lang="en-US" dirty="0"/>
              <a:t>network setup</a:t>
            </a:r>
            <a:r>
              <a:rPr lang="he-IL" dirty="0"/>
              <a:t> במסך הבא ?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9F4AD0A-CD0B-4127-95FD-D5C0D16523C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5275" y="1725682"/>
            <a:ext cx="9920196" cy="3946637"/>
          </a:xfrm>
        </p:spPr>
        <p:txBody>
          <a:bodyPr>
            <a:normAutofit/>
          </a:bodyPr>
          <a:lstStyle/>
          <a:p>
            <a:pPr marL="76200" indent="0">
              <a:buNone/>
            </a:pPr>
            <a:endParaRPr lang="he-IL" dirty="0"/>
          </a:p>
          <a:p>
            <a:pPr marL="76200" indent="0">
              <a:buNone/>
            </a:pPr>
            <a:endParaRPr lang="he-IL" dirty="0"/>
          </a:p>
          <a:p>
            <a:pPr marL="76200" indent="0">
              <a:buNone/>
            </a:pPr>
            <a:endParaRPr lang="en-US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B51BE351-9C0D-48E5-9D48-88B94DE01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54" y="1625062"/>
            <a:ext cx="5827364" cy="443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4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B825DBA0-84E6-4723-B4A7-5515C5C2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שאלות חזרה בסגנון בגרות</a:t>
            </a:r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50042ABB-30E4-4E26-815A-DD033749A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396" y="968706"/>
            <a:ext cx="9920196" cy="614998"/>
          </a:xfrm>
        </p:spPr>
        <p:txBody>
          <a:bodyPr/>
          <a:lstStyle/>
          <a:p>
            <a:r>
              <a:rPr lang="he-IL" dirty="0"/>
              <a:t>מה תפקיד המסך הבא ?</a:t>
            </a:r>
            <a:r>
              <a:rPr lang="en-US" dirty="0"/>
              <a:t> </a:t>
            </a:r>
            <a:r>
              <a:rPr lang="he-IL" dirty="0"/>
              <a:t> 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F961AD2-CEE3-466B-9268-38A90F7E3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91" y="1276205"/>
            <a:ext cx="5572062" cy="45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49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CAE6A9-7683-4DD7-B4B3-E5718AF1C9B2}"/>
              </a:ext>
            </a:extLst>
          </p:cNvPr>
          <p:cNvSpPr/>
          <p:nvPr/>
        </p:nvSpPr>
        <p:spPr>
          <a:xfrm>
            <a:off x="0" y="4474029"/>
            <a:ext cx="12192000" cy="2383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41C24AD-C8B6-407F-A464-1B76CDE3F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7779"/>
            <a:ext cx="12192000" cy="720000"/>
          </a:xfrm>
        </p:spPr>
        <p:txBody>
          <a:bodyPr/>
          <a:lstStyle/>
          <a:p>
            <a:r>
              <a:rPr lang="he-IL" sz="3600" dirty="0"/>
              <a:t>מה קורה באינטרנט</a:t>
            </a:r>
          </a:p>
        </p:txBody>
      </p:sp>
      <p:pic>
        <p:nvPicPr>
          <p:cNvPr id="5" name="מדיה מקוונת 4" title="What Happens Every 60 Seconds On The Internet 2019 | One Internet Minute 2019 | #ALLTHATSAID">
            <a:hlinkClick r:id="" action="ppaction://media"/>
            <a:extLst>
              <a:ext uri="{FF2B5EF4-FFF2-40B4-BE49-F238E27FC236}">
                <a16:creationId xmlns:a16="http://schemas.microsoft.com/office/drawing/2014/main" id="{6D1CA063-11C4-4B64-AC4E-021BBB0433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62486" y="900260"/>
            <a:ext cx="10042971" cy="56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9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B825DBA0-84E6-4723-B4A7-5515C5C2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שאלות חזרה בסגנון בגרות</a:t>
            </a:r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50042ABB-30E4-4E26-815A-DD033749A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396" y="968706"/>
            <a:ext cx="9920196" cy="614998"/>
          </a:xfrm>
        </p:spPr>
        <p:txBody>
          <a:bodyPr/>
          <a:lstStyle/>
          <a:p>
            <a:r>
              <a:rPr lang="he-IL" dirty="0"/>
              <a:t>דרג את הרשתות האלחוטיות מקצרת הטווח לארוכת הטווח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9F4AD0A-CD0B-4127-95FD-D5C0D16523C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5275" y="1619316"/>
            <a:ext cx="9920196" cy="39466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WPAN</a:t>
            </a:r>
          </a:p>
          <a:p>
            <a:pPr>
              <a:lnSpc>
                <a:spcPct val="150000"/>
              </a:lnSpc>
            </a:pPr>
            <a:r>
              <a:rPr lang="en-US" dirty="0"/>
              <a:t>WLAN</a:t>
            </a:r>
          </a:p>
          <a:p>
            <a:pPr>
              <a:lnSpc>
                <a:spcPct val="150000"/>
              </a:lnSpc>
            </a:pPr>
            <a:r>
              <a:rPr lang="en-US" dirty="0"/>
              <a:t>WMAN	</a:t>
            </a:r>
          </a:p>
          <a:p>
            <a:pPr>
              <a:lnSpc>
                <a:spcPct val="150000"/>
              </a:lnSpc>
            </a:pPr>
            <a:r>
              <a:rPr lang="en-US" dirty="0"/>
              <a:t>WWAN</a:t>
            </a:r>
          </a:p>
        </p:txBody>
      </p:sp>
    </p:spTree>
    <p:extLst>
      <p:ext uri="{BB962C8B-B14F-4D97-AF65-F5344CB8AC3E}">
        <p14:creationId xmlns:p14="http://schemas.microsoft.com/office/powerpoint/2010/main" val="384543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B825DBA0-84E6-4723-B4A7-5515C5C2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שאלות חזרה בסגנון בגרות</a:t>
            </a:r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50042ABB-30E4-4E26-815A-DD033749A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396" y="968706"/>
            <a:ext cx="9920196" cy="614998"/>
          </a:xfrm>
        </p:spPr>
        <p:txBody>
          <a:bodyPr/>
          <a:lstStyle/>
          <a:p>
            <a:r>
              <a:rPr lang="he-IL" dirty="0"/>
              <a:t>מה מהבאים אינו משותף לכל המחשבים ברשת האלחוטית ?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9F4AD0A-CD0B-4127-95FD-D5C0D16523C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5275" y="1619316"/>
            <a:ext cx="9920196" cy="39466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dirty="0"/>
              <a:t>מסכת רשת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he-IL" dirty="0"/>
              <a:t>שער ברירת המחדל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he-IL" dirty="0"/>
              <a:t>כתובת </a:t>
            </a:r>
            <a:r>
              <a:rPr lang="en-US" dirty="0"/>
              <a:t>MAC</a:t>
            </a:r>
          </a:p>
          <a:p>
            <a:pPr>
              <a:lnSpc>
                <a:spcPct val="150000"/>
              </a:lnSpc>
            </a:pPr>
            <a:r>
              <a:rPr lang="he-IL" dirty="0"/>
              <a:t>שם הרשת </a:t>
            </a:r>
            <a:endParaRPr lang="en-US" dirty="0"/>
          </a:p>
          <a:p>
            <a:pPr marL="762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0338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B825DBA0-84E6-4723-B4A7-5515C5C2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שאלות חזרה בסגנון בגרות</a:t>
            </a:r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50042ABB-30E4-4E26-815A-DD033749A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396" y="968706"/>
            <a:ext cx="9920196" cy="614998"/>
          </a:xfrm>
        </p:spPr>
        <p:txBody>
          <a:bodyPr/>
          <a:lstStyle/>
          <a:p>
            <a:r>
              <a:rPr lang="he-IL" dirty="0"/>
              <a:t>מה מהבאים אינו מחלק שרת </a:t>
            </a:r>
            <a:r>
              <a:rPr lang="en-US" dirty="0"/>
              <a:t>DHCP</a:t>
            </a:r>
            <a:r>
              <a:rPr lang="he-IL" dirty="0"/>
              <a:t> ברשת האלחוטית ?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9F4AD0A-CD0B-4127-95FD-D5C0D16523C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5275" y="1619316"/>
            <a:ext cx="9920196" cy="3946637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he-IL" dirty="0"/>
              <a:t>כתובת </a:t>
            </a:r>
            <a:r>
              <a:rPr lang="en-US" dirty="0"/>
              <a:t>IP</a:t>
            </a:r>
          </a:p>
          <a:p>
            <a:pPr lvl="0">
              <a:lnSpc>
                <a:spcPct val="150000"/>
              </a:lnSpc>
            </a:pPr>
            <a:r>
              <a:rPr lang="he-IL" dirty="0"/>
              <a:t>שם הרשת האלחוטית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he-IL" dirty="0"/>
              <a:t>כתובת שרת </a:t>
            </a:r>
            <a:r>
              <a:rPr lang="en-US" dirty="0"/>
              <a:t>DNS</a:t>
            </a:r>
          </a:p>
          <a:p>
            <a:pPr lvl="0">
              <a:lnSpc>
                <a:spcPct val="150000"/>
              </a:lnSpc>
            </a:pPr>
            <a:r>
              <a:rPr lang="he-IL" dirty="0"/>
              <a:t>כתובת </a:t>
            </a:r>
            <a:r>
              <a:rPr lang="en-US" dirty="0"/>
              <a:t>IP</a:t>
            </a:r>
            <a:r>
              <a:rPr lang="he-IL" dirty="0"/>
              <a:t> של שער ברירת המחדל</a:t>
            </a:r>
            <a:endParaRPr lang="en-US" dirty="0"/>
          </a:p>
          <a:p>
            <a:pPr marL="762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9078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B825DBA0-84E6-4723-B4A7-5515C5C2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שאלות חזרה בסגנון בגרות</a:t>
            </a:r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50042ABB-30E4-4E26-815A-DD033749A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396" y="968706"/>
            <a:ext cx="9920196" cy="614998"/>
          </a:xfrm>
        </p:spPr>
        <p:txBody>
          <a:bodyPr/>
          <a:lstStyle/>
          <a:p>
            <a:pPr lvl="0"/>
            <a:r>
              <a:rPr lang="he-IL" dirty="0"/>
              <a:t>איזה פעולה לא מבצע הרכיב שבתמונה ? </a:t>
            </a:r>
            <a:endParaRPr lang="en-US" sz="2000" dirty="0"/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9F4AD0A-CD0B-4127-95FD-D5C0D16523C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5275" y="1619316"/>
            <a:ext cx="9920196" cy="39466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dirty="0"/>
              <a:t>מחליף כתובות </a:t>
            </a:r>
            <a:r>
              <a:rPr lang="en-US" dirty="0"/>
              <a:t>IP </a:t>
            </a:r>
            <a:r>
              <a:rPr lang="he-IL" dirty="0"/>
              <a:t> פנימיות לחיצוניות.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he-IL" dirty="0"/>
              <a:t>מתפקד כשרת </a:t>
            </a:r>
            <a:r>
              <a:rPr lang="en-US" dirty="0"/>
              <a:t>DHCP</a:t>
            </a:r>
            <a:r>
              <a:rPr lang="he-IL" dirty="0"/>
              <a:t>.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he-IL" dirty="0"/>
              <a:t>נקודת גישה אלחוטית.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he-IL" dirty="0"/>
              <a:t>מחליף כתובות </a:t>
            </a:r>
            <a:r>
              <a:rPr lang="en-US" dirty="0"/>
              <a:t>URL </a:t>
            </a:r>
            <a:r>
              <a:rPr lang="he-IL" dirty="0"/>
              <a:t> לכתובות </a:t>
            </a:r>
            <a:r>
              <a:rPr lang="en-US" dirty="0"/>
              <a:t>IP</a:t>
            </a:r>
            <a:r>
              <a:rPr lang="he-IL" dirty="0"/>
              <a:t>.</a:t>
            </a:r>
            <a:endParaRPr lang="en-US" sz="1800" dirty="0"/>
          </a:p>
          <a:p>
            <a:pPr marL="76200" indent="0">
              <a:buNone/>
            </a:pPr>
            <a:endParaRPr lang="en-US" dirty="0"/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37CF68AF-F6C0-4585-90D7-4E1A236616AF}"/>
              </a:ext>
            </a:extLst>
          </p:cNvPr>
          <p:cNvGrpSpPr/>
          <p:nvPr/>
        </p:nvGrpSpPr>
        <p:grpSpPr>
          <a:xfrm>
            <a:off x="735241" y="1583704"/>
            <a:ext cx="2894079" cy="3141220"/>
            <a:chOff x="0" y="0"/>
            <a:chExt cx="1590675" cy="1704975"/>
          </a:xfrm>
        </p:grpSpPr>
        <p:pic>
          <p:nvPicPr>
            <p:cNvPr id="9" name="תמונה 8">
              <a:extLst>
                <a:ext uri="{FF2B5EF4-FFF2-40B4-BE49-F238E27FC236}">
                  <a16:creationId xmlns:a16="http://schemas.microsoft.com/office/drawing/2014/main" id="{29E07A13-BF51-498F-9CD7-1F68BD753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590675" cy="1704975"/>
            </a:xfrm>
            <a:prstGeom prst="rect">
              <a:avLst/>
            </a:prstGeom>
          </p:spPr>
        </p:pic>
        <p:sp>
          <p:nvSpPr>
            <p:cNvPr id="10" name="מלבן 9">
              <a:extLst>
                <a:ext uri="{FF2B5EF4-FFF2-40B4-BE49-F238E27FC236}">
                  <a16:creationId xmlns:a16="http://schemas.microsoft.com/office/drawing/2014/main" id="{336CC0C4-F8EB-46A1-8142-781394DFA7D5}"/>
                </a:ext>
              </a:extLst>
            </p:cNvPr>
            <p:cNvSpPr/>
            <p:nvPr/>
          </p:nvSpPr>
          <p:spPr>
            <a:xfrm>
              <a:off x="457200" y="695325"/>
              <a:ext cx="714375" cy="48577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33106973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B825DBA0-84E6-4723-B4A7-5515C5C2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שאלות חזרה בסגנון בגרות</a:t>
            </a:r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50042ABB-30E4-4E26-815A-DD033749A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18508" y="1052678"/>
            <a:ext cx="11840066" cy="614998"/>
          </a:xfrm>
        </p:spPr>
        <p:txBody>
          <a:bodyPr/>
          <a:lstStyle/>
          <a:p>
            <a:pPr lvl="0"/>
            <a:r>
              <a:rPr lang="he-IL" sz="2600" dirty="0"/>
              <a:t>מדוע חשוב להצפין את התקשורת בין לקוח ברשת אלחוטית לבין נקודת הגישה</a:t>
            </a:r>
            <a:endParaRPr lang="en-US" sz="2600" dirty="0"/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9F4AD0A-CD0B-4127-95FD-D5C0D16523C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5275" y="1619316"/>
            <a:ext cx="9920196" cy="39466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dirty="0"/>
              <a:t>ההצפנה חשובה כדי להסתיר את כתובת ה- </a:t>
            </a:r>
            <a:r>
              <a:rPr lang="en-US" dirty="0"/>
              <a:t>IP</a:t>
            </a:r>
            <a:r>
              <a:rPr lang="he-IL" dirty="0"/>
              <a:t> של הלקוח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he-IL" dirty="0"/>
              <a:t>למנוע גניבה של סיסמאות ומידע רגיש אחר על ידי מאזינים לרשת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he-IL" dirty="0"/>
              <a:t>ללא הצפנה אין גישה לאינטרנט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he-IL" dirty="0"/>
              <a:t>ההצפנה מאיצה את קצב העברת הנתונים ומשפרת ביצועים.</a:t>
            </a:r>
            <a:endParaRPr lang="en-US" sz="1800" dirty="0"/>
          </a:p>
          <a:p>
            <a:pPr marL="762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9175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4"/>
          <p:cNvPicPr preferRelativeResize="0"/>
          <p:nvPr/>
        </p:nvPicPr>
        <p:blipFill rotWithShape="1">
          <a:blip r:embed="rId3">
            <a:alphaModFix/>
          </a:blip>
          <a:srcRect l="39172" r="34233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4"/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95350" marR="0" lvl="0" indent="0" algn="just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8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rights@education.gov.il</a:t>
            </a:r>
            <a:endParaRPr sz="2800" b="0" i="0" u="none" strike="noStrike" cap="none">
              <a:solidFill>
                <a:srgbClr val="192A7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68" name="Google Shape;268;p14"/>
          <p:cNvSpPr/>
          <p:nvPr/>
        </p:nvSpPr>
        <p:spPr>
          <a:xfrm>
            <a:off x="795" y="1838476"/>
            <a:ext cx="12190413" cy="763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3200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שימוש ביצירות מוגנות בזכויות יוצרים ואיתור בעלי זכויות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DB35BC7-6A5B-4D9A-A551-C72A43EB2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למה משתמשים בתקשורת אלחוטית ?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74B3CF9-BD3D-41BF-B592-C69ED45DF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WLAN – wireless LAN</a:t>
            </a:r>
            <a:endParaRPr lang="he-IL" dirty="0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0112B70-E2A0-45BC-8646-647F7D7B452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e-IL" dirty="0"/>
              <a:t>זולה</a:t>
            </a:r>
          </a:p>
          <a:p>
            <a:pPr>
              <a:lnSpc>
                <a:spcPct val="150000"/>
              </a:lnSpc>
            </a:pPr>
            <a:r>
              <a:rPr lang="he-IL" dirty="0"/>
              <a:t>מאפשרת תנועה</a:t>
            </a:r>
          </a:p>
          <a:p>
            <a:pPr>
              <a:lnSpc>
                <a:spcPct val="150000"/>
              </a:lnSpc>
            </a:pPr>
            <a:r>
              <a:rPr lang="he-IL" dirty="0"/>
              <a:t>קל להקים אותה</a:t>
            </a:r>
          </a:p>
          <a:p>
            <a:pPr>
              <a:lnSpc>
                <a:spcPct val="150000"/>
              </a:lnSpc>
            </a:pPr>
            <a:endParaRPr lang="he-IL" dirty="0"/>
          </a:p>
          <a:p>
            <a:pPr>
              <a:lnSpc>
                <a:spcPct val="150000"/>
              </a:lnSpc>
            </a:pPr>
            <a:r>
              <a:rPr lang="he-IL" dirty="0"/>
              <a:t> נפוצה מאד בבתים, משרדים וערים </a:t>
            </a:r>
          </a:p>
          <a:p>
            <a:pPr>
              <a:lnSpc>
                <a:spcPct val="150000"/>
              </a:lnSpc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9960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11F2400-83D0-4169-B2B2-EFD575B98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סוגי רשתות אלחוטיות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A324919-6933-4869-B32E-A19F1FF00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4937" y="977140"/>
            <a:ext cx="8306992" cy="540000"/>
          </a:xfrm>
        </p:spPr>
        <p:txBody>
          <a:bodyPr/>
          <a:lstStyle/>
          <a:p>
            <a:r>
              <a:rPr lang="he-IL" dirty="0"/>
              <a:t>מקצר טווח לארוך טווח 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9633825-537C-4191-9798-0290EA57521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89989" y="1561186"/>
            <a:ext cx="8031963" cy="4152517"/>
          </a:xfrm>
        </p:spPr>
        <p:txBody>
          <a:bodyPr/>
          <a:lstStyle/>
          <a:p>
            <a:r>
              <a:rPr lang="en-US" dirty="0"/>
              <a:t>WPAN</a:t>
            </a:r>
            <a:endParaRPr lang="he-IL" dirty="0"/>
          </a:p>
          <a:p>
            <a:r>
              <a:rPr lang="en-US" dirty="0"/>
              <a:t>WLAN</a:t>
            </a:r>
            <a:endParaRPr lang="he-IL" dirty="0"/>
          </a:p>
          <a:p>
            <a:r>
              <a:rPr lang="en-US" dirty="0"/>
              <a:t>WMAN</a:t>
            </a:r>
          </a:p>
          <a:p>
            <a:r>
              <a:rPr lang="en-US" dirty="0"/>
              <a:t>WWAN</a:t>
            </a:r>
            <a:endParaRPr lang="he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0BD0B601-A69D-4DEA-9D75-4BC98F3EB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43" b="94286" l="6275" r="95490">
                        <a14:foregroundMark x1="68431" y1="9643" x2="57451" y2="67143"/>
                        <a14:foregroundMark x1="57451" y1="67143" x2="46667" y2="94286"/>
                        <a14:foregroundMark x1="45294" y1="94643" x2="77255" y2="83214"/>
                        <a14:foregroundMark x1="77255" y1="83214" x2="85882" y2="72857"/>
                        <a14:foregroundMark x1="85882" y1="72857" x2="95882" y2="40714"/>
                        <a14:foregroundMark x1="95882" y1="40714" x2="88235" y2="28929"/>
                        <a14:foregroundMark x1="88235" y1="28929" x2="76471" y2="28571"/>
                        <a14:foregroundMark x1="76471" y1="28571" x2="52157" y2="16429"/>
                        <a14:foregroundMark x1="52157" y1="16429" x2="30980" y2="19643"/>
                        <a14:foregroundMark x1="30980" y1="19643" x2="13137" y2="43571"/>
                        <a14:foregroundMark x1="13137" y1="43571" x2="10392" y2="62857"/>
                        <a14:foregroundMark x1="10392" y1="62857" x2="19412" y2="70000"/>
                        <a14:foregroundMark x1="10588" y1="70714" x2="7255" y2="52857"/>
                        <a14:foregroundMark x1="7255" y1="52857" x2="9216" y2="34643"/>
                        <a14:foregroundMark x1="9216" y1="34643" x2="38824" y2="10714"/>
                        <a14:foregroundMark x1="38824" y1="10714" x2="49020" y2="7143"/>
                        <a14:foregroundMark x1="49020" y1="7143" x2="79804" y2="15714"/>
                        <a14:foregroundMark x1="79804" y1="15714" x2="92941" y2="42857"/>
                        <a14:foregroundMark x1="92941" y1="42857" x2="93922" y2="61786"/>
                        <a14:foregroundMark x1="93922" y1="61786" x2="88627" y2="77500"/>
                        <a14:foregroundMark x1="88627" y1="77500" x2="82745" y2="83571"/>
                        <a14:foregroundMark x1="6275" y1="42143" x2="6863" y2="61071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90620" y="1561186"/>
            <a:ext cx="4857750" cy="2667000"/>
          </a:xfrm>
          <a:prstGeom prst="rect">
            <a:avLst/>
          </a:prstGeom>
        </p:spPr>
      </p:pic>
      <p:pic>
        <p:nvPicPr>
          <p:cNvPr id="9" name="תמונה 8" descr="תמונה שמכילה מחשב, טלפון סלולרי&#10;&#10;התיאור נוצר באופן אוטומטי">
            <a:extLst>
              <a:ext uri="{FF2B5EF4-FFF2-40B4-BE49-F238E27FC236}">
                <a16:creationId xmlns:a16="http://schemas.microsoft.com/office/drawing/2014/main" id="{D2FF69D6-998E-4AF0-B188-C54E93AF5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39561" y="1437842"/>
            <a:ext cx="2023355" cy="1325297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18FED83-8CF4-4590-85DF-56498F3DED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242" y="4194736"/>
            <a:ext cx="2395571" cy="1828992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5C525DBF-1C4F-4588-99E1-E9F25EF25C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9769" y="2100490"/>
            <a:ext cx="2308193" cy="180535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5CC96AB-C90B-4608-B41F-95A7696C30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8189" y="4445152"/>
            <a:ext cx="3382454" cy="194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3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507D7EB-961C-4FA8-8E19-5EB394AA7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תקנים של </a:t>
            </a:r>
            <a:r>
              <a:rPr lang="en-US" dirty="0"/>
              <a:t>WLAN 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185D682-8CF8-469E-ADF2-060F49AF2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2961" y="936981"/>
            <a:ext cx="8306992" cy="540000"/>
          </a:xfrm>
        </p:spPr>
        <p:txBody>
          <a:bodyPr/>
          <a:lstStyle/>
          <a:p>
            <a:r>
              <a:rPr lang="he-IL" dirty="0"/>
              <a:t>משפחת 802.11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13B4106-F23C-41A6-B489-8073B6CB5F7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0" y="1465844"/>
            <a:ext cx="10633436" cy="41525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  802.11/a </a:t>
            </a:r>
            <a:r>
              <a:rPr lang="he-IL" sz="2000" dirty="0"/>
              <a:t>חום התדרים: 5</a:t>
            </a:r>
            <a:r>
              <a:rPr lang="en-US" sz="2000" dirty="0"/>
              <a:t>GHz, </a:t>
            </a:r>
            <a:r>
              <a:rPr lang="he-IL" sz="2000" dirty="0"/>
              <a:t> קצב נתונים: 54 מגה סיביות לשנייה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802.11/b </a:t>
            </a:r>
            <a:r>
              <a:rPr lang="he-IL" sz="2000" dirty="0"/>
              <a:t> תחום התדרים: 2.4</a:t>
            </a:r>
            <a:r>
              <a:rPr lang="en-US" sz="2000" dirty="0"/>
              <a:t>GHz, </a:t>
            </a:r>
            <a:r>
              <a:rPr lang="he-IL" sz="2000" dirty="0"/>
              <a:t>קצב נתונים: 11 מגה סיביות לשנייה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802.11/g </a:t>
            </a:r>
            <a:r>
              <a:rPr lang="he-IL" sz="2000" dirty="0"/>
              <a:t> תחום התדרים: 2.4</a:t>
            </a:r>
            <a:r>
              <a:rPr lang="en-US" sz="2000" dirty="0"/>
              <a:t>GHz, </a:t>
            </a:r>
            <a:r>
              <a:rPr lang="he-IL" sz="2000" dirty="0"/>
              <a:t>קצב נתונים: 54 מגה סיביות לשנייה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802.11/n </a:t>
            </a:r>
            <a:r>
              <a:rPr lang="he-IL" sz="2000" dirty="0"/>
              <a:t> תחום התדרים: 2.4</a:t>
            </a:r>
            <a:r>
              <a:rPr lang="en-US" sz="2000" dirty="0"/>
              <a:t>GHz/5GHz, </a:t>
            </a:r>
            <a:r>
              <a:rPr lang="he-IL" sz="2000" dirty="0"/>
              <a:t> קצב נתונים: עד 450 מגה סיביות לשנייה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802.11/ac </a:t>
            </a:r>
            <a:r>
              <a:rPr lang="he-IL" sz="2000" dirty="0"/>
              <a:t> תחום התדרים: 5</a:t>
            </a:r>
            <a:r>
              <a:rPr lang="en-US" sz="2000" dirty="0"/>
              <a:t>GHz, </a:t>
            </a:r>
            <a:r>
              <a:rPr lang="he-IL" sz="2000" dirty="0"/>
              <a:t> קצב נתונים: עד 1.3 </a:t>
            </a:r>
            <a:r>
              <a:rPr lang="he-IL" sz="2000" dirty="0" err="1"/>
              <a:t>ג'יגביט</a:t>
            </a:r>
            <a:r>
              <a:rPr lang="he-IL" sz="2000" dirty="0"/>
              <a:t> לשנייה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802.11/ad </a:t>
            </a:r>
            <a:r>
              <a:rPr lang="he-IL" sz="2000" dirty="0"/>
              <a:t>תחום התדרים: 60</a:t>
            </a:r>
            <a:r>
              <a:rPr lang="en-US" sz="2000" dirty="0"/>
              <a:t>GHz, </a:t>
            </a:r>
            <a:r>
              <a:rPr lang="he-IL" sz="2000" dirty="0"/>
              <a:t> קצב נתונים: עד 7 </a:t>
            </a:r>
            <a:r>
              <a:rPr lang="he-IL" sz="2000" dirty="0" err="1"/>
              <a:t>ג'יגביט</a:t>
            </a:r>
            <a:r>
              <a:rPr lang="he-IL" sz="2000" dirty="0"/>
              <a:t> לשנייה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802.11/ay </a:t>
            </a:r>
            <a:r>
              <a:rPr lang="he-IL" sz="2000" dirty="0"/>
              <a:t> תחום התדרים: 60</a:t>
            </a:r>
            <a:r>
              <a:rPr lang="en-US" sz="2000" dirty="0"/>
              <a:t> GHz, </a:t>
            </a:r>
            <a:r>
              <a:rPr lang="he-IL" sz="2000" dirty="0"/>
              <a:t>קצב נתונים: עד 20 </a:t>
            </a:r>
            <a:r>
              <a:rPr lang="he-IL" sz="2000" dirty="0" err="1"/>
              <a:t>ג'יגביט</a:t>
            </a:r>
            <a:r>
              <a:rPr lang="he-IL" sz="2000" dirty="0"/>
              <a:t> לשנייה</a:t>
            </a:r>
          </a:p>
          <a:p>
            <a:pPr>
              <a:lnSpc>
                <a:spcPct val="150000"/>
              </a:lnSpc>
            </a:pP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115380818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rgbClr val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1196</Words>
  <Application>Microsoft Office PowerPoint</Application>
  <PresentationFormat>Widescreen</PresentationFormat>
  <Paragraphs>239</Paragraphs>
  <Slides>65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Calibri</vt:lpstr>
      <vt:lpstr>Varela Round</vt:lpstr>
      <vt:lpstr>Arial</vt:lpstr>
      <vt:lpstr>ערכת נושא Office</vt:lpstr>
      <vt:lpstr>מערכת שידורים לאומית</vt:lpstr>
      <vt:lpstr>פרק 5 – טכנולוגיות אלחוטיות (1)</vt:lpstr>
      <vt:lpstr>האם אתה משתמש בתקשורת אלחוטית ?</vt:lpstr>
      <vt:lpstr>מה נלמד היום </vt:lpstr>
      <vt:lpstr>גלים אלקטרו מגנטיים </vt:lpstr>
      <vt:lpstr>מה קורה באינטרנט</vt:lpstr>
      <vt:lpstr>למה משתמשים בתקשורת אלחוטית ?</vt:lpstr>
      <vt:lpstr>סוגי רשתות אלחוטיות </vt:lpstr>
      <vt:lpstr>תקנים של WLAN </vt:lpstr>
      <vt:lpstr>רכיבים של תקשורת אלחוטית </vt:lpstr>
      <vt:lpstr>סיכום –חלק 1</vt:lpstr>
      <vt:lpstr>חלק 2</vt:lpstr>
      <vt:lpstr>מבנה הראוטר האלחוטי </vt:lpstr>
      <vt:lpstr>הבדל בין AP ל - Router</vt:lpstr>
      <vt:lpstr>802.11 frame</vt:lpstr>
      <vt:lpstr>CSMA/CD vs CSMA/CA</vt:lpstr>
      <vt:lpstr>CSMA/CD vs CSMA/CA</vt:lpstr>
      <vt:lpstr>התחברות ראשונית לראוטר</vt:lpstr>
      <vt:lpstr>התחברות לראוטר הדגמה </vt:lpstr>
      <vt:lpstr>סיכום –חלק 2</vt:lpstr>
      <vt:lpstr>PowerPoint Presentation</vt:lpstr>
      <vt:lpstr>PowerPoint Presentation</vt:lpstr>
      <vt:lpstr>מערכת שידורים לאומית</vt:lpstr>
      <vt:lpstr>פרק 5 – טכנולוגיות אלחוטיות (2)</vt:lpstr>
      <vt:lpstr>מה נלמד היום </vt:lpstr>
      <vt:lpstr>חזרה על התחברות ראשונית </vt:lpstr>
      <vt:lpstr>התפריט הראשי</vt:lpstr>
      <vt:lpstr>הגדרות במסך setup basic</vt:lpstr>
      <vt:lpstr>הגדרות setup </vt:lpstr>
      <vt:lpstr>תכנון רשת </vt:lpstr>
      <vt:lpstr>תכנון רשת </vt:lpstr>
      <vt:lpstr>הגדרות הרשת האלחוטית </vt:lpstr>
      <vt:lpstr>הגדרות הרשת האלחוטית </vt:lpstr>
      <vt:lpstr>Mac Filter</vt:lpstr>
      <vt:lpstr>Mac Filter</vt:lpstr>
      <vt:lpstr>סיכום – חלק 1</vt:lpstr>
      <vt:lpstr>מה נלמד חלק -2 </vt:lpstr>
      <vt:lpstr>אבטחה </vt:lpstr>
      <vt:lpstr>DDoS</vt:lpstr>
      <vt:lpstr>Man in the Middle</vt:lpstr>
      <vt:lpstr>התמודדות </vt:lpstr>
      <vt:lpstr>הסתרת הרשת האלחוטית </vt:lpstr>
      <vt:lpstr>שינוי ססמת ניהול</vt:lpstr>
      <vt:lpstr>הסתרת רשת ושינוי סיסמת ניהול</vt:lpstr>
      <vt:lpstr>אבטחה והצפנות </vt:lpstr>
      <vt:lpstr>טבלה מסכמת פרוטוקולי אבטחה </vt:lpstr>
      <vt:lpstr>הדמה בפאקט טרייסר על  פרוטוקולי אבטחה</vt:lpstr>
      <vt:lpstr>סיכום</vt:lpstr>
      <vt:lpstr>PowerPoint Presentation</vt:lpstr>
      <vt:lpstr>מערכת שידורים לאומית</vt:lpstr>
      <vt:lpstr>פרק 5 – טכנולוגיות אלחוטיות (3)</vt:lpstr>
      <vt:lpstr>פתירת שאלות מבגרויות</vt:lpstr>
      <vt:lpstr>2019 – שאלה 6 (ג)</vt:lpstr>
      <vt:lpstr>2017 – שאלה 1 (ד)</vt:lpstr>
      <vt:lpstr>2017 – שאלה 3 (ד)</vt:lpstr>
      <vt:lpstr>2018 – שאלה 5 (ה)</vt:lpstr>
      <vt:lpstr>2016 – שאלה 5 (ב)</vt:lpstr>
      <vt:lpstr>שאלות חזרה בסגנון בגרות</vt:lpstr>
      <vt:lpstr>שאלות חזרה בסגנון בגרות</vt:lpstr>
      <vt:lpstr>שאלות חזרה בסגנון בגרות</vt:lpstr>
      <vt:lpstr>שאלות חזרה בסגנון בגרות</vt:lpstr>
      <vt:lpstr>שאלות חזרה בסגנון בגרות</vt:lpstr>
      <vt:lpstr>שאלות חזרה בסגנון בגרות</vt:lpstr>
      <vt:lpstr>שאלות חזרה בסגנון בגרות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user</dc:creator>
  <cp:lastModifiedBy>Sivan Shimshila</cp:lastModifiedBy>
  <cp:revision>3</cp:revision>
  <dcterms:created xsi:type="dcterms:W3CDTF">2020-03-15T19:13:03Z</dcterms:created>
  <dcterms:modified xsi:type="dcterms:W3CDTF">2020-04-06T07:12:49Z</dcterms:modified>
</cp:coreProperties>
</file>