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29"/>
  </p:notesMasterIdLst>
  <p:sldIdLst>
    <p:sldId id="257" r:id="rId2"/>
    <p:sldId id="262" r:id="rId3"/>
    <p:sldId id="263" r:id="rId4"/>
    <p:sldId id="288" r:id="rId5"/>
    <p:sldId id="289" r:id="rId6"/>
    <p:sldId id="312" r:id="rId7"/>
    <p:sldId id="313" r:id="rId8"/>
    <p:sldId id="314" r:id="rId9"/>
    <p:sldId id="315" r:id="rId10"/>
    <p:sldId id="316" r:id="rId11"/>
    <p:sldId id="317" r:id="rId12"/>
    <p:sldId id="318" r:id="rId13"/>
    <p:sldId id="319" r:id="rId14"/>
    <p:sldId id="320" r:id="rId15"/>
    <p:sldId id="321" r:id="rId16"/>
    <p:sldId id="310" r:id="rId17"/>
    <p:sldId id="294" r:id="rId18"/>
    <p:sldId id="322" r:id="rId19"/>
    <p:sldId id="323" r:id="rId20"/>
    <p:sldId id="325" r:id="rId21"/>
    <p:sldId id="326" r:id="rId22"/>
    <p:sldId id="324" r:id="rId23"/>
    <p:sldId id="295" r:id="rId24"/>
    <p:sldId id="327" r:id="rId25"/>
    <p:sldId id="328" r:id="rId26"/>
    <p:sldId id="296" r:id="rId27"/>
    <p:sldId id="291" r:id="rId28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2A72"/>
    <a:srgbClr val="12B4BC"/>
    <a:srgbClr val="92D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ללא סגנון, רשת טבלה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0" autoAdjust="0"/>
    <p:restoredTop sz="94660"/>
  </p:normalViewPr>
  <p:slideViewPr>
    <p:cSldViewPr snapToGrid="0" snapToObjects="1">
      <p:cViewPr varScale="1">
        <p:scale>
          <a:sx n="74" d="100"/>
          <a:sy n="74" d="100"/>
        </p:scale>
        <p:origin x="270" y="60"/>
      </p:cViewPr>
      <p:guideLst>
        <p:guide orient="horz" pos="2160"/>
        <p:guide pos="384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5EC061A6-0796-4DA4-BCCF-C39215C865B3}" type="datetimeFigureOut">
              <a:rPr lang="he-IL" smtClean="0"/>
              <a:pPr/>
              <a:t>כ"ה/אייר/תש"פ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E6DF83E7-A828-4E18-9E21-DA925548D1ED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204728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7bb09f98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7bb09f98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7bb09f98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7bb09f98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7bb09f989_0_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7bb09f989_0_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שע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" y="2693989"/>
            <a:ext cx="12192000" cy="1470025"/>
          </a:xfrm>
        </p:spPr>
        <p:txBody>
          <a:bodyPr vert="horz" lIns="91440" tIns="45720" rIns="91440" bIns="45720" rtlCol="1" anchor="ctr">
            <a:normAutofit/>
          </a:bodyPr>
          <a:lstStyle>
            <a:lvl1pPr>
              <a:defRPr kumimoji="0" lang="he-IL" sz="6601" b="1" i="0" u="none" strike="noStrike" kern="1200" cap="none" spc="0" normalizeH="0" baseline="0" noProof="0" dirty="0" smtClean="0">
                <a:ln>
                  <a:noFill/>
                </a:ln>
                <a:solidFill>
                  <a:srgbClr val="192A72"/>
                </a:solidFill>
                <a:effectLst/>
                <a:uLnTx/>
                <a:uFillTx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-670069" y="6569428"/>
            <a:ext cx="2623961" cy="45910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8" name="מלבן מעוגל 7"/>
          <p:cNvSpPr/>
          <p:nvPr userDrawn="1"/>
        </p:nvSpPr>
        <p:spPr>
          <a:xfrm>
            <a:off x="-1488810" y="6304086"/>
            <a:ext cx="3246400" cy="192925"/>
          </a:xfrm>
          <a:prstGeom prst="roundRect">
            <a:avLst>
              <a:gd name="adj" fmla="val 49359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9" name="מלבן מעוגל 8"/>
          <p:cNvSpPr/>
          <p:nvPr userDrawn="1"/>
        </p:nvSpPr>
        <p:spPr>
          <a:xfrm>
            <a:off x="9986482" y="-439221"/>
            <a:ext cx="4205647" cy="63186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9"/>
          <p:cNvSpPr/>
          <p:nvPr userDrawn="1"/>
        </p:nvSpPr>
        <p:spPr>
          <a:xfrm>
            <a:off x="8259471" y="6565100"/>
            <a:ext cx="4434214" cy="79653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pic>
        <p:nvPicPr>
          <p:cNvPr id="12" name="תמונה 1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058" r="33511" b="26248"/>
          <a:stretch/>
        </p:blipFill>
        <p:spPr>
          <a:xfrm>
            <a:off x="5445286" y="369916"/>
            <a:ext cx="1301430" cy="159743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כותרת ושתי תמונו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של תמונה 2"/>
          <p:cNvSpPr>
            <a:spLocks noGrp="1"/>
          </p:cNvSpPr>
          <p:nvPr>
            <p:ph type="pic" idx="1" hasCustomPrompt="1"/>
          </p:nvPr>
        </p:nvSpPr>
        <p:spPr>
          <a:xfrm>
            <a:off x="6444696" y="978201"/>
            <a:ext cx="5395321" cy="363892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 dirty="0"/>
              <a:t> </a:t>
            </a:r>
          </a:p>
        </p:txBody>
      </p:sp>
      <p:sp>
        <p:nvSpPr>
          <p:cNvPr id="8" name="כותרת 1"/>
          <p:cNvSpPr>
            <a:spLocks noGrp="1"/>
          </p:cNvSpPr>
          <p:nvPr>
            <p:ph type="ctrTitle"/>
          </p:nvPr>
        </p:nvSpPr>
        <p:spPr>
          <a:xfrm>
            <a:off x="1733910" y="186258"/>
            <a:ext cx="10221024" cy="637353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4400" b="1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לחץ כדי לערוך סגנון כותרת</a:t>
            </a:r>
          </a:p>
        </p:txBody>
      </p:sp>
      <p:sp>
        <p:nvSpPr>
          <p:cNvPr id="9" name="מלבן מעוגל 8"/>
          <p:cNvSpPr/>
          <p:nvPr userDrawn="1"/>
        </p:nvSpPr>
        <p:spPr>
          <a:xfrm>
            <a:off x="11186073" y="5980332"/>
            <a:ext cx="1591052" cy="155686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9"/>
          <p:cNvSpPr/>
          <p:nvPr userDrawn="1"/>
        </p:nvSpPr>
        <p:spPr>
          <a:xfrm>
            <a:off x="-413012" y="764744"/>
            <a:ext cx="1159099" cy="426915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800" dirty="0"/>
              <a:t> </a:t>
            </a:r>
          </a:p>
        </p:txBody>
      </p:sp>
      <p:sp>
        <p:nvSpPr>
          <p:cNvPr id="11" name="מלבן מעוגל 10"/>
          <p:cNvSpPr/>
          <p:nvPr userDrawn="1"/>
        </p:nvSpPr>
        <p:spPr>
          <a:xfrm>
            <a:off x="-484994" y="320177"/>
            <a:ext cx="2095644" cy="369516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2" name="מלבן מעוגל 11"/>
          <p:cNvSpPr/>
          <p:nvPr userDrawn="1"/>
        </p:nvSpPr>
        <p:spPr>
          <a:xfrm>
            <a:off x="10586241" y="6268720"/>
            <a:ext cx="2190883" cy="41718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3" name="מציין מיקום של תמונה 2">
            <a:extLst>
              <a:ext uri="{FF2B5EF4-FFF2-40B4-BE49-F238E27FC236}">
                <a16:creationId xmlns:a16="http://schemas.microsoft.com/office/drawing/2014/main" id="{11DA6207-6C06-4DE8-8270-79FA6D2C27CC}"/>
              </a:ext>
            </a:extLst>
          </p:cNvPr>
          <p:cNvSpPr>
            <a:spLocks noGrp="1"/>
          </p:cNvSpPr>
          <p:nvPr>
            <p:ph type="pic" idx="10" hasCustomPrompt="1"/>
          </p:nvPr>
        </p:nvSpPr>
        <p:spPr>
          <a:xfrm>
            <a:off x="843274" y="978201"/>
            <a:ext cx="5395321" cy="363892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627990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שלוש תמונו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של תמונה 2"/>
          <p:cNvSpPr>
            <a:spLocks noGrp="1"/>
          </p:cNvSpPr>
          <p:nvPr>
            <p:ph type="pic" idx="1" hasCustomPrompt="1"/>
          </p:nvPr>
        </p:nvSpPr>
        <p:spPr>
          <a:xfrm>
            <a:off x="5513040" y="1030562"/>
            <a:ext cx="5395321" cy="363892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 dirty="0"/>
              <a:t> </a:t>
            </a:r>
          </a:p>
        </p:txBody>
      </p:sp>
      <p:sp>
        <p:nvSpPr>
          <p:cNvPr id="8" name="כותרת 1"/>
          <p:cNvSpPr>
            <a:spLocks noGrp="1"/>
          </p:cNvSpPr>
          <p:nvPr>
            <p:ph type="ctrTitle"/>
          </p:nvPr>
        </p:nvSpPr>
        <p:spPr>
          <a:xfrm>
            <a:off x="1733909" y="186258"/>
            <a:ext cx="10247689" cy="637353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4400" b="1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לחץ כדי לערוך סגנון כותרת</a:t>
            </a:r>
          </a:p>
        </p:txBody>
      </p:sp>
      <p:sp>
        <p:nvSpPr>
          <p:cNvPr id="9" name="מלבן מעוגל 8"/>
          <p:cNvSpPr/>
          <p:nvPr userDrawn="1"/>
        </p:nvSpPr>
        <p:spPr>
          <a:xfrm>
            <a:off x="11186073" y="5980332"/>
            <a:ext cx="1591052" cy="155686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9"/>
          <p:cNvSpPr/>
          <p:nvPr userDrawn="1"/>
        </p:nvSpPr>
        <p:spPr>
          <a:xfrm>
            <a:off x="-413012" y="764744"/>
            <a:ext cx="1159099" cy="426915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800" dirty="0"/>
              <a:t> </a:t>
            </a:r>
          </a:p>
        </p:txBody>
      </p:sp>
      <p:sp>
        <p:nvSpPr>
          <p:cNvPr id="11" name="מלבן מעוגל 10"/>
          <p:cNvSpPr/>
          <p:nvPr userDrawn="1"/>
        </p:nvSpPr>
        <p:spPr>
          <a:xfrm>
            <a:off x="-484994" y="320177"/>
            <a:ext cx="2095644" cy="369516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2" name="מלבן מעוגל 11"/>
          <p:cNvSpPr/>
          <p:nvPr userDrawn="1"/>
        </p:nvSpPr>
        <p:spPr>
          <a:xfrm>
            <a:off x="10586241" y="6268720"/>
            <a:ext cx="2190883" cy="41718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6" name="מציין מיקום של תמונה 2">
            <a:extLst>
              <a:ext uri="{FF2B5EF4-FFF2-40B4-BE49-F238E27FC236}">
                <a16:creationId xmlns:a16="http://schemas.microsoft.com/office/drawing/2014/main" id="{751DC1E2-ACE2-441B-8840-3A69561321B6}"/>
              </a:ext>
            </a:extLst>
          </p:cNvPr>
          <p:cNvSpPr>
            <a:spLocks noGrp="1"/>
          </p:cNvSpPr>
          <p:nvPr>
            <p:ph type="pic" idx="10" hasCustomPrompt="1"/>
          </p:nvPr>
        </p:nvSpPr>
        <p:spPr>
          <a:xfrm>
            <a:off x="1241442" y="1030562"/>
            <a:ext cx="4114650" cy="2743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 dirty="0"/>
              <a:t> </a:t>
            </a:r>
          </a:p>
        </p:txBody>
      </p:sp>
      <p:sp>
        <p:nvSpPr>
          <p:cNvPr id="17" name="מציין מיקום של תמונה 2">
            <a:extLst>
              <a:ext uri="{FF2B5EF4-FFF2-40B4-BE49-F238E27FC236}">
                <a16:creationId xmlns:a16="http://schemas.microsoft.com/office/drawing/2014/main" id="{FAA918BE-80CF-42F4-8DC4-2E8D539F1354}"/>
              </a:ext>
            </a:extLst>
          </p:cNvPr>
          <p:cNvSpPr>
            <a:spLocks noGrp="1"/>
          </p:cNvSpPr>
          <p:nvPr>
            <p:ph type="pic" idx="11" hasCustomPrompt="1"/>
          </p:nvPr>
        </p:nvSpPr>
        <p:spPr>
          <a:xfrm>
            <a:off x="1241442" y="3932962"/>
            <a:ext cx="4114650" cy="2743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805968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ארבע תמונו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כותרת 1"/>
          <p:cNvSpPr>
            <a:spLocks noGrp="1"/>
          </p:cNvSpPr>
          <p:nvPr>
            <p:ph type="ctrTitle"/>
          </p:nvPr>
        </p:nvSpPr>
        <p:spPr>
          <a:xfrm>
            <a:off x="1733909" y="186258"/>
            <a:ext cx="10247689" cy="637353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4400" b="1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לחץ כדי לערוך סגנון כותרת</a:t>
            </a:r>
          </a:p>
        </p:txBody>
      </p:sp>
      <p:sp>
        <p:nvSpPr>
          <p:cNvPr id="9" name="מלבן מעוגל 8"/>
          <p:cNvSpPr/>
          <p:nvPr userDrawn="1"/>
        </p:nvSpPr>
        <p:spPr>
          <a:xfrm>
            <a:off x="11186073" y="5980332"/>
            <a:ext cx="1591052" cy="155686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9"/>
          <p:cNvSpPr/>
          <p:nvPr userDrawn="1"/>
        </p:nvSpPr>
        <p:spPr>
          <a:xfrm>
            <a:off x="10171544" y="938558"/>
            <a:ext cx="2190882" cy="426915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800" dirty="0"/>
              <a:t> </a:t>
            </a:r>
          </a:p>
        </p:txBody>
      </p:sp>
      <p:sp>
        <p:nvSpPr>
          <p:cNvPr id="11" name="מלבן מעוגל 10"/>
          <p:cNvSpPr/>
          <p:nvPr userDrawn="1"/>
        </p:nvSpPr>
        <p:spPr>
          <a:xfrm>
            <a:off x="-484994" y="320177"/>
            <a:ext cx="2095644" cy="369516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2" name="מלבן מעוגל 11"/>
          <p:cNvSpPr/>
          <p:nvPr userDrawn="1"/>
        </p:nvSpPr>
        <p:spPr>
          <a:xfrm>
            <a:off x="10586241" y="6268720"/>
            <a:ext cx="2190883" cy="41718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6" name="מציין מיקום של תמונה 2">
            <a:extLst>
              <a:ext uri="{FF2B5EF4-FFF2-40B4-BE49-F238E27FC236}">
                <a16:creationId xmlns:a16="http://schemas.microsoft.com/office/drawing/2014/main" id="{751DC1E2-ACE2-441B-8840-3A69561321B6}"/>
              </a:ext>
            </a:extLst>
          </p:cNvPr>
          <p:cNvSpPr>
            <a:spLocks noGrp="1"/>
          </p:cNvSpPr>
          <p:nvPr>
            <p:ph type="pic" idx="10" hasCustomPrompt="1"/>
          </p:nvPr>
        </p:nvSpPr>
        <p:spPr>
          <a:xfrm>
            <a:off x="154519" y="1073695"/>
            <a:ext cx="4114650" cy="2743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 dirty="0"/>
              <a:t> </a:t>
            </a:r>
          </a:p>
        </p:txBody>
      </p:sp>
      <p:sp>
        <p:nvSpPr>
          <p:cNvPr id="17" name="מציין מיקום של תמונה 2">
            <a:extLst>
              <a:ext uri="{FF2B5EF4-FFF2-40B4-BE49-F238E27FC236}">
                <a16:creationId xmlns:a16="http://schemas.microsoft.com/office/drawing/2014/main" id="{FAA918BE-80CF-42F4-8DC4-2E8D539F1354}"/>
              </a:ext>
            </a:extLst>
          </p:cNvPr>
          <p:cNvSpPr>
            <a:spLocks noGrp="1"/>
          </p:cNvSpPr>
          <p:nvPr>
            <p:ph type="pic" idx="11" hasCustomPrompt="1"/>
          </p:nvPr>
        </p:nvSpPr>
        <p:spPr>
          <a:xfrm>
            <a:off x="154519" y="3976095"/>
            <a:ext cx="4114650" cy="2743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 dirty="0"/>
              <a:t> </a:t>
            </a:r>
          </a:p>
        </p:txBody>
      </p:sp>
      <p:sp>
        <p:nvSpPr>
          <p:cNvPr id="13" name="מציין מיקום של תמונה 2">
            <a:extLst>
              <a:ext uri="{FF2B5EF4-FFF2-40B4-BE49-F238E27FC236}">
                <a16:creationId xmlns:a16="http://schemas.microsoft.com/office/drawing/2014/main" id="{8992FF61-2840-4655-842F-B373E28D9E01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414862" y="1073695"/>
            <a:ext cx="4114650" cy="2743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 dirty="0"/>
              <a:t> </a:t>
            </a:r>
          </a:p>
        </p:txBody>
      </p:sp>
      <p:sp>
        <p:nvSpPr>
          <p:cNvPr id="14" name="מציין מיקום של תמונה 2">
            <a:extLst>
              <a:ext uri="{FF2B5EF4-FFF2-40B4-BE49-F238E27FC236}">
                <a16:creationId xmlns:a16="http://schemas.microsoft.com/office/drawing/2014/main" id="{8C91A369-DCD6-4CBC-93C6-3C5BB19BCC3E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4414862" y="3976095"/>
            <a:ext cx="4114650" cy="2743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91129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השיעור שכבה ושם המור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מלבן מעוגל 9"/>
          <p:cNvSpPr/>
          <p:nvPr userDrawn="1"/>
        </p:nvSpPr>
        <p:spPr>
          <a:xfrm>
            <a:off x="212943" y="1396870"/>
            <a:ext cx="13177381" cy="2978963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800" dirty="0"/>
              <a:t>  </a:t>
            </a:r>
          </a:p>
        </p:txBody>
      </p:sp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" y="1640910"/>
            <a:ext cx="12192000" cy="12600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6601" b="1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לחץ כדי לערוך סגנון כותרת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7329949" y="6155858"/>
            <a:ext cx="5333866" cy="55761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8" name="מלבן מעוגל 7"/>
          <p:cNvSpPr/>
          <p:nvPr userDrawn="1"/>
        </p:nvSpPr>
        <p:spPr>
          <a:xfrm>
            <a:off x="9501144" y="5870968"/>
            <a:ext cx="3049656" cy="205899"/>
          </a:xfrm>
          <a:prstGeom prst="roundRect">
            <a:avLst>
              <a:gd name="adj" fmla="val 50000"/>
            </a:avLst>
          </a:prstGeom>
          <a:solidFill>
            <a:srgbClr val="BDE6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מלבן מעוגל 10"/>
          <p:cNvSpPr/>
          <p:nvPr userDrawn="1"/>
        </p:nvSpPr>
        <p:spPr>
          <a:xfrm>
            <a:off x="-501113" y="163632"/>
            <a:ext cx="1428110" cy="322428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2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1" y="2895892"/>
            <a:ext cx="12192000" cy="765200"/>
          </a:xfrm>
          <a:prstGeom prst="rect">
            <a:avLst/>
          </a:prstGeom>
        </p:spPr>
        <p:txBody>
          <a:bodyPr spcFirstLastPara="1" wrap="square" lIns="36000" tIns="36000" rIns="36000" bIns="36000" anchor="ctr" anchorCtr="0">
            <a:spAutoFit/>
          </a:bodyPr>
          <a:lstStyle>
            <a:lvl1pPr marL="0" lvl="0" indent="0"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None/>
              <a:defRPr sz="4000" b="1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9pPr>
          </a:lstStyle>
          <a:p>
            <a:endParaRPr dirty="0"/>
          </a:p>
        </p:txBody>
      </p:sp>
      <p:sp>
        <p:nvSpPr>
          <p:cNvPr id="13" name="מציין מיקום תוכן 2"/>
          <p:cNvSpPr>
            <a:spLocks noGrp="1"/>
          </p:cNvSpPr>
          <p:nvPr>
            <p:ph idx="10"/>
          </p:nvPr>
        </p:nvSpPr>
        <p:spPr>
          <a:xfrm>
            <a:off x="0" y="3734824"/>
            <a:ext cx="12191999" cy="720000"/>
          </a:xfrm>
        </p:spPr>
        <p:txBody>
          <a:bodyPr anchor="ctr">
            <a:noAutofit/>
          </a:bodyPr>
          <a:lstStyle>
            <a:lvl1pPr marL="0" indent="0" algn="ct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32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 marL="342934" indent="-342934" algn="ct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32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3pPr>
            <a:lvl4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4pPr>
            <a:lvl5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14" name="מלבן מעוגל 8">
            <a:extLst>
              <a:ext uri="{FF2B5EF4-FFF2-40B4-BE49-F238E27FC236}">
                <a16:creationId xmlns:a16="http://schemas.microsoft.com/office/drawing/2014/main" id="{404057E2-9B3D-4075-99B3-75AE757986D1}"/>
              </a:ext>
            </a:extLst>
          </p:cNvPr>
          <p:cNvSpPr/>
          <p:nvPr userDrawn="1"/>
        </p:nvSpPr>
        <p:spPr>
          <a:xfrm>
            <a:off x="10059465" y="87232"/>
            <a:ext cx="2768857" cy="451249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</p:spTree>
    <p:extLst>
      <p:ext uri="{BB962C8B-B14F-4D97-AF65-F5344CB8AC3E}">
        <p14:creationId xmlns:p14="http://schemas.microsoft.com/office/powerpoint/2010/main" val="2196595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פרק חד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מלבן מעוגל 9"/>
          <p:cNvSpPr/>
          <p:nvPr userDrawn="1"/>
        </p:nvSpPr>
        <p:spPr>
          <a:xfrm>
            <a:off x="212943" y="1396870"/>
            <a:ext cx="13177381" cy="2978963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800" dirty="0">
                <a:solidFill>
                  <a:srgbClr val="192A72"/>
                </a:solidFill>
              </a:rPr>
              <a:t>  </a:t>
            </a:r>
          </a:p>
        </p:txBody>
      </p:sp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" y="1666940"/>
            <a:ext cx="12192000" cy="12600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6601" b="1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לחץ כדי לערוך סגנון כותרת</a:t>
            </a:r>
          </a:p>
        </p:txBody>
      </p:sp>
      <p:sp>
        <p:nvSpPr>
          <p:cNvPr id="12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1" y="2918493"/>
            <a:ext cx="12192000" cy="642090"/>
          </a:xfrm>
          <a:prstGeom prst="rect">
            <a:avLst/>
          </a:prstGeom>
        </p:spPr>
        <p:txBody>
          <a:bodyPr spcFirstLastPara="1" wrap="square" lIns="36000" tIns="36000" rIns="36000" bIns="36000" anchor="ctr" anchorCtr="0">
            <a:spAutoFit/>
          </a:bodyPr>
          <a:lstStyle>
            <a:lvl1pPr marL="0" lvl="0" indent="0"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None/>
              <a:defRPr sz="3200" b="1">
                <a:solidFill>
                  <a:srgbClr val="192A72"/>
                </a:solidFill>
                <a:latin typeface="Varela Round" pitchFamily="2" charset="-79"/>
                <a:cs typeface="Varela Round" pitchFamily="2" charset="-79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9pPr>
          </a:lstStyle>
          <a:p>
            <a:endParaRPr dirty="0"/>
          </a:p>
        </p:txBody>
      </p:sp>
      <p:sp>
        <p:nvSpPr>
          <p:cNvPr id="15" name="מלבן מעוגל 6">
            <a:extLst>
              <a:ext uri="{FF2B5EF4-FFF2-40B4-BE49-F238E27FC236}">
                <a16:creationId xmlns:a16="http://schemas.microsoft.com/office/drawing/2014/main" id="{B4A26894-BFC6-4CB2-9F98-6C0AB203AB11}"/>
              </a:ext>
            </a:extLst>
          </p:cNvPr>
          <p:cNvSpPr/>
          <p:nvPr userDrawn="1"/>
        </p:nvSpPr>
        <p:spPr>
          <a:xfrm>
            <a:off x="9664804" y="5699022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6" name="מלבן מעוגל 7">
            <a:extLst>
              <a:ext uri="{FF2B5EF4-FFF2-40B4-BE49-F238E27FC236}">
                <a16:creationId xmlns:a16="http://schemas.microsoft.com/office/drawing/2014/main" id="{93139C06-AB68-49E4-9F8F-F0E56072AD87}"/>
              </a:ext>
            </a:extLst>
          </p:cNvPr>
          <p:cNvSpPr/>
          <p:nvPr userDrawn="1"/>
        </p:nvSpPr>
        <p:spPr>
          <a:xfrm>
            <a:off x="-260562" y="181684"/>
            <a:ext cx="2598822" cy="21681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7" name="מלבן מעוגל 8">
            <a:extLst>
              <a:ext uri="{FF2B5EF4-FFF2-40B4-BE49-F238E27FC236}">
                <a16:creationId xmlns:a16="http://schemas.microsoft.com/office/drawing/2014/main" id="{92F44B1F-CB02-4BE0-9593-98D37356833A}"/>
              </a:ext>
            </a:extLst>
          </p:cNvPr>
          <p:cNvSpPr/>
          <p:nvPr userDrawn="1"/>
        </p:nvSpPr>
        <p:spPr>
          <a:xfrm>
            <a:off x="-488825" y="468418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8" name="מלבן מעוגל 10">
            <a:extLst>
              <a:ext uri="{FF2B5EF4-FFF2-40B4-BE49-F238E27FC236}">
                <a16:creationId xmlns:a16="http://schemas.microsoft.com/office/drawing/2014/main" id="{F91DCBDE-92CA-433E-83D5-3B5D0DD4B449}"/>
              </a:ext>
            </a:extLst>
          </p:cNvPr>
          <p:cNvSpPr/>
          <p:nvPr userDrawn="1"/>
        </p:nvSpPr>
        <p:spPr>
          <a:xfrm>
            <a:off x="9010091" y="6104087"/>
            <a:ext cx="3755593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</p:spTree>
    <p:extLst>
      <p:ext uri="{BB962C8B-B14F-4D97-AF65-F5344CB8AC3E}">
        <p14:creationId xmlns:p14="http://schemas.microsoft.com/office/powerpoint/2010/main" val="3628904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" y="213094"/>
            <a:ext cx="12191999" cy="720000"/>
          </a:xfrm>
        </p:spPr>
        <p:txBody>
          <a:bodyPr lIns="36000" tIns="0" rIns="36000" bIns="0">
            <a:noAutofit/>
          </a:bodyPr>
          <a:lstStyle>
            <a:lvl1pPr marL="536629" indent="0">
              <a:tabLst>
                <a:tab pos="11659766" algn="l"/>
              </a:tabLst>
              <a:defRPr sz="4400" b="1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</a:lstStyle>
          <a:p>
            <a:r>
              <a:rPr lang="he-IL" dirty="0"/>
              <a:t>לחץ כדי לערוך סגנון כותרת של תבנית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5274" y="1195757"/>
            <a:ext cx="8031962" cy="4611559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 sz="240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  <a:lvl2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 sz="240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2pPr>
            <a:lvl3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3pPr>
            <a:lvl4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4pPr>
            <a:lvl5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  <a:p>
            <a:pPr lvl="1"/>
            <a:r>
              <a:rPr lang="he-IL" dirty="0"/>
              <a:t>רמה שנייה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1" y="5878199"/>
            <a:ext cx="476619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8" name="מלבן מעוגל 7"/>
          <p:cNvSpPr/>
          <p:nvPr userDrawn="1"/>
        </p:nvSpPr>
        <p:spPr>
          <a:xfrm>
            <a:off x="8667715" y="-110812"/>
            <a:ext cx="5300119" cy="221623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9" name="מלבן מעוגל 8"/>
          <p:cNvSpPr/>
          <p:nvPr userDrawn="1"/>
        </p:nvSpPr>
        <p:spPr>
          <a:xfrm>
            <a:off x="0" y="6306749"/>
            <a:ext cx="7724431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כותרו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549769" y="213094"/>
            <a:ext cx="9642231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515275" y="1185681"/>
            <a:ext cx="8306992" cy="540000"/>
          </a:xfrm>
        </p:spPr>
        <p:txBody>
          <a:bodyPr anchor="ctr">
            <a:noAutofit/>
          </a:bodyPr>
          <a:lstStyle>
            <a:lvl1pPr marL="185757" indent="0">
              <a:buNone/>
              <a:defRPr sz="2800" b="1">
                <a:solidFill>
                  <a:srgbClr val="12B4BC"/>
                </a:solidFill>
                <a:latin typeface="Varela Round" pitchFamily="2" charset="-79"/>
                <a:cs typeface="Varela Round" pitchFamily="2" charset="-79"/>
              </a:defRPr>
            </a:lvl1pPr>
            <a:lvl2pPr marL="457246" indent="0">
              <a:buNone/>
              <a:defRPr sz="2000" b="1"/>
            </a:lvl2pPr>
            <a:lvl3pPr marL="914491" indent="0">
              <a:buNone/>
              <a:defRPr sz="1800" b="1"/>
            </a:lvl3pPr>
            <a:lvl4pPr marL="1371737" indent="0">
              <a:buNone/>
              <a:defRPr sz="1600" b="1"/>
            </a:lvl4pPr>
            <a:lvl5pPr marL="1828983" indent="0">
              <a:buNone/>
              <a:defRPr sz="1600" b="1"/>
            </a:lvl5pPr>
            <a:lvl6pPr marL="2286229" indent="0">
              <a:buNone/>
              <a:defRPr sz="1600" b="1"/>
            </a:lvl6pPr>
            <a:lvl7pPr marL="2743474" indent="0">
              <a:buNone/>
              <a:defRPr sz="1600" b="1"/>
            </a:lvl7pPr>
            <a:lvl8pPr marL="3200720" indent="0">
              <a:buNone/>
              <a:defRPr sz="1600" b="1"/>
            </a:lvl8pPr>
            <a:lvl9pPr marL="3657966" indent="0">
              <a:buNone/>
              <a:defRPr sz="1600" b="1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5273" y="1725682"/>
            <a:ext cx="8031963" cy="4152517"/>
          </a:xfrm>
        </p:spPr>
        <p:txBody>
          <a:bodyPr>
            <a:normAutofit/>
          </a:bodyPr>
          <a:lstStyle>
            <a:lvl1pPr marL="439782" indent="-342934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34" lvl="0" indent="-342934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3024" lvl="1" indent="-285779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8" name="מלבן מעוגל 6">
            <a:extLst>
              <a:ext uri="{FF2B5EF4-FFF2-40B4-BE49-F238E27FC236}">
                <a16:creationId xmlns:a16="http://schemas.microsoft.com/office/drawing/2014/main" id="{E6F50987-5C32-40D2-A5FB-79D9E0819C00}"/>
              </a:ext>
            </a:extLst>
          </p:cNvPr>
          <p:cNvSpPr/>
          <p:nvPr userDrawn="1"/>
        </p:nvSpPr>
        <p:spPr>
          <a:xfrm>
            <a:off x="9664804" y="5699022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9" name="מלבן מעוגל 7">
            <a:extLst>
              <a:ext uri="{FF2B5EF4-FFF2-40B4-BE49-F238E27FC236}">
                <a16:creationId xmlns:a16="http://schemas.microsoft.com/office/drawing/2014/main" id="{53A31BA8-BED7-4737-8AF6-AA655F116E85}"/>
              </a:ext>
            </a:extLst>
          </p:cNvPr>
          <p:cNvSpPr/>
          <p:nvPr userDrawn="1"/>
        </p:nvSpPr>
        <p:spPr>
          <a:xfrm>
            <a:off x="-260562" y="181684"/>
            <a:ext cx="2598822" cy="21681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-488825" y="468418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4" name="מלבן מעוגל 10">
            <a:extLst>
              <a:ext uri="{FF2B5EF4-FFF2-40B4-BE49-F238E27FC236}">
                <a16:creationId xmlns:a16="http://schemas.microsoft.com/office/drawing/2014/main" id="{1C8AF664-98DE-433F-9B61-94366E98BCDF}"/>
              </a:ext>
            </a:extLst>
          </p:cNvPr>
          <p:cNvSpPr/>
          <p:nvPr userDrawn="1"/>
        </p:nvSpPr>
        <p:spPr>
          <a:xfrm>
            <a:off x="9010091" y="6104087"/>
            <a:ext cx="3755593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טקסט גדול-X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 hasCustomPrompt="1"/>
          </p:nvPr>
        </p:nvSpPr>
        <p:spPr>
          <a:xfrm>
            <a:off x="234416" y="1312990"/>
            <a:ext cx="7910518" cy="5224442"/>
          </a:xfrm>
          <a:prstGeom prst="rect">
            <a:avLst/>
          </a:prstGeom>
        </p:spPr>
        <p:txBody>
          <a:bodyPr anchor="ctr">
            <a:noAutofit/>
          </a:bodyPr>
          <a:lstStyle>
            <a:lvl1pPr algn="r">
              <a:defRPr sz="280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לחץ כדי לערוך פסקת טקסט קצרה של תבנית בסיס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-910416" y="6189198"/>
            <a:ext cx="3068595" cy="11891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8" name="מלבן מעוגל 7"/>
          <p:cNvSpPr/>
          <p:nvPr userDrawn="1"/>
        </p:nvSpPr>
        <p:spPr>
          <a:xfrm>
            <a:off x="10082352" y="81722"/>
            <a:ext cx="5300119" cy="221623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מלבן מעוגל 10"/>
          <p:cNvSpPr/>
          <p:nvPr userDrawn="1"/>
        </p:nvSpPr>
        <p:spPr>
          <a:xfrm>
            <a:off x="-2155687" y="6347804"/>
            <a:ext cx="5559136" cy="47051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/>
          </a:p>
        </p:txBody>
      </p:sp>
      <p:sp>
        <p:nvSpPr>
          <p:cNvPr id="9" name="מציין מיקום טקסט 3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92531"/>
            <a:ext cx="12192000" cy="1009650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ctr">
              <a:buNone/>
              <a:defRPr sz="4800" b="1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sz="4400" dirty="0"/>
              <a:t>לחץ כדי לערוך סגנון כותרת של תבנית בסיס</a:t>
            </a:r>
          </a:p>
        </p:txBody>
      </p:sp>
    </p:spTree>
    <p:extLst>
      <p:ext uri="{BB962C8B-B14F-4D97-AF65-F5344CB8AC3E}">
        <p14:creationId xmlns:p14="http://schemas.microsoft.com/office/powerpoint/2010/main" val="39759211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וידאו על מסך מל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מלבן מעוגל 6"/>
          <p:cNvSpPr/>
          <p:nvPr userDrawn="1"/>
        </p:nvSpPr>
        <p:spPr>
          <a:xfrm>
            <a:off x="1" y="5878199"/>
            <a:ext cx="476619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8" name="מלבן מעוגל 7"/>
          <p:cNvSpPr/>
          <p:nvPr userDrawn="1"/>
        </p:nvSpPr>
        <p:spPr>
          <a:xfrm>
            <a:off x="8667715" y="66849"/>
            <a:ext cx="5300119" cy="221623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9" name="מלבן מעוגל 8"/>
          <p:cNvSpPr/>
          <p:nvPr userDrawn="1"/>
        </p:nvSpPr>
        <p:spPr>
          <a:xfrm>
            <a:off x="0" y="6306749"/>
            <a:ext cx="7724431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4" name="מציין מיקום של מדיה 3">
            <a:extLst>
              <a:ext uri="{FF2B5EF4-FFF2-40B4-BE49-F238E27FC236}">
                <a16:creationId xmlns:a16="http://schemas.microsoft.com/office/drawing/2014/main" id="{DD834E78-91D0-4CCC-9C3F-C5C504CFBE13}"/>
              </a:ext>
            </a:extLst>
          </p:cNvPr>
          <p:cNvSpPr>
            <a:spLocks noGrp="1"/>
          </p:cNvSpPr>
          <p:nvPr>
            <p:ph type="media" sz="quarter" idx="10" hasCustomPrompt="1"/>
          </p:nvPr>
        </p:nvSpPr>
        <p:spPr>
          <a:xfrm>
            <a:off x="363416" y="639717"/>
            <a:ext cx="11465168" cy="6122933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מיועד לסרטים</a:t>
            </a:r>
          </a:p>
        </p:txBody>
      </p:sp>
      <p:sp>
        <p:nvSpPr>
          <p:cNvPr id="11" name="מציין מיקום תוכן 10">
            <a:extLst>
              <a:ext uri="{FF2B5EF4-FFF2-40B4-BE49-F238E27FC236}">
                <a16:creationId xmlns:a16="http://schemas.microsoft.com/office/drawing/2014/main" id="{2A86C914-3EB6-4303-93FB-203A29FA2E36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63416" y="95349"/>
            <a:ext cx="8074879" cy="400050"/>
          </a:xfrm>
        </p:spPr>
        <p:txBody>
          <a:bodyPr anchor="ctr">
            <a:noAutofit/>
          </a:bodyPr>
          <a:lstStyle>
            <a:lvl1pPr marL="0" indent="0" algn="r">
              <a:buFontTx/>
              <a:buNone/>
              <a:defRPr sz="240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</p:spTree>
    <p:extLst>
      <p:ext uri="{BB962C8B-B14F-4D97-AF65-F5344CB8AC3E}">
        <p14:creationId xmlns:p14="http://schemas.microsoft.com/office/powerpoint/2010/main" val="36877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" y="213094"/>
            <a:ext cx="12191999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>
              <a:defRPr kumimoji="0" lang="he-IL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1" y="5878199"/>
            <a:ext cx="476619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8" name="מלבן מעוגל 7"/>
          <p:cNvSpPr/>
          <p:nvPr userDrawn="1"/>
        </p:nvSpPr>
        <p:spPr>
          <a:xfrm>
            <a:off x="8667715" y="-110812"/>
            <a:ext cx="5300119" cy="221623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9" name="מלבן מעוגל 8"/>
          <p:cNvSpPr/>
          <p:nvPr userDrawn="1"/>
        </p:nvSpPr>
        <p:spPr>
          <a:xfrm>
            <a:off x="0" y="6306749"/>
            <a:ext cx="7724431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מ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של תמונה 2"/>
          <p:cNvSpPr>
            <a:spLocks noGrp="1"/>
          </p:cNvSpPr>
          <p:nvPr>
            <p:ph type="pic" idx="1" hasCustomPrompt="1"/>
          </p:nvPr>
        </p:nvSpPr>
        <p:spPr>
          <a:xfrm>
            <a:off x="161147" y="964351"/>
            <a:ext cx="8483175" cy="572155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 dirty="0"/>
              <a:t> </a:t>
            </a:r>
          </a:p>
        </p:txBody>
      </p:sp>
      <p:sp>
        <p:nvSpPr>
          <p:cNvPr id="8" name="כותרת 1"/>
          <p:cNvSpPr>
            <a:spLocks noGrp="1"/>
          </p:cNvSpPr>
          <p:nvPr>
            <p:ph type="ctrTitle"/>
          </p:nvPr>
        </p:nvSpPr>
        <p:spPr>
          <a:xfrm>
            <a:off x="1733909" y="186258"/>
            <a:ext cx="10247689" cy="637353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4400" b="1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לחץ כדי לערוך סגנון כותרת</a:t>
            </a:r>
          </a:p>
        </p:txBody>
      </p:sp>
      <p:sp>
        <p:nvSpPr>
          <p:cNvPr id="9" name="מלבן מעוגל 8"/>
          <p:cNvSpPr/>
          <p:nvPr userDrawn="1"/>
        </p:nvSpPr>
        <p:spPr>
          <a:xfrm>
            <a:off x="11186073" y="5980332"/>
            <a:ext cx="1591052" cy="155686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9"/>
          <p:cNvSpPr/>
          <p:nvPr userDrawn="1"/>
        </p:nvSpPr>
        <p:spPr>
          <a:xfrm>
            <a:off x="11032901" y="950191"/>
            <a:ext cx="1159099" cy="347376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800" dirty="0"/>
              <a:t> </a:t>
            </a:r>
          </a:p>
        </p:txBody>
      </p:sp>
      <p:sp>
        <p:nvSpPr>
          <p:cNvPr id="11" name="מלבן מעוגל 10"/>
          <p:cNvSpPr/>
          <p:nvPr userDrawn="1"/>
        </p:nvSpPr>
        <p:spPr>
          <a:xfrm>
            <a:off x="-484994" y="320177"/>
            <a:ext cx="2095644" cy="369516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2" name="מלבן מעוגל 11"/>
          <p:cNvSpPr/>
          <p:nvPr userDrawn="1"/>
        </p:nvSpPr>
        <p:spPr>
          <a:xfrm>
            <a:off x="10586241" y="6268720"/>
            <a:ext cx="2190883" cy="41718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</p:spTree>
    <p:extLst>
      <p:ext uri="{BB962C8B-B14F-4D97-AF65-F5344CB8AC3E}">
        <p14:creationId xmlns:p14="http://schemas.microsoft.com/office/powerpoint/2010/main" val="3233132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609601" y="1600202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737601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6F552B-607E-4869-A917-C44959BDCB12}" type="datetimeFigureOut">
              <a:rPr lang="he-IL" smtClean="0"/>
              <a:pPr/>
              <a:t>כ"ה/אייר/תש"פ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165601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609601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78A40-4CDB-4A89-A7AB-ED0E5AEAC786}" type="slidenum">
              <a:rPr lang="he-IL" smtClean="0"/>
              <a:pPr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4" r:id="rId2"/>
    <p:sldLayoutId id="2147483661" r:id="rId3"/>
    <p:sldLayoutId id="2147483650" r:id="rId4"/>
    <p:sldLayoutId id="2147483653" r:id="rId5"/>
    <p:sldLayoutId id="2147483665" r:id="rId6"/>
    <p:sldLayoutId id="2147483666" r:id="rId7"/>
    <p:sldLayoutId id="2147483663" r:id="rId8"/>
    <p:sldLayoutId id="2147483669" r:id="rId9"/>
    <p:sldLayoutId id="2147483671" r:id="rId10"/>
    <p:sldLayoutId id="2147483668" r:id="rId11"/>
    <p:sldLayoutId id="2147483670" r:id="rId12"/>
  </p:sldLayoutIdLst>
  <p:txStyles>
    <p:titleStyle>
      <a:lvl1pPr algn="ctr" defTabSz="914491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34" indent="-342934" algn="r" defTabSz="914491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3024" indent="-285779" algn="r" defTabSz="914491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114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360" indent="-228623" algn="r" defTabSz="914491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606" indent="-228623" algn="r" defTabSz="914491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851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2097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343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589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46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91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737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983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229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474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720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966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ctrTitle"/>
          </p:nvPr>
        </p:nvSpPr>
        <p:spPr>
          <a:xfrm>
            <a:off x="1" y="2693893"/>
            <a:ext cx="12192001" cy="1470216"/>
          </a:xfrm>
        </p:spPr>
        <p:txBody>
          <a:bodyPr>
            <a:normAutofit/>
          </a:bodyPr>
          <a:lstStyle/>
          <a:p>
            <a:r>
              <a:rPr lang="he-IL" dirty="0"/>
              <a:t>מערכת שידורים לאומית</a:t>
            </a:r>
          </a:p>
        </p:txBody>
      </p:sp>
    </p:spTree>
    <p:extLst>
      <p:ext uri="{BB962C8B-B14F-4D97-AF65-F5344CB8AC3E}">
        <p14:creationId xmlns:p14="http://schemas.microsoft.com/office/powerpoint/2010/main" val="1709990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כותרת 2">
            <a:extLst>
              <a:ext uri="{FF2B5EF4-FFF2-40B4-BE49-F238E27FC236}">
                <a16:creationId xmlns:a16="http://schemas.microsoft.com/office/drawing/2014/main" id="{D965A4E4-13AB-4AF7-9DEF-064EA4E413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24310" y="781981"/>
            <a:ext cx="10221024" cy="637353"/>
          </a:xfrm>
        </p:spPr>
        <p:txBody>
          <a:bodyPr/>
          <a:lstStyle/>
          <a:p>
            <a:r>
              <a:rPr lang="en-US" b="0" dirty="0"/>
              <a:t>L4= { a</a:t>
            </a:r>
            <a:r>
              <a:rPr lang="en-US" b="0" baseline="30000" dirty="0"/>
              <a:t>n</a:t>
            </a:r>
            <a:r>
              <a:rPr lang="en-US" b="0" dirty="0"/>
              <a:t> </a:t>
            </a:r>
            <a:r>
              <a:rPr lang="en-US" b="0" dirty="0" err="1"/>
              <a:t>b</a:t>
            </a:r>
            <a:r>
              <a:rPr lang="en-US" b="0" baseline="30000" dirty="0" err="1"/>
              <a:t>n</a:t>
            </a:r>
            <a:r>
              <a:rPr lang="en-US" b="0" dirty="0"/>
              <a:t> | n ≥ 0}</a:t>
            </a:r>
            <a:endParaRPr lang="he-IL" sz="4400" b="0" dirty="0"/>
          </a:p>
        </p:txBody>
      </p:sp>
      <p:grpSp>
        <p:nvGrpSpPr>
          <p:cNvPr id="12" name="קבוצה 11"/>
          <p:cNvGrpSpPr/>
          <p:nvPr/>
        </p:nvGrpSpPr>
        <p:grpSpPr>
          <a:xfrm>
            <a:off x="5818909" y="3588327"/>
            <a:ext cx="1305186" cy="2980032"/>
            <a:chOff x="7065818" y="3934691"/>
            <a:chExt cx="886692" cy="2272145"/>
          </a:xfrm>
        </p:grpSpPr>
        <p:cxnSp>
          <p:nvCxnSpPr>
            <p:cNvPr id="7" name="מחבר ישר 6"/>
            <p:cNvCxnSpPr/>
            <p:nvPr/>
          </p:nvCxnSpPr>
          <p:spPr>
            <a:xfrm flipH="1">
              <a:off x="7065818" y="3934691"/>
              <a:ext cx="41564" cy="227214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מחבר ישר 7"/>
            <p:cNvCxnSpPr/>
            <p:nvPr/>
          </p:nvCxnSpPr>
          <p:spPr>
            <a:xfrm flipH="1">
              <a:off x="7910946" y="3934691"/>
              <a:ext cx="41564" cy="227214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מחבר ישר 8"/>
            <p:cNvCxnSpPr/>
            <p:nvPr/>
          </p:nvCxnSpPr>
          <p:spPr>
            <a:xfrm>
              <a:off x="7065818" y="6206836"/>
              <a:ext cx="845128" cy="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0" name="TextBox 9"/>
          <p:cNvSpPr txBox="1"/>
          <p:nvPr/>
        </p:nvSpPr>
        <p:spPr>
          <a:xfrm>
            <a:off x="5252123" y="1816939"/>
            <a:ext cx="2377575" cy="64633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3600" dirty="0" err="1"/>
              <a:t>aaaabbbb</a:t>
            </a:r>
            <a:endParaRPr lang="he-IL" sz="3600" dirty="0"/>
          </a:p>
        </p:txBody>
      </p:sp>
      <p:cxnSp>
        <p:nvCxnSpPr>
          <p:cNvPr id="11" name="מחבר חץ ישר 10"/>
          <p:cNvCxnSpPr/>
          <p:nvPr/>
        </p:nvCxnSpPr>
        <p:spPr>
          <a:xfrm flipV="1">
            <a:off x="5985179" y="2327568"/>
            <a:ext cx="0" cy="369606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012874" y="5712819"/>
            <a:ext cx="774975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6000" dirty="0"/>
              <a:t>A</a:t>
            </a:r>
            <a:endParaRPr lang="he-IL" sz="6000" dirty="0"/>
          </a:p>
        </p:txBody>
      </p:sp>
      <p:sp>
        <p:nvSpPr>
          <p:cNvPr id="14" name="TextBox 13"/>
          <p:cNvSpPr txBox="1"/>
          <p:nvPr/>
        </p:nvSpPr>
        <p:spPr>
          <a:xfrm>
            <a:off x="6026727" y="5061659"/>
            <a:ext cx="774975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6000" dirty="0"/>
              <a:t>A</a:t>
            </a:r>
            <a:endParaRPr lang="he-IL" sz="6000" dirty="0"/>
          </a:p>
        </p:txBody>
      </p:sp>
      <p:sp>
        <p:nvSpPr>
          <p:cNvPr id="15" name="TextBox 14"/>
          <p:cNvSpPr txBox="1"/>
          <p:nvPr/>
        </p:nvSpPr>
        <p:spPr>
          <a:xfrm>
            <a:off x="6040580" y="4410499"/>
            <a:ext cx="774975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6000" dirty="0"/>
              <a:t>A</a:t>
            </a:r>
            <a:endParaRPr lang="he-IL" sz="6000" dirty="0"/>
          </a:p>
        </p:txBody>
      </p:sp>
    </p:spTree>
    <p:extLst>
      <p:ext uri="{BB962C8B-B14F-4D97-AF65-F5344CB8AC3E}">
        <p14:creationId xmlns:p14="http://schemas.microsoft.com/office/powerpoint/2010/main" val="718974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כותרת 2">
            <a:extLst>
              <a:ext uri="{FF2B5EF4-FFF2-40B4-BE49-F238E27FC236}">
                <a16:creationId xmlns:a16="http://schemas.microsoft.com/office/drawing/2014/main" id="{D965A4E4-13AB-4AF7-9DEF-064EA4E413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24310" y="781981"/>
            <a:ext cx="10221024" cy="637353"/>
          </a:xfrm>
        </p:spPr>
        <p:txBody>
          <a:bodyPr/>
          <a:lstStyle/>
          <a:p>
            <a:r>
              <a:rPr lang="en-US" b="0" dirty="0"/>
              <a:t>L4= { a</a:t>
            </a:r>
            <a:r>
              <a:rPr lang="en-US" b="0" baseline="30000" dirty="0"/>
              <a:t>n</a:t>
            </a:r>
            <a:r>
              <a:rPr lang="en-US" b="0" dirty="0"/>
              <a:t> </a:t>
            </a:r>
            <a:r>
              <a:rPr lang="en-US" b="0" dirty="0" err="1"/>
              <a:t>b</a:t>
            </a:r>
            <a:r>
              <a:rPr lang="en-US" b="0" baseline="30000" dirty="0" err="1"/>
              <a:t>n</a:t>
            </a:r>
            <a:r>
              <a:rPr lang="en-US" b="0" dirty="0"/>
              <a:t> | n ≥ 0}</a:t>
            </a:r>
            <a:endParaRPr lang="he-IL" sz="4400" b="0" dirty="0"/>
          </a:p>
        </p:txBody>
      </p:sp>
      <p:grpSp>
        <p:nvGrpSpPr>
          <p:cNvPr id="12" name="קבוצה 11"/>
          <p:cNvGrpSpPr/>
          <p:nvPr/>
        </p:nvGrpSpPr>
        <p:grpSpPr>
          <a:xfrm>
            <a:off x="5818909" y="3588327"/>
            <a:ext cx="1305186" cy="2980032"/>
            <a:chOff x="7065818" y="3934691"/>
            <a:chExt cx="886692" cy="2272145"/>
          </a:xfrm>
        </p:grpSpPr>
        <p:cxnSp>
          <p:nvCxnSpPr>
            <p:cNvPr id="7" name="מחבר ישר 6"/>
            <p:cNvCxnSpPr/>
            <p:nvPr/>
          </p:nvCxnSpPr>
          <p:spPr>
            <a:xfrm flipH="1">
              <a:off x="7065818" y="3934691"/>
              <a:ext cx="41564" cy="227214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מחבר ישר 7"/>
            <p:cNvCxnSpPr/>
            <p:nvPr/>
          </p:nvCxnSpPr>
          <p:spPr>
            <a:xfrm flipH="1">
              <a:off x="7910946" y="3934691"/>
              <a:ext cx="41564" cy="227214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מחבר ישר 8"/>
            <p:cNvCxnSpPr/>
            <p:nvPr/>
          </p:nvCxnSpPr>
          <p:spPr>
            <a:xfrm>
              <a:off x="7065818" y="6206836"/>
              <a:ext cx="845128" cy="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0" name="TextBox 9"/>
          <p:cNvSpPr txBox="1"/>
          <p:nvPr/>
        </p:nvSpPr>
        <p:spPr>
          <a:xfrm>
            <a:off x="5252123" y="1816939"/>
            <a:ext cx="2377575" cy="64633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3600" dirty="0" err="1"/>
              <a:t>aaaabbbb</a:t>
            </a:r>
            <a:endParaRPr lang="he-IL" sz="3600" dirty="0"/>
          </a:p>
        </p:txBody>
      </p:sp>
      <p:cxnSp>
        <p:nvCxnSpPr>
          <p:cNvPr id="11" name="מחבר חץ ישר 10"/>
          <p:cNvCxnSpPr/>
          <p:nvPr/>
        </p:nvCxnSpPr>
        <p:spPr>
          <a:xfrm flipV="1">
            <a:off x="6262273" y="2327568"/>
            <a:ext cx="0" cy="369606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012874" y="5712819"/>
            <a:ext cx="774975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6000" dirty="0"/>
              <a:t>A</a:t>
            </a:r>
            <a:endParaRPr lang="he-IL" sz="6000" dirty="0"/>
          </a:p>
        </p:txBody>
      </p:sp>
      <p:sp>
        <p:nvSpPr>
          <p:cNvPr id="14" name="TextBox 13"/>
          <p:cNvSpPr txBox="1"/>
          <p:nvPr/>
        </p:nvSpPr>
        <p:spPr>
          <a:xfrm>
            <a:off x="6026727" y="5061659"/>
            <a:ext cx="774975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6000" dirty="0"/>
              <a:t>A</a:t>
            </a:r>
            <a:endParaRPr lang="he-IL" sz="6000" dirty="0"/>
          </a:p>
        </p:txBody>
      </p:sp>
      <p:sp>
        <p:nvSpPr>
          <p:cNvPr id="15" name="TextBox 14"/>
          <p:cNvSpPr txBox="1"/>
          <p:nvPr/>
        </p:nvSpPr>
        <p:spPr>
          <a:xfrm>
            <a:off x="6040580" y="4410499"/>
            <a:ext cx="774975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6000" dirty="0"/>
              <a:t>A</a:t>
            </a:r>
            <a:endParaRPr lang="he-IL" sz="6000" dirty="0"/>
          </a:p>
        </p:txBody>
      </p:sp>
      <p:sp>
        <p:nvSpPr>
          <p:cNvPr id="16" name="TextBox 15"/>
          <p:cNvSpPr txBox="1"/>
          <p:nvPr/>
        </p:nvSpPr>
        <p:spPr>
          <a:xfrm>
            <a:off x="6054433" y="3759339"/>
            <a:ext cx="774975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6000" dirty="0"/>
              <a:t>A</a:t>
            </a:r>
            <a:endParaRPr lang="he-IL" sz="6000" dirty="0"/>
          </a:p>
        </p:txBody>
      </p:sp>
    </p:spTree>
    <p:extLst>
      <p:ext uri="{BB962C8B-B14F-4D97-AF65-F5344CB8AC3E}">
        <p14:creationId xmlns:p14="http://schemas.microsoft.com/office/powerpoint/2010/main" val="1484735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כותרת 2">
            <a:extLst>
              <a:ext uri="{FF2B5EF4-FFF2-40B4-BE49-F238E27FC236}">
                <a16:creationId xmlns:a16="http://schemas.microsoft.com/office/drawing/2014/main" id="{D965A4E4-13AB-4AF7-9DEF-064EA4E413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24310" y="781981"/>
            <a:ext cx="10221024" cy="637353"/>
          </a:xfrm>
        </p:spPr>
        <p:txBody>
          <a:bodyPr/>
          <a:lstStyle/>
          <a:p>
            <a:r>
              <a:rPr lang="en-US" b="0" dirty="0"/>
              <a:t>L4= { a</a:t>
            </a:r>
            <a:r>
              <a:rPr lang="en-US" b="0" baseline="30000" dirty="0"/>
              <a:t>n</a:t>
            </a:r>
            <a:r>
              <a:rPr lang="en-US" b="0" dirty="0"/>
              <a:t> </a:t>
            </a:r>
            <a:r>
              <a:rPr lang="en-US" b="0" dirty="0" err="1"/>
              <a:t>b</a:t>
            </a:r>
            <a:r>
              <a:rPr lang="en-US" b="0" baseline="30000" dirty="0" err="1"/>
              <a:t>n</a:t>
            </a:r>
            <a:r>
              <a:rPr lang="en-US" b="0" dirty="0"/>
              <a:t> | n ≥ 0}</a:t>
            </a:r>
            <a:endParaRPr lang="he-IL" sz="4400" b="0" dirty="0"/>
          </a:p>
        </p:txBody>
      </p:sp>
      <p:grpSp>
        <p:nvGrpSpPr>
          <p:cNvPr id="12" name="קבוצה 11"/>
          <p:cNvGrpSpPr/>
          <p:nvPr/>
        </p:nvGrpSpPr>
        <p:grpSpPr>
          <a:xfrm>
            <a:off x="5818909" y="3588327"/>
            <a:ext cx="1305186" cy="2980032"/>
            <a:chOff x="7065818" y="3934691"/>
            <a:chExt cx="886692" cy="2272145"/>
          </a:xfrm>
        </p:grpSpPr>
        <p:cxnSp>
          <p:nvCxnSpPr>
            <p:cNvPr id="7" name="מחבר ישר 6"/>
            <p:cNvCxnSpPr/>
            <p:nvPr/>
          </p:nvCxnSpPr>
          <p:spPr>
            <a:xfrm flipH="1">
              <a:off x="7065818" y="3934691"/>
              <a:ext cx="41564" cy="227214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מחבר ישר 7"/>
            <p:cNvCxnSpPr/>
            <p:nvPr/>
          </p:nvCxnSpPr>
          <p:spPr>
            <a:xfrm flipH="1">
              <a:off x="7910946" y="3934691"/>
              <a:ext cx="41564" cy="227214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מחבר ישר 8"/>
            <p:cNvCxnSpPr/>
            <p:nvPr/>
          </p:nvCxnSpPr>
          <p:spPr>
            <a:xfrm>
              <a:off x="7065818" y="6206836"/>
              <a:ext cx="845128" cy="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0" name="TextBox 9"/>
          <p:cNvSpPr txBox="1"/>
          <p:nvPr/>
        </p:nvSpPr>
        <p:spPr>
          <a:xfrm>
            <a:off x="5252123" y="1816939"/>
            <a:ext cx="2377575" cy="64633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3600" dirty="0" err="1"/>
              <a:t>aaaabbbb</a:t>
            </a:r>
            <a:endParaRPr lang="he-IL" sz="3600" dirty="0"/>
          </a:p>
        </p:txBody>
      </p:sp>
      <p:cxnSp>
        <p:nvCxnSpPr>
          <p:cNvPr id="11" name="מחבר חץ ישר 10"/>
          <p:cNvCxnSpPr/>
          <p:nvPr/>
        </p:nvCxnSpPr>
        <p:spPr>
          <a:xfrm flipV="1">
            <a:off x="6511655" y="2327568"/>
            <a:ext cx="0" cy="369606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012874" y="5712819"/>
            <a:ext cx="774975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6000" dirty="0"/>
              <a:t>A</a:t>
            </a:r>
            <a:endParaRPr lang="he-IL" sz="6000" dirty="0"/>
          </a:p>
        </p:txBody>
      </p:sp>
      <p:sp>
        <p:nvSpPr>
          <p:cNvPr id="14" name="TextBox 13"/>
          <p:cNvSpPr txBox="1"/>
          <p:nvPr/>
        </p:nvSpPr>
        <p:spPr>
          <a:xfrm>
            <a:off x="6026727" y="5061659"/>
            <a:ext cx="774975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6000" dirty="0"/>
              <a:t>A</a:t>
            </a:r>
            <a:endParaRPr lang="he-IL" sz="6000" dirty="0"/>
          </a:p>
        </p:txBody>
      </p:sp>
      <p:sp>
        <p:nvSpPr>
          <p:cNvPr id="15" name="TextBox 14"/>
          <p:cNvSpPr txBox="1"/>
          <p:nvPr/>
        </p:nvSpPr>
        <p:spPr>
          <a:xfrm>
            <a:off x="6040580" y="4410499"/>
            <a:ext cx="774975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6000" dirty="0"/>
              <a:t>A</a:t>
            </a:r>
            <a:endParaRPr lang="he-IL" sz="6000" dirty="0"/>
          </a:p>
        </p:txBody>
      </p:sp>
    </p:spTree>
    <p:extLst>
      <p:ext uri="{BB962C8B-B14F-4D97-AF65-F5344CB8AC3E}">
        <p14:creationId xmlns:p14="http://schemas.microsoft.com/office/powerpoint/2010/main" val="1149204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כותרת 2">
            <a:extLst>
              <a:ext uri="{FF2B5EF4-FFF2-40B4-BE49-F238E27FC236}">
                <a16:creationId xmlns:a16="http://schemas.microsoft.com/office/drawing/2014/main" id="{D965A4E4-13AB-4AF7-9DEF-064EA4E413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24310" y="781981"/>
            <a:ext cx="10221024" cy="637353"/>
          </a:xfrm>
        </p:spPr>
        <p:txBody>
          <a:bodyPr/>
          <a:lstStyle/>
          <a:p>
            <a:r>
              <a:rPr lang="en-US" b="0" dirty="0"/>
              <a:t>L4= { a</a:t>
            </a:r>
            <a:r>
              <a:rPr lang="en-US" b="0" baseline="30000" dirty="0"/>
              <a:t>n</a:t>
            </a:r>
            <a:r>
              <a:rPr lang="en-US" b="0" dirty="0"/>
              <a:t> </a:t>
            </a:r>
            <a:r>
              <a:rPr lang="en-US" b="0" dirty="0" err="1"/>
              <a:t>b</a:t>
            </a:r>
            <a:r>
              <a:rPr lang="en-US" b="0" baseline="30000" dirty="0" err="1"/>
              <a:t>n</a:t>
            </a:r>
            <a:r>
              <a:rPr lang="en-US" b="0" dirty="0"/>
              <a:t> | n ≥ 0}</a:t>
            </a:r>
            <a:endParaRPr lang="he-IL" sz="4400" b="0" dirty="0"/>
          </a:p>
        </p:txBody>
      </p:sp>
      <p:grpSp>
        <p:nvGrpSpPr>
          <p:cNvPr id="12" name="קבוצה 11"/>
          <p:cNvGrpSpPr/>
          <p:nvPr/>
        </p:nvGrpSpPr>
        <p:grpSpPr>
          <a:xfrm>
            <a:off x="5818909" y="3588327"/>
            <a:ext cx="1305186" cy="2980032"/>
            <a:chOff x="7065818" y="3934691"/>
            <a:chExt cx="886692" cy="2272145"/>
          </a:xfrm>
        </p:grpSpPr>
        <p:cxnSp>
          <p:nvCxnSpPr>
            <p:cNvPr id="7" name="מחבר ישר 6"/>
            <p:cNvCxnSpPr/>
            <p:nvPr/>
          </p:nvCxnSpPr>
          <p:spPr>
            <a:xfrm flipH="1">
              <a:off x="7065818" y="3934691"/>
              <a:ext cx="41564" cy="227214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מחבר ישר 7"/>
            <p:cNvCxnSpPr/>
            <p:nvPr/>
          </p:nvCxnSpPr>
          <p:spPr>
            <a:xfrm flipH="1">
              <a:off x="7910946" y="3934691"/>
              <a:ext cx="41564" cy="227214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מחבר ישר 8"/>
            <p:cNvCxnSpPr/>
            <p:nvPr/>
          </p:nvCxnSpPr>
          <p:spPr>
            <a:xfrm>
              <a:off x="7065818" y="6206836"/>
              <a:ext cx="845128" cy="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0" name="TextBox 9"/>
          <p:cNvSpPr txBox="1"/>
          <p:nvPr/>
        </p:nvSpPr>
        <p:spPr>
          <a:xfrm>
            <a:off x="5252123" y="1816939"/>
            <a:ext cx="2377575" cy="64633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3600" dirty="0" err="1"/>
              <a:t>aaaabbbb</a:t>
            </a:r>
            <a:endParaRPr lang="he-IL" sz="3600" dirty="0"/>
          </a:p>
        </p:txBody>
      </p:sp>
      <p:cxnSp>
        <p:nvCxnSpPr>
          <p:cNvPr id="11" name="מחבר חץ ישר 10"/>
          <p:cNvCxnSpPr/>
          <p:nvPr/>
        </p:nvCxnSpPr>
        <p:spPr>
          <a:xfrm flipV="1">
            <a:off x="6802583" y="2327568"/>
            <a:ext cx="0" cy="369606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012874" y="5712819"/>
            <a:ext cx="774975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6000" dirty="0"/>
              <a:t>A</a:t>
            </a:r>
            <a:endParaRPr lang="he-IL" sz="6000" dirty="0"/>
          </a:p>
        </p:txBody>
      </p:sp>
      <p:sp>
        <p:nvSpPr>
          <p:cNvPr id="14" name="TextBox 13"/>
          <p:cNvSpPr txBox="1"/>
          <p:nvPr/>
        </p:nvSpPr>
        <p:spPr>
          <a:xfrm>
            <a:off x="6026727" y="5061659"/>
            <a:ext cx="774975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6000" dirty="0"/>
              <a:t>A</a:t>
            </a:r>
            <a:endParaRPr lang="he-IL" sz="6000" dirty="0"/>
          </a:p>
        </p:txBody>
      </p:sp>
    </p:spTree>
    <p:extLst>
      <p:ext uri="{BB962C8B-B14F-4D97-AF65-F5344CB8AC3E}">
        <p14:creationId xmlns:p14="http://schemas.microsoft.com/office/powerpoint/2010/main" val="314314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כותרת 2">
            <a:extLst>
              <a:ext uri="{FF2B5EF4-FFF2-40B4-BE49-F238E27FC236}">
                <a16:creationId xmlns:a16="http://schemas.microsoft.com/office/drawing/2014/main" id="{D965A4E4-13AB-4AF7-9DEF-064EA4E413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24310" y="781981"/>
            <a:ext cx="10221024" cy="637353"/>
          </a:xfrm>
        </p:spPr>
        <p:txBody>
          <a:bodyPr/>
          <a:lstStyle/>
          <a:p>
            <a:r>
              <a:rPr lang="en-US" b="0" dirty="0"/>
              <a:t>L4= { a</a:t>
            </a:r>
            <a:r>
              <a:rPr lang="en-US" b="0" baseline="30000" dirty="0"/>
              <a:t>n</a:t>
            </a:r>
            <a:r>
              <a:rPr lang="en-US" b="0" dirty="0"/>
              <a:t> </a:t>
            </a:r>
            <a:r>
              <a:rPr lang="en-US" b="0" dirty="0" err="1"/>
              <a:t>b</a:t>
            </a:r>
            <a:r>
              <a:rPr lang="en-US" b="0" baseline="30000" dirty="0" err="1"/>
              <a:t>n</a:t>
            </a:r>
            <a:r>
              <a:rPr lang="en-US" b="0" dirty="0"/>
              <a:t> | n ≥ 0}</a:t>
            </a:r>
            <a:endParaRPr lang="he-IL" sz="4400" b="0" dirty="0"/>
          </a:p>
        </p:txBody>
      </p:sp>
      <p:grpSp>
        <p:nvGrpSpPr>
          <p:cNvPr id="12" name="קבוצה 11"/>
          <p:cNvGrpSpPr/>
          <p:nvPr/>
        </p:nvGrpSpPr>
        <p:grpSpPr>
          <a:xfrm>
            <a:off x="5818909" y="3588327"/>
            <a:ext cx="1305186" cy="2980032"/>
            <a:chOff x="7065818" y="3934691"/>
            <a:chExt cx="886692" cy="2272145"/>
          </a:xfrm>
        </p:grpSpPr>
        <p:cxnSp>
          <p:nvCxnSpPr>
            <p:cNvPr id="7" name="מחבר ישר 6"/>
            <p:cNvCxnSpPr/>
            <p:nvPr/>
          </p:nvCxnSpPr>
          <p:spPr>
            <a:xfrm flipH="1">
              <a:off x="7065818" y="3934691"/>
              <a:ext cx="41564" cy="227214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מחבר ישר 7"/>
            <p:cNvCxnSpPr/>
            <p:nvPr/>
          </p:nvCxnSpPr>
          <p:spPr>
            <a:xfrm flipH="1">
              <a:off x="7910946" y="3934691"/>
              <a:ext cx="41564" cy="227214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מחבר ישר 8"/>
            <p:cNvCxnSpPr/>
            <p:nvPr/>
          </p:nvCxnSpPr>
          <p:spPr>
            <a:xfrm>
              <a:off x="7065818" y="6206836"/>
              <a:ext cx="845128" cy="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0" name="TextBox 9"/>
          <p:cNvSpPr txBox="1"/>
          <p:nvPr/>
        </p:nvSpPr>
        <p:spPr>
          <a:xfrm>
            <a:off x="5252123" y="1816939"/>
            <a:ext cx="2377575" cy="64633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3600" dirty="0" err="1"/>
              <a:t>aaaabbbb</a:t>
            </a:r>
            <a:endParaRPr lang="he-IL" sz="3600" dirty="0"/>
          </a:p>
        </p:txBody>
      </p:sp>
      <p:cxnSp>
        <p:nvCxnSpPr>
          <p:cNvPr id="11" name="מחבר חץ ישר 10"/>
          <p:cNvCxnSpPr/>
          <p:nvPr/>
        </p:nvCxnSpPr>
        <p:spPr>
          <a:xfrm flipV="1">
            <a:off x="7093532" y="2338583"/>
            <a:ext cx="0" cy="369606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012874" y="5712819"/>
            <a:ext cx="774975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6000" dirty="0"/>
              <a:t>A</a:t>
            </a:r>
            <a:endParaRPr lang="he-IL" sz="6000" dirty="0"/>
          </a:p>
        </p:txBody>
      </p:sp>
    </p:spTree>
    <p:extLst>
      <p:ext uri="{BB962C8B-B14F-4D97-AF65-F5344CB8AC3E}">
        <p14:creationId xmlns:p14="http://schemas.microsoft.com/office/powerpoint/2010/main" val="1805576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כותרת 2">
            <a:extLst>
              <a:ext uri="{FF2B5EF4-FFF2-40B4-BE49-F238E27FC236}">
                <a16:creationId xmlns:a16="http://schemas.microsoft.com/office/drawing/2014/main" id="{D965A4E4-13AB-4AF7-9DEF-064EA4E413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24310" y="781981"/>
            <a:ext cx="10221024" cy="637353"/>
          </a:xfrm>
        </p:spPr>
        <p:txBody>
          <a:bodyPr/>
          <a:lstStyle/>
          <a:p>
            <a:r>
              <a:rPr lang="en-US" b="0" dirty="0"/>
              <a:t>L4= { a</a:t>
            </a:r>
            <a:r>
              <a:rPr lang="en-US" b="0" baseline="30000" dirty="0"/>
              <a:t>n</a:t>
            </a:r>
            <a:r>
              <a:rPr lang="en-US" b="0" dirty="0"/>
              <a:t> </a:t>
            </a:r>
            <a:r>
              <a:rPr lang="en-US" b="0" dirty="0" err="1"/>
              <a:t>b</a:t>
            </a:r>
            <a:r>
              <a:rPr lang="en-US" b="0" baseline="30000" dirty="0" err="1"/>
              <a:t>n</a:t>
            </a:r>
            <a:r>
              <a:rPr lang="en-US" b="0" dirty="0"/>
              <a:t> | n ≥ 0}</a:t>
            </a:r>
            <a:endParaRPr lang="he-IL" sz="4400" b="0" dirty="0"/>
          </a:p>
        </p:txBody>
      </p:sp>
      <p:grpSp>
        <p:nvGrpSpPr>
          <p:cNvPr id="12" name="קבוצה 11"/>
          <p:cNvGrpSpPr/>
          <p:nvPr/>
        </p:nvGrpSpPr>
        <p:grpSpPr>
          <a:xfrm>
            <a:off x="5818909" y="3588327"/>
            <a:ext cx="1305186" cy="2980032"/>
            <a:chOff x="7065818" y="3934691"/>
            <a:chExt cx="886692" cy="2272145"/>
          </a:xfrm>
        </p:grpSpPr>
        <p:cxnSp>
          <p:nvCxnSpPr>
            <p:cNvPr id="7" name="מחבר ישר 6"/>
            <p:cNvCxnSpPr/>
            <p:nvPr/>
          </p:nvCxnSpPr>
          <p:spPr>
            <a:xfrm flipH="1">
              <a:off x="7065818" y="3934691"/>
              <a:ext cx="41564" cy="227214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מחבר ישר 7"/>
            <p:cNvCxnSpPr/>
            <p:nvPr/>
          </p:nvCxnSpPr>
          <p:spPr>
            <a:xfrm flipH="1">
              <a:off x="7910946" y="3934691"/>
              <a:ext cx="41564" cy="227214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מחבר ישר 8"/>
            <p:cNvCxnSpPr/>
            <p:nvPr/>
          </p:nvCxnSpPr>
          <p:spPr>
            <a:xfrm>
              <a:off x="7065818" y="6206836"/>
              <a:ext cx="845128" cy="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52" name="TextBox 51"/>
          <p:cNvSpPr txBox="1"/>
          <p:nvPr/>
        </p:nvSpPr>
        <p:spPr>
          <a:xfrm>
            <a:off x="610851" y="4545596"/>
            <a:ext cx="4641272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4000" b="1" dirty="0"/>
              <a:t>המחסנית התרוקנה</a:t>
            </a:r>
            <a:endParaRPr lang="he-IL" sz="3600" dirty="0"/>
          </a:p>
        </p:txBody>
      </p:sp>
      <p:sp>
        <p:nvSpPr>
          <p:cNvPr id="10" name="TextBox 9"/>
          <p:cNvSpPr txBox="1"/>
          <p:nvPr/>
        </p:nvSpPr>
        <p:spPr>
          <a:xfrm>
            <a:off x="5252123" y="1816939"/>
            <a:ext cx="2377575" cy="64633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3600" dirty="0" err="1"/>
              <a:t>aaaabbbb</a:t>
            </a:r>
            <a:endParaRPr lang="he-IL" sz="3600" dirty="0"/>
          </a:p>
        </p:txBody>
      </p:sp>
      <p:cxnSp>
        <p:nvCxnSpPr>
          <p:cNvPr id="11" name="מחבר חץ ישר 10"/>
          <p:cNvCxnSpPr/>
          <p:nvPr/>
        </p:nvCxnSpPr>
        <p:spPr>
          <a:xfrm flipV="1">
            <a:off x="7370626" y="2338583"/>
            <a:ext cx="0" cy="369606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1033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כותרת 2">
            <a:extLst>
              <a:ext uri="{FF2B5EF4-FFF2-40B4-BE49-F238E27FC236}">
                <a16:creationId xmlns:a16="http://schemas.microsoft.com/office/drawing/2014/main" id="{D6C7B008-63A1-4A34-A457-D6A0B6D5402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e-IL" sz="4400" b="1" dirty="0"/>
              <a:t>איך זה נראה באוטומט?</a:t>
            </a:r>
          </a:p>
        </p:txBody>
      </p:sp>
      <p:sp>
        <p:nvSpPr>
          <p:cNvPr id="9" name="מלבן 8">
            <a:extLst>
              <a:ext uri="{FF2B5EF4-FFF2-40B4-BE49-F238E27FC236}">
                <a16:creationId xmlns:a16="http://schemas.microsoft.com/office/drawing/2014/main" id="{E5D1FA29-234E-4A83-90AD-721424AE168B}"/>
              </a:ext>
            </a:extLst>
          </p:cNvPr>
          <p:cNvSpPr/>
          <p:nvPr/>
        </p:nvSpPr>
        <p:spPr>
          <a:xfrm>
            <a:off x="1136073" y="2245066"/>
            <a:ext cx="9767454" cy="4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3200" dirty="0">
                <a:solidFill>
                  <a:schemeClr val="bg1"/>
                </a:solidFill>
              </a:rPr>
              <a:t> </a:t>
            </a:r>
          </a:p>
          <a:p>
            <a:pPr algn="ctr"/>
            <a:r>
              <a:rPr lang="he-IL" sz="3200" b="1" dirty="0">
                <a:latin typeface="Times New Roman" panose="02020603050405020304" pitchFamily="18" charset="0"/>
                <a:ea typeface="Cambria Math" panose="02040503050406030204" pitchFamily="18" charset="0"/>
              </a:rPr>
              <a:t>פעולה על המחסנית / מה בראש המחסנית, אות הקלט</a:t>
            </a:r>
          </a:p>
          <a:p>
            <a:pPr algn="ctr"/>
            <a:endParaRPr lang="he-IL" sz="3200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660765" y="1413163"/>
            <a:ext cx="3007555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2400" b="1" dirty="0"/>
              <a:t>רישום מקובל על החץ: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614824" y="3296283"/>
            <a:ext cx="1053495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2400" b="1" dirty="0"/>
              <a:t>דוגמה:</a:t>
            </a:r>
          </a:p>
        </p:txBody>
      </p:sp>
      <p:pic>
        <p:nvPicPr>
          <p:cNvPr id="13" name="תמונה 12"/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2687" b="55682"/>
          <a:stretch/>
        </p:blipFill>
        <p:spPr>
          <a:xfrm>
            <a:off x="2590800" y="2916410"/>
            <a:ext cx="5929745" cy="30687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6025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כותרת 2">
            <a:extLst>
              <a:ext uri="{FF2B5EF4-FFF2-40B4-BE49-F238E27FC236}">
                <a16:creationId xmlns:a16="http://schemas.microsoft.com/office/drawing/2014/main" id="{D965A4E4-13AB-4AF7-9DEF-064EA4E413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15909" y="905322"/>
            <a:ext cx="7637169" cy="1593175"/>
          </a:xfrm>
        </p:spPr>
        <p:txBody>
          <a:bodyPr/>
          <a:lstStyle/>
          <a:p>
            <a:r>
              <a:rPr lang="en-US" sz="6600" b="0" dirty="0"/>
              <a:t>L = { a</a:t>
            </a:r>
            <a:r>
              <a:rPr lang="en-US" sz="6600" b="0" baseline="30000" dirty="0"/>
              <a:t>n</a:t>
            </a:r>
            <a:r>
              <a:rPr lang="en-US" sz="6600" b="0" dirty="0"/>
              <a:t> </a:t>
            </a:r>
            <a:r>
              <a:rPr lang="en-US" sz="6600" b="0" dirty="0" err="1"/>
              <a:t>b</a:t>
            </a:r>
            <a:r>
              <a:rPr lang="en-US" sz="6600" b="0" baseline="30000" dirty="0" err="1"/>
              <a:t>n</a:t>
            </a:r>
            <a:r>
              <a:rPr lang="en-US" sz="6600" b="0" dirty="0"/>
              <a:t> | n ≥ 0}</a:t>
            </a:r>
            <a:endParaRPr lang="he-IL" sz="6600" b="0" dirty="0"/>
          </a:p>
        </p:txBody>
      </p:sp>
      <p:sp>
        <p:nvSpPr>
          <p:cNvPr id="7" name="כותרת 2">
            <a:extLst>
              <a:ext uri="{FF2B5EF4-FFF2-40B4-BE49-F238E27FC236}">
                <a16:creationId xmlns:a16="http://schemas.microsoft.com/office/drawing/2014/main" id="{D965A4E4-13AB-4AF7-9DEF-064EA4E41369}"/>
              </a:ext>
            </a:extLst>
          </p:cNvPr>
          <p:cNvSpPr txBox="1">
            <a:spLocks/>
          </p:cNvSpPr>
          <p:nvPr/>
        </p:nvSpPr>
        <p:spPr>
          <a:xfrm>
            <a:off x="2777099" y="280850"/>
            <a:ext cx="9303285" cy="637353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>
            <a:lvl1pPr algn="ctr" defTabSz="914491" rtl="1" eaLnBrk="1" latinLnBrk="0" hangingPunct="1">
              <a:spcBef>
                <a:spcPct val="0"/>
              </a:spcBef>
              <a:buNone/>
              <a:defRPr sz="4400" b="1" kern="1200">
                <a:solidFill>
                  <a:srgbClr val="192A72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כעת נבנה אוטומט מחסנית לשפה</a:t>
            </a:r>
          </a:p>
        </p:txBody>
      </p:sp>
    </p:spTree>
    <p:extLst>
      <p:ext uri="{BB962C8B-B14F-4D97-AF65-F5344CB8AC3E}">
        <p14:creationId xmlns:p14="http://schemas.microsoft.com/office/powerpoint/2010/main" val="12018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כותרת 2">
            <a:extLst>
              <a:ext uri="{FF2B5EF4-FFF2-40B4-BE49-F238E27FC236}">
                <a16:creationId xmlns:a16="http://schemas.microsoft.com/office/drawing/2014/main" id="{D965A4E4-13AB-4AF7-9DEF-064EA4E413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7426" y="905322"/>
            <a:ext cx="10431887" cy="1593175"/>
          </a:xfrm>
        </p:spPr>
        <p:txBody>
          <a:bodyPr/>
          <a:lstStyle/>
          <a:p>
            <a:pPr rtl="0"/>
            <a:r>
              <a:rPr lang="en-US" sz="6600" b="0" dirty="0"/>
              <a:t>L = { a</a:t>
            </a:r>
            <a:r>
              <a:rPr lang="en-US" sz="6600" b="0" baseline="30000" dirty="0"/>
              <a:t>n</a:t>
            </a:r>
            <a:r>
              <a:rPr lang="en-US" sz="6600" b="0" dirty="0"/>
              <a:t> </a:t>
            </a:r>
            <a:r>
              <a:rPr lang="en-US" sz="6600" b="0" dirty="0" err="1"/>
              <a:t>b</a:t>
            </a:r>
            <a:r>
              <a:rPr lang="en-US" sz="6600" b="0" baseline="30000" dirty="0" err="1"/>
              <a:t>m</a:t>
            </a:r>
            <a:r>
              <a:rPr lang="en-US" sz="6600" b="0" dirty="0"/>
              <a:t> </a:t>
            </a:r>
            <a:r>
              <a:rPr lang="en-US" sz="6600" b="0" dirty="0" err="1"/>
              <a:t>c</a:t>
            </a:r>
            <a:r>
              <a:rPr lang="en-US" sz="6600" b="0" baseline="30000" dirty="0" err="1"/>
              <a:t>m+n</a:t>
            </a:r>
            <a:r>
              <a:rPr lang="en-US" sz="6600" b="0" dirty="0"/>
              <a:t> | </a:t>
            </a:r>
            <a:r>
              <a:rPr lang="en-US" sz="6600" b="0" dirty="0" err="1"/>
              <a:t>m,n</a:t>
            </a:r>
            <a:r>
              <a:rPr lang="en-US" sz="6600" b="0" dirty="0"/>
              <a:t> &gt; 0}</a:t>
            </a:r>
            <a:endParaRPr lang="he-IL" sz="6600" b="0" dirty="0"/>
          </a:p>
        </p:txBody>
      </p:sp>
      <p:sp>
        <p:nvSpPr>
          <p:cNvPr id="7" name="כותרת 2">
            <a:extLst>
              <a:ext uri="{FF2B5EF4-FFF2-40B4-BE49-F238E27FC236}">
                <a16:creationId xmlns:a16="http://schemas.microsoft.com/office/drawing/2014/main" id="{D965A4E4-13AB-4AF7-9DEF-064EA4E41369}"/>
              </a:ext>
            </a:extLst>
          </p:cNvPr>
          <p:cNvSpPr txBox="1">
            <a:spLocks/>
          </p:cNvSpPr>
          <p:nvPr/>
        </p:nvSpPr>
        <p:spPr>
          <a:xfrm>
            <a:off x="2777099" y="280850"/>
            <a:ext cx="9303285" cy="637353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>
            <a:lvl1pPr algn="ctr" defTabSz="914491" rtl="1" eaLnBrk="1" latinLnBrk="0" hangingPunct="1">
              <a:spcBef>
                <a:spcPct val="0"/>
              </a:spcBef>
              <a:buNone/>
              <a:defRPr sz="4400" b="1" kern="1200">
                <a:solidFill>
                  <a:srgbClr val="192A72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כעת נבנה אוטומט מחסנית לשפה</a:t>
            </a:r>
          </a:p>
        </p:txBody>
      </p:sp>
    </p:spTree>
    <p:extLst>
      <p:ext uri="{BB962C8B-B14F-4D97-AF65-F5344CB8AC3E}">
        <p14:creationId xmlns:p14="http://schemas.microsoft.com/office/powerpoint/2010/main" val="1152996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כותרת 2">
            <a:extLst>
              <a:ext uri="{FF2B5EF4-FFF2-40B4-BE49-F238E27FC236}">
                <a16:creationId xmlns:a16="http://schemas.microsoft.com/office/drawing/2014/main" id="{D965A4E4-13AB-4AF7-9DEF-064EA4E413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7426" y="905322"/>
            <a:ext cx="9556123" cy="1593175"/>
          </a:xfrm>
        </p:spPr>
        <p:txBody>
          <a:bodyPr/>
          <a:lstStyle/>
          <a:p>
            <a:pPr rtl="0"/>
            <a:r>
              <a:rPr lang="en-US" sz="6600" b="0" dirty="0"/>
              <a:t>L</a:t>
            </a:r>
            <a:r>
              <a:rPr lang="en-US" sz="6600" b="0" baseline="-25000" dirty="0"/>
              <a:t>1</a:t>
            </a:r>
            <a:r>
              <a:rPr lang="en-US" sz="6600" b="0" dirty="0"/>
              <a:t> = { a</a:t>
            </a:r>
            <a:r>
              <a:rPr lang="en-US" sz="6600" b="0" baseline="30000" dirty="0"/>
              <a:t>n</a:t>
            </a:r>
            <a:r>
              <a:rPr lang="en-US" sz="6600" b="0" dirty="0"/>
              <a:t> b</a:t>
            </a:r>
            <a:r>
              <a:rPr lang="en-US" sz="6600" b="0" baseline="30000" dirty="0"/>
              <a:t>2n</a:t>
            </a:r>
            <a:r>
              <a:rPr lang="en-US" sz="6600" b="0" dirty="0"/>
              <a:t> | n ≥ 0}</a:t>
            </a:r>
            <a:endParaRPr lang="he-IL" sz="6600" b="0" dirty="0"/>
          </a:p>
        </p:txBody>
      </p:sp>
      <p:sp>
        <p:nvSpPr>
          <p:cNvPr id="7" name="כותרת 2">
            <a:extLst>
              <a:ext uri="{FF2B5EF4-FFF2-40B4-BE49-F238E27FC236}">
                <a16:creationId xmlns:a16="http://schemas.microsoft.com/office/drawing/2014/main" id="{D965A4E4-13AB-4AF7-9DEF-064EA4E41369}"/>
              </a:ext>
            </a:extLst>
          </p:cNvPr>
          <p:cNvSpPr txBox="1">
            <a:spLocks/>
          </p:cNvSpPr>
          <p:nvPr/>
        </p:nvSpPr>
        <p:spPr>
          <a:xfrm>
            <a:off x="2777099" y="280850"/>
            <a:ext cx="9303285" cy="637353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>
            <a:lvl1pPr algn="ctr" defTabSz="914491" rtl="1" eaLnBrk="1" latinLnBrk="0" hangingPunct="1">
              <a:spcBef>
                <a:spcPct val="0"/>
              </a:spcBef>
              <a:buNone/>
              <a:defRPr sz="4400" b="1" kern="1200">
                <a:solidFill>
                  <a:srgbClr val="192A72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כעת נבנה אוטומט מחסנית לשפה</a:t>
            </a:r>
          </a:p>
        </p:txBody>
      </p:sp>
      <p:sp>
        <p:nvSpPr>
          <p:cNvPr id="4" name="כותרת 2">
            <a:extLst>
              <a:ext uri="{FF2B5EF4-FFF2-40B4-BE49-F238E27FC236}">
                <a16:creationId xmlns:a16="http://schemas.microsoft.com/office/drawing/2014/main" id="{D965A4E4-13AB-4AF7-9DEF-064EA4E41369}"/>
              </a:ext>
            </a:extLst>
          </p:cNvPr>
          <p:cNvSpPr txBox="1">
            <a:spLocks/>
          </p:cNvSpPr>
          <p:nvPr/>
        </p:nvSpPr>
        <p:spPr>
          <a:xfrm>
            <a:off x="167426" y="3122969"/>
            <a:ext cx="9556123" cy="1593175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>
            <a:lvl1pPr algn="ctr" defTabSz="914491" rtl="1" eaLnBrk="1" latinLnBrk="0" hangingPunct="1">
              <a:spcBef>
                <a:spcPct val="0"/>
              </a:spcBef>
              <a:buNone/>
              <a:defRPr sz="4400" b="1" kern="1200">
                <a:solidFill>
                  <a:srgbClr val="192A72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rtl="0"/>
            <a:r>
              <a:rPr lang="en-US" sz="6600" b="0" dirty="0"/>
              <a:t>L</a:t>
            </a:r>
            <a:r>
              <a:rPr lang="en-US" sz="6600" b="0" baseline="-25000" dirty="0"/>
              <a:t>2</a:t>
            </a:r>
            <a:r>
              <a:rPr lang="en-US" sz="6600" b="0" dirty="0"/>
              <a:t> = { a</a:t>
            </a:r>
            <a:r>
              <a:rPr lang="en-US" sz="6600" b="0" baseline="30000" dirty="0"/>
              <a:t>2n</a:t>
            </a:r>
            <a:r>
              <a:rPr lang="en-US" sz="6600" b="0" dirty="0"/>
              <a:t> </a:t>
            </a:r>
            <a:r>
              <a:rPr lang="en-US" sz="6600" b="0" dirty="0" err="1"/>
              <a:t>b</a:t>
            </a:r>
            <a:r>
              <a:rPr lang="en-US" sz="6600" b="0" baseline="30000" dirty="0" err="1"/>
              <a:t>n</a:t>
            </a:r>
            <a:r>
              <a:rPr lang="en-US" sz="6600" b="0" dirty="0"/>
              <a:t> | n ≥ 0}</a:t>
            </a:r>
            <a:endParaRPr lang="he-IL" sz="6600" b="0" dirty="0"/>
          </a:p>
        </p:txBody>
      </p:sp>
    </p:spTree>
    <p:extLst>
      <p:ext uri="{BB962C8B-B14F-4D97-AF65-F5344CB8AC3E}">
        <p14:creationId xmlns:p14="http://schemas.microsoft.com/office/powerpoint/2010/main" val="3979919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 txBox="1"/>
          <p:nvPr/>
        </p:nvSpPr>
        <p:spPr>
          <a:xfrm>
            <a:off x="1629534" y="2695671"/>
            <a:ext cx="9208400" cy="1924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4" tIns="121904" rIns="121904" bIns="121904" anchor="t" anchorCtr="0">
            <a:noAutofit/>
          </a:bodyPr>
          <a:lstStyle/>
          <a:p>
            <a:pPr marL="609600">
              <a:lnSpc>
                <a:spcPct val="150000"/>
              </a:lnSpc>
            </a:pPr>
            <a:endParaRPr dirty="0"/>
          </a:p>
        </p:txBody>
      </p:sp>
      <p:sp>
        <p:nvSpPr>
          <p:cNvPr id="5" name="כותרת 4"/>
          <p:cNvSpPr>
            <a:spLocks noGrp="1"/>
          </p:cNvSpPr>
          <p:nvPr>
            <p:ph type="ctrTitle"/>
          </p:nvPr>
        </p:nvSpPr>
        <p:spPr>
          <a:xfrm>
            <a:off x="1" y="1640677"/>
            <a:ext cx="12192001" cy="1260164"/>
          </a:xfrm>
        </p:spPr>
        <p:txBody>
          <a:bodyPr/>
          <a:lstStyle/>
          <a:p>
            <a:r>
              <a:rPr lang="he-IL" dirty="0">
                <a:solidFill>
                  <a:srgbClr val="192A72"/>
                </a:solidFill>
              </a:rPr>
              <a:t>מדעי המחשב</a:t>
            </a:r>
          </a:p>
        </p:txBody>
      </p:sp>
      <p:sp>
        <p:nvSpPr>
          <p:cNvPr id="7" name="כותרת משנה 6"/>
          <p:cNvSpPr>
            <a:spLocks noGrp="1"/>
          </p:cNvSpPr>
          <p:nvPr>
            <p:ph type="subTitle" idx="1"/>
          </p:nvPr>
        </p:nvSpPr>
        <p:spPr>
          <a:xfrm>
            <a:off x="1" y="2803497"/>
            <a:ext cx="12192001" cy="765200"/>
          </a:xfrm>
        </p:spPr>
        <p:txBody>
          <a:bodyPr/>
          <a:lstStyle/>
          <a:p>
            <a:r>
              <a:rPr lang="he-IL" sz="4000" dirty="0">
                <a:sym typeface="Varela Round"/>
              </a:rPr>
              <a:t>מדעי המחשב – מודלים חישוביים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idx="10"/>
          </p:nvPr>
        </p:nvSpPr>
        <p:spPr>
          <a:xfrm>
            <a:off x="1" y="3581215"/>
            <a:ext cx="12192001" cy="720094"/>
          </a:xfrm>
        </p:spPr>
        <p:txBody>
          <a:bodyPr/>
          <a:lstStyle/>
          <a:p>
            <a:r>
              <a:rPr lang="he-IL" sz="3200" dirty="0">
                <a:sym typeface="Varela Round"/>
              </a:rPr>
              <a:t>עדי גרין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כותרת 2">
            <a:extLst>
              <a:ext uri="{FF2B5EF4-FFF2-40B4-BE49-F238E27FC236}">
                <a16:creationId xmlns:a16="http://schemas.microsoft.com/office/drawing/2014/main" id="{D965A4E4-13AB-4AF7-9DEF-064EA4E413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7426" y="905322"/>
            <a:ext cx="9556123" cy="1593175"/>
          </a:xfrm>
        </p:spPr>
        <p:txBody>
          <a:bodyPr/>
          <a:lstStyle/>
          <a:p>
            <a:pPr rtl="0"/>
            <a:r>
              <a:rPr lang="en-US" sz="6600" b="0" dirty="0"/>
              <a:t>L</a:t>
            </a:r>
            <a:r>
              <a:rPr lang="en-US" sz="6600" b="0" baseline="-25000" dirty="0"/>
              <a:t>1</a:t>
            </a:r>
            <a:r>
              <a:rPr lang="en-US" sz="6600" b="0" dirty="0"/>
              <a:t> = { a</a:t>
            </a:r>
            <a:r>
              <a:rPr lang="en-US" sz="6600" b="0" baseline="30000" dirty="0"/>
              <a:t>n</a:t>
            </a:r>
            <a:r>
              <a:rPr lang="en-US" sz="6600" b="0" dirty="0"/>
              <a:t> b</a:t>
            </a:r>
            <a:r>
              <a:rPr lang="en-US" sz="6600" b="0" baseline="30000" dirty="0"/>
              <a:t>2n</a:t>
            </a:r>
            <a:r>
              <a:rPr lang="en-US" sz="6600" b="0" dirty="0"/>
              <a:t> | n ≥ 0}</a:t>
            </a:r>
            <a:endParaRPr lang="he-IL" sz="6600" b="0" dirty="0"/>
          </a:p>
        </p:txBody>
      </p:sp>
      <p:pic>
        <p:nvPicPr>
          <p:cNvPr id="3" name="תמונה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196" r="7082" b="66586"/>
          <a:stretch/>
        </p:blipFill>
        <p:spPr>
          <a:xfrm>
            <a:off x="476518" y="2498497"/>
            <a:ext cx="10792495" cy="2910626"/>
          </a:xfrm>
          <a:prstGeom prst="rect">
            <a:avLst/>
          </a:prstGeom>
        </p:spPr>
      </p:pic>
      <p:sp>
        <p:nvSpPr>
          <p:cNvPr id="7" name="כותרת 2">
            <a:extLst>
              <a:ext uri="{FF2B5EF4-FFF2-40B4-BE49-F238E27FC236}">
                <a16:creationId xmlns:a16="http://schemas.microsoft.com/office/drawing/2014/main" id="{D965A4E4-13AB-4AF7-9DEF-064EA4E41369}"/>
              </a:ext>
            </a:extLst>
          </p:cNvPr>
          <p:cNvSpPr txBox="1">
            <a:spLocks/>
          </p:cNvSpPr>
          <p:nvPr/>
        </p:nvSpPr>
        <p:spPr>
          <a:xfrm>
            <a:off x="2777099" y="280850"/>
            <a:ext cx="9303285" cy="637353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>
            <a:lvl1pPr algn="ctr" defTabSz="914491" rtl="1" eaLnBrk="1" latinLnBrk="0" hangingPunct="1">
              <a:spcBef>
                <a:spcPct val="0"/>
              </a:spcBef>
              <a:buNone/>
              <a:defRPr sz="4400" b="1" kern="1200">
                <a:solidFill>
                  <a:srgbClr val="192A72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כעת נבנה אוטומט מחסנית לשפה</a:t>
            </a:r>
          </a:p>
        </p:txBody>
      </p:sp>
      <p:grpSp>
        <p:nvGrpSpPr>
          <p:cNvPr id="19" name="קבוצה 18"/>
          <p:cNvGrpSpPr/>
          <p:nvPr/>
        </p:nvGrpSpPr>
        <p:grpSpPr>
          <a:xfrm flipH="1">
            <a:off x="2485621" y="4649270"/>
            <a:ext cx="119826" cy="141663"/>
            <a:chOff x="9968248" y="2137893"/>
            <a:chExt cx="268310" cy="319827"/>
          </a:xfrm>
        </p:grpSpPr>
        <p:cxnSp>
          <p:nvCxnSpPr>
            <p:cNvPr id="10" name="מחבר ישר 9"/>
            <p:cNvCxnSpPr/>
            <p:nvPr/>
          </p:nvCxnSpPr>
          <p:spPr>
            <a:xfrm>
              <a:off x="9968248" y="2444839"/>
              <a:ext cx="268310" cy="0"/>
            </a:xfrm>
            <a:prstGeom prst="line">
              <a:avLst/>
            </a:prstGeom>
            <a:ln>
              <a:solidFill>
                <a:schemeClr val="bg2">
                  <a:lumMod val="1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מחבר ישר 10"/>
            <p:cNvCxnSpPr/>
            <p:nvPr/>
          </p:nvCxnSpPr>
          <p:spPr>
            <a:xfrm flipV="1">
              <a:off x="10107768" y="2137893"/>
              <a:ext cx="0" cy="319827"/>
            </a:xfrm>
            <a:prstGeom prst="line">
              <a:avLst/>
            </a:prstGeom>
            <a:ln>
              <a:solidFill>
                <a:schemeClr val="bg2">
                  <a:lumMod val="1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056022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2">
            <a:extLst>
              <a:ext uri="{FF2B5EF4-FFF2-40B4-BE49-F238E27FC236}">
                <a16:creationId xmlns:a16="http://schemas.microsoft.com/office/drawing/2014/main" id="{D965A4E4-13AB-4AF7-9DEF-064EA4E41369}"/>
              </a:ext>
            </a:extLst>
          </p:cNvPr>
          <p:cNvSpPr txBox="1">
            <a:spLocks/>
          </p:cNvSpPr>
          <p:nvPr/>
        </p:nvSpPr>
        <p:spPr>
          <a:xfrm>
            <a:off x="2777099" y="280850"/>
            <a:ext cx="9303285" cy="637353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>
            <a:lvl1pPr algn="ctr" defTabSz="914491" rtl="1" eaLnBrk="1" latinLnBrk="0" hangingPunct="1">
              <a:spcBef>
                <a:spcPct val="0"/>
              </a:spcBef>
              <a:buNone/>
              <a:defRPr sz="4400" b="1" kern="1200">
                <a:solidFill>
                  <a:srgbClr val="192A72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כעת נבנה אוטומט מחסנית לשפה</a:t>
            </a:r>
          </a:p>
        </p:txBody>
      </p:sp>
      <p:sp>
        <p:nvSpPr>
          <p:cNvPr id="4" name="כותרת 2">
            <a:extLst>
              <a:ext uri="{FF2B5EF4-FFF2-40B4-BE49-F238E27FC236}">
                <a16:creationId xmlns:a16="http://schemas.microsoft.com/office/drawing/2014/main" id="{D965A4E4-13AB-4AF7-9DEF-064EA4E41369}"/>
              </a:ext>
            </a:extLst>
          </p:cNvPr>
          <p:cNvSpPr txBox="1">
            <a:spLocks/>
          </p:cNvSpPr>
          <p:nvPr/>
        </p:nvSpPr>
        <p:spPr>
          <a:xfrm>
            <a:off x="167426" y="1083471"/>
            <a:ext cx="9556123" cy="1593175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>
            <a:lvl1pPr algn="ctr" defTabSz="914491" rtl="1" eaLnBrk="1" latinLnBrk="0" hangingPunct="1">
              <a:spcBef>
                <a:spcPct val="0"/>
              </a:spcBef>
              <a:buNone/>
              <a:defRPr sz="4400" b="1" kern="1200">
                <a:solidFill>
                  <a:srgbClr val="192A72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rtl="0"/>
            <a:r>
              <a:rPr lang="en-US" sz="6600" b="0" dirty="0"/>
              <a:t>L</a:t>
            </a:r>
            <a:r>
              <a:rPr lang="en-US" sz="6600" b="0" baseline="-25000" dirty="0"/>
              <a:t>2</a:t>
            </a:r>
            <a:r>
              <a:rPr lang="en-US" sz="6600" b="0" dirty="0"/>
              <a:t> = { a</a:t>
            </a:r>
            <a:r>
              <a:rPr lang="en-US" sz="6600" b="0" baseline="30000" dirty="0"/>
              <a:t>2n</a:t>
            </a:r>
            <a:r>
              <a:rPr lang="en-US" sz="6600" b="0" dirty="0"/>
              <a:t> </a:t>
            </a:r>
            <a:r>
              <a:rPr lang="en-US" sz="6600" b="0" dirty="0" err="1"/>
              <a:t>b</a:t>
            </a:r>
            <a:r>
              <a:rPr lang="en-US" sz="6600" b="0" baseline="30000" dirty="0" err="1"/>
              <a:t>n</a:t>
            </a:r>
            <a:r>
              <a:rPr lang="en-US" sz="6600" b="0" dirty="0"/>
              <a:t> | n ≥ 0}</a:t>
            </a:r>
            <a:endParaRPr lang="he-IL" sz="6600" b="0" dirty="0"/>
          </a:p>
        </p:txBody>
      </p:sp>
    </p:spTree>
    <p:extLst>
      <p:ext uri="{BB962C8B-B14F-4D97-AF65-F5344CB8AC3E}">
        <p14:creationId xmlns:p14="http://schemas.microsoft.com/office/powerpoint/2010/main" val="2131435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כותרת 2">
            <a:extLst>
              <a:ext uri="{FF2B5EF4-FFF2-40B4-BE49-F238E27FC236}">
                <a16:creationId xmlns:a16="http://schemas.microsoft.com/office/drawing/2014/main" id="{D965A4E4-13AB-4AF7-9DEF-064EA4E413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7426" y="905322"/>
            <a:ext cx="9556123" cy="1593175"/>
          </a:xfrm>
        </p:spPr>
        <p:txBody>
          <a:bodyPr/>
          <a:lstStyle/>
          <a:p>
            <a:pPr rtl="0"/>
            <a:r>
              <a:rPr lang="en-US" sz="6600" b="0" dirty="0"/>
              <a:t>L = { </a:t>
            </a:r>
            <a:r>
              <a:rPr lang="en-US" sz="6600" b="0" dirty="0" err="1"/>
              <a:t>b</a:t>
            </a:r>
            <a:r>
              <a:rPr lang="en-US" sz="6600" b="0" baseline="30000" dirty="0" err="1"/>
              <a:t>n</a:t>
            </a:r>
            <a:r>
              <a:rPr lang="en-US" sz="6600" b="0" dirty="0"/>
              <a:t> a</a:t>
            </a:r>
            <a:r>
              <a:rPr lang="en-US" sz="6600" b="0" baseline="30000" dirty="0"/>
              <a:t>n+1</a:t>
            </a:r>
            <a:r>
              <a:rPr lang="en-US" sz="6600" b="0" dirty="0"/>
              <a:t> | n ≥ 0}</a:t>
            </a:r>
            <a:endParaRPr lang="he-IL" sz="6600" b="0" dirty="0"/>
          </a:p>
        </p:txBody>
      </p:sp>
      <p:sp>
        <p:nvSpPr>
          <p:cNvPr id="7" name="כותרת 2">
            <a:extLst>
              <a:ext uri="{FF2B5EF4-FFF2-40B4-BE49-F238E27FC236}">
                <a16:creationId xmlns:a16="http://schemas.microsoft.com/office/drawing/2014/main" id="{D965A4E4-13AB-4AF7-9DEF-064EA4E41369}"/>
              </a:ext>
            </a:extLst>
          </p:cNvPr>
          <p:cNvSpPr txBox="1">
            <a:spLocks/>
          </p:cNvSpPr>
          <p:nvPr/>
        </p:nvSpPr>
        <p:spPr>
          <a:xfrm>
            <a:off x="2777099" y="280850"/>
            <a:ext cx="9303285" cy="637353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>
            <a:lvl1pPr algn="ctr" defTabSz="914491" rtl="1" eaLnBrk="1" latinLnBrk="0" hangingPunct="1">
              <a:spcBef>
                <a:spcPct val="0"/>
              </a:spcBef>
              <a:buNone/>
              <a:defRPr sz="4400" b="1" kern="1200">
                <a:solidFill>
                  <a:srgbClr val="192A72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כעת נבנה אוטומט מחסנית לשפה</a:t>
            </a:r>
          </a:p>
        </p:txBody>
      </p:sp>
      <p:sp>
        <p:nvSpPr>
          <p:cNvPr id="4" name="כותרת 2">
            <a:extLst>
              <a:ext uri="{FF2B5EF4-FFF2-40B4-BE49-F238E27FC236}">
                <a16:creationId xmlns:a16="http://schemas.microsoft.com/office/drawing/2014/main" id="{D965A4E4-13AB-4AF7-9DEF-064EA4E41369}"/>
              </a:ext>
            </a:extLst>
          </p:cNvPr>
          <p:cNvSpPr txBox="1">
            <a:spLocks/>
          </p:cNvSpPr>
          <p:nvPr/>
        </p:nvSpPr>
        <p:spPr>
          <a:xfrm>
            <a:off x="115911" y="3172334"/>
            <a:ext cx="9556123" cy="1593175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>
            <a:lvl1pPr algn="ctr" defTabSz="914491" rtl="1" eaLnBrk="1" latinLnBrk="0" hangingPunct="1">
              <a:spcBef>
                <a:spcPct val="0"/>
              </a:spcBef>
              <a:buNone/>
              <a:defRPr sz="4400" b="1" kern="1200">
                <a:solidFill>
                  <a:srgbClr val="192A72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rtl="0"/>
            <a:r>
              <a:rPr lang="en-US" sz="6600" b="0" dirty="0"/>
              <a:t>L = { b</a:t>
            </a:r>
            <a:r>
              <a:rPr lang="en-US" sz="6600" b="0" baseline="30000" dirty="0"/>
              <a:t>n+1</a:t>
            </a:r>
            <a:r>
              <a:rPr lang="en-US" sz="6600" b="0" dirty="0"/>
              <a:t> a</a:t>
            </a:r>
            <a:r>
              <a:rPr lang="en-US" sz="6600" b="0" baseline="30000" dirty="0"/>
              <a:t>n</a:t>
            </a:r>
            <a:r>
              <a:rPr lang="en-US" sz="6600" b="0" dirty="0"/>
              <a:t> | n ≥ 0}</a:t>
            </a:r>
            <a:endParaRPr lang="he-IL" sz="6600" b="0" dirty="0"/>
          </a:p>
        </p:txBody>
      </p:sp>
    </p:spTree>
    <p:extLst>
      <p:ext uri="{BB962C8B-B14F-4D97-AF65-F5344CB8AC3E}">
        <p14:creationId xmlns:p14="http://schemas.microsoft.com/office/powerpoint/2010/main" val="806784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כותרת 2">
            <a:extLst>
              <a:ext uri="{FF2B5EF4-FFF2-40B4-BE49-F238E27FC236}">
                <a16:creationId xmlns:a16="http://schemas.microsoft.com/office/drawing/2014/main" id="{D965A4E4-13AB-4AF7-9DEF-064EA4E41369}"/>
              </a:ext>
            </a:extLst>
          </p:cNvPr>
          <p:cNvSpPr txBox="1">
            <a:spLocks/>
          </p:cNvSpPr>
          <p:nvPr/>
        </p:nvSpPr>
        <p:spPr>
          <a:xfrm>
            <a:off x="2777099" y="280850"/>
            <a:ext cx="9303285" cy="637353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>
            <a:lvl1pPr algn="ctr" defTabSz="914491" rtl="1" eaLnBrk="1" latinLnBrk="0" hangingPunct="1">
              <a:spcBef>
                <a:spcPct val="0"/>
              </a:spcBef>
              <a:buNone/>
              <a:defRPr sz="4400" b="1" kern="1200">
                <a:solidFill>
                  <a:srgbClr val="192A72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כעת נבנה אוטומט מחסנית לשפה</a:t>
            </a:r>
          </a:p>
        </p:txBody>
      </p:sp>
      <p:sp>
        <p:nvSpPr>
          <p:cNvPr id="9" name="כותרת 2">
            <a:extLst>
              <a:ext uri="{FF2B5EF4-FFF2-40B4-BE49-F238E27FC236}">
                <a16:creationId xmlns:a16="http://schemas.microsoft.com/office/drawing/2014/main" id="{D965A4E4-13AB-4AF7-9DEF-064EA4E413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7426" y="1137142"/>
            <a:ext cx="10792495" cy="1593175"/>
          </a:xfrm>
        </p:spPr>
        <p:txBody>
          <a:bodyPr/>
          <a:lstStyle/>
          <a:p>
            <a:pPr rtl="0"/>
            <a:r>
              <a:rPr lang="en-US" sz="6000" b="0" dirty="0"/>
              <a:t>L = { </a:t>
            </a:r>
            <a:r>
              <a:rPr lang="en-US" sz="6000" b="0" dirty="0" err="1"/>
              <a:t>b</a:t>
            </a:r>
            <a:r>
              <a:rPr lang="en-US" sz="6000" b="0" baseline="30000" dirty="0" err="1"/>
              <a:t>n</a:t>
            </a:r>
            <a:r>
              <a:rPr lang="en-US" sz="6000" b="0" dirty="0" err="1"/>
              <a:t>a</a:t>
            </a:r>
            <a:r>
              <a:rPr lang="en-US" sz="6000" b="0" baseline="30000" dirty="0" err="1"/>
              <a:t>n</a:t>
            </a:r>
            <a:r>
              <a:rPr lang="en-US" sz="6000" b="0" dirty="0"/>
              <a:t> c</a:t>
            </a:r>
            <a:r>
              <a:rPr lang="en-US" sz="6000" b="0" baseline="30000" dirty="0"/>
              <a:t>m</a:t>
            </a:r>
            <a:r>
              <a:rPr lang="en-US" sz="6000" b="0" dirty="0"/>
              <a:t>d</a:t>
            </a:r>
            <a:r>
              <a:rPr lang="en-US" sz="6000" b="0" baseline="30000" dirty="0"/>
              <a:t>m%2 </a:t>
            </a:r>
            <a:r>
              <a:rPr lang="en-US" sz="6000" b="0" dirty="0"/>
              <a:t>| </a:t>
            </a:r>
            <a:r>
              <a:rPr lang="en-US" sz="6000" b="0" dirty="0" err="1"/>
              <a:t>n,m</a:t>
            </a:r>
            <a:r>
              <a:rPr lang="en-US" sz="6000" b="0" dirty="0"/>
              <a:t> ≥ 0}</a:t>
            </a:r>
            <a:endParaRPr lang="he-IL" sz="6000" b="0" dirty="0"/>
          </a:p>
        </p:txBody>
      </p:sp>
      <p:sp>
        <p:nvSpPr>
          <p:cNvPr id="12" name="סוגר מסולסל שמאלי 11"/>
          <p:cNvSpPr/>
          <p:nvPr/>
        </p:nvSpPr>
        <p:spPr>
          <a:xfrm rot="16200000">
            <a:off x="3123128" y="1757958"/>
            <a:ext cx="347729" cy="1519706"/>
          </a:xfrm>
          <a:prstGeom prst="leftBrace">
            <a:avLst>
              <a:gd name="adj1" fmla="val 68249"/>
              <a:gd name="adj2" fmla="val 50000"/>
            </a:avLst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3" name="סוגר מסולסל שמאלי 12"/>
          <p:cNvSpPr/>
          <p:nvPr/>
        </p:nvSpPr>
        <p:spPr>
          <a:xfrm rot="16200000">
            <a:off x="5446690" y="1271776"/>
            <a:ext cx="347729" cy="2513531"/>
          </a:xfrm>
          <a:prstGeom prst="leftBrace">
            <a:avLst>
              <a:gd name="adj1" fmla="val 88221"/>
              <a:gd name="adj2" fmla="val 50000"/>
            </a:avLst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4" name="TextBox 13"/>
          <p:cNvSpPr txBox="1"/>
          <p:nvPr/>
        </p:nvSpPr>
        <p:spPr>
          <a:xfrm>
            <a:off x="1835640" y="3940935"/>
            <a:ext cx="2427268" cy="40011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2000" b="1" dirty="0"/>
              <a:t>קיזוז בעזרת מחסנית</a:t>
            </a:r>
          </a:p>
        </p:txBody>
      </p:sp>
      <p:cxnSp>
        <p:nvCxnSpPr>
          <p:cNvPr id="17" name="מחבר חץ ישר 16">
            <a:extLst>
              <a:ext uri="{FF2B5EF4-FFF2-40B4-BE49-F238E27FC236}">
                <a16:creationId xmlns:a16="http://schemas.microsoft.com/office/drawing/2014/main" id="{D575FAB8-3603-4847-B42E-2153C80F64EE}"/>
              </a:ext>
            </a:extLst>
          </p:cNvPr>
          <p:cNvCxnSpPr>
            <a:cxnSpLocks/>
          </p:cNvCxnSpPr>
          <p:nvPr/>
        </p:nvCxnSpPr>
        <p:spPr>
          <a:xfrm flipV="1">
            <a:off x="3279298" y="2897746"/>
            <a:ext cx="0" cy="1043189"/>
          </a:xfrm>
          <a:prstGeom prst="straightConnector1">
            <a:avLst/>
          </a:prstGeom>
          <a:ln w="76200">
            <a:solidFill>
              <a:srgbClr val="192A7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4728323" y="3908307"/>
            <a:ext cx="1713931" cy="40011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2000" b="1" dirty="0"/>
              <a:t>אלמנט רגולרי!</a:t>
            </a:r>
          </a:p>
        </p:txBody>
      </p:sp>
      <p:cxnSp>
        <p:nvCxnSpPr>
          <p:cNvPr id="21" name="מחבר חץ ישר 20">
            <a:extLst>
              <a:ext uri="{FF2B5EF4-FFF2-40B4-BE49-F238E27FC236}">
                <a16:creationId xmlns:a16="http://schemas.microsoft.com/office/drawing/2014/main" id="{D575FAB8-3603-4847-B42E-2153C80F64EE}"/>
              </a:ext>
            </a:extLst>
          </p:cNvPr>
          <p:cNvCxnSpPr>
            <a:cxnSpLocks/>
          </p:cNvCxnSpPr>
          <p:nvPr/>
        </p:nvCxnSpPr>
        <p:spPr>
          <a:xfrm flipV="1">
            <a:off x="5652229" y="2897745"/>
            <a:ext cx="0" cy="1043189"/>
          </a:xfrm>
          <a:prstGeom prst="straightConnector1">
            <a:avLst/>
          </a:prstGeom>
          <a:ln w="76200">
            <a:solidFill>
              <a:srgbClr val="192A7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5937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/>
      <p:bldP spid="20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כותרת 2">
            <a:extLst>
              <a:ext uri="{FF2B5EF4-FFF2-40B4-BE49-F238E27FC236}">
                <a16:creationId xmlns:a16="http://schemas.microsoft.com/office/drawing/2014/main" id="{D965A4E4-13AB-4AF7-9DEF-064EA4E41369}"/>
              </a:ext>
            </a:extLst>
          </p:cNvPr>
          <p:cNvSpPr txBox="1">
            <a:spLocks/>
          </p:cNvSpPr>
          <p:nvPr/>
        </p:nvSpPr>
        <p:spPr>
          <a:xfrm>
            <a:off x="1455313" y="280850"/>
            <a:ext cx="10625071" cy="637353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>
            <a:lvl1pPr algn="ctr" defTabSz="914491" rtl="1" eaLnBrk="1" latinLnBrk="0" hangingPunct="1">
              <a:spcBef>
                <a:spcPct val="0"/>
              </a:spcBef>
              <a:buNone/>
              <a:defRPr sz="4400" b="1" kern="1200">
                <a:solidFill>
                  <a:srgbClr val="192A72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מה קורה כשיש כמה תלויות בשפה?</a:t>
            </a:r>
          </a:p>
        </p:txBody>
      </p:sp>
      <p:sp>
        <p:nvSpPr>
          <p:cNvPr id="9" name="כותרת 2">
            <a:extLst>
              <a:ext uri="{FF2B5EF4-FFF2-40B4-BE49-F238E27FC236}">
                <a16:creationId xmlns:a16="http://schemas.microsoft.com/office/drawing/2014/main" id="{D965A4E4-13AB-4AF7-9DEF-064EA4E413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7426" y="1137142"/>
            <a:ext cx="10792495" cy="1593175"/>
          </a:xfrm>
        </p:spPr>
        <p:txBody>
          <a:bodyPr/>
          <a:lstStyle/>
          <a:p>
            <a:pPr rtl="0"/>
            <a:r>
              <a:rPr lang="en-US" sz="6000" b="0" dirty="0"/>
              <a:t>L</a:t>
            </a:r>
            <a:r>
              <a:rPr lang="en-US" sz="6000" b="0" baseline="-25000" dirty="0"/>
              <a:t>1</a:t>
            </a:r>
            <a:r>
              <a:rPr lang="en-US" sz="6000" b="0" dirty="0"/>
              <a:t> = { </a:t>
            </a:r>
            <a:r>
              <a:rPr lang="en-US" sz="6000" b="0" dirty="0" err="1"/>
              <a:t>b</a:t>
            </a:r>
            <a:r>
              <a:rPr lang="en-US" sz="6000" b="0" baseline="30000" dirty="0" err="1"/>
              <a:t>n</a:t>
            </a:r>
            <a:r>
              <a:rPr lang="en-US" sz="6000" b="0" dirty="0" err="1"/>
              <a:t>a</a:t>
            </a:r>
            <a:r>
              <a:rPr lang="en-US" sz="6000" b="0" baseline="30000" dirty="0" err="1"/>
              <a:t>n</a:t>
            </a:r>
            <a:r>
              <a:rPr lang="en-US" sz="6000" b="0" dirty="0"/>
              <a:t> </a:t>
            </a:r>
            <a:r>
              <a:rPr lang="en-US" sz="6000" b="0" dirty="0" err="1"/>
              <a:t>c</a:t>
            </a:r>
            <a:r>
              <a:rPr lang="en-US" sz="6000" b="0" baseline="30000" dirty="0" err="1"/>
              <a:t>m</a:t>
            </a:r>
            <a:r>
              <a:rPr lang="en-US" sz="6000" b="0" dirty="0" err="1"/>
              <a:t>d</a:t>
            </a:r>
            <a:r>
              <a:rPr lang="en-US" sz="6000" b="0" baseline="30000" dirty="0" err="1"/>
              <a:t>m</a:t>
            </a:r>
            <a:r>
              <a:rPr lang="en-US" sz="6000" b="0" baseline="30000" dirty="0"/>
              <a:t> </a:t>
            </a:r>
            <a:r>
              <a:rPr lang="en-US" sz="6000" b="0" dirty="0"/>
              <a:t>| </a:t>
            </a:r>
            <a:r>
              <a:rPr lang="en-US" sz="6000" b="0" dirty="0" err="1"/>
              <a:t>n,m</a:t>
            </a:r>
            <a:r>
              <a:rPr lang="en-US" sz="6000" b="0" dirty="0"/>
              <a:t> ≥ 0}</a:t>
            </a:r>
            <a:endParaRPr lang="he-IL" sz="6000" b="0" dirty="0"/>
          </a:p>
        </p:txBody>
      </p:sp>
      <p:sp>
        <p:nvSpPr>
          <p:cNvPr id="12" name="סוגר מסולסל שמאלי 11"/>
          <p:cNvSpPr/>
          <p:nvPr/>
        </p:nvSpPr>
        <p:spPr>
          <a:xfrm rot="16200000">
            <a:off x="3393587" y="1757958"/>
            <a:ext cx="347729" cy="1519706"/>
          </a:xfrm>
          <a:prstGeom prst="leftBrace">
            <a:avLst>
              <a:gd name="adj1" fmla="val 41619"/>
              <a:gd name="adj2" fmla="val 50000"/>
            </a:avLst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3" name="סוגר מסולסל שמאלי 12"/>
          <p:cNvSpPr/>
          <p:nvPr/>
        </p:nvSpPr>
        <p:spPr>
          <a:xfrm rot="16200000">
            <a:off x="5389808" y="1625944"/>
            <a:ext cx="347729" cy="1805193"/>
          </a:xfrm>
          <a:prstGeom prst="leftBrace">
            <a:avLst>
              <a:gd name="adj1" fmla="val 61591"/>
              <a:gd name="adj2" fmla="val 50000"/>
            </a:avLst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2" name="קבוצה 1"/>
          <p:cNvGrpSpPr/>
          <p:nvPr/>
        </p:nvGrpSpPr>
        <p:grpSpPr>
          <a:xfrm>
            <a:off x="167426" y="3101892"/>
            <a:ext cx="10792495" cy="1593175"/>
            <a:chOff x="167426" y="3101892"/>
            <a:chExt cx="10792495" cy="1593175"/>
          </a:xfrm>
        </p:grpSpPr>
        <p:sp>
          <p:nvSpPr>
            <p:cNvPr id="10" name="כותרת 2">
              <a:extLst>
                <a:ext uri="{FF2B5EF4-FFF2-40B4-BE49-F238E27FC236}">
                  <a16:creationId xmlns:a16="http://schemas.microsoft.com/office/drawing/2014/main" id="{D965A4E4-13AB-4AF7-9DEF-064EA4E41369}"/>
                </a:ext>
              </a:extLst>
            </p:cNvPr>
            <p:cNvSpPr txBox="1">
              <a:spLocks/>
            </p:cNvSpPr>
            <p:nvPr/>
          </p:nvSpPr>
          <p:spPr>
            <a:xfrm>
              <a:off x="167426" y="3101892"/>
              <a:ext cx="10792495" cy="1593175"/>
            </a:xfrm>
            <a:prstGeom prst="rect">
              <a:avLst/>
            </a:prstGeom>
          </p:spPr>
          <p:txBody>
            <a:bodyPr vert="horz" lIns="91440" tIns="45720" rIns="91440" bIns="45720" rtlCol="1" anchor="ctr">
              <a:noAutofit/>
            </a:bodyPr>
            <a:lstStyle>
              <a:lvl1pPr algn="ctr" defTabSz="914491" rtl="1" eaLnBrk="1" latinLnBrk="0" hangingPunct="1">
                <a:spcBef>
                  <a:spcPct val="0"/>
                </a:spcBef>
                <a:buNone/>
                <a:defRPr sz="4400" b="1" kern="1200">
                  <a:solidFill>
                    <a:srgbClr val="192A72"/>
                  </a:solidFill>
                  <a:latin typeface="Varela Round" panose="00000500000000000000" pitchFamily="2" charset="-79"/>
                  <a:ea typeface="+mj-ea"/>
                  <a:cs typeface="Varela Round" panose="00000500000000000000" pitchFamily="2" charset="-79"/>
                </a:defRPr>
              </a:lvl1pPr>
            </a:lstStyle>
            <a:p>
              <a:pPr rtl="0"/>
              <a:r>
                <a:rPr lang="en-US" sz="6000" b="0" dirty="0"/>
                <a:t>L</a:t>
              </a:r>
              <a:r>
                <a:rPr lang="en-US" sz="6000" b="0" baseline="-25000" dirty="0"/>
                <a:t>2</a:t>
              </a:r>
              <a:r>
                <a:rPr lang="en-US" sz="6000" b="0" dirty="0"/>
                <a:t> = { </a:t>
              </a:r>
              <a:r>
                <a:rPr lang="en-US" sz="6000" b="0" dirty="0" err="1"/>
                <a:t>b</a:t>
              </a:r>
              <a:r>
                <a:rPr lang="en-US" sz="6000" b="0" baseline="30000" dirty="0" err="1"/>
                <a:t>n</a:t>
              </a:r>
              <a:r>
                <a:rPr lang="en-US" sz="6000" b="0" dirty="0" err="1"/>
                <a:t>a</a:t>
              </a:r>
              <a:r>
                <a:rPr lang="en-US" sz="6000" b="0" baseline="30000" dirty="0" err="1"/>
                <a:t>m</a:t>
              </a:r>
              <a:r>
                <a:rPr lang="en-US" sz="6000" b="0" dirty="0"/>
                <a:t> </a:t>
              </a:r>
              <a:r>
                <a:rPr lang="en-US" sz="6000" b="0" dirty="0" err="1"/>
                <a:t>c</a:t>
              </a:r>
              <a:r>
                <a:rPr lang="en-US" sz="6000" b="0" baseline="30000" dirty="0" err="1"/>
                <a:t>m</a:t>
              </a:r>
              <a:r>
                <a:rPr lang="en-US" sz="6000" b="0" dirty="0" err="1"/>
                <a:t>d</a:t>
              </a:r>
              <a:r>
                <a:rPr lang="en-US" sz="6000" b="0" baseline="30000" dirty="0" err="1"/>
                <a:t>n</a:t>
              </a:r>
              <a:r>
                <a:rPr lang="en-US" sz="6000" b="0" baseline="30000" dirty="0"/>
                <a:t> </a:t>
              </a:r>
              <a:r>
                <a:rPr lang="en-US" sz="6000" b="0" dirty="0"/>
                <a:t>| </a:t>
              </a:r>
              <a:r>
                <a:rPr lang="en-US" sz="6000" b="0" dirty="0" err="1"/>
                <a:t>n,m</a:t>
              </a:r>
              <a:r>
                <a:rPr lang="en-US" sz="6000" b="0" dirty="0"/>
                <a:t> &gt; 0}</a:t>
              </a:r>
              <a:endParaRPr lang="he-IL" sz="6000" b="0" dirty="0"/>
            </a:p>
          </p:txBody>
        </p:sp>
        <p:sp>
          <p:nvSpPr>
            <p:cNvPr id="11" name="סוגר מסולסל שמאלי 10"/>
            <p:cNvSpPr/>
            <p:nvPr/>
          </p:nvSpPr>
          <p:spPr>
            <a:xfrm rot="16200000">
              <a:off x="4434626" y="3746316"/>
              <a:ext cx="347729" cy="1519706"/>
            </a:xfrm>
            <a:prstGeom prst="leftBrace">
              <a:avLst>
                <a:gd name="adj1" fmla="val 54934"/>
                <a:gd name="adj2" fmla="val 50000"/>
              </a:avLst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</p:grpSp>
    </p:spTree>
    <p:extLst>
      <p:ext uri="{BB962C8B-B14F-4D97-AF65-F5344CB8AC3E}">
        <p14:creationId xmlns:p14="http://schemas.microsoft.com/office/powerpoint/2010/main" val="1236391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כותרת 2">
            <a:extLst>
              <a:ext uri="{FF2B5EF4-FFF2-40B4-BE49-F238E27FC236}">
                <a16:creationId xmlns:a16="http://schemas.microsoft.com/office/drawing/2014/main" id="{D965A4E4-13AB-4AF7-9DEF-064EA4E41369}"/>
              </a:ext>
            </a:extLst>
          </p:cNvPr>
          <p:cNvSpPr txBox="1">
            <a:spLocks/>
          </p:cNvSpPr>
          <p:nvPr/>
        </p:nvSpPr>
        <p:spPr>
          <a:xfrm>
            <a:off x="1455313" y="280850"/>
            <a:ext cx="10625071" cy="637353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>
            <a:lvl1pPr algn="ctr" defTabSz="914491" rtl="1" eaLnBrk="1" latinLnBrk="0" hangingPunct="1">
              <a:spcBef>
                <a:spcPct val="0"/>
              </a:spcBef>
              <a:buNone/>
              <a:defRPr sz="4400" b="1" kern="1200">
                <a:solidFill>
                  <a:srgbClr val="192A72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מה קורה כשיש מינוס במעריך החזקה?</a:t>
            </a:r>
          </a:p>
        </p:txBody>
      </p:sp>
      <p:sp>
        <p:nvSpPr>
          <p:cNvPr id="9" name="כותרת 2">
            <a:extLst>
              <a:ext uri="{FF2B5EF4-FFF2-40B4-BE49-F238E27FC236}">
                <a16:creationId xmlns:a16="http://schemas.microsoft.com/office/drawing/2014/main" id="{D965A4E4-13AB-4AF7-9DEF-064EA4E413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7426" y="1137142"/>
            <a:ext cx="10792495" cy="1593175"/>
          </a:xfrm>
        </p:spPr>
        <p:txBody>
          <a:bodyPr/>
          <a:lstStyle/>
          <a:p>
            <a:pPr rtl="0"/>
            <a:r>
              <a:rPr lang="en-US" sz="6000" b="0" dirty="0"/>
              <a:t>L</a:t>
            </a:r>
            <a:r>
              <a:rPr lang="en-US" sz="6000" b="0" baseline="-25000" dirty="0"/>
              <a:t>1</a:t>
            </a:r>
            <a:r>
              <a:rPr lang="en-US" sz="6000" b="0" dirty="0"/>
              <a:t> = { </a:t>
            </a:r>
            <a:r>
              <a:rPr lang="en-US" sz="6000" b="0" dirty="0" err="1"/>
              <a:t>b</a:t>
            </a:r>
            <a:r>
              <a:rPr lang="en-US" sz="6000" b="0" baseline="30000" dirty="0" err="1"/>
              <a:t>n</a:t>
            </a:r>
            <a:r>
              <a:rPr lang="en-US" sz="6000" b="0" dirty="0" err="1"/>
              <a:t>a</a:t>
            </a:r>
            <a:r>
              <a:rPr lang="en-US" sz="6000" b="0" baseline="30000" dirty="0" err="1"/>
              <a:t>n-k</a:t>
            </a:r>
            <a:r>
              <a:rPr lang="en-US" sz="6000" b="0" dirty="0" err="1"/>
              <a:t>d</a:t>
            </a:r>
            <a:r>
              <a:rPr lang="en-US" sz="6000" b="0" baseline="30000" dirty="0" err="1"/>
              <a:t>k</a:t>
            </a:r>
            <a:r>
              <a:rPr lang="en-US" sz="6000" b="0" baseline="30000" dirty="0"/>
              <a:t> </a:t>
            </a:r>
            <a:r>
              <a:rPr lang="en-US" sz="6000" b="0" dirty="0"/>
              <a:t>| </a:t>
            </a:r>
            <a:r>
              <a:rPr lang="en-US" sz="6000" b="0" dirty="0" err="1" smtClean="0"/>
              <a:t>n,k</a:t>
            </a:r>
            <a:r>
              <a:rPr lang="en-US" sz="6000" b="0" dirty="0" smtClean="0"/>
              <a:t> </a:t>
            </a:r>
            <a:r>
              <a:rPr lang="en-US" sz="6000" b="0" dirty="0"/>
              <a:t>≥ 0}</a:t>
            </a:r>
            <a:endParaRPr lang="he-IL" sz="6000" b="0" dirty="0"/>
          </a:p>
        </p:txBody>
      </p:sp>
    </p:spTree>
    <p:extLst>
      <p:ext uri="{BB962C8B-B14F-4D97-AF65-F5344CB8AC3E}">
        <p14:creationId xmlns:p14="http://schemas.microsoft.com/office/powerpoint/2010/main" val="3318685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כותרת 3">
            <a:extLst>
              <a:ext uri="{FF2B5EF4-FFF2-40B4-BE49-F238E27FC236}">
                <a16:creationId xmlns:a16="http://schemas.microsoft.com/office/drawing/2014/main" id="{2BA832D5-5019-4D1F-9C26-A9FBB987D7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z="4400" dirty="0"/>
              <a:t>סוגים של שפות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460830" y="1440214"/>
            <a:ext cx="8211583" cy="1692771"/>
          </a:xfrm>
          <a:prstGeom prst="rect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e-IL" sz="2800" b="1" dirty="0"/>
              <a:t>שפות בהן מעריך אחד גדול מהשני בכפולה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e-IL" sz="2800" b="1" dirty="0"/>
              <a:t>שפות בהן מעריך אחד גדול מהשני בקבוע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e-IL" sz="2800" b="1" dirty="0"/>
              <a:t>שילוב של אלמנט  רגולרי יחד עם מחסנית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23286" y="3408744"/>
            <a:ext cx="8525090" cy="1692771"/>
          </a:xfrm>
          <a:prstGeom prst="rect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1">
            <a:spAutoFit/>
          </a:bodyPr>
          <a:lstStyle/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e-IL" sz="2800" dirty="0"/>
              <a:t>מקרים בהם נדרש להכניס יותר מאות אחת למחסנית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e-IL" sz="2800" dirty="0"/>
              <a:t>כשיש סימן מינוס בחזקה (הצבה)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e-IL" sz="2800" dirty="0"/>
              <a:t>מקרים בהם אין צורך ב-</a:t>
            </a:r>
            <a:r>
              <a:rPr lang="en-US" sz="2800" dirty="0"/>
              <a:t>S</a:t>
            </a:r>
            <a:endParaRPr lang="he-IL" sz="2800" dirty="0"/>
          </a:p>
        </p:txBody>
      </p:sp>
    </p:spTree>
    <p:extLst>
      <p:ext uri="{BB962C8B-B14F-4D97-AF65-F5344CB8AC3E}">
        <p14:creationId xmlns:p14="http://schemas.microsoft.com/office/powerpoint/2010/main" val="3353909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423F6F61-4567-462B-A618-70CBC508D8B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9172" r="34234" b="66411"/>
          <a:stretch/>
        </p:blipFill>
        <p:spPr>
          <a:xfrm>
            <a:off x="4775994" y="0"/>
            <a:ext cx="3241964" cy="1838476"/>
          </a:xfrm>
          <a:prstGeom prst="rect">
            <a:avLst/>
          </a:prstGeom>
        </p:spPr>
      </p:pic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904EE8F9-32B7-45EB-8FC4-CC451E605118}"/>
              </a:ext>
            </a:extLst>
          </p:cNvPr>
          <p:cNvSpPr txBox="1"/>
          <p:nvPr/>
        </p:nvSpPr>
        <p:spPr>
          <a:xfrm>
            <a:off x="1385454" y="3016112"/>
            <a:ext cx="10436297" cy="181588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895350" algn="just"/>
            <a:r>
              <a:rPr lang="he-IL" sz="2800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השימוש ביצירות במהלך שידור זה נעשה לפי סעיף 27א לחוק זכות יוצרים, תשס"ח-2007. אם הינך בעל הזכויות באחת היצירות, באפשרותך לבקש מאיתנו לחדול מהשימוש ביצירה, זאת באמצעות פנייה לדוא"ל </a:t>
            </a:r>
            <a:r>
              <a:rPr lang="en-US" sz="2800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rights@education.gov.il</a:t>
            </a:r>
            <a:endParaRPr lang="he-IL" sz="2800" dirty="0">
              <a:solidFill>
                <a:srgbClr val="192A72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5" name="מלבן 4">
            <a:extLst>
              <a:ext uri="{FF2B5EF4-FFF2-40B4-BE49-F238E27FC236}">
                <a16:creationId xmlns:a16="http://schemas.microsoft.com/office/drawing/2014/main" id="{0276247E-F89D-4BE1-B3D6-7FE06BEB5A42}"/>
              </a:ext>
            </a:extLst>
          </p:cNvPr>
          <p:cNvSpPr/>
          <p:nvPr/>
        </p:nvSpPr>
        <p:spPr>
          <a:xfrm>
            <a:off x="795" y="1838476"/>
            <a:ext cx="12190412" cy="7632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he-IL" sz="3200" b="1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שימוש ביצירות מוגנות בזכויות יוצרים ואיתור בעלי זכויות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>
                <a:solidFill>
                  <a:srgbClr val="192A72"/>
                </a:solidFill>
              </a:rPr>
              <a:t>מה נלמד היום </a:t>
            </a:r>
          </a:p>
        </p:txBody>
      </p:sp>
      <p:sp>
        <p:nvSpPr>
          <p:cNvPr id="8" name="מציין מיקום תוכן 7"/>
          <p:cNvSpPr>
            <a:spLocks noGrp="1"/>
          </p:cNvSpPr>
          <p:nvPr>
            <p:ph sz="quarter" idx="4"/>
          </p:nvPr>
        </p:nvSpPr>
        <p:spPr>
          <a:xfrm>
            <a:off x="515274" y="1725460"/>
            <a:ext cx="8306994" cy="4153058"/>
          </a:xfrm>
        </p:spPr>
        <p:txBody>
          <a:bodyPr/>
          <a:lstStyle/>
          <a:p>
            <a:pPr>
              <a:lnSpc>
                <a:spcPct val="200000"/>
              </a:lnSpc>
            </a:pPr>
            <a:r>
              <a:rPr lang="he-IL" dirty="0">
                <a:solidFill>
                  <a:schemeClr val="tx1"/>
                </a:solidFill>
              </a:rPr>
              <a:t>מושגים בסיסיים ב</a:t>
            </a:r>
            <a:r>
              <a:rPr lang="he-IL" b="1" dirty="0">
                <a:solidFill>
                  <a:schemeClr val="tx1"/>
                </a:solidFill>
              </a:rPr>
              <a:t>אוטומט מחסנית</a:t>
            </a:r>
          </a:p>
          <a:p>
            <a:pPr>
              <a:lnSpc>
                <a:spcPct val="200000"/>
              </a:lnSpc>
            </a:pPr>
            <a:r>
              <a:rPr lang="he-IL" dirty="0">
                <a:solidFill>
                  <a:schemeClr val="tx1"/>
                </a:solidFill>
              </a:rPr>
              <a:t>בניית אוטומט מחסנית</a:t>
            </a:r>
          </a:p>
          <a:p>
            <a:pPr>
              <a:lnSpc>
                <a:spcPct val="200000"/>
              </a:lnSpc>
            </a:pPr>
            <a:r>
              <a:rPr lang="he-IL" dirty="0">
                <a:solidFill>
                  <a:schemeClr val="tx1"/>
                </a:solidFill>
              </a:rPr>
              <a:t>זיהוי שפה שמקבל אוטומט נתון</a:t>
            </a:r>
          </a:p>
          <a:p>
            <a:pPr>
              <a:lnSpc>
                <a:spcPct val="200000"/>
              </a:lnSpc>
            </a:pPr>
            <a:r>
              <a:rPr lang="he-IL" dirty="0">
                <a:solidFill>
                  <a:schemeClr val="tx1"/>
                </a:solidFill>
              </a:rPr>
              <a:t>שפות חופשיות הקשר</a:t>
            </a:r>
          </a:p>
        </p:txBody>
      </p:sp>
      <p:sp>
        <p:nvSpPr>
          <p:cNvPr id="2" name="מציין מיקום טקסט 1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he-IL" dirty="0"/>
              <a:t>ידע קודם נדרש:</a:t>
            </a:r>
            <a:r>
              <a:rPr lang="en-US" dirty="0"/>
              <a:t> </a:t>
            </a:r>
            <a:r>
              <a:rPr lang="he-IL" dirty="0"/>
              <a:t>אוטומט סופי דטרמיניסטי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4"/>
          <p:cNvSpPr>
            <a:spLocks noGrp="1"/>
          </p:cNvSpPr>
          <p:nvPr>
            <p:ph type="ctrTitle"/>
          </p:nvPr>
        </p:nvSpPr>
        <p:spPr>
          <a:xfrm>
            <a:off x="1" y="1640676"/>
            <a:ext cx="12192001" cy="2931323"/>
          </a:xfrm>
        </p:spPr>
        <p:txBody>
          <a:bodyPr/>
          <a:lstStyle/>
          <a:p>
            <a:r>
              <a:rPr lang="he-IL" dirty="0">
                <a:solidFill>
                  <a:srgbClr val="192A72"/>
                </a:solidFill>
              </a:rPr>
              <a:t>עד עכשיו – </a:t>
            </a:r>
            <a:r>
              <a:rPr lang="he-IL" dirty="0" err="1">
                <a:solidFill>
                  <a:srgbClr val="192A72"/>
                </a:solidFill>
              </a:rPr>
              <a:t>אס"דים</a:t>
            </a:r>
            <a:r>
              <a:rPr lang="he-IL" dirty="0">
                <a:solidFill>
                  <a:srgbClr val="192A72"/>
                </a:solidFill>
              </a:rPr>
              <a:t/>
            </a:r>
            <a:br>
              <a:rPr lang="he-IL" dirty="0">
                <a:solidFill>
                  <a:srgbClr val="192A72"/>
                </a:solidFill>
              </a:rPr>
            </a:br>
            <a:r>
              <a:rPr lang="he-IL" dirty="0"/>
              <a:t>מה </a:t>
            </a:r>
            <a:r>
              <a:rPr lang="he-IL" dirty="0" err="1"/>
              <a:t>אס"ד</a:t>
            </a:r>
            <a:r>
              <a:rPr lang="he-IL" dirty="0"/>
              <a:t> יודע לעשות?</a:t>
            </a:r>
            <a:endParaRPr lang="he-IL" dirty="0">
              <a:solidFill>
                <a:srgbClr val="192A7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כותרת 7"/>
          <p:cNvSpPr>
            <a:spLocks noGrp="1"/>
          </p:cNvSpPr>
          <p:nvPr>
            <p:ph type="title"/>
          </p:nvPr>
        </p:nvSpPr>
        <p:spPr>
          <a:xfrm>
            <a:off x="2" y="212675"/>
            <a:ext cx="12191999" cy="720094"/>
          </a:xfrm>
        </p:spPr>
        <p:txBody>
          <a:bodyPr/>
          <a:lstStyle/>
          <a:p>
            <a:r>
              <a:rPr lang="he-IL" dirty="0"/>
              <a:t>שפות רגולריות</a:t>
            </a:r>
          </a:p>
        </p:txBody>
      </p:sp>
      <p:sp>
        <p:nvSpPr>
          <p:cNvPr id="11" name="מציין מיקום תוכן 10"/>
          <p:cNvSpPr>
            <a:spLocks noGrp="1"/>
          </p:cNvSpPr>
          <p:nvPr>
            <p:ph sz="quarter" idx="4"/>
          </p:nvPr>
        </p:nvSpPr>
        <p:spPr>
          <a:xfrm>
            <a:off x="515274" y="2854036"/>
            <a:ext cx="5497600" cy="3297382"/>
          </a:xfrm>
        </p:spPr>
        <p:txBody>
          <a:bodyPr>
            <a:normAutofit/>
          </a:bodyPr>
          <a:lstStyle/>
          <a:p>
            <a:pPr algn="l" rtl="0"/>
            <a:r>
              <a:rPr lang="en-US" dirty="0"/>
              <a:t>L1= { a</a:t>
            </a:r>
            <a:r>
              <a:rPr lang="en-US" baseline="30000" dirty="0"/>
              <a:t>2n</a:t>
            </a:r>
            <a:r>
              <a:rPr lang="en-US" dirty="0"/>
              <a:t> | n ≥ 0 }</a:t>
            </a:r>
          </a:p>
          <a:p>
            <a:pPr algn="l" rtl="0"/>
            <a:endParaRPr lang="en-US" dirty="0"/>
          </a:p>
          <a:p>
            <a:pPr algn="l" rtl="0"/>
            <a:r>
              <a:rPr lang="en-US" dirty="0"/>
              <a:t>L2= { a</a:t>
            </a:r>
            <a:r>
              <a:rPr lang="en-US" baseline="30000" dirty="0"/>
              <a:t>n</a:t>
            </a:r>
            <a:r>
              <a:rPr lang="en-US" dirty="0"/>
              <a:t> b</a:t>
            </a:r>
            <a:r>
              <a:rPr lang="en-US" baseline="30000" dirty="0"/>
              <a:t>m</a:t>
            </a:r>
            <a:r>
              <a:rPr lang="en-US" dirty="0"/>
              <a:t> | n ≥ 0 , m ≥ 0}</a:t>
            </a:r>
          </a:p>
          <a:p>
            <a:pPr algn="l" rtl="0"/>
            <a:endParaRPr lang="en-US" dirty="0"/>
          </a:p>
          <a:p>
            <a:pPr algn="l" rtl="0"/>
            <a:r>
              <a:rPr lang="en-US" dirty="0"/>
              <a:t>L3= { (ab)</a:t>
            </a:r>
            <a:r>
              <a:rPr lang="en-US" baseline="30000" dirty="0"/>
              <a:t>2m</a:t>
            </a:r>
            <a:r>
              <a:rPr lang="en-US" dirty="0"/>
              <a:t> | m ≥ 0}</a:t>
            </a:r>
          </a:p>
          <a:p>
            <a:pPr algn="l" rtl="0"/>
            <a:endParaRPr lang="en-US" dirty="0"/>
          </a:p>
          <a:p>
            <a:pPr algn="l" rtl="0"/>
            <a:r>
              <a:rPr lang="en-US" dirty="0"/>
              <a:t>L4= { a</a:t>
            </a:r>
            <a:r>
              <a:rPr lang="en-US" baseline="30000" dirty="0"/>
              <a:t>n</a:t>
            </a:r>
            <a:r>
              <a:rPr lang="en-US" dirty="0"/>
              <a:t> </a:t>
            </a:r>
            <a:r>
              <a:rPr lang="en-US" dirty="0" err="1"/>
              <a:t>b</a:t>
            </a:r>
            <a:r>
              <a:rPr lang="en-US" baseline="30000" dirty="0" err="1"/>
              <a:t>n</a:t>
            </a:r>
            <a:r>
              <a:rPr lang="en-US" dirty="0"/>
              <a:t> | n ≥ 0}</a:t>
            </a:r>
          </a:p>
          <a:p>
            <a:pPr algn="l" rtl="0"/>
            <a:endParaRPr lang="en-US" dirty="0"/>
          </a:p>
          <a:p>
            <a:pPr algn="l" rtl="0"/>
            <a:endParaRPr lang="en-US" dirty="0"/>
          </a:p>
          <a:p>
            <a:pPr algn="l" rtl="0"/>
            <a:endParaRPr lang="en-US" dirty="0"/>
          </a:p>
          <a:p>
            <a:pPr algn="l" rtl="0"/>
            <a:endParaRPr lang="en-US" dirty="0"/>
          </a:p>
        </p:txBody>
      </p:sp>
      <p:sp>
        <p:nvSpPr>
          <p:cNvPr id="5" name="תרשים זרימה: מסיים 4">
            <a:extLst>
              <a:ext uri="{FF2B5EF4-FFF2-40B4-BE49-F238E27FC236}">
                <a16:creationId xmlns:a16="http://schemas.microsoft.com/office/drawing/2014/main" id="{65CF19B0-B50C-40AD-BC08-14E9353DC465}"/>
              </a:ext>
            </a:extLst>
          </p:cNvPr>
          <p:cNvSpPr/>
          <p:nvPr/>
        </p:nvSpPr>
        <p:spPr>
          <a:xfrm>
            <a:off x="1666875" y="1167257"/>
            <a:ext cx="9092911" cy="1187791"/>
          </a:xfrm>
          <a:prstGeom prst="roundRect">
            <a:avLst>
              <a:gd name="adj" fmla="val 5000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800" dirty="0">
                <a:solidFill>
                  <a:schemeClr val="bg1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שפות שניתן לבנות להן </a:t>
            </a:r>
            <a:r>
              <a:rPr lang="he-IL" sz="2800" dirty="0" err="1">
                <a:solidFill>
                  <a:schemeClr val="bg1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אס"ד</a:t>
            </a:r>
            <a:r>
              <a:rPr lang="he-IL" sz="2800" dirty="0">
                <a:solidFill>
                  <a:schemeClr val="bg1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נקראות שפות רגולריות</a:t>
            </a:r>
          </a:p>
        </p:txBody>
      </p:sp>
      <p:sp>
        <p:nvSpPr>
          <p:cNvPr id="9" name="מציין מיקום תוכן 10"/>
          <p:cNvSpPr txBox="1">
            <a:spLocks/>
          </p:cNvSpPr>
          <p:nvPr/>
        </p:nvSpPr>
        <p:spPr>
          <a:xfrm>
            <a:off x="4959927" y="2854036"/>
            <a:ext cx="3801716" cy="3297382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439782" indent="-342934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6848" indent="0" rtl="0">
              <a:buNone/>
            </a:pPr>
            <a:r>
              <a:rPr lang="he-IL" dirty="0"/>
              <a:t>רגולרית</a:t>
            </a:r>
            <a:endParaRPr lang="en-US" dirty="0"/>
          </a:p>
          <a:p>
            <a:pPr marL="96848" indent="0" rtl="0">
              <a:buNone/>
            </a:pPr>
            <a:endParaRPr lang="en-US" dirty="0"/>
          </a:p>
          <a:p>
            <a:pPr marL="96848" indent="0" rtl="0">
              <a:buNone/>
            </a:pPr>
            <a:r>
              <a:rPr lang="he-IL" dirty="0"/>
              <a:t>רגולרית</a:t>
            </a:r>
            <a:endParaRPr lang="en-US" dirty="0"/>
          </a:p>
          <a:p>
            <a:pPr marL="96848" indent="0" rtl="0">
              <a:buNone/>
            </a:pPr>
            <a:endParaRPr lang="en-US" dirty="0"/>
          </a:p>
          <a:p>
            <a:pPr marL="96848" indent="0" rtl="0">
              <a:buNone/>
            </a:pPr>
            <a:r>
              <a:rPr lang="he-IL" dirty="0"/>
              <a:t>רגולרית</a:t>
            </a:r>
            <a:endParaRPr lang="en-US" dirty="0"/>
          </a:p>
          <a:p>
            <a:pPr marL="96848" indent="0" rtl="0">
              <a:buNone/>
            </a:pPr>
            <a:endParaRPr lang="en-US" dirty="0"/>
          </a:p>
          <a:p>
            <a:pPr marL="96848" indent="0" rtl="0">
              <a:buNone/>
            </a:pPr>
            <a:r>
              <a:rPr lang="en-US" dirty="0"/>
              <a:t>??</a:t>
            </a:r>
          </a:p>
          <a:p>
            <a:pPr marL="96848" indent="0" rtl="0">
              <a:buNone/>
            </a:pPr>
            <a:endParaRPr lang="en-US" dirty="0"/>
          </a:p>
          <a:p>
            <a:pPr marL="96848" indent="0" rtl="0">
              <a:buNone/>
            </a:pPr>
            <a:endParaRPr lang="en-US" dirty="0"/>
          </a:p>
          <a:p>
            <a:pPr marL="96848" indent="0" rtl="0">
              <a:buNone/>
            </a:pPr>
            <a:endParaRPr lang="en-US" dirty="0"/>
          </a:p>
          <a:p>
            <a:pPr marL="96848" indent="0" rtl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1067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כותרת 2">
            <a:extLst>
              <a:ext uri="{FF2B5EF4-FFF2-40B4-BE49-F238E27FC236}">
                <a16:creationId xmlns:a16="http://schemas.microsoft.com/office/drawing/2014/main" id="{D965A4E4-13AB-4AF7-9DEF-064EA4E413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24310" y="781981"/>
            <a:ext cx="10221024" cy="637353"/>
          </a:xfrm>
        </p:spPr>
        <p:txBody>
          <a:bodyPr/>
          <a:lstStyle/>
          <a:p>
            <a:r>
              <a:rPr lang="en-US" b="0" dirty="0"/>
              <a:t>L4= { a</a:t>
            </a:r>
            <a:r>
              <a:rPr lang="en-US" b="0" baseline="30000" dirty="0"/>
              <a:t>n</a:t>
            </a:r>
            <a:r>
              <a:rPr lang="en-US" b="0" dirty="0"/>
              <a:t> </a:t>
            </a:r>
            <a:r>
              <a:rPr lang="en-US" b="0" dirty="0" err="1"/>
              <a:t>b</a:t>
            </a:r>
            <a:r>
              <a:rPr lang="en-US" b="0" baseline="30000" dirty="0" err="1"/>
              <a:t>n</a:t>
            </a:r>
            <a:r>
              <a:rPr lang="en-US" b="0" dirty="0"/>
              <a:t> | n ≥ 0}</a:t>
            </a:r>
            <a:endParaRPr lang="he-IL" sz="4400" b="0" dirty="0"/>
          </a:p>
        </p:txBody>
      </p:sp>
      <p:sp>
        <p:nvSpPr>
          <p:cNvPr id="5" name="מציין מיקום טקסט 1"/>
          <p:cNvSpPr txBox="1">
            <a:spLocks/>
          </p:cNvSpPr>
          <p:nvPr/>
        </p:nvSpPr>
        <p:spPr>
          <a:xfrm>
            <a:off x="2081326" y="1851654"/>
            <a:ext cx="8306992" cy="540000"/>
          </a:xfrm>
          <a:prstGeom prst="rect">
            <a:avLst/>
          </a:prstGeom>
        </p:spPr>
        <p:txBody>
          <a:bodyPr/>
          <a:lstStyle>
            <a:lvl1pPr marL="342934" indent="-342934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3024" indent="-285779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he-IL" sz="3600" b="1" dirty="0">
                <a:solidFill>
                  <a:srgbClr val="12B4BC"/>
                </a:solidFill>
                <a:latin typeface="Varela Round" pitchFamily="2" charset="-79"/>
                <a:cs typeface="Varela Round" pitchFamily="2" charset="-79"/>
              </a:rPr>
              <a:t>ננסה למצוא מודל שיכול לקבל שפות כאלה</a:t>
            </a:r>
          </a:p>
        </p:txBody>
      </p:sp>
      <p:grpSp>
        <p:nvGrpSpPr>
          <p:cNvPr id="12" name="קבוצה 11"/>
          <p:cNvGrpSpPr/>
          <p:nvPr/>
        </p:nvGrpSpPr>
        <p:grpSpPr>
          <a:xfrm>
            <a:off x="5818909" y="3588327"/>
            <a:ext cx="1305186" cy="2980032"/>
            <a:chOff x="7065818" y="3934691"/>
            <a:chExt cx="886692" cy="2272145"/>
          </a:xfrm>
        </p:grpSpPr>
        <p:cxnSp>
          <p:nvCxnSpPr>
            <p:cNvPr id="7" name="מחבר ישר 6"/>
            <p:cNvCxnSpPr/>
            <p:nvPr/>
          </p:nvCxnSpPr>
          <p:spPr>
            <a:xfrm flipH="1">
              <a:off x="7065818" y="3934691"/>
              <a:ext cx="41564" cy="227214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מחבר ישר 7"/>
            <p:cNvCxnSpPr/>
            <p:nvPr/>
          </p:nvCxnSpPr>
          <p:spPr>
            <a:xfrm flipH="1">
              <a:off x="7910946" y="3934691"/>
              <a:ext cx="41564" cy="227214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מחבר ישר 8"/>
            <p:cNvCxnSpPr/>
            <p:nvPr/>
          </p:nvCxnSpPr>
          <p:spPr>
            <a:xfrm>
              <a:off x="7065818" y="6206836"/>
              <a:ext cx="845128" cy="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52" name="TextBox 51"/>
          <p:cNvSpPr txBox="1"/>
          <p:nvPr/>
        </p:nvSpPr>
        <p:spPr>
          <a:xfrm>
            <a:off x="1011383" y="4488873"/>
            <a:ext cx="395270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4000" b="1" dirty="0"/>
              <a:t>L</a:t>
            </a:r>
            <a:r>
              <a:rPr lang="en-US" sz="3600" dirty="0"/>
              <a:t>ast</a:t>
            </a:r>
            <a:r>
              <a:rPr lang="en-US" sz="4000" dirty="0"/>
              <a:t> </a:t>
            </a:r>
            <a:r>
              <a:rPr lang="en-US" sz="4000" b="1" dirty="0"/>
              <a:t>I</a:t>
            </a:r>
            <a:r>
              <a:rPr lang="en-US" sz="3600" dirty="0"/>
              <a:t>n</a:t>
            </a:r>
            <a:r>
              <a:rPr lang="en-US" sz="4000" dirty="0"/>
              <a:t> </a:t>
            </a:r>
            <a:r>
              <a:rPr lang="en-US" sz="4000" b="1" dirty="0"/>
              <a:t>F</a:t>
            </a:r>
            <a:r>
              <a:rPr lang="en-US" sz="3600" dirty="0"/>
              <a:t>irst</a:t>
            </a:r>
            <a:r>
              <a:rPr lang="en-US" sz="4000" dirty="0"/>
              <a:t> </a:t>
            </a:r>
            <a:r>
              <a:rPr lang="en-US" sz="4000" b="1" dirty="0"/>
              <a:t>O</a:t>
            </a:r>
            <a:r>
              <a:rPr lang="en-US" sz="3600" dirty="0"/>
              <a:t>ut</a:t>
            </a:r>
            <a:endParaRPr lang="he-IL" sz="3600" dirty="0"/>
          </a:p>
        </p:txBody>
      </p:sp>
    </p:spTree>
    <p:extLst>
      <p:ext uri="{BB962C8B-B14F-4D97-AF65-F5344CB8AC3E}">
        <p14:creationId xmlns:p14="http://schemas.microsoft.com/office/powerpoint/2010/main" val="3564739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כותרת 2">
            <a:extLst>
              <a:ext uri="{FF2B5EF4-FFF2-40B4-BE49-F238E27FC236}">
                <a16:creationId xmlns:a16="http://schemas.microsoft.com/office/drawing/2014/main" id="{D965A4E4-13AB-4AF7-9DEF-064EA4E413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24310" y="781981"/>
            <a:ext cx="10221024" cy="637353"/>
          </a:xfrm>
        </p:spPr>
        <p:txBody>
          <a:bodyPr/>
          <a:lstStyle/>
          <a:p>
            <a:r>
              <a:rPr lang="en-US" b="0" dirty="0"/>
              <a:t>L4= { a</a:t>
            </a:r>
            <a:r>
              <a:rPr lang="en-US" b="0" baseline="30000" dirty="0"/>
              <a:t>n</a:t>
            </a:r>
            <a:r>
              <a:rPr lang="en-US" b="0" dirty="0"/>
              <a:t> </a:t>
            </a:r>
            <a:r>
              <a:rPr lang="en-US" b="0" dirty="0" err="1"/>
              <a:t>b</a:t>
            </a:r>
            <a:r>
              <a:rPr lang="en-US" b="0" baseline="30000" dirty="0" err="1"/>
              <a:t>n</a:t>
            </a:r>
            <a:r>
              <a:rPr lang="en-US" b="0" dirty="0"/>
              <a:t> | n ≥ 0}</a:t>
            </a:r>
            <a:endParaRPr lang="he-IL" sz="4400" b="0" dirty="0"/>
          </a:p>
        </p:txBody>
      </p:sp>
      <p:grpSp>
        <p:nvGrpSpPr>
          <p:cNvPr id="12" name="קבוצה 11"/>
          <p:cNvGrpSpPr/>
          <p:nvPr/>
        </p:nvGrpSpPr>
        <p:grpSpPr>
          <a:xfrm>
            <a:off x="5818909" y="3588327"/>
            <a:ext cx="1305186" cy="2980032"/>
            <a:chOff x="7065818" y="3934691"/>
            <a:chExt cx="886692" cy="2272145"/>
          </a:xfrm>
        </p:grpSpPr>
        <p:cxnSp>
          <p:nvCxnSpPr>
            <p:cNvPr id="7" name="מחבר ישר 6"/>
            <p:cNvCxnSpPr/>
            <p:nvPr/>
          </p:nvCxnSpPr>
          <p:spPr>
            <a:xfrm flipH="1">
              <a:off x="7065818" y="3934691"/>
              <a:ext cx="41564" cy="227214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מחבר ישר 7"/>
            <p:cNvCxnSpPr/>
            <p:nvPr/>
          </p:nvCxnSpPr>
          <p:spPr>
            <a:xfrm flipH="1">
              <a:off x="7910946" y="3934691"/>
              <a:ext cx="41564" cy="227214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מחבר ישר 8"/>
            <p:cNvCxnSpPr/>
            <p:nvPr/>
          </p:nvCxnSpPr>
          <p:spPr>
            <a:xfrm>
              <a:off x="7065818" y="6206836"/>
              <a:ext cx="845128" cy="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0" name="TextBox 9"/>
          <p:cNvSpPr txBox="1"/>
          <p:nvPr/>
        </p:nvSpPr>
        <p:spPr>
          <a:xfrm>
            <a:off x="5252123" y="1816939"/>
            <a:ext cx="2377575" cy="64633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3600" dirty="0" err="1"/>
              <a:t>aaaabbbb</a:t>
            </a:r>
            <a:endParaRPr lang="he-IL" sz="3600" dirty="0"/>
          </a:p>
        </p:txBody>
      </p:sp>
    </p:spTree>
    <p:extLst>
      <p:ext uri="{BB962C8B-B14F-4D97-AF65-F5344CB8AC3E}">
        <p14:creationId xmlns:p14="http://schemas.microsoft.com/office/powerpoint/2010/main" val="978557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כותרת 2">
            <a:extLst>
              <a:ext uri="{FF2B5EF4-FFF2-40B4-BE49-F238E27FC236}">
                <a16:creationId xmlns:a16="http://schemas.microsoft.com/office/drawing/2014/main" id="{D965A4E4-13AB-4AF7-9DEF-064EA4E413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24310" y="781981"/>
            <a:ext cx="10221024" cy="637353"/>
          </a:xfrm>
        </p:spPr>
        <p:txBody>
          <a:bodyPr/>
          <a:lstStyle/>
          <a:p>
            <a:r>
              <a:rPr lang="en-US" b="0" dirty="0"/>
              <a:t>L4= { a</a:t>
            </a:r>
            <a:r>
              <a:rPr lang="en-US" b="0" baseline="30000" dirty="0"/>
              <a:t>n</a:t>
            </a:r>
            <a:r>
              <a:rPr lang="en-US" b="0" dirty="0"/>
              <a:t> </a:t>
            </a:r>
            <a:r>
              <a:rPr lang="en-US" b="0" dirty="0" err="1"/>
              <a:t>b</a:t>
            </a:r>
            <a:r>
              <a:rPr lang="en-US" b="0" baseline="30000" dirty="0" err="1"/>
              <a:t>n</a:t>
            </a:r>
            <a:r>
              <a:rPr lang="en-US" b="0" dirty="0"/>
              <a:t> | n ≥ 0}</a:t>
            </a:r>
            <a:endParaRPr lang="he-IL" sz="4400" b="0" dirty="0"/>
          </a:p>
        </p:txBody>
      </p:sp>
      <p:grpSp>
        <p:nvGrpSpPr>
          <p:cNvPr id="12" name="קבוצה 11"/>
          <p:cNvGrpSpPr/>
          <p:nvPr/>
        </p:nvGrpSpPr>
        <p:grpSpPr>
          <a:xfrm>
            <a:off x="5818909" y="3588327"/>
            <a:ext cx="1305186" cy="2980032"/>
            <a:chOff x="7065818" y="3934691"/>
            <a:chExt cx="886692" cy="2272145"/>
          </a:xfrm>
        </p:grpSpPr>
        <p:cxnSp>
          <p:nvCxnSpPr>
            <p:cNvPr id="7" name="מחבר ישר 6"/>
            <p:cNvCxnSpPr/>
            <p:nvPr/>
          </p:nvCxnSpPr>
          <p:spPr>
            <a:xfrm flipH="1">
              <a:off x="7065818" y="3934691"/>
              <a:ext cx="41564" cy="227214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מחבר ישר 7"/>
            <p:cNvCxnSpPr/>
            <p:nvPr/>
          </p:nvCxnSpPr>
          <p:spPr>
            <a:xfrm flipH="1">
              <a:off x="7910946" y="3934691"/>
              <a:ext cx="41564" cy="227214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מחבר ישר 8"/>
            <p:cNvCxnSpPr/>
            <p:nvPr/>
          </p:nvCxnSpPr>
          <p:spPr>
            <a:xfrm>
              <a:off x="7065818" y="6206836"/>
              <a:ext cx="845128" cy="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0" name="TextBox 9"/>
          <p:cNvSpPr txBox="1"/>
          <p:nvPr/>
        </p:nvSpPr>
        <p:spPr>
          <a:xfrm>
            <a:off x="5252123" y="1816939"/>
            <a:ext cx="2377575" cy="64633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3600" dirty="0" err="1"/>
              <a:t>aaaabbbb</a:t>
            </a:r>
            <a:endParaRPr lang="he-IL" sz="3600" dirty="0"/>
          </a:p>
        </p:txBody>
      </p:sp>
      <p:cxnSp>
        <p:nvCxnSpPr>
          <p:cNvPr id="11" name="מחבר חץ ישר 10"/>
          <p:cNvCxnSpPr/>
          <p:nvPr/>
        </p:nvCxnSpPr>
        <p:spPr>
          <a:xfrm flipV="1">
            <a:off x="5472551" y="2327568"/>
            <a:ext cx="0" cy="369606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012874" y="5712819"/>
            <a:ext cx="774975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6000" dirty="0"/>
              <a:t>A</a:t>
            </a:r>
            <a:endParaRPr lang="he-IL" sz="6000" dirty="0"/>
          </a:p>
        </p:txBody>
      </p:sp>
    </p:spTree>
    <p:extLst>
      <p:ext uri="{BB962C8B-B14F-4D97-AF65-F5344CB8AC3E}">
        <p14:creationId xmlns:p14="http://schemas.microsoft.com/office/powerpoint/2010/main" val="3893362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כותרת 2">
            <a:extLst>
              <a:ext uri="{FF2B5EF4-FFF2-40B4-BE49-F238E27FC236}">
                <a16:creationId xmlns:a16="http://schemas.microsoft.com/office/drawing/2014/main" id="{D965A4E4-13AB-4AF7-9DEF-064EA4E413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24310" y="781981"/>
            <a:ext cx="10221024" cy="637353"/>
          </a:xfrm>
        </p:spPr>
        <p:txBody>
          <a:bodyPr/>
          <a:lstStyle/>
          <a:p>
            <a:r>
              <a:rPr lang="en-US" b="0" dirty="0"/>
              <a:t>L4= { a</a:t>
            </a:r>
            <a:r>
              <a:rPr lang="en-US" b="0" baseline="30000" dirty="0"/>
              <a:t>n</a:t>
            </a:r>
            <a:r>
              <a:rPr lang="en-US" b="0" dirty="0"/>
              <a:t> </a:t>
            </a:r>
            <a:r>
              <a:rPr lang="en-US" b="0" dirty="0" err="1"/>
              <a:t>b</a:t>
            </a:r>
            <a:r>
              <a:rPr lang="en-US" b="0" baseline="30000" dirty="0" err="1"/>
              <a:t>n</a:t>
            </a:r>
            <a:r>
              <a:rPr lang="en-US" b="0" dirty="0"/>
              <a:t> | n ≥ 0}</a:t>
            </a:r>
            <a:endParaRPr lang="he-IL" sz="4400" b="0" dirty="0"/>
          </a:p>
        </p:txBody>
      </p:sp>
      <p:grpSp>
        <p:nvGrpSpPr>
          <p:cNvPr id="12" name="קבוצה 11"/>
          <p:cNvGrpSpPr/>
          <p:nvPr/>
        </p:nvGrpSpPr>
        <p:grpSpPr>
          <a:xfrm>
            <a:off x="5818909" y="3588327"/>
            <a:ext cx="1305186" cy="2980032"/>
            <a:chOff x="7065818" y="3934691"/>
            <a:chExt cx="886692" cy="2272145"/>
          </a:xfrm>
        </p:grpSpPr>
        <p:cxnSp>
          <p:nvCxnSpPr>
            <p:cNvPr id="7" name="מחבר ישר 6"/>
            <p:cNvCxnSpPr/>
            <p:nvPr/>
          </p:nvCxnSpPr>
          <p:spPr>
            <a:xfrm flipH="1">
              <a:off x="7065818" y="3934691"/>
              <a:ext cx="41564" cy="227214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מחבר ישר 7"/>
            <p:cNvCxnSpPr/>
            <p:nvPr/>
          </p:nvCxnSpPr>
          <p:spPr>
            <a:xfrm flipH="1">
              <a:off x="7910946" y="3934691"/>
              <a:ext cx="41564" cy="227214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מחבר ישר 8"/>
            <p:cNvCxnSpPr/>
            <p:nvPr/>
          </p:nvCxnSpPr>
          <p:spPr>
            <a:xfrm>
              <a:off x="7065818" y="6206836"/>
              <a:ext cx="845128" cy="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0" name="TextBox 9"/>
          <p:cNvSpPr txBox="1"/>
          <p:nvPr/>
        </p:nvSpPr>
        <p:spPr>
          <a:xfrm>
            <a:off x="5252123" y="1816939"/>
            <a:ext cx="2377575" cy="64633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3600" dirty="0" err="1"/>
              <a:t>aaaabbbb</a:t>
            </a:r>
            <a:endParaRPr lang="he-IL" sz="3600" dirty="0"/>
          </a:p>
        </p:txBody>
      </p:sp>
      <p:cxnSp>
        <p:nvCxnSpPr>
          <p:cNvPr id="11" name="מחבר חץ ישר 10"/>
          <p:cNvCxnSpPr/>
          <p:nvPr/>
        </p:nvCxnSpPr>
        <p:spPr>
          <a:xfrm flipV="1">
            <a:off x="5721936" y="2327568"/>
            <a:ext cx="0" cy="369606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012874" y="5712819"/>
            <a:ext cx="774975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6000" dirty="0"/>
              <a:t>A</a:t>
            </a:r>
            <a:endParaRPr lang="he-IL" sz="6000" dirty="0"/>
          </a:p>
        </p:txBody>
      </p:sp>
      <p:sp>
        <p:nvSpPr>
          <p:cNvPr id="14" name="TextBox 13"/>
          <p:cNvSpPr txBox="1"/>
          <p:nvPr/>
        </p:nvSpPr>
        <p:spPr>
          <a:xfrm>
            <a:off x="6026727" y="5061659"/>
            <a:ext cx="774975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6000" dirty="0"/>
              <a:t>A</a:t>
            </a:r>
            <a:endParaRPr lang="he-IL" sz="6000" dirty="0"/>
          </a:p>
        </p:txBody>
      </p:sp>
    </p:spTree>
    <p:extLst>
      <p:ext uri="{BB962C8B-B14F-4D97-AF65-F5344CB8AC3E}">
        <p14:creationId xmlns:p14="http://schemas.microsoft.com/office/powerpoint/2010/main" val="3905863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מערכת שידורים">
      <a:dk1>
        <a:srgbClr val="002060"/>
      </a:dk1>
      <a:lt1>
        <a:sysClr val="window" lastClr="FFFFFF"/>
      </a:lt1>
      <a:dk2>
        <a:srgbClr val="44546A"/>
      </a:dk2>
      <a:lt2>
        <a:srgbClr val="E7E6E6"/>
      </a:lt2>
      <a:accent1>
        <a:srgbClr val="92D050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7030A0"/>
      </a:folHlink>
    </a:clrScheme>
    <a:fontScheme name="התאמה אישית 3">
      <a:majorFont>
        <a:latin typeface="Varela Round"/>
        <a:ea typeface=""/>
        <a:cs typeface="Varela Round"/>
      </a:majorFont>
      <a:minorFont>
        <a:latin typeface="Varela Round"/>
        <a:ea typeface=""/>
        <a:cs typeface="Varela Round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6381</TotalTime>
  <Words>521</Words>
  <Application>Microsoft Office PowerPoint</Application>
  <PresentationFormat>מסך רחב</PresentationFormat>
  <Paragraphs>106</Paragraphs>
  <Slides>27</Slides>
  <Notes>4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5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27</vt:i4>
      </vt:variant>
    </vt:vector>
  </HeadingPairs>
  <TitlesOfParts>
    <vt:vector size="33" baseType="lpstr">
      <vt:lpstr>Arial</vt:lpstr>
      <vt:lpstr>Calibri</vt:lpstr>
      <vt:lpstr>Cambria Math</vt:lpstr>
      <vt:lpstr>Times New Roman</vt:lpstr>
      <vt:lpstr>Varela Round</vt:lpstr>
      <vt:lpstr>ערכת נושא Office</vt:lpstr>
      <vt:lpstr>מערכת שידורים לאומית</vt:lpstr>
      <vt:lpstr>מדעי המחשב</vt:lpstr>
      <vt:lpstr>מה נלמד היום </vt:lpstr>
      <vt:lpstr>עד עכשיו – אס"דים מה אס"ד יודע לעשות?</vt:lpstr>
      <vt:lpstr>שפות רגולריות</vt:lpstr>
      <vt:lpstr>L4= { an bn | n ≥ 0}</vt:lpstr>
      <vt:lpstr>L4= { an bn | n ≥ 0}</vt:lpstr>
      <vt:lpstr>L4= { an bn | n ≥ 0}</vt:lpstr>
      <vt:lpstr>L4= { an bn | n ≥ 0}</vt:lpstr>
      <vt:lpstr>L4= { an bn | n ≥ 0}</vt:lpstr>
      <vt:lpstr>L4= { an bn | n ≥ 0}</vt:lpstr>
      <vt:lpstr>L4= { an bn | n ≥ 0}</vt:lpstr>
      <vt:lpstr>L4= { an bn | n ≥ 0}</vt:lpstr>
      <vt:lpstr>L4= { an bn | n ≥ 0}</vt:lpstr>
      <vt:lpstr>L4= { an bn | n ≥ 0}</vt:lpstr>
      <vt:lpstr>איך זה נראה באוטומט?</vt:lpstr>
      <vt:lpstr>L = { an bn | n ≥ 0}</vt:lpstr>
      <vt:lpstr>L = { an bm cm+n | m,n &gt; 0}</vt:lpstr>
      <vt:lpstr>L1 = { an b2n | n ≥ 0}</vt:lpstr>
      <vt:lpstr>L1 = { an b2n | n ≥ 0}</vt:lpstr>
      <vt:lpstr>מצגת של PowerPoint‏</vt:lpstr>
      <vt:lpstr>L = { bn an+1 | n ≥ 0}</vt:lpstr>
      <vt:lpstr>L = { bnan cmdm%2 | n,m ≥ 0}</vt:lpstr>
      <vt:lpstr>L1 = { bnan cmdm | n,m ≥ 0}</vt:lpstr>
      <vt:lpstr>L1 = { bnan-kdk | n,k ≥ 0}</vt:lpstr>
      <vt:lpstr>סוגים של שפות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שקופית 1</dc:title>
  <dc:creator>user</dc:creator>
  <cp:lastModifiedBy>Owner</cp:lastModifiedBy>
  <cp:revision>132</cp:revision>
  <dcterms:created xsi:type="dcterms:W3CDTF">2020-03-15T19:13:03Z</dcterms:created>
  <dcterms:modified xsi:type="dcterms:W3CDTF">2020-05-19T17:30:49Z</dcterms:modified>
</cp:coreProperties>
</file>