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69" r:id="rId2"/>
    <p:sldId id="270" r:id="rId3"/>
    <p:sldId id="273" r:id="rId4"/>
    <p:sldId id="294" r:id="rId5"/>
    <p:sldId id="293" r:id="rId6"/>
    <p:sldId id="321" r:id="rId7"/>
    <p:sldId id="300" r:id="rId8"/>
    <p:sldId id="324" r:id="rId9"/>
    <p:sldId id="317" r:id="rId10"/>
    <p:sldId id="318" r:id="rId11"/>
    <p:sldId id="319" r:id="rId12"/>
    <p:sldId id="320" r:id="rId13"/>
    <p:sldId id="322" r:id="rId14"/>
    <p:sldId id="323" r:id="rId15"/>
    <p:sldId id="325" r:id="rId16"/>
    <p:sldId id="303" r:id="rId17"/>
    <p:sldId id="326" r:id="rId18"/>
    <p:sldId id="327" r:id="rId19"/>
    <p:sldId id="328" r:id="rId20"/>
    <p:sldId id="304" r:id="rId21"/>
    <p:sldId id="305" r:id="rId22"/>
    <p:sldId id="329" r:id="rId23"/>
    <p:sldId id="295" r:id="rId24"/>
    <p:sldId id="296" r:id="rId25"/>
    <p:sldId id="297"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686"/>
    <a:srgbClr val="6CF0FF"/>
    <a:srgbClr val="D3525E"/>
    <a:srgbClr val="CCDCE4"/>
    <a:srgbClr val="E0311E"/>
    <a:srgbClr val="EAAC98"/>
    <a:srgbClr val="E40303"/>
    <a:srgbClr val="E6CC2F"/>
    <a:srgbClr val="031E36"/>
    <a:srgbClr val="EAB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510D3-AB2B-4B41-B05E-8235E2514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he-IL"/>
        </a:p>
      </dgm:t>
    </dgm:pt>
    <dgm:pt modelId="{8C0C6B07-2D8C-4645-AFA9-53C111DF0120}">
      <dgm:prSet phldrT="[טקסט]" custT="1"/>
      <dgm:spPr>
        <a:solidFill>
          <a:schemeClr val="accent1">
            <a:lumMod val="40000"/>
            <a:lumOff val="60000"/>
          </a:schemeClr>
        </a:solidFill>
      </dgm:spPr>
      <dgm:t>
        <a:bodyPr/>
        <a:lstStyle/>
        <a:p>
          <a:pPr algn="ctr" rtl="1"/>
          <a:r>
            <a:rPr lang="he-IL" sz="3200" b="1" dirty="0" smtClean="0">
              <a:solidFill>
                <a:schemeClr val="tx1"/>
              </a:solidFill>
              <a:latin typeface="Varela Round" panose="00000500000000000000" pitchFamily="2" charset="-79"/>
              <a:cs typeface="Varela Round" panose="00000500000000000000" pitchFamily="2" charset="-79"/>
            </a:rPr>
            <a:t>פאסיביות</a:t>
          </a:r>
          <a:endParaRPr lang="he-IL" sz="3200" b="1" dirty="0">
            <a:solidFill>
              <a:schemeClr val="tx1"/>
            </a:solidFill>
            <a:latin typeface="Varela Round" panose="00000500000000000000" pitchFamily="2" charset="-79"/>
            <a:cs typeface="Varela Round" panose="00000500000000000000" pitchFamily="2" charset="-79"/>
          </a:endParaRPr>
        </a:p>
      </dgm:t>
    </dgm:pt>
    <dgm:pt modelId="{C42B913C-6D9A-419A-AAF3-AFD22A9BCF01}" type="parTrans" cxnId="{88D7C3DA-DD7A-4811-AB7D-84CDE736F488}">
      <dgm:prSet/>
      <dgm:spPr/>
      <dgm:t>
        <a:bodyPr/>
        <a:lstStyle/>
        <a:p>
          <a:pPr rtl="1"/>
          <a:endParaRPr lang="he-IL" sz="2000">
            <a:latin typeface="Varela Round" panose="00000500000000000000" pitchFamily="2" charset="-79"/>
            <a:cs typeface="Varela Round" panose="00000500000000000000" pitchFamily="2" charset="-79"/>
          </a:endParaRPr>
        </a:p>
      </dgm:t>
    </dgm:pt>
    <dgm:pt modelId="{6158FC75-99A7-4414-8696-942CDE850CDC}" type="sibTrans" cxnId="{88D7C3DA-DD7A-4811-AB7D-84CDE736F488}">
      <dgm:prSet/>
      <dgm:spPr/>
      <dgm:t>
        <a:bodyPr/>
        <a:lstStyle/>
        <a:p>
          <a:pPr rtl="1"/>
          <a:endParaRPr lang="he-IL" sz="2000">
            <a:latin typeface="Varela Round" panose="00000500000000000000" pitchFamily="2" charset="-79"/>
            <a:cs typeface="Varela Round" panose="00000500000000000000" pitchFamily="2" charset="-79"/>
          </a:endParaRPr>
        </a:p>
      </dgm:t>
    </dgm:pt>
    <dgm:pt modelId="{4D502A4E-33F5-4FF2-92C8-692BDFEA21F3}">
      <dgm:prSet phldrT="[טקסט]" custT="1"/>
      <dgm:spPr/>
      <dgm:t>
        <a:bodyPr/>
        <a:lstStyle/>
        <a:p>
          <a:pPr rtl="1"/>
          <a:r>
            <a:rPr lang="he-IL" sz="2000" dirty="0" smtClean="0">
              <a:latin typeface="Varela Round" panose="00000500000000000000" pitchFamily="2" charset="-79"/>
              <a:cs typeface="Varela Round" panose="00000500000000000000" pitchFamily="2" charset="-79"/>
            </a:rPr>
            <a:t>השיג את </a:t>
          </a:r>
          <a:r>
            <a:rPr lang="he-IL" sz="2000" dirty="0" err="1" smtClean="0">
              <a:latin typeface="Varela Round" panose="00000500000000000000" pitchFamily="2" charset="-79"/>
              <a:cs typeface="Varela Round" panose="00000500000000000000" pitchFamily="2" charset="-79"/>
            </a:rPr>
            <a:t>אינגה</a:t>
          </a:r>
          <a:r>
            <a:rPr lang="he-IL" sz="2000" dirty="0" smtClean="0">
              <a:latin typeface="Varela Round" panose="00000500000000000000" pitchFamily="2" charset="-79"/>
              <a:cs typeface="Varela Round" panose="00000500000000000000" pitchFamily="2" charset="-79"/>
            </a:rPr>
            <a:t> באופן מקרי.</a:t>
          </a:r>
          <a:endParaRPr lang="he-IL" sz="2000" dirty="0">
            <a:latin typeface="Varela Round" panose="00000500000000000000" pitchFamily="2" charset="-79"/>
            <a:cs typeface="Varela Round" panose="00000500000000000000" pitchFamily="2" charset="-79"/>
          </a:endParaRPr>
        </a:p>
      </dgm:t>
    </dgm:pt>
    <dgm:pt modelId="{59309A58-02AD-492C-A734-BE478A7700BC}" type="parTrans" cxnId="{F4F6EFA7-9CC8-40F6-B7EB-BE40753FE6B8}">
      <dgm:prSet/>
      <dgm:spPr/>
      <dgm:t>
        <a:bodyPr/>
        <a:lstStyle/>
        <a:p>
          <a:pPr rtl="1"/>
          <a:endParaRPr lang="he-IL" sz="2000">
            <a:latin typeface="Varela Round" panose="00000500000000000000" pitchFamily="2" charset="-79"/>
            <a:cs typeface="Varela Round" panose="00000500000000000000" pitchFamily="2" charset="-79"/>
          </a:endParaRPr>
        </a:p>
      </dgm:t>
    </dgm:pt>
    <dgm:pt modelId="{93EF88B8-D5C2-4AB9-A78C-C1E3012B2F77}" type="sibTrans" cxnId="{F4F6EFA7-9CC8-40F6-B7EB-BE40753FE6B8}">
      <dgm:prSet/>
      <dgm:spPr/>
      <dgm:t>
        <a:bodyPr/>
        <a:lstStyle/>
        <a:p>
          <a:pPr rtl="1"/>
          <a:endParaRPr lang="he-IL" sz="2000">
            <a:latin typeface="Varela Round" panose="00000500000000000000" pitchFamily="2" charset="-79"/>
            <a:cs typeface="Varela Round" panose="00000500000000000000" pitchFamily="2" charset="-79"/>
          </a:endParaRPr>
        </a:p>
      </dgm:t>
    </dgm:pt>
    <dgm:pt modelId="{6A4B76AC-26EF-4D94-8E53-7272F6E581C9}">
      <dgm:prSet phldrT="[טקסט]" custT="1"/>
      <dgm:spPr>
        <a:solidFill>
          <a:schemeClr val="accent2">
            <a:lumMod val="40000"/>
            <a:lumOff val="60000"/>
          </a:schemeClr>
        </a:solidFill>
      </dgm:spPr>
      <dgm:t>
        <a:bodyPr/>
        <a:lstStyle/>
        <a:p>
          <a:pPr algn="ctr" rtl="1"/>
          <a:r>
            <a:rPr lang="he-IL" sz="3200" b="1" dirty="0" smtClean="0">
              <a:solidFill>
                <a:schemeClr val="tx1"/>
              </a:solidFill>
              <a:latin typeface="Varela Round" panose="00000500000000000000" pitchFamily="2" charset="-79"/>
              <a:cs typeface="Varela Round" panose="00000500000000000000" pitchFamily="2" charset="-79"/>
            </a:rPr>
            <a:t>אקטיביות</a:t>
          </a:r>
          <a:endParaRPr lang="he-IL" sz="3200" dirty="0">
            <a:solidFill>
              <a:schemeClr val="tx1"/>
            </a:solidFill>
            <a:latin typeface="Varela Round" panose="00000500000000000000" pitchFamily="2" charset="-79"/>
            <a:cs typeface="Varela Round" panose="00000500000000000000" pitchFamily="2" charset="-79"/>
          </a:endParaRPr>
        </a:p>
      </dgm:t>
    </dgm:pt>
    <dgm:pt modelId="{55E8140D-16DC-4752-BBD7-D6F9CA8FE701}" type="parTrans" cxnId="{F9DE87A7-8255-42FD-9658-B4F2B7D310DB}">
      <dgm:prSet/>
      <dgm:spPr/>
      <dgm:t>
        <a:bodyPr/>
        <a:lstStyle/>
        <a:p>
          <a:pPr rtl="1"/>
          <a:endParaRPr lang="he-IL" sz="2000">
            <a:latin typeface="Varela Round" panose="00000500000000000000" pitchFamily="2" charset="-79"/>
            <a:cs typeface="Varela Round" panose="00000500000000000000" pitchFamily="2" charset="-79"/>
          </a:endParaRPr>
        </a:p>
      </dgm:t>
    </dgm:pt>
    <dgm:pt modelId="{684A569D-A799-4448-A735-ACE0932DE3DD}" type="sibTrans" cxnId="{F9DE87A7-8255-42FD-9658-B4F2B7D310DB}">
      <dgm:prSet/>
      <dgm:spPr/>
      <dgm:t>
        <a:bodyPr/>
        <a:lstStyle/>
        <a:p>
          <a:pPr rtl="1"/>
          <a:endParaRPr lang="he-IL" sz="2000">
            <a:latin typeface="Varela Round" panose="00000500000000000000" pitchFamily="2" charset="-79"/>
            <a:cs typeface="Varela Round" panose="00000500000000000000" pitchFamily="2" charset="-79"/>
          </a:endParaRPr>
        </a:p>
      </dgm:t>
    </dgm:pt>
    <dgm:pt modelId="{1EADD9A2-BDE0-4448-A8F0-E825F45CE419}">
      <dgm:prSet phldrT="[טקסט]" custT="1"/>
      <dgm:spPr/>
      <dgm:t>
        <a:bodyPr/>
        <a:lstStyle/>
        <a:p>
          <a:pPr rtl="1"/>
          <a:r>
            <a:rPr lang="he-IL" sz="2000" dirty="0" smtClean="0">
              <a:effectLst/>
              <a:latin typeface="Varela Round" panose="00000500000000000000" pitchFamily="2" charset="-79"/>
              <a:cs typeface="Varela Round" panose="00000500000000000000" pitchFamily="2" charset="-79"/>
            </a:rPr>
            <a:t>עושה כל שביכולתו כדי לתקן את חייו ההרוסים.</a:t>
          </a:r>
          <a:endParaRPr lang="he-IL" sz="2000" dirty="0">
            <a:effectLst/>
            <a:latin typeface="Varela Round" panose="00000500000000000000" pitchFamily="2" charset="-79"/>
            <a:cs typeface="Varela Round" panose="00000500000000000000" pitchFamily="2" charset="-79"/>
          </a:endParaRPr>
        </a:p>
      </dgm:t>
    </dgm:pt>
    <dgm:pt modelId="{2219A30F-CCD4-4B51-8478-0F8569277BEE}" type="parTrans" cxnId="{2301E4E0-F21C-452F-A326-EF6CE3D811B3}">
      <dgm:prSet/>
      <dgm:spPr/>
      <dgm:t>
        <a:bodyPr/>
        <a:lstStyle/>
        <a:p>
          <a:pPr rtl="1"/>
          <a:endParaRPr lang="he-IL" sz="2000">
            <a:latin typeface="Varela Round" panose="00000500000000000000" pitchFamily="2" charset="-79"/>
            <a:cs typeface="Varela Round" panose="00000500000000000000" pitchFamily="2" charset="-79"/>
          </a:endParaRPr>
        </a:p>
      </dgm:t>
    </dgm:pt>
    <dgm:pt modelId="{0207088E-EA25-487E-9887-92A2C99A14D0}" type="sibTrans" cxnId="{2301E4E0-F21C-452F-A326-EF6CE3D811B3}">
      <dgm:prSet/>
      <dgm:spPr/>
      <dgm:t>
        <a:bodyPr/>
        <a:lstStyle/>
        <a:p>
          <a:pPr rtl="1"/>
          <a:endParaRPr lang="he-IL" sz="2000">
            <a:latin typeface="Varela Round" panose="00000500000000000000" pitchFamily="2" charset="-79"/>
            <a:cs typeface="Varela Round" panose="00000500000000000000" pitchFamily="2" charset="-79"/>
          </a:endParaRPr>
        </a:p>
      </dgm:t>
    </dgm:pt>
    <dgm:pt modelId="{4DFCAC90-1AB3-4282-B48A-747A4EA4E203}">
      <dgm:prSet phldrT="[טקסט]" custT="1"/>
      <dgm:spPr/>
      <dgm:t>
        <a:bodyPr/>
        <a:lstStyle/>
        <a:p>
          <a:pPr rtl="1"/>
          <a:r>
            <a:rPr lang="he-IL" sz="2000" dirty="0" smtClean="0">
              <a:latin typeface="Varela Round" panose="00000500000000000000" pitchFamily="2" charset="-79"/>
              <a:cs typeface="Varela Round" panose="00000500000000000000" pitchFamily="2" charset="-79"/>
            </a:rPr>
            <a:t>גויס, נפל בשבי ושוחרר.</a:t>
          </a:r>
          <a:endParaRPr lang="he-IL" sz="2000" dirty="0">
            <a:latin typeface="Varela Round" panose="00000500000000000000" pitchFamily="2" charset="-79"/>
            <a:cs typeface="Varela Round" panose="00000500000000000000" pitchFamily="2" charset="-79"/>
          </a:endParaRPr>
        </a:p>
      </dgm:t>
    </dgm:pt>
    <dgm:pt modelId="{4BA22C23-A292-4F25-A2E0-2E0652D411FA}" type="parTrans" cxnId="{7B91B585-7D90-4766-9AA5-D7089C2C8D01}">
      <dgm:prSet/>
      <dgm:spPr/>
      <dgm:t>
        <a:bodyPr/>
        <a:lstStyle/>
        <a:p>
          <a:pPr rtl="1"/>
          <a:endParaRPr lang="he-IL" sz="2000">
            <a:latin typeface="Varela Round" panose="00000500000000000000" pitchFamily="2" charset="-79"/>
            <a:cs typeface="Varela Round" panose="00000500000000000000" pitchFamily="2" charset="-79"/>
          </a:endParaRPr>
        </a:p>
      </dgm:t>
    </dgm:pt>
    <dgm:pt modelId="{55C2EC63-E751-4AD8-8185-29C6D9EA9504}" type="sibTrans" cxnId="{7B91B585-7D90-4766-9AA5-D7089C2C8D01}">
      <dgm:prSet/>
      <dgm:spPr/>
      <dgm:t>
        <a:bodyPr/>
        <a:lstStyle/>
        <a:p>
          <a:pPr rtl="1"/>
          <a:endParaRPr lang="he-IL" sz="2000">
            <a:latin typeface="Varela Round" panose="00000500000000000000" pitchFamily="2" charset="-79"/>
            <a:cs typeface="Varela Round" panose="00000500000000000000" pitchFamily="2" charset="-79"/>
          </a:endParaRPr>
        </a:p>
      </dgm:t>
    </dgm:pt>
    <dgm:pt modelId="{F94C3618-D658-485E-874B-C9C9758099A1}">
      <dgm:prSet phldrT="[טקסט]" custT="1"/>
      <dgm:spPr/>
      <dgm:t>
        <a:bodyPr/>
        <a:lstStyle/>
        <a:p>
          <a:pPr rtl="1"/>
          <a:r>
            <a:rPr lang="he-IL" sz="2000" b="0" dirty="0" smtClean="0">
              <a:effectLst/>
              <a:latin typeface="Varela Round" panose="00000500000000000000" pitchFamily="2" charset="-79"/>
              <a:cs typeface="Varela Round" panose="00000500000000000000" pitchFamily="2" charset="-79"/>
            </a:rPr>
            <a:t>קארל נייס חוזר לחייו באופן מפתיע: "מה יכול אני אם אפילו הרים משטים בי"</a:t>
          </a:r>
          <a:endParaRPr lang="he-IL" sz="2000" b="0" dirty="0">
            <a:effectLst/>
            <a:latin typeface="Varela Round" panose="00000500000000000000" pitchFamily="2" charset="-79"/>
            <a:cs typeface="Varela Round" panose="00000500000000000000" pitchFamily="2" charset="-79"/>
          </a:endParaRPr>
        </a:p>
      </dgm:t>
    </dgm:pt>
    <dgm:pt modelId="{216E1874-2AC3-40C1-A3E2-AE159D08E6B6}" type="parTrans" cxnId="{CF9EA099-9944-4CD7-A6ED-E2E84640E23E}">
      <dgm:prSet/>
      <dgm:spPr/>
      <dgm:t>
        <a:bodyPr/>
        <a:lstStyle/>
        <a:p>
          <a:pPr rtl="1"/>
          <a:endParaRPr lang="he-IL" sz="2000">
            <a:latin typeface="Varela Round" panose="00000500000000000000" pitchFamily="2" charset="-79"/>
            <a:cs typeface="Varela Round" panose="00000500000000000000" pitchFamily="2" charset="-79"/>
          </a:endParaRPr>
        </a:p>
      </dgm:t>
    </dgm:pt>
    <dgm:pt modelId="{9584F4C0-8543-419D-8599-86DF1B7C299E}" type="sibTrans" cxnId="{CF9EA099-9944-4CD7-A6ED-E2E84640E23E}">
      <dgm:prSet/>
      <dgm:spPr/>
      <dgm:t>
        <a:bodyPr/>
        <a:lstStyle/>
        <a:p>
          <a:pPr rtl="1"/>
          <a:endParaRPr lang="he-IL" sz="2000">
            <a:latin typeface="Varela Round" panose="00000500000000000000" pitchFamily="2" charset="-79"/>
            <a:cs typeface="Varela Round" panose="00000500000000000000" pitchFamily="2" charset="-79"/>
          </a:endParaRPr>
        </a:p>
      </dgm:t>
    </dgm:pt>
    <dgm:pt modelId="{5052A938-A7EF-4287-872C-2A685F236408}">
      <dgm:prSet phldrT="[טקסט]" custT="1"/>
      <dgm:spPr/>
      <dgm:t>
        <a:bodyPr/>
        <a:lstStyle/>
        <a:p>
          <a:pPr rtl="1"/>
          <a:r>
            <a:rPr lang="he-IL" sz="2000" dirty="0" smtClean="0">
              <a:effectLst/>
              <a:latin typeface="Varela Round" panose="00000500000000000000" pitchFamily="2" charset="-79"/>
              <a:cs typeface="Varela Round" panose="00000500000000000000" pitchFamily="2" charset="-79"/>
            </a:rPr>
            <a:t>יוצא לפגוש את </a:t>
          </a:r>
          <a:r>
            <a:rPr lang="he-IL" sz="2000" dirty="0" err="1" smtClean="0">
              <a:effectLst/>
              <a:latin typeface="Varela Round" panose="00000500000000000000" pitchFamily="2" charset="-79"/>
              <a:cs typeface="Varela Round" panose="00000500000000000000" pitchFamily="2" charset="-79"/>
            </a:rPr>
            <a:t>אינגה</a:t>
          </a:r>
          <a:r>
            <a:rPr lang="he-IL" sz="2000" dirty="0" smtClean="0">
              <a:effectLst/>
              <a:latin typeface="Varela Round" panose="00000500000000000000" pitchFamily="2" charset="-79"/>
              <a:cs typeface="Varela Round" panose="00000500000000000000" pitchFamily="2" charset="-79"/>
            </a:rPr>
            <a:t> ונאבק בניסיון לשכנעה לקבלו בחזרה.</a:t>
          </a:r>
          <a:endParaRPr lang="he-IL" sz="2000" dirty="0">
            <a:effectLst/>
            <a:latin typeface="Varela Round" panose="00000500000000000000" pitchFamily="2" charset="-79"/>
            <a:cs typeface="Varela Round" panose="00000500000000000000" pitchFamily="2" charset="-79"/>
          </a:endParaRPr>
        </a:p>
      </dgm:t>
    </dgm:pt>
    <dgm:pt modelId="{0C2975BA-34D3-4333-8826-3A222207218A}" type="parTrans" cxnId="{6825A42F-5557-449E-975D-B2C8E468642D}">
      <dgm:prSet/>
      <dgm:spPr/>
      <dgm:t>
        <a:bodyPr/>
        <a:lstStyle/>
        <a:p>
          <a:pPr rtl="1"/>
          <a:endParaRPr lang="he-IL"/>
        </a:p>
      </dgm:t>
    </dgm:pt>
    <dgm:pt modelId="{F13CA2BD-3AF3-4718-B18A-DC5155421C55}" type="sibTrans" cxnId="{6825A42F-5557-449E-975D-B2C8E468642D}">
      <dgm:prSet/>
      <dgm:spPr/>
      <dgm:t>
        <a:bodyPr/>
        <a:lstStyle/>
        <a:p>
          <a:pPr rtl="1"/>
          <a:endParaRPr lang="he-IL"/>
        </a:p>
      </dgm:t>
    </dgm:pt>
    <dgm:pt modelId="{3CDAAAFA-74F9-4337-A139-4889A8E6EBCB}">
      <dgm:prSet phldrT="[טקסט]" custT="1"/>
      <dgm:spPr/>
      <dgm:t>
        <a:bodyPr/>
        <a:lstStyle/>
        <a:p>
          <a:pPr rtl="1"/>
          <a:r>
            <a:rPr lang="he-IL" sz="2000" dirty="0" smtClean="0">
              <a:effectLst/>
              <a:latin typeface="Varela Round" panose="00000500000000000000" pitchFamily="2" charset="-79"/>
              <a:cs typeface="Varela Round" panose="00000500000000000000" pitchFamily="2" charset="-79"/>
            </a:rPr>
            <a:t>נאבק בכל מפגש לראות את אשתו.</a:t>
          </a:r>
          <a:endParaRPr lang="he-IL" sz="2000" dirty="0">
            <a:effectLst/>
            <a:latin typeface="Varela Round" panose="00000500000000000000" pitchFamily="2" charset="-79"/>
            <a:cs typeface="Varela Round" panose="00000500000000000000" pitchFamily="2" charset="-79"/>
          </a:endParaRPr>
        </a:p>
      </dgm:t>
    </dgm:pt>
    <dgm:pt modelId="{C01E7889-768D-43FD-B557-307743BD3726}" type="parTrans" cxnId="{A317D016-56D3-4D22-966B-6AFC03FCA3E3}">
      <dgm:prSet/>
      <dgm:spPr/>
      <dgm:t>
        <a:bodyPr/>
        <a:lstStyle/>
        <a:p>
          <a:pPr rtl="1"/>
          <a:endParaRPr lang="he-IL"/>
        </a:p>
      </dgm:t>
    </dgm:pt>
    <dgm:pt modelId="{76E0B1EF-53B4-4554-8709-E05BA74B6A3E}" type="sibTrans" cxnId="{A317D016-56D3-4D22-966B-6AFC03FCA3E3}">
      <dgm:prSet/>
      <dgm:spPr/>
      <dgm:t>
        <a:bodyPr/>
        <a:lstStyle/>
        <a:p>
          <a:pPr rtl="1"/>
          <a:endParaRPr lang="he-IL"/>
        </a:p>
      </dgm:t>
    </dgm:pt>
    <dgm:pt modelId="{20D6EE85-FBF5-42BD-AF8A-1D66707BCA98}" type="pres">
      <dgm:prSet presAssocID="{6D3510D3-AB2B-4B41-B05E-8235E2514DBE}" presName="linear" presStyleCnt="0">
        <dgm:presLayoutVars>
          <dgm:animLvl val="lvl"/>
          <dgm:resizeHandles val="exact"/>
        </dgm:presLayoutVars>
      </dgm:prSet>
      <dgm:spPr/>
      <dgm:t>
        <a:bodyPr/>
        <a:lstStyle/>
        <a:p>
          <a:pPr rtl="1"/>
          <a:endParaRPr lang="he-IL"/>
        </a:p>
      </dgm:t>
    </dgm:pt>
    <dgm:pt modelId="{A9B31B93-4BB5-4A80-9CE4-5B3784B22099}" type="pres">
      <dgm:prSet presAssocID="{8C0C6B07-2D8C-4645-AFA9-53C111DF0120}" presName="parentText" presStyleLbl="node1" presStyleIdx="0" presStyleCnt="2">
        <dgm:presLayoutVars>
          <dgm:chMax val="0"/>
          <dgm:bulletEnabled val="1"/>
        </dgm:presLayoutVars>
      </dgm:prSet>
      <dgm:spPr/>
      <dgm:t>
        <a:bodyPr/>
        <a:lstStyle/>
        <a:p>
          <a:pPr rtl="1"/>
          <a:endParaRPr lang="he-IL"/>
        </a:p>
      </dgm:t>
    </dgm:pt>
    <dgm:pt modelId="{AF95E304-99AC-4F33-A965-D7109D3D76A4}" type="pres">
      <dgm:prSet presAssocID="{8C0C6B07-2D8C-4645-AFA9-53C111DF0120}" presName="childText" presStyleLbl="revTx" presStyleIdx="0" presStyleCnt="2">
        <dgm:presLayoutVars>
          <dgm:bulletEnabled val="1"/>
        </dgm:presLayoutVars>
      </dgm:prSet>
      <dgm:spPr/>
      <dgm:t>
        <a:bodyPr/>
        <a:lstStyle/>
        <a:p>
          <a:pPr rtl="1"/>
          <a:endParaRPr lang="he-IL"/>
        </a:p>
      </dgm:t>
    </dgm:pt>
    <dgm:pt modelId="{E9BD81AA-3DC7-426F-926A-B0BC325DB72E}" type="pres">
      <dgm:prSet presAssocID="{6A4B76AC-26EF-4D94-8E53-7272F6E581C9}" presName="parentText" presStyleLbl="node1" presStyleIdx="1" presStyleCnt="2">
        <dgm:presLayoutVars>
          <dgm:chMax val="0"/>
          <dgm:bulletEnabled val="1"/>
        </dgm:presLayoutVars>
      </dgm:prSet>
      <dgm:spPr/>
      <dgm:t>
        <a:bodyPr/>
        <a:lstStyle/>
        <a:p>
          <a:pPr rtl="1"/>
          <a:endParaRPr lang="he-IL"/>
        </a:p>
      </dgm:t>
    </dgm:pt>
    <dgm:pt modelId="{9E95803F-42A2-4252-9F44-7576C298F672}" type="pres">
      <dgm:prSet presAssocID="{6A4B76AC-26EF-4D94-8E53-7272F6E581C9}" presName="childText" presStyleLbl="revTx" presStyleIdx="1" presStyleCnt="2">
        <dgm:presLayoutVars>
          <dgm:bulletEnabled val="1"/>
        </dgm:presLayoutVars>
      </dgm:prSet>
      <dgm:spPr/>
      <dgm:t>
        <a:bodyPr/>
        <a:lstStyle/>
        <a:p>
          <a:pPr rtl="1"/>
          <a:endParaRPr lang="he-IL"/>
        </a:p>
      </dgm:t>
    </dgm:pt>
  </dgm:ptLst>
  <dgm:cxnLst>
    <dgm:cxn modelId="{8ECADAFE-3D04-4B56-80CC-1321A6BE14E7}" type="presOf" srcId="{6D3510D3-AB2B-4B41-B05E-8235E2514DBE}" destId="{20D6EE85-FBF5-42BD-AF8A-1D66707BCA98}" srcOrd="0" destOrd="0" presId="urn:microsoft.com/office/officeart/2005/8/layout/vList2"/>
    <dgm:cxn modelId="{A893B180-3474-4AD0-9536-6704140A0B99}" type="presOf" srcId="{4DFCAC90-1AB3-4282-B48A-747A4EA4E203}" destId="{AF95E304-99AC-4F33-A965-D7109D3D76A4}" srcOrd="0" destOrd="1" presId="urn:microsoft.com/office/officeart/2005/8/layout/vList2"/>
    <dgm:cxn modelId="{2301E4E0-F21C-452F-A326-EF6CE3D811B3}" srcId="{6A4B76AC-26EF-4D94-8E53-7272F6E581C9}" destId="{1EADD9A2-BDE0-4448-A8F0-E825F45CE419}" srcOrd="0" destOrd="0" parTransId="{2219A30F-CCD4-4B51-8478-0F8569277BEE}" sibTransId="{0207088E-EA25-487E-9887-92A2C99A14D0}"/>
    <dgm:cxn modelId="{449A2B18-5D71-4E83-AF94-FC0D0744DC06}" type="presOf" srcId="{4D502A4E-33F5-4FF2-92C8-692BDFEA21F3}" destId="{AF95E304-99AC-4F33-A965-D7109D3D76A4}" srcOrd="0" destOrd="0" presId="urn:microsoft.com/office/officeart/2005/8/layout/vList2"/>
    <dgm:cxn modelId="{F4F6EFA7-9CC8-40F6-B7EB-BE40753FE6B8}" srcId="{8C0C6B07-2D8C-4645-AFA9-53C111DF0120}" destId="{4D502A4E-33F5-4FF2-92C8-692BDFEA21F3}" srcOrd="0" destOrd="0" parTransId="{59309A58-02AD-492C-A734-BE478A7700BC}" sibTransId="{93EF88B8-D5C2-4AB9-A78C-C1E3012B2F77}"/>
    <dgm:cxn modelId="{7B91B585-7D90-4766-9AA5-D7089C2C8D01}" srcId="{8C0C6B07-2D8C-4645-AFA9-53C111DF0120}" destId="{4DFCAC90-1AB3-4282-B48A-747A4EA4E203}" srcOrd="1" destOrd="0" parTransId="{4BA22C23-A292-4F25-A2E0-2E0652D411FA}" sibTransId="{55C2EC63-E751-4AD8-8185-29C6D9EA9504}"/>
    <dgm:cxn modelId="{0B0D97DE-4C5D-4C4A-9675-F9A33655E57A}" type="presOf" srcId="{F94C3618-D658-485E-874B-C9C9758099A1}" destId="{AF95E304-99AC-4F33-A965-D7109D3D76A4}" srcOrd="0" destOrd="2" presId="urn:microsoft.com/office/officeart/2005/8/layout/vList2"/>
    <dgm:cxn modelId="{CF9EA099-9944-4CD7-A6ED-E2E84640E23E}" srcId="{8C0C6B07-2D8C-4645-AFA9-53C111DF0120}" destId="{F94C3618-D658-485E-874B-C9C9758099A1}" srcOrd="2" destOrd="0" parTransId="{216E1874-2AC3-40C1-A3E2-AE159D08E6B6}" sibTransId="{9584F4C0-8543-419D-8599-86DF1B7C299E}"/>
    <dgm:cxn modelId="{D50E1BA9-A698-4B72-89B0-0CEF369BF5BC}" type="presOf" srcId="{6A4B76AC-26EF-4D94-8E53-7272F6E581C9}" destId="{E9BD81AA-3DC7-426F-926A-B0BC325DB72E}" srcOrd="0" destOrd="0" presId="urn:microsoft.com/office/officeart/2005/8/layout/vList2"/>
    <dgm:cxn modelId="{6825A42F-5557-449E-975D-B2C8E468642D}" srcId="{6A4B76AC-26EF-4D94-8E53-7272F6E581C9}" destId="{5052A938-A7EF-4287-872C-2A685F236408}" srcOrd="2" destOrd="0" parTransId="{0C2975BA-34D3-4333-8826-3A222207218A}" sibTransId="{F13CA2BD-3AF3-4718-B18A-DC5155421C55}"/>
    <dgm:cxn modelId="{93F0660F-078E-4567-8B61-8E407FE6A463}" type="presOf" srcId="{3CDAAAFA-74F9-4337-A139-4889A8E6EBCB}" destId="{9E95803F-42A2-4252-9F44-7576C298F672}" srcOrd="0" destOrd="1" presId="urn:microsoft.com/office/officeart/2005/8/layout/vList2"/>
    <dgm:cxn modelId="{A317D016-56D3-4D22-966B-6AFC03FCA3E3}" srcId="{6A4B76AC-26EF-4D94-8E53-7272F6E581C9}" destId="{3CDAAAFA-74F9-4337-A139-4889A8E6EBCB}" srcOrd="1" destOrd="0" parTransId="{C01E7889-768D-43FD-B557-307743BD3726}" sibTransId="{76E0B1EF-53B4-4554-8709-E05BA74B6A3E}"/>
    <dgm:cxn modelId="{88D7C3DA-DD7A-4811-AB7D-84CDE736F488}" srcId="{6D3510D3-AB2B-4B41-B05E-8235E2514DBE}" destId="{8C0C6B07-2D8C-4645-AFA9-53C111DF0120}" srcOrd="0" destOrd="0" parTransId="{C42B913C-6D9A-419A-AAF3-AFD22A9BCF01}" sibTransId="{6158FC75-99A7-4414-8696-942CDE850CDC}"/>
    <dgm:cxn modelId="{B9694924-D2AB-4B5E-BE14-19A149CA6999}" type="presOf" srcId="{1EADD9A2-BDE0-4448-A8F0-E825F45CE419}" destId="{9E95803F-42A2-4252-9F44-7576C298F672}" srcOrd="0" destOrd="0" presId="urn:microsoft.com/office/officeart/2005/8/layout/vList2"/>
    <dgm:cxn modelId="{F9DE87A7-8255-42FD-9658-B4F2B7D310DB}" srcId="{6D3510D3-AB2B-4B41-B05E-8235E2514DBE}" destId="{6A4B76AC-26EF-4D94-8E53-7272F6E581C9}" srcOrd="1" destOrd="0" parTransId="{55E8140D-16DC-4752-BBD7-D6F9CA8FE701}" sibTransId="{684A569D-A799-4448-A735-ACE0932DE3DD}"/>
    <dgm:cxn modelId="{0AA4747E-88B0-43D2-978B-54E341DDD196}" type="presOf" srcId="{8C0C6B07-2D8C-4645-AFA9-53C111DF0120}" destId="{A9B31B93-4BB5-4A80-9CE4-5B3784B22099}" srcOrd="0" destOrd="0" presId="urn:microsoft.com/office/officeart/2005/8/layout/vList2"/>
    <dgm:cxn modelId="{6B5E6EE0-BBC5-4CA5-A511-A7FA636046D3}" type="presOf" srcId="{5052A938-A7EF-4287-872C-2A685F236408}" destId="{9E95803F-42A2-4252-9F44-7576C298F672}" srcOrd="0" destOrd="2" presId="urn:microsoft.com/office/officeart/2005/8/layout/vList2"/>
    <dgm:cxn modelId="{1AD884EF-7A59-474A-B8C0-63BB75B79057}" type="presParOf" srcId="{20D6EE85-FBF5-42BD-AF8A-1D66707BCA98}" destId="{A9B31B93-4BB5-4A80-9CE4-5B3784B22099}" srcOrd="0" destOrd="0" presId="urn:microsoft.com/office/officeart/2005/8/layout/vList2"/>
    <dgm:cxn modelId="{F1F21C2A-B7FE-49E3-A000-D20982C5FD40}" type="presParOf" srcId="{20D6EE85-FBF5-42BD-AF8A-1D66707BCA98}" destId="{AF95E304-99AC-4F33-A965-D7109D3D76A4}" srcOrd="1" destOrd="0" presId="urn:microsoft.com/office/officeart/2005/8/layout/vList2"/>
    <dgm:cxn modelId="{DCB9C89D-2D16-4D1B-B33F-7A6220DB7086}" type="presParOf" srcId="{20D6EE85-FBF5-42BD-AF8A-1D66707BCA98}" destId="{E9BD81AA-3DC7-426F-926A-B0BC325DB72E}" srcOrd="2" destOrd="0" presId="urn:microsoft.com/office/officeart/2005/8/layout/vList2"/>
    <dgm:cxn modelId="{35C783F3-B157-43FB-A3D3-8244FF56BC99}" type="presParOf" srcId="{20D6EE85-FBF5-42BD-AF8A-1D66707BCA98}" destId="{9E95803F-42A2-4252-9F44-7576C298F67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D1D87-676F-4FE1-B515-05C1BE446EAA}" type="doc">
      <dgm:prSet loTypeId="urn:microsoft.com/office/officeart/2005/8/layout/chart3" loCatId="cycle" qsTypeId="urn:microsoft.com/office/officeart/2005/8/quickstyle/simple1" qsCatId="simple" csTypeId="urn:microsoft.com/office/officeart/2005/8/colors/colorful5" csCatId="colorful" phldr="1"/>
      <dgm:spPr/>
    </dgm:pt>
    <dgm:pt modelId="{5876933F-C7E2-46D4-AFF3-E9DB17728C91}">
      <dgm:prSet phldrT="[טקסט]"/>
      <dgm:spPr/>
      <dgm:t>
        <a:bodyPr/>
        <a:lstStyle/>
        <a:p>
          <a:pPr rtl="1"/>
          <a:r>
            <a:rPr lang="he-IL" b="0" i="0" dirty="0" smtClean="0">
              <a:latin typeface="Varela Round" panose="00000500000000000000" pitchFamily="2" charset="-79"/>
              <a:cs typeface="Varela Round" panose="00000500000000000000" pitchFamily="2" charset="-79"/>
            </a:rPr>
            <a:t>החוטא המשלם על מעשיו</a:t>
          </a:r>
          <a:endParaRPr lang="he-IL" dirty="0">
            <a:latin typeface="Varela Round" panose="00000500000000000000" pitchFamily="2" charset="-79"/>
            <a:cs typeface="Varela Round" panose="00000500000000000000" pitchFamily="2" charset="-79"/>
          </a:endParaRPr>
        </a:p>
      </dgm:t>
    </dgm:pt>
    <dgm:pt modelId="{F096F0F5-4564-48BC-85DD-2B980776B216}" type="parTrans" cxnId="{EA549E72-86BF-4F81-91CA-C0C4C0473CF3}">
      <dgm:prSet/>
      <dgm:spPr/>
      <dgm:t>
        <a:bodyPr/>
        <a:lstStyle/>
        <a:p>
          <a:pPr rtl="1"/>
          <a:endParaRPr lang="he-IL"/>
        </a:p>
      </dgm:t>
    </dgm:pt>
    <dgm:pt modelId="{9073D72C-0E5B-4117-BEAC-67162B209807}" type="sibTrans" cxnId="{EA549E72-86BF-4F81-91CA-C0C4C0473CF3}">
      <dgm:prSet/>
      <dgm:spPr/>
      <dgm:t>
        <a:bodyPr/>
        <a:lstStyle/>
        <a:p>
          <a:pPr rtl="1"/>
          <a:endParaRPr lang="he-IL"/>
        </a:p>
      </dgm:t>
    </dgm:pt>
    <dgm:pt modelId="{40143038-9A42-4195-96EE-6BDBEFCCDECC}">
      <dgm:prSet phldrT="[טקסט]"/>
      <dgm:spPr/>
      <dgm:t>
        <a:bodyPr/>
        <a:lstStyle/>
        <a:p>
          <a:pPr rtl="1"/>
          <a:r>
            <a:rPr lang="he-IL" dirty="0" smtClean="0">
              <a:latin typeface="Varela Round" panose="00000500000000000000" pitchFamily="2" charset="-79"/>
              <a:cs typeface="Varela Round" panose="00000500000000000000" pitchFamily="2" charset="-79"/>
            </a:rPr>
            <a:t>האוהב הנשגב המגלה גדלות-נפש ומשחרר את אשתו ממחויבותה כלפיו</a:t>
          </a:r>
          <a:endParaRPr lang="he-IL" dirty="0">
            <a:latin typeface="Varela Round" panose="00000500000000000000" pitchFamily="2" charset="-79"/>
            <a:cs typeface="Varela Round" panose="00000500000000000000" pitchFamily="2" charset="-79"/>
          </a:endParaRPr>
        </a:p>
      </dgm:t>
    </dgm:pt>
    <dgm:pt modelId="{09CDDC98-E7FB-4D02-9C66-1EB2160D35FA}" type="parTrans" cxnId="{E389AD78-D9C4-4C25-B7A0-4655AB7F6AC0}">
      <dgm:prSet/>
      <dgm:spPr/>
      <dgm:t>
        <a:bodyPr/>
        <a:lstStyle/>
        <a:p>
          <a:pPr rtl="1"/>
          <a:endParaRPr lang="he-IL"/>
        </a:p>
      </dgm:t>
    </dgm:pt>
    <dgm:pt modelId="{A9A79697-31C2-4A1B-9B10-8C2ACD174A42}" type="sibTrans" cxnId="{E389AD78-D9C4-4C25-B7A0-4655AB7F6AC0}">
      <dgm:prSet/>
      <dgm:spPr/>
      <dgm:t>
        <a:bodyPr/>
        <a:lstStyle/>
        <a:p>
          <a:pPr rtl="1"/>
          <a:endParaRPr lang="he-IL"/>
        </a:p>
      </dgm:t>
    </dgm:pt>
    <dgm:pt modelId="{06A5FD2F-17B4-4DDB-A5FB-8EC75BC65594}">
      <dgm:prSet phldrT="[טקסט]"/>
      <dgm:spPr/>
      <dgm:t>
        <a:bodyPr/>
        <a:lstStyle/>
        <a:p>
          <a:pPr rtl="1"/>
          <a:r>
            <a:rPr lang="he-IL" dirty="0" smtClean="0">
              <a:latin typeface="Varela Round" panose="00000500000000000000" pitchFamily="2" charset="-79"/>
              <a:cs typeface="Varela Round" panose="00000500000000000000" pitchFamily="2" charset="-79"/>
            </a:rPr>
            <a:t>האומלל ששב מהשבי ונתקל ב"דלתות סגורות"</a:t>
          </a:r>
          <a:endParaRPr lang="he-IL" dirty="0">
            <a:latin typeface="Varela Round" panose="00000500000000000000" pitchFamily="2" charset="-79"/>
            <a:cs typeface="Varela Round" panose="00000500000000000000" pitchFamily="2" charset="-79"/>
          </a:endParaRPr>
        </a:p>
      </dgm:t>
    </dgm:pt>
    <dgm:pt modelId="{82EC48E2-F775-4A10-A526-A62DD208C909}" type="parTrans" cxnId="{BD56255E-2DB8-42D7-B2F2-23109F2FA794}">
      <dgm:prSet/>
      <dgm:spPr/>
      <dgm:t>
        <a:bodyPr/>
        <a:lstStyle/>
        <a:p>
          <a:pPr rtl="1"/>
          <a:endParaRPr lang="he-IL"/>
        </a:p>
      </dgm:t>
    </dgm:pt>
    <dgm:pt modelId="{6D16618D-6B6A-44E9-92CB-9D7AD169C47B}" type="sibTrans" cxnId="{BD56255E-2DB8-42D7-B2F2-23109F2FA794}">
      <dgm:prSet/>
      <dgm:spPr/>
      <dgm:t>
        <a:bodyPr/>
        <a:lstStyle/>
        <a:p>
          <a:pPr rtl="1"/>
          <a:endParaRPr lang="he-IL"/>
        </a:p>
      </dgm:t>
    </dgm:pt>
    <dgm:pt modelId="{F554105B-DE99-42CB-887E-F68A6463D8E1}" type="pres">
      <dgm:prSet presAssocID="{738D1D87-676F-4FE1-B515-05C1BE446EAA}" presName="compositeShape" presStyleCnt="0">
        <dgm:presLayoutVars>
          <dgm:chMax val="7"/>
          <dgm:dir/>
          <dgm:resizeHandles val="exact"/>
        </dgm:presLayoutVars>
      </dgm:prSet>
      <dgm:spPr/>
    </dgm:pt>
    <dgm:pt modelId="{772CEE0F-12E7-4A9E-A212-26AD120871A9}" type="pres">
      <dgm:prSet presAssocID="{738D1D87-676F-4FE1-B515-05C1BE446EAA}" presName="wedge1" presStyleLbl="node1" presStyleIdx="0" presStyleCnt="3" custLinFactNeighborX="-5782" custLinFactNeighborY="3040"/>
      <dgm:spPr/>
      <dgm:t>
        <a:bodyPr/>
        <a:lstStyle/>
        <a:p>
          <a:pPr rtl="1"/>
          <a:endParaRPr lang="he-IL"/>
        </a:p>
      </dgm:t>
    </dgm:pt>
    <dgm:pt modelId="{E25AFA2D-69BA-4753-A645-FACED4FB4BD6}" type="pres">
      <dgm:prSet presAssocID="{738D1D87-676F-4FE1-B515-05C1BE446EAA}" presName="wedge1Tx" presStyleLbl="node1" presStyleIdx="0" presStyleCnt="3">
        <dgm:presLayoutVars>
          <dgm:chMax val="0"/>
          <dgm:chPref val="0"/>
          <dgm:bulletEnabled val="1"/>
        </dgm:presLayoutVars>
      </dgm:prSet>
      <dgm:spPr/>
      <dgm:t>
        <a:bodyPr/>
        <a:lstStyle/>
        <a:p>
          <a:pPr rtl="1"/>
          <a:endParaRPr lang="he-IL"/>
        </a:p>
      </dgm:t>
    </dgm:pt>
    <dgm:pt modelId="{ABBD106B-CE33-4F52-8835-447B69F756E7}" type="pres">
      <dgm:prSet presAssocID="{738D1D87-676F-4FE1-B515-05C1BE446EAA}" presName="wedge2" presStyleLbl="node1" presStyleIdx="1" presStyleCnt="3"/>
      <dgm:spPr/>
      <dgm:t>
        <a:bodyPr/>
        <a:lstStyle/>
        <a:p>
          <a:pPr rtl="1"/>
          <a:endParaRPr lang="he-IL"/>
        </a:p>
      </dgm:t>
    </dgm:pt>
    <dgm:pt modelId="{4E57F8D0-9B1D-440E-8CC0-E2ADBC35F8B1}" type="pres">
      <dgm:prSet presAssocID="{738D1D87-676F-4FE1-B515-05C1BE446EAA}" presName="wedge2Tx" presStyleLbl="node1" presStyleIdx="1" presStyleCnt="3">
        <dgm:presLayoutVars>
          <dgm:chMax val="0"/>
          <dgm:chPref val="0"/>
          <dgm:bulletEnabled val="1"/>
        </dgm:presLayoutVars>
      </dgm:prSet>
      <dgm:spPr/>
      <dgm:t>
        <a:bodyPr/>
        <a:lstStyle/>
        <a:p>
          <a:pPr rtl="1"/>
          <a:endParaRPr lang="he-IL"/>
        </a:p>
      </dgm:t>
    </dgm:pt>
    <dgm:pt modelId="{8E628B13-7D18-4BD6-8658-B4EEB1BB2412}" type="pres">
      <dgm:prSet presAssocID="{738D1D87-676F-4FE1-B515-05C1BE446EAA}" presName="wedge3" presStyleLbl="node1" presStyleIdx="2" presStyleCnt="3"/>
      <dgm:spPr/>
      <dgm:t>
        <a:bodyPr/>
        <a:lstStyle/>
        <a:p>
          <a:pPr rtl="1"/>
          <a:endParaRPr lang="he-IL"/>
        </a:p>
      </dgm:t>
    </dgm:pt>
    <dgm:pt modelId="{68150459-1659-46A5-BE70-3583D7C5741C}" type="pres">
      <dgm:prSet presAssocID="{738D1D87-676F-4FE1-B515-05C1BE446EAA}" presName="wedge3Tx" presStyleLbl="node1" presStyleIdx="2" presStyleCnt="3">
        <dgm:presLayoutVars>
          <dgm:chMax val="0"/>
          <dgm:chPref val="0"/>
          <dgm:bulletEnabled val="1"/>
        </dgm:presLayoutVars>
      </dgm:prSet>
      <dgm:spPr/>
      <dgm:t>
        <a:bodyPr/>
        <a:lstStyle/>
        <a:p>
          <a:pPr rtl="1"/>
          <a:endParaRPr lang="he-IL"/>
        </a:p>
      </dgm:t>
    </dgm:pt>
  </dgm:ptLst>
  <dgm:cxnLst>
    <dgm:cxn modelId="{07000B2C-9556-40BC-B1F6-6691B5004A6E}" type="presOf" srcId="{5876933F-C7E2-46D4-AFF3-E9DB17728C91}" destId="{772CEE0F-12E7-4A9E-A212-26AD120871A9}" srcOrd="0" destOrd="0" presId="urn:microsoft.com/office/officeart/2005/8/layout/chart3"/>
    <dgm:cxn modelId="{E389AD78-D9C4-4C25-B7A0-4655AB7F6AC0}" srcId="{738D1D87-676F-4FE1-B515-05C1BE446EAA}" destId="{40143038-9A42-4195-96EE-6BDBEFCCDECC}" srcOrd="1" destOrd="0" parTransId="{09CDDC98-E7FB-4D02-9C66-1EB2160D35FA}" sibTransId="{A9A79697-31C2-4A1B-9B10-8C2ACD174A42}"/>
    <dgm:cxn modelId="{BD56255E-2DB8-42D7-B2F2-23109F2FA794}" srcId="{738D1D87-676F-4FE1-B515-05C1BE446EAA}" destId="{06A5FD2F-17B4-4DDB-A5FB-8EC75BC65594}" srcOrd="2" destOrd="0" parTransId="{82EC48E2-F775-4A10-A526-A62DD208C909}" sibTransId="{6D16618D-6B6A-44E9-92CB-9D7AD169C47B}"/>
    <dgm:cxn modelId="{70C58E97-BCD3-440F-A00A-A4861BABC94D}" type="presOf" srcId="{06A5FD2F-17B4-4DDB-A5FB-8EC75BC65594}" destId="{8E628B13-7D18-4BD6-8658-B4EEB1BB2412}" srcOrd="0" destOrd="0" presId="urn:microsoft.com/office/officeart/2005/8/layout/chart3"/>
    <dgm:cxn modelId="{DEA9B6C6-E545-40C2-9D7D-3989117398EE}" type="presOf" srcId="{738D1D87-676F-4FE1-B515-05C1BE446EAA}" destId="{F554105B-DE99-42CB-887E-F68A6463D8E1}" srcOrd="0" destOrd="0" presId="urn:microsoft.com/office/officeart/2005/8/layout/chart3"/>
    <dgm:cxn modelId="{EA549E72-86BF-4F81-91CA-C0C4C0473CF3}" srcId="{738D1D87-676F-4FE1-B515-05C1BE446EAA}" destId="{5876933F-C7E2-46D4-AFF3-E9DB17728C91}" srcOrd="0" destOrd="0" parTransId="{F096F0F5-4564-48BC-85DD-2B980776B216}" sibTransId="{9073D72C-0E5B-4117-BEAC-67162B209807}"/>
    <dgm:cxn modelId="{29F5E6DC-F316-43B0-B542-08E6868CD54D}" type="presOf" srcId="{06A5FD2F-17B4-4DDB-A5FB-8EC75BC65594}" destId="{68150459-1659-46A5-BE70-3583D7C5741C}" srcOrd="1" destOrd="0" presId="urn:microsoft.com/office/officeart/2005/8/layout/chart3"/>
    <dgm:cxn modelId="{97EFAB13-4654-4FCE-99FF-B071D6F9B7DC}" type="presOf" srcId="{5876933F-C7E2-46D4-AFF3-E9DB17728C91}" destId="{E25AFA2D-69BA-4753-A645-FACED4FB4BD6}" srcOrd="1" destOrd="0" presId="urn:microsoft.com/office/officeart/2005/8/layout/chart3"/>
    <dgm:cxn modelId="{1BC2F285-DB43-4B30-ADFA-D0038C2FE9B1}" type="presOf" srcId="{40143038-9A42-4195-96EE-6BDBEFCCDECC}" destId="{ABBD106B-CE33-4F52-8835-447B69F756E7}" srcOrd="0" destOrd="0" presId="urn:microsoft.com/office/officeart/2005/8/layout/chart3"/>
    <dgm:cxn modelId="{48CA0119-DA84-4018-8717-D02624C5B0F3}" type="presOf" srcId="{40143038-9A42-4195-96EE-6BDBEFCCDECC}" destId="{4E57F8D0-9B1D-440E-8CC0-E2ADBC35F8B1}" srcOrd="1" destOrd="0" presId="urn:microsoft.com/office/officeart/2005/8/layout/chart3"/>
    <dgm:cxn modelId="{444DD8AE-C385-4DC2-80A4-7458E543E3D9}" type="presParOf" srcId="{F554105B-DE99-42CB-887E-F68A6463D8E1}" destId="{772CEE0F-12E7-4A9E-A212-26AD120871A9}" srcOrd="0" destOrd="0" presId="urn:microsoft.com/office/officeart/2005/8/layout/chart3"/>
    <dgm:cxn modelId="{1BD2412F-E808-4D11-A817-827CE11FAF1E}" type="presParOf" srcId="{F554105B-DE99-42CB-887E-F68A6463D8E1}" destId="{E25AFA2D-69BA-4753-A645-FACED4FB4BD6}" srcOrd="1" destOrd="0" presId="urn:microsoft.com/office/officeart/2005/8/layout/chart3"/>
    <dgm:cxn modelId="{D4D1C3AC-F42A-422C-BEE9-050C9E543F96}" type="presParOf" srcId="{F554105B-DE99-42CB-887E-F68A6463D8E1}" destId="{ABBD106B-CE33-4F52-8835-447B69F756E7}" srcOrd="2" destOrd="0" presId="urn:microsoft.com/office/officeart/2005/8/layout/chart3"/>
    <dgm:cxn modelId="{6A4C6562-D626-4138-BB54-3BEE846FC06C}" type="presParOf" srcId="{F554105B-DE99-42CB-887E-F68A6463D8E1}" destId="{4E57F8D0-9B1D-440E-8CC0-E2ADBC35F8B1}" srcOrd="3" destOrd="0" presId="urn:microsoft.com/office/officeart/2005/8/layout/chart3"/>
    <dgm:cxn modelId="{03202FD7-AD71-4470-B62C-22C550578616}" type="presParOf" srcId="{F554105B-DE99-42CB-887E-F68A6463D8E1}" destId="{8E628B13-7D18-4BD6-8658-B4EEB1BB2412}" srcOrd="4" destOrd="0" presId="urn:microsoft.com/office/officeart/2005/8/layout/chart3"/>
    <dgm:cxn modelId="{DAD02FF7-3192-4BC4-A477-A84B1842BAA7}" type="presParOf" srcId="{F554105B-DE99-42CB-887E-F68A6463D8E1}" destId="{68150459-1659-46A5-BE70-3583D7C5741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510D3-AB2B-4B41-B05E-8235E2514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he-IL"/>
        </a:p>
      </dgm:t>
    </dgm:pt>
    <dgm:pt modelId="{8C0C6B07-2D8C-4645-AFA9-53C111DF0120}">
      <dgm:prSet phldrT="[טקסט]" custT="1"/>
      <dgm:spPr>
        <a:solidFill>
          <a:schemeClr val="accent1">
            <a:lumMod val="40000"/>
            <a:lumOff val="60000"/>
          </a:schemeClr>
        </a:solidFill>
      </dgm:spPr>
      <dgm:t>
        <a:bodyPr/>
        <a:lstStyle/>
        <a:p>
          <a:pPr algn="ctr" rtl="1"/>
          <a:r>
            <a:rPr lang="he-IL" sz="3200" b="1" dirty="0" err="1" smtClean="0">
              <a:solidFill>
                <a:schemeClr val="tx1"/>
              </a:solidFill>
              <a:latin typeface="Varela Round" panose="00000500000000000000" pitchFamily="2" charset="-79"/>
              <a:cs typeface="Varela Round" panose="00000500000000000000" pitchFamily="2" charset="-79"/>
            </a:rPr>
            <a:t>אינגה</a:t>
          </a:r>
          <a:endParaRPr lang="he-IL" sz="3200" b="1" dirty="0">
            <a:solidFill>
              <a:schemeClr val="tx1"/>
            </a:solidFill>
            <a:latin typeface="Varela Round" panose="00000500000000000000" pitchFamily="2" charset="-79"/>
            <a:cs typeface="Varela Round" panose="00000500000000000000" pitchFamily="2" charset="-79"/>
          </a:endParaRPr>
        </a:p>
      </dgm:t>
    </dgm:pt>
    <dgm:pt modelId="{C42B913C-6D9A-419A-AAF3-AFD22A9BCF01}" type="parTrans" cxnId="{88D7C3DA-DD7A-4811-AB7D-84CDE736F488}">
      <dgm:prSet/>
      <dgm:spPr/>
      <dgm:t>
        <a:bodyPr/>
        <a:lstStyle/>
        <a:p>
          <a:pPr rtl="1"/>
          <a:endParaRPr lang="he-IL" sz="2000">
            <a:latin typeface="Varela Round" panose="00000500000000000000" pitchFamily="2" charset="-79"/>
            <a:cs typeface="Varela Round" panose="00000500000000000000" pitchFamily="2" charset="-79"/>
          </a:endParaRPr>
        </a:p>
      </dgm:t>
    </dgm:pt>
    <dgm:pt modelId="{6158FC75-99A7-4414-8696-942CDE850CDC}" type="sibTrans" cxnId="{88D7C3DA-DD7A-4811-AB7D-84CDE736F488}">
      <dgm:prSet/>
      <dgm:spPr/>
      <dgm:t>
        <a:bodyPr/>
        <a:lstStyle/>
        <a:p>
          <a:pPr rtl="1"/>
          <a:endParaRPr lang="he-IL" sz="2000">
            <a:latin typeface="Varela Round" panose="00000500000000000000" pitchFamily="2" charset="-79"/>
            <a:cs typeface="Varela Round" panose="00000500000000000000" pitchFamily="2" charset="-79"/>
          </a:endParaRPr>
        </a:p>
      </dgm:t>
    </dgm:pt>
    <dgm:pt modelId="{6A4B76AC-26EF-4D94-8E53-7272F6E581C9}">
      <dgm:prSet phldrT="[טקסט]" custT="1"/>
      <dgm:spPr>
        <a:solidFill>
          <a:schemeClr val="accent2">
            <a:lumMod val="40000"/>
            <a:lumOff val="60000"/>
          </a:schemeClr>
        </a:solidFill>
      </dgm:spPr>
      <dgm:t>
        <a:bodyPr/>
        <a:lstStyle/>
        <a:p>
          <a:pPr algn="ctr" rtl="1"/>
          <a:r>
            <a:rPr lang="he-IL" sz="3200" b="1" dirty="0" err="1" smtClean="0">
              <a:solidFill>
                <a:schemeClr val="tx1"/>
              </a:solidFill>
              <a:latin typeface="Varela Round" panose="00000500000000000000" pitchFamily="2" charset="-79"/>
              <a:cs typeface="Varela Round" panose="00000500000000000000" pitchFamily="2" charset="-79"/>
            </a:rPr>
            <a:t>גרטרוד</a:t>
          </a:r>
          <a:endParaRPr lang="he-IL" sz="3200" dirty="0">
            <a:solidFill>
              <a:schemeClr val="tx1"/>
            </a:solidFill>
            <a:latin typeface="Varela Round" panose="00000500000000000000" pitchFamily="2" charset="-79"/>
            <a:cs typeface="Varela Round" panose="00000500000000000000" pitchFamily="2" charset="-79"/>
          </a:endParaRPr>
        </a:p>
      </dgm:t>
    </dgm:pt>
    <dgm:pt modelId="{55E8140D-16DC-4752-BBD7-D6F9CA8FE701}" type="parTrans" cxnId="{F9DE87A7-8255-42FD-9658-B4F2B7D310DB}">
      <dgm:prSet/>
      <dgm:spPr/>
      <dgm:t>
        <a:bodyPr/>
        <a:lstStyle/>
        <a:p>
          <a:pPr rtl="1"/>
          <a:endParaRPr lang="he-IL" sz="2000">
            <a:latin typeface="Varela Round" panose="00000500000000000000" pitchFamily="2" charset="-79"/>
            <a:cs typeface="Varela Round" panose="00000500000000000000" pitchFamily="2" charset="-79"/>
          </a:endParaRPr>
        </a:p>
      </dgm:t>
    </dgm:pt>
    <dgm:pt modelId="{684A569D-A799-4448-A735-ACE0932DE3DD}" type="sibTrans" cxnId="{F9DE87A7-8255-42FD-9658-B4F2B7D310DB}">
      <dgm:prSet/>
      <dgm:spPr/>
      <dgm:t>
        <a:bodyPr/>
        <a:lstStyle/>
        <a:p>
          <a:pPr rtl="1"/>
          <a:endParaRPr lang="he-IL" sz="2000">
            <a:latin typeface="Varela Round" panose="00000500000000000000" pitchFamily="2" charset="-79"/>
            <a:cs typeface="Varela Round" panose="00000500000000000000" pitchFamily="2" charset="-79"/>
          </a:endParaRPr>
        </a:p>
      </dgm:t>
    </dgm:pt>
    <dgm:pt modelId="{316FFC94-FC7B-4E2E-9D3B-E4E622DB43AE}">
      <dgm:prSet phldrT="[טקסט]" custT="1"/>
      <dgm:spPr>
        <a:solidFill>
          <a:schemeClr val="accent6">
            <a:lumMod val="40000"/>
            <a:lumOff val="60000"/>
          </a:schemeClr>
        </a:solidFill>
      </dgm:spPr>
      <dgm:t>
        <a:bodyPr/>
        <a:lstStyle/>
        <a:p>
          <a:pPr algn="ctr" rtl="1"/>
          <a:r>
            <a:rPr lang="he-IL" sz="3200" b="1" dirty="0" err="1" smtClean="0">
              <a:solidFill>
                <a:schemeClr val="tx1"/>
              </a:solidFill>
              <a:effectLst/>
              <a:latin typeface="Varela Round" panose="00000500000000000000" pitchFamily="2" charset="-79"/>
              <a:cs typeface="Varela Round" panose="00000500000000000000" pitchFamily="2" charset="-79"/>
            </a:rPr>
            <a:t>היינץ</a:t>
          </a:r>
          <a:endParaRPr lang="he-IL" sz="2000" b="1" dirty="0">
            <a:solidFill>
              <a:schemeClr val="tx1"/>
            </a:solidFill>
            <a:effectLst/>
            <a:latin typeface="Varela Round" panose="00000500000000000000" pitchFamily="2" charset="-79"/>
            <a:cs typeface="Varela Round" panose="00000500000000000000" pitchFamily="2" charset="-79"/>
          </a:endParaRPr>
        </a:p>
      </dgm:t>
    </dgm:pt>
    <dgm:pt modelId="{67497630-23AA-4F91-9A88-F25470F33E2B}" type="parTrans" cxnId="{E7896EAA-5E8F-41B1-98E8-BAA709D64883}">
      <dgm:prSet/>
      <dgm:spPr/>
      <dgm:t>
        <a:bodyPr/>
        <a:lstStyle/>
        <a:p>
          <a:pPr rtl="1"/>
          <a:endParaRPr lang="he-IL"/>
        </a:p>
      </dgm:t>
    </dgm:pt>
    <dgm:pt modelId="{78A50362-0902-450E-A4D1-AB53A0E36BCF}" type="sibTrans" cxnId="{E7896EAA-5E8F-41B1-98E8-BAA709D64883}">
      <dgm:prSet/>
      <dgm:spPr/>
      <dgm:t>
        <a:bodyPr/>
        <a:lstStyle/>
        <a:p>
          <a:pPr rtl="1"/>
          <a:endParaRPr lang="he-IL"/>
        </a:p>
      </dgm:t>
    </dgm:pt>
    <dgm:pt modelId="{0844570E-6A27-4EDD-A8AE-7A263E1D8D14}">
      <dgm:prSet phldrT="[טקסט]" custT="1"/>
      <dgm:spPr/>
      <dgm:t>
        <a:bodyPr/>
        <a:lstStyle/>
        <a:p>
          <a:pPr rtl="1"/>
          <a:r>
            <a:rPr lang="he-IL" sz="2000" dirty="0" smtClean="0">
              <a:latin typeface="Varela Round" panose="00000500000000000000" pitchFamily="2" charset="-79"/>
              <a:cs typeface="Varela Round" panose="00000500000000000000" pitchFamily="2" charset="-79"/>
            </a:rPr>
            <a:t>דמות שטוחה, שלא מספקת הסברים על בחירתה בקארל נייס. חוסר האנושיות שלה מאיר את אנושיותו של </a:t>
          </a:r>
          <a:r>
            <a:rPr lang="he-IL" sz="2000" dirty="0" err="1" smtClean="0">
              <a:latin typeface="Varela Round" panose="00000500000000000000" pitchFamily="2" charset="-79"/>
              <a:cs typeface="Varela Round" panose="00000500000000000000" pitchFamily="2" charset="-79"/>
            </a:rPr>
            <a:t>פרנהיים</a:t>
          </a:r>
          <a:r>
            <a:rPr lang="he-IL" sz="2000" dirty="0" smtClean="0">
              <a:latin typeface="Varela Round" panose="00000500000000000000" pitchFamily="2" charset="-79"/>
              <a:cs typeface="Varela Round" panose="00000500000000000000" pitchFamily="2" charset="-79"/>
            </a:rPr>
            <a:t> ואת מצבו העגום.</a:t>
          </a:r>
          <a:endParaRPr lang="he-IL" sz="2000" dirty="0">
            <a:latin typeface="Varela Round" panose="00000500000000000000" pitchFamily="2" charset="-79"/>
            <a:cs typeface="Varela Round" panose="00000500000000000000" pitchFamily="2" charset="-79"/>
          </a:endParaRPr>
        </a:p>
      </dgm:t>
    </dgm:pt>
    <dgm:pt modelId="{1EB8A05B-2A4F-4D51-933D-F46241FA70BB}" type="parTrans" cxnId="{85661C21-6B4D-414D-97B4-6F8EE00D39BE}">
      <dgm:prSet/>
      <dgm:spPr/>
      <dgm:t>
        <a:bodyPr/>
        <a:lstStyle/>
        <a:p>
          <a:pPr rtl="1"/>
          <a:endParaRPr lang="he-IL"/>
        </a:p>
      </dgm:t>
    </dgm:pt>
    <dgm:pt modelId="{8FC44660-913C-4A78-9B1A-D31C7925659D}" type="sibTrans" cxnId="{85661C21-6B4D-414D-97B4-6F8EE00D39BE}">
      <dgm:prSet/>
      <dgm:spPr/>
      <dgm:t>
        <a:bodyPr/>
        <a:lstStyle/>
        <a:p>
          <a:pPr rtl="1"/>
          <a:endParaRPr lang="he-IL"/>
        </a:p>
      </dgm:t>
    </dgm:pt>
    <dgm:pt modelId="{F81E606B-62AD-41FC-B330-0C97EEA9B383}">
      <dgm:prSet phldrT="[טקסט]" custT="1"/>
      <dgm:spPr/>
      <dgm:t>
        <a:bodyPr/>
        <a:lstStyle/>
        <a:p>
          <a:pPr rtl="1"/>
          <a:r>
            <a:rPr lang="he-IL" sz="2000" dirty="0" smtClean="0">
              <a:effectLst/>
              <a:latin typeface="Varela Round" panose="00000500000000000000" pitchFamily="2" charset="-79"/>
              <a:cs typeface="Varela Round" panose="00000500000000000000" pitchFamily="2" charset="-79"/>
            </a:rPr>
            <a:t>צבועה, משקרת </a:t>
          </a:r>
          <a:r>
            <a:rPr lang="he-IL" sz="2000" dirty="0" err="1" smtClean="0">
              <a:effectLst/>
              <a:latin typeface="Varela Round" panose="00000500000000000000" pitchFamily="2" charset="-79"/>
              <a:cs typeface="Varela Round" panose="00000500000000000000" pitchFamily="2" charset="-79"/>
            </a:rPr>
            <a:t>לפרנהיים</a:t>
          </a:r>
          <a:r>
            <a:rPr lang="he-IL" sz="2000" dirty="0" smtClean="0">
              <a:effectLst/>
              <a:latin typeface="Varela Round" panose="00000500000000000000" pitchFamily="2" charset="-79"/>
              <a:cs typeface="Varela Round" panose="00000500000000000000" pitchFamily="2" charset="-79"/>
            </a:rPr>
            <a:t> ומונעת ממנו פגישה עם אשתו. השתיקות ביניהם מעידות על הדחייה שהיא חשה </a:t>
          </a:r>
          <a:r>
            <a:rPr lang="he-IL" sz="2000" dirty="0" err="1" smtClean="0">
              <a:effectLst/>
              <a:latin typeface="Varela Round" panose="00000500000000000000" pitchFamily="2" charset="-79"/>
              <a:cs typeface="Varela Round" panose="00000500000000000000" pitchFamily="2" charset="-79"/>
            </a:rPr>
            <a:t>למולו</a:t>
          </a:r>
          <a:r>
            <a:rPr lang="he-IL" sz="2000" dirty="0" smtClean="0">
              <a:effectLst/>
              <a:latin typeface="Varela Round" panose="00000500000000000000" pitchFamily="2" charset="-79"/>
              <a:cs typeface="Varela Round" panose="00000500000000000000" pitchFamily="2" charset="-79"/>
            </a:rPr>
            <a:t>. תלותית ומושפלת למול בעלה.</a:t>
          </a:r>
          <a:endParaRPr lang="he-IL" sz="2000" dirty="0">
            <a:effectLst/>
            <a:latin typeface="Varela Round" panose="00000500000000000000" pitchFamily="2" charset="-79"/>
            <a:cs typeface="Varela Round" panose="00000500000000000000" pitchFamily="2" charset="-79"/>
          </a:endParaRPr>
        </a:p>
      </dgm:t>
    </dgm:pt>
    <dgm:pt modelId="{044FEA1B-AD5D-4AE4-AB20-328E6BBAC9B7}" type="parTrans" cxnId="{A453CA2C-AB08-4F63-AC64-6A8A3C39E8FD}">
      <dgm:prSet/>
      <dgm:spPr/>
      <dgm:t>
        <a:bodyPr/>
        <a:lstStyle/>
        <a:p>
          <a:pPr rtl="1"/>
          <a:endParaRPr lang="he-IL"/>
        </a:p>
      </dgm:t>
    </dgm:pt>
    <dgm:pt modelId="{B9567FD5-C921-4700-BCB1-B87AC40E96E1}" type="sibTrans" cxnId="{A453CA2C-AB08-4F63-AC64-6A8A3C39E8FD}">
      <dgm:prSet/>
      <dgm:spPr/>
      <dgm:t>
        <a:bodyPr/>
        <a:lstStyle/>
        <a:p>
          <a:pPr rtl="1"/>
          <a:endParaRPr lang="he-IL"/>
        </a:p>
      </dgm:t>
    </dgm:pt>
    <dgm:pt modelId="{32EEB38B-62F7-427F-887C-AB407DC19B40}">
      <dgm:prSet phldrT="[טקסט]" custT="1"/>
      <dgm:spPr>
        <a:noFill/>
      </dgm:spPr>
      <dgm:t>
        <a:bodyPr/>
        <a:lstStyle/>
        <a:p>
          <a:pPr algn="r" rtl="1"/>
          <a:r>
            <a:rPr lang="he-IL" sz="2000" b="0" dirty="0" smtClean="0">
              <a:solidFill>
                <a:schemeClr val="tx1"/>
              </a:solidFill>
              <a:effectLst/>
              <a:latin typeface="Varela Round" panose="00000500000000000000" pitchFamily="2" charset="-79"/>
              <a:cs typeface="Varela Round" panose="00000500000000000000" pitchFamily="2" charset="-79"/>
            </a:rPr>
            <a:t>גס רוח וזועף. בצורה קרה ועוינת מודיע </a:t>
          </a:r>
          <a:r>
            <a:rPr lang="he-IL" sz="2000" b="0" dirty="0" err="1" smtClean="0">
              <a:solidFill>
                <a:schemeClr val="tx1"/>
              </a:solidFill>
              <a:effectLst/>
              <a:latin typeface="Varela Round" panose="00000500000000000000" pitchFamily="2" charset="-79"/>
              <a:cs typeface="Varela Round" panose="00000500000000000000" pitchFamily="2" charset="-79"/>
            </a:rPr>
            <a:t>לפרנהיים</a:t>
          </a:r>
          <a:r>
            <a:rPr lang="he-IL" sz="2000" b="0" dirty="0" smtClean="0">
              <a:solidFill>
                <a:schemeClr val="tx1"/>
              </a:solidFill>
              <a:effectLst/>
              <a:latin typeface="Varela Round" panose="00000500000000000000" pitchFamily="2" charset="-79"/>
              <a:cs typeface="Varela Round" panose="00000500000000000000" pitchFamily="2" charset="-79"/>
            </a:rPr>
            <a:t> על המציאות החדשה. מפעיל לחץ רב כדי </a:t>
          </a:r>
          <a:r>
            <a:rPr lang="he-IL" sz="2000" b="0" dirty="0" err="1" smtClean="0">
              <a:solidFill>
                <a:schemeClr val="tx1"/>
              </a:solidFill>
              <a:effectLst/>
              <a:latin typeface="Varela Round" panose="00000500000000000000" pitchFamily="2" charset="-79"/>
              <a:cs typeface="Varela Round" panose="00000500000000000000" pitchFamily="2" charset="-79"/>
            </a:rPr>
            <a:t>שפרנהיים</a:t>
          </a:r>
          <a:r>
            <a:rPr lang="he-IL" sz="2000" b="0" dirty="0" smtClean="0">
              <a:solidFill>
                <a:schemeClr val="tx1"/>
              </a:solidFill>
              <a:effectLst/>
              <a:latin typeface="Varela Round" panose="00000500000000000000" pitchFamily="2" charset="-79"/>
              <a:cs typeface="Varela Round" panose="00000500000000000000" pitchFamily="2" charset="-79"/>
            </a:rPr>
            <a:t> ישלים עם גורלו</a:t>
          </a:r>
          <a:endParaRPr lang="he-IL" sz="2000" b="0" dirty="0">
            <a:solidFill>
              <a:schemeClr val="tx1"/>
            </a:solidFill>
            <a:effectLst/>
            <a:latin typeface="Varela Round" panose="00000500000000000000" pitchFamily="2" charset="-79"/>
            <a:cs typeface="Varela Round" panose="00000500000000000000" pitchFamily="2" charset="-79"/>
          </a:endParaRPr>
        </a:p>
      </dgm:t>
    </dgm:pt>
    <dgm:pt modelId="{04508C7A-F39D-42BC-973E-7A3DC5CC3845}" type="parTrans" cxnId="{BCA1FA03-7F96-4532-9D3E-F400A61C7645}">
      <dgm:prSet/>
      <dgm:spPr/>
      <dgm:t>
        <a:bodyPr/>
        <a:lstStyle/>
        <a:p>
          <a:pPr rtl="1"/>
          <a:endParaRPr lang="he-IL"/>
        </a:p>
      </dgm:t>
    </dgm:pt>
    <dgm:pt modelId="{ECC56062-BCF4-45DA-836A-9789402CCE88}" type="sibTrans" cxnId="{BCA1FA03-7F96-4532-9D3E-F400A61C7645}">
      <dgm:prSet/>
      <dgm:spPr/>
      <dgm:t>
        <a:bodyPr/>
        <a:lstStyle/>
        <a:p>
          <a:pPr rtl="1"/>
          <a:endParaRPr lang="he-IL"/>
        </a:p>
      </dgm:t>
    </dgm:pt>
    <dgm:pt modelId="{20D6EE85-FBF5-42BD-AF8A-1D66707BCA98}" type="pres">
      <dgm:prSet presAssocID="{6D3510D3-AB2B-4B41-B05E-8235E2514DBE}" presName="linear" presStyleCnt="0">
        <dgm:presLayoutVars>
          <dgm:animLvl val="lvl"/>
          <dgm:resizeHandles val="exact"/>
        </dgm:presLayoutVars>
      </dgm:prSet>
      <dgm:spPr/>
      <dgm:t>
        <a:bodyPr/>
        <a:lstStyle/>
        <a:p>
          <a:pPr rtl="1"/>
          <a:endParaRPr lang="he-IL"/>
        </a:p>
      </dgm:t>
    </dgm:pt>
    <dgm:pt modelId="{A9B31B93-4BB5-4A80-9CE4-5B3784B22099}" type="pres">
      <dgm:prSet presAssocID="{8C0C6B07-2D8C-4645-AFA9-53C111DF0120}" presName="parentText" presStyleLbl="node1" presStyleIdx="0" presStyleCnt="3">
        <dgm:presLayoutVars>
          <dgm:chMax val="0"/>
          <dgm:bulletEnabled val="1"/>
        </dgm:presLayoutVars>
      </dgm:prSet>
      <dgm:spPr/>
      <dgm:t>
        <a:bodyPr/>
        <a:lstStyle/>
        <a:p>
          <a:pPr rtl="1"/>
          <a:endParaRPr lang="he-IL"/>
        </a:p>
      </dgm:t>
    </dgm:pt>
    <dgm:pt modelId="{AF95E304-99AC-4F33-A965-D7109D3D76A4}" type="pres">
      <dgm:prSet presAssocID="{8C0C6B07-2D8C-4645-AFA9-53C111DF0120}" presName="childText" presStyleLbl="revTx" presStyleIdx="0" presStyleCnt="3">
        <dgm:presLayoutVars>
          <dgm:bulletEnabled val="1"/>
        </dgm:presLayoutVars>
      </dgm:prSet>
      <dgm:spPr/>
      <dgm:t>
        <a:bodyPr/>
        <a:lstStyle/>
        <a:p>
          <a:pPr rtl="1"/>
          <a:endParaRPr lang="he-IL"/>
        </a:p>
      </dgm:t>
    </dgm:pt>
    <dgm:pt modelId="{E9BD81AA-3DC7-426F-926A-B0BC325DB72E}" type="pres">
      <dgm:prSet presAssocID="{6A4B76AC-26EF-4D94-8E53-7272F6E581C9}" presName="parentText" presStyleLbl="node1" presStyleIdx="1" presStyleCnt="3">
        <dgm:presLayoutVars>
          <dgm:chMax val="0"/>
          <dgm:bulletEnabled val="1"/>
        </dgm:presLayoutVars>
      </dgm:prSet>
      <dgm:spPr/>
      <dgm:t>
        <a:bodyPr/>
        <a:lstStyle/>
        <a:p>
          <a:pPr rtl="1"/>
          <a:endParaRPr lang="he-IL"/>
        </a:p>
      </dgm:t>
    </dgm:pt>
    <dgm:pt modelId="{9E95803F-42A2-4252-9F44-7576C298F672}" type="pres">
      <dgm:prSet presAssocID="{6A4B76AC-26EF-4D94-8E53-7272F6E581C9}" presName="childText" presStyleLbl="revTx" presStyleIdx="1" presStyleCnt="3">
        <dgm:presLayoutVars>
          <dgm:bulletEnabled val="1"/>
        </dgm:presLayoutVars>
      </dgm:prSet>
      <dgm:spPr/>
      <dgm:t>
        <a:bodyPr/>
        <a:lstStyle/>
        <a:p>
          <a:pPr rtl="1"/>
          <a:endParaRPr lang="he-IL"/>
        </a:p>
      </dgm:t>
    </dgm:pt>
    <dgm:pt modelId="{A986E11D-0681-4CD6-BF68-8BC7138B6E95}" type="pres">
      <dgm:prSet presAssocID="{316FFC94-FC7B-4E2E-9D3B-E4E622DB43AE}" presName="parentText" presStyleLbl="node1" presStyleIdx="2" presStyleCnt="3">
        <dgm:presLayoutVars>
          <dgm:chMax val="0"/>
          <dgm:bulletEnabled val="1"/>
        </dgm:presLayoutVars>
      </dgm:prSet>
      <dgm:spPr/>
      <dgm:t>
        <a:bodyPr/>
        <a:lstStyle/>
        <a:p>
          <a:pPr rtl="1"/>
          <a:endParaRPr lang="he-IL"/>
        </a:p>
      </dgm:t>
    </dgm:pt>
    <dgm:pt modelId="{0507E9DF-F14C-42D0-913A-3EC55F98EEAA}" type="pres">
      <dgm:prSet presAssocID="{316FFC94-FC7B-4E2E-9D3B-E4E622DB43AE}" presName="childText" presStyleLbl="revTx" presStyleIdx="2" presStyleCnt="3">
        <dgm:presLayoutVars>
          <dgm:bulletEnabled val="1"/>
        </dgm:presLayoutVars>
      </dgm:prSet>
      <dgm:spPr/>
      <dgm:t>
        <a:bodyPr/>
        <a:lstStyle/>
        <a:p>
          <a:pPr rtl="1"/>
          <a:endParaRPr lang="he-IL"/>
        </a:p>
      </dgm:t>
    </dgm:pt>
  </dgm:ptLst>
  <dgm:cxnLst>
    <dgm:cxn modelId="{8ECADAFE-3D04-4B56-80CC-1321A6BE14E7}" type="presOf" srcId="{6D3510D3-AB2B-4B41-B05E-8235E2514DBE}" destId="{20D6EE85-FBF5-42BD-AF8A-1D66707BCA98}" srcOrd="0" destOrd="0" presId="urn:microsoft.com/office/officeart/2005/8/layout/vList2"/>
    <dgm:cxn modelId="{85661C21-6B4D-414D-97B4-6F8EE00D39BE}" srcId="{8C0C6B07-2D8C-4645-AFA9-53C111DF0120}" destId="{0844570E-6A27-4EDD-A8AE-7A263E1D8D14}" srcOrd="0" destOrd="0" parTransId="{1EB8A05B-2A4F-4D51-933D-F46241FA70BB}" sibTransId="{8FC44660-913C-4A78-9B1A-D31C7925659D}"/>
    <dgm:cxn modelId="{D50E1BA9-A698-4B72-89B0-0CEF369BF5BC}" type="presOf" srcId="{6A4B76AC-26EF-4D94-8E53-7272F6E581C9}" destId="{E9BD81AA-3DC7-426F-926A-B0BC325DB72E}" srcOrd="0" destOrd="0" presId="urn:microsoft.com/office/officeart/2005/8/layout/vList2"/>
    <dgm:cxn modelId="{17B6862C-4CEA-460B-A929-E44501273339}" type="presOf" srcId="{F81E606B-62AD-41FC-B330-0C97EEA9B383}" destId="{9E95803F-42A2-4252-9F44-7576C298F672}" srcOrd="0" destOrd="0" presId="urn:microsoft.com/office/officeart/2005/8/layout/vList2"/>
    <dgm:cxn modelId="{BCA1FA03-7F96-4532-9D3E-F400A61C7645}" srcId="{316FFC94-FC7B-4E2E-9D3B-E4E622DB43AE}" destId="{32EEB38B-62F7-427F-887C-AB407DC19B40}" srcOrd="0" destOrd="0" parTransId="{04508C7A-F39D-42BC-973E-7A3DC5CC3845}" sibTransId="{ECC56062-BCF4-45DA-836A-9789402CCE88}"/>
    <dgm:cxn modelId="{E7896EAA-5E8F-41B1-98E8-BAA709D64883}" srcId="{6D3510D3-AB2B-4B41-B05E-8235E2514DBE}" destId="{316FFC94-FC7B-4E2E-9D3B-E4E622DB43AE}" srcOrd="2" destOrd="0" parTransId="{67497630-23AA-4F91-9A88-F25470F33E2B}" sibTransId="{78A50362-0902-450E-A4D1-AB53A0E36BCF}"/>
    <dgm:cxn modelId="{54C9D744-D20E-49B4-A222-9BA5816CC5C7}" type="presOf" srcId="{32EEB38B-62F7-427F-887C-AB407DC19B40}" destId="{0507E9DF-F14C-42D0-913A-3EC55F98EEAA}" srcOrd="0" destOrd="0" presId="urn:microsoft.com/office/officeart/2005/8/layout/vList2"/>
    <dgm:cxn modelId="{88D7C3DA-DD7A-4811-AB7D-84CDE736F488}" srcId="{6D3510D3-AB2B-4B41-B05E-8235E2514DBE}" destId="{8C0C6B07-2D8C-4645-AFA9-53C111DF0120}" srcOrd="0" destOrd="0" parTransId="{C42B913C-6D9A-419A-AAF3-AFD22A9BCF01}" sibTransId="{6158FC75-99A7-4414-8696-942CDE850CDC}"/>
    <dgm:cxn modelId="{C7DF3E50-2829-46FD-850E-DBA6436BAFA0}" type="presOf" srcId="{0844570E-6A27-4EDD-A8AE-7A263E1D8D14}" destId="{AF95E304-99AC-4F33-A965-D7109D3D76A4}" srcOrd="0" destOrd="0" presId="urn:microsoft.com/office/officeart/2005/8/layout/vList2"/>
    <dgm:cxn modelId="{A453CA2C-AB08-4F63-AC64-6A8A3C39E8FD}" srcId="{6A4B76AC-26EF-4D94-8E53-7272F6E581C9}" destId="{F81E606B-62AD-41FC-B330-0C97EEA9B383}" srcOrd="0" destOrd="0" parTransId="{044FEA1B-AD5D-4AE4-AB20-328E6BBAC9B7}" sibTransId="{B9567FD5-C921-4700-BCB1-B87AC40E96E1}"/>
    <dgm:cxn modelId="{F9DE87A7-8255-42FD-9658-B4F2B7D310DB}" srcId="{6D3510D3-AB2B-4B41-B05E-8235E2514DBE}" destId="{6A4B76AC-26EF-4D94-8E53-7272F6E581C9}" srcOrd="1" destOrd="0" parTransId="{55E8140D-16DC-4752-BBD7-D6F9CA8FE701}" sibTransId="{684A569D-A799-4448-A735-ACE0932DE3DD}"/>
    <dgm:cxn modelId="{6C4192F8-8F85-4DE0-A5AA-4562A900F920}" type="presOf" srcId="{316FFC94-FC7B-4E2E-9D3B-E4E622DB43AE}" destId="{A986E11D-0681-4CD6-BF68-8BC7138B6E95}" srcOrd="0" destOrd="0" presId="urn:microsoft.com/office/officeart/2005/8/layout/vList2"/>
    <dgm:cxn modelId="{0AA4747E-88B0-43D2-978B-54E341DDD196}" type="presOf" srcId="{8C0C6B07-2D8C-4645-AFA9-53C111DF0120}" destId="{A9B31B93-4BB5-4A80-9CE4-5B3784B22099}" srcOrd="0" destOrd="0" presId="urn:microsoft.com/office/officeart/2005/8/layout/vList2"/>
    <dgm:cxn modelId="{1AD884EF-7A59-474A-B8C0-63BB75B79057}" type="presParOf" srcId="{20D6EE85-FBF5-42BD-AF8A-1D66707BCA98}" destId="{A9B31B93-4BB5-4A80-9CE4-5B3784B22099}" srcOrd="0" destOrd="0" presId="urn:microsoft.com/office/officeart/2005/8/layout/vList2"/>
    <dgm:cxn modelId="{F1F21C2A-B7FE-49E3-A000-D20982C5FD40}" type="presParOf" srcId="{20D6EE85-FBF5-42BD-AF8A-1D66707BCA98}" destId="{AF95E304-99AC-4F33-A965-D7109D3D76A4}" srcOrd="1" destOrd="0" presId="urn:microsoft.com/office/officeart/2005/8/layout/vList2"/>
    <dgm:cxn modelId="{DCB9C89D-2D16-4D1B-B33F-7A6220DB7086}" type="presParOf" srcId="{20D6EE85-FBF5-42BD-AF8A-1D66707BCA98}" destId="{E9BD81AA-3DC7-426F-926A-B0BC325DB72E}" srcOrd="2" destOrd="0" presId="urn:microsoft.com/office/officeart/2005/8/layout/vList2"/>
    <dgm:cxn modelId="{35C783F3-B157-43FB-A3D3-8244FF56BC99}" type="presParOf" srcId="{20D6EE85-FBF5-42BD-AF8A-1D66707BCA98}" destId="{9E95803F-42A2-4252-9F44-7576C298F672}" srcOrd="3" destOrd="0" presId="urn:microsoft.com/office/officeart/2005/8/layout/vList2"/>
    <dgm:cxn modelId="{CDAB0739-4303-4CD3-99B7-9BBF3A7C5870}" type="presParOf" srcId="{20D6EE85-FBF5-42BD-AF8A-1D66707BCA98}" destId="{A986E11D-0681-4CD6-BF68-8BC7138B6E95}" srcOrd="4" destOrd="0" presId="urn:microsoft.com/office/officeart/2005/8/layout/vList2"/>
    <dgm:cxn modelId="{69B0E80D-0140-4A1C-A419-562EF3D95D8D}" type="presParOf" srcId="{20D6EE85-FBF5-42BD-AF8A-1D66707BCA98}" destId="{0507E9DF-F14C-42D0-913A-3EC55F98EEA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3D772-CBEA-4632-B6DB-92F1BD7C3CD2}" type="doc">
      <dgm:prSet loTypeId="urn:microsoft.com/office/officeart/2005/8/layout/hList6" loCatId="list" qsTypeId="urn:microsoft.com/office/officeart/2005/8/quickstyle/simple3" qsCatId="simple" csTypeId="urn:microsoft.com/office/officeart/2005/8/colors/accent2_5" csCatId="accent2" phldr="1"/>
      <dgm:spPr/>
      <dgm:t>
        <a:bodyPr/>
        <a:lstStyle/>
        <a:p>
          <a:pPr rtl="1"/>
          <a:endParaRPr lang="he-IL"/>
        </a:p>
      </dgm:t>
    </dgm:pt>
    <dgm:pt modelId="{ED3F469E-8138-4D37-9A90-98C1030F95E6}">
      <dgm:prSet phldrT="[טקסט]"/>
      <dgm:spPr/>
      <dgm:t>
        <a:bodyPr/>
        <a:lstStyle/>
        <a:p>
          <a:pPr rtl="1"/>
          <a:r>
            <a:rPr lang="he-IL" b="1" dirty="0" smtClean="0">
              <a:latin typeface="Varela Round" panose="00000500000000000000" pitchFamily="2" charset="-79"/>
              <a:cs typeface="Varela Round" panose="00000500000000000000" pitchFamily="2" charset="-79"/>
            </a:rPr>
            <a:t>קארל נייס</a:t>
          </a:r>
          <a:endParaRPr lang="he-IL" b="1" dirty="0">
            <a:latin typeface="Varela Round" panose="00000500000000000000" pitchFamily="2" charset="-79"/>
            <a:cs typeface="Varela Round" panose="00000500000000000000" pitchFamily="2" charset="-79"/>
          </a:endParaRPr>
        </a:p>
      </dgm:t>
    </dgm:pt>
    <dgm:pt modelId="{97F21001-6D8B-4705-9BA1-2EAA3B11590D}" type="parTrans" cxnId="{C99DE634-03F1-4400-833B-483A74EF23F1}">
      <dgm:prSet/>
      <dgm:spPr/>
      <dgm:t>
        <a:bodyPr/>
        <a:lstStyle/>
        <a:p>
          <a:pPr rtl="1"/>
          <a:endParaRPr lang="he-IL">
            <a:latin typeface="Varela Round" panose="00000500000000000000" pitchFamily="2" charset="-79"/>
            <a:cs typeface="Varela Round" panose="00000500000000000000" pitchFamily="2" charset="-79"/>
          </a:endParaRPr>
        </a:p>
      </dgm:t>
    </dgm:pt>
    <dgm:pt modelId="{7E48B198-E36C-4708-A140-1AE2711C19C2}" type="sibTrans" cxnId="{C99DE634-03F1-4400-833B-483A74EF23F1}">
      <dgm:prSet/>
      <dgm:spPr/>
      <dgm:t>
        <a:bodyPr/>
        <a:lstStyle/>
        <a:p>
          <a:pPr rtl="1"/>
          <a:endParaRPr lang="he-IL">
            <a:latin typeface="Varela Round" panose="00000500000000000000" pitchFamily="2" charset="-79"/>
            <a:cs typeface="Varela Round" panose="00000500000000000000" pitchFamily="2" charset="-79"/>
          </a:endParaRPr>
        </a:p>
      </dgm:t>
    </dgm:pt>
    <dgm:pt modelId="{F382C5F0-4E4A-4E66-9BAF-6DA9595AD4B6}">
      <dgm:prSet phldrT="[טקסט]"/>
      <dgm:spPr/>
      <dgm:t>
        <a:bodyPr/>
        <a:lstStyle/>
        <a:p>
          <a:pPr rtl="1"/>
          <a:r>
            <a:rPr lang="he-IL" b="0" i="0" dirty="0" smtClean="0">
              <a:latin typeface="Varela Round" panose="00000500000000000000" pitchFamily="2" charset="-79"/>
              <a:cs typeface="Varela Round" panose="00000500000000000000" pitchFamily="2" charset="-79"/>
            </a:rPr>
            <a:t>נייס = יפה/ נעים.</a:t>
          </a:r>
          <a:endParaRPr lang="he-IL" dirty="0">
            <a:latin typeface="Varela Round" panose="00000500000000000000" pitchFamily="2" charset="-79"/>
            <a:cs typeface="Varela Round" panose="00000500000000000000" pitchFamily="2" charset="-79"/>
          </a:endParaRPr>
        </a:p>
      </dgm:t>
    </dgm:pt>
    <dgm:pt modelId="{C88F547F-88E8-4983-B2BD-AE819A5DBB69}" type="parTrans" cxnId="{7522A9CA-3F9D-4C15-8A9C-CE1FF4CD87FD}">
      <dgm:prSet/>
      <dgm:spPr/>
      <dgm:t>
        <a:bodyPr/>
        <a:lstStyle/>
        <a:p>
          <a:pPr rtl="1"/>
          <a:endParaRPr lang="he-IL">
            <a:latin typeface="Varela Round" panose="00000500000000000000" pitchFamily="2" charset="-79"/>
            <a:cs typeface="Varela Round" panose="00000500000000000000" pitchFamily="2" charset="-79"/>
          </a:endParaRPr>
        </a:p>
      </dgm:t>
    </dgm:pt>
    <dgm:pt modelId="{0B68F653-0C3B-4355-BCF3-45AFF0FCE624}" type="sibTrans" cxnId="{7522A9CA-3F9D-4C15-8A9C-CE1FF4CD87FD}">
      <dgm:prSet/>
      <dgm:spPr/>
      <dgm:t>
        <a:bodyPr/>
        <a:lstStyle/>
        <a:p>
          <a:pPr rtl="1"/>
          <a:endParaRPr lang="he-IL">
            <a:latin typeface="Varela Round" panose="00000500000000000000" pitchFamily="2" charset="-79"/>
            <a:cs typeface="Varela Round" panose="00000500000000000000" pitchFamily="2" charset="-79"/>
          </a:endParaRPr>
        </a:p>
      </dgm:t>
    </dgm:pt>
    <dgm:pt modelId="{48622F86-9F96-47F1-B1A2-EC81CFDB236D}">
      <dgm:prSet phldrT="[טקסט]"/>
      <dgm:spPr/>
      <dgm:t>
        <a:bodyPr/>
        <a:lstStyle/>
        <a:p>
          <a:pPr rtl="1"/>
          <a:r>
            <a:rPr lang="he-IL" b="0" i="0" dirty="0" smtClean="0">
              <a:latin typeface="Varela Round" panose="00000500000000000000" pitchFamily="2" charset="-79"/>
              <a:cs typeface="Varela Round" panose="00000500000000000000" pitchFamily="2" charset="-79"/>
            </a:rPr>
            <a:t>שטיין = אבן.</a:t>
          </a:r>
          <a:endParaRPr lang="he-IL" dirty="0">
            <a:latin typeface="Varela Round" panose="00000500000000000000" pitchFamily="2" charset="-79"/>
            <a:cs typeface="Varela Round" panose="00000500000000000000" pitchFamily="2" charset="-79"/>
          </a:endParaRPr>
        </a:p>
      </dgm:t>
    </dgm:pt>
    <dgm:pt modelId="{950EBEBD-DB17-435C-A27A-0932FBE5CE03}" type="parTrans" cxnId="{0FCB3BCE-B40C-46ED-A3E0-203958326AAF}">
      <dgm:prSet/>
      <dgm:spPr/>
      <dgm:t>
        <a:bodyPr/>
        <a:lstStyle/>
        <a:p>
          <a:pPr rtl="1"/>
          <a:endParaRPr lang="he-IL">
            <a:latin typeface="Varela Round" panose="00000500000000000000" pitchFamily="2" charset="-79"/>
            <a:cs typeface="Varela Round" panose="00000500000000000000" pitchFamily="2" charset="-79"/>
          </a:endParaRPr>
        </a:p>
      </dgm:t>
    </dgm:pt>
    <dgm:pt modelId="{E9C6634C-4D37-46B6-B305-ACA5C95CF5A0}" type="sibTrans" cxnId="{0FCB3BCE-B40C-46ED-A3E0-203958326AAF}">
      <dgm:prSet/>
      <dgm:spPr/>
      <dgm:t>
        <a:bodyPr/>
        <a:lstStyle/>
        <a:p>
          <a:pPr rtl="1"/>
          <a:endParaRPr lang="he-IL">
            <a:latin typeface="Varela Round" panose="00000500000000000000" pitchFamily="2" charset="-79"/>
            <a:cs typeface="Varela Round" panose="00000500000000000000" pitchFamily="2" charset="-79"/>
          </a:endParaRPr>
        </a:p>
      </dgm:t>
    </dgm:pt>
    <dgm:pt modelId="{82C1777C-455D-407F-B9BE-FBDBEB1B6BD8}">
      <dgm:prSet phldrT="[טקסט]"/>
      <dgm:spPr/>
      <dgm:t>
        <a:bodyPr/>
        <a:lstStyle/>
        <a:p>
          <a:pPr rtl="1"/>
          <a:r>
            <a:rPr lang="he-IL" b="1" dirty="0" err="1" smtClean="0">
              <a:latin typeface="Varela Round" panose="00000500000000000000" pitchFamily="2" charset="-79"/>
              <a:cs typeface="Varela Round" panose="00000500000000000000" pitchFamily="2" charset="-79"/>
            </a:rPr>
            <a:t>פרנהיים</a:t>
          </a:r>
          <a:endParaRPr lang="he-IL" b="1" dirty="0">
            <a:latin typeface="Varela Round" panose="00000500000000000000" pitchFamily="2" charset="-79"/>
            <a:cs typeface="Varela Round" panose="00000500000000000000" pitchFamily="2" charset="-79"/>
          </a:endParaRPr>
        </a:p>
      </dgm:t>
    </dgm:pt>
    <dgm:pt modelId="{B0B9B02C-B781-45D1-823E-D45A6E50E370}" type="parTrans" cxnId="{BDC5C950-401A-4991-A410-5ADD3D0B813D}">
      <dgm:prSet/>
      <dgm:spPr/>
      <dgm:t>
        <a:bodyPr/>
        <a:lstStyle/>
        <a:p>
          <a:pPr rtl="1"/>
          <a:endParaRPr lang="he-IL">
            <a:latin typeface="Varela Round" panose="00000500000000000000" pitchFamily="2" charset="-79"/>
            <a:cs typeface="Varela Round" panose="00000500000000000000" pitchFamily="2" charset="-79"/>
          </a:endParaRPr>
        </a:p>
      </dgm:t>
    </dgm:pt>
    <dgm:pt modelId="{52ADF5E9-825B-4504-B571-3535D5B17A44}" type="sibTrans" cxnId="{BDC5C950-401A-4991-A410-5ADD3D0B813D}">
      <dgm:prSet/>
      <dgm:spPr/>
      <dgm:t>
        <a:bodyPr/>
        <a:lstStyle/>
        <a:p>
          <a:pPr rtl="1"/>
          <a:endParaRPr lang="he-IL">
            <a:latin typeface="Varela Round" panose="00000500000000000000" pitchFamily="2" charset="-79"/>
            <a:cs typeface="Varela Round" panose="00000500000000000000" pitchFamily="2" charset="-79"/>
          </a:endParaRPr>
        </a:p>
      </dgm:t>
    </dgm:pt>
    <dgm:pt modelId="{E7B68427-DE23-4B08-B969-6AC672F9FC7A}">
      <dgm:prSet phldrT="[טקסט]"/>
      <dgm:spPr/>
      <dgm:t>
        <a:bodyPr/>
        <a:lstStyle/>
        <a:p>
          <a:pPr rtl="1"/>
          <a:r>
            <a:rPr lang="he-IL" b="0" i="0" dirty="0" err="1" smtClean="0">
              <a:latin typeface="Varela Round" panose="00000500000000000000" pitchFamily="2" charset="-79"/>
              <a:cs typeface="Varela Round" panose="00000500000000000000" pitchFamily="2" charset="-79"/>
            </a:rPr>
            <a:t>פרנ</a:t>
          </a:r>
          <a:r>
            <a:rPr lang="he-IL" b="0" i="0" dirty="0" smtClean="0">
              <a:latin typeface="Varela Round" panose="00000500000000000000" pitchFamily="2" charset="-79"/>
              <a:cs typeface="Varela Round" panose="00000500000000000000" pitchFamily="2" charset="-79"/>
            </a:rPr>
            <a:t> = לנסוע; </a:t>
          </a:r>
          <a:r>
            <a:rPr lang="he-IL" b="0" i="0" dirty="0" err="1" smtClean="0">
              <a:latin typeface="Varela Round" panose="00000500000000000000" pitchFamily="2" charset="-79"/>
              <a:cs typeface="Varela Round" panose="00000500000000000000" pitchFamily="2" charset="-79"/>
            </a:rPr>
            <a:t>היים</a:t>
          </a:r>
          <a:r>
            <a:rPr lang="he-IL" b="0" i="0" dirty="0" smtClean="0">
              <a:latin typeface="Varela Round" panose="00000500000000000000" pitchFamily="2" charset="-79"/>
              <a:cs typeface="Varela Round" panose="00000500000000000000" pitchFamily="2" charset="-79"/>
            </a:rPr>
            <a:t> = הביתה.</a:t>
          </a:r>
          <a:endParaRPr lang="he-IL" dirty="0">
            <a:latin typeface="Varela Round" panose="00000500000000000000" pitchFamily="2" charset="-79"/>
            <a:cs typeface="Varela Round" panose="00000500000000000000" pitchFamily="2" charset="-79"/>
          </a:endParaRPr>
        </a:p>
      </dgm:t>
    </dgm:pt>
    <dgm:pt modelId="{170CA0AC-DBB3-4B2A-BFF6-3172CA332B24}" type="parTrans" cxnId="{5B78B339-230B-4BE3-AC3D-974E62FC5541}">
      <dgm:prSet/>
      <dgm:spPr/>
      <dgm:t>
        <a:bodyPr/>
        <a:lstStyle/>
        <a:p>
          <a:pPr rtl="1"/>
          <a:endParaRPr lang="he-IL">
            <a:latin typeface="Varela Round" panose="00000500000000000000" pitchFamily="2" charset="-79"/>
            <a:cs typeface="Varela Round" panose="00000500000000000000" pitchFamily="2" charset="-79"/>
          </a:endParaRPr>
        </a:p>
      </dgm:t>
    </dgm:pt>
    <dgm:pt modelId="{7F13D147-D576-439E-BEDF-81801860A0ED}" type="sibTrans" cxnId="{5B78B339-230B-4BE3-AC3D-974E62FC5541}">
      <dgm:prSet/>
      <dgm:spPr/>
      <dgm:t>
        <a:bodyPr/>
        <a:lstStyle/>
        <a:p>
          <a:pPr rtl="1"/>
          <a:endParaRPr lang="he-IL">
            <a:latin typeface="Varela Round" panose="00000500000000000000" pitchFamily="2" charset="-79"/>
            <a:cs typeface="Varela Round" panose="00000500000000000000" pitchFamily="2" charset="-79"/>
          </a:endParaRPr>
        </a:p>
      </dgm:t>
    </dgm:pt>
    <dgm:pt modelId="{D7EEDA2E-A302-44A9-9237-1B425867888F}">
      <dgm:prSet phldrT="[טקסט]"/>
      <dgm:spPr/>
      <dgm:t>
        <a:bodyPr/>
        <a:lstStyle/>
        <a:p>
          <a:pPr rtl="1"/>
          <a:r>
            <a:rPr lang="he-IL" b="0" i="0" smtClean="0">
              <a:latin typeface="Varela Round" panose="00000500000000000000" pitchFamily="2" charset="-79"/>
              <a:cs typeface="Varela Round" panose="00000500000000000000" pitchFamily="2" charset="-79"/>
            </a:rPr>
            <a:t>שם </a:t>
          </a:r>
          <a:r>
            <a:rPr lang="he-IL" b="0" i="0" dirty="0" smtClean="0">
              <a:latin typeface="Varela Round" panose="00000500000000000000" pitchFamily="2" charset="-79"/>
              <a:cs typeface="Varela Round" panose="00000500000000000000" pitchFamily="2" charset="-79"/>
            </a:rPr>
            <a:t>הגיבור ממחיש את רעיון השיבה המאוחרת. </a:t>
          </a:r>
          <a:r>
            <a:rPr lang="he-IL" b="0" i="0" dirty="0" err="1" smtClean="0">
              <a:latin typeface="Varela Round" panose="00000500000000000000" pitchFamily="2" charset="-79"/>
              <a:cs typeface="Varela Round" panose="00000500000000000000" pitchFamily="2" charset="-79"/>
            </a:rPr>
            <a:t>פרנהיים</a:t>
          </a:r>
          <a:r>
            <a:rPr lang="he-IL" b="0" i="0" dirty="0" smtClean="0">
              <a:latin typeface="Varela Round" panose="00000500000000000000" pitchFamily="2" charset="-79"/>
              <a:cs typeface="Varela Round" panose="00000500000000000000" pitchFamily="2" charset="-79"/>
            </a:rPr>
            <a:t> שהשתחרר מן השבי מבקש לשוב לבית, לא רק במובן הפשוט והפיזי, אלא גם במובן הרגשי-הנפשי. הוא מבקש לשוב למקום הבטוח, למקום בו מצפים לו ושם אוהבים אותו. כמובן שמשמעות השם הופכת אירונית לאור ההתפתחות העלילתית.</a:t>
          </a:r>
          <a:endParaRPr lang="he-IL" dirty="0">
            <a:latin typeface="Varela Round" panose="00000500000000000000" pitchFamily="2" charset="-79"/>
            <a:cs typeface="Varela Round" panose="00000500000000000000" pitchFamily="2" charset="-79"/>
          </a:endParaRPr>
        </a:p>
      </dgm:t>
    </dgm:pt>
    <dgm:pt modelId="{52B586E6-7BB0-4483-9ADD-AA6540F5143E}" type="parTrans" cxnId="{D187142B-DEDB-4920-BF1F-0E35D81045F4}">
      <dgm:prSet/>
      <dgm:spPr/>
      <dgm:t>
        <a:bodyPr/>
        <a:lstStyle/>
        <a:p>
          <a:pPr rtl="1"/>
          <a:endParaRPr lang="he-IL">
            <a:latin typeface="Varela Round" panose="00000500000000000000" pitchFamily="2" charset="-79"/>
            <a:cs typeface="Varela Round" panose="00000500000000000000" pitchFamily="2" charset="-79"/>
          </a:endParaRPr>
        </a:p>
      </dgm:t>
    </dgm:pt>
    <dgm:pt modelId="{60681088-EE81-4D7A-A455-A2B144605BC6}" type="sibTrans" cxnId="{D187142B-DEDB-4920-BF1F-0E35D81045F4}">
      <dgm:prSet/>
      <dgm:spPr/>
      <dgm:t>
        <a:bodyPr/>
        <a:lstStyle/>
        <a:p>
          <a:pPr rtl="1"/>
          <a:endParaRPr lang="he-IL">
            <a:latin typeface="Varela Round" panose="00000500000000000000" pitchFamily="2" charset="-79"/>
            <a:cs typeface="Varela Round" panose="00000500000000000000" pitchFamily="2" charset="-79"/>
          </a:endParaRPr>
        </a:p>
      </dgm:t>
    </dgm:pt>
    <dgm:pt modelId="{125955D6-7446-422E-8CE0-4C06F8D9542E}">
      <dgm:prSet phldrT="[טקסט]"/>
      <dgm:spPr/>
      <dgm:t>
        <a:bodyPr/>
        <a:lstStyle/>
        <a:p>
          <a:pPr rtl="1"/>
          <a:r>
            <a:rPr lang="he-IL" b="0" i="0" smtClean="0">
              <a:latin typeface="Varela Round" panose="00000500000000000000" pitchFamily="2" charset="-79"/>
              <a:cs typeface="Varela Round" panose="00000500000000000000" pitchFamily="2" charset="-79"/>
            </a:rPr>
            <a:t>היינץ </a:t>
          </a:r>
          <a:r>
            <a:rPr lang="he-IL" b="0" i="0" dirty="0" smtClean="0">
              <a:latin typeface="Varela Round" panose="00000500000000000000" pitchFamily="2" charset="-79"/>
              <a:cs typeface="Varela Round" panose="00000500000000000000" pitchFamily="2" charset="-79"/>
            </a:rPr>
            <a:t>שטיינר מגלם את "לב האבן" האטום לרגשות הזולת, כשם שהוא אטום לאפשרות שאולי טעה בהערכת אופיו ומניעיו של </a:t>
          </a:r>
          <a:r>
            <a:rPr lang="he-IL" b="0" i="0" dirty="0" err="1" smtClean="0">
              <a:latin typeface="Varela Round" panose="00000500000000000000" pitchFamily="2" charset="-79"/>
              <a:cs typeface="Varela Round" panose="00000500000000000000" pitchFamily="2" charset="-79"/>
            </a:rPr>
            <a:t>פרנהיים</a:t>
          </a:r>
          <a:endParaRPr lang="he-IL" dirty="0">
            <a:latin typeface="Varela Round" panose="00000500000000000000" pitchFamily="2" charset="-79"/>
            <a:cs typeface="Varela Round" panose="00000500000000000000" pitchFamily="2" charset="-79"/>
          </a:endParaRPr>
        </a:p>
      </dgm:t>
    </dgm:pt>
    <dgm:pt modelId="{E2916588-1F49-4B6D-9579-3EFE4B0FEBCB}" type="parTrans" cxnId="{9293FA5C-02F5-4CA1-B55F-9C2970C2E581}">
      <dgm:prSet/>
      <dgm:spPr/>
      <dgm:t>
        <a:bodyPr/>
        <a:lstStyle/>
        <a:p>
          <a:pPr rtl="1"/>
          <a:endParaRPr lang="he-IL">
            <a:latin typeface="Varela Round" panose="00000500000000000000" pitchFamily="2" charset="-79"/>
            <a:cs typeface="Varela Round" panose="00000500000000000000" pitchFamily="2" charset="-79"/>
          </a:endParaRPr>
        </a:p>
      </dgm:t>
    </dgm:pt>
    <dgm:pt modelId="{57E1078C-11DE-4073-8CCD-3B60BFCD8F1E}" type="sibTrans" cxnId="{9293FA5C-02F5-4CA1-B55F-9C2970C2E581}">
      <dgm:prSet/>
      <dgm:spPr/>
      <dgm:t>
        <a:bodyPr/>
        <a:lstStyle/>
        <a:p>
          <a:pPr rtl="1"/>
          <a:endParaRPr lang="he-IL">
            <a:latin typeface="Varela Round" panose="00000500000000000000" pitchFamily="2" charset="-79"/>
            <a:cs typeface="Varela Round" panose="00000500000000000000" pitchFamily="2" charset="-79"/>
          </a:endParaRPr>
        </a:p>
      </dgm:t>
    </dgm:pt>
    <dgm:pt modelId="{9E7491AD-BC77-4C04-B75B-265EEFB0F19D}">
      <dgm:prSet phldrT="[טקסט]"/>
      <dgm:spPr/>
      <dgm:t>
        <a:bodyPr/>
        <a:lstStyle/>
        <a:p>
          <a:pPr rtl="1"/>
          <a:r>
            <a:rPr lang="he-IL" b="0" i="0" dirty="0" smtClean="0">
              <a:latin typeface="Varela Round" panose="00000500000000000000" pitchFamily="2" charset="-79"/>
              <a:cs typeface="Varela Round" panose="00000500000000000000" pitchFamily="2" charset="-79"/>
            </a:rPr>
            <a:t>שם זה רומז לעוול שנגרם לקרל נייס, אשר למרות אישיותו החיובית, נגזלה ממנו אשתו.</a:t>
          </a:r>
          <a:endParaRPr lang="he-IL" dirty="0">
            <a:latin typeface="Varela Round" panose="00000500000000000000" pitchFamily="2" charset="-79"/>
            <a:cs typeface="Varela Round" panose="00000500000000000000" pitchFamily="2" charset="-79"/>
          </a:endParaRPr>
        </a:p>
      </dgm:t>
    </dgm:pt>
    <dgm:pt modelId="{D91BFF34-EEA3-4518-8E50-A161DF3399EC}" type="parTrans" cxnId="{D2809B6E-146B-456E-9824-DC3B5C4A66BE}">
      <dgm:prSet/>
      <dgm:spPr/>
      <dgm:t>
        <a:bodyPr/>
        <a:lstStyle/>
        <a:p>
          <a:pPr rtl="1"/>
          <a:endParaRPr lang="he-IL">
            <a:latin typeface="Varela Round" panose="00000500000000000000" pitchFamily="2" charset="-79"/>
            <a:cs typeface="Varela Round" panose="00000500000000000000" pitchFamily="2" charset="-79"/>
          </a:endParaRPr>
        </a:p>
      </dgm:t>
    </dgm:pt>
    <dgm:pt modelId="{8C188702-E60B-49A9-B2EE-556F505F7409}" type="sibTrans" cxnId="{D2809B6E-146B-456E-9824-DC3B5C4A66BE}">
      <dgm:prSet/>
      <dgm:spPr/>
      <dgm:t>
        <a:bodyPr/>
        <a:lstStyle/>
        <a:p>
          <a:pPr rtl="1"/>
          <a:endParaRPr lang="he-IL">
            <a:latin typeface="Varela Round" panose="00000500000000000000" pitchFamily="2" charset="-79"/>
            <a:cs typeface="Varela Round" panose="00000500000000000000" pitchFamily="2" charset="-79"/>
          </a:endParaRPr>
        </a:p>
      </dgm:t>
    </dgm:pt>
    <dgm:pt modelId="{2DE4094B-AE1A-4CF3-998D-49CFA344FA00}">
      <dgm:prSet phldrT="[טקסט]"/>
      <dgm:spPr/>
      <dgm:t>
        <a:bodyPr/>
        <a:lstStyle/>
        <a:p>
          <a:pPr rtl="1"/>
          <a:r>
            <a:rPr lang="he-IL" b="1" dirty="0" err="1" smtClean="0">
              <a:latin typeface="Varela Round" panose="00000500000000000000" pitchFamily="2" charset="-79"/>
              <a:cs typeface="Varela Round" panose="00000500000000000000" pitchFamily="2" charset="-79"/>
            </a:rPr>
            <a:t>היינץ</a:t>
          </a:r>
          <a:r>
            <a:rPr lang="he-IL" b="1" dirty="0" smtClean="0">
              <a:latin typeface="Varela Round" panose="00000500000000000000" pitchFamily="2" charset="-79"/>
              <a:cs typeface="Varela Round" panose="00000500000000000000" pitchFamily="2" charset="-79"/>
            </a:rPr>
            <a:t> שטיינר</a:t>
          </a:r>
          <a:endParaRPr lang="he-IL" b="1" dirty="0">
            <a:latin typeface="Varela Round" panose="00000500000000000000" pitchFamily="2" charset="-79"/>
            <a:cs typeface="Varela Round" panose="00000500000000000000" pitchFamily="2" charset="-79"/>
          </a:endParaRPr>
        </a:p>
      </dgm:t>
    </dgm:pt>
    <dgm:pt modelId="{6C6C0CD5-3F8D-49DD-A7A4-FA32D886C82A}" type="sibTrans" cxnId="{A6C9ED2C-133F-4264-A370-B354221B3D88}">
      <dgm:prSet/>
      <dgm:spPr/>
      <dgm:t>
        <a:bodyPr/>
        <a:lstStyle/>
        <a:p>
          <a:pPr rtl="1"/>
          <a:endParaRPr lang="he-IL">
            <a:latin typeface="Varela Round" panose="00000500000000000000" pitchFamily="2" charset="-79"/>
            <a:cs typeface="Varela Round" panose="00000500000000000000" pitchFamily="2" charset="-79"/>
          </a:endParaRPr>
        </a:p>
      </dgm:t>
    </dgm:pt>
    <dgm:pt modelId="{83C71A79-CB03-4E4C-9ADD-8EBA81DFB313}" type="parTrans" cxnId="{A6C9ED2C-133F-4264-A370-B354221B3D88}">
      <dgm:prSet/>
      <dgm:spPr/>
      <dgm:t>
        <a:bodyPr/>
        <a:lstStyle/>
        <a:p>
          <a:pPr rtl="1"/>
          <a:endParaRPr lang="he-IL">
            <a:latin typeface="Varela Round" panose="00000500000000000000" pitchFamily="2" charset="-79"/>
            <a:cs typeface="Varela Round" panose="00000500000000000000" pitchFamily="2" charset="-79"/>
          </a:endParaRPr>
        </a:p>
      </dgm:t>
    </dgm:pt>
    <dgm:pt modelId="{06CF6B89-3AD1-4420-A1B2-E4B56542F0FC}" type="pres">
      <dgm:prSet presAssocID="{68A3D772-CBEA-4632-B6DB-92F1BD7C3CD2}" presName="Name0" presStyleCnt="0">
        <dgm:presLayoutVars>
          <dgm:dir/>
          <dgm:resizeHandles val="exact"/>
        </dgm:presLayoutVars>
      </dgm:prSet>
      <dgm:spPr/>
      <dgm:t>
        <a:bodyPr/>
        <a:lstStyle/>
        <a:p>
          <a:pPr rtl="1"/>
          <a:endParaRPr lang="he-IL"/>
        </a:p>
      </dgm:t>
    </dgm:pt>
    <dgm:pt modelId="{65CAB2C7-C740-43C1-90D2-C6A9E4879679}" type="pres">
      <dgm:prSet presAssocID="{ED3F469E-8138-4D37-9A90-98C1030F95E6}" presName="node" presStyleLbl="node1" presStyleIdx="0" presStyleCnt="3">
        <dgm:presLayoutVars>
          <dgm:bulletEnabled val="1"/>
        </dgm:presLayoutVars>
      </dgm:prSet>
      <dgm:spPr/>
      <dgm:t>
        <a:bodyPr/>
        <a:lstStyle/>
        <a:p>
          <a:pPr rtl="1"/>
          <a:endParaRPr lang="he-IL"/>
        </a:p>
      </dgm:t>
    </dgm:pt>
    <dgm:pt modelId="{594E895A-30C2-485D-9D06-C7387DB22926}" type="pres">
      <dgm:prSet presAssocID="{7E48B198-E36C-4708-A140-1AE2711C19C2}" presName="sibTrans" presStyleCnt="0"/>
      <dgm:spPr/>
    </dgm:pt>
    <dgm:pt modelId="{85353558-C0A0-4BFA-BB1F-7CBE5F70DC6E}" type="pres">
      <dgm:prSet presAssocID="{2DE4094B-AE1A-4CF3-998D-49CFA344FA00}" presName="node" presStyleLbl="node1" presStyleIdx="1" presStyleCnt="3">
        <dgm:presLayoutVars>
          <dgm:bulletEnabled val="1"/>
        </dgm:presLayoutVars>
      </dgm:prSet>
      <dgm:spPr/>
      <dgm:t>
        <a:bodyPr/>
        <a:lstStyle/>
        <a:p>
          <a:pPr rtl="1"/>
          <a:endParaRPr lang="he-IL"/>
        </a:p>
      </dgm:t>
    </dgm:pt>
    <dgm:pt modelId="{F319B55E-CD7C-49BB-BED0-73806FF2065D}" type="pres">
      <dgm:prSet presAssocID="{6C6C0CD5-3F8D-49DD-A7A4-FA32D886C82A}" presName="sibTrans" presStyleCnt="0"/>
      <dgm:spPr/>
    </dgm:pt>
    <dgm:pt modelId="{98F19791-BE5E-4CA0-BF3F-BF80DFC80046}" type="pres">
      <dgm:prSet presAssocID="{82C1777C-455D-407F-B9BE-FBDBEB1B6BD8}" presName="node" presStyleLbl="node1" presStyleIdx="2" presStyleCnt="3">
        <dgm:presLayoutVars>
          <dgm:bulletEnabled val="1"/>
        </dgm:presLayoutVars>
      </dgm:prSet>
      <dgm:spPr/>
      <dgm:t>
        <a:bodyPr/>
        <a:lstStyle/>
        <a:p>
          <a:pPr rtl="1"/>
          <a:endParaRPr lang="he-IL"/>
        </a:p>
      </dgm:t>
    </dgm:pt>
  </dgm:ptLst>
  <dgm:cxnLst>
    <dgm:cxn modelId="{37060D37-D452-4B13-93D4-3AB3102A7BD9}" type="presOf" srcId="{9E7491AD-BC77-4C04-B75B-265EEFB0F19D}" destId="{65CAB2C7-C740-43C1-90D2-C6A9E4879679}" srcOrd="0" destOrd="2" presId="urn:microsoft.com/office/officeart/2005/8/layout/hList6"/>
    <dgm:cxn modelId="{9293FA5C-02F5-4CA1-B55F-9C2970C2E581}" srcId="{2DE4094B-AE1A-4CF3-998D-49CFA344FA00}" destId="{125955D6-7446-422E-8CE0-4C06F8D9542E}" srcOrd="1" destOrd="0" parTransId="{E2916588-1F49-4B6D-9579-3EFE4B0FEBCB}" sibTransId="{57E1078C-11DE-4073-8CCD-3B60BFCD8F1E}"/>
    <dgm:cxn modelId="{7623FF45-F50A-4249-915A-E365D657DA16}" type="presOf" srcId="{125955D6-7446-422E-8CE0-4C06F8D9542E}" destId="{85353558-C0A0-4BFA-BB1F-7CBE5F70DC6E}" srcOrd="0" destOrd="2" presId="urn:microsoft.com/office/officeart/2005/8/layout/hList6"/>
    <dgm:cxn modelId="{D0D47494-C02E-4F5F-A98F-419FF79C76AC}" type="presOf" srcId="{ED3F469E-8138-4D37-9A90-98C1030F95E6}" destId="{65CAB2C7-C740-43C1-90D2-C6A9E4879679}" srcOrd="0" destOrd="0" presId="urn:microsoft.com/office/officeart/2005/8/layout/hList6"/>
    <dgm:cxn modelId="{0FCB3BCE-B40C-46ED-A3E0-203958326AAF}" srcId="{2DE4094B-AE1A-4CF3-998D-49CFA344FA00}" destId="{48622F86-9F96-47F1-B1A2-EC81CFDB236D}" srcOrd="0" destOrd="0" parTransId="{950EBEBD-DB17-435C-A27A-0932FBE5CE03}" sibTransId="{E9C6634C-4D37-46B6-B305-ACA5C95CF5A0}"/>
    <dgm:cxn modelId="{D2809B6E-146B-456E-9824-DC3B5C4A66BE}" srcId="{ED3F469E-8138-4D37-9A90-98C1030F95E6}" destId="{9E7491AD-BC77-4C04-B75B-265EEFB0F19D}" srcOrd="1" destOrd="0" parTransId="{D91BFF34-EEA3-4518-8E50-A161DF3399EC}" sibTransId="{8C188702-E60B-49A9-B2EE-556F505F7409}"/>
    <dgm:cxn modelId="{5B78B339-230B-4BE3-AC3D-974E62FC5541}" srcId="{82C1777C-455D-407F-B9BE-FBDBEB1B6BD8}" destId="{E7B68427-DE23-4B08-B969-6AC672F9FC7A}" srcOrd="0" destOrd="0" parTransId="{170CA0AC-DBB3-4B2A-BFF6-3172CA332B24}" sibTransId="{7F13D147-D576-439E-BEDF-81801860A0ED}"/>
    <dgm:cxn modelId="{7522A9CA-3F9D-4C15-8A9C-CE1FF4CD87FD}" srcId="{ED3F469E-8138-4D37-9A90-98C1030F95E6}" destId="{F382C5F0-4E4A-4E66-9BAF-6DA9595AD4B6}" srcOrd="0" destOrd="0" parTransId="{C88F547F-88E8-4983-B2BD-AE819A5DBB69}" sibTransId="{0B68F653-0C3B-4355-BCF3-45AFF0FCE624}"/>
    <dgm:cxn modelId="{FB8731CA-0435-480B-84CA-87B399B99AEF}" type="presOf" srcId="{82C1777C-455D-407F-B9BE-FBDBEB1B6BD8}" destId="{98F19791-BE5E-4CA0-BF3F-BF80DFC80046}" srcOrd="0" destOrd="0" presId="urn:microsoft.com/office/officeart/2005/8/layout/hList6"/>
    <dgm:cxn modelId="{ACC8B0DA-0766-408E-B090-E0E36171CBB6}" type="presOf" srcId="{E7B68427-DE23-4B08-B969-6AC672F9FC7A}" destId="{98F19791-BE5E-4CA0-BF3F-BF80DFC80046}" srcOrd="0" destOrd="1" presId="urn:microsoft.com/office/officeart/2005/8/layout/hList6"/>
    <dgm:cxn modelId="{5DE356F7-D4B0-483A-9E93-621E471DB916}" type="presOf" srcId="{68A3D772-CBEA-4632-B6DB-92F1BD7C3CD2}" destId="{06CF6B89-3AD1-4420-A1B2-E4B56542F0FC}" srcOrd="0" destOrd="0" presId="urn:microsoft.com/office/officeart/2005/8/layout/hList6"/>
    <dgm:cxn modelId="{658276CE-523D-43DB-9249-BF8BE49620CE}" type="presOf" srcId="{D7EEDA2E-A302-44A9-9237-1B425867888F}" destId="{98F19791-BE5E-4CA0-BF3F-BF80DFC80046}" srcOrd="0" destOrd="2" presId="urn:microsoft.com/office/officeart/2005/8/layout/hList6"/>
    <dgm:cxn modelId="{DBCB9EA7-55AA-4894-9611-98343828D240}" type="presOf" srcId="{2DE4094B-AE1A-4CF3-998D-49CFA344FA00}" destId="{85353558-C0A0-4BFA-BB1F-7CBE5F70DC6E}" srcOrd="0" destOrd="0" presId="urn:microsoft.com/office/officeart/2005/8/layout/hList6"/>
    <dgm:cxn modelId="{BDC5C950-401A-4991-A410-5ADD3D0B813D}" srcId="{68A3D772-CBEA-4632-B6DB-92F1BD7C3CD2}" destId="{82C1777C-455D-407F-B9BE-FBDBEB1B6BD8}" srcOrd="2" destOrd="0" parTransId="{B0B9B02C-B781-45D1-823E-D45A6E50E370}" sibTransId="{52ADF5E9-825B-4504-B571-3535D5B17A44}"/>
    <dgm:cxn modelId="{C99DE634-03F1-4400-833B-483A74EF23F1}" srcId="{68A3D772-CBEA-4632-B6DB-92F1BD7C3CD2}" destId="{ED3F469E-8138-4D37-9A90-98C1030F95E6}" srcOrd="0" destOrd="0" parTransId="{97F21001-6D8B-4705-9BA1-2EAA3B11590D}" sibTransId="{7E48B198-E36C-4708-A140-1AE2711C19C2}"/>
    <dgm:cxn modelId="{D187142B-DEDB-4920-BF1F-0E35D81045F4}" srcId="{82C1777C-455D-407F-B9BE-FBDBEB1B6BD8}" destId="{D7EEDA2E-A302-44A9-9237-1B425867888F}" srcOrd="1" destOrd="0" parTransId="{52B586E6-7BB0-4483-9ADD-AA6540F5143E}" sibTransId="{60681088-EE81-4D7A-A455-A2B144605BC6}"/>
    <dgm:cxn modelId="{A6C9ED2C-133F-4264-A370-B354221B3D88}" srcId="{68A3D772-CBEA-4632-B6DB-92F1BD7C3CD2}" destId="{2DE4094B-AE1A-4CF3-998D-49CFA344FA00}" srcOrd="1" destOrd="0" parTransId="{83C71A79-CB03-4E4C-9ADD-8EBA81DFB313}" sibTransId="{6C6C0CD5-3F8D-49DD-A7A4-FA32D886C82A}"/>
    <dgm:cxn modelId="{626878D5-4CD3-4F46-A365-91C1A63082D4}" type="presOf" srcId="{F382C5F0-4E4A-4E66-9BAF-6DA9595AD4B6}" destId="{65CAB2C7-C740-43C1-90D2-C6A9E4879679}" srcOrd="0" destOrd="1" presId="urn:microsoft.com/office/officeart/2005/8/layout/hList6"/>
    <dgm:cxn modelId="{44079CB4-1FF7-47EE-8B21-842F5273EFA9}" type="presOf" srcId="{48622F86-9F96-47F1-B1A2-EC81CFDB236D}" destId="{85353558-C0A0-4BFA-BB1F-7CBE5F70DC6E}" srcOrd="0" destOrd="1" presId="urn:microsoft.com/office/officeart/2005/8/layout/hList6"/>
    <dgm:cxn modelId="{F80EB374-6A07-44AB-B769-9AAEC18BB857}" type="presParOf" srcId="{06CF6B89-3AD1-4420-A1B2-E4B56542F0FC}" destId="{65CAB2C7-C740-43C1-90D2-C6A9E4879679}" srcOrd="0" destOrd="0" presId="urn:microsoft.com/office/officeart/2005/8/layout/hList6"/>
    <dgm:cxn modelId="{90923A8B-4E39-4131-A22D-1BEB06513ECE}" type="presParOf" srcId="{06CF6B89-3AD1-4420-A1B2-E4B56542F0FC}" destId="{594E895A-30C2-485D-9D06-C7387DB22926}" srcOrd="1" destOrd="0" presId="urn:microsoft.com/office/officeart/2005/8/layout/hList6"/>
    <dgm:cxn modelId="{7639D8DC-71E2-4E46-A830-982113AE86A6}" type="presParOf" srcId="{06CF6B89-3AD1-4420-A1B2-E4B56542F0FC}" destId="{85353558-C0A0-4BFA-BB1F-7CBE5F70DC6E}" srcOrd="2" destOrd="0" presId="urn:microsoft.com/office/officeart/2005/8/layout/hList6"/>
    <dgm:cxn modelId="{0AA5B20C-11A3-4B6D-A214-D2F3D6B27519}" type="presParOf" srcId="{06CF6B89-3AD1-4420-A1B2-E4B56542F0FC}" destId="{F319B55E-CD7C-49BB-BED0-73806FF2065D}" srcOrd="3" destOrd="0" presId="urn:microsoft.com/office/officeart/2005/8/layout/hList6"/>
    <dgm:cxn modelId="{315C8DE2-0A04-45D1-92F7-C1BF3953EE6B}" type="presParOf" srcId="{06CF6B89-3AD1-4420-A1B2-E4B56542F0FC}" destId="{98F19791-BE5E-4CA0-BF3F-BF80DFC8004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C7EAB-793B-43D3-BEB4-524E29321295}"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he-IL"/>
        </a:p>
      </dgm:t>
    </dgm:pt>
    <dgm:pt modelId="{A14C07DE-B62F-4307-8CE2-9DE08C3FFC15}">
      <dgm:prSet phldrT="[טקסט]"/>
      <dgm:spPr/>
      <dgm:t>
        <a:bodyPr/>
        <a:lstStyle/>
        <a:p>
          <a:pPr rtl="1"/>
          <a:r>
            <a:rPr lang="he-IL" dirty="0" smtClean="0">
              <a:latin typeface="Varela Round" panose="00000500000000000000" pitchFamily="2" charset="-79"/>
              <a:cs typeface="Varela Round" panose="00000500000000000000" pitchFamily="2" charset="-79"/>
            </a:rPr>
            <a:t>מוטיב הדלת</a:t>
          </a:r>
          <a:endParaRPr lang="he-IL" dirty="0">
            <a:latin typeface="Varela Round" panose="00000500000000000000" pitchFamily="2" charset="-79"/>
            <a:cs typeface="Varela Round" panose="00000500000000000000" pitchFamily="2" charset="-79"/>
          </a:endParaRPr>
        </a:p>
      </dgm:t>
    </dgm:pt>
    <dgm:pt modelId="{4A364C5B-50F9-4292-8D6C-C9B4869BA0C1}" type="parTrans" cxnId="{5B47A7C1-9DC1-4D53-9BD6-59E2A079307D}">
      <dgm:prSet/>
      <dgm:spPr/>
      <dgm:t>
        <a:bodyPr/>
        <a:lstStyle/>
        <a:p>
          <a:pPr rtl="1"/>
          <a:endParaRPr lang="he-IL">
            <a:latin typeface="Varela Round" panose="00000500000000000000" pitchFamily="2" charset="-79"/>
            <a:cs typeface="Varela Round" panose="00000500000000000000" pitchFamily="2" charset="-79"/>
          </a:endParaRPr>
        </a:p>
      </dgm:t>
    </dgm:pt>
    <dgm:pt modelId="{81038CB8-7FB8-4B17-91BA-C0038C183B8C}" type="sibTrans" cxnId="{5B47A7C1-9DC1-4D53-9BD6-59E2A079307D}">
      <dgm:prSet/>
      <dgm:spPr/>
      <dgm:t>
        <a:bodyPr/>
        <a:lstStyle/>
        <a:p>
          <a:pPr rtl="1"/>
          <a:endParaRPr lang="he-IL">
            <a:latin typeface="Varela Round" panose="00000500000000000000" pitchFamily="2" charset="-79"/>
            <a:cs typeface="Varela Round" panose="00000500000000000000" pitchFamily="2" charset="-79"/>
          </a:endParaRPr>
        </a:p>
      </dgm:t>
    </dgm:pt>
    <dgm:pt modelId="{154C8D45-D683-4D2A-BAB0-6C87AF793AFF}">
      <dgm:prSet phldrT="[טקסט]"/>
      <dgm:spPr/>
      <dgm:t>
        <a:bodyPr/>
        <a:lstStyle/>
        <a:p>
          <a:pPr rtl="1"/>
          <a:r>
            <a:rPr lang="he-IL" dirty="0" smtClean="0">
              <a:latin typeface="Varela Round" panose="00000500000000000000" pitchFamily="2" charset="-79"/>
              <a:cs typeface="Varela Round" panose="00000500000000000000" pitchFamily="2" charset="-79"/>
            </a:rPr>
            <a:t>מוטיב השיבה המאוחרת</a:t>
          </a:r>
          <a:endParaRPr lang="he-IL" dirty="0">
            <a:latin typeface="Varela Round" panose="00000500000000000000" pitchFamily="2" charset="-79"/>
            <a:cs typeface="Varela Round" panose="00000500000000000000" pitchFamily="2" charset="-79"/>
          </a:endParaRPr>
        </a:p>
      </dgm:t>
    </dgm:pt>
    <dgm:pt modelId="{4DE6F677-8A17-4E8C-BD6F-F19FC7CAE35C}" type="parTrans" cxnId="{4237E8F3-2946-463C-B6CB-5E2ADFB61065}">
      <dgm:prSet/>
      <dgm:spPr/>
      <dgm:t>
        <a:bodyPr/>
        <a:lstStyle/>
        <a:p>
          <a:pPr rtl="1"/>
          <a:endParaRPr lang="he-IL">
            <a:latin typeface="Varela Round" panose="00000500000000000000" pitchFamily="2" charset="-79"/>
            <a:cs typeface="Varela Round" panose="00000500000000000000" pitchFamily="2" charset="-79"/>
          </a:endParaRPr>
        </a:p>
      </dgm:t>
    </dgm:pt>
    <dgm:pt modelId="{AFBA88E8-12BD-4F10-B650-99C3BF7AEF2C}" type="sibTrans" cxnId="{4237E8F3-2946-463C-B6CB-5E2ADFB61065}">
      <dgm:prSet/>
      <dgm:spPr/>
      <dgm:t>
        <a:bodyPr/>
        <a:lstStyle/>
        <a:p>
          <a:pPr rtl="1"/>
          <a:endParaRPr lang="he-IL">
            <a:latin typeface="Varela Round" panose="00000500000000000000" pitchFamily="2" charset="-79"/>
            <a:cs typeface="Varela Round" panose="00000500000000000000" pitchFamily="2" charset="-79"/>
          </a:endParaRPr>
        </a:p>
      </dgm:t>
    </dgm:pt>
    <dgm:pt modelId="{6945EA00-1D0D-464D-8A12-B8112DB8602E}">
      <dgm:prSet phldrT="[טקסט]"/>
      <dgm:spPr/>
      <dgm:t>
        <a:bodyPr/>
        <a:lstStyle/>
        <a:p>
          <a:pPr rtl="1"/>
          <a:r>
            <a:rPr lang="he-IL" dirty="0" smtClean="0">
              <a:latin typeface="Varela Round" panose="00000500000000000000" pitchFamily="2" charset="-79"/>
              <a:cs typeface="Varela Round" panose="00000500000000000000" pitchFamily="2" charset="-79"/>
            </a:rPr>
            <a:t>אנלוגיה ניגודית לסיפור אודיסאוס</a:t>
          </a:r>
          <a:endParaRPr lang="he-IL" dirty="0">
            <a:latin typeface="Varela Round" panose="00000500000000000000" pitchFamily="2" charset="-79"/>
            <a:cs typeface="Varela Round" panose="00000500000000000000" pitchFamily="2" charset="-79"/>
          </a:endParaRPr>
        </a:p>
      </dgm:t>
    </dgm:pt>
    <dgm:pt modelId="{CEF26187-9379-4069-BB8A-5AD5F6E98253}" type="sibTrans" cxnId="{A1E79C86-E148-4F99-8527-7C73C498B6E9}">
      <dgm:prSet/>
      <dgm:spPr/>
      <dgm:t>
        <a:bodyPr/>
        <a:lstStyle/>
        <a:p>
          <a:pPr rtl="1"/>
          <a:endParaRPr lang="he-IL">
            <a:latin typeface="Varela Round" panose="00000500000000000000" pitchFamily="2" charset="-79"/>
            <a:cs typeface="Varela Round" panose="00000500000000000000" pitchFamily="2" charset="-79"/>
          </a:endParaRPr>
        </a:p>
      </dgm:t>
    </dgm:pt>
    <dgm:pt modelId="{A9267A8E-9C2F-49EA-B228-03C94A642725}" type="parTrans" cxnId="{A1E79C86-E148-4F99-8527-7C73C498B6E9}">
      <dgm:prSet/>
      <dgm:spPr/>
      <dgm:t>
        <a:bodyPr/>
        <a:lstStyle/>
        <a:p>
          <a:pPr rtl="1"/>
          <a:endParaRPr lang="he-IL">
            <a:latin typeface="Varela Round" panose="00000500000000000000" pitchFamily="2" charset="-79"/>
            <a:cs typeface="Varela Round" panose="00000500000000000000" pitchFamily="2" charset="-79"/>
          </a:endParaRPr>
        </a:p>
      </dgm:t>
    </dgm:pt>
    <dgm:pt modelId="{D96ED1CD-397D-46D4-B368-DDDF1A4FB970}" type="pres">
      <dgm:prSet presAssocID="{C3BC7EAB-793B-43D3-BEB4-524E29321295}" presName="Name0" presStyleCnt="0">
        <dgm:presLayoutVars>
          <dgm:dir/>
          <dgm:resizeHandles val="exact"/>
        </dgm:presLayoutVars>
      </dgm:prSet>
      <dgm:spPr/>
      <dgm:t>
        <a:bodyPr/>
        <a:lstStyle/>
        <a:p>
          <a:pPr rtl="1"/>
          <a:endParaRPr lang="he-IL"/>
        </a:p>
      </dgm:t>
    </dgm:pt>
    <dgm:pt modelId="{AF1276BE-5A7B-469C-AD51-351C17C5E134}" type="pres">
      <dgm:prSet presAssocID="{A14C07DE-B62F-4307-8CE2-9DE08C3FFC15}" presName="compNode" presStyleCnt="0"/>
      <dgm:spPr/>
    </dgm:pt>
    <dgm:pt modelId="{A9F57F95-1D4D-444D-A63D-12D7AAB2BFCB}" type="pres">
      <dgm:prSet presAssocID="{A14C07DE-B62F-4307-8CE2-9DE08C3FFC15}"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B51EA5CC-EEA6-48AF-A9E0-7941B985BDA4}" type="pres">
      <dgm:prSet presAssocID="{A14C07DE-B62F-4307-8CE2-9DE08C3FFC15}" presName="textRect" presStyleLbl="revTx" presStyleIdx="0" presStyleCnt="3">
        <dgm:presLayoutVars>
          <dgm:bulletEnabled val="1"/>
        </dgm:presLayoutVars>
      </dgm:prSet>
      <dgm:spPr/>
      <dgm:t>
        <a:bodyPr/>
        <a:lstStyle/>
        <a:p>
          <a:pPr rtl="1"/>
          <a:endParaRPr lang="he-IL"/>
        </a:p>
      </dgm:t>
    </dgm:pt>
    <dgm:pt modelId="{FF201C28-3402-4431-B3B8-058A92B884BA}" type="pres">
      <dgm:prSet presAssocID="{81038CB8-7FB8-4B17-91BA-C0038C183B8C}" presName="sibTrans" presStyleLbl="sibTrans2D1" presStyleIdx="0" presStyleCnt="0"/>
      <dgm:spPr/>
      <dgm:t>
        <a:bodyPr/>
        <a:lstStyle/>
        <a:p>
          <a:pPr rtl="1"/>
          <a:endParaRPr lang="he-IL"/>
        </a:p>
      </dgm:t>
    </dgm:pt>
    <dgm:pt modelId="{2489ADFF-72B8-4EE3-9F6D-1F3DAA619310}" type="pres">
      <dgm:prSet presAssocID="{154C8D45-D683-4D2A-BAB0-6C87AF793AFF}" presName="compNode" presStyleCnt="0"/>
      <dgm:spPr/>
    </dgm:pt>
    <dgm:pt modelId="{2B3D7D42-50DC-464F-AD06-8178035C0A85}" type="pres">
      <dgm:prSet presAssocID="{154C8D45-D683-4D2A-BAB0-6C87AF793AFF}"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810D539B-795F-4F76-9152-D3E98D7EA2B5}" type="pres">
      <dgm:prSet presAssocID="{154C8D45-D683-4D2A-BAB0-6C87AF793AFF}" presName="textRect" presStyleLbl="revTx" presStyleIdx="1" presStyleCnt="3">
        <dgm:presLayoutVars>
          <dgm:bulletEnabled val="1"/>
        </dgm:presLayoutVars>
      </dgm:prSet>
      <dgm:spPr/>
      <dgm:t>
        <a:bodyPr/>
        <a:lstStyle/>
        <a:p>
          <a:pPr rtl="1"/>
          <a:endParaRPr lang="he-IL"/>
        </a:p>
      </dgm:t>
    </dgm:pt>
    <dgm:pt modelId="{A5A5BAEF-67C5-4338-9875-C60F941F5F40}" type="pres">
      <dgm:prSet presAssocID="{AFBA88E8-12BD-4F10-B650-99C3BF7AEF2C}" presName="sibTrans" presStyleLbl="sibTrans2D1" presStyleIdx="0" presStyleCnt="0"/>
      <dgm:spPr/>
      <dgm:t>
        <a:bodyPr/>
        <a:lstStyle/>
        <a:p>
          <a:pPr rtl="1"/>
          <a:endParaRPr lang="he-IL"/>
        </a:p>
      </dgm:t>
    </dgm:pt>
    <dgm:pt modelId="{5816C4EB-2DCC-4A84-BD9A-479C33A77029}" type="pres">
      <dgm:prSet presAssocID="{6945EA00-1D0D-464D-8A12-B8112DB8602E}" presName="compNode" presStyleCnt="0"/>
      <dgm:spPr/>
    </dgm:pt>
    <dgm:pt modelId="{A67D1388-A3AC-49EC-98FA-1B68FD22A296}" type="pres">
      <dgm:prSet presAssocID="{6945EA00-1D0D-464D-8A12-B8112DB8602E}"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0881AEEF-A6C3-4133-AC9D-783EBD79AB70}" type="pres">
      <dgm:prSet presAssocID="{6945EA00-1D0D-464D-8A12-B8112DB8602E}" presName="textRect" presStyleLbl="revTx" presStyleIdx="2" presStyleCnt="3">
        <dgm:presLayoutVars>
          <dgm:bulletEnabled val="1"/>
        </dgm:presLayoutVars>
      </dgm:prSet>
      <dgm:spPr/>
      <dgm:t>
        <a:bodyPr/>
        <a:lstStyle/>
        <a:p>
          <a:pPr rtl="1"/>
          <a:endParaRPr lang="he-IL"/>
        </a:p>
      </dgm:t>
    </dgm:pt>
  </dgm:ptLst>
  <dgm:cxnLst>
    <dgm:cxn modelId="{BD3133EF-0B88-4376-88C6-D747D917B718}" type="presOf" srcId="{C3BC7EAB-793B-43D3-BEB4-524E29321295}" destId="{D96ED1CD-397D-46D4-B368-DDDF1A4FB970}" srcOrd="0" destOrd="0" presId="urn:microsoft.com/office/officeart/2005/8/layout/pList1"/>
    <dgm:cxn modelId="{5041D35E-6AAD-4702-83C4-95A7BEE1D245}" type="presOf" srcId="{6945EA00-1D0D-464D-8A12-B8112DB8602E}" destId="{0881AEEF-A6C3-4133-AC9D-783EBD79AB70}" srcOrd="0" destOrd="0" presId="urn:microsoft.com/office/officeart/2005/8/layout/pList1"/>
    <dgm:cxn modelId="{FCC81CAA-8C30-4144-9DD5-C3F03554CF76}" type="presOf" srcId="{81038CB8-7FB8-4B17-91BA-C0038C183B8C}" destId="{FF201C28-3402-4431-B3B8-058A92B884BA}" srcOrd="0" destOrd="0" presId="urn:microsoft.com/office/officeart/2005/8/layout/pList1"/>
    <dgm:cxn modelId="{4237E8F3-2946-463C-B6CB-5E2ADFB61065}" srcId="{C3BC7EAB-793B-43D3-BEB4-524E29321295}" destId="{154C8D45-D683-4D2A-BAB0-6C87AF793AFF}" srcOrd="1" destOrd="0" parTransId="{4DE6F677-8A17-4E8C-BD6F-F19FC7CAE35C}" sibTransId="{AFBA88E8-12BD-4F10-B650-99C3BF7AEF2C}"/>
    <dgm:cxn modelId="{3D9F0B7E-2C34-429B-9452-4674604689F0}" type="presOf" srcId="{AFBA88E8-12BD-4F10-B650-99C3BF7AEF2C}" destId="{A5A5BAEF-67C5-4338-9875-C60F941F5F40}" srcOrd="0" destOrd="0" presId="urn:microsoft.com/office/officeart/2005/8/layout/pList1"/>
    <dgm:cxn modelId="{C260199D-790E-45DF-9F68-3ECEF6887799}" type="presOf" srcId="{A14C07DE-B62F-4307-8CE2-9DE08C3FFC15}" destId="{B51EA5CC-EEA6-48AF-A9E0-7941B985BDA4}" srcOrd="0" destOrd="0" presId="urn:microsoft.com/office/officeart/2005/8/layout/pList1"/>
    <dgm:cxn modelId="{5B47A7C1-9DC1-4D53-9BD6-59E2A079307D}" srcId="{C3BC7EAB-793B-43D3-BEB4-524E29321295}" destId="{A14C07DE-B62F-4307-8CE2-9DE08C3FFC15}" srcOrd="0" destOrd="0" parTransId="{4A364C5B-50F9-4292-8D6C-C9B4869BA0C1}" sibTransId="{81038CB8-7FB8-4B17-91BA-C0038C183B8C}"/>
    <dgm:cxn modelId="{A1E79C86-E148-4F99-8527-7C73C498B6E9}" srcId="{C3BC7EAB-793B-43D3-BEB4-524E29321295}" destId="{6945EA00-1D0D-464D-8A12-B8112DB8602E}" srcOrd="2" destOrd="0" parTransId="{A9267A8E-9C2F-49EA-B228-03C94A642725}" sibTransId="{CEF26187-9379-4069-BB8A-5AD5F6E98253}"/>
    <dgm:cxn modelId="{5B16C5ED-B0D2-4D78-92F4-4E3A855C29CE}" type="presOf" srcId="{154C8D45-D683-4D2A-BAB0-6C87AF793AFF}" destId="{810D539B-795F-4F76-9152-D3E98D7EA2B5}" srcOrd="0" destOrd="0" presId="urn:microsoft.com/office/officeart/2005/8/layout/pList1"/>
    <dgm:cxn modelId="{A94F0FDF-9327-451F-8CCE-B658E6C12032}" type="presParOf" srcId="{D96ED1CD-397D-46D4-B368-DDDF1A4FB970}" destId="{AF1276BE-5A7B-469C-AD51-351C17C5E134}" srcOrd="0" destOrd="0" presId="urn:microsoft.com/office/officeart/2005/8/layout/pList1"/>
    <dgm:cxn modelId="{C4AB8CA9-C644-4C2D-BCC1-4834C06D21D2}" type="presParOf" srcId="{AF1276BE-5A7B-469C-AD51-351C17C5E134}" destId="{A9F57F95-1D4D-444D-A63D-12D7AAB2BFCB}" srcOrd="0" destOrd="0" presId="urn:microsoft.com/office/officeart/2005/8/layout/pList1"/>
    <dgm:cxn modelId="{6C480304-AD81-4199-A048-4B84EE04011A}" type="presParOf" srcId="{AF1276BE-5A7B-469C-AD51-351C17C5E134}" destId="{B51EA5CC-EEA6-48AF-A9E0-7941B985BDA4}" srcOrd="1" destOrd="0" presId="urn:microsoft.com/office/officeart/2005/8/layout/pList1"/>
    <dgm:cxn modelId="{B000E24A-CB33-4330-B887-F4C3EE3340C3}" type="presParOf" srcId="{D96ED1CD-397D-46D4-B368-DDDF1A4FB970}" destId="{FF201C28-3402-4431-B3B8-058A92B884BA}" srcOrd="1" destOrd="0" presId="urn:microsoft.com/office/officeart/2005/8/layout/pList1"/>
    <dgm:cxn modelId="{BC91E470-E90C-42D2-A1FA-09450BE8DA5F}" type="presParOf" srcId="{D96ED1CD-397D-46D4-B368-DDDF1A4FB970}" destId="{2489ADFF-72B8-4EE3-9F6D-1F3DAA619310}" srcOrd="2" destOrd="0" presId="urn:microsoft.com/office/officeart/2005/8/layout/pList1"/>
    <dgm:cxn modelId="{850BEFF5-F5E6-4A54-B1F1-5C51087D72F9}" type="presParOf" srcId="{2489ADFF-72B8-4EE3-9F6D-1F3DAA619310}" destId="{2B3D7D42-50DC-464F-AD06-8178035C0A85}" srcOrd="0" destOrd="0" presId="urn:microsoft.com/office/officeart/2005/8/layout/pList1"/>
    <dgm:cxn modelId="{D0A9770C-6C21-41FF-846E-2AD15B62008A}" type="presParOf" srcId="{2489ADFF-72B8-4EE3-9F6D-1F3DAA619310}" destId="{810D539B-795F-4F76-9152-D3E98D7EA2B5}" srcOrd="1" destOrd="0" presId="urn:microsoft.com/office/officeart/2005/8/layout/pList1"/>
    <dgm:cxn modelId="{1E597930-1731-423A-A3FD-1F018FABF395}" type="presParOf" srcId="{D96ED1CD-397D-46D4-B368-DDDF1A4FB970}" destId="{A5A5BAEF-67C5-4338-9875-C60F941F5F40}" srcOrd="3" destOrd="0" presId="urn:microsoft.com/office/officeart/2005/8/layout/pList1"/>
    <dgm:cxn modelId="{6FD42724-10F6-4863-AB9D-B503A4982123}" type="presParOf" srcId="{D96ED1CD-397D-46D4-B368-DDDF1A4FB970}" destId="{5816C4EB-2DCC-4A84-BD9A-479C33A77029}" srcOrd="4" destOrd="0" presId="urn:microsoft.com/office/officeart/2005/8/layout/pList1"/>
    <dgm:cxn modelId="{C31426BE-B82D-4070-9494-85E98A509580}" type="presParOf" srcId="{5816C4EB-2DCC-4A84-BD9A-479C33A77029}" destId="{A67D1388-A3AC-49EC-98FA-1B68FD22A296}" srcOrd="0" destOrd="0" presId="urn:microsoft.com/office/officeart/2005/8/layout/pList1"/>
    <dgm:cxn modelId="{1E0024AC-EFCF-45FA-A8BA-F5B162535A9A}" type="presParOf" srcId="{5816C4EB-2DCC-4A84-BD9A-479C33A77029}" destId="{0881AEEF-A6C3-4133-AC9D-783EBD79AB7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1B93-4BB5-4A80-9CE4-5B3784B22099}">
      <dsp:nvSpPr>
        <dsp:cNvPr id="0" name=""/>
        <dsp:cNvSpPr/>
      </dsp:nvSpPr>
      <dsp:spPr>
        <a:xfrm>
          <a:off x="0" y="416133"/>
          <a:ext cx="9467273" cy="121680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solidFill>
                <a:schemeClr val="tx1"/>
              </a:solidFill>
              <a:latin typeface="Varela Round" panose="00000500000000000000" pitchFamily="2" charset="-79"/>
              <a:cs typeface="Varela Round" panose="00000500000000000000" pitchFamily="2" charset="-79"/>
            </a:rPr>
            <a:t>פאסיביות</a:t>
          </a:r>
          <a:endParaRPr lang="he-IL" sz="3200" b="1" kern="1200" dirty="0">
            <a:solidFill>
              <a:schemeClr val="tx1"/>
            </a:solidFill>
            <a:latin typeface="Varela Round" panose="00000500000000000000" pitchFamily="2" charset="-79"/>
            <a:cs typeface="Varela Round" panose="00000500000000000000" pitchFamily="2" charset="-79"/>
          </a:endParaRPr>
        </a:p>
      </dsp:txBody>
      <dsp:txXfrm>
        <a:off x="59399" y="475532"/>
        <a:ext cx="9348475" cy="1098002"/>
      </dsp:txXfrm>
    </dsp:sp>
    <dsp:sp modelId="{AF95E304-99AC-4F33-A965-D7109D3D76A4}">
      <dsp:nvSpPr>
        <dsp:cNvPr id="0" name=""/>
        <dsp:cNvSpPr/>
      </dsp:nvSpPr>
      <dsp:spPr>
        <a:xfrm>
          <a:off x="0" y="1632933"/>
          <a:ext cx="946727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86"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he-IL" sz="2000" kern="1200" dirty="0" smtClean="0">
              <a:latin typeface="Varela Round" panose="00000500000000000000" pitchFamily="2" charset="-79"/>
              <a:cs typeface="Varela Round" panose="00000500000000000000" pitchFamily="2" charset="-79"/>
            </a:rPr>
            <a:t>השיג את </a:t>
          </a:r>
          <a:r>
            <a:rPr lang="he-IL" sz="2000" kern="1200" dirty="0" err="1" smtClean="0">
              <a:latin typeface="Varela Round" panose="00000500000000000000" pitchFamily="2" charset="-79"/>
              <a:cs typeface="Varela Round" panose="00000500000000000000" pitchFamily="2" charset="-79"/>
            </a:rPr>
            <a:t>אינגה</a:t>
          </a:r>
          <a:r>
            <a:rPr lang="he-IL" sz="2000" kern="1200" dirty="0" smtClean="0">
              <a:latin typeface="Varela Round" panose="00000500000000000000" pitchFamily="2" charset="-79"/>
              <a:cs typeface="Varela Round" panose="00000500000000000000" pitchFamily="2" charset="-79"/>
            </a:rPr>
            <a:t> באופן מקרי.</a:t>
          </a:r>
          <a:endParaRPr lang="he-IL" sz="2000" kern="1200" dirty="0">
            <a:latin typeface="Varela Round" panose="00000500000000000000" pitchFamily="2" charset="-79"/>
            <a:cs typeface="Varela Round" panose="00000500000000000000" pitchFamily="2" charset="-79"/>
          </a:endParaRPr>
        </a:p>
        <a:p>
          <a:pPr marL="228600" lvl="1" indent="-228600" algn="r" defTabSz="889000" rtl="1">
            <a:lnSpc>
              <a:spcPct val="90000"/>
            </a:lnSpc>
            <a:spcBef>
              <a:spcPct val="0"/>
            </a:spcBef>
            <a:spcAft>
              <a:spcPct val="20000"/>
            </a:spcAft>
            <a:buChar char="••"/>
          </a:pPr>
          <a:r>
            <a:rPr lang="he-IL" sz="2000" kern="1200" dirty="0" smtClean="0">
              <a:latin typeface="Varela Round" panose="00000500000000000000" pitchFamily="2" charset="-79"/>
              <a:cs typeface="Varela Round" panose="00000500000000000000" pitchFamily="2" charset="-79"/>
            </a:rPr>
            <a:t>גויס, נפל בשבי ושוחרר.</a:t>
          </a:r>
          <a:endParaRPr lang="he-IL" sz="2000" kern="1200" dirty="0">
            <a:latin typeface="Varela Round" panose="00000500000000000000" pitchFamily="2" charset="-79"/>
            <a:cs typeface="Varela Round" panose="00000500000000000000" pitchFamily="2" charset="-79"/>
          </a:endParaRPr>
        </a:p>
        <a:p>
          <a:pPr marL="228600" lvl="1" indent="-228600" algn="r" defTabSz="889000" rtl="1">
            <a:lnSpc>
              <a:spcPct val="90000"/>
            </a:lnSpc>
            <a:spcBef>
              <a:spcPct val="0"/>
            </a:spcBef>
            <a:spcAft>
              <a:spcPct val="20000"/>
            </a:spcAft>
            <a:buChar char="••"/>
          </a:pPr>
          <a:r>
            <a:rPr lang="he-IL" sz="2000" b="0" kern="1200" dirty="0" smtClean="0">
              <a:effectLst/>
              <a:latin typeface="Varela Round" panose="00000500000000000000" pitchFamily="2" charset="-79"/>
              <a:cs typeface="Varela Round" panose="00000500000000000000" pitchFamily="2" charset="-79"/>
            </a:rPr>
            <a:t>קארל נייס חוזר לחייו באופן מפתיע: "מה יכול אני אם אפילו הרים משטים בי"</a:t>
          </a:r>
          <a:endParaRPr lang="he-IL" sz="2000" b="0" kern="1200" dirty="0">
            <a:effectLst/>
            <a:latin typeface="Varela Round" panose="00000500000000000000" pitchFamily="2" charset="-79"/>
            <a:cs typeface="Varela Round" panose="00000500000000000000" pitchFamily="2" charset="-79"/>
          </a:endParaRPr>
        </a:p>
      </dsp:txBody>
      <dsp:txXfrm>
        <a:off x="0" y="1632933"/>
        <a:ext cx="9467273" cy="1076400"/>
      </dsp:txXfrm>
    </dsp:sp>
    <dsp:sp modelId="{E9BD81AA-3DC7-426F-926A-B0BC325DB72E}">
      <dsp:nvSpPr>
        <dsp:cNvPr id="0" name=""/>
        <dsp:cNvSpPr/>
      </dsp:nvSpPr>
      <dsp:spPr>
        <a:xfrm>
          <a:off x="0" y="2709333"/>
          <a:ext cx="9467273" cy="121680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smtClean="0">
              <a:solidFill>
                <a:schemeClr val="tx1"/>
              </a:solidFill>
              <a:latin typeface="Varela Round" panose="00000500000000000000" pitchFamily="2" charset="-79"/>
              <a:cs typeface="Varela Round" panose="00000500000000000000" pitchFamily="2" charset="-79"/>
            </a:rPr>
            <a:t>אקטיביות</a:t>
          </a:r>
          <a:endParaRPr lang="he-IL" sz="3200" kern="1200" dirty="0">
            <a:solidFill>
              <a:schemeClr val="tx1"/>
            </a:solidFill>
            <a:latin typeface="Varela Round" panose="00000500000000000000" pitchFamily="2" charset="-79"/>
            <a:cs typeface="Varela Round" panose="00000500000000000000" pitchFamily="2" charset="-79"/>
          </a:endParaRPr>
        </a:p>
      </dsp:txBody>
      <dsp:txXfrm>
        <a:off x="59399" y="2768732"/>
        <a:ext cx="9348475" cy="1098002"/>
      </dsp:txXfrm>
    </dsp:sp>
    <dsp:sp modelId="{9E95803F-42A2-4252-9F44-7576C298F672}">
      <dsp:nvSpPr>
        <dsp:cNvPr id="0" name=""/>
        <dsp:cNvSpPr/>
      </dsp:nvSpPr>
      <dsp:spPr>
        <a:xfrm>
          <a:off x="0" y="3926133"/>
          <a:ext cx="946727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86"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he-IL" sz="2000" kern="1200" dirty="0" smtClean="0">
              <a:effectLst/>
              <a:latin typeface="Varela Round" panose="00000500000000000000" pitchFamily="2" charset="-79"/>
              <a:cs typeface="Varela Round" panose="00000500000000000000" pitchFamily="2" charset="-79"/>
            </a:rPr>
            <a:t>עושה כל שביכולתו כדי לתקן את חייו ההרוסים.</a:t>
          </a:r>
          <a:endParaRPr lang="he-IL" sz="2000" kern="1200" dirty="0">
            <a:effectLst/>
            <a:latin typeface="Varela Round" panose="00000500000000000000" pitchFamily="2" charset="-79"/>
            <a:cs typeface="Varela Round" panose="00000500000000000000" pitchFamily="2" charset="-79"/>
          </a:endParaRPr>
        </a:p>
        <a:p>
          <a:pPr marL="228600" lvl="1" indent="-228600" algn="r" defTabSz="889000" rtl="1">
            <a:lnSpc>
              <a:spcPct val="90000"/>
            </a:lnSpc>
            <a:spcBef>
              <a:spcPct val="0"/>
            </a:spcBef>
            <a:spcAft>
              <a:spcPct val="20000"/>
            </a:spcAft>
            <a:buChar char="••"/>
          </a:pPr>
          <a:r>
            <a:rPr lang="he-IL" sz="2000" kern="1200" dirty="0" smtClean="0">
              <a:effectLst/>
              <a:latin typeface="Varela Round" panose="00000500000000000000" pitchFamily="2" charset="-79"/>
              <a:cs typeface="Varela Round" panose="00000500000000000000" pitchFamily="2" charset="-79"/>
            </a:rPr>
            <a:t>נאבק בכל מפגש לראות את אשתו.</a:t>
          </a:r>
          <a:endParaRPr lang="he-IL" sz="2000" kern="1200" dirty="0">
            <a:effectLst/>
            <a:latin typeface="Varela Round" panose="00000500000000000000" pitchFamily="2" charset="-79"/>
            <a:cs typeface="Varela Round" panose="00000500000000000000" pitchFamily="2" charset="-79"/>
          </a:endParaRPr>
        </a:p>
        <a:p>
          <a:pPr marL="228600" lvl="1" indent="-228600" algn="r" defTabSz="889000" rtl="1">
            <a:lnSpc>
              <a:spcPct val="90000"/>
            </a:lnSpc>
            <a:spcBef>
              <a:spcPct val="0"/>
            </a:spcBef>
            <a:spcAft>
              <a:spcPct val="20000"/>
            </a:spcAft>
            <a:buChar char="••"/>
          </a:pPr>
          <a:r>
            <a:rPr lang="he-IL" sz="2000" kern="1200" dirty="0" smtClean="0">
              <a:effectLst/>
              <a:latin typeface="Varela Round" panose="00000500000000000000" pitchFamily="2" charset="-79"/>
              <a:cs typeface="Varela Round" panose="00000500000000000000" pitchFamily="2" charset="-79"/>
            </a:rPr>
            <a:t>יוצא לפגוש את </a:t>
          </a:r>
          <a:r>
            <a:rPr lang="he-IL" sz="2000" kern="1200" dirty="0" err="1" smtClean="0">
              <a:effectLst/>
              <a:latin typeface="Varela Round" panose="00000500000000000000" pitchFamily="2" charset="-79"/>
              <a:cs typeface="Varela Round" panose="00000500000000000000" pitchFamily="2" charset="-79"/>
            </a:rPr>
            <a:t>אינגה</a:t>
          </a:r>
          <a:r>
            <a:rPr lang="he-IL" sz="2000" kern="1200" dirty="0" smtClean="0">
              <a:effectLst/>
              <a:latin typeface="Varela Round" panose="00000500000000000000" pitchFamily="2" charset="-79"/>
              <a:cs typeface="Varela Round" panose="00000500000000000000" pitchFamily="2" charset="-79"/>
            </a:rPr>
            <a:t> ונאבק בניסיון לשכנעה לקבלו בחזרה.</a:t>
          </a:r>
          <a:endParaRPr lang="he-IL" sz="2000" kern="1200" dirty="0">
            <a:effectLst/>
            <a:latin typeface="Varela Round" panose="00000500000000000000" pitchFamily="2" charset="-79"/>
            <a:cs typeface="Varela Round" panose="00000500000000000000" pitchFamily="2" charset="-79"/>
          </a:endParaRPr>
        </a:p>
      </dsp:txBody>
      <dsp:txXfrm>
        <a:off x="0" y="3926133"/>
        <a:ext cx="9467273"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EE0F-12E7-4A9E-A212-26AD120871A9}">
      <dsp:nvSpPr>
        <dsp:cNvPr id="0" name=""/>
        <dsp:cNvSpPr/>
      </dsp:nvSpPr>
      <dsp:spPr>
        <a:xfrm>
          <a:off x="1597085" y="638040"/>
          <a:ext cx="5760720" cy="5760720"/>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he-IL" sz="2500" b="0" i="0" kern="1200" dirty="0" smtClean="0">
              <a:latin typeface="Varela Round" panose="00000500000000000000" pitchFamily="2" charset="-79"/>
              <a:cs typeface="Varela Round" panose="00000500000000000000" pitchFamily="2" charset="-79"/>
            </a:rPr>
            <a:t>החוטא המשלם על מעשיו</a:t>
          </a:r>
          <a:endParaRPr lang="he-IL" sz="2500" kern="1200" dirty="0">
            <a:latin typeface="Varela Round" panose="00000500000000000000" pitchFamily="2" charset="-79"/>
            <a:cs typeface="Varela Round" panose="00000500000000000000" pitchFamily="2" charset="-79"/>
          </a:endParaRPr>
        </a:p>
      </dsp:txBody>
      <dsp:txXfrm>
        <a:off x="4729133" y="1701030"/>
        <a:ext cx="1954530" cy="1920240"/>
      </dsp:txXfrm>
    </dsp:sp>
    <dsp:sp modelId="{ABBD106B-CE33-4F52-8835-447B69F756E7}">
      <dsp:nvSpPr>
        <dsp:cNvPr id="0" name=""/>
        <dsp:cNvSpPr/>
      </dsp:nvSpPr>
      <dsp:spPr>
        <a:xfrm>
          <a:off x="1633218" y="634364"/>
          <a:ext cx="5760720" cy="5760720"/>
        </a:xfrm>
        <a:prstGeom prst="pie">
          <a:avLst>
            <a:gd name="adj1" fmla="val 1800000"/>
            <a:gd name="adj2" fmla="val 9000000"/>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he-IL" sz="2500" kern="1200" dirty="0" smtClean="0">
              <a:latin typeface="Varela Round" panose="00000500000000000000" pitchFamily="2" charset="-79"/>
              <a:cs typeface="Varela Round" panose="00000500000000000000" pitchFamily="2" charset="-79"/>
            </a:rPr>
            <a:t>האוהב הנשגב המגלה גדלות-נפש ומשחרר את אשתו ממחויבותה כלפיו</a:t>
          </a:r>
          <a:endParaRPr lang="he-IL" sz="2500" kern="1200" dirty="0">
            <a:latin typeface="Varela Round" panose="00000500000000000000" pitchFamily="2" charset="-79"/>
            <a:cs typeface="Varela Round" panose="00000500000000000000" pitchFamily="2" charset="-79"/>
          </a:endParaRPr>
        </a:p>
      </dsp:txBody>
      <dsp:txXfrm>
        <a:off x="3210558" y="4269105"/>
        <a:ext cx="2606040" cy="1783080"/>
      </dsp:txXfrm>
    </dsp:sp>
    <dsp:sp modelId="{8E628B13-7D18-4BD6-8658-B4EEB1BB2412}">
      <dsp:nvSpPr>
        <dsp:cNvPr id="0" name=""/>
        <dsp:cNvSpPr/>
      </dsp:nvSpPr>
      <dsp:spPr>
        <a:xfrm>
          <a:off x="1633218" y="634364"/>
          <a:ext cx="5760720" cy="5760720"/>
        </a:xfrm>
        <a:prstGeom prst="pie">
          <a:avLst>
            <a:gd name="adj1" fmla="val 9000000"/>
            <a:gd name="adj2" fmla="val 1620000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he-IL" sz="2500" kern="1200" dirty="0" smtClean="0">
              <a:latin typeface="Varela Round" panose="00000500000000000000" pitchFamily="2" charset="-79"/>
              <a:cs typeface="Varela Round" panose="00000500000000000000" pitchFamily="2" charset="-79"/>
            </a:rPr>
            <a:t>האומלל ששב מהשבי ונתקל ב"דלתות סגורות"</a:t>
          </a:r>
          <a:endParaRPr lang="he-IL" sz="2500" kern="1200" dirty="0">
            <a:latin typeface="Varela Round" panose="00000500000000000000" pitchFamily="2" charset="-79"/>
            <a:cs typeface="Varela Round" panose="00000500000000000000" pitchFamily="2" charset="-79"/>
          </a:endParaRPr>
        </a:p>
      </dsp:txBody>
      <dsp:txXfrm>
        <a:off x="2250438" y="1765934"/>
        <a:ext cx="1954530" cy="192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1B93-4BB5-4A80-9CE4-5B3784B22099}">
      <dsp:nvSpPr>
        <dsp:cNvPr id="0" name=""/>
        <dsp:cNvSpPr/>
      </dsp:nvSpPr>
      <dsp:spPr>
        <a:xfrm>
          <a:off x="0" y="10413"/>
          <a:ext cx="9467273" cy="9547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err="1" smtClean="0">
              <a:solidFill>
                <a:schemeClr val="tx1"/>
              </a:solidFill>
              <a:latin typeface="Varela Round" panose="00000500000000000000" pitchFamily="2" charset="-79"/>
              <a:cs typeface="Varela Round" panose="00000500000000000000" pitchFamily="2" charset="-79"/>
            </a:rPr>
            <a:t>אינגה</a:t>
          </a:r>
          <a:endParaRPr lang="he-IL" sz="3200" b="1" kern="1200" dirty="0">
            <a:solidFill>
              <a:schemeClr val="tx1"/>
            </a:solidFill>
            <a:latin typeface="Varela Round" panose="00000500000000000000" pitchFamily="2" charset="-79"/>
            <a:cs typeface="Varela Round" panose="00000500000000000000" pitchFamily="2" charset="-79"/>
          </a:endParaRPr>
        </a:p>
      </dsp:txBody>
      <dsp:txXfrm>
        <a:off x="46606" y="57019"/>
        <a:ext cx="9374061" cy="861508"/>
      </dsp:txXfrm>
    </dsp:sp>
    <dsp:sp modelId="{AF95E304-99AC-4F33-A965-D7109D3D76A4}">
      <dsp:nvSpPr>
        <dsp:cNvPr id="0" name=""/>
        <dsp:cNvSpPr/>
      </dsp:nvSpPr>
      <dsp:spPr>
        <a:xfrm>
          <a:off x="0" y="965133"/>
          <a:ext cx="9467273"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86"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he-IL" sz="2000" kern="1200" dirty="0" smtClean="0">
              <a:latin typeface="Varela Round" panose="00000500000000000000" pitchFamily="2" charset="-79"/>
              <a:cs typeface="Varela Round" panose="00000500000000000000" pitchFamily="2" charset="-79"/>
            </a:rPr>
            <a:t>דמות שטוחה, שלא מספקת הסברים על בחירתה בקארל נייס. חוסר האנושיות שלה מאיר את אנושיותו של </a:t>
          </a:r>
          <a:r>
            <a:rPr lang="he-IL" sz="2000" kern="1200" dirty="0" err="1" smtClean="0">
              <a:latin typeface="Varela Round" panose="00000500000000000000" pitchFamily="2" charset="-79"/>
              <a:cs typeface="Varela Round" panose="00000500000000000000" pitchFamily="2" charset="-79"/>
            </a:rPr>
            <a:t>פרנהיים</a:t>
          </a:r>
          <a:r>
            <a:rPr lang="he-IL" sz="2000" kern="1200" dirty="0" smtClean="0">
              <a:latin typeface="Varela Round" panose="00000500000000000000" pitchFamily="2" charset="-79"/>
              <a:cs typeface="Varela Round" panose="00000500000000000000" pitchFamily="2" charset="-79"/>
            </a:rPr>
            <a:t> ואת מצבו העגום.</a:t>
          </a:r>
          <a:endParaRPr lang="he-IL" sz="2000" kern="1200" dirty="0">
            <a:latin typeface="Varela Round" panose="00000500000000000000" pitchFamily="2" charset="-79"/>
            <a:cs typeface="Varela Round" panose="00000500000000000000" pitchFamily="2" charset="-79"/>
          </a:endParaRPr>
        </a:p>
      </dsp:txBody>
      <dsp:txXfrm>
        <a:off x="0" y="965133"/>
        <a:ext cx="9467273" cy="844560"/>
      </dsp:txXfrm>
    </dsp:sp>
    <dsp:sp modelId="{E9BD81AA-3DC7-426F-926A-B0BC325DB72E}">
      <dsp:nvSpPr>
        <dsp:cNvPr id="0" name=""/>
        <dsp:cNvSpPr/>
      </dsp:nvSpPr>
      <dsp:spPr>
        <a:xfrm>
          <a:off x="0" y="1809693"/>
          <a:ext cx="9467273" cy="9547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err="1" smtClean="0">
              <a:solidFill>
                <a:schemeClr val="tx1"/>
              </a:solidFill>
              <a:latin typeface="Varela Round" panose="00000500000000000000" pitchFamily="2" charset="-79"/>
              <a:cs typeface="Varela Round" panose="00000500000000000000" pitchFamily="2" charset="-79"/>
            </a:rPr>
            <a:t>גרטרוד</a:t>
          </a:r>
          <a:endParaRPr lang="he-IL" sz="3200" kern="1200" dirty="0">
            <a:solidFill>
              <a:schemeClr val="tx1"/>
            </a:solidFill>
            <a:latin typeface="Varela Round" panose="00000500000000000000" pitchFamily="2" charset="-79"/>
            <a:cs typeface="Varela Round" panose="00000500000000000000" pitchFamily="2" charset="-79"/>
          </a:endParaRPr>
        </a:p>
      </dsp:txBody>
      <dsp:txXfrm>
        <a:off x="46606" y="1856299"/>
        <a:ext cx="9374061" cy="861508"/>
      </dsp:txXfrm>
    </dsp:sp>
    <dsp:sp modelId="{9E95803F-42A2-4252-9F44-7576C298F672}">
      <dsp:nvSpPr>
        <dsp:cNvPr id="0" name=""/>
        <dsp:cNvSpPr/>
      </dsp:nvSpPr>
      <dsp:spPr>
        <a:xfrm>
          <a:off x="0" y="2764413"/>
          <a:ext cx="9467273"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86"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he-IL" sz="2000" kern="1200" dirty="0" smtClean="0">
              <a:effectLst/>
              <a:latin typeface="Varela Round" panose="00000500000000000000" pitchFamily="2" charset="-79"/>
              <a:cs typeface="Varela Round" panose="00000500000000000000" pitchFamily="2" charset="-79"/>
            </a:rPr>
            <a:t>צבועה, משקרת </a:t>
          </a:r>
          <a:r>
            <a:rPr lang="he-IL" sz="2000" kern="1200" dirty="0" err="1" smtClean="0">
              <a:effectLst/>
              <a:latin typeface="Varela Round" panose="00000500000000000000" pitchFamily="2" charset="-79"/>
              <a:cs typeface="Varela Round" panose="00000500000000000000" pitchFamily="2" charset="-79"/>
            </a:rPr>
            <a:t>לפרנהיים</a:t>
          </a:r>
          <a:r>
            <a:rPr lang="he-IL" sz="2000" kern="1200" dirty="0" smtClean="0">
              <a:effectLst/>
              <a:latin typeface="Varela Round" panose="00000500000000000000" pitchFamily="2" charset="-79"/>
              <a:cs typeface="Varela Round" panose="00000500000000000000" pitchFamily="2" charset="-79"/>
            </a:rPr>
            <a:t> ומונעת ממנו פגישה עם אשתו. השתיקות ביניהם מעידות על הדחייה שהיא חשה </a:t>
          </a:r>
          <a:r>
            <a:rPr lang="he-IL" sz="2000" kern="1200" dirty="0" err="1" smtClean="0">
              <a:effectLst/>
              <a:latin typeface="Varela Round" panose="00000500000000000000" pitchFamily="2" charset="-79"/>
              <a:cs typeface="Varela Round" panose="00000500000000000000" pitchFamily="2" charset="-79"/>
            </a:rPr>
            <a:t>למולו</a:t>
          </a:r>
          <a:r>
            <a:rPr lang="he-IL" sz="2000" kern="1200" dirty="0" smtClean="0">
              <a:effectLst/>
              <a:latin typeface="Varela Round" panose="00000500000000000000" pitchFamily="2" charset="-79"/>
              <a:cs typeface="Varela Round" panose="00000500000000000000" pitchFamily="2" charset="-79"/>
            </a:rPr>
            <a:t>. תלותית ומושפלת למול בעלה.</a:t>
          </a:r>
          <a:endParaRPr lang="he-IL" sz="2000" kern="1200" dirty="0">
            <a:effectLst/>
            <a:latin typeface="Varela Round" panose="00000500000000000000" pitchFamily="2" charset="-79"/>
            <a:cs typeface="Varela Round" panose="00000500000000000000" pitchFamily="2" charset="-79"/>
          </a:endParaRPr>
        </a:p>
      </dsp:txBody>
      <dsp:txXfrm>
        <a:off x="0" y="2764413"/>
        <a:ext cx="9467273" cy="844560"/>
      </dsp:txXfrm>
    </dsp:sp>
    <dsp:sp modelId="{A986E11D-0681-4CD6-BF68-8BC7138B6E95}">
      <dsp:nvSpPr>
        <dsp:cNvPr id="0" name=""/>
        <dsp:cNvSpPr/>
      </dsp:nvSpPr>
      <dsp:spPr>
        <a:xfrm>
          <a:off x="0" y="3608973"/>
          <a:ext cx="9467273" cy="95472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b="1" kern="1200" dirty="0" err="1" smtClean="0">
              <a:solidFill>
                <a:schemeClr val="tx1"/>
              </a:solidFill>
              <a:effectLst/>
              <a:latin typeface="Varela Round" panose="00000500000000000000" pitchFamily="2" charset="-79"/>
              <a:cs typeface="Varela Round" panose="00000500000000000000" pitchFamily="2" charset="-79"/>
            </a:rPr>
            <a:t>היינץ</a:t>
          </a:r>
          <a:endParaRPr lang="he-IL" sz="2000" b="1" kern="1200" dirty="0">
            <a:solidFill>
              <a:schemeClr val="tx1"/>
            </a:solidFill>
            <a:effectLst/>
            <a:latin typeface="Varela Round" panose="00000500000000000000" pitchFamily="2" charset="-79"/>
            <a:cs typeface="Varela Round" panose="00000500000000000000" pitchFamily="2" charset="-79"/>
          </a:endParaRPr>
        </a:p>
      </dsp:txBody>
      <dsp:txXfrm>
        <a:off x="46606" y="3655579"/>
        <a:ext cx="9374061" cy="861508"/>
      </dsp:txXfrm>
    </dsp:sp>
    <dsp:sp modelId="{0507E9DF-F14C-42D0-913A-3EC55F98EEAA}">
      <dsp:nvSpPr>
        <dsp:cNvPr id="0" name=""/>
        <dsp:cNvSpPr/>
      </dsp:nvSpPr>
      <dsp:spPr>
        <a:xfrm>
          <a:off x="0" y="4563693"/>
          <a:ext cx="9467273"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86"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he-IL" sz="2000" b="0" kern="1200" dirty="0" smtClean="0">
              <a:solidFill>
                <a:schemeClr val="tx1"/>
              </a:solidFill>
              <a:effectLst/>
              <a:latin typeface="Varela Round" panose="00000500000000000000" pitchFamily="2" charset="-79"/>
              <a:cs typeface="Varela Round" panose="00000500000000000000" pitchFamily="2" charset="-79"/>
            </a:rPr>
            <a:t>גס רוח וזועף. בצורה קרה ועוינת מודיע </a:t>
          </a:r>
          <a:r>
            <a:rPr lang="he-IL" sz="2000" b="0" kern="1200" dirty="0" err="1" smtClean="0">
              <a:solidFill>
                <a:schemeClr val="tx1"/>
              </a:solidFill>
              <a:effectLst/>
              <a:latin typeface="Varela Round" panose="00000500000000000000" pitchFamily="2" charset="-79"/>
              <a:cs typeface="Varela Round" panose="00000500000000000000" pitchFamily="2" charset="-79"/>
            </a:rPr>
            <a:t>לפרנהיים</a:t>
          </a:r>
          <a:r>
            <a:rPr lang="he-IL" sz="2000" b="0" kern="1200" dirty="0" smtClean="0">
              <a:solidFill>
                <a:schemeClr val="tx1"/>
              </a:solidFill>
              <a:effectLst/>
              <a:latin typeface="Varela Round" panose="00000500000000000000" pitchFamily="2" charset="-79"/>
              <a:cs typeface="Varela Round" panose="00000500000000000000" pitchFamily="2" charset="-79"/>
            </a:rPr>
            <a:t> על המציאות החדשה. מפעיל לחץ רב כדי </a:t>
          </a:r>
          <a:r>
            <a:rPr lang="he-IL" sz="2000" b="0" kern="1200" dirty="0" err="1" smtClean="0">
              <a:solidFill>
                <a:schemeClr val="tx1"/>
              </a:solidFill>
              <a:effectLst/>
              <a:latin typeface="Varela Round" panose="00000500000000000000" pitchFamily="2" charset="-79"/>
              <a:cs typeface="Varela Round" panose="00000500000000000000" pitchFamily="2" charset="-79"/>
            </a:rPr>
            <a:t>שפרנהיים</a:t>
          </a:r>
          <a:r>
            <a:rPr lang="he-IL" sz="2000" b="0" kern="1200" dirty="0" smtClean="0">
              <a:solidFill>
                <a:schemeClr val="tx1"/>
              </a:solidFill>
              <a:effectLst/>
              <a:latin typeface="Varela Round" panose="00000500000000000000" pitchFamily="2" charset="-79"/>
              <a:cs typeface="Varela Round" panose="00000500000000000000" pitchFamily="2" charset="-79"/>
            </a:rPr>
            <a:t> ישלים עם גורלו</a:t>
          </a:r>
          <a:endParaRPr lang="he-IL" sz="2000" b="0" kern="1200" dirty="0">
            <a:solidFill>
              <a:schemeClr val="tx1"/>
            </a:solidFill>
            <a:effectLst/>
            <a:latin typeface="Varela Round" panose="00000500000000000000" pitchFamily="2" charset="-79"/>
            <a:cs typeface="Varela Round" panose="00000500000000000000" pitchFamily="2" charset="-79"/>
          </a:endParaRPr>
        </a:p>
      </dsp:txBody>
      <dsp:txXfrm>
        <a:off x="0" y="4563693"/>
        <a:ext cx="9467273" cy="84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AB2C7-C740-43C1-90D2-C6A9E4879679}">
      <dsp:nvSpPr>
        <dsp:cNvPr id="0" name=""/>
        <dsp:cNvSpPr/>
      </dsp:nvSpPr>
      <dsp:spPr>
        <a:xfrm rot="16200000">
          <a:off x="-1418497" y="1419489"/>
          <a:ext cx="5418667" cy="2579687"/>
        </a:xfrm>
        <a:prstGeom prst="flowChartManualOperation">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188" bIns="0" numCol="1" spcCol="1270" anchor="t" anchorCtr="0">
          <a:noAutofit/>
        </a:bodyPr>
        <a:lstStyle/>
        <a:p>
          <a:pPr lvl="0" algn="r" defTabSz="800100" rtl="1">
            <a:lnSpc>
              <a:spcPct val="90000"/>
            </a:lnSpc>
            <a:spcBef>
              <a:spcPct val="0"/>
            </a:spcBef>
            <a:spcAft>
              <a:spcPct val="35000"/>
            </a:spcAft>
          </a:pPr>
          <a:r>
            <a:rPr lang="he-IL" sz="1800" b="1" kern="1200" dirty="0" smtClean="0">
              <a:latin typeface="Varela Round" panose="00000500000000000000" pitchFamily="2" charset="-79"/>
              <a:cs typeface="Varela Round" panose="00000500000000000000" pitchFamily="2" charset="-79"/>
            </a:rPr>
            <a:t>קארל נייס</a:t>
          </a:r>
          <a:endParaRPr lang="he-IL" sz="1800" b="1"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dirty="0" smtClean="0">
              <a:latin typeface="Varela Round" panose="00000500000000000000" pitchFamily="2" charset="-79"/>
              <a:cs typeface="Varela Round" panose="00000500000000000000" pitchFamily="2" charset="-79"/>
            </a:rPr>
            <a:t>נייס = יפה/ נעים.</a:t>
          </a:r>
          <a:endParaRPr lang="he-IL" sz="1400"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dirty="0" smtClean="0">
              <a:latin typeface="Varela Round" panose="00000500000000000000" pitchFamily="2" charset="-79"/>
              <a:cs typeface="Varela Round" panose="00000500000000000000" pitchFamily="2" charset="-79"/>
            </a:rPr>
            <a:t>שם זה רומז לעוול שנגרם לקרל נייס, אשר למרות אישיותו החיובית, נגזלה ממנו אשתו.</a:t>
          </a:r>
          <a:endParaRPr lang="he-IL" sz="1400" kern="1200" dirty="0">
            <a:latin typeface="Varela Round" panose="00000500000000000000" pitchFamily="2" charset="-79"/>
            <a:cs typeface="Varela Round" panose="00000500000000000000" pitchFamily="2" charset="-79"/>
          </a:endParaRPr>
        </a:p>
      </dsp:txBody>
      <dsp:txXfrm rot="5400000">
        <a:off x="993" y="1083732"/>
        <a:ext cx="2579687" cy="3251201"/>
      </dsp:txXfrm>
    </dsp:sp>
    <dsp:sp modelId="{85353558-C0A0-4BFA-BB1F-7CBE5F70DC6E}">
      <dsp:nvSpPr>
        <dsp:cNvPr id="0" name=""/>
        <dsp:cNvSpPr/>
      </dsp:nvSpPr>
      <dsp:spPr>
        <a:xfrm rot="16200000">
          <a:off x="1354666" y="1419489"/>
          <a:ext cx="5418667" cy="2579687"/>
        </a:xfrm>
        <a:prstGeom prst="flowChartManualOperation">
          <a:avLst/>
        </a:prstGeom>
        <a:gradFill rotWithShape="0">
          <a:gsLst>
            <a:gs pos="0">
              <a:schemeClr val="accent2">
                <a:alpha val="90000"/>
                <a:hueOff val="0"/>
                <a:satOff val="0"/>
                <a:lumOff val="0"/>
                <a:alphaOff val="-20000"/>
                <a:tint val="50000"/>
                <a:satMod val="300000"/>
              </a:schemeClr>
            </a:gs>
            <a:gs pos="35000">
              <a:schemeClr val="accent2">
                <a:alpha val="90000"/>
                <a:hueOff val="0"/>
                <a:satOff val="0"/>
                <a:lumOff val="0"/>
                <a:alphaOff val="-20000"/>
                <a:tint val="37000"/>
                <a:satMod val="300000"/>
              </a:schemeClr>
            </a:gs>
            <a:gs pos="100000">
              <a:schemeClr val="accent2">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188" bIns="0" numCol="1" spcCol="1270" anchor="t" anchorCtr="0">
          <a:noAutofit/>
        </a:bodyPr>
        <a:lstStyle/>
        <a:p>
          <a:pPr lvl="0" algn="r" defTabSz="800100" rtl="1">
            <a:lnSpc>
              <a:spcPct val="90000"/>
            </a:lnSpc>
            <a:spcBef>
              <a:spcPct val="0"/>
            </a:spcBef>
            <a:spcAft>
              <a:spcPct val="35000"/>
            </a:spcAft>
          </a:pPr>
          <a:r>
            <a:rPr lang="he-IL" sz="1800" b="1" kern="1200" dirty="0" err="1" smtClean="0">
              <a:latin typeface="Varela Round" panose="00000500000000000000" pitchFamily="2" charset="-79"/>
              <a:cs typeface="Varela Round" panose="00000500000000000000" pitchFamily="2" charset="-79"/>
            </a:rPr>
            <a:t>היינץ</a:t>
          </a:r>
          <a:r>
            <a:rPr lang="he-IL" sz="1800" b="1" kern="1200" dirty="0" smtClean="0">
              <a:latin typeface="Varela Round" panose="00000500000000000000" pitchFamily="2" charset="-79"/>
              <a:cs typeface="Varela Round" panose="00000500000000000000" pitchFamily="2" charset="-79"/>
            </a:rPr>
            <a:t> שטיינר</a:t>
          </a:r>
          <a:endParaRPr lang="he-IL" sz="1800" b="1"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dirty="0" smtClean="0">
              <a:latin typeface="Varela Round" panose="00000500000000000000" pitchFamily="2" charset="-79"/>
              <a:cs typeface="Varela Round" panose="00000500000000000000" pitchFamily="2" charset="-79"/>
            </a:rPr>
            <a:t>שטיין = אבן.</a:t>
          </a:r>
          <a:endParaRPr lang="he-IL" sz="1400"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smtClean="0">
              <a:latin typeface="Varela Round" panose="00000500000000000000" pitchFamily="2" charset="-79"/>
              <a:cs typeface="Varela Round" panose="00000500000000000000" pitchFamily="2" charset="-79"/>
            </a:rPr>
            <a:t>היינץ </a:t>
          </a:r>
          <a:r>
            <a:rPr lang="he-IL" sz="1400" b="0" i="0" kern="1200" dirty="0" smtClean="0">
              <a:latin typeface="Varela Round" panose="00000500000000000000" pitchFamily="2" charset="-79"/>
              <a:cs typeface="Varela Round" panose="00000500000000000000" pitchFamily="2" charset="-79"/>
            </a:rPr>
            <a:t>שטיינר מגלם את "לב האבן" האטום לרגשות הזולת, כשם שהוא אטום לאפשרות שאולי טעה בהערכת אופיו ומניעיו של </a:t>
          </a:r>
          <a:r>
            <a:rPr lang="he-IL" sz="1400" b="0" i="0" kern="1200" dirty="0" err="1" smtClean="0">
              <a:latin typeface="Varela Round" panose="00000500000000000000" pitchFamily="2" charset="-79"/>
              <a:cs typeface="Varela Round" panose="00000500000000000000" pitchFamily="2" charset="-79"/>
            </a:rPr>
            <a:t>פרנהיים</a:t>
          </a:r>
          <a:endParaRPr lang="he-IL" sz="1400" kern="1200" dirty="0">
            <a:latin typeface="Varela Round" panose="00000500000000000000" pitchFamily="2" charset="-79"/>
            <a:cs typeface="Varela Round" panose="00000500000000000000" pitchFamily="2" charset="-79"/>
          </a:endParaRPr>
        </a:p>
      </dsp:txBody>
      <dsp:txXfrm rot="5400000">
        <a:off x="2774156" y="1083732"/>
        <a:ext cx="2579687" cy="3251201"/>
      </dsp:txXfrm>
    </dsp:sp>
    <dsp:sp modelId="{98F19791-BE5E-4CA0-BF3F-BF80DFC80046}">
      <dsp:nvSpPr>
        <dsp:cNvPr id="0" name=""/>
        <dsp:cNvSpPr/>
      </dsp:nvSpPr>
      <dsp:spPr>
        <a:xfrm rot="16200000">
          <a:off x="4127830" y="1419489"/>
          <a:ext cx="5418667" cy="2579687"/>
        </a:xfrm>
        <a:prstGeom prst="flowChartManualOperation">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188" bIns="0" numCol="1" spcCol="1270" anchor="t" anchorCtr="0">
          <a:noAutofit/>
        </a:bodyPr>
        <a:lstStyle/>
        <a:p>
          <a:pPr lvl="0" algn="r" defTabSz="800100" rtl="1">
            <a:lnSpc>
              <a:spcPct val="90000"/>
            </a:lnSpc>
            <a:spcBef>
              <a:spcPct val="0"/>
            </a:spcBef>
            <a:spcAft>
              <a:spcPct val="35000"/>
            </a:spcAft>
          </a:pPr>
          <a:r>
            <a:rPr lang="he-IL" sz="1800" b="1" kern="1200" dirty="0" err="1" smtClean="0">
              <a:latin typeface="Varela Round" panose="00000500000000000000" pitchFamily="2" charset="-79"/>
              <a:cs typeface="Varela Round" panose="00000500000000000000" pitchFamily="2" charset="-79"/>
            </a:rPr>
            <a:t>פרנהיים</a:t>
          </a:r>
          <a:endParaRPr lang="he-IL" sz="1800" b="1"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dirty="0" err="1" smtClean="0">
              <a:latin typeface="Varela Round" panose="00000500000000000000" pitchFamily="2" charset="-79"/>
              <a:cs typeface="Varela Round" panose="00000500000000000000" pitchFamily="2" charset="-79"/>
            </a:rPr>
            <a:t>פרנ</a:t>
          </a:r>
          <a:r>
            <a:rPr lang="he-IL" sz="1400" b="0" i="0" kern="1200" dirty="0" smtClean="0">
              <a:latin typeface="Varela Round" panose="00000500000000000000" pitchFamily="2" charset="-79"/>
              <a:cs typeface="Varela Round" panose="00000500000000000000" pitchFamily="2" charset="-79"/>
            </a:rPr>
            <a:t> = לנסוע; </a:t>
          </a:r>
          <a:r>
            <a:rPr lang="he-IL" sz="1400" b="0" i="0" kern="1200" dirty="0" err="1" smtClean="0">
              <a:latin typeface="Varela Round" panose="00000500000000000000" pitchFamily="2" charset="-79"/>
              <a:cs typeface="Varela Round" panose="00000500000000000000" pitchFamily="2" charset="-79"/>
            </a:rPr>
            <a:t>היים</a:t>
          </a:r>
          <a:r>
            <a:rPr lang="he-IL" sz="1400" b="0" i="0" kern="1200" dirty="0" smtClean="0">
              <a:latin typeface="Varela Round" panose="00000500000000000000" pitchFamily="2" charset="-79"/>
              <a:cs typeface="Varela Round" panose="00000500000000000000" pitchFamily="2" charset="-79"/>
            </a:rPr>
            <a:t> = הביתה.</a:t>
          </a:r>
          <a:endParaRPr lang="he-IL" sz="1400" kern="1200" dirty="0">
            <a:latin typeface="Varela Round" panose="00000500000000000000" pitchFamily="2" charset="-79"/>
            <a:cs typeface="Varela Round" panose="00000500000000000000" pitchFamily="2" charset="-79"/>
          </a:endParaRPr>
        </a:p>
        <a:p>
          <a:pPr marL="114300" lvl="1" indent="-114300" algn="r" defTabSz="622300" rtl="1">
            <a:lnSpc>
              <a:spcPct val="90000"/>
            </a:lnSpc>
            <a:spcBef>
              <a:spcPct val="0"/>
            </a:spcBef>
            <a:spcAft>
              <a:spcPct val="15000"/>
            </a:spcAft>
            <a:buChar char="••"/>
          </a:pPr>
          <a:r>
            <a:rPr lang="he-IL" sz="1400" b="0" i="0" kern="1200" smtClean="0">
              <a:latin typeface="Varela Round" panose="00000500000000000000" pitchFamily="2" charset="-79"/>
              <a:cs typeface="Varela Round" panose="00000500000000000000" pitchFamily="2" charset="-79"/>
            </a:rPr>
            <a:t>שם </a:t>
          </a:r>
          <a:r>
            <a:rPr lang="he-IL" sz="1400" b="0" i="0" kern="1200" dirty="0" smtClean="0">
              <a:latin typeface="Varela Round" panose="00000500000000000000" pitchFamily="2" charset="-79"/>
              <a:cs typeface="Varela Round" panose="00000500000000000000" pitchFamily="2" charset="-79"/>
            </a:rPr>
            <a:t>הגיבור ממחיש את רעיון השיבה המאוחרת. </a:t>
          </a:r>
          <a:r>
            <a:rPr lang="he-IL" sz="1400" b="0" i="0" kern="1200" dirty="0" err="1" smtClean="0">
              <a:latin typeface="Varela Round" panose="00000500000000000000" pitchFamily="2" charset="-79"/>
              <a:cs typeface="Varela Round" panose="00000500000000000000" pitchFamily="2" charset="-79"/>
            </a:rPr>
            <a:t>פרנהיים</a:t>
          </a:r>
          <a:r>
            <a:rPr lang="he-IL" sz="1400" b="0" i="0" kern="1200" dirty="0" smtClean="0">
              <a:latin typeface="Varela Round" panose="00000500000000000000" pitchFamily="2" charset="-79"/>
              <a:cs typeface="Varela Round" panose="00000500000000000000" pitchFamily="2" charset="-79"/>
            </a:rPr>
            <a:t> שהשתחרר מן השבי מבקש לשוב לבית, לא רק במובן הפשוט והפיזי, אלא גם במובן הרגשי-הנפשי. הוא מבקש לשוב למקום הבטוח, למקום בו מצפים לו ושם אוהבים אותו. כמובן שמשמעות השם הופכת אירונית לאור ההתפתחות העלילתית.</a:t>
          </a:r>
          <a:endParaRPr lang="he-IL" sz="1400" kern="1200" dirty="0">
            <a:latin typeface="Varela Round" panose="00000500000000000000" pitchFamily="2" charset="-79"/>
            <a:cs typeface="Varela Round" panose="00000500000000000000" pitchFamily="2" charset="-79"/>
          </a:endParaRPr>
        </a:p>
      </dsp:txBody>
      <dsp:txXfrm rot="5400000">
        <a:off x="5547320" y="1083732"/>
        <a:ext cx="2579687" cy="3251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7F95-1D4D-444D-A63D-12D7AAB2BFCB}">
      <dsp:nvSpPr>
        <dsp:cNvPr id="0" name=""/>
        <dsp:cNvSpPr/>
      </dsp:nvSpPr>
      <dsp:spPr>
        <a:xfrm>
          <a:off x="1600" y="1363698"/>
          <a:ext cx="2538933" cy="174932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EA5CC-EEA6-48AF-A9E0-7941B985BDA4}">
      <dsp:nvSpPr>
        <dsp:cNvPr id="0" name=""/>
        <dsp:cNvSpPr/>
      </dsp:nvSpPr>
      <dsp:spPr>
        <a:xfrm>
          <a:off x="1600" y="3113023"/>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smtClean="0">
              <a:latin typeface="Varela Round" panose="00000500000000000000" pitchFamily="2" charset="-79"/>
              <a:cs typeface="Varela Round" panose="00000500000000000000" pitchFamily="2" charset="-79"/>
            </a:rPr>
            <a:t>מוטיב הדלת</a:t>
          </a:r>
          <a:endParaRPr lang="he-IL" sz="2400" kern="1200" dirty="0">
            <a:latin typeface="Varela Round" panose="00000500000000000000" pitchFamily="2" charset="-79"/>
            <a:cs typeface="Varela Round" panose="00000500000000000000" pitchFamily="2" charset="-79"/>
          </a:endParaRPr>
        </a:p>
      </dsp:txBody>
      <dsp:txXfrm>
        <a:off x="1600" y="3113023"/>
        <a:ext cx="2538933" cy="941944"/>
      </dsp:txXfrm>
    </dsp:sp>
    <dsp:sp modelId="{2B3D7D42-50DC-464F-AD06-8178035C0A85}">
      <dsp:nvSpPr>
        <dsp:cNvPr id="0" name=""/>
        <dsp:cNvSpPr/>
      </dsp:nvSpPr>
      <dsp:spPr>
        <a:xfrm>
          <a:off x="2794533" y="1363698"/>
          <a:ext cx="2538933" cy="174932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D539B-795F-4F76-9152-D3E98D7EA2B5}">
      <dsp:nvSpPr>
        <dsp:cNvPr id="0" name=""/>
        <dsp:cNvSpPr/>
      </dsp:nvSpPr>
      <dsp:spPr>
        <a:xfrm>
          <a:off x="2794533" y="3113023"/>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smtClean="0">
              <a:latin typeface="Varela Round" panose="00000500000000000000" pitchFamily="2" charset="-79"/>
              <a:cs typeface="Varela Round" panose="00000500000000000000" pitchFamily="2" charset="-79"/>
            </a:rPr>
            <a:t>מוטיב השיבה המאוחרת</a:t>
          </a:r>
          <a:endParaRPr lang="he-IL" sz="2400" kern="1200" dirty="0">
            <a:latin typeface="Varela Round" panose="00000500000000000000" pitchFamily="2" charset="-79"/>
            <a:cs typeface="Varela Round" panose="00000500000000000000" pitchFamily="2" charset="-79"/>
          </a:endParaRPr>
        </a:p>
      </dsp:txBody>
      <dsp:txXfrm>
        <a:off x="2794533" y="3113023"/>
        <a:ext cx="2538933" cy="941944"/>
      </dsp:txXfrm>
    </dsp:sp>
    <dsp:sp modelId="{A67D1388-A3AC-49EC-98FA-1B68FD22A296}">
      <dsp:nvSpPr>
        <dsp:cNvPr id="0" name=""/>
        <dsp:cNvSpPr/>
      </dsp:nvSpPr>
      <dsp:spPr>
        <a:xfrm>
          <a:off x="5587466" y="1363698"/>
          <a:ext cx="2538933" cy="174932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1AEEF-A6C3-4133-AC9D-783EBD79AB70}">
      <dsp:nvSpPr>
        <dsp:cNvPr id="0" name=""/>
        <dsp:cNvSpPr/>
      </dsp:nvSpPr>
      <dsp:spPr>
        <a:xfrm>
          <a:off x="5587466" y="3113023"/>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smtClean="0">
              <a:latin typeface="Varela Round" panose="00000500000000000000" pitchFamily="2" charset="-79"/>
              <a:cs typeface="Varela Round" panose="00000500000000000000" pitchFamily="2" charset="-79"/>
            </a:rPr>
            <a:t>אנלוגיה ניגודית לסיפור אודיסאוס</a:t>
          </a:r>
          <a:endParaRPr lang="he-IL" sz="2400" kern="1200" dirty="0">
            <a:latin typeface="Varela Round" panose="00000500000000000000" pitchFamily="2" charset="-79"/>
            <a:cs typeface="Varela Round" panose="00000500000000000000" pitchFamily="2" charset="-79"/>
          </a:endParaRPr>
        </a:p>
      </dsp:txBody>
      <dsp:txXfrm>
        <a:off x="5587466" y="3113023"/>
        <a:ext cx="2538933" cy="9419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75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51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29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1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1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74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19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39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63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85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1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325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96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313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30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75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1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39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36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2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48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4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67772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  </a:t>
            </a:r>
          </a:p>
        </p:txBody>
      </p:sp>
      <p:sp>
        <p:nvSpPr>
          <p:cNvPr id="2" name="כותרת 1"/>
          <p:cNvSpPr>
            <a:spLocks noGrp="1"/>
          </p:cNvSpPr>
          <p:nvPr>
            <p:ph type="ctrTitle"/>
          </p:nvPr>
        </p:nvSpPr>
        <p:spPr>
          <a:xfrm>
            <a:off x="739037" y="1640910"/>
            <a:ext cx="10872592"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Google Shape;11;p2"/>
          <p:cNvSpPr txBox="1">
            <a:spLocks noGrp="1"/>
          </p:cNvSpPr>
          <p:nvPr>
            <p:ph type="subTitle" idx="1"/>
          </p:nvPr>
        </p:nvSpPr>
        <p:spPr>
          <a:xfrm>
            <a:off x="738213" y="2918492"/>
            <a:ext cx="10873415"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213" y="3655832"/>
            <a:ext cx="10873415"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95750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rtl="0">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91664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r" rtl="1">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r" rtl="1">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r" rtl="1">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r" rtl="1">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r" rtl="1">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r" rtl="1">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r" rtl="1">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r" rtl="1">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F2EB">
            <a:alpha val="23921"/>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כותרת 6"/>
          <p:cNvSpPr>
            <a:spLocks noGrp="1"/>
          </p:cNvSpPr>
          <p:nvPr>
            <p:ph type="ctrTitle"/>
          </p:nvPr>
        </p:nvSpPr>
        <p:spPr>
          <a:xfrm>
            <a:off x="1793081" y="2693989"/>
            <a:ext cx="8605838" cy="1470025"/>
          </a:xfrm>
        </p:spPr>
        <p:txBody>
          <a:bodyPr>
            <a:normAutofit/>
          </a:bodyPr>
          <a:lstStyle/>
          <a:p>
            <a:r>
              <a:rPr lang="he-IL" dirty="0"/>
              <a:t>מערכת שידורים לאומית</a:t>
            </a:r>
          </a:p>
        </p:txBody>
      </p:sp>
    </p:spTree>
    <p:extLst>
      <p:ext uri="{BB962C8B-B14F-4D97-AF65-F5344CB8AC3E}">
        <p14:creationId xmlns:p14="http://schemas.microsoft.com/office/powerpoint/2010/main" val="50057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שני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גרטרוד</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5140036" y="1537094"/>
            <a:ext cx="6816436" cy="3378232"/>
          </a:xfrm>
          <a:prstGeom prst="rect">
            <a:avLst/>
          </a:prstGeom>
          <a:noFill/>
        </p:spPr>
        <p:txBody>
          <a:bodyPr wrap="square" rtlCol="1">
            <a:spAutoFit/>
          </a:bodyPr>
          <a:lstStyle/>
          <a:p>
            <a:pPr algn="just" rtl="1">
              <a:lnSpc>
                <a:spcPct val="150000"/>
              </a:lnSpc>
            </a:pP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הבן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זיגי</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שנכנס לפתע חושף את השקר בדבר המיטה ומפגין סלידה גלויה כלפי הדוד הלא-מוכר.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גרטרוד</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מודאגת מן הביקור הבלתי-צפוי.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מצפה דווקא לקרל נייס, ואין זה ראוי שהשניים ייפגשו פנים אל פנים דווקא בחדרה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משום כך, היא שולחת את בנה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זיגי</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לקרוא לאביו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בכדי שזה ידבר עם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כאשר ממתינים השניים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לא מתקיימת שיחה ביניהם. המתח השורר באוויר מעיק על שניהם.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זיגי</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אינו יודע לומר לאביו מי הוא האדם הממתין לו וכך מצפה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לפגוש אדם זר.</a:t>
            </a:r>
          </a:p>
        </p:txBody>
      </p:sp>
      <p:pic>
        <p:nvPicPr>
          <p:cNvPr id="11" name="תמונה 10"/>
          <p:cNvPicPr>
            <a:picLocks noChangeAspect="1"/>
          </p:cNvPicPr>
          <p:nvPr/>
        </p:nvPicPr>
        <p:blipFill rotWithShape="1">
          <a:blip r:embed="rId3">
            <a:extLst>
              <a:ext uri="{28A0092B-C50C-407E-A947-70E740481C1C}">
                <a14:useLocalDpi xmlns:a14="http://schemas.microsoft.com/office/drawing/2010/main" val="0"/>
              </a:ext>
            </a:extLst>
          </a:blip>
          <a:srcRect l="53931" b="52474"/>
          <a:stretch/>
        </p:blipFill>
        <p:spPr>
          <a:xfrm>
            <a:off x="512619" y="842732"/>
            <a:ext cx="4160977" cy="5267123"/>
          </a:xfrm>
          <a:prstGeom prst="rect">
            <a:avLst/>
          </a:prstGeom>
        </p:spPr>
      </p:pic>
    </p:spTree>
    <p:extLst>
      <p:ext uri="{BB962C8B-B14F-4D97-AF65-F5344CB8AC3E}">
        <p14:creationId xmlns:p14="http://schemas.microsoft.com/office/powerpoint/2010/main" val="363701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שלישי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היינץ</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5140036" y="1537094"/>
            <a:ext cx="6816436" cy="4624728"/>
          </a:xfrm>
          <a:prstGeom prst="rect">
            <a:avLst/>
          </a:prstGeom>
          <a:noFill/>
        </p:spPr>
        <p:txBody>
          <a:bodyPr wrap="square" rtlCol="1">
            <a:spAutoFit/>
          </a:bodyPr>
          <a:lstStyle/>
          <a:p>
            <a:pPr algn="just" rtl="1">
              <a:lnSpc>
                <a:spcPct val="150000"/>
              </a:lnSpc>
            </a:pP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נכנס לחדר ופניו זועפות. משראה את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הוכפל זעמו.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מושיט לו את שתי ידיו לשלום, אולם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מגיב בהושטת קצות אצבעותיו בחוסר-רצון ומסתפק במילה אחת: "חזרת".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מאפר את הסיגריה שלו לתוך כוס הפטל (מבלי לדעת שזאת הכוס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ומנסה לברר מה יודע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על "המצב החדש".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מתפלא שאף אחד מבני המשפחה, ובעיקר אשתו, לא באו לקדם את פניו בתחנת הרכבת כשחזר לאחר היעדרות כה ממושכת. תשובתו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מלגלגת, כאילו הוא תוהה מדוע על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היה לרוץ לקראתו עם שובו.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מרים את קולו לראשונה ודורש לפגוש את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מבקש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שלא לעקוב אחר מעשיה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כי כעת היא עצמאית ונתונה ברשות עצמה.</a:t>
            </a:r>
          </a:p>
        </p:txBody>
      </p:sp>
      <p:pic>
        <p:nvPicPr>
          <p:cNvPr id="9" name="תמונה 8"/>
          <p:cNvPicPr>
            <a:picLocks noChangeAspect="1"/>
          </p:cNvPicPr>
          <p:nvPr/>
        </p:nvPicPr>
        <p:blipFill rotWithShape="1">
          <a:blip r:embed="rId3">
            <a:extLst>
              <a:ext uri="{28A0092B-C50C-407E-A947-70E740481C1C}">
                <a14:useLocalDpi xmlns:a14="http://schemas.microsoft.com/office/drawing/2010/main" val="0"/>
              </a:ext>
            </a:extLst>
          </a:blip>
          <a:srcRect t="51798" r="53407"/>
          <a:stretch/>
        </p:blipFill>
        <p:spPr>
          <a:xfrm>
            <a:off x="688117" y="896085"/>
            <a:ext cx="3994719" cy="5070926"/>
          </a:xfrm>
          <a:prstGeom prst="rect">
            <a:avLst/>
          </a:prstGeom>
        </p:spPr>
      </p:pic>
    </p:spTree>
    <p:extLst>
      <p:ext uri="{BB962C8B-B14F-4D97-AF65-F5344CB8AC3E}">
        <p14:creationId xmlns:p14="http://schemas.microsoft.com/office/powerpoint/2010/main" val="719696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שלישי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היינץ</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318655" y="838577"/>
            <a:ext cx="6816436" cy="5455724"/>
          </a:xfrm>
          <a:prstGeom prst="rect">
            <a:avLst/>
          </a:prstGeom>
          <a:noFill/>
        </p:spPr>
        <p:txBody>
          <a:bodyPr wrap="square" rtlCol="1">
            <a:spAutoFit/>
          </a:bodyPr>
          <a:lstStyle/>
          <a:p>
            <a:pPr algn="just" rtl="1">
              <a:lnSpc>
                <a:spcPct val="150000"/>
              </a:lnSpc>
            </a:pP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בנקודה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זו מאבד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את קור-רוחו ודורש הסבר לדברים הללו, שהרי מדובר באשתו.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מסביר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באמצעות סיפור על זוג אחר כביכול, מדוע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אינה מעוניינת בו: מתברר שבעבר הרחוק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היתה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בת-טובים אחת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מאורסת לאדם אחד (קרל נייס – חברו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רצה הגורל ואותו אדם (קרל נייס) נעלם, והחבר הנותר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ניצל את המצב לטובתו והתחתן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איתה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מתברר שאותו אדם שנעלם (קרל נייס) נמצא חי והזוג רוצה להתחתן כפי שתוכנן מלכתחילה.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המום מהאמת שנתגלתה לו. הוא עצמו ראה כיצד נהרג קרל נייס ממפולת של הר שהתמוטט עליו... הוא מהרהר, הייתכן שאדם יכול להינצל מאסון שכזה?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מציע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לשכוח מפרשיית הונאה בכספים בה היה מעורב בעבר, לתת גט לאשתו, להסתייע בסכום כסף שיקבל ולעזוב את אשתו לעד.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מבקש לפגוש את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וזו מסכימה לקבל את פניו.</a:t>
            </a:r>
          </a:p>
        </p:txBody>
      </p:sp>
      <p:pic>
        <p:nvPicPr>
          <p:cNvPr id="11" name="תמונה 10"/>
          <p:cNvPicPr>
            <a:picLocks noChangeAspect="1"/>
          </p:cNvPicPr>
          <p:nvPr/>
        </p:nvPicPr>
        <p:blipFill rotWithShape="1">
          <a:blip r:embed="rId3">
            <a:extLst>
              <a:ext uri="{28A0092B-C50C-407E-A947-70E740481C1C}">
                <a14:useLocalDpi xmlns:a14="http://schemas.microsoft.com/office/drawing/2010/main" val="0"/>
              </a:ext>
            </a:extLst>
          </a:blip>
          <a:srcRect t="51798" r="53407"/>
          <a:stretch/>
        </p:blipFill>
        <p:spPr>
          <a:xfrm>
            <a:off x="7601536" y="1117758"/>
            <a:ext cx="3994719" cy="5070926"/>
          </a:xfrm>
          <a:prstGeom prst="rect">
            <a:avLst/>
          </a:prstGeom>
        </p:spPr>
      </p:pic>
    </p:spTree>
    <p:extLst>
      <p:ext uri="{BB962C8B-B14F-4D97-AF65-F5344CB8AC3E}">
        <p14:creationId xmlns:p14="http://schemas.microsoft.com/office/powerpoint/2010/main" val="326226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רביעי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אינגה</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212942" y="486060"/>
            <a:ext cx="6816436" cy="6286721"/>
          </a:xfrm>
          <a:prstGeom prst="rect">
            <a:avLst/>
          </a:prstGeom>
          <a:noFill/>
        </p:spPr>
        <p:txBody>
          <a:bodyPr wrap="square" rtlCol="1">
            <a:spAutoFit/>
          </a:bodyPr>
          <a:lstStyle/>
          <a:p>
            <a:pPr algn="just" rtl="1">
              <a:lnSpc>
                <a:spcPct val="150000"/>
              </a:lnSpc>
            </a:pP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מקבלת את בעלה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בסבר פנים יפות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ועינייה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מלאות אושר. השיחה מתחילה בשאלות מנומסות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באשר למקום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הימצאו</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בשנות היעדרותו. במהרה מבין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שאשתו ניזונה משמועות ואשר עלה בגורלו, לא ממש עניין אותה. הוא עובר לעניין העיקרי הטורד את מנוחתו. הוא מנסה להסביר שלא שיקר באשר למותו של קרל נייס. הוא נשבע שהיה עד למקרה התמוטטות ההר והוא מביע תמיהה היכן היה קרל נייס בכל הזמן הממושך שנעדר ונחשב כמת, למרות שניצל ממפולת ההר.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מתחמקת מהניסיון להשיב לשאלה.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רואה במות בנם את הסימן למות הנישואין וכן הוא מזהה שהאושר שראה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בעינייה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היה כתוצאה משובו של קרל נייס. מאזכור מות הבן, מגיבה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בצער והיא בוכה.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מודיע שהגיע השעה ללכת, אך במקום לעשות זאת הוא תוהה מדוע אין אשתו מתעניינת באשר קרה לו בעת שהותו בשבי. גם במקרה זה היא מתחמקת מתשובה ישירה ומנסה לפתור עצמה בכאב הראש המטריד אותה.</a:t>
            </a:r>
          </a:p>
        </p:txBody>
      </p:sp>
      <p:pic>
        <p:nvPicPr>
          <p:cNvPr id="8" name="תמונה 7"/>
          <p:cNvPicPr>
            <a:picLocks noChangeAspect="1"/>
          </p:cNvPicPr>
          <p:nvPr/>
        </p:nvPicPr>
        <p:blipFill rotWithShape="1">
          <a:blip r:embed="rId3">
            <a:extLst>
              <a:ext uri="{28A0092B-C50C-407E-A947-70E740481C1C}">
                <a14:useLocalDpi xmlns:a14="http://schemas.microsoft.com/office/drawing/2010/main" val="0"/>
              </a:ext>
            </a:extLst>
          </a:blip>
          <a:srcRect l="54455" t="52011"/>
          <a:stretch/>
        </p:blipFill>
        <p:spPr>
          <a:xfrm>
            <a:off x="7596144" y="1166195"/>
            <a:ext cx="3810000" cy="4925842"/>
          </a:xfrm>
          <a:prstGeom prst="rect">
            <a:avLst/>
          </a:prstGeom>
        </p:spPr>
      </p:pic>
    </p:spTree>
    <p:extLst>
      <p:ext uri="{BB962C8B-B14F-4D97-AF65-F5344CB8AC3E}">
        <p14:creationId xmlns:p14="http://schemas.microsoft.com/office/powerpoint/2010/main" val="3090501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רביעי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אינגה</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5020469" y="1332657"/>
            <a:ext cx="6816436" cy="4624728"/>
          </a:xfrm>
          <a:prstGeom prst="rect">
            <a:avLst/>
          </a:prstGeom>
          <a:noFill/>
        </p:spPr>
        <p:txBody>
          <a:bodyPr wrap="square" rtlCol="1">
            <a:spAutoFit/>
          </a:bodyPr>
          <a:lstStyle/>
          <a:p>
            <a:pPr algn="just" rtl="1">
              <a:lnSpc>
                <a:spcPct val="150000"/>
              </a:lnSpc>
            </a:pP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היא מבקשת ממנו שילך. בטרם יציאתו, מצביע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על הבדל בולט בינו לבין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הוא מציין שהוא עדיין הולך בנעליו הישנות, משום שהן נוחות לו, בעוד היא ערכה שינויים בתסרוקתה לפי צו האופנה. דפיקה בדלת קוטעת את דבריו. הילד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זיגי</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העביר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פתקה מקופלת.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מבקשת ללכת, למרות שלא הביטה בפתקה. הדיאלוג בין השניים מסתיים בניסיון אחרון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לשכנע את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להישאר עמו, אולם היא עוזבת את החדר. אז מרגיש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כי נעליו לוחצות לו, הוא מהרהר בכרטיס הנסיעה שקנה ומבין שאין כל חשיבות לזמן, אם ייסע ברכבת הצהריים או ברכבת הלילה. הוא אומלל כעת, עומד לבדו בחדר, מביט עליו בפעם האחרונה ולבסוף יוצא וסוגר את הדלת אחריו.</a:t>
            </a:r>
          </a:p>
        </p:txBody>
      </p:sp>
      <p:pic>
        <p:nvPicPr>
          <p:cNvPr id="8" name="תמונה 7"/>
          <p:cNvPicPr>
            <a:picLocks noChangeAspect="1"/>
          </p:cNvPicPr>
          <p:nvPr/>
        </p:nvPicPr>
        <p:blipFill rotWithShape="1">
          <a:blip r:embed="rId3">
            <a:extLst>
              <a:ext uri="{28A0092B-C50C-407E-A947-70E740481C1C}">
                <a14:useLocalDpi xmlns:a14="http://schemas.microsoft.com/office/drawing/2010/main" val="0"/>
              </a:ext>
            </a:extLst>
          </a:blip>
          <a:srcRect l="54455" t="52011"/>
          <a:stretch/>
        </p:blipFill>
        <p:spPr>
          <a:xfrm>
            <a:off x="433344" y="1048857"/>
            <a:ext cx="3810000" cy="4925842"/>
          </a:xfrm>
          <a:prstGeom prst="rect">
            <a:avLst/>
          </a:prstGeom>
        </p:spPr>
      </p:pic>
    </p:spTree>
    <p:extLst>
      <p:ext uri="{BB962C8B-B14F-4D97-AF65-F5344CB8AC3E}">
        <p14:creationId xmlns:p14="http://schemas.microsoft.com/office/powerpoint/2010/main" val="120621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מבנה הסיפור</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p:nvSpPr>
        <p:spPr>
          <a:xfrm>
            <a:off x="1459411" y="1112560"/>
            <a:ext cx="4110118" cy="627543"/>
          </a:xfrm>
          <a:prstGeom prst="roundRect">
            <a:avLst/>
          </a:prstGeom>
          <a:solidFill>
            <a:schemeClr val="tx1">
              <a:lumMod val="65000"/>
              <a:lumOff val="3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rgbClr val="FFFFFF"/>
                </a:solidFill>
                <a:latin typeface="Varela Round" panose="00000500000000000000" pitchFamily="2" charset="-79"/>
                <a:cs typeface="Varela Round" panose="00000500000000000000" pitchFamily="2" charset="-79"/>
              </a:rPr>
              <a:t>סיום</a:t>
            </a:r>
            <a:endParaRPr lang="he-IL" sz="1900" b="1" kern="1200" dirty="0">
              <a:solidFill>
                <a:srgbClr val="FFFFFF"/>
              </a:solidFill>
              <a:latin typeface="Varela Round" panose="00000500000000000000" pitchFamily="2" charset="-79"/>
              <a:cs typeface="Varela Round" panose="00000500000000000000" pitchFamily="2" charset="-79"/>
            </a:endParaRPr>
          </a:p>
        </p:txBody>
      </p:sp>
      <p:sp>
        <p:nvSpPr>
          <p:cNvPr id="10" name="מלבן מעוגל 9"/>
          <p:cNvSpPr/>
          <p:nvPr/>
        </p:nvSpPr>
        <p:spPr>
          <a:xfrm>
            <a:off x="6682575" y="1112559"/>
            <a:ext cx="4110118" cy="627543"/>
          </a:xfrm>
          <a:prstGeom prst="roundRect">
            <a:avLst/>
          </a:prstGeom>
          <a:solidFill>
            <a:schemeClr val="tx1">
              <a:lumMod val="65000"/>
              <a:lumOff val="3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rgbClr val="FFFFFF"/>
                </a:solidFill>
                <a:latin typeface="Varela Round" panose="00000500000000000000" pitchFamily="2" charset="-79"/>
                <a:cs typeface="Varela Round" panose="00000500000000000000" pitchFamily="2" charset="-79"/>
              </a:rPr>
              <a:t>התחלה</a:t>
            </a:r>
            <a:endParaRPr lang="he-IL" sz="1900" b="1" kern="1200" dirty="0">
              <a:solidFill>
                <a:srgbClr val="FFFFFF"/>
              </a:solidFill>
              <a:latin typeface="Varela Round" panose="00000500000000000000" pitchFamily="2" charset="-79"/>
              <a:cs typeface="Varela Round" panose="00000500000000000000" pitchFamily="2" charset="-79"/>
            </a:endParaRPr>
          </a:p>
        </p:txBody>
      </p:sp>
      <p:sp>
        <p:nvSpPr>
          <p:cNvPr id="11" name="מלבן מעוגל 10"/>
          <p:cNvSpPr/>
          <p:nvPr/>
        </p:nvSpPr>
        <p:spPr>
          <a:xfrm>
            <a:off x="1459411" y="1989128"/>
            <a:ext cx="4110118" cy="859339"/>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err="1" smtClean="0">
                <a:solidFill>
                  <a:sysClr val="windowText" lastClr="000000"/>
                </a:solidFill>
                <a:latin typeface="Varela Round" panose="00000500000000000000" pitchFamily="2" charset="-79"/>
                <a:cs typeface="Varela Round" panose="00000500000000000000" pitchFamily="2" charset="-79"/>
              </a:rPr>
              <a:t>פרנהיים</a:t>
            </a:r>
            <a:r>
              <a:rPr lang="he-IL" sz="1900" kern="1200" dirty="0" smtClean="0">
                <a:solidFill>
                  <a:sysClr val="windowText" lastClr="000000"/>
                </a:solidFill>
                <a:latin typeface="Varela Round" panose="00000500000000000000" pitchFamily="2" charset="-79"/>
                <a:cs typeface="Varela Round" panose="00000500000000000000" pitchFamily="2" charset="-79"/>
              </a:rPr>
              <a:t> מבקש לשוב </a:t>
            </a:r>
            <a:r>
              <a:rPr lang="he-IL" sz="1900" kern="1200" dirty="0" err="1" smtClean="0">
                <a:solidFill>
                  <a:sysClr val="windowText" lastClr="000000"/>
                </a:solidFill>
                <a:latin typeface="Varela Round" panose="00000500000000000000" pitchFamily="2" charset="-79"/>
                <a:cs typeface="Varela Round" panose="00000500000000000000" pitchFamily="2" charset="-79"/>
              </a:rPr>
              <a:t>לאינגה</a:t>
            </a:r>
            <a:r>
              <a:rPr lang="he-IL" sz="1900" kern="1200" dirty="0" smtClean="0">
                <a:solidFill>
                  <a:sysClr val="windowText" lastClr="000000"/>
                </a:solidFill>
                <a:latin typeface="Varela Round" panose="00000500000000000000" pitchFamily="2" charset="-79"/>
                <a:cs typeface="Varela Round" panose="00000500000000000000" pitchFamily="2" charset="-79"/>
              </a:rPr>
              <a:t>, אך היא "כבר נסתלקה והלכה לה"</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2" name="מלבן מעוגל 11"/>
          <p:cNvSpPr/>
          <p:nvPr/>
        </p:nvSpPr>
        <p:spPr>
          <a:xfrm>
            <a:off x="6682575" y="1989128"/>
            <a:ext cx="4110118" cy="859339"/>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err="1" smtClean="0">
                <a:solidFill>
                  <a:sysClr val="windowText" lastClr="000000"/>
                </a:solidFill>
                <a:latin typeface="Varela Round" panose="00000500000000000000" pitchFamily="2" charset="-79"/>
                <a:cs typeface="Varela Round" panose="00000500000000000000" pitchFamily="2" charset="-79"/>
              </a:rPr>
              <a:t>אינגה</a:t>
            </a:r>
            <a:r>
              <a:rPr lang="he-IL" sz="1900" kern="1200" dirty="0" smtClean="0">
                <a:solidFill>
                  <a:sysClr val="windowText" lastClr="000000"/>
                </a:solidFill>
                <a:latin typeface="Varela Round" panose="00000500000000000000" pitchFamily="2" charset="-79"/>
                <a:cs typeface="Varela Round" panose="00000500000000000000" pitchFamily="2" charset="-79"/>
              </a:rPr>
              <a:t> לא נמצאת בבית</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3" name="מלבן מעוגל 12"/>
          <p:cNvSpPr/>
          <p:nvPr/>
        </p:nvSpPr>
        <p:spPr>
          <a:xfrm>
            <a:off x="1459411" y="3097492"/>
            <a:ext cx="4110118"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"עמד לו </a:t>
            </a:r>
            <a:r>
              <a:rPr lang="he-IL" sz="1900" kern="1200" dirty="0" err="1" smtClean="0">
                <a:solidFill>
                  <a:sysClr val="windowText" lastClr="000000"/>
                </a:solidFill>
                <a:latin typeface="Varela Round" panose="00000500000000000000" pitchFamily="2" charset="-79"/>
                <a:cs typeface="Varela Round" panose="00000500000000000000" pitchFamily="2" charset="-79"/>
              </a:rPr>
              <a:t>פרנהיים</a:t>
            </a:r>
            <a:r>
              <a:rPr lang="he-IL" sz="1900" kern="1200" dirty="0" smtClean="0">
                <a:solidFill>
                  <a:sysClr val="windowText" lastClr="000000"/>
                </a:solidFill>
                <a:latin typeface="Varela Round" panose="00000500000000000000" pitchFamily="2" charset="-79"/>
                <a:cs typeface="Varela Round" panose="00000500000000000000" pitchFamily="2" charset="-79"/>
              </a:rPr>
              <a:t> יחידי וסח עם עצמו"</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4" name="מלבן מעוגל 13"/>
          <p:cNvSpPr/>
          <p:nvPr/>
        </p:nvSpPr>
        <p:spPr>
          <a:xfrm>
            <a:off x="6682575" y="3097492"/>
            <a:ext cx="4110118"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err="1" smtClean="0">
                <a:solidFill>
                  <a:sysClr val="windowText" lastClr="000000"/>
                </a:solidFill>
                <a:latin typeface="Varela Round" panose="00000500000000000000" pitchFamily="2" charset="-79"/>
                <a:cs typeface="Varela Round" panose="00000500000000000000" pitchFamily="2" charset="-79"/>
              </a:rPr>
              <a:t>פרנהיים</a:t>
            </a:r>
            <a:r>
              <a:rPr lang="he-IL" sz="1900" kern="1200" dirty="0" smtClean="0">
                <a:solidFill>
                  <a:sysClr val="windowText" lastClr="000000"/>
                </a:solidFill>
                <a:latin typeface="Varela Round" panose="00000500000000000000" pitchFamily="2" charset="-79"/>
                <a:cs typeface="Varela Round" panose="00000500000000000000" pitchFamily="2" charset="-79"/>
              </a:rPr>
              <a:t> עומד לבדו, ללא </a:t>
            </a:r>
            <a:r>
              <a:rPr lang="he-IL" sz="1900" kern="1200" dirty="0" err="1" smtClean="0">
                <a:solidFill>
                  <a:sysClr val="windowText" lastClr="000000"/>
                </a:solidFill>
                <a:latin typeface="Varela Round" panose="00000500000000000000" pitchFamily="2" charset="-79"/>
                <a:cs typeface="Varela Round" panose="00000500000000000000" pitchFamily="2" charset="-79"/>
              </a:rPr>
              <a:t>אישתו</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1459411" y="4205856"/>
            <a:ext cx="4110118" cy="859339"/>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a:solidFill>
                  <a:sysClr val="windowText" lastClr="000000"/>
                </a:solidFill>
                <a:latin typeface="Varela Round" panose="00000500000000000000" pitchFamily="2" charset="-79"/>
                <a:cs typeface="Varela Round" panose="00000500000000000000" pitchFamily="2" charset="-79"/>
              </a:rPr>
              <a:t>"השקיף על החדר ויצא וסגר את הדלת"</a:t>
            </a:r>
            <a:endParaRPr lang="he-IL" sz="1900" kern="1200" dirty="0">
              <a:solidFill>
                <a:schemeClr val="tx1"/>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6682575" y="4205856"/>
            <a:ext cx="4110118" cy="859339"/>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44550" rtl="1">
              <a:lnSpc>
                <a:spcPct val="90000"/>
              </a:lnSpc>
              <a:spcBef>
                <a:spcPct val="0"/>
              </a:spcBef>
              <a:spcAft>
                <a:spcPct val="35000"/>
              </a:spcAft>
            </a:pPr>
            <a:r>
              <a:rPr lang="he-IL" sz="1900" kern="1200" dirty="0" err="1">
                <a:solidFill>
                  <a:sysClr val="windowText" lastClr="000000"/>
                </a:solidFill>
                <a:latin typeface="Varela Round" panose="00000500000000000000" pitchFamily="2" charset="-79"/>
                <a:cs typeface="Varela Round" panose="00000500000000000000" pitchFamily="2" charset="-79"/>
              </a:rPr>
              <a:t>פרנהיים</a:t>
            </a:r>
            <a:r>
              <a:rPr lang="he-IL" sz="1900" kern="1200" dirty="0">
                <a:solidFill>
                  <a:sysClr val="windowText" lastClr="000000"/>
                </a:solidFill>
                <a:latin typeface="Varela Round" panose="00000500000000000000" pitchFamily="2" charset="-79"/>
                <a:cs typeface="Varela Round" panose="00000500000000000000" pitchFamily="2" charset="-79"/>
              </a:rPr>
              <a:t> עומד מול דלת </a:t>
            </a:r>
            <a:r>
              <a:rPr lang="he-IL" sz="1900" kern="1200" dirty="0" smtClean="0">
                <a:solidFill>
                  <a:sysClr val="windowText" lastClr="000000"/>
                </a:solidFill>
                <a:latin typeface="Varela Round" panose="00000500000000000000" pitchFamily="2" charset="-79"/>
                <a:cs typeface="Varela Round" panose="00000500000000000000" pitchFamily="2" charset="-79"/>
              </a:rPr>
              <a:t>נעולה</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7" name="מלבן מעוגל 16"/>
          <p:cNvSpPr/>
          <p:nvPr/>
        </p:nvSpPr>
        <p:spPr>
          <a:xfrm>
            <a:off x="1459411" y="5314220"/>
            <a:ext cx="4110118" cy="859339"/>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844550" rtl="1">
              <a:lnSpc>
                <a:spcPct val="90000"/>
              </a:lnSpc>
              <a:spcBef>
                <a:spcPct val="0"/>
              </a:spcBef>
              <a:spcAft>
                <a:spcPct val="35000"/>
              </a:spcAft>
            </a:pPr>
            <a:r>
              <a:rPr lang="he-IL" sz="1900" kern="1200" dirty="0" err="1" smtClean="0">
                <a:solidFill>
                  <a:schemeClr val="tx1"/>
                </a:solidFill>
                <a:latin typeface="Varela Round" panose="00000500000000000000" pitchFamily="2" charset="-79"/>
                <a:cs typeface="Varela Round" panose="00000500000000000000" pitchFamily="2" charset="-79"/>
              </a:rPr>
              <a:t>פרנהיים</a:t>
            </a:r>
            <a:r>
              <a:rPr lang="he-IL" sz="1900" kern="1200" dirty="0" smtClean="0">
                <a:solidFill>
                  <a:schemeClr val="tx1"/>
                </a:solidFill>
                <a:latin typeface="Varela Round" panose="00000500000000000000" pitchFamily="2" charset="-79"/>
                <a:cs typeface="Varela Round" panose="00000500000000000000" pitchFamily="2" charset="-79"/>
              </a:rPr>
              <a:t> </a:t>
            </a:r>
            <a:r>
              <a:rPr lang="he-IL" sz="1900" kern="1200" dirty="0">
                <a:solidFill>
                  <a:schemeClr val="tx1"/>
                </a:solidFill>
                <a:latin typeface="Varela Round" panose="00000500000000000000" pitchFamily="2" charset="-79"/>
                <a:cs typeface="Varela Round" panose="00000500000000000000" pitchFamily="2" charset="-79"/>
              </a:rPr>
              <a:t>משתמש בחציו השני של </a:t>
            </a:r>
            <a:r>
              <a:rPr lang="he-IL" sz="1900" kern="1200" dirty="0" smtClean="0">
                <a:solidFill>
                  <a:schemeClr val="tx1"/>
                </a:solidFill>
                <a:latin typeface="Varela Round" panose="00000500000000000000" pitchFamily="2" charset="-79"/>
                <a:cs typeface="Varela Round" panose="00000500000000000000" pitchFamily="2" charset="-79"/>
              </a:rPr>
              <a:t>הכרטיס</a:t>
            </a:r>
            <a:endParaRPr lang="he-IL" sz="1900" kern="1200"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6682575" y="5314219"/>
            <a:ext cx="4110118" cy="859339"/>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a:solidFill>
                  <a:schemeClr val="tx1"/>
                </a:solidFill>
                <a:latin typeface="Varela Round" panose="00000500000000000000" pitchFamily="2" charset="-79"/>
                <a:cs typeface="Varela Round" panose="00000500000000000000" pitchFamily="2" charset="-79"/>
              </a:rPr>
              <a:t>פרנהיים קונה כרטיס הלוך ושוב לרכבת</a:t>
            </a:r>
            <a:endParaRPr lang="he-IL" sz="1900" kern="1200" dirty="0">
              <a:solidFill>
                <a:schemeClr val="tx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69849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8" name="תמונה 7"/>
          <p:cNvPicPr>
            <a:picLocks noChangeAspect="1"/>
          </p:cNvPicPr>
          <p:nvPr/>
        </p:nvPicPr>
        <p:blipFill rotWithShape="1">
          <a:blip r:embed="rId3"/>
          <a:srcRect l="16745" t="4522" r="16528" b="4508"/>
          <a:stretch/>
        </p:blipFill>
        <p:spPr>
          <a:xfrm>
            <a:off x="1870364" y="140395"/>
            <a:ext cx="7426036" cy="6717605"/>
          </a:xfrm>
          <a:prstGeom prst="rect">
            <a:avLst/>
          </a:prstGeom>
        </p:spPr>
      </p:pic>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סיפור מעגלי</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3" name="TextBox 12"/>
          <p:cNvSpPr txBox="1"/>
          <p:nvPr/>
        </p:nvSpPr>
        <p:spPr>
          <a:xfrm>
            <a:off x="3458440" y="1901363"/>
            <a:ext cx="4568536" cy="2585323"/>
          </a:xfrm>
          <a:prstGeom prst="rect">
            <a:avLst/>
          </a:prstGeom>
          <a:noFill/>
        </p:spPr>
        <p:txBody>
          <a:bodyPr wrap="square" rtlCol="1">
            <a:spAutoFit/>
          </a:bodyPr>
          <a:lstStyle/>
          <a:p>
            <a:pPr algn="just" rtl="1">
              <a:lnSpc>
                <a:spcPct val="150000"/>
              </a:lnSpc>
            </a:pP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הבדידות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ההתחלתית בה מצוי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נקשרת </a:t>
            </a: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לבדידות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המוחלטת בה הוא נתון בסיום. הוא שרוי במפח-נפש, ללא מוצא. סופו של הסיפור נעוץ בתחילתו ומבנה מעגלי-סימטרי זה מעצב את תחושת גזר-הדין שהוטל על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a:t>
            </a:r>
          </a:p>
        </p:txBody>
      </p:sp>
    </p:spTree>
    <p:extLst>
      <p:ext uri="{BB962C8B-B14F-4D97-AF65-F5344CB8AC3E}">
        <p14:creationId xmlns:p14="http://schemas.microsoft.com/office/powerpoint/2010/main" val="2856554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דמותו של </a:t>
            </a:r>
            <a:r>
              <a:rPr lang="he-IL" sz="40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פרנהיים</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3" name="דיאגרמה 2"/>
          <p:cNvGraphicFramePr/>
          <p:nvPr>
            <p:extLst>
              <p:ext uri="{D42A27DB-BD31-4B8C-83A1-F6EECF244321}">
                <p14:modId xmlns:p14="http://schemas.microsoft.com/office/powerpoint/2010/main" val="2078752254"/>
              </p:ext>
            </p:extLst>
          </p:nvPr>
        </p:nvGraphicFramePr>
        <p:xfrm>
          <a:off x="1371600" y="875634"/>
          <a:ext cx="94672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112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דמותו של </a:t>
            </a:r>
            <a:r>
              <a:rPr lang="he-IL" sz="40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פרנהיים</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2" name="דיאגרמה 1"/>
          <p:cNvGraphicFramePr/>
          <p:nvPr>
            <p:extLst>
              <p:ext uri="{D42A27DB-BD31-4B8C-83A1-F6EECF244321}">
                <p14:modId xmlns:p14="http://schemas.microsoft.com/office/powerpoint/2010/main" val="2932151799"/>
              </p:ext>
            </p:extLst>
          </p:nvPr>
        </p:nvGraphicFramePr>
        <p:xfrm>
          <a:off x="1330036" y="215989"/>
          <a:ext cx="932410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8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דמויות משנה בסיפור</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3" name="דיאגרמה 2"/>
          <p:cNvGraphicFramePr/>
          <p:nvPr>
            <p:extLst>
              <p:ext uri="{D42A27DB-BD31-4B8C-83A1-F6EECF244321}">
                <p14:modId xmlns:p14="http://schemas.microsoft.com/office/powerpoint/2010/main" val="2573915435"/>
              </p:ext>
            </p:extLst>
          </p:nvPr>
        </p:nvGraphicFramePr>
        <p:xfrm>
          <a:off x="1362364" y="1048857"/>
          <a:ext cx="94672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6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630116"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7" name="כותרת משנה 6"/>
          <p:cNvSpPr>
            <a:spLocks noGrp="1"/>
          </p:cNvSpPr>
          <p:nvPr>
            <p:ph type="subTitle" idx="1"/>
          </p:nvPr>
        </p:nvSpPr>
        <p:spPr>
          <a:xfrm>
            <a:off x="738911" y="2512093"/>
            <a:ext cx="10872000" cy="1965529"/>
          </a:xfrm>
        </p:spPr>
        <p:txBody>
          <a:bodyPr/>
          <a:lstStyle/>
          <a:p>
            <a:r>
              <a:rPr lang="he-IL" dirty="0" err="1" smtClean="0">
                <a:sym typeface="Varela Round"/>
              </a:rPr>
              <a:t>פרנהיים</a:t>
            </a:r>
            <a:r>
              <a:rPr lang="he-IL" dirty="0" smtClean="0">
                <a:sym typeface="Varela Round"/>
              </a:rPr>
              <a:t>/ ש"י עגנון</a:t>
            </a:r>
          </a:p>
          <a:p>
            <a:endParaRPr lang="he-IL" dirty="0" smtClean="0">
              <a:sym typeface="Varela Round"/>
            </a:endParaRPr>
          </a:p>
          <a:p>
            <a:r>
              <a:rPr lang="he-IL" sz="3200" dirty="0">
                <a:sym typeface="Varela Round"/>
              </a:rPr>
              <a:t>מאור </a:t>
            </a:r>
            <a:r>
              <a:rPr lang="he-IL" sz="3200" dirty="0" err="1">
                <a:sym typeface="Varela Round"/>
              </a:rPr>
              <a:t>תמם</a:t>
            </a:r>
            <a:r>
              <a:rPr lang="he-IL" sz="3200" dirty="0">
                <a:sym typeface="Varela Round"/>
              </a:rPr>
              <a:t> שוע</a:t>
            </a:r>
          </a:p>
        </p:txBody>
      </p:sp>
      <p:sp>
        <p:nvSpPr>
          <p:cNvPr id="8" name="כותרת משנה 6"/>
          <p:cNvSpPr txBox="1">
            <a:spLocks/>
          </p:cNvSpPr>
          <p:nvPr/>
        </p:nvSpPr>
        <p:spPr>
          <a:xfrm>
            <a:off x="738911" y="1493392"/>
            <a:ext cx="10872000" cy="826756"/>
          </a:xfrm>
          <a:prstGeom prst="rect">
            <a:avLst/>
          </a:prstGeom>
        </p:spPr>
        <p:txBody>
          <a:bodyPr spcFirstLastPara="1" vert="horz" wrap="square" lIns="36000" tIns="36000" rIns="36000" bIns="36000" rtlCol="1" anchor="t" anchorCtr="0">
            <a:spAutoFit/>
          </a:bodyPr>
          <a:lstStyle>
            <a:lvl1pPr marL="342900" lvl="0" indent="-342900" algn="ctr" defTabSz="914400" rtl="1" eaLnBrk="1" latinLnBrk="0" hangingPunct="1">
              <a:lnSpc>
                <a:spcPct val="100000"/>
              </a:lnSpc>
              <a:spcBef>
                <a:spcPts val="0"/>
              </a:spcBef>
              <a:spcAft>
                <a:spcPts val="600"/>
              </a:spcAft>
              <a:buSzPts val="2800"/>
              <a:buFont typeface="Arial" pitchFamily="34" charset="0"/>
              <a:buNone/>
              <a:defRPr sz="3600" b="1" kern="1200">
                <a:solidFill>
                  <a:srgbClr val="002060"/>
                </a:solidFill>
                <a:latin typeface="Varela Round" pitchFamily="2" charset="-79"/>
                <a:ea typeface="+mn-ea"/>
                <a:cs typeface="Varela Round" pitchFamily="2" charset="-79"/>
              </a:defRPr>
            </a:lvl1pPr>
            <a:lvl2pPr marL="742950" lvl="1" indent="-28575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2pPr>
            <a:lvl3pPr marL="1143000" lvl="2"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3pPr>
            <a:lvl4pPr marL="1600200" lvl="3"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4pPr>
            <a:lvl5pPr marL="2057400" lvl="4"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5pPr>
            <a:lvl6pPr marL="2514600" lvl="5"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6pPr>
            <a:lvl7pPr marL="2971800" lvl="6"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7pPr>
            <a:lvl8pPr marL="3429000" lvl="7"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8pPr>
            <a:lvl9pPr marL="3886200" lvl="8"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9pPr>
          </a:lstStyle>
          <a:p>
            <a:r>
              <a:rPr lang="he-IL" sz="4400" dirty="0" smtClean="0">
                <a:sym typeface="Varela Round"/>
              </a:rPr>
              <a:t>סיפור קצר</a:t>
            </a:r>
            <a:endParaRPr lang="he-IL" sz="4400" dirty="0">
              <a:sym typeface="Varela Round"/>
            </a:endParaRPr>
          </a:p>
        </p:txBody>
      </p:sp>
    </p:spTree>
    <p:extLst>
      <p:ext uri="{BB962C8B-B14F-4D97-AF65-F5344CB8AC3E}">
        <p14:creationId xmlns:p14="http://schemas.microsoft.com/office/powerpoint/2010/main" val="371967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משמעות השמות </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3" name="דיאגרמה 2"/>
          <p:cNvGraphicFramePr/>
          <p:nvPr>
            <p:extLst>
              <p:ext uri="{D42A27DB-BD31-4B8C-83A1-F6EECF244321}">
                <p14:modId xmlns:p14="http://schemas.microsoft.com/office/powerpoint/2010/main" val="3579536945"/>
              </p:ext>
            </p:extLst>
          </p:nvPr>
        </p:nvGraphicFramePr>
        <p:xfrm>
          <a:off x="2032000" y="89977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771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874327" y="333327"/>
            <a:ext cx="5839691"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אמצעים אמנותיים בסיפור</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2" name="דיאגרמה 1"/>
          <p:cNvGraphicFramePr/>
          <p:nvPr>
            <p:extLst>
              <p:ext uri="{D42A27DB-BD31-4B8C-83A1-F6EECF244321}">
                <p14:modId xmlns:p14="http://schemas.microsoft.com/office/powerpoint/2010/main" val="2168887197"/>
              </p:ext>
            </p:extLst>
          </p:nvPr>
        </p:nvGraphicFramePr>
        <p:xfrm>
          <a:off x="2032000" y="9785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7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סיכום</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0" y="2218421"/>
            <a:ext cx="12192000" cy="2358338"/>
          </a:xfrm>
          <a:prstGeom prst="rect">
            <a:avLst/>
          </a:prstGeom>
          <a:solidFill>
            <a:schemeClr val="accent3">
              <a:lumMod val="40000"/>
              <a:lumOff val="60000"/>
            </a:schemeClr>
          </a:solidFill>
          <a:effectLst>
            <a:glow rad="228600">
              <a:schemeClr val="accent3">
                <a:satMod val="175000"/>
                <a:alpha val="40000"/>
              </a:schemeClr>
            </a:glow>
          </a:effectLst>
        </p:spPr>
        <p:txBody>
          <a:bodyPr wrap="square" rtlCol="1">
            <a:spAutoFit/>
          </a:bodyPr>
          <a:lstStyle/>
          <a:p>
            <a:pPr algn="ctr" rtl="1">
              <a:lnSpc>
                <a:spcPct val="150000"/>
              </a:lnSpc>
            </a:pPr>
            <a:r>
              <a:rPr lang="he-IL" sz="2000" b="1" dirty="0">
                <a:latin typeface="Varela Round" panose="00000500000000000000" pitchFamily="2" charset="-79"/>
                <a:cs typeface="Varela Round" panose="00000500000000000000" pitchFamily="2" charset="-79"/>
              </a:rPr>
              <a:t>המסקנה העולה מן הסיפור היא שמאמציו של האדם להגשים את כמיהת-נפשו נתפשים כמאמצי שווא, ועצם ניסיונו של האדם להגיע אל מה שבעיניו מעניק משמעות לחייו, מאופס כליל נוכח כוחות החזקים ממנו.</a:t>
            </a:r>
          </a:p>
          <a:p>
            <a:pPr algn="ctr" rtl="1">
              <a:lnSpc>
                <a:spcPct val="150000"/>
              </a:lnSpc>
            </a:pPr>
            <a:endParaRPr lang="he-IL" sz="2000" b="1" dirty="0">
              <a:latin typeface="Varela Round" panose="00000500000000000000" pitchFamily="2" charset="-79"/>
              <a:cs typeface="Varela Round" panose="00000500000000000000" pitchFamily="2" charset="-79"/>
            </a:endParaRPr>
          </a:p>
          <a:p>
            <a:pPr algn="ctr" rtl="1">
              <a:lnSpc>
                <a:spcPct val="150000"/>
              </a:lnSpc>
            </a:pPr>
            <a:r>
              <a:rPr lang="he-IL" sz="2000" b="1" dirty="0">
                <a:latin typeface="Varela Round" panose="00000500000000000000" pitchFamily="2" charset="-79"/>
                <a:cs typeface="Varela Round" panose="00000500000000000000" pitchFamily="2" charset="-79"/>
              </a:rPr>
              <a:t>   מכאן שהסיפור "</a:t>
            </a:r>
            <a:r>
              <a:rPr lang="he-IL" sz="2000" b="1" dirty="0" err="1">
                <a:latin typeface="Varela Round" panose="00000500000000000000" pitchFamily="2" charset="-79"/>
                <a:cs typeface="Varela Round" panose="00000500000000000000" pitchFamily="2" charset="-79"/>
              </a:rPr>
              <a:t>פרנהיים</a:t>
            </a:r>
            <a:r>
              <a:rPr lang="he-IL" sz="2000" b="1" dirty="0">
                <a:latin typeface="Varela Round" panose="00000500000000000000" pitchFamily="2" charset="-79"/>
                <a:cs typeface="Varela Round" panose="00000500000000000000" pitchFamily="2" charset="-79"/>
              </a:rPr>
              <a:t>" מציב עלילה שסופה נעוץ בתחילתה: גורלו של </a:t>
            </a:r>
            <a:r>
              <a:rPr lang="he-IL" sz="2000" b="1" dirty="0" err="1">
                <a:latin typeface="Varela Round" panose="00000500000000000000" pitchFamily="2" charset="-79"/>
                <a:cs typeface="Varela Round" panose="00000500000000000000" pitchFamily="2" charset="-79"/>
              </a:rPr>
              <a:t>פרנהיים</a:t>
            </a:r>
            <a:r>
              <a:rPr lang="he-IL" sz="2000" b="1" dirty="0">
                <a:latin typeface="Varela Round" panose="00000500000000000000" pitchFamily="2" charset="-79"/>
                <a:cs typeface="Varela Round" panose="00000500000000000000" pitchFamily="2" charset="-79"/>
              </a:rPr>
              <a:t> הוא בלתי-נמנע, וכל דרכו מרגע שובו לעירו צפויה </a:t>
            </a:r>
            <a:r>
              <a:rPr lang="he-IL" sz="2000" b="1" dirty="0" err="1">
                <a:latin typeface="Varela Round" panose="00000500000000000000" pitchFamily="2" charset="-79"/>
                <a:cs typeface="Varela Round" panose="00000500000000000000" pitchFamily="2" charset="-79"/>
              </a:rPr>
              <a:t>היתה</a:t>
            </a:r>
            <a:r>
              <a:rPr lang="he-IL" sz="2000" b="1" dirty="0">
                <a:latin typeface="Varela Round" panose="00000500000000000000" pitchFamily="2" charset="-79"/>
                <a:cs typeface="Varela Round" panose="00000500000000000000" pitchFamily="2" charset="-79"/>
              </a:rPr>
              <a:t> מראש לכישלון. </a:t>
            </a:r>
          </a:p>
        </p:txBody>
      </p:sp>
    </p:spTree>
    <p:extLst>
      <p:ext uri="{BB962C8B-B14F-4D97-AF65-F5344CB8AC3E}">
        <p14:creationId xmlns:p14="http://schemas.microsoft.com/office/powerpoint/2010/main" val="71857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שאלות לתרגול</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5" name="Google Shape;90;p14"/>
          <p:cNvSpPr txBox="1">
            <a:spLocks noGrp="1"/>
          </p:cNvSpPr>
          <p:nvPr>
            <p:ph type="body" idx="1"/>
          </p:nvPr>
        </p:nvSpPr>
        <p:spPr>
          <a:xfrm>
            <a:off x="716954" y="1985319"/>
            <a:ext cx="10997063" cy="2663114"/>
          </a:xfrm>
          <a:prstGeom prst="round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lvl="0" indent="0" algn="just">
              <a:lnSpc>
                <a:spcPct val="140000"/>
              </a:lnSpc>
              <a:spcBef>
                <a:spcPts val="0"/>
              </a:spcBef>
              <a:buNone/>
            </a:pPr>
            <a:r>
              <a:rPr lang="he-IL" sz="2400" dirty="0">
                <a:latin typeface="Varela Round" panose="00000500000000000000" pitchFamily="2" charset="-79"/>
                <a:cs typeface="Varela Round" panose="00000500000000000000" pitchFamily="2" charset="-79"/>
              </a:rPr>
              <a:t>לפתיחה בסיפורי עגנון יש כמה תפקידים: לשמש אקספוזיציה ולמסור פרטי רקע, לעורר ציפיות בקורא, להציג </a:t>
            </a:r>
            <a:r>
              <a:rPr lang="he-IL" sz="2400" dirty="0" smtClean="0">
                <a:latin typeface="Varela Round" panose="00000500000000000000" pitchFamily="2" charset="-79"/>
                <a:cs typeface="Varela Round" panose="00000500000000000000" pitchFamily="2" charset="-79"/>
              </a:rPr>
              <a:t>את הנושא </a:t>
            </a:r>
            <a:r>
              <a:rPr lang="he-IL" sz="2400" dirty="0">
                <a:latin typeface="Varela Round" panose="00000500000000000000" pitchFamily="2" charset="-79"/>
                <a:cs typeface="Varela Round" panose="00000500000000000000" pitchFamily="2" charset="-79"/>
              </a:rPr>
              <a:t>המרכזי בסיפור, לרמוז על המשך עלילת הסיפור.</a:t>
            </a:r>
          </a:p>
          <a:p>
            <a:pPr marL="0" lvl="0" indent="0" algn="just">
              <a:lnSpc>
                <a:spcPct val="140000"/>
              </a:lnSpc>
              <a:spcBef>
                <a:spcPts val="0"/>
              </a:spcBef>
              <a:buNone/>
            </a:pPr>
            <a:r>
              <a:rPr lang="he-IL" sz="2400" dirty="0">
                <a:latin typeface="Varela Round" panose="00000500000000000000" pitchFamily="2" charset="-79"/>
                <a:cs typeface="Varela Round" panose="00000500000000000000" pitchFamily="2" charset="-79"/>
              </a:rPr>
              <a:t>תאר את הפתיחה בסיפור קצר מאת עגנון שלמדת, והסבר שניים מן התפקידים </a:t>
            </a:r>
            <a:r>
              <a:rPr lang="he-IL" sz="2400" dirty="0" smtClean="0">
                <a:latin typeface="Varela Round" panose="00000500000000000000" pitchFamily="2" charset="-79"/>
                <a:cs typeface="Varela Round" panose="00000500000000000000" pitchFamily="2" charset="-79"/>
              </a:rPr>
              <a:t>שלה.</a:t>
            </a:r>
            <a:endParaRPr lang="he-IL" sz="2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80799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שאלות לתרגול</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5" name="Google Shape;90;p14"/>
          <p:cNvSpPr txBox="1">
            <a:spLocks noGrp="1"/>
          </p:cNvSpPr>
          <p:nvPr>
            <p:ph type="body" idx="1"/>
          </p:nvPr>
        </p:nvSpPr>
        <p:spPr>
          <a:xfrm>
            <a:off x="716954" y="1985319"/>
            <a:ext cx="10997063" cy="2663114"/>
          </a:xfrm>
          <a:prstGeom prst="round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lvl="0" indent="0" algn="just">
              <a:lnSpc>
                <a:spcPct val="140000"/>
              </a:lnSpc>
              <a:spcBef>
                <a:spcPts val="0"/>
              </a:spcBef>
              <a:buNone/>
            </a:pPr>
            <a:r>
              <a:rPr lang="he-IL" sz="2400" dirty="0" smtClean="0">
                <a:latin typeface="Varela Round" panose="00000500000000000000" pitchFamily="2" charset="-79"/>
                <a:cs typeface="Varela Round" panose="00000500000000000000" pitchFamily="2" charset="-79"/>
              </a:rPr>
              <a:t>האם דמות מרכזית בסיפור קצר שלמדת חווה תהליך שמוביל אותה לתובנה חדשה על עצמה, על חייה ועל סביבתה?</a:t>
            </a:r>
            <a:r>
              <a:rPr lang="en-US" sz="2400" dirty="0" smtClean="0">
                <a:latin typeface="Varela Round" panose="00000500000000000000" pitchFamily="2" charset="-79"/>
                <a:cs typeface="Varela Round" panose="00000500000000000000" pitchFamily="2" charset="-79"/>
              </a:rPr>
              <a:t> </a:t>
            </a:r>
            <a:r>
              <a:rPr lang="he-IL" sz="2400" dirty="0" smtClean="0">
                <a:latin typeface="Varela Round" panose="00000500000000000000" pitchFamily="2" charset="-79"/>
                <a:cs typeface="Varela Round" panose="00000500000000000000" pitchFamily="2" charset="-79"/>
              </a:rPr>
              <a:t> נמק והדגם את דבריך.</a:t>
            </a:r>
            <a:endParaRPr lang="he-IL" sz="2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66806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6166" y="447"/>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9128" y="3016166"/>
            <a:ext cx="10471879" cy="1815646"/>
          </a:xfrm>
          <a:prstGeom prst="rect">
            <a:avLst/>
          </a:prstGeom>
          <a:noFill/>
        </p:spPr>
        <p:txBody>
          <a:bodyPr wrap="square" rtlCol="1">
            <a:spAutoFit/>
          </a:bodyPr>
          <a:lstStyle/>
          <a:p>
            <a:pPr marL="895260" marR="0" lvl="0" indent="0" algn="just" defTabSz="914309" rtl="1"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rights@education.gov.il</a:t>
            </a:r>
            <a:endParaRPr kumimoji="0" lang="he-IL"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endParaRPr>
          </a:p>
        </p:txBody>
      </p:sp>
      <p:sp>
        <p:nvSpPr>
          <p:cNvPr id="5" name="מלבן 4">
            <a:extLst>
              <a:ext uri="{FF2B5EF4-FFF2-40B4-BE49-F238E27FC236}">
                <a16:creationId xmlns:a16="http://schemas.microsoft.com/office/drawing/2014/main" id="{0276247E-F89D-4BE1-B3D6-7FE06BEB5A42}"/>
              </a:ext>
            </a:extLst>
          </p:cNvPr>
          <p:cNvSpPr/>
          <p:nvPr/>
        </p:nvSpPr>
        <p:spPr>
          <a:xfrm>
            <a:off x="1589" y="1838684"/>
            <a:ext cx="12188825" cy="830889"/>
          </a:xfrm>
          <a:prstGeom prst="rect">
            <a:avLst/>
          </a:prstGeom>
        </p:spPr>
        <p:txBody>
          <a:bodyPr wrap="square">
            <a:spAutoFit/>
          </a:bodyPr>
          <a:lstStyle/>
          <a:p>
            <a:pPr marL="0" marR="0" lvl="0" indent="0" algn="ctr" defTabSz="914309" rtl="0" eaLnBrk="1" fontAlgn="auto" latinLnBrk="0" hangingPunct="1">
              <a:lnSpc>
                <a:spcPct val="150000"/>
              </a:lnSpc>
              <a:spcBef>
                <a:spcPts val="0"/>
              </a:spcBef>
              <a:spcAft>
                <a:spcPts val="0"/>
              </a:spcAft>
              <a:buClr>
                <a:srgbClr val="000000"/>
              </a:buClr>
              <a:buSzTx/>
              <a:buFont typeface="Arial"/>
              <a:buNone/>
              <a:tabLst/>
              <a:defRPr/>
            </a:pPr>
            <a:r>
              <a:rPr kumimoji="0" lang="he-IL" sz="3200" b="1"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שימוש ביצירות מוגנות בזכויות יוצרים ואיתור בעלי זכויות </a:t>
            </a:r>
          </a:p>
        </p:txBody>
      </p:sp>
    </p:spTree>
    <p:extLst>
      <p:ext uri="{BB962C8B-B14F-4D97-AF65-F5344CB8AC3E}">
        <p14:creationId xmlns:p14="http://schemas.microsoft.com/office/powerpoint/2010/main" val="3927712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ש"י עגנון</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3" name="Google Shape;90;p14"/>
          <p:cNvSpPr txBox="1">
            <a:spLocks noGrp="1"/>
          </p:cNvSpPr>
          <p:nvPr>
            <p:ph type="body" idx="1"/>
          </p:nvPr>
        </p:nvSpPr>
        <p:spPr>
          <a:xfrm>
            <a:off x="5918510" y="2112159"/>
            <a:ext cx="5795507" cy="2833950"/>
          </a:xfrm>
          <a:prstGeom prst="rect">
            <a:avLst/>
          </a:prstGeom>
          <a:noFill/>
          <a:ln>
            <a:noFill/>
          </a:ln>
        </p:spPr>
        <p:txBody>
          <a:bodyPr spcFirstLastPara="1" wrap="square" lIns="91425" tIns="45700" rIns="91425" bIns="45700" anchor="ctr" anchorCtr="0">
            <a:noAutofit/>
          </a:bodyPr>
          <a:lstStyle/>
          <a:p>
            <a:pPr marL="0" lvl="0" indent="0" algn="just">
              <a:lnSpc>
                <a:spcPct val="140000"/>
              </a:lnSpc>
              <a:spcBef>
                <a:spcPts val="0"/>
              </a:spcBef>
              <a:buNone/>
            </a:pPr>
            <a:r>
              <a:rPr lang="he-IL" sz="1800" dirty="0">
                <a:latin typeface="Varela Round" panose="00000500000000000000" pitchFamily="2" charset="-79"/>
                <a:cs typeface="Varela Round" panose="00000500000000000000" pitchFamily="2" charset="-79"/>
              </a:rPr>
              <a:t>מגדולי הסופרים העבריים בעת החדשה. חתן פרס נובל לספרות לשנת 1966 וחתן פרס ישראל לספרות. </a:t>
            </a:r>
            <a:endParaRPr lang="he-IL" sz="1800" dirty="0" smtClean="0">
              <a:latin typeface="Varela Round" panose="00000500000000000000" pitchFamily="2" charset="-79"/>
              <a:cs typeface="Varela Round" panose="00000500000000000000" pitchFamily="2" charset="-79"/>
            </a:endParaRPr>
          </a:p>
          <a:p>
            <a:pPr marL="0" lvl="0" indent="0" algn="just">
              <a:lnSpc>
                <a:spcPct val="140000"/>
              </a:lnSpc>
              <a:spcBef>
                <a:spcPts val="0"/>
              </a:spcBef>
              <a:buNone/>
            </a:pPr>
            <a:endParaRPr lang="he-IL" sz="1800" dirty="0" smtClean="0">
              <a:latin typeface="Varela Round" panose="00000500000000000000" pitchFamily="2" charset="-79"/>
              <a:cs typeface="Varela Round" panose="00000500000000000000" pitchFamily="2" charset="-79"/>
            </a:endParaRPr>
          </a:p>
          <a:p>
            <a:pPr marL="0" indent="0" algn="just">
              <a:lnSpc>
                <a:spcPct val="140000"/>
              </a:lnSpc>
              <a:spcBef>
                <a:spcPts val="0"/>
              </a:spcBef>
              <a:buNone/>
            </a:pPr>
            <a:r>
              <a:rPr lang="he-IL" sz="1800" dirty="0" smtClean="0">
                <a:latin typeface="Varela Round" panose="00000500000000000000" pitchFamily="2" charset="-79"/>
                <a:cs typeface="Varela Round" panose="00000500000000000000" pitchFamily="2" charset="-79"/>
              </a:rPr>
              <a:t>נולד ב-1887, </a:t>
            </a:r>
            <a:r>
              <a:rPr lang="he-IL" sz="1800" dirty="0">
                <a:latin typeface="Varela Round" panose="00000500000000000000" pitchFamily="2" charset="-79"/>
                <a:cs typeface="Varela Round" panose="00000500000000000000" pitchFamily="2" charset="-79"/>
              </a:rPr>
              <a:t>בשם שמואל יוסף </a:t>
            </a:r>
            <a:r>
              <a:rPr lang="he-IL" sz="1800" dirty="0" smtClean="0">
                <a:latin typeface="Varela Round" panose="00000500000000000000" pitchFamily="2" charset="-79"/>
                <a:cs typeface="Varela Round" panose="00000500000000000000" pitchFamily="2" charset="-79"/>
              </a:rPr>
              <a:t>צַ'צְ'</a:t>
            </a:r>
            <a:r>
              <a:rPr lang="he-IL" sz="1800" dirty="0" err="1" smtClean="0">
                <a:latin typeface="Varela Round" panose="00000500000000000000" pitchFamily="2" charset="-79"/>
                <a:cs typeface="Varela Round" panose="00000500000000000000" pitchFamily="2" charset="-79"/>
              </a:rPr>
              <a:t>קֶס</a:t>
            </a:r>
            <a:r>
              <a:rPr lang="he-IL" sz="1800" dirty="0" smtClean="0">
                <a:latin typeface="Varela Round" panose="00000500000000000000" pitchFamily="2" charset="-79"/>
                <a:cs typeface="Varela Round" panose="00000500000000000000" pitchFamily="2" charset="-79"/>
              </a:rPr>
              <a:t>, בעיירה </a:t>
            </a:r>
            <a:r>
              <a:rPr lang="he-IL" sz="1800" dirty="0" err="1">
                <a:latin typeface="Varela Round" panose="00000500000000000000" pitchFamily="2" charset="-79"/>
                <a:cs typeface="Varela Round" panose="00000500000000000000" pitchFamily="2" charset="-79"/>
              </a:rPr>
              <a:t>בוצ'אץ</a:t>
            </a:r>
            <a:r>
              <a:rPr lang="he-IL" sz="1800" dirty="0">
                <a:latin typeface="Varela Round" panose="00000500000000000000" pitchFamily="2" charset="-79"/>
                <a:cs typeface="Varela Round" panose="00000500000000000000" pitchFamily="2" charset="-79"/>
              </a:rPr>
              <a:t>' שבגליציה המזרחית (באוקראינה של היום</a:t>
            </a:r>
            <a:r>
              <a:rPr lang="he-IL" sz="1800" dirty="0" smtClean="0">
                <a:latin typeface="Varela Round" panose="00000500000000000000" pitchFamily="2" charset="-79"/>
                <a:cs typeface="Varela Round" panose="00000500000000000000" pitchFamily="2" charset="-79"/>
              </a:rPr>
              <a:t>). בהיותו בן 5 כתב את שירו הראשון. ב-1908 </a:t>
            </a:r>
            <a:r>
              <a:rPr lang="he-IL" sz="1800" dirty="0">
                <a:latin typeface="Varela Round" panose="00000500000000000000" pitchFamily="2" charset="-79"/>
                <a:cs typeface="Varela Round" panose="00000500000000000000" pitchFamily="2" charset="-79"/>
              </a:rPr>
              <a:t>עלה לארץ ישראל, כשהוא כבר סופר צעיר, והמשיך בכתיבה בארץ. בשנת 1912 היגר לגרמניה למשך 12 שנים, שלאחריהן, ב-1924, עלה שוב לארץ ישראל והשתקע בה עד סוף ימיו</a:t>
            </a:r>
            <a:r>
              <a:rPr lang="he-IL" sz="1800" dirty="0" smtClean="0">
                <a:latin typeface="Varela Round" panose="00000500000000000000" pitchFamily="2" charset="-79"/>
                <a:cs typeface="Varela Round" panose="00000500000000000000" pitchFamily="2" charset="-79"/>
              </a:rPr>
              <a:t>.</a:t>
            </a:r>
            <a:endParaRPr lang="he-IL" sz="1800" dirty="0">
              <a:latin typeface="Varela Round" panose="00000500000000000000" pitchFamily="2" charset="-79"/>
              <a:cs typeface="Varela Round" panose="00000500000000000000" pitchFamily="2" charset="-79"/>
            </a:endParaRPr>
          </a:p>
        </p:txBody>
      </p:sp>
      <p:pic>
        <p:nvPicPr>
          <p:cNvPr id="1030" name="Picture 6" descr="גדול הסופרים העבריים&quot; | ישראל היו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42" y="1867021"/>
            <a:ext cx="5391150" cy="3324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9155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21506" name="Picture 2" descr="הסופר ש&quot;י עגנו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2" y="333327"/>
            <a:ext cx="4153548" cy="585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ש"י עגנון</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3" name="Google Shape;90;p14"/>
          <p:cNvSpPr txBox="1">
            <a:spLocks noGrp="1"/>
          </p:cNvSpPr>
          <p:nvPr>
            <p:ph type="body" idx="1"/>
          </p:nvPr>
        </p:nvSpPr>
        <p:spPr>
          <a:xfrm>
            <a:off x="4843463" y="1454934"/>
            <a:ext cx="6870554" cy="4148400"/>
          </a:xfrm>
          <a:prstGeom prst="rect">
            <a:avLst/>
          </a:prstGeom>
          <a:noFill/>
          <a:ln>
            <a:noFill/>
          </a:ln>
        </p:spPr>
        <p:txBody>
          <a:bodyPr spcFirstLastPara="1" wrap="square" lIns="91425" tIns="45700" rIns="91425" bIns="45700" anchor="ctr" anchorCtr="0">
            <a:noAutofit/>
          </a:bodyPr>
          <a:lstStyle/>
          <a:p>
            <a:pPr marL="0" lvl="0" indent="0" algn="just">
              <a:lnSpc>
                <a:spcPct val="140000"/>
              </a:lnSpc>
              <a:spcBef>
                <a:spcPts val="0"/>
              </a:spcBef>
              <a:buNone/>
            </a:pPr>
            <a:r>
              <a:rPr lang="he-IL" sz="1800" dirty="0" smtClean="0">
                <a:latin typeface="Varela Round" panose="00000500000000000000" pitchFamily="2" charset="-79"/>
                <a:cs typeface="Varela Round" panose="00000500000000000000" pitchFamily="2" charset="-79"/>
              </a:rPr>
              <a:t>הסיפור </a:t>
            </a:r>
            <a:r>
              <a:rPr lang="he-IL" sz="1800" dirty="0">
                <a:latin typeface="Varela Round" panose="00000500000000000000" pitchFamily="2" charset="-79"/>
                <a:cs typeface="Varela Round" panose="00000500000000000000" pitchFamily="2" charset="-79"/>
              </a:rPr>
              <a:t>הראשון שפרסם בארץ ישראל, באוקטובר 1908, היה "עגונות", ובעקבותיו שינה את שמו לעגנון. עגנון פרסם ספרים רבים בימי חייו בהוצאת שוקן, שהוקמה בעיקר בשבילו, וספריו היו הראשונים שפורסמו בה. לאחר מותו פרסמה בתו, אמונה ירון, כתבי יד רבים שאותם לא פרסם בימי חייו. ספריו של עגנון תורגמו לשפות רבות, וזכו להצלחה ולהערכה ברחבי העולם. ספריו של עגנון עוסקים בשאלות הקשורות לעם היהודי, בארס פואטיקה, בפסיכולוגיה ובנושאים נוספים רבים. בין יצירותיו הבולטות: הרומנים "הכנסת כלה" "אורח נטה ללון", "תמול שלשום", הרומן הקצר "סיפור פשוט" והנובלות "והיה העקוב למישור", "בלבב ימים" ו"תהילה".</a:t>
            </a:r>
            <a:endParaRPr sz="1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Tree>
    <p:extLst>
      <p:ext uri="{BB962C8B-B14F-4D97-AF65-F5344CB8AC3E}">
        <p14:creationId xmlns:p14="http://schemas.microsoft.com/office/powerpoint/2010/main" val="301763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0" y="2626029"/>
            <a:ext cx="12192000" cy="973343"/>
          </a:xfrm>
          <a:prstGeom prst="rect">
            <a:avLst/>
          </a:prstGeom>
          <a:solidFill>
            <a:schemeClr val="accent3">
              <a:lumMod val="40000"/>
              <a:lumOff val="60000"/>
            </a:schemeClr>
          </a:solidFill>
          <a:effectLst>
            <a:glow rad="228600">
              <a:schemeClr val="accent3">
                <a:satMod val="175000"/>
                <a:alpha val="40000"/>
              </a:schemeClr>
            </a:glow>
          </a:effectLst>
        </p:spPr>
        <p:txBody>
          <a:bodyPr wrap="square" rtlCol="1">
            <a:spAutoFit/>
          </a:bodyPr>
          <a:lstStyle/>
          <a:p>
            <a:pPr algn="ctr" rtl="1">
              <a:lnSpc>
                <a:spcPct val="150000"/>
              </a:lnSpc>
            </a:pPr>
            <a:r>
              <a:rPr lang="he-IL" sz="2000" b="1" dirty="0" smtClean="0">
                <a:latin typeface="Varela Round" panose="00000500000000000000" pitchFamily="2" charset="-79"/>
                <a:cs typeface="Varela Round" panose="00000500000000000000" pitchFamily="2" charset="-79"/>
              </a:rPr>
              <a:t>סיפורו של </a:t>
            </a:r>
            <a:r>
              <a:rPr lang="he-IL" sz="2000" b="1" dirty="0" err="1" smtClean="0">
                <a:latin typeface="Varela Round" panose="00000500000000000000" pitchFamily="2" charset="-79"/>
                <a:cs typeface="Varela Round" panose="00000500000000000000" pitchFamily="2" charset="-79"/>
              </a:rPr>
              <a:t>פרנהיים</a:t>
            </a:r>
            <a:r>
              <a:rPr lang="he-IL" sz="2000" b="1" dirty="0" smtClean="0">
                <a:latin typeface="Varela Round" panose="00000500000000000000" pitchFamily="2" charset="-79"/>
                <a:cs typeface="Varela Round" panose="00000500000000000000" pitchFamily="2" charset="-79"/>
              </a:rPr>
              <a:t>:</a:t>
            </a:r>
            <a:r>
              <a:rPr lang="en-US" sz="2000" b="1" dirty="0" smtClean="0">
                <a:latin typeface="Varela Round" panose="00000500000000000000" pitchFamily="2" charset="-79"/>
                <a:cs typeface="Varela Round" panose="00000500000000000000" pitchFamily="2" charset="-79"/>
              </a:rPr>
              <a:t/>
            </a:r>
            <a:br>
              <a:rPr lang="en-US" sz="2000" b="1" dirty="0" smtClean="0">
                <a:latin typeface="Varela Round" panose="00000500000000000000" pitchFamily="2" charset="-79"/>
                <a:cs typeface="Varela Round" panose="00000500000000000000" pitchFamily="2" charset="-79"/>
              </a:rPr>
            </a:br>
            <a:r>
              <a:rPr lang="he-IL" sz="2000" b="1" dirty="0" smtClean="0">
                <a:latin typeface="Varela Round" panose="00000500000000000000" pitchFamily="2" charset="-79"/>
                <a:cs typeface="Varela Round" panose="00000500000000000000" pitchFamily="2" charset="-79"/>
              </a:rPr>
              <a:t>האיש שחזר לאחר שנים בשבי, וגילה את מציאות חייו החדשה</a:t>
            </a:r>
            <a:endParaRPr lang="he-IL" sz="2000" b="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37338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i="0" u="none" strike="noStrike" cap="none" dirty="0" smtClean="0">
                <a:solidFill>
                  <a:schemeClr val="dk1"/>
                </a:solidFill>
                <a:latin typeface="Varela Round" panose="00000500000000000000" pitchFamily="2" charset="-79"/>
                <a:cs typeface="Varela Round" panose="00000500000000000000" pitchFamily="2" charset="-79"/>
                <a:sym typeface="Calibri"/>
              </a:rPr>
              <a:t>הדמויות בסיפור</a:t>
            </a:r>
            <a:endParaRPr sz="400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anose="00000500000000000000" pitchFamily="2" charset="-79"/>
              <a:cs typeface="Varela Round" panose="00000500000000000000" pitchFamily="2" charset="-79"/>
            </a:endParaRPr>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anose="00000500000000000000" pitchFamily="2" charset="-79"/>
              <a:cs typeface="Varela Round" panose="00000500000000000000" pitchFamily="2" charset="-79"/>
            </a:endParaRPr>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anose="00000500000000000000" pitchFamily="2" charset="-79"/>
              <a:cs typeface="Varela Round" panose="00000500000000000000" pitchFamily="2" charset="-79"/>
            </a:endParaRPr>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anose="00000500000000000000" pitchFamily="2" charset="-79"/>
              <a:cs typeface="Varela Round" panose="00000500000000000000" pitchFamily="2" charset="-79"/>
            </a:endParaRPr>
          </a:p>
        </p:txBody>
      </p:sp>
      <p:sp>
        <p:nvSpPr>
          <p:cNvPr id="33" name="Google Shape;96;p14"/>
          <p:cNvSpPr txBox="1">
            <a:spLocks/>
          </p:cNvSpPr>
          <p:nvPr/>
        </p:nvSpPr>
        <p:spPr>
          <a:xfrm>
            <a:off x="1282225" y="1283625"/>
            <a:ext cx="2198100" cy="616500"/>
          </a:xfrm>
          <a:prstGeom prst="rect">
            <a:avLst/>
          </a:prstGeom>
          <a:solidFill>
            <a:srgbClr val="E06666"/>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משפחת שטיינר</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34" name="Google Shape;97;p14"/>
          <p:cNvSpPr txBox="1">
            <a:spLocks/>
          </p:cNvSpPr>
          <p:nvPr/>
        </p:nvSpPr>
        <p:spPr>
          <a:xfrm>
            <a:off x="524500" y="2502500"/>
            <a:ext cx="1062300" cy="616500"/>
          </a:xfrm>
          <a:prstGeom prst="rect">
            <a:avLst/>
          </a:prstGeom>
          <a:solidFill>
            <a:srgbClr val="E06666"/>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היינץ</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35" name="Google Shape;98;p14"/>
          <p:cNvSpPr txBox="1">
            <a:spLocks/>
          </p:cNvSpPr>
          <p:nvPr/>
        </p:nvSpPr>
        <p:spPr>
          <a:xfrm>
            <a:off x="2974800" y="2502500"/>
            <a:ext cx="1197400" cy="616500"/>
          </a:xfrm>
          <a:prstGeom prst="rect">
            <a:avLst/>
          </a:prstGeom>
          <a:solidFill>
            <a:srgbClr val="E06666"/>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גרטרוד</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cxnSp>
        <p:nvCxnSpPr>
          <p:cNvPr id="36" name="Google Shape;99;p14"/>
          <p:cNvCxnSpPr>
            <a:endCxn id="35" idx="1"/>
          </p:cNvCxnSpPr>
          <p:nvPr/>
        </p:nvCxnSpPr>
        <p:spPr>
          <a:xfrm>
            <a:off x="1586800" y="2810750"/>
            <a:ext cx="1388000" cy="0"/>
          </a:xfrm>
          <a:prstGeom prst="straightConnector1">
            <a:avLst/>
          </a:prstGeom>
          <a:noFill/>
          <a:ln w="28575" cap="flat" cmpd="sng">
            <a:solidFill>
              <a:schemeClr val="tx1"/>
            </a:solidFill>
            <a:prstDash val="solid"/>
            <a:round/>
            <a:headEnd type="none" w="med" len="med"/>
            <a:tailEnd type="none" w="med" len="med"/>
          </a:ln>
        </p:spPr>
      </p:cxnSp>
      <p:cxnSp>
        <p:nvCxnSpPr>
          <p:cNvPr id="37" name="Google Shape;100;p14"/>
          <p:cNvCxnSpPr/>
          <p:nvPr/>
        </p:nvCxnSpPr>
        <p:spPr>
          <a:xfrm rot="10800000" flipH="1">
            <a:off x="2348700" y="2803625"/>
            <a:ext cx="14700" cy="1017900"/>
          </a:xfrm>
          <a:prstGeom prst="straightConnector1">
            <a:avLst/>
          </a:prstGeom>
          <a:noFill/>
          <a:ln w="28575" cap="flat" cmpd="sng">
            <a:solidFill>
              <a:schemeClr val="tx1"/>
            </a:solidFill>
            <a:prstDash val="solid"/>
            <a:round/>
            <a:headEnd type="none" w="med" len="med"/>
            <a:tailEnd type="none" w="med" len="med"/>
          </a:ln>
        </p:spPr>
      </p:cxnSp>
      <p:cxnSp>
        <p:nvCxnSpPr>
          <p:cNvPr id="38" name="Google Shape;101;p14"/>
          <p:cNvCxnSpPr/>
          <p:nvPr/>
        </p:nvCxnSpPr>
        <p:spPr>
          <a:xfrm>
            <a:off x="1594500" y="3821525"/>
            <a:ext cx="1523100" cy="0"/>
          </a:xfrm>
          <a:prstGeom prst="straightConnector1">
            <a:avLst/>
          </a:prstGeom>
          <a:noFill/>
          <a:ln w="28575" cap="flat" cmpd="sng">
            <a:solidFill>
              <a:schemeClr val="tx1"/>
            </a:solidFill>
            <a:prstDash val="solid"/>
            <a:round/>
            <a:headEnd type="none" w="med" len="med"/>
            <a:tailEnd type="none" w="med" len="med"/>
          </a:ln>
        </p:spPr>
      </p:cxnSp>
      <p:cxnSp>
        <p:nvCxnSpPr>
          <p:cNvPr id="39" name="Google Shape;102;p14"/>
          <p:cNvCxnSpPr/>
          <p:nvPr/>
        </p:nvCxnSpPr>
        <p:spPr>
          <a:xfrm rot="10800000">
            <a:off x="1586700" y="3821500"/>
            <a:ext cx="6600" cy="474000"/>
          </a:xfrm>
          <a:prstGeom prst="straightConnector1">
            <a:avLst/>
          </a:prstGeom>
          <a:noFill/>
          <a:ln w="28575" cap="flat" cmpd="sng">
            <a:solidFill>
              <a:schemeClr val="tx1"/>
            </a:solidFill>
            <a:prstDash val="solid"/>
            <a:round/>
            <a:headEnd type="none" w="med" len="med"/>
            <a:tailEnd type="none" w="med" len="med"/>
          </a:ln>
        </p:spPr>
      </p:cxnSp>
      <p:cxnSp>
        <p:nvCxnSpPr>
          <p:cNvPr id="40" name="Google Shape;103;p14"/>
          <p:cNvCxnSpPr/>
          <p:nvPr/>
        </p:nvCxnSpPr>
        <p:spPr>
          <a:xfrm rot="10800000">
            <a:off x="3110700" y="3821500"/>
            <a:ext cx="6600" cy="474000"/>
          </a:xfrm>
          <a:prstGeom prst="straightConnector1">
            <a:avLst/>
          </a:prstGeom>
          <a:noFill/>
          <a:ln w="28575" cap="flat" cmpd="sng">
            <a:solidFill>
              <a:schemeClr val="tx1"/>
            </a:solidFill>
            <a:prstDash val="solid"/>
            <a:round/>
            <a:headEnd type="none" w="med" len="med"/>
            <a:tailEnd type="none" w="med" len="med"/>
          </a:ln>
        </p:spPr>
      </p:cxnSp>
      <p:sp>
        <p:nvSpPr>
          <p:cNvPr id="41" name="Google Shape;104;p14"/>
          <p:cNvSpPr txBox="1">
            <a:spLocks/>
          </p:cNvSpPr>
          <p:nvPr/>
        </p:nvSpPr>
        <p:spPr>
          <a:xfrm>
            <a:off x="2758700" y="4295500"/>
            <a:ext cx="1797000" cy="616500"/>
          </a:xfrm>
          <a:prstGeom prst="rect">
            <a:avLst/>
          </a:prstGeom>
          <a:solidFill>
            <a:srgbClr val="E06666"/>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dirty="0" smtClean="0">
                <a:solidFill>
                  <a:schemeClr val="lt1"/>
                </a:solidFill>
                <a:latin typeface="Varela Round" panose="00000500000000000000" pitchFamily="2" charset="-79"/>
                <a:ea typeface="Secular One"/>
                <a:cs typeface="Varela Round" panose="00000500000000000000" pitchFamily="2" charset="-79"/>
                <a:sym typeface="Secular One"/>
              </a:rPr>
              <a:t>תינוק בבטנה</a:t>
            </a:r>
            <a:endParaRPr lang="he-IL" sz="24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42" name="Google Shape;105;p14"/>
          <p:cNvSpPr txBox="1">
            <a:spLocks/>
          </p:cNvSpPr>
          <p:nvPr/>
        </p:nvSpPr>
        <p:spPr>
          <a:xfrm>
            <a:off x="67175" y="4295500"/>
            <a:ext cx="1797000" cy="616500"/>
          </a:xfrm>
          <a:prstGeom prst="rect">
            <a:avLst/>
          </a:prstGeom>
          <a:solidFill>
            <a:srgbClr val="E06666"/>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זיגברט (זיגי)</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43" name="Google Shape;106;p14"/>
          <p:cNvSpPr txBox="1">
            <a:spLocks/>
          </p:cNvSpPr>
          <p:nvPr/>
        </p:nvSpPr>
        <p:spPr>
          <a:xfrm>
            <a:off x="7116225" y="1283625"/>
            <a:ext cx="2307600" cy="616500"/>
          </a:xfrm>
          <a:prstGeom prst="rect">
            <a:avLst/>
          </a:prstGeom>
          <a:solidFill>
            <a:srgbClr val="F6B26B"/>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משפחת פרנהיים</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44" name="Google Shape;107;p14"/>
          <p:cNvSpPr txBox="1">
            <a:spLocks/>
          </p:cNvSpPr>
          <p:nvPr/>
        </p:nvSpPr>
        <p:spPr>
          <a:xfrm>
            <a:off x="6468100" y="2502500"/>
            <a:ext cx="1062300" cy="616500"/>
          </a:xfrm>
          <a:prstGeom prst="rect">
            <a:avLst/>
          </a:prstGeom>
          <a:solidFill>
            <a:srgbClr val="F6B26B"/>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אינגה</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45" name="Google Shape;108;p14"/>
          <p:cNvSpPr txBox="1">
            <a:spLocks/>
          </p:cNvSpPr>
          <p:nvPr/>
        </p:nvSpPr>
        <p:spPr>
          <a:xfrm>
            <a:off x="9053500" y="2502500"/>
            <a:ext cx="1062300" cy="616500"/>
          </a:xfrm>
          <a:prstGeom prst="rect">
            <a:avLst/>
          </a:prstGeom>
          <a:solidFill>
            <a:srgbClr val="F6B26B"/>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וורנר</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cxnSp>
        <p:nvCxnSpPr>
          <p:cNvPr id="46" name="Google Shape;109;p14"/>
          <p:cNvCxnSpPr>
            <a:endCxn id="45" idx="1"/>
          </p:cNvCxnSpPr>
          <p:nvPr/>
        </p:nvCxnSpPr>
        <p:spPr>
          <a:xfrm>
            <a:off x="7530400" y="2810750"/>
            <a:ext cx="1523100" cy="0"/>
          </a:xfrm>
          <a:prstGeom prst="straightConnector1">
            <a:avLst/>
          </a:prstGeom>
          <a:noFill/>
          <a:ln w="28575" cap="flat" cmpd="sng">
            <a:solidFill>
              <a:schemeClr val="tx1"/>
            </a:solidFill>
            <a:prstDash val="solid"/>
            <a:round/>
            <a:headEnd type="none" w="med" len="med"/>
            <a:tailEnd type="none" w="med" len="med"/>
          </a:ln>
        </p:spPr>
      </p:cxnSp>
      <p:cxnSp>
        <p:nvCxnSpPr>
          <p:cNvPr id="47" name="Google Shape;110;p14"/>
          <p:cNvCxnSpPr/>
          <p:nvPr/>
        </p:nvCxnSpPr>
        <p:spPr>
          <a:xfrm rot="10800000" flipH="1">
            <a:off x="8292300" y="2803625"/>
            <a:ext cx="14700" cy="1017900"/>
          </a:xfrm>
          <a:prstGeom prst="straightConnector1">
            <a:avLst/>
          </a:prstGeom>
          <a:noFill/>
          <a:ln w="28575" cap="flat" cmpd="sng">
            <a:solidFill>
              <a:schemeClr val="tx1"/>
            </a:solidFill>
            <a:prstDash val="solid"/>
            <a:round/>
            <a:headEnd type="none" w="med" len="med"/>
            <a:tailEnd type="none" w="med" len="med"/>
          </a:ln>
        </p:spPr>
      </p:cxnSp>
      <p:sp>
        <p:nvSpPr>
          <p:cNvPr id="48" name="Google Shape;111;p14"/>
          <p:cNvSpPr txBox="1">
            <a:spLocks/>
          </p:cNvSpPr>
          <p:nvPr/>
        </p:nvSpPr>
        <p:spPr>
          <a:xfrm>
            <a:off x="7401150" y="3821525"/>
            <a:ext cx="1797000" cy="616500"/>
          </a:xfrm>
          <a:prstGeom prst="rect">
            <a:avLst/>
          </a:prstGeom>
          <a:solidFill>
            <a:srgbClr val="F6B26B"/>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תינוק שמת</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cxnSp>
        <p:nvCxnSpPr>
          <p:cNvPr id="49" name="Google Shape;112;p14"/>
          <p:cNvCxnSpPr>
            <a:endCxn id="44" idx="1"/>
          </p:cNvCxnSpPr>
          <p:nvPr/>
        </p:nvCxnSpPr>
        <p:spPr>
          <a:xfrm>
            <a:off x="4177600" y="2810750"/>
            <a:ext cx="2290500" cy="0"/>
          </a:xfrm>
          <a:prstGeom prst="straightConnector1">
            <a:avLst/>
          </a:prstGeom>
          <a:noFill/>
          <a:ln w="28575" cap="flat" cmpd="sng">
            <a:solidFill>
              <a:schemeClr val="tx1"/>
            </a:solidFill>
            <a:prstDash val="solid"/>
            <a:round/>
            <a:headEnd type="none" w="med" len="med"/>
            <a:tailEnd type="none" w="med" len="med"/>
          </a:ln>
        </p:spPr>
      </p:cxnSp>
      <p:sp>
        <p:nvSpPr>
          <p:cNvPr id="50" name="Google Shape;113;p14"/>
          <p:cNvSpPr txBox="1">
            <a:spLocks/>
          </p:cNvSpPr>
          <p:nvPr/>
        </p:nvSpPr>
        <p:spPr>
          <a:xfrm>
            <a:off x="4789000" y="2502500"/>
            <a:ext cx="1062300" cy="616500"/>
          </a:xfrm>
          <a:prstGeom prst="rect">
            <a:avLst/>
          </a:prstGeom>
          <a:solidFill>
            <a:srgbClr val="000000"/>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אחיות</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cxnSp>
        <p:nvCxnSpPr>
          <p:cNvPr id="51" name="Google Shape;114;p14"/>
          <p:cNvCxnSpPr/>
          <p:nvPr/>
        </p:nvCxnSpPr>
        <p:spPr>
          <a:xfrm>
            <a:off x="10115800" y="2810750"/>
            <a:ext cx="690600" cy="3600"/>
          </a:xfrm>
          <a:prstGeom prst="straightConnector1">
            <a:avLst/>
          </a:prstGeom>
          <a:noFill/>
          <a:ln w="28575" cap="flat" cmpd="sng">
            <a:solidFill>
              <a:schemeClr val="tx1"/>
            </a:solidFill>
            <a:prstDash val="solid"/>
            <a:round/>
            <a:headEnd type="none" w="med" len="med"/>
            <a:tailEnd type="none" w="med" len="med"/>
          </a:ln>
        </p:spPr>
      </p:cxnSp>
      <p:sp>
        <p:nvSpPr>
          <p:cNvPr id="52" name="Google Shape;115;p14"/>
          <p:cNvSpPr txBox="1">
            <a:spLocks/>
          </p:cNvSpPr>
          <p:nvPr/>
        </p:nvSpPr>
        <p:spPr>
          <a:xfrm>
            <a:off x="10786100" y="2502500"/>
            <a:ext cx="1268700" cy="616500"/>
          </a:xfrm>
          <a:prstGeom prst="rect">
            <a:avLst/>
          </a:prstGeom>
          <a:solidFill>
            <a:srgbClr val="93C47D"/>
          </a:solidFill>
          <a:ln w="285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000"/>
              <a:buFont typeface="Arial"/>
              <a:buNone/>
            </a:pPr>
            <a:r>
              <a:rPr lang="he-IL" sz="2400" smtClean="0">
                <a:solidFill>
                  <a:schemeClr val="lt1"/>
                </a:solidFill>
                <a:latin typeface="Varela Round" panose="00000500000000000000" pitchFamily="2" charset="-79"/>
                <a:ea typeface="Secular One"/>
                <a:cs typeface="Varela Round" panose="00000500000000000000" pitchFamily="2" charset="-79"/>
                <a:sym typeface="Secular One"/>
              </a:rPr>
              <a:t>קרל נייס</a:t>
            </a:r>
            <a:endParaRPr lang="he-IL" sz="2400">
              <a:solidFill>
                <a:schemeClr val="lt1"/>
              </a:solidFill>
              <a:latin typeface="Varela Round" panose="00000500000000000000" pitchFamily="2" charset="-79"/>
              <a:ea typeface="Secular One"/>
              <a:cs typeface="Varela Round" panose="00000500000000000000" pitchFamily="2" charset="-79"/>
              <a:sym typeface="Secular One"/>
            </a:endParaRPr>
          </a:p>
        </p:txBody>
      </p:sp>
      <p:pic>
        <p:nvPicPr>
          <p:cNvPr id="53" name="Google Shape;116;p14"/>
          <p:cNvPicPr preferRelativeResize="0"/>
          <p:nvPr/>
        </p:nvPicPr>
        <p:blipFill>
          <a:blip r:embed="rId3">
            <a:alphaModFix/>
          </a:blip>
          <a:stretch>
            <a:fillRect/>
          </a:stretch>
        </p:blipFill>
        <p:spPr>
          <a:xfrm>
            <a:off x="1880513" y="2367849"/>
            <a:ext cx="1001523" cy="751151"/>
          </a:xfrm>
          <a:prstGeom prst="rect">
            <a:avLst/>
          </a:prstGeom>
          <a:noFill/>
          <a:ln>
            <a:noFill/>
          </a:ln>
        </p:spPr>
      </p:pic>
      <p:pic>
        <p:nvPicPr>
          <p:cNvPr id="54" name="Google Shape;117;p14"/>
          <p:cNvPicPr preferRelativeResize="0"/>
          <p:nvPr/>
        </p:nvPicPr>
        <p:blipFill>
          <a:blip r:embed="rId3">
            <a:alphaModFix/>
          </a:blip>
          <a:stretch>
            <a:fillRect/>
          </a:stretch>
        </p:blipFill>
        <p:spPr>
          <a:xfrm>
            <a:off x="7791188" y="2345935"/>
            <a:ext cx="1001523" cy="751151"/>
          </a:xfrm>
          <a:prstGeom prst="rect">
            <a:avLst/>
          </a:prstGeom>
          <a:noFill/>
          <a:ln>
            <a:noFill/>
          </a:ln>
        </p:spPr>
      </p:pic>
    </p:spTree>
    <p:extLst>
      <p:ext uri="{BB962C8B-B14F-4D97-AF65-F5344CB8AC3E}">
        <p14:creationId xmlns:p14="http://schemas.microsoft.com/office/powerpoint/2010/main" val="2945236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3" name="תמונה 2"/>
          <p:cNvPicPr>
            <a:picLocks noChangeAspect="1"/>
          </p:cNvPicPr>
          <p:nvPr/>
        </p:nvPicPr>
        <p:blipFill rotWithShape="1">
          <a:blip r:embed="rId3"/>
          <a:srcRect l="18422" r="15846"/>
          <a:stretch/>
        </p:blipFill>
        <p:spPr>
          <a:xfrm>
            <a:off x="3629891" y="784160"/>
            <a:ext cx="4932218" cy="5002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5" name="TextBox 14"/>
          <p:cNvSpPr txBox="1"/>
          <p:nvPr/>
        </p:nvSpPr>
        <p:spPr>
          <a:xfrm>
            <a:off x="0" y="4724400"/>
            <a:ext cx="12192000" cy="511679"/>
          </a:xfrm>
          <a:prstGeom prst="rect">
            <a:avLst/>
          </a:prstGeom>
          <a:solidFill>
            <a:schemeClr val="accent3">
              <a:lumMod val="40000"/>
              <a:lumOff val="60000"/>
            </a:schemeClr>
          </a:solidFill>
          <a:effectLst>
            <a:glow rad="228600">
              <a:schemeClr val="accent3">
                <a:satMod val="175000"/>
                <a:alpha val="40000"/>
              </a:schemeClr>
            </a:glow>
          </a:effectLst>
        </p:spPr>
        <p:txBody>
          <a:bodyPr wrap="square" rtlCol="1">
            <a:spAutoFit/>
          </a:bodyPr>
          <a:lstStyle/>
          <a:p>
            <a:pPr algn="ctr" rtl="1">
              <a:lnSpc>
                <a:spcPct val="150000"/>
              </a:lnSpc>
            </a:pPr>
            <a:r>
              <a:rPr lang="he-IL" sz="2000" b="1" dirty="0">
                <a:latin typeface="Varela Round" panose="00000500000000000000" pitchFamily="2" charset="-79"/>
                <a:cs typeface="Varela Round" panose="00000500000000000000" pitchFamily="2" charset="-79"/>
              </a:rPr>
              <a:t>"בחזירתו מצא את ביתו נעול"</a:t>
            </a:r>
          </a:p>
        </p:txBody>
      </p:sp>
    </p:spTree>
    <p:extLst>
      <p:ext uri="{BB962C8B-B14F-4D97-AF65-F5344CB8AC3E}">
        <p14:creationId xmlns:p14="http://schemas.microsoft.com/office/powerpoint/2010/main" val="388587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ראשון</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השוערת</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5140036" y="1537094"/>
            <a:ext cx="6816436" cy="4209229"/>
          </a:xfrm>
          <a:prstGeom prst="rect">
            <a:avLst/>
          </a:prstGeom>
          <a:noFill/>
        </p:spPr>
        <p:txBody>
          <a:bodyPr wrap="square" rtlCol="1">
            <a:spAutoFit/>
          </a:bodyPr>
          <a:lstStyle/>
          <a:p>
            <a:pPr algn="just" rtl="1">
              <a:lnSpc>
                <a:spcPct val="150000"/>
              </a:lnSpc>
            </a:pP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וורנר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חוזר לביתו לאחר היעדרות ממושכת ומוצא אותו נעול! </a:t>
            </a: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השוערת מתפלאת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מאוד לראות את האדון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היא מדברת אליו בהתנשאות ובחוצפה. מתוך דבריה, למד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שאשתו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עזבה את הבית ולקחה עמה את המפתחות כי לא חשבה שמישהו יזדקק להם. מאחר שהתינוק שלה מת, באה אחותה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גרטרוד</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שטיינר ולקחה אותה לבית הקיץ שלהם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בליקנבך</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(כפר מרוחק מהעיר).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נותר עוד יומיים בעיר. הוא מסתובב בבתי קפה, משוחח עם כל מי שנקרה בדרכו ואף עולה לקבר בנו. ביום השלישי משכן את המתנה שקנה לאשתו, קנה כרטיס נסיעה הלוך-חזור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לליקנבך</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במטרה לפגוש אותה שם.</a:t>
            </a:r>
          </a:p>
        </p:txBody>
      </p:sp>
      <p:pic>
        <p:nvPicPr>
          <p:cNvPr id="12" name="תמונה 11"/>
          <p:cNvPicPr>
            <a:picLocks noChangeAspect="1"/>
          </p:cNvPicPr>
          <p:nvPr/>
        </p:nvPicPr>
        <p:blipFill rotWithShape="1">
          <a:blip r:embed="rId3">
            <a:extLst>
              <a:ext uri="{28A0092B-C50C-407E-A947-70E740481C1C}">
                <a14:useLocalDpi xmlns:a14="http://schemas.microsoft.com/office/drawing/2010/main" val="0"/>
              </a:ext>
            </a:extLst>
          </a:blip>
          <a:srcRect r="53407" b="52474"/>
          <a:stretch/>
        </p:blipFill>
        <p:spPr>
          <a:xfrm>
            <a:off x="557213" y="815782"/>
            <a:ext cx="4039024" cy="5055231"/>
          </a:xfrm>
          <a:prstGeom prst="rect">
            <a:avLst/>
          </a:prstGeom>
        </p:spPr>
      </p:pic>
    </p:spTree>
    <p:extLst>
      <p:ext uri="{BB962C8B-B14F-4D97-AF65-F5344CB8AC3E}">
        <p14:creationId xmlns:p14="http://schemas.microsoft.com/office/powerpoint/2010/main" val="1570249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פרק שני</a:t>
            </a:r>
            <a:b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br>
            <a:r>
              <a:rPr lang="he-IL" sz="2800" b="0" i="0" u="none" strike="noStrike" cap="none" dirty="0" smtClean="0">
                <a:solidFill>
                  <a:schemeClr val="dk1"/>
                </a:solidFill>
                <a:latin typeface="Varela Round" panose="00000500000000000000" pitchFamily="2" charset="-79"/>
                <a:cs typeface="Varela Round" panose="00000500000000000000" pitchFamily="2" charset="-79"/>
                <a:sym typeface="Calibri"/>
              </a:rPr>
              <a:t>המפגש עם </a:t>
            </a:r>
            <a:r>
              <a:rPr lang="he-IL" sz="2800" b="0" i="0" u="none" strike="noStrike" cap="none" dirty="0" err="1" smtClean="0">
                <a:solidFill>
                  <a:schemeClr val="dk1"/>
                </a:solidFill>
                <a:latin typeface="Varela Round" panose="00000500000000000000" pitchFamily="2" charset="-79"/>
                <a:cs typeface="Varela Round" panose="00000500000000000000" pitchFamily="2" charset="-79"/>
                <a:sym typeface="Calibri"/>
              </a:rPr>
              <a:t>גרטרוד</a:t>
            </a:r>
            <a:endParaRPr sz="2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 name="TextBox 1"/>
          <p:cNvSpPr txBox="1"/>
          <p:nvPr/>
        </p:nvSpPr>
        <p:spPr>
          <a:xfrm>
            <a:off x="5140036" y="1537094"/>
            <a:ext cx="6816436" cy="2547236"/>
          </a:xfrm>
          <a:prstGeom prst="rect">
            <a:avLst/>
          </a:prstGeom>
          <a:noFill/>
        </p:spPr>
        <p:txBody>
          <a:bodyPr wrap="square" rtlCol="1">
            <a:spAutoFit/>
          </a:bodyPr>
          <a:lstStyle/>
          <a:p>
            <a:pPr algn="just" rtl="1">
              <a:lnSpc>
                <a:spcPct val="150000"/>
              </a:lnSpc>
            </a:pPr>
            <a:r>
              <a:rPr lang="he-IL" sz="1800" dirty="0" err="1"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מגיע לביתם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גרטרוד</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והיינץ</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גרטרוד</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עומדת בחוץ, מקפלת כביסה. היא מקבלת אותו בסבר פנים יפות, ומכבדת אותו במיץ פטל, ללא שמחה יתרה. </a:t>
            </a:r>
            <a:r>
              <a:rPr lang="he-IL" sz="1800" dirty="0" err="1"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פרנהיים</a:t>
            </a: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מבקש לראות את אשתו,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אינגה</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תוך שהוא מתבונן בדלת שנפתחה לתוך הבית.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גרטרוד</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טוענת שאין הוא יכול להיכנס פנימה, משום שמיטתו של </a:t>
            </a:r>
            <a:r>
              <a:rPr lang="he-IL" sz="1800" dirty="0" err="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זיגי</a:t>
            </a:r>
            <a:r>
              <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בנה הצעיר, נמצאת שם. בכך היא חוסמת בפניו את הגישה לתוך הבית – </a:t>
            </a:r>
            <a:r>
              <a:rPr lang="he-IL" sz="18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לאשתו.</a:t>
            </a:r>
            <a:endParaRPr lang="he-IL" sz="18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p:txBody>
      </p:sp>
      <p:pic>
        <p:nvPicPr>
          <p:cNvPr id="10" name="תמונה 9"/>
          <p:cNvPicPr>
            <a:picLocks noChangeAspect="1"/>
          </p:cNvPicPr>
          <p:nvPr/>
        </p:nvPicPr>
        <p:blipFill rotWithShape="1">
          <a:blip r:embed="rId3">
            <a:extLst>
              <a:ext uri="{28A0092B-C50C-407E-A947-70E740481C1C}">
                <a14:useLocalDpi xmlns:a14="http://schemas.microsoft.com/office/drawing/2010/main" val="0"/>
              </a:ext>
            </a:extLst>
          </a:blip>
          <a:srcRect l="53931" b="52474"/>
          <a:stretch/>
        </p:blipFill>
        <p:spPr>
          <a:xfrm>
            <a:off x="512619" y="842732"/>
            <a:ext cx="4160977" cy="5267123"/>
          </a:xfrm>
          <a:prstGeom prst="rect">
            <a:avLst/>
          </a:prstGeom>
        </p:spPr>
      </p:pic>
    </p:spTree>
    <p:extLst>
      <p:ext uri="{BB962C8B-B14F-4D97-AF65-F5344CB8AC3E}">
        <p14:creationId xmlns:p14="http://schemas.microsoft.com/office/powerpoint/2010/main" val="388884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8027</TotalTime>
  <Words>1714</Words>
  <Application>Microsoft Office PowerPoint</Application>
  <PresentationFormat>מסך רחב</PresentationFormat>
  <Paragraphs>97</Paragraphs>
  <Slides>25</Slides>
  <Notes>23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25</vt:i4>
      </vt:variant>
    </vt:vector>
  </HeadingPairs>
  <TitlesOfParts>
    <vt:vector size="30" baseType="lpstr">
      <vt:lpstr>Arial</vt:lpstr>
      <vt:lpstr>Calibri</vt:lpstr>
      <vt:lpstr>Secular One</vt:lpstr>
      <vt:lpstr>Varela Round</vt:lpstr>
      <vt:lpstr>ערכת נושא Office</vt:lpstr>
      <vt:lpstr>מערכת שידורים לאומית</vt:lpstr>
      <vt:lpstr>מצגת של PowerPoint‏</vt:lpstr>
      <vt:lpstr>ש"י עגנון</vt:lpstr>
      <vt:lpstr>ש"י עגנון</vt:lpstr>
      <vt:lpstr>מצגת של PowerPoint‏</vt:lpstr>
      <vt:lpstr>הדמויות בסיפור</vt:lpstr>
      <vt:lpstr>מצגת של PowerPoint‏</vt:lpstr>
      <vt:lpstr>פרק ראשון המפגש עם השוערת</vt:lpstr>
      <vt:lpstr>פרק שני המפגש עם גרטרוד</vt:lpstr>
      <vt:lpstr>פרק שני המפגש עם גרטרוד</vt:lpstr>
      <vt:lpstr>פרק שלישי המפגש עם היינץ</vt:lpstr>
      <vt:lpstr>פרק שלישי המפגש עם היינץ</vt:lpstr>
      <vt:lpstr>פרק רביעי המפגש עם אינגה</vt:lpstr>
      <vt:lpstr>פרק רביעי המפגש עם אינגה</vt:lpstr>
      <vt:lpstr>מבנה הסיפור</vt:lpstr>
      <vt:lpstr>סיפור מעגלי</vt:lpstr>
      <vt:lpstr>דמותו של פרנהיים</vt:lpstr>
      <vt:lpstr>דמותו של פרנהיים</vt:lpstr>
      <vt:lpstr>דמויות משנה בסיפור</vt:lpstr>
      <vt:lpstr>משמעות השמות </vt:lpstr>
      <vt:lpstr>אמצעים אמנותיים בסיפור</vt:lpstr>
      <vt:lpstr>סיכום</vt:lpstr>
      <vt:lpstr>שאלות לתרגול</vt:lpstr>
      <vt:lpstr>שאלות לתרגול</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‏‏משתמש Windows</cp:lastModifiedBy>
  <cp:revision>77</cp:revision>
  <dcterms:modified xsi:type="dcterms:W3CDTF">2020-06-04T16:31:26Z</dcterms:modified>
</cp:coreProperties>
</file>