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1347" r:id="rId5"/>
    <p:sldId id="1339" r:id="rId6"/>
    <p:sldId id="1349" r:id="rId7"/>
    <p:sldId id="1346" r:id="rId8"/>
    <p:sldId id="1343" r:id="rId9"/>
    <p:sldId id="1344" r:id="rId10"/>
    <p:sldId id="1350" r:id="rId11"/>
    <p:sldId id="1345" r:id="rId12"/>
    <p:sldId id="1342" r:id="rId13"/>
    <p:sldId id="285" r:id="rId14"/>
    <p:sldId id="1352" r:id="rId15"/>
    <p:sldId id="1353" r:id="rId16"/>
    <p:sldId id="1351" r:id="rId17"/>
    <p:sldId id="1354" r:id="rId18"/>
    <p:sldId id="1348" r:id="rId19"/>
    <p:sldId id="283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arela Round" panose="00000500000000000000" pitchFamily="2" charset="-79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0" roundtripDataSignature="AMtx7mjU58GxMYmTEwhndbQrGgZ1+qgH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28D"/>
    <a:srgbClr val="192A72"/>
    <a:srgbClr val="002060"/>
    <a:srgbClr val="12B4BC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C7789C-F2E9-4F33-BC0A-94C0B156B8B7}">
  <a:tblStyle styleId="{98C7789C-F2E9-4F33-BC0A-94C0B156B8B7}" styleName="Table_0">
    <a:wholeTbl>
      <a:tcTxStyle b="off" i="off">
        <a:font>
          <a:latin typeface="Varela Round"/>
          <a:ea typeface="Varela Round"/>
          <a:cs typeface="Varela Round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BFCF23-3B69-468F-B69F-88F6DE6A72F2}" styleName="סגנון ביניים 1 - הדגשה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0" y="66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FC4709-3C72-4CED-983F-F2DFE34C6EF8}" type="doc">
      <dgm:prSet loTypeId="urn:microsoft.com/office/officeart/2005/8/layout/vList2" loCatId="list" qsTypeId="urn:microsoft.com/office/officeart/2005/8/quickstyle/3d3" qsCatId="3D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08E6DCC3-C1E7-4CD3-819E-5D0D011BF3BA}">
      <dgm:prSet custT="1"/>
      <dgm:spPr>
        <a:solidFill>
          <a:srgbClr val="2E528D"/>
        </a:solidFill>
      </dgm:spPr>
      <dgm:t>
        <a:bodyPr/>
        <a:lstStyle/>
        <a:p>
          <a:pPr algn="r" rtl="1"/>
          <a:r>
            <a:rPr lang="he-IL" sz="3200" dirty="0">
              <a:latin typeface="Varela Round" panose="00000500000000000000" pitchFamily="2" charset="-79"/>
              <a:cs typeface="Varela Round" panose="00000500000000000000" pitchFamily="2" charset="-79"/>
            </a:rPr>
            <a:t>חשיבה מסתעפת</a:t>
          </a:r>
          <a:endParaRPr lang="en-US" sz="32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9278E12-DB63-4E55-8776-04E5F9D8DF24}" type="parTrans" cxnId="{18676814-21CC-4369-9EF4-B91E50DA6DEB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C7B50803-40E9-4402-81A3-C56BBF211262}" type="sibTrans" cxnId="{18676814-21CC-4369-9EF4-B91E50DA6DEB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F71DF5EA-E3E3-4E46-99FD-4BFABE14F7D1}">
      <dgm:prSet/>
      <dgm:spPr/>
      <dgm:t>
        <a:bodyPr/>
        <a:lstStyle/>
        <a:p>
          <a:pPr algn="r"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רעיונות מגוונים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F353FC16-ED48-428C-AE38-D5CCF1EE2BA1}" type="parTrans" cxnId="{F615B4D0-02C6-4A05-BCD6-49734DE10314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5328F3B1-C9EF-497F-8109-4867A11A2BDF}" type="sibTrans" cxnId="{F615B4D0-02C6-4A05-BCD6-49734DE10314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67A2EA03-39A6-42F1-A0BE-A9099E3BD30E}">
      <dgm:prSet/>
      <dgm:spPr/>
      <dgm:t>
        <a:bodyPr/>
        <a:lstStyle/>
        <a:p>
          <a:pPr algn="r" rtl="1"/>
          <a:r>
            <a:rPr lang="he-IL" dirty="0" err="1">
              <a:latin typeface="Varela Round" panose="00000500000000000000" pitchFamily="2" charset="-79"/>
              <a:cs typeface="Varela Round" panose="00000500000000000000" pitchFamily="2" charset="-79"/>
            </a:rPr>
            <a:t>הכל</a:t>
          </a:r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 אפשרי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AEE260A-DCBF-4802-956A-D32AE153B091}" type="parTrans" cxnId="{707C2B64-DB5A-4943-8DFC-1427A1D36239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52FD333B-734E-4F7D-A1F2-CB9A9B7DBE15}" type="sibTrans" cxnId="{707C2B64-DB5A-4943-8DFC-1427A1D36239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42F4485B-58E6-4E03-BAFF-36087A6FEC3F}">
      <dgm:prSet/>
      <dgm:spPr/>
      <dgm:t>
        <a:bodyPr/>
        <a:lstStyle/>
        <a:p>
          <a:pPr algn="r" rtl="1"/>
          <a:r>
            <a:rPr lang="he-IL">
              <a:latin typeface="Varela Round" panose="00000500000000000000" pitchFamily="2" charset="-79"/>
              <a:cs typeface="Varela Round" panose="00000500000000000000" pitchFamily="2" charset="-79"/>
            </a:rPr>
            <a:t>יציאה מהקופסא</a:t>
          </a:r>
          <a:endParaRPr lang="en-US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7BD1926C-C8BD-4BC0-9E82-5DA465B1E7F7}" type="parTrans" cxnId="{E1D4D2A8-C588-4167-9062-B4E0FFC85D6E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E8D7F047-EB3F-44A4-8B8C-905C88BCC195}" type="sibTrans" cxnId="{E1D4D2A8-C588-4167-9062-B4E0FFC85D6E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A6E90F25-050A-49F5-94AA-192BD9B7B064}">
      <dgm:prSet/>
      <dgm:spPr/>
      <dgm:t>
        <a:bodyPr/>
        <a:lstStyle/>
        <a:p>
          <a:pPr algn="r" rtl="1"/>
          <a:r>
            <a:rPr lang="he-IL">
              <a:latin typeface="Varela Round" panose="00000500000000000000" pitchFamily="2" charset="-79"/>
              <a:cs typeface="Varela Round" panose="00000500000000000000" pitchFamily="2" charset="-79"/>
            </a:rPr>
            <a:t>חוסר סדר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815154A-2212-4D1B-8E4B-3DF9E5488C97}" type="parTrans" cxnId="{3BC4053F-71E7-4BD6-8F83-FF150BD5A38A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BE337D6A-845E-440C-AA33-A0E2B425FBD7}" type="sibTrans" cxnId="{3BC4053F-71E7-4BD6-8F83-FF150BD5A38A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10AD0E68-4BDC-452A-A0B3-0D0E84B671A4}">
      <dgm:prSet/>
      <dgm:spPr/>
      <dgm:t>
        <a:bodyPr/>
        <a:lstStyle/>
        <a:p>
          <a:pPr algn="r"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ערבוב בין תחומים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D6E7C24-80C3-4442-9DA3-0AEC39C344F0}" type="parTrans" cxnId="{AF3953E4-A38D-45D3-BC7B-614EF5795DEF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0CACB307-06D3-42D2-857A-F28CBDF346EF}" type="sibTrans" cxnId="{AF3953E4-A38D-45D3-BC7B-614EF5795DEF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B2FF258C-E79B-4724-9834-A7C6EC1E4D24}" type="pres">
      <dgm:prSet presAssocID="{ECFC4709-3C72-4CED-983F-F2DFE34C6EF8}" presName="linear" presStyleCnt="0">
        <dgm:presLayoutVars>
          <dgm:animLvl val="lvl"/>
          <dgm:resizeHandles val="exact"/>
        </dgm:presLayoutVars>
      </dgm:prSet>
      <dgm:spPr/>
    </dgm:pt>
    <dgm:pt modelId="{755FD47B-C665-4963-B2D8-A33A663BD89E}" type="pres">
      <dgm:prSet presAssocID="{08E6DCC3-C1E7-4CD3-819E-5D0D011BF3B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563C713-301E-412A-A1C2-E184BFB0E772}" type="pres">
      <dgm:prSet presAssocID="{08E6DCC3-C1E7-4CD3-819E-5D0D011BF3B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0B85105-AA54-42DA-9290-4A74366E1DB2}" type="presOf" srcId="{10AD0E68-4BDC-452A-A0B3-0D0E84B671A4}" destId="{7563C713-301E-412A-A1C2-E184BFB0E772}" srcOrd="0" destOrd="4" presId="urn:microsoft.com/office/officeart/2005/8/layout/vList2"/>
    <dgm:cxn modelId="{18676814-21CC-4369-9EF4-B91E50DA6DEB}" srcId="{ECFC4709-3C72-4CED-983F-F2DFE34C6EF8}" destId="{08E6DCC3-C1E7-4CD3-819E-5D0D011BF3BA}" srcOrd="0" destOrd="0" parTransId="{59278E12-DB63-4E55-8776-04E5F9D8DF24}" sibTransId="{C7B50803-40E9-4402-81A3-C56BBF211262}"/>
    <dgm:cxn modelId="{5AE40735-AB03-4DA3-9FB4-5D03F0F9320A}" type="presOf" srcId="{67A2EA03-39A6-42F1-A0BE-A9099E3BD30E}" destId="{7563C713-301E-412A-A1C2-E184BFB0E772}" srcOrd="0" destOrd="1" presId="urn:microsoft.com/office/officeart/2005/8/layout/vList2"/>
    <dgm:cxn modelId="{3BC4053F-71E7-4BD6-8F83-FF150BD5A38A}" srcId="{08E6DCC3-C1E7-4CD3-819E-5D0D011BF3BA}" destId="{A6E90F25-050A-49F5-94AA-192BD9B7B064}" srcOrd="3" destOrd="0" parTransId="{A815154A-2212-4D1B-8E4B-3DF9E5488C97}" sibTransId="{BE337D6A-845E-440C-AA33-A0E2B425FBD7}"/>
    <dgm:cxn modelId="{707C2B64-DB5A-4943-8DFC-1427A1D36239}" srcId="{08E6DCC3-C1E7-4CD3-819E-5D0D011BF3BA}" destId="{67A2EA03-39A6-42F1-A0BE-A9099E3BD30E}" srcOrd="1" destOrd="0" parTransId="{CAEE260A-DCBF-4802-956A-D32AE153B091}" sibTransId="{52FD333B-734E-4F7D-A1F2-CB9A9B7DBE15}"/>
    <dgm:cxn modelId="{A40A3F6C-7DB2-4430-822F-9ADF9CB8F1F1}" type="presOf" srcId="{42F4485B-58E6-4E03-BAFF-36087A6FEC3F}" destId="{7563C713-301E-412A-A1C2-E184BFB0E772}" srcOrd="0" destOrd="2" presId="urn:microsoft.com/office/officeart/2005/8/layout/vList2"/>
    <dgm:cxn modelId="{75BEE175-301E-427A-80AF-952D92543ABB}" type="presOf" srcId="{ECFC4709-3C72-4CED-983F-F2DFE34C6EF8}" destId="{B2FF258C-E79B-4724-9834-A7C6EC1E4D24}" srcOrd="0" destOrd="0" presId="urn:microsoft.com/office/officeart/2005/8/layout/vList2"/>
    <dgm:cxn modelId="{0273918A-0A98-4279-9D6A-219F735932BC}" type="presOf" srcId="{A6E90F25-050A-49F5-94AA-192BD9B7B064}" destId="{7563C713-301E-412A-A1C2-E184BFB0E772}" srcOrd="0" destOrd="3" presId="urn:microsoft.com/office/officeart/2005/8/layout/vList2"/>
    <dgm:cxn modelId="{E1D4D2A8-C588-4167-9062-B4E0FFC85D6E}" srcId="{08E6DCC3-C1E7-4CD3-819E-5D0D011BF3BA}" destId="{42F4485B-58E6-4E03-BAFF-36087A6FEC3F}" srcOrd="2" destOrd="0" parTransId="{7BD1926C-C8BD-4BC0-9E82-5DA465B1E7F7}" sibTransId="{E8D7F047-EB3F-44A4-8B8C-905C88BCC195}"/>
    <dgm:cxn modelId="{F615B4D0-02C6-4A05-BCD6-49734DE10314}" srcId="{08E6DCC3-C1E7-4CD3-819E-5D0D011BF3BA}" destId="{F71DF5EA-E3E3-4E46-99FD-4BFABE14F7D1}" srcOrd="0" destOrd="0" parTransId="{F353FC16-ED48-428C-AE38-D5CCF1EE2BA1}" sibTransId="{5328F3B1-C9EF-497F-8109-4867A11A2BDF}"/>
    <dgm:cxn modelId="{D356C1E2-6CED-4F14-8299-3C843CDCC414}" type="presOf" srcId="{08E6DCC3-C1E7-4CD3-819E-5D0D011BF3BA}" destId="{755FD47B-C665-4963-B2D8-A33A663BD89E}" srcOrd="0" destOrd="0" presId="urn:microsoft.com/office/officeart/2005/8/layout/vList2"/>
    <dgm:cxn modelId="{AF3953E4-A38D-45D3-BC7B-614EF5795DEF}" srcId="{08E6DCC3-C1E7-4CD3-819E-5D0D011BF3BA}" destId="{10AD0E68-4BDC-452A-A0B3-0D0E84B671A4}" srcOrd="4" destOrd="0" parTransId="{CD6E7C24-80C3-4442-9DA3-0AEC39C344F0}" sibTransId="{0CACB307-06D3-42D2-857A-F28CBDF346EF}"/>
    <dgm:cxn modelId="{8F550DFA-52DC-4199-BA8B-EC44CF4230F2}" type="presOf" srcId="{F71DF5EA-E3E3-4E46-99FD-4BFABE14F7D1}" destId="{7563C713-301E-412A-A1C2-E184BFB0E772}" srcOrd="0" destOrd="0" presId="urn:microsoft.com/office/officeart/2005/8/layout/vList2"/>
    <dgm:cxn modelId="{62DCFFC9-3645-4D03-965F-2E225A2EBA25}" type="presParOf" srcId="{B2FF258C-E79B-4724-9834-A7C6EC1E4D24}" destId="{755FD47B-C665-4963-B2D8-A33A663BD89E}" srcOrd="0" destOrd="0" presId="urn:microsoft.com/office/officeart/2005/8/layout/vList2"/>
    <dgm:cxn modelId="{A1248BE2-6A6D-421F-8B45-2F51092222CF}" type="presParOf" srcId="{B2FF258C-E79B-4724-9834-A7C6EC1E4D24}" destId="{7563C713-301E-412A-A1C2-E184BFB0E772}" srcOrd="1" destOrd="0" presId="urn:microsoft.com/office/officeart/2005/8/layout/vList2"/>
  </dgm:cxnLst>
  <dgm:bg>
    <a:solidFill>
      <a:schemeClr val="tx1">
        <a:lumMod val="25000"/>
        <a:lumOff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FC4709-3C72-4CED-983F-F2DFE34C6EF8}" type="doc">
      <dgm:prSet loTypeId="urn:microsoft.com/office/officeart/2005/8/layout/vList2" loCatId="list" qsTypeId="urn:microsoft.com/office/officeart/2005/8/quickstyle/3d3" qsCatId="3D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08E6DCC3-C1E7-4CD3-819E-5D0D011BF3BA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algn="r" rtl="1"/>
          <a:r>
            <a:rPr lang="he-IL" sz="3200" dirty="0">
              <a:latin typeface="Varela Round" panose="00000500000000000000" pitchFamily="2" charset="-79"/>
              <a:cs typeface="Varela Round" panose="00000500000000000000" pitchFamily="2" charset="-79"/>
            </a:rPr>
            <a:t>חשיבה מתכנסת </a:t>
          </a:r>
          <a:endParaRPr lang="en-US" sz="32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9278E12-DB63-4E55-8776-04E5F9D8DF24}" type="parTrans" cxnId="{18676814-21CC-4369-9EF4-B91E50DA6DEB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C7B50803-40E9-4402-81A3-C56BBF211262}" type="sibTrans" cxnId="{18676814-21CC-4369-9EF4-B91E50DA6DEB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F71DF5EA-E3E3-4E46-99FD-4BFABE14F7D1}">
      <dgm:prSet/>
      <dgm:spPr/>
      <dgm:t>
        <a:bodyPr/>
        <a:lstStyle/>
        <a:p>
          <a:pPr algn="r"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מיקוד בצורך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F353FC16-ED48-428C-AE38-D5CCF1EE2BA1}" type="parTrans" cxnId="{F615B4D0-02C6-4A05-BCD6-49734DE10314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5328F3B1-C9EF-497F-8109-4867A11A2BDF}" type="sibTrans" cxnId="{F615B4D0-02C6-4A05-BCD6-49734DE10314}">
      <dgm:prSet/>
      <dgm:spPr/>
      <dgm:t>
        <a:bodyPr/>
        <a:lstStyle/>
        <a:p>
          <a:pPr algn="r" rtl="1"/>
          <a:endParaRPr lang="en-US">
            <a:solidFill>
              <a:schemeClr val="tx1"/>
            </a:solidFill>
          </a:endParaRPr>
        </a:p>
      </dgm:t>
    </dgm:pt>
    <dgm:pt modelId="{A9DBDD70-D9FF-4BAF-B0EF-8732CE900FEE}">
      <dgm:prSet/>
      <dgm:spPr/>
      <dgm:t>
        <a:bodyPr/>
        <a:lstStyle/>
        <a:p>
          <a:pPr rtl="1"/>
          <a:r>
            <a:rPr lang="he-IL">
              <a:latin typeface="Varela Round" panose="00000500000000000000" pitchFamily="2" charset="-79"/>
              <a:cs typeface="Varela Round" panose="00000500000000000000" pitchFamily="2" charset="-79"/>
            </a:rPr>
            <a:t>יעילות וניצול הזדמנויות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4005324A-97EB-43D5-A56D-B3AE8D9CCA11}" type="parTrans" cxnId="{8A53C4FD-BEF3-4605-A576-5DA25A1808E4}">
      <dgm:prSet/>
      <dgm:spPr/>
      <dgm:t>
        <a:bodyPr/>
        <a:lstStyle/>
        <a:p>
          <a:pPr rtl="1"/>
          <a:endParaRPr lang="he-IL"/>
        </a:p>
      </dgm:t>
    </dgm:pt>
    <dgm:pt modelId="{537EC746-F8AC-4F71-B729-5D1734FB628D}" type="sibTrans" cxnId="{8A53C4FD-BEF3-4605-A576-5DA25A1808E4}">
      <dgm:prSet/>
      <dgm:spPr/>
      <dgm:t>
        <a:bodyPr/>
        <a:lstStyle/>
        <a:p>
          <a:pPr rtl="1"/>
          <a:endParaRPr lang="he-IL"/>
        </a:p>
      </dgm:t>
    </dgm:pt>
    <dgm:pt modelId="{6EAA5CE2-9C0A-4EDC-B3A9-711D11EB0F2E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ישימות, הנגשה, שימושיות 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E3FACB4-3446-421E-8C1A-2972FACBC3E1}" type="parTrans" cxnId="{DD01D9DC-EDAE-460D-A19C-3549A455F5A7}">
      <dgm:prSet/>
      <dgm:spPr/>
      <dgm:t>
        <a:bodyPr/>
        <a:lstStyle/>
        <a:p>
          <a:pPr rtl="1"/>
          <a:endParaRPr lang="he-IL"/>
        </a:p>
      </dgm:t>
    </dgm:pt>
    <dgm:pt modelId="{BAC87272-BB14-4022-9379-FC85B970EC6B}" type="sibTrans" cxnId="{DD01D9DC-EDAE-460D-A19C-3549A455F5A7}">
      <dgm:prSet/>
      <dgm:spPr/>
      <dgm:t>
        <a:bodyPr/>
        <a:lstStyle/>
        <a:p>
          <a:pPr rtl="1"/>
          <a:endParaRPr lang="he-IL"/>
        </a:p>
      </dgm:t>
    </dgm:pt>
    <dgm:pt modelId="{29088354-8E76-4AB2-98E9-589B4596516D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מודל עסקי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810C8A2-1CB9-4FF7-96A7-94E11AA711FA}" type="parTrans" cxnId="{B66EBF20-84BA-4D36-B801-EAF8C3364818}">
      <dgm:prSet/>
      <dgm:spPr/>
      <dgm:t>
        <a:bodyPr/>
        <a:lstStyle/>
        <a:p>
          <a:pPr rtl="1"/>
          <a:endParaRPr lang="he-IL"/>
        </a:p>
      </dgm:t>
    </dgm:pt>
    <dgm:pt modelId="{A537F735-8A5A-429F-91A8-AF8CFF8D3F6F}" type="sibTrans" cxnId="{B66EBF20-84BA-4D36-B801-EAF8C3364818}">
      <dgm:prSet/>
      <dgm:spPr/>
      <dgm:t>
        <a:bodyPr/>
        <a:lstStyle/>
        <a:p>
          <a:pPr rtl="1"/>
          <a:endParaRPr lang="he-IL"/>
        </a:p>
      </dgm:t>
    </dgm:pt>
    <dgm:pt modelId="{B2FF258C-E79B-4724-9834-A7C6EC1E4D24}" type="pres">
      <dgm:prSet presAssocID="{ECFC4709-3C72-4CED-983F-F2DFE34C6EF8}" presName="linear" presStyleCnt="0">
        <dgm:presLayoutVars>
          <dgm:animLvl val="lvl"/>
          <dgm:resizeHandles val="exact"/>
        </dgm:presLayoutVars>
      </dgm:prSet>
      <dgm:spPr/>
    </dgm:pt>
    <dgm:pt modelId="{755FD47B-C665-4963-B2D8-A33A663BD89E}" type="pres">
      <dgm:prSet presAssocID="{08E6DCC3-C1E7-4CD3-819E-5D0D011BF3BA}" presName="parentText" presStyleLbl="node1" presStyleIdx="0" presStyleCnt="1" custLinFactNeighborY="-2774">
        <dgm:presLayoutVars>
          <dgm:chMax val="0"/>
          <dgm:bulletEnabled val="1"/>
        </dgm:presLayoutVars>
      </dgm:prSet>
      <dgm:spPr/>
    </dgm:pt>
    <dgm:pt modelId="{7563C713-301E-412A-A1C2-E184BFB0E772}" type="pres">
      <dgm:prSet presAssocID="{08E6DCC3-C1E7-4CD3-819E-5D0D011BF3B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8676814-21CC-4369-9EF4-B91E50DA6DEB}" srcId="{ECFC4709-3C72-4CED-983F-F2DFE34C6EF8}" destId="{08E6DCC3-C1E7-4CD3-819E-5D0D011BF3BA}" srcOrd="0" destOrd="0" parTransId="{59278E12-DB63-4E55-8776-04E5F9D8DF24}" sibTransId="{C7B50803-40E9-4402-81A3-C56BBF211262}"/>
    <dgm:cxn modelId="{429BA91D-BD41-452C-8A19-A824B41C2274}" type="presOf" srcId="{6EAA5CE2-9C0A-4EDC-B3A9-711D11EB0F2E}" destId="{7563C713-301E-412A-A1C2-E184BFB0E772}" srcOrd="0" destOrd="2" presId="urn:microsoft.com/office/officeart/2005/8/layout/vList2"/>
    <dgm:cxn modelId="{B66EBF20-84BA-4D36-B801-EAF8C3364818}" srcId="{08E6DCC3-C1E7-4CD3-819E-5D0D011BF3BA}" destId="{29088354-8E76-4AB2-98E9-589B4596516D}" srcOrd="3" destOrd="0" parTransId="{8810C8A2-1CB9-4FF7-96A7-94E11AA711FA}" sibTransId="{A537F735-8A5A-429F-91A8-AF8CFF8D3F6F}"/>
    <dgm:cxn modelId="{75BEE175-301E-427A-80AF-952D92543ABB}" type="presOf" srcId="{ECFC4709-3C72-4CED-983F-F2DFE34C6EF8}" destId="{B2FF258C-E79B-4724-9834-A7C6EC1E4D24}" srcOrd="0" destOrd="0" presId="urn:microsoft.com/office/officeart/2005/8/layout/vList2"/>
    <dgm:cxn modelId="{F615B4D0-02C6-4A05-BCD6-49734DE10314}" srcId="{08E6DCC3-C1E7-4CD3-819E-5D0D011BF3BA}" destId="{F71DF5EA-E3E3-4E46-99FD-4BFABE14F7D1}" srcOrd="0" destOrd="0" parTransId="{F353FC16-ED48-428C-AE38-D5CCF1EE2BA1}" sibTransId="{5328F3B1-C9EF-497F-8109-4867A11A2BDF}"/>
    <dgm:cxn modelId="{DD01D9DC-EDAE-460D-A19C-3549A455F5A7}" srcId="{08E6DCC3-C1E7-4CD3-819E-5D0D011BF3BA}" destId="{6EAA5CE2-9C0A-4EDC-B3A9-711D11EB0F2E}" srcOrd="2" destOrd="0" parTransId="{8E3FACB4-3446-421E-8C1A-2972FACBC3E1}" sibTransId="{BAC87272-BB14-4022-9379-FC85B970EC6B}"/>
    <dgm:cxn modelId="{06E05BDD-12B7-4B52-B988-A96EDB3ED361}" type="presOf" srcId="{A9DBDD70-D9FF-4BAF-B0EF-8732CE900FEE}" destId="{7563C713-301E-412A-A1C2-E184BFB0E772}" srcOrd="0" destOrd="1" presId="urn:microsoft.com/office/officeart/2005/8/layout/vList2"/>
    <dgm:cxn modelId="{D356C1E2-6CED-4F14-8299-3C843CDCC414}" type="presOf" srcId="{08E6DCC3-C1E7-4CD3-819E-5D0D011BF3BA}" destId="{755FD47B-C665-4963-B2D8-A33A663BD89E}" srcOrd="0" destOrd="0" presId="urn:microsoft.com/office/officeart/2005/8/layout/vList2"/>
    <dgm:cxn modelId="{294E74E3-54F7-4EB0-A655-567B58900FE1}" type="presOf" srcId="{29088354-8E76-4AB2-98E9-589B4596516D}" destId="{7563C713-301E-412A-A1C2-E184BFB0E772}" srcOrd="0" destOrd="3" presId="urn:microsoft.com/office/officeart/2005/8/layout/vList2"/>
    <dgm:cxn modelId="{8F550DFA-52DC-4199-BA8B-EC44CF4230F2}" type="presOf" srcId="{F71DF5EA-E3E3-4E46-99FD-4BFABE14F7D1}" destId="{7563C713-301E-412A-A1C2-E184BFB0E772}" srcOrd="0" destOrd="0" presId="urn:microsoft.com/office/officeart/2005/8/layout/vList2"/>
    <dgm:cxn modelId="{8A53C4FD-BEF3-4605-A576-5DA25A1808E4}" srcId="{08E6DCC3-C1E7-4CD3-819E-5D0D011BF3BA}" destId="{A9DBDD70-D9FF-4BAF-B0EF-8732CE900FEE}" srcOrd="1" destOrd="0" parTransId="{4005324A-97EB-43D5-A56D-B3AE8D9CCA11}" sibTransId="{537EC746-F8AC-4F71-B729-5D1734FB628D}"/>
    <dgm:cxn modelId="{62DCFFC9-3645-4D03-965F-2E225A2EBA25}" type="presParOf" srcId="{B2FF258C-E79B-4724-9834-A7C6EC1E4D24}" destId="{755FD47B-C665-4963-B2D8-A33A663BD89E}" srcOrd="0" destOrd="0" presId="urn:microsoft.com/office/officeart/2005/8/layout/vList2"/>
    <dgm:cxn modelId="{A1248BE2-6A6D-421F-8B45-2F51092222CF}" type="presParOf" srcId="{B2FF258C-E79B-4724-9834-A7C6EC1E4D24}" destId="{7563C713-301E-412A-A1C2-E184BFB0E772}" srcOrd="1" destOrd="0" presId="urn:microsoft.com/office/officeart/2005/8/layout/vList2"/>
  </dgm:cxnLst>
  <dgm:bg>
    <a:solidFill>
      <a:schemeClr val="tx1">
        <a:lumMod val="10000"/>
        <a:lumOff val="90000"/>
      </a:schemeClr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7FF57E-4273-4E20-9BB8-D7369373BB54}" type="doc">
      <dgm:prSet loTypeId="urn:microsoft.com/office/officeart/2005/8/layout/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B0ED2F2-8DD4-418A-BFEA-DFE0DB280C29}">
      <dgm:prSet custT="1"/>
      <dgm:spPr/>
      <dgm:t>
        <a:bodyPr/>
        <a:lstStyle/>
        <a:p>
          <a:pPr rtl="1"/>
          <a:r>
            <a:rPr lang="he-IL" sz="2000" b="1">
              <a:latin typeface="Varela Round" panose="00000500000000000000" pitchFamily="2" charset="-79"/>
              <a:cs typeface="Varela Round" panose="00000500000000000000" pitchFamily="2" charset="-79"/>
            </a:rPr>
            <a:t>פעולה שגרתית</a:t>
          </a:r>
          <a:endParaRPr lang="en-US" sz="2000" b="1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6BFCF093-BA4F-4468-A954-6D3CAD58ACC3}" type="parTrans" cxnId="{86A13179-BD9F-4267-86D0-BD95A58529FD}">
      <dgm:prSet/>
      <dgm:spPr/>
      <dgm:t>
        <a:bodyPr/>
        <a:lstStyle/>
        <a:p>
          <a:pPr rtl="1"/>
          <a:endParaRPr lang="he-IL"/>
        </a:p>
      </dgm:t>
    </dgm:pt>
    <dgm:pt modelId="{FD48CA9A-372D-40DD-AB6E-F66EF41F3ABA}" type="sibTrans" cxnId="{86A13179-BD9F-4267-86D0-BD95A58529FD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9F858B69-15E7-4440-A4D3-13F34CB33522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מהכוח אל הפועל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7AD67984-38AD-4D4D-8ABC-7A74A91753EA}" type="parTrans" cxnId="{C4CDB171-66D8-4A2F-B837-3D2C02C11D3C}">
      <dgm:prSet/>
      <dgm:spPr/>
      <dgm:t>
        <a:bodyPr/>
        <a:lstStyle/>
        <a:p>
          <a:pPr rtl="1"/>
          <a:endParaRPr lang="he-IL"/>
        </a:p>
      </dgm:t>
    </dgm:pt>
    <dgm:pt modelId="{E7485DED-54BB-4D2F-8C00-B056E346C35A}" type="sibTrans" cxnId="{C4CDB171-66D8-4A2F-B837-3D2C02C11D3C}">
      <dgm:prSet/>
      <dgm:spPr/>
      <dgm:t>
        <a:bodyPr/>
        <a:lstStyle/>
        <a:p>
          <a:pPr rtl="1"/>
          <a:endParaRPr lang="he-IL"/>
        </a:p>
      </dgm:t>
    </dgm:pt>
    <dgm:pt modelId="{B057A65E-733F-4F61-BF63-7CD63A55C57B}">
      <dgm:prSet custT="1"/>
      <dgm:spPr/>
      <dgm:t>
        <a:bodyPr/>
        <a:lstStyle/>
        <a:p>
          <a:pPr rtl="1"/>
          <a:r>
            <a:rPr lang="he-IL" sz="2000" b="1" dirty="0">
              <a:latin typeface="Varela Round" panose="00000500000000000000" pitchFamily="2" charset="-79"/>
              <a:cs typeface="Varela Round" panose="00000500000000000000" pitchFamily="2" charset="-79"/>
            </a:rPr>
            <a:t>חדשנות -  פתרון חדש ויישומי</a:t>
          </a:r>
          <a:endParaRPr lang="en-US" sz="2000" b="1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45C8867-3FC0-4E8F-9D4D-DD926F5F927F}" type="parTrans" cxnId="{56D9B724-2543-4572-B9B8-ABADF2151F43}">
      <dgm:prSet/>
      <dgm:spPr/>
      <dgm:t>
        <a:bodyPr/>
        <a:lstStyle/>
        <a:p>
          <a:pPr rtl="1"/>
          <a:endParaRPr lang="he-IL"/>
        </a:p>
      </dgm:t>
    </dgm:pt>
    <dgm:pt modelId="{611C5877-088F-4E25-989D-80DB8C61FFEE}" type="sibTrans" cxnId="{56D9B724-2543-4572-B9B8-ABADF2151F43}">
      <dgm:prSet/>
      <dgm:spPr/>
      <dgm:t>
        <a:bodyPr/>
        <a:lstStyle/>
        <a:p>
          <a:pPr rtl="1"/>
          <a:endParaRPr lang="he-IL"/>
        </a:p>
      </dgm:t>
    </dgm:pt>
    <dgm:pt modelId="{1B67FD79-A15D-430C-B57F-D3ADF75F1B2D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תועלתנות מוכחת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70A57C8-5E21-430A-B8F7-233C9FBE9D8E}" type="parTrans" cxnId="{930DB0E9-9E3D-41F6-8273-121DC16AC5AA}">
      <dgm:prSet/>
      <dgm:spPr/>
      <dgm:t>
        <a:bodyPr/>
        <a:lstStyle/>
        <a:p>
          <a:pPr rtl="1"/>
          <a:endParaRPr lang="he-IL"/>
        </a:p>
      </dgm:t>
    </dgm:pt>
    <dgm:pt modelId="{0D28D428-37A4-474B-BB1D-F4FC866FE73E}" type="sibTrans" cxnId="{930DB0E9-9E3D-41F6-8273-121DC16AC5AA}">
      <dgm:prSet/>
      <dgm:spPr/>
      <dgm:t>
        <a:bodyPr/>
        <a:lstStyle/>
        <a:p>
          <a:pPr rtl="1"/>
          <a:endParaRPr lang="he-IL"/>
        </a:p>
      </dgm:t>
    </dgm:pt>
    <dgm:pt modelId="{0F307B5B-E84C-4ECA-8B92-0C0A6C72B265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הוכחת </a:t>
          </a:r>
          <a:r>
            <a:rPr lang="he-IL" dirty="0" err="1">
              <a:latin typeface="Varela Round" panose="00000500000000000000" pitchFamily="2" charset="-79"/>
              <a:cs typeface="Varela Round" panose="00000500000000000000" pitchFamily="2" charset="-79"/>
            </a:rPr>
            <a:t>יתכנות</a:t>
          </a:r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 </a:t>
          </a:r>
          <a:r>
            <a:rPr lang="en-US" dirty="0">
              <a:latin typeface="Varela Round" panose="00000500000000000000" pitchFamily="2" charset="-79"/>
              <a:cs typeface="Varela Round" panose="00000500000000000000" pitchFamily="2" charset="-79"/>
            </a:rPr>
            <a:t>POC</a:t>
          </a:r>
        </a:p>
      </dgm:t>
    </dgm:pt>
    <dgm:pt modelId="{0950735E-35AF-4F37-B43D-8D7F55D62CD5}" type="parTrans" cxnId="{CA7CD31A-0B19-4665-BA4E-6B60F4A3DBD7}">
      <dgm:prSet/>
      <dgm:spPr/>
      <dgm:t>
        <a:bodyPr/>
        <a:lstStyle/>
        <a:p>
          <a:pPr rtl="1"/>
          <a:endParaRPr lang="he-IL"/>
        </a:p>
      </dgm:t>
    </dgm:pt>
    <dgm:pt modelId="{C62F53E4-3F7A-4223-A48B-B30623AD1EAB}" type="sibTrans" cxnId="{CA7CD31A-0B19-4665-BA4E-6B60F4A3DBD7}">
      <dgm:prSet/>
      <dgm:spPr/>
      <dgm:t>
        <a:bodyPr/>
        <a:lstStyle/>
        <a:p>
          <a:pPr rtl="1"/>
          <a:endParaRPr lang="he-IL"/>
        </a:p>
      </dgm:t>
    </dgm:pt>
    <dgm:pt modelId="{FF3130A9-1E47-4AD1-AE04-1B0C3646601E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מודל עסקי</a:t>
          </a:r>
        </a:p>
      </dgm:t>
    </dgm:pt>
    <dgm:pt modelId="{64923CDA-751D-4320-9CF4-B82B8C75EA25}" type="parTrans" cxnId="{FEFFF2BF-213F-44CC-A4F3-1DA79064F73F}">
      <dgm:prSet/>
      <dgm:spPr/>
      <dgm:t>
        <a:bodyPr/>
        <a:lstStyle/>
        <a:p>
          <a:pPr rtl="1"/>
          <a:endParaRPr lang="he-IL"/>
        </a:p>
      </dgm:t>
    </dgm:pt>
    <dgm:pt modelId="{34DC4EA0-43B1-45E1-8A90-E522975C4D5F}" type="sibTrans" cxnId="{FEFFF2BF-213F-44CC-A4F3-1DA79064F73F}">
      <dgm:prSet/>
      <dgm:spPr/>
      <dgm:t>
        <a:bodyPr/>
        <a:lstStyle/>
        <a:p>
          <a:pPr rtl="1"/>
          <a:endParaRPr lang="he-IL"/>
        </a:p>
      </dgm:t>
    </dgm:pt>
    <dgm:pt modelId="{C08F4F8E-0609-4642-A73A-DB683F8DE9E9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ייחודיות / שונות 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23D1342-FAC4-44BF-8F53-CCB590AD0B6A}" type="parTrans" cxnId="{2C8A494A-52B5-4B40-8903-67B23B55AF42}">
      <dgm:prSet/>
      <dgm:spPr/>
      <dgm:t>
        <a:bodyPr/>
        <a:lstStyle/>
        <a:p>
          <a:pPr rtl="1"/>
          <a:endParaRPr lang="he-IL"/>
        </a:p>
      </dgm:t>
    </dgm:pt>
    <dgm:pt modelId="{CFEAFB6D-FBAA-4026-AC13-E2A1527DC0BD}" type="sibTrans" cxnId="{2C8A494A-52B5-4B40-8903-67B23B55AF42}">
      <dgm:prSet/>
      <dgm:spPr/>
      <dgm:t>
        <a:bodyPr/>
        <a:lstStyle/>
        <a:p>
          <a:pPr rtl="1"/>
          <a:endParaRPr lang="he-IL"/>
        </a:p>
      </dgm:t>
    </dgm:pt>
    <dgm:pt modelId="{887CCF57-C052-4E22-8B76-56BBAE180ADC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יציאה ממסגרת החשיבה    [יציאה מהקופסה] 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F93AE909-7069-461A-AE82-0047488FA91C}" type="parTrans" cxnId="{FF4D5F38-AAFA-4F25-A778-E42F21DA3AB9}">
      <dgm:prSet/>
      <dgm:spPr/>
      <dgm:t>
        <a:bodyPr/>
        <a:lstStyle/>
        <a:p>
          <a:pPr rtl="1"/>
          <a:endParaRPr lang="he-IL"/>
        </a:p>
      </dgm:t>
    </dgm:pt>
    <dgm:pt modelId="{6DABABA5-960F-4273-8040-09447DC1361C}" type="sibTrans" cxnId="{FF4D5F38-AAFA-4F25-A778-E42F21DA3AB9}">
      <dgm:prSet/>
      <dgm:spPr/>
      <dgm:t>
        <a:bodyPr/>
        <a:lstStyle/>
        <a:p>
          <a:pPr rtl="1"/>
          <a:endParaRPr lang="he-IL"/>
        </a:p>
      </dgm:t>
    </dgm:pt>
    <dgm:pt modelId="{36BADDC9-593A-46AD-AA46-BA59481267AE}">
      <dgm:prSet custT="1"/>
      <dgm:spPr/>
      <dgm:t>
        <a:bodyPr/>
        <a:lstStyle/>
        <a:p>
          <a:pPr algn="r" rtl="1"/>
          <a:r>
            <a:rPr lang="he-IL" sz="2000" b="1" dirty="0">
              <a:latin typeface="Varela Round" panose="00000500000000000000" pitchFamily="2" charset="-79"/>
              <a:cs typeface="Varela Round" panose="00000500000000000000" pitchFamily="2" charset="-79"/>
            </a:rPr>
            <a:t>יזמות – </a:t>
          </a:r>
        </a:p>
        <a:p>
          <a:pPr algn="r" rtl="1"/>
          <a:r>
            <a:rPr lang="he-IL" sz="2000" b="1" dirty="0">
              <a:latin typeface="Varela Round" panose="00000500000000000000" pitchFamily="2" charset="-79"/>
              <a:cs typeface="Varela Round" panose="00000500000000000000" pitchFamily="2" charset="-79"/>
            </a:rPr>
            <a:t>יישום פתרון </a:t>
          </a:r>
          <a:endParaRPr lang="en-US" sz="2000" b="1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B86CC0D-293A-4675-8078-CB1FA108DF58}" type="parTrans" cxnId="{2988F087-9050-45D6-9230-37FE462FC20F}">
      <dgm:prSet/>
      <dgm:spPr/>
      <dgm:t>
        <a:bodyPr/>
        <a:lstStyle/>
        <a:p>
          <a:pPr rtl="1"/>
          <a:endParaRPr lang="he-IL"/>
        </a:p>
      </dgm:t>
    </dgm:pt>
    <dgm:pt modelId="{8BF4237D-EBDC-4E33-B8A4-0D13F115D5F5}" type="sibTrans" cxnId="{2988F087-9050-45D6-9230-37FE462FC20F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6D2C847-8F68-4494-B04F-5E78018EB24B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התאמה ללקוח</a:t>
          </a:r>
        </a:p>
      </dgm:t>
    </dgm:pt>
    <dgm:pt modelId="{032307B3-6862-4774-9C84-9716BE144DD0}" type="parTrans" cxnId="{8433746E-7104-4E83-BA79-F489A38DC66D}">
      <dgm:prSet/>
      <dgm:spPr/>
      <dgm:t>
        <a:bodyPr/>
        <a:lstStyle/>
        <a:p>
          <a:pPr rtl="1"/>
          <a:endParaRPr lang="he-IL"/>
        </a:p>
      </dgm:t>
    </dgm:pt>
    <dgm:pt modelId="{EB81EE80-E779-41BD-ABFE-0C67FA0668FD}" type="sibTrans" cxnId="{8433746E-7104-4E83-BA79-F489A38DC66D}">
      <dgm:prSet/>
      <dgm:spPr/>
      <dgm:t>
        <a:bodyPr/>
        <a:lstStyle/>
        <a:p>
          <a:pPr rtl="1"/>
          <a:endParaRPr lang="he-IL"/>
        </a:p>
      </dgm:t>
    </dgm:pt>
    <dgm:pt modelId="{AAB3F7B0-1737-4AD6-A9B0-30D7EBAD2471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מיתוג חדשני</a:t>
          </a:r>
        </a:p>
      </dgm:t>
    </dgm:pt>
    <dgm:pt modelId="{8F9B2498-FFE7-408D-9FED-49E07CB7EE32}" type="parTrans" cxnId="{D6DE3751-3861-43C9-88C5-A5E6F6F19FC7}">
      <dgm:prSet/>
      <dgm:spPr/>
      <dgm:t>
        <a:bodyPr/>
        <a:lstStyle/>
        <a:p>
          <a:pPr rtl="1"/>
          <a:endParaRPr lang="he-IL"/>
        </a:p>
      </dgm:t>
    </dgm:pt>
    <dgm:pt modelId="{55883EFF-B141-4E15-A974-0CDA61C3623F}" type="sibTrans" cxnId="{D6DE3751-3861-43C9-88C5-A5E6F6F19FC7}">
      <dgm:prSet/>
      <dgm:spPr/>
      <dgm:t>
        <a:bodyPr/>
        <a:lstStyle/>
        <a:p>
          <a:pPr rtl="1"/>
          <a:endParaRPr lang="he-IL"/>
        </a:p>
      </dgm:t>
    </dgm:pt>
    <dgm:pt modelId="{76FF95A7-9B90-424D-A540-CDC2C93E105B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יעילות תפעולית</a:t>
          </a:r>
        </a:p>
      </dgm:t>
    </dgm:pt>
    <dgm:pt modelId="{304B8417-1C45-4A46-B5B4-2E5A4124379F}" type="parTrans" cxnId="{88001031-A94B-457F-8DA7-BAA8DF5CD852}">
      <dgm:prSet/>
      <dgm:spPr/>
      <dgm:t>
        <a:bodyPr/>
        <a:lstStyle/>
        <a:p>
          <a:pPr rtl="1"/>
          <a:endParaRPr lang="he-IL"/>
        </a:p>
      </dgm:t>
    </dgm:pt>
    <dgm:pt modelId="{A3BA0B12-72B3-41A8-BFAC-CED76656675F}" type="sibTrans" cxnId="{88001031-A94B-457F-8DA7-BAA8DF5CD852}">
      <dgm:prSet/>
      <dgm:spPr/>
      <dgm:t>
        <a:bodyPr/>
        <a:lstStyle/>
        <a:p>
          <a:pPr rtl="1"/>
          <a:endParaRPr lang="he-IL"/>
        </a:p>
      </dgm:t>
    </dgm:pt>
    <dgm:pt modelId="{2D880A14-F16D-4642-83FE-10B40040190D}">
      <dgm:prSet custT="1"/>
      <dgm:spPr/>
      <dgm:t>
        <a:bodyPr/>
        <a:lstStyle/>
        <a:p>
          <a:pPr rtl="1"/>
          <a:r>
            <a:rPr lang="he-IL" sz="2000" b="1" dirty="0">
              <a:latin typeface="Varela Round" panose="00000500000000000000" pitchFamily="2" charset="-79"/>
              <a:cs typeface="Varela Round" panose="00000500000000000000" pitchFamily="2" charset="-79"/>
            </a:rPr>
            <a:t>יצירה – </a:t>
          </a:r>
        </a:p>
        <a:p>
          <a:pPr rtl="1"/>
          <a:r>
            <a:rPr lang="he-IL" sz="2000" b="1" dirty="0">
              <a:latin typeface="Varela Round" panose="00000500000000000000" pitchFamily="2" charset="-79"/>
              <a:cs typeface="Varela Round" panose="00000500000000000000" pitchFamily="2" charset="-79"/>
            </a:rPr>
            <a:t>רעיון חדש </a:t>
          </a:r>
          <a:endParaRPr lang="en-US" sz="2000" b="1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387ED1D7-9844-400C-B1B4-DD78BA338F06}" type="parTrans" cxnId="{C532ACA3-93D2-484F-A729-BC68A3635EB7}">
      <dgm:prSet/>
      <dgm:spPr/>
      <dgm:t>
        <a:bodyPr/>
        <a:lstStyle/>
        <a:p>
          <a:pPr rtl="1"/>
          <a:endParaRPr lang="he-IL"/>
        </a:p>
      </dgm:t>
    </dgm:pt>
    <dgm:pt modelId="{06E6F859-36B1-4E3C-853B-3BB949AD7418}" type="sibTrans" cxnId="{C532ACA3-93D2-484F-A729-BC68A3635EB7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829332C-AD11-4D66-BF66-E21E1AAC8BC0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המשך פעילות קודמת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C6B2773-0CEF-4E95-8C64-D8F69FF2C6A0}" type="parTrans" cxnId="{072FDCB4-26EA-4202-9D54-FB304889D5A7}">
      <dgm:prSet/>
      <dgm:spPr/>
      <dgm:t>
        <a:bodyPr/>
        <a:lstStyle/>
        <a:p>
          <a:pPr rtl="1"/>
          <a:endParaRPr lang="he-IL"/>
        </a:p>
      </dgm:t>
    </dgm:pt>
    <dgm:pt modelId="{00787094-51FB-4BB2-AF33-A64328D835E6}" type="sibTrans" cxnId="{072FDCB4-26EA-4202-9D54-FB304889D5A7}">
      <dgm:prSet/>
      <dgm:spPr/>
      <dgm:t>
        <a:bodyPr/>
        <a:lstStyle/>
        <a:p>
          <a:pPr rtl="1"/>
          <a:endParaRPr lang="he-IL"/>
        </a:p>
      </dgm:t>
    </dgm:pt>
    <dgm:pt modelId="{C06D9BB6-3925-4061-8DD5-9F69AA6EF32A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ללא שינוי </a:t>
          </a:r>
          <a:endParaRPr lang="en-US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AF9D072-CDAF-484D-BC84-DA9F8B50815E}" type="parTrans" cxnId="{9368F981-3234-4FB0-8CC5-22C689AAD8D8}">
      <dgm:prSet/>
      <dgm:spPr/>
      <dgm:t>
        <a:bodyPr/>
        <a:lstStyle/>
        <a:p>
          <a:pPr rtl="1"/>
          <a:endParaRPr lang="he-IL"/>
        </a:p>
      </dgm:t>
    </dgm:pt>
    <dgm:pt modelId="{AE0740AE-896E-4703-B554-46500AF7EF92}" type="sibTrans" cxnId="{9368F981-3234-4FB0-8CC5-22C689AAD8D8}">
      <dgm:prSet/>
      <dgm:spPr/>
      <dgm:t>
        <a:bodyPr/>
        <a:lstStyle/>
        <a:p>
          <a:pPr rtl="1"/>
          <a:endParaRPr lang="he-IL"/>
        </a:p>
      </dgm:t>
    </dgm:pt>
    <dgm:pt modelId="{A6B8B467-BEC7-4479-B47A-FABF9F6798DC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הטמעת החדשנות</a:t>
          </a:r>
        </a:p>
      </dgm:t>
    </dgm:pt>
    <dgm:pt modelId="{CCF850B5-BA27-457B-9410-5A583EDC3443}" type="parTrans" cxnId="{728680E0-D263-4709-8005-5F65E49F0CD8}">
      <dgm:prSet/>
      <dgm:spPr/>
      <dgm:t>
        <a:bodyPr/>
        <a:lstStyle/>
        <a:p>
          <a:pPr rtl="1"/>
          <a:endParaRPr lang="he-IL"/>
        </a:p>
      </dgm:t>
    </dgm:pt>
    <dgm:pt modelId="{9AA1751B-1930-46EE-B14D-3AAF48C56873}" type="sibTrans" cxnId="{728680E0-D263-4709-8005-5F65E49F0CD8}">
      <dgm:prSet/>
      <dgm:spPr/>
      <dgm:t>
        <a:bodyPr/>
        <a:lstStyle/>
        <a:p>
          <a:pPr rtl="1"/>
          <a:endParaRPr lang="he-IL"/>
        </a:p>
      </dgm:t>
    </dgm:pt>
    <dgm:pt modelId="{B89C0BAB-B28F-43AC-9155-817D4D31FF50}" type="pres">
      <dgm:prSet presAssocID="{497FF57E-4273-4E20-9BB8-D7369373BB54}" presName="linearFlow" presStyleCnt="0">
        <dgm:presLayoutVars>
          <dgm:dir/>
          <dgm:animLvl val="lvl"/>
          <dgm:resizeHandles val="exact"/>
        </dgm:presLayoutVars>
      </dgm:prSet>
      <dgm:spPr/>
    </dgm:pt>
    <dgm:pt modelId="{512B78AA-D09D-4FE0-971F-BE83EE5CC266}" type="pres">
      <dgm:prSet presAssocID="{5B0ED2F2-8DD4-418A-BFEA-DFE0DB280C29}" presName="composite" presStyleCnt="0"/>
      <dgm:spPr/>
    </dgm:pt>
    <dgm:pt modelId="{A5936DA0-682C-4C4C-8B24-6C885C936B72}" type="pres">
      <dgm:prSet presAssocID="{5B0ED2F2-8DD4-418A-BFEA-DFE0DB280C29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A04A1B7-FF23-4CD0-831F-13A415E0BB79}" type="pres">
      <dgm:prSet presAssocID="{5B0ED2F2-8DD4-418A-BFEA-DFE0DB280C29}" presName="parSh" presStyleLbl="node1" presStyleIdx="0" presStyleCnt="4"/>
      <dgm:spPr/>
    </dgm:pt>
    <dgm:pt modelId="{69B6B565-75DB-4627-84D0-C5D3CAD2DC17}" type="pres">
      <dgm:prSet presAssocID="{5B0ED2F2-8DD4-418A-BFEA-DFE0DB280C29}" presName="desTx" presStyleLbl="fgAcc1" presStyleIdx="0" presStyleCnt="4" custScaleY="72311" custLinFactNeighborX="-18392">
        <dgm:presLayoutVars>
          <dgm:bulletEnabled val="1"/>
        </dgm:presLayoutVars>
      </dgm:prSet>
      <dgm:spPr/>
    </dgm:pt>
    <dgm:pt modelId="{C3622C6C-3FA0-4EEF-A155-FFAB70EFFCC2}" type="pres">
      <dgm:prSet presAssocID="{FD48CA9A-372D-40DD-AB6E-F66EF41F3ABA}" presName="sibTrans" presStyleLbl="sibTrans2D1" presStyleIdx="0" presStyleCnt="3"/>
      <dgm:spPr/>
    </dgm:pt>
    <dgm:pt modelId="{184F5C00-2AE7-4B2A-9D33-B5280EB78685}" type="pres">
      <dgm:prSet presAssocID="{FD48CA9A-372D-40DD-AB6E-F66EF41F3ABA}" presName="connTx" presStyleLbl="sibTrans2D1" presStyleIdx="0" presStyleCnt="3"/>
      <dgm:spPr/>
    </dgm:pt>
    <dgm:pt modelId="{1F6DD230-994B-4B15-9616-DD2E622BFFB2}" type="pres">
      <dgm:prSet presAssocID="{2D880A14-F16D-4642-83FE-10B40040190D}" presName="composite" presStyleCnt="0"/>
      <dgm:spPr/>
    </dgm:pt>
    <dgm:pt modelId="{8A803E62-BE30-4E69-AF04-410C62CA3C91}" type="pres">
      <dgm:prSet presAssocID="{2D880A14-F16D-4642-83FE-10B40040190D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0B6B457-4918-4742-AA24-5719F6895278}" type="pres">
      <dgm:prSet presAssocID="{2D880A14-F16D-4642-83FE-10B40040190D}" presName="parSh" presStyleLbl="node1" presStyleIdx="1" presStyleCnt="4"/>
      <dgm:spPr/>
    </dgm:pt>
    <dgm:pt modelId="{BA761EFF-42CD-48C6-B40A-CFD3744C6FB0}" type="pres">
      <dgm:prSet presAssocID="{2D880A14-F16D-4642-83FE-10B40040190D}" presName="desTx" presStyleLbl="fgAcc1" presStyleIdx="1" presStyleCnt="4" custScaleY="76457" custLinFactNeighborX="-21301" custLinFactNeighborY="-424">
        <dgm:presLayoutVars>
          <dgm:bulletEnabled val="1"/>
        </dgm:presLayoutVars>
      </dgm:prSet>
      <dgm:spPr/>
    </dgm:pt>
    <dgm:pt modelId="{D9F51472-9CDF-45ED-95F5-D3159F7D4B80}" type="pres">
      <dgm:prSet presAssocID="{06E6F859-36B1-4E3C-853B-3BB949AD7418}" presName="sibTrans" presStyleLbl="sibTrans2D1" presStyleIdx="1" presStyleCnt="3"/>
      <dgm:spPr/>
    </dgm:pt>
    <dgm:pt modelId="{9786B292-5490-4F6D-AF38-87C1DD0F453F}" type="pres">
      <dgm:prSet presAssocID="{06E6F859-36B1-4E3C-853B-3BB949AD7418}" presName="connTx" presStyleLbl="sibTrans2D1" presStyleIdx="1" presStyleCnt="3"/>
      <dgm:spPr/>
    </dgm:pt>
    <dgm:pt modelId="{7F84F201-81CB-4F28-83C1-EAAD6E7F5CC7}" type="pres">
      <dgm:prSet presAssocID="{36BADDC9-593A-46AD-AA46-BA59481267AE}" presName="composite" presStyleCnt="0"/>
      <dgm:spPr/>
    </dgm:pt>
    <dgm:pt modelId="{104BFEDC-E87E-4865-BEB6-AF0D63E9A145}" type="pres">
      <dgm:prSet presAssocID="{36BADDC9-593A-46AD-AA46-BA59481267AE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A9E408F-6951-4B59-9079-B82238C92FE7}" type="pres">
      <dgm:prSet presAssocID="{36BADDC9-593A-46AD-AA46-BA59481267AE}" presName="parSh" presStyleLbl="node1" presStyleIdx="2" presStyleCnt="4"/>
      <dgm:spPr/>
    </dgm:pt>
    <dgm:pt modelId="{1220964F-177A-4034-9A5F-328220D65B0B}" type="pres">
      <dgm:prSet presAssocID="{36BADDC9-593A-46AD-AA46-BA59481267AE}" presName="desTx" presStyleLbl="fgAcc1" presStyleIdx="2" presStyleCnt="4" custScaleY="77696" custLinFactNeighborX="-16460" custLinFactNeighborY="506">
        <dgm:presLayoutVars>
          <dgm:bulletEnabled val="1"/>
        </dgm:presLayoutVars>
      </dgm:prSet>
      <dgm:spPr/>
    </dgm:pt>
    <dgm:pt modelId="{1D62847E-6DF0-4E99-A39C-5F10A055629D}" type="pres">
      <dgm:prSet presAssocID="{8BF4237D-EBDC-4E33-B8A4-0D13F115D5F5}" presName="sibTrans" presStyleLbl="sibTrans2D1" presStyleIdx="2" presStyleCnt="3"/>
      <dgm:spPr/>
    </dgm:pt>
    <dgm:pt modelId="{D574E0A0-F297-483F-9512-9CD648354384}" type="pres">
      <dgm:prSet presAssocID="{8BF4237D-EBDC-4E33-B8A4-0D13F115D5F5}" presName="connTx" presStyleLbl="sibTrans2D1" presStyleIdx="2" presStyleCnt="3"/>
      <dgm:spPr/>
    </dgm:pt>
    <dgm:pt modelId="{D6729F3B-D2F4-483E-9CB8-46F90539A032}" type="pres">
      <dgm:prSet presAssocID="{B057A65E-733F-4F61-BF63-7CD63A55C57B}" presName="composite" presStyleCnt="0"/>
      <dgm:spPr/>
    </dgm:pt>
    <dgm:pt modelId="{F16E9FDF-A57B-4187-BAD3-46BC498C1DEF}" type="pres">
      <dgm:prSet presAssocID="{B057A65E-733F-4F61-BF63-7CD63A55C57B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7F50349-2013-428A-ABF7-656D1C49E5C6}" type="pres">
      <dgm:prSet presAssocID="{B057A65E-733F-4F61-BF63-7CD63A55C57B}" presName="parSh" presStyleLbl="node1" presStyleIdx="3" presStyleCnt="4" custScaleY="124811"/>
      <dgm:spPr/>
    </dgm:pt>
    <dgm:pt modelId="{E826C264-A4C4-4124-98AA-093E1071C0BA}" type="pres">
      <dgm:prSet presAssocID="{B057A65E-733F-4F61-BF63-7CD63A55C57B}" presName="desTx" presStyleLbl="fgAcc1" presStyleIdx="3" presStyleCnt="4" custScaleY="77981" custLinFactNeighborX="-15492" custLinFactNeighborY="719">
        <dgm:presLayoutVars>
          <dgm:bulletEnabled val="1"/>
        </dgm:presLayoutVars>
      </dgm:prSet>
      <dgm:spPr/>
    </dgm:pt>
  </dgm:ptLst>
  <dgm:cxnLst>
    <dgm:cxn modelId="{8B74DA0D-9331-4103-86E1-1DAEF00B6285}" type="presOf" srcId="{FD48CA9A-372D-40DD-AB6E-F66EF41F3ABA}" destId="{184F5C00-2AE7-4B2A-9D33-B5280EB78685}" srcOrd="1" destOrd="0" presId="urn:microsoft.com/office/officeart/2005/8/layout/process3"/>
    <dgm:cxn modelId="{01948118-451C-4156-B965-12474E13BB07}" type="presOf" srcId="{5829332C-AD11-4D66-BF66-E21E1AAC8BC0}" destId="{69B6B565-75DB-4627-84D0-C5D3CAD2DC17}" srcOrd="0" destOrd="0" presId="urn:microsoft.com/office/officeart/2005/8/layout/process3"/>
    <dgm:cxn modelId="{CA7CD31A-0B19-4665-BA4E-6B60F4A3DBD7}" srcId="{36BADDC9-593A-46AD-AA46-BA59481267AE}" destId="{0F307B5B-E84C-4ECA-8B92-0C0A6C72B265}" srcOrd="2" destOrd="0" parTransId="{0950735E-35AF-4F37-B43D-8D7F55D62CD5}" sibTransId="{C62F53E4-3F7A-4223-A48B-B30623AD1EAB}"/>
    <dgm:cxn modelId="{3B94E921-EDD9-4400-A46E-8E66391708AB}" type="presOf" srcId="{8BF4237D-EBDC-4E33-B8A4-0D13F115D5F5}" destId="{1D62847E-6DF0-4E99-A39C-5F10A055629D}" srcOrd="0" destOrd="0" presId="urn:microsoft.com/office/officeart/2005/8/layout/process3"/>
    <dgm:cxn modelId="{56D9B724-2543-4572-B9B8-ABADF2151F43}" srcId="{497FF57E-4273-4E20-9BB8-D7369373BB54}" destId="{B057A65E-733F-4F61-BF63-7CD63A55C57B}" srcOrd="3" destOrd="0" parTransId="{A45C8867-3FC0-4E8F-9D4D-DD926F5F927F}" sibTransId="{611C5877-088F-4E25-989D-80DB8C61FFEE}"/>
    <dgm:cxn modelId="{88001031-A94B-457F-8DA7-BAA8DF5CD852}" srcId="{36BADDC9-593A-46AD-AA46-BA59481267AE}" destId="{76FF95A7-9B90-424D-A540-CDC2C93E105B}" srcOrd="4" destOrd="0" parTransId="{304B8417-1C45-4A46-B5B4-2E5A4124379F}" sibTransId="{A3BA0B12-72B3-41A8-BFAC-CED76656675F}"/>
    <dgm:cxn modelId="{EA966E34-EE25-408C-8B3B-C3F5EAFC5C45}" type="presOf" srcId="{36BADDC9-593A-46AD-AA46-BA59481267AE}" destId="{3A9E408F-6951-4B59-9079-B82238C92FE7}" srcOrd="1" destOrd="0" presId="urn:microsoft.com/office/officeart/2005/8/layout/process3"/>
    <dgm:cxn modelId="{FF4D5F38-AAFA-4F25-A778-E42F21DA3AB9}" srcId="{2D880A14-F16D-4642-83FE-10B40040190D}" destId="{887CCF57-C052-4E22-8B76-56BBAE180ADC}" srcOrd="1" destOrd="0" parTransId="{F93AE909-7069-461A-AE82-0047488FA91C}" sibTransId="{6DABABA5-960F-4273-8040-09447DC1361C}"/>
    <dgm:cxn modelId="{2591933F-46F4-4213-8E03-4663DAAF2184}" type="presOf" srcId="{C08F4F8E-0609-4642-A73A-DB683F8DE9E9}" destId="{BA761EFF-42CD-48C6-B40A-CFD3744C6FB0}" srcOrd="0" destOrd="0" presId="urn:microsoft.com/office/officeart/2005/8/layout/process3"/>
    <dgm:cxn modelId="{D577DE5D-70EF-424B-BD04-BD5DCDD32C9B}" type="presOf" srcId="{FD48CA9A-372D-40DD-AB6E-F66EF41F3ABA}" destId="{C3622C6C-3FA0-4EEF-A155-FFAB70EFFCC2}" srcOrd="0" destOrd="0" presId="urn:microsoft.com/office/officeart/2005/8/layout/process3"/>
    <dgm:cxn modelId="{0BE41B4A-42FB-4460-917C-B446634B6AE6}" type="presOf" srcId="{0F307B5B-E84C-4ECA-8B92-0C0A6C72B265}" destId="{1220964F-177A-4034-9A5F-328220D65B0B}" srcOrd="0" destOrd="2" presId="urn:microsoft.com/office/officeart/2005/8/layout/process3"/>
    <dgm:cxn modelId="{2C8A494A-52B5-4B40-8903-67B23B55AF42}" srcId="{2D880A14-F16D-4642-83FE-10B40040190D}" destId="{C08F4F8E-0609-4642-A73A-DB683F8DE9E9}" srcOrd="0" destOrd="0" parTransId="{123D1342-FAC4-44BF-8F53-CCB590AD0B6A}" sibTransId="{CFEAFB6D-FBAA-4026-AC13-E2A1527DC0BD}"/>
    <dgm:cxn modelId="{7D81BC6C-7307-47B4-8327-B67821E6A7CE}" type="presOf" srcId="{2D880A14-F16D-4642-83FE-10B40040190D}" destId="{20B6B457-4918-4742-AA24-5719F6895278}" srcOrd="1" destOrd="0" presId="urn:microsoft.com/office/officeart/2005/8/layout/process3"/>
    <dgm:cxn modelId="{9C79384D-BEFA-42E6-AD16-99D56DB07C6D}" type="presOf" srcId="{2D880A14-F16D-4642-83FE-10B40040190D}" destId="{8A803E62-BE30-4E69-AF04-410C62CA3C91}" srcOrd="0" destOrd="0" presId="urn:microsoft.com/office/officeart/2005/8/layout/process3"/>
    <dgm:cxn modelId="{8433746E-7104-4E83-BA79-F489A38DC66D}" srcId="{B057A65E-733F-4F61-BF63-7CD63A55C57B}" destId="{A6D2C847-8F68-4494-B04F-5E78018EB24B}" srcOrd="0" destOrd="0" parTransId="{032307B3-6862-4774-9C84-9716BE144DD0}" sibTransId="{EB81EE80-E779-41BD-ABFE-0C67FA0668FD}"/>
    <dgm:cxn modelId="{4ACF0470-483C-4B72-924E-D96BB8D35C61}" type="presOf" srcId="{A6D2C847-8F68-4494-B04F-5E78018EB24B}" destId="{E826C264-A4C4-4124-98AA-093E1071C0BA}" srcOrd="0" destOrd="0" presId="urn:microsoft.com/office/officeart/2005/8/layout/process3"/>
    <dgm:cxn modelId="{2B492450-74A7-44C4-BB4A-38D2DACEA92E}" type="presOf" srcId="{C06D9BB6-3925-4061-8DD5-9F69AA6EF32A}" destId="{69B6B565-75DB-4627-84D0-C5D3CAD2DC17}" srcOrd="0" destOrd="1" presId="urn:microsoft.com/office/officeart/2005/8/layout/process3"/>
    <dgm:cxn modelId="{D6DE3751-3861-43C9-88C5-A5E6F6F19FC7}" srcId="{B057A65E-733F-4F61-BF63-7CD63A55C57B}" destId="{AAB3F7B0-1737-4AD6-A9B0-30D7EBAD2471}" srcOrd="1" destOrd="0" parTransId="{8F9B2498-FFE7-408D-9FED-49E07CB7EE32}" sibTransId="{55883EFF-B141-4E15-A974-0CDA61C3623F}"/>
    <dgm:cxn modelId="{C4CDB171-66D8-4A2F-B837-3D2C02C11D3C}" srcId="{36BADDC9-593A-46AD-AA46-BA59481267AE}" destId="{9F858B69-15E7-4440-A4D3-13F34CB33522}" srcOrd="0" destOrd="0" parTransId="{7AD67984-38AD-4D4D-8ABC-7A74A91753EA}" sibTransId="{E7485DED-54BB-4D2F-8C00-B056E346C35A}"/>
    <dgm:cxn modelId="{BD57CD52-3D79-4663-ABD4-02AC24C1322A}" type="presOf" srcId="{887CCF57-C052-4E22-8B76-56BBAE180ADC}" destId="{BA761EFF-42CD-48C6-B40A-CFD3744C6FB0}" srcOrd="0" destOrd="1" presId="urn:microsoft.com/office/officeart/2005/8/layout/process3"/>
    <dgm:cxn modelId="{FA7A2C54-5EE1-49C3-A6BF-F098BED55EBE}" type="presOf" srcId="{06E6F859-36B1-4E3C-853B-3BB949AD7418}" destId="{D9F51472-9CDF-45ED-95F5-D3159F7D4B80}" srcOrd="0" destOrd="0" presId="urn:microsoft.com/office/officeart/2005/8/layout/process3"/>
    <dgm:cxn modelId="{12AF6875-C567-408B-89F8-EE999B05CD61}" type="presOf" srcId="{A6B8B467-BEC7-4479-B47A-FABF9F6798DC}" destId="{E826C264-A4C4-4124-98AA-093E1071C0BA}" srcOrd="0" destOrd="2" presId="urn:microsoft.com/office/officeart/2005/8/layout/process3"/>
    <dgm:cxn modelId="{86A13179-BD9F-4267-86D0-BD95A58529FD}" srcId="{497FF57E-4273-4E20-9BB8-D7369373BB54}" destId="{5B0ED2F2-8DD4-418A-BFEA-DFE0DB280C29}" srcOrd="0" destOrd="0" parTransId="{6BFCF093-BA4F-4468-A954-6D3CAD58ACC3}" sibTransId="{FD48CA9A-372D-40DD-AB6E-F66EF41F3ABA}"/>
    <dgm:cxn modelId="{755C0A7A-0363-4E42-815B-73F256C294D0}" type="presOf" srcId="{9F858B69-15E7-4440-A4D3-13F34CB33522}" destId="{1220964F-177A-4034-9A5F-328220D65B0B}" srcOrd="0" destOrd="0" presId="urn:microsoft.com/office/officeart/2005/8/layout/process3"/>
    <dgm:cxn modelId="{48BF555A-490E-4B1A-8DCC-ADC12E3F885F}" type="presOf" srcId="{B057A65E-733F-4F61-BF63-7CD63A55C57B}" destId="{F16E9FDF-A57B-4187-BAD3-46BC498C1DEF}" srcOrd="0" destOrd="0" presId="urn:microsoft.com/office/officeart/2005/8/layout/process3"/>
    <dgm:cxn modelId="{EC78267D-42B2-48BE-9917-65430647850A}" type="presOf" srcId="{497FF57E-4273-4E20-9BB8-D7369373BB54}" destId="{B89C0BAB-B28F-43AC-9155-817D4D31FF50}" srcOrd="0" destOrd="0" presId="urn:microsoft.com/office/officeart/2005/8/layout/process3"/>
    <dgm:cxn modelId="{9368F981-3234-4FB0-8CC5-22C689AAD8D8}" srcId="{5B0ED2F2-8DD4-418A-BFEA-DFE0DB280C29}" destId="{C06D9BB6-3925-4061-8DD5-9F69AA6EF32A}" srcOrd="1" destOrd="0" parTransId="{DAF9D072-CDAF-484D-BC84-DA9F8B50815E}" sibTransId="{AE0740AE-896E-4703-B554-46500AF7EF92}"/>
    <dgm:cxn modelId="{C6C53487-100E-4CF6-B84E-05C5D91BF693}" type="presOf" srcId="{B057A65E-733F-4F61-BF63-7CD63A55C57B}" destId="{97F50349-2013-428A-ABF7-656D1C49E5C6}" srcOrd="1" destOrd="0" presId="urn:microsoft.com/office/officeart/2005/8/layout/process3"/>
    <dgm:cxn modelId="{2988F087-9050-45D6-9230-37FE462FC20F}" srcId="{497FF57E-4273-4E20-9BB8-D7369373BB54}" destId="{36BADDC9-593A-46AD-AA46-BA59481267AE}" srcOrd="2" destOrd="0" parTransId="{DB86CC0D-293A-4675-8078-CB1FA108DF58}" sibTransId="{8BF4237D-EBDC-4E33-B8A4-0D13F115D5F5}"/>
    <dgm:cxn modelId="{AC26B38D-0AD1-44FE-9155-EF5AD12AD570}" type="presOf" srcId="{36BADDC9-593A-46AD-AA46-BA59481267AE}" destId="{104BFEDC-E87E-4865-BEB6-AF0D63E9A145}" srcOrd="0" destOrd="0" presId="urn:microsoft.com/office/officeart/2005/8/layout/process3"/>
    <dgm:cxn modelId="{C532ACA3-93D2-484F-A729-BC68A3635EB7}" srcId="{497FF57E-4273-4E20-9BB8-D7369373BB54}" destId="{2D880A14-F16D-4642-83FE-10B40040190D}" srcOrd="1" destOrd="0" parTransId="{387ED1D7-9844-400C-B1B4-DD78BA338F06}" sibTransId="{06E6F859-36B1-4E3C-853B-3BB949AD7418}"/>
    <dgm:cxn modelId="{072FDCB4-26EA-4202-9D54-FB304889D5A7}" srcId="{5B0ED2F2-8DD4-418A-BFEA-DFE0DB280C29}" destId="{5829332C-AD11-4D66-BF66-E21E1AAC8BC0}" srcOrd="0" destOrd="0" parTransId="{DC6B2773-0CEF-4E95-8C64-D8F69FF2C6A0}" sibTransId="{00787094-51FB-4BB2-AF33-A64328D835E6}"/>
    <dgm:cxn modelId="{793870B8-3C29-407D-B090-5FB361B31453}" type="presOf" srcId="{5B0ED2F2-8DD4-418A-BFEA-DFE0DB280C29}" destId="{7A04A1B7-FF23-4CD0-831F-13A415E0BB79}" srcOrd="1" destOrd="0" presId="urn:microsoft.com/office/officeart/2005/8/layout/process3"/>
    <dgm:cxn modelId="{FEFFF2BF-213F-44CC-A4F3-1DA79064F73F}" srcId="{36BADDC9-593A-46AD-AA46-BA59481267AE}" destId="{FF3130A9-1E47-4AD1-AE04-1B0C3646601E}" srcOrd="3" destOrd="0" parTransId="{64923CDA-751D-4320-9CF4-B82B8C75EA25}" sibTransId="{34DC4EA0-43B1-45E1-8A90-E522975C4D5F}"/>
    <dgm:cxn modelId="{583433CC-77E4-4DAC-A19F-C70EC6D6D380}" type="presOf" srcId="{76FF95A7-9B90-424D-A540-CDC2C93E105B}" destId="{1220964F-177A-4034-9A5F-328220D65B0B}" srcOrd="0" destOrd="4" presId="urn:microsoft.com/office/officeart/2005/8/layout/process3"/>
    <dgm:cxn modelId="{95272ACE-A36A-433B-8980-93AABF2ECAB5}" type="presOf" srcId="{1B67FD79-A15D-430C-B57F-D3ADF75F1B2D}" destId="{1220964F-177A-4034-9A5F-328220D65B0B}" srcOrd="0" destOrd="1" presId="urn:microsoft.com/office/officeart/2005/8/layout/process3"/>
    <dgm:cxn modelId="{85D1C5D2-2238-49C7-B0C4-559A6C3F6A2F}" type="presOf" srcId="{5B0ED2F2-8DD4-418A-BFEA-DFE0DB280C29}" destId="{A5936DA0-682C-4C4C-8B24-6C885C936B72}" srcOrd="0" destOrd="0" presId="urn:microsoft.com/office/officeart/2005/8/layout/process3"/>
    <dgm:cxn modelId="{74CFD3D8-E333-4F7A-8EAC-49AE2D2D1307}" type="presOf" srcId="{06E6F859-36B1-4E3C-853B-3BB949AD7418}" destId="{9786B292-5490-4F6D-AF38-87C1DD0F453F}" srcOrd="1" destOrd="0" presId="urn:microsoft.com/office/officeart/2005/8/layout/process3"/>
    <dgm:cxn modelId="{D722CDD9-B9CB-46C8-BAA2-919B2E4F9A8F}" type="presOf" srcId="{FF3130A9-1E47-4AD1-AE04-1B0C3646601E}" destId="{1220964F-177A-4034-9A5F-328220D65B0B}" srcOrd="0" destOrd="3" presId="urn:microsoft.com/office/officeart/2005/8/layout/process3"/>
    <dgm:cxn modelId="{728680E0-D263-4709-8005-5F65E49F0CD8}" srcId="{B057A65E-733F-4F61-BF63-7CD63A55C57B}" destId="{A6B8B467-BEC7-4479-B47A-FABF9F6798DC}" srcOrd="2" destOrd="0" parTransId="{CCF850B5-BA27-457B-9410-5A583EDC3443}" sibTransId="{9AA1751B-1930-46EE-B14D-3AAF48C56873}"/>
    <dgm:cxn modelId="{930DB0E9-9E3D-41F6-8273-121DC16AC5AA}" srcId="{36BADDC9-593A-46AD-AA46-BA59481267AE}" destId="{1B67FD79-A15D-430C-B57F-D3ADF75F1B2D}" srcOrd="1" destOrd="0" parTransId="{C70A57C8-5E21-430A-B8F7-233C9FBE9D8E}" sibTransId="{0D28D428-37A4-474B-BB1D-F4FC866FE73E}"/>
    <dgm:cxn modelId="{9DF0C6E9-178F-417C-874A-BDAAE0CBDD48}" type="presOf" srcId="{AAB3F7B0-1737-4AD6-A9B0-30D7EBAD2471}" destId="{E826C264-A4C4-4124-98AA-093E1071C0BA}" srcOrd="0" destOrd="1" presId="urn:microsoft.com/office/officeart/2005/8/layout/process3"/>
    <dgm:cxn modelId="{20D489F9-1498-4CB0-AD96-82F214B64564}" type="presOf" srcId="{8BF4237D-EBDC-4E33-B8A4-0D13F115D5F5}" destId="{D574E0A0-F297-483F-9512-9CD648354384}" srcOrd="1" destOrd="0" presId="urn:microsoft.com/office/officeart/2005/8/layout/process3"/>
    <dgm:cxn modelId="{1D6CAACC-1B80-4E9B-AC3F-244B0C432149}" type="presParOf" srcId="{B89C0BAB-B28F-43AC-9155-817D4D31FF50}" destId="{512B78AA-D09D-4FE0-971F-BE83EE5CC266}" srcOrd="0" destOrd="0" presId="urn:microsoft.com/office/officeart/2005/8/layout/process3"/>
    <dgm:cxn modelId="{211766CB-3068-40C5-9024-D063B93761D8}" type="presParOf" srcId="{512B78AA-D09D-4FE0-971F-BE83EE5CC266}" destId="{A5936DA0-682C-4C4C-8B24-6C885C936B72}" srcOrd="0" destOrd="0" presId="urn:microsoft.com/office/officeart/2005/8/layout/process3"/>
    <dgm:cxn modelId="{10D54877-B6C4-405C-9FF5-44A43126D7F8}" type="presParOf" srcId="{512B78AA-D09D-4FE0-971F-BE83EE5CC266}" destId="{7A04A1B7-FF23-4CD0-831F-13A415E0BB79}" srcOrd="1" destOrd="0" presId="urn:microsoft.com/office/officeart/2005/8/layout/process3"/>
    <dgm:cxn modelId="{D04601AA-50E7-4705-B5C4-6D6C9A23CA80}" type="presParOf" srcId="{512B78AA-D09D-4FE0-971F-BE83EE5CC266}" destId="{69B6B565-75DB-4627-84D0-C5D3CAD2DC17}" srcOrd="2" destOrd="0" presId="urn:microsoft.com/office/officeart/2005/8/layout/process3"/>
    <dgm:cxn modelId="{F2E41543-B296-4028-9927-1E4A486E2FCE}" type="presParOf" srcId="{B89C0BAB-B28F-43AC-9155-817D4D31FF50}" destId="{C3622C6C-3FA0-4EEF-A155-FFAB70EFFCC2}" srcOrd="1" destOrd="0" presId="urn:microsoft.com/office/officeart/2005/8/layout/process3"/>
    <dgm:cxn modelId="{4E8A19D5-4177-4DD1-A231-6D8EB39152E8}" type="presParOf" srcId="{C3622C6C-3FA0-4EEF-A155-FFAB70EFFCC2}" destId="{184F5C00-2AE7-4B2A-9D33-B5280EB78685}" srcOrd="0" destOrd="0" presId="urn:microsoft.com/office/officeart/2005/8/layout/process3"/>
    <dgm:cxn modelId="{1E993B68-40A3-490B-B2DB-914CBD449FD4}" type="presParOf" srcId="{B89C0BAB-B28F-43AC-9155-817D4D31FF50}" destId="{1F6DD230-994B-4B15-9616-DD2E622BFFB2}" srcOrd="2" destOrd="0" presId="urn:microsoft.com/office/officeart/2005/8/layout/process3"/>
    <dgm:cxn modelId="{261B4037-9B98-4815-9D88-24A2BB09640D}" type="presParOf" srcId="{1F6DD230-994B-4B15-9616-DD2E622BFFB2}" destId="{8A803E62-BE30-4E69-AF04-410C62CA3C91}" srcOrd="0" destOrd="0" presId="urn:microsoft.com/office/officeart/2005/8/layout/process3"/>
    <dgm:cxn modelId="{6EFCC4B9-3F6F-461E-A2AA-4AF156B82B65}" type="presParOf" srcId="{1F6DD230-994B-4B15-9616-DD2E622BFFB2}" destId="{20B6B457-4918-4742-AA24-5719F6895278}" srcOrd="1" destOrd="0" presId="urn:microsoft.com/office/officeart/2005/8/layout/process3"/>
    <dgm:cxn modelId="{0C9B8C6B-3BA2-47DB-BBEA-08190406A0CF}" type="presParOf" srcId="{1F6DD230-994B-4B15-9616-DD2E622BFFB2}" destId="{BA761EFF-42CD-48C6-B40A-CFD3744C6FB0}" srcOrd="2" destOrd="0" presId="urn:microsoft.com/office/officeart/2005/8/layout/process3"/>
    <dgm:cxn modelId="{33831E42-0EE1-46C2-B35E-9DA844708D76}" type="presParOf" srcId="{B89C0BAB-B28F-43AC-9155-817D4D31FF50}" destId="{D9F51472-9CDF-45ED-95F5-D3159F7D4B80}" srcOrd="3" destOrd="0" presId="urn:microsoft.com/office/officeart/2005/8/layout/process3"/>
    <dgm:cxn modelId="{0EE3572D-5E4E-4A43-B1BC-897DFE251AF4}" type="presParOf" srcId="{D9F51472-9CDF-45ED-95F5-D3159F7D4B80}" destId="{9786B292-5490-4F6D-AF38-87C1DD0F453F}" srcOrd="0" destOrd="0" presId="urn:microsoft.com/office/officeart/2005/8/layout/process3"/>
    <dgm:cxn modelId="{EF76C03D-0B01-43E3-AD33-1762FB7DC1B8}" type="presParOf" srcId="{B89C0BAB-B28F-43AC-9155-817D4D31FF50}" destId="{7F84F201-81CB-4F28-83C1-EAAD6E7F5CC7}" srcOrd="4" destOrd="0" presId="urn:microsoft.com/office/officeart/2005/8/layout/process3"/>
    <dgm:cxn modelId="{8FC3210C-ADD0-4FC2-9717-0540ECEBBB2D}" type="presParOf" srcId="{7F84F201-81CB-4F28-83C1-EAAD6E7F5CC7}" destId="{104BFEDC-E87E-4865-BEB6-AF0D63E9A145}" srcOrd="0" destOrd="0" presId="urn:microsoft.com/office/officeart/2005/8/layout/process3"/>
    <dgm:cxn modelId="{0A3FD174-920D-4A79-ABA0-8175154788BD}" type="presParOf" srcId="{7F84F201-81CB-4F28-83C1-EAAD6E7F5CC7}" destId="{3A9E408F-6951-4B59-9079-B82238C92FE7}" srcOrd="1" destOrd="0" presId="urn:microsoft.com/office/officeart/2005/8/layout/process3"/>
    <dgm:cxn modelId="{31F8CD94-1219-45C6-BB64-B893D8BF52FF}" type="presParOf" srcId="{7F84F201-81CB-4F28-83C1-EAAD6E7F5CC7}" destId="{1220964F-177A-4034-9A5F-328220D65B0B}" srcOrd="2" destOrd="0" presId="urn:microsoft.com/office/officeart/2005/8/layout/process3"/>
    <dgm:cxn modelId="{52299767-3D1E-49E2-ABE7-03F4F5859B06}" type="presParOf" srcId="{B89C0BAB-B28F-43AC-9155-817D4D31FF50}" destId="{1D62847E-6DF0-4E99-A39C-5F10A055629D}" srcOrd="5" destOrd="0" presId="urn:microsoft.com/office/officeart/2005/8/layout/process3"/>
    <dgm:cxn modelId="{AAF5E917-AE27-4E34-BE0D-7A87AF2B406D}" type="presParOf" srcId="{1D62847E-6DF0-4E99-A39C-5F10A055629D}" destId="{D574E0A0-F297-483F-9512-9CD648354384}" srcOrd="0" destOrd="0" presId="urn:microsoft.com/office/officeart/2005/8/layout/process3"/>
    <dgm:cxn modelId="{684E8ADF-1232-4E68-A63C-AE8D6594F714}" type="presParOf" srcId="{B89C0BAB-B28F-43AC-9155-817D4D31FF50}" destId="{D6729F3B-D2F4-483E-9CB8-46F90539A032}" srcOrd="6" destOrd="0" presId="urn:microsoft.com/office/officeart/2005/8/layout/process3"/>
    <dgm:cxn modelId="{A567673A-3858-44C8-901A-2D7BC015C41A}" type="presParOf" srcId="{D6729F3B-D2F4-483E-9CB8-46F90539A032}" destId="{F16E9FDF-A57B-4187-BAD3-46BC498C1DEF}" srcOrd="0" destOrd="0" presId="urn:microsoft.com/office/officeart/2005/8/layout/process3"/>
    <dgm:cxn modelId="{7E8E611B-F1FB-44EF-8ECC-16EEF56DD7CA}" type="presParOf" srcId="{D6729F3B-D2F4-483E-9CB8-46F90539A032}" destId="{97F50349-2013-428A-ABF7-656D1C49E5C6}" srcOrd="1" destOrd="0" presId="urn:microsoft.com/office/officeart/2005/8/layout/process3"/>
    <dgm:cxn modelId="{63102056-CC9C-43EB-9879-B9340068A3D3}" type="presParOf" srcId="{D6729F3B-D2F4-483E-9CB8-46F90539A032}" destId="{E826C264-A4C4-4124-98AA-093E1071C0B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3083AF-3107-44CA-842C-B198051952A5}" type="doc">
      <dgm:prSet loTypeId="urn:microsoft.com/office/officeart/2009/3/layout/StepUpProcess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pPr rtl="1"/>
          <a:endParaRPr lang="he-IL"/>
        </a:p>
      </dgm:t>
    </dgm:pt>
    <dgm:pt modelId="{60FD9DBF-EC94-4F1D-A428-712E4E9DE592}">
      <dgm:prSet custT="1"/>
      <dgm:spPr/>
      <dgm:t>
        <a:bodyPr/>
        <a:lstStyle/>
        <a:p>
          <a:pPr rtl="1"/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משמרת (</a:t>
          </a:r>
          <a:r>
            <a:rPr lang="en-US" sz="2400" dirty="0">
              <a:latin typeface="Varela Round" panose="00000500000000000000" pitchFamily="2" charset="-79"/>
              <a:cs typeface="Varela Round" panose="00000500000000000000" pitchFamily="2" charset="-79"/>
            </a:rPr>
            <a:t>(Conservative</a:t>
          </a:r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 </a:t>
          </a:r>
        </a:p>
        <a:p>
          <a:pPr rtl="1"/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שימור הקיים </a:t>
          </a:r>
        </a:p>
      </dgm:t>
    </dgm:pt>
    <dgm:pt modelId="{3BB168A2-B3FC-474A-BC0E-850487FE97B4}" type="parTrans" cxnId="{8ACC3DD3-F222-40F7-8EB4-A891B820E576}">
      <dgm:prSet/>
      <dgm:spPr/>
      <dgm:t>
        <a:bodyPr/>
        <a:lstStyle/>
        <a:p>
          <a:pPr rtl="1"/>
          <a:endParaRPr lang="he-IL" sz="16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57F0D86-65A1-4E0F-92B4-C074948951F0}" type="sibTrans" cxnId="{8ACC3DD3-F222-40F7-8EB4-A891B820E576}">
      <dgm:prSet/>
      <dgm:spPr/>
      <dgm:t>
        <a:bodyPr/>
        <a:lstStyle/>
        <a:p>
          <a:pPr rtl="1"/>
          <a:endParaRPr lang="he-IL" sz="160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CC3ADE6-0B70-4260-8881-E9BFCBC166A9}">
      <dgm:prSet custT="1"/>
      <dgm:spPr/>
      <dgm:t>
        <a:bodyPr/>
        <a:lstStyle/>
        <a:p>
          <a:pPr rtl="1"/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סמוכה</a:t>
          </a:r>
          <a:r>
            <a:rPr lang="en-US" sz="1800" dirty="0">
              <a:latin typeface="Varela Round" panose="00000500000000000000" pitchFamily="2" charset="-79"/>
              <a:cs typeface="Varela Round" panose="00000500000000000000" pitchFamily="2" charset="-79"/>
            </a:rPr>
            <a:t>Adjacent </a:t>
          </a:r>
          <a:r>
            <a:rPr lang="en-US" sz="2400" dirty="0">
              <a:latin typeface="Varela Round" panose="00000500000000000000" pitchFamily="2" charset="-79"/>
              <a:cs typeface="Varela Round" panose="00000500000000000000" pitchFamily="2" charset="-79"/>
            </a:rPr>
            <a:t>)</a:t>
          </a:r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) </a:t>
          </a:r>
        </a:p>
        <a:p>
          <a:pPr rtl="1"/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התאמה של הקיים למצב חדש </a:t>
          </a:r>
        </a:p>
      </dgm:t>
    </dgm:pt>
    <dgm:pt modelId="{A638B8C0-1C0A-4B09-B60C-8DD73C571C4F}" type="parTrans" cxnId="{68EE8AF2-686D-45F4-AE44-0D2730500B1E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84BEA99-0F88-40B1-9D3D-87E5E47903D4}" type="sibTrans" cxnId="{68EE8AF2-686D-45F4-AE44-0D2730500B1E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07CD4D2-C121-4C44-8D6E-80C63F5C9AFF}">
      <dgm:prSet custT="1"/>
      <dgm:spPr/>
      <dgm:t>
        <a:bodyPr/>
        <a:lstStyle/>
        <a:p>
          <a:pPr rtl="1"/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תוספתית </a:t>
          </a:r>
        </a:p>
        <a:p>
          <a:pPr rtl="1"/>
          <a:r>
            <a:rPr lang="en-US" sz="2400" dirty="0">
              <a:latin typeface="Varela Round" panose="00000500000000000000" pitchFamily="2" charset="-79"/>
              <a:cs typeface="Varela Round" panose="00000500000000000000" pitchFamily="2" charset="-79"/>
            </a:rPr>
            <a:t>(</a:t>
          </a:r>
          <a:r>
            <a:rPr lang="en-US" sz="1800" dirty="0">
              <a:latin typeface="Varela Round" panose="00000500000000000000" pitchFamily="2" charset="-79"/>
              <a:cs typeface="Varela Round" panose="00000500000000000000" pitchFamily="2" charset="-79"/>
            </a:rPr>
            <a:t>incrementally</a:t>
          </a:r>
          <a:r>
            <a:rPr lang="en-US" sz="2400" dirty="0">
              <a:latin typeface="Varela Round" panose="00000500000000000000" pitchFamily="2" charset="-79"/>
              <a:cs typeface="Varela Round" panose="00000500000000000000" pitchFamily="2" charset="-79"/>
            </a:rPr>
            <a:t>)</a:t>
          </a:r>
          <a:endParaRPr lang="he-IL" sz="24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rtl="1"/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שפר מסוים הנדרש לקיים </a:t>
          </a:r>
        </a:p>
      </dgm:t>
    </dgm:pt>
    <dgm:pt modelId="{0C9FC1DC-DB87-4400-A583-C5E03EEDF21B}" type="parTrans" cxnId="{08E249CC-028A-4AAF-AD74-A263B739C337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8C60D5F-A9DB-4D78-914A-7DD61A2EC5B5}" type="sibTrans" cxnId="{08E249CC-028A-4AAF-AD74-A263B739C337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F715D93B-BD15-49C0-B6AC-4DA6A5983A8E}">
      <dgm:prSet custT="1"/>
      <dgm:spPr/>
      <dgm:t>
        <a:bodyPr/>
        <a:lstStyle/>
        <a:p>
          <a:pPr rtl="1"/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מתמירה </a:t>
          </a:r>
          <a:r>
            <a:rPr lang="en-US" sz="1600" dirty="0">
              <a:latin typeface="Varela Round" panose="00000500000000000000" pitchFamily="2" charset="-79"/>
              <a:cs typeface="Varela Round" panose="00000500000000000000" pitchFamily="2" charset="-79"/>
            </a:rPr>
            <a:t>Transformational)</a:t>
          </a:r>
          <a:r>
            <a:rPr lang="he-IL" sz="2400" dirty="0">
              <a:latin typeface="Varela Round" panose="00000500000000000000" pitchFamily="2" charset="-79"/>
              <a:cs typeface="Varela Round" panose="00000500000000000000" pitchFamily="2" charset="-79"/>
            </a:rPr>
            <a:t>) מוצרים חדשים מצבים חדשים</a:t>
          </a:r>
        </a:p>
      </dgm:t>
    </dgm:pt>
    <dgm:pt modelId="{29245902-8215-4C50-8DE9-DF29C32CD126}" type="parTrans" cxnId="{2E9659FB-C8F6-48C2-832A-6E2195B979E2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52948CA1-0F05-44B3-9674-751A7C9AC595}" type="sibTrans" cxnId="{2E9659FB-C8F6-48C2-832A-6E2195B979E2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5EDDC4C-AFB7-4194-B175-EB64B896047B}" type="pres">
      <dgm:prSet presAssocID="{8C3083AF-3107-44CA-842C-B198051952A5}" presName="rootnode" presStyleCnt="0">
        <dgm:presLayoutVars>
          <dgm:chMax/>
          <dgm:chPref/>
          <dgm:dir/>
          <dgm:animLvl val="lvl"/>
        </dgm:presLayoutVars>
      </dgm:prSet>
      <dgm:spPr/>
    </dgm:pt>
    <dgm:pt modelId="{BA784A45-C42E-4531-B8C8-5E7AC3F846D2}" type="pres">
      <dgm:prSet presAssocID="{60FD9DBF-EC94-4F1D-A428-712E4E9DE592}" presName="composite" presStyleCnt="0"/>
      <dgm:spPr/>
    </dgm:pt>
    <dgm:pt modelId="{5721C45E-4EC2-4A5F-8632-40ED5A2AE97F}" type="pres">
      <dgm:prSet presAssocID="{60FD9DBF-EC94-4F1D-A428-712E4E9DE592}" presName="LShape" presStyleLbl="alignNode1" presStyleIdx="0" presStyleCnt="7"/>
      <dgm:spPr/>
    </dgm:pt>
    <dgm:pt modelId="{5B71274A-1FDB-4AFC-B53E-227EB3709617}" type="pres">
      <dgm:prSet presAssocID="{60FD9DBF-EC94-4F1D-A428-712E4E9DE592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4DD5552-9F64-4C19-97D6-CEEDB1560F45}" type="pres">
      <dgm:prSet presAssocID="{60FD9DBF-EC94-4F1D-A428-712E4E9DE592}" presName="Triangle" presStyleLbl="alignNode1" presStyleIdx="1" presStyleCnt="7"/>
      <dgm:spPr/>
    </dgm:pt>
    <dgm:pt modelId="{AA24AB47-B227-46C3-AFA6-BBB5BA2FAD05}" type="pres">
      <dgm:prSet presAssocID="{557F0D86-65A1-4E0F-92B4-C074948951F0}" presName="sibTrans" presStyleCnt="0"/>
      <dgm:spPr/>
    </dgm:pt>
    <dgm:pt modelId="{77BB2ED5-F6B1-4775-BC18-B83C730E81DB}" type="pres">
      <dgm:prSet presAssocID="{557F0D86-65A1-4E0F-92B4-C074948951F0}" presName="space" presStyleCnt="0"/>
      <dgm:spPr/>
    </dgm:pt>
    <dgm:pt modelId="{3010630C-921E-40BB-B95D-F25D8F8ACED8}" type="pres">
      <dgm:prSet presAssocID="{007CD4D2-C121-4C44-8D6E-80C63F5C9AFF}" presName="composite" presStyleCnt="0"/>
      <dgm:spPr/>
    </dgm:pt>
    <dgm:pt modelId="{92FA6013-8E51-4038-86AC-77090541E8C3}" type="pres">
      <dgm:prSet presAssocID="{007CD4D2-C121-4C44-8D6E-80C63F5C9AFF}" presName="LShape" presStyleLbl="alignNode1" presStyleIdx="2" presStyleCnt="7"/>
      <dgm:spPr/>
    </dgm:pt>
    <dgm:pt modelId="{D3B6190D-1722-4D79-BD01-2D271FA722C4}" type="pres">
      <dgm:prSet presAssocID="{007CD4D2-C121-4C44-8D6E-80C63F5C9AFF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C26BF4E9-D0D6-429F-B6A2-F807A1C65076}" type="pres">
      <dgm:prSet presAssocID="{007CD4D2-C121-4C44-8D6E-80C63F5C9AFF}" presName="Triangle" presStyleLbl="alignNode1" presStyleIdx="3" presStyleCnt="7"/>
      <dgm:spPr/>
    </dgm:pt>
    <dgm:pt modelId="{BE72BFA4-3B98-4501-BF25-8EE83340E842}" type="pres">
      <dgm:prSet presAssocID="{18C60D5F-A9DB-4D78-914A-7DD61A2EC5B5}" presName="sibTrans" presStyleCnt="0"/>
      <dgm:spPr/>
    </dgm:pt>
    <dgm:pt modelId="{575F9C9B-E8F7-4711-BC75-45289D1FAC89}" type="pres">
      <dgm:prSet presAssocID="{18C60D5F-A9DB-4D78-914A-7DD61A2EC5B5}" presName="space" presStyleCnt="0"/>
      <dgm:spPr/>
    </dgm:pt>
    <dgm:pt modelId="{A0DA3EAF-421C-4946-854B-DC8D744E1E4A}" type="pres">
      <dgm:prSet presAssocID="{CCC3ADE6-0B70-4260-8881-E9BFCBC166A9}" presName="composite" presStyleCnt="0"/>
      <dgm:spPr/>
    </dgm:pt>
    <dgm:pt modelId="{C8E48494-F27A-430B-8DA9-1B7A8384D73C}" type="pres">
      <dgm:prSet presAssocID="{CCC3ADE6-0B70-4260-8881-E9BFCBC166A9}" presName="LShape" presStyleLbl="alignNode1" presStyleIdx="4" presStyleCnt="7"/>
      <dgm:spPr/>
    </dgm:pt>
    <dgm:pt modelId="{6D9DACA9-1A08-4013-9B01-D4AA40EE425B}" type="pres">
      <dgm:prSet presAssocID="{CCC3ADE6-0B70-4260-8881-E9BFCBC166A9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0B0A4A45-AAB1-4CE2-B78D-E42F91C28148}" type="pres">
      <dgm:prSet presAssocID="{CCC3ADE6-0B70-4260-8881-E9BFCBC166A9}" presName="Triangle" presStyleLbl="alignNode1" presStyleIdx="5" presStyleCnt="7"/>
      <dgm:spPr/>
    </dgm:pt>
    <dgm:pt modelId="{5C787184-0715-4E49-8AE0-BA3A82AAE5CA}" type="pres">
      <dgm:prSet presAssocID="{E84BEA99-0F88-40B1-9D3D-87E5E47903D4}" presName="sibTrans" presStyleCnt="0"/>
      <dgm:spPr/>
    </dgm:pt>
    <dgm:pt modelId="{2E323622-C460-4E03-9E44-D22BFC88573C}" type="pres">
      <dgm:prSet presAssocID="{E84BEA99-0F88-40B1-9D3D-87E5E47903D4}" presName="space" presStyleCnt="0"/>
      <dgm:spPr/>
    </dgm:pt>
    <dgm:pt modelId="{48191E05-9685-496B-8D56-A3B0AA19069A}" type="pres">
      <dgm:prSet presAssocID="{F715D93B-BD15-49C0-B6AC-4DA6A5983A8E}" presName="composite" presStyleCnt="0"/>
      <dgm:spPr/>
    </dgm:pt>
    <dgm:pt modelId="{5DE8DAF2-EAC2-40A4-80F6-50A28FE50256}" type="pres">
      <dgm:prSet presAssocID="{F715D93B-BD15-49C0-B6AC-4DA6A5983A8E}" presName="LShape" presStyleLbl="alignNode1" presStyleIdx="6" presStyleCnt="7"/>
      <dgm:spPr/>
    </dgm:pt>
    <dgm:pt modelId="{5BF48247-A9D4-441E-8BCA-134C91EB4624}" type="pres">
      <dgm:prSet presAssocID="{F715D93B-BD15-49C0-B6AC-4DA6A5983A8E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9D8E861-1C3B-402A-955D-926160E0430C}" type="presOf" srcId="{CCC3ADE6-0B70-4260-8881-E9BFCBC166A9}" destId="{6D9DACA9-1A08-4013-9B01-D4AA40EE425B}" srcOrd="0" destOrd="0" presId="urn:microsoft.com/office/officeart/2009/3/layout/StepUpProcess"/>
    <dgm:cxn modelId="{31227A45-7C99-4506-A6F9-D1F31B8752A0}" type="presOf" srcId="{60FD9DBF-EC94-4F1D-A428-712E4E9DE592}" destId="{5B71274A-1FDB-4AFC-B53E-227EB3709617}" srcOrd="0" destOrd="0" presId="urn:microsoft.com/office/officeart/2009/3/layout/StepUpProcess"/>
    <dgm:cxn modelId="{B4889676-9263-43D7-9036-3464720E332D}" type="presOf" srcId="{8C3083AF-3107-44CA-842C-B198051952A5}" destId="{05EDDC4C-AFB7-4194-B175-EB64B896047B}" srcOrd="0" destOrd="0" presId="urn:microsoft.com/office/officeart/2009/3/layout/StepUpProcess"/>
    <dgm:cxn modelId="{9FFF1D93-AEF5-4F80-AAD4-EA7C59EFA860}" type="presOf" srcId="{F715D93B-BD15-49C0-B6AC-4DA6A5983A8E}" destId="{5BF48247-A9D4-441E-8BCA-134C91EB4624}" srcOrd="0" destOrd="0" presId="urn:microsoft.com/office/officeart/2009/3/layout/StepUpProcess"/>
    <dgm:cxn modelId="{08E249CC-028A-4AAF-AD74-A263B739C337}" srcId="{8C3083AF-3107-44CA-842C-B198051952A5}" destId="{007CD4D2-C121-4C44-8D6E-80C63F5C9AFF}" srcOrd="1" destOrd="0" parTransId="{0C9FC1DC-DB87-4400-A583-C5E03EEDF21B}" sibTransId="{18C60D5F-A9DB-4D78-914A-7DD61A2EC5B5}"/>
    <dgm:cxn modelId="{8ACC3DD3-F222-40F7-8EB4-A891B820E576}" srcId="{8C3083AF-3107-44CA-842C-B198051952A5}" destId="{60FD9DBF-EC94-4F1D-A428-712E4E9DE592}" srcOrd="0" destOrd="0" parTransId="{3BB168A2-B3FC-474A-BC0E-850487FE97B4}" sibTransId="{557F0D86-65A1-4E0F-92B4-C074948951F0}"/>
    <dgm:cxn modelId="{6AD3A9E3-CDF0-4AAB-B4A0-B2BBE0961EAD}" type="presOf" srcId="{007CD4D2-C121-4C44-8D6E-80C63F5C9AFF}" destId="{D3B6190D-1722-4D79-BD01-2D271FA722C4}" srcOrd="0" destOrd="0" presId="urn:microsoft.com/office/officeart/2009/3/layout/StepUpProcess"/>
    <dgm:cxn modelId="{68EE8AF2-686D-45F4-AE44-0D2730500B1E}" srcId="{8C3083AF-3107-44CA-842C-B198051952A5}" destId="{CCC3ADE6-0B70-4260-8881-E9BFCBC166A9}" srcOrd="2" destOrd="0" parTransId="{A638B8C0-1C0A-4B09-B60C-8DD73C571C4F}" sibTransId="{E84BEA99-0F88-40B1-9D3D-87E5E47903D4}"/>
    <dgm:cxn modelId="{2E9659FB-C8F6-48C2-832A-6E2195B979E2}" srcId="{8C3083AF-3107-44CA-842C-B198051952A5}" destId="{F715D93B-BD15-49C0-B6AC-4DA6A5983A8E}" srcOrd="3" destOrd="0" parTransId="{29245902-8215-4C50-8DE9-DF29C32CD126}" sibTransId="{52948CA1-0F05-44B3-9674-751A7C9AC595}"/>
    <dgm:cxn modelId="{5DAE8FC6-A04C-4CC5-BBE6-95C8A1C4B8B1}" type="presParOf" srcId="{05EDDC4C-AFB7-4194-B175-EB64B896047B}" destId="{BA784A45-C42E-4531-B8C8-5E7AC3F846D2}" srcOrd="0" destOrd="0" presId="urn:microsoft.com/office/officeart/2009/3/layout/StepUpProcess"/>
    <dgm:cxn modelId="{EE37ACEF-517D-4219-A22F-28882BD27739}" type="presParOf" srcId="{BA784A45-C42E-4531-B8C8-5E7AC3F846D2}" destId="{5721C45E-4EC2-4A5F-8632-40ED5A2AE97F}" srcOrd="0" destOrd="0" presId="urn:microsoft.com/office/officeart/2009/3/layout/StepUpProcess"/>
    <dgm:cxn modelId="{FECA6BF2-1F95-4700-BD0B-5DB7F1CA6F66}" type="presParOf" srcId="{BA784A45-C42E-4531-B8C8-5E7AC3F846D2}" destId="{5B71274A-1FDB-4AFC-B53E-227EB3709617}" srcOrd="1" destOrd="0" presId="urn:microsoft.com/office/officeart/2009/3/layout/StepUpProcess"/>
    <dgm:cxn modelId="{EAB3F39B-675B-4E5D-A1F9-BE33909FAC8B}" type="presParOf" srcId="{BA784A45-C42E-4531-B8C8-5E7AC3F846D2}" destId="{74DD5552-9F64-4C19-97D6-CEEDB1560F45}" srcOrd="2" destOrd="0" presId="urn:microsoft.com/office/officeart/2009/3/layout/StepUpProcess"/>
    <dgm:cxn modelId="{C36F98D2-2256-436B-BC76-D91F7571A66C}" type="presParOf" srcId="{05EDDC4C-AFB7-4194-B175-EB64B896047B}" destId="{AA24AB47-B227-46C3-AFA6-BBB5BA2FAD05}" srcOrd="1" destOrd="0" presId="urn:microsoft.com/office/officeart/2009/3/layout/StepUpProcess"/>
    <dgm:cxn modelId="{C141E375-3848-45C6-8AA0-8AC586E286CB}" type="presParOf" srcId="{AA24AB47-B227-46C3-AFA6-BBB5BA2FAD05}" destId="{77BB2ED5-F6B1-4775-BC18-B83C730E81DB}" srcOrd="0" destOrd="0" presId="urn:microsoft.com/office/officeart/2009/3/layout/StepUpProcess"/>
    <dgm:cxn modelId="{F9C0F7BD-8405-4B6D-A89A-778597452967}" type="presParOf" srcId="{05EDDC4C-AFB7-4194-B175-EB64B896047B}" destId="{3010630C-921E-40BB-B95D-F25D8F8ACED8}" srcOrd="2" destOrd="0" presId="urn:microsoft.com/office/officeart/2009/3/layout/StepUpProcess"/>
    <dgm:cxn modelId="{D9395A8C-7378-433B-A659-379D2D7E7094}" type="presParOf" srcId="{3010630C-921E-40BB-B95D-F25D8F8ACED8}" destId="{92FA6013-8E51-4038-86AC-77090541E8C3}" srcOrd="0" destOrd="0" presId="urn:microsoft.com/office/officeart/2009/3/layout/StepUpProcess"/>
    <dgm:cxn modelId="{0F21377C-DC2F-4C67-9EB0-D401D1B834E0}" type="presParOf" srcId="{3010630C-921E-40BB-B95D-F25D8F8ACED8}" destId="{D3B6190D-1722-4D79-BD01-2D271FA722C4}" srcOrd="1" destOrd="0" presId="urn:microsoft.com/office/officeart/2009/3/layout/StepUpProcess"/>
    <dgm:cxn modelId="{0E5968D0-405C-46A9-9061-E2E23DBCF252}" type="presParOf" srcId="{3010630C-921E-40BB-B95D-F25D8F8ACED8}" destId="{C26BF4E9-D0D6-429F-B6A2-F807A1C65076}" srcOrd="2" destOrd="0" presId="urn:microsoft.com/office/officeart/2009/3/layout/StepUpProcess"/>
    <dgm:cxn modelId="{86A7E2BB-8911-45E2-99D7-3116D7D4C817}" type="presParOf" srcId="{05EDDC4C-AFB7-4194-B175-EB64B896047B}" destId="{BE72BFA4-3B98-4501-BF25-8EE83340E842}" srcOrd="3" destOrd="0" presId="urn:microsoft.com/office/officeart/2009/3/layout/StepUpProcess"/>
    <dgm:cxn modelId="{09F848DB-A93A-451E-95E0-BB829EAA7F5B}" type="presParOf" srcId="{BE72BFA4-3B98-4501-BF25-8EE83340E842}" destId="{575F9C9B-E8F7-4711-BC75-45289D1FAC89}" srcOrd="0" destOrd="0" presId="urn:microsoft.com/office/officeart/2009/3/layout/StepUpProcess"/>
    <dgm:cxn modelId="{89EC7592-7BDF-4EC7-8985-84E085765473}" type="presParOf" srcId="{05EDDC4C-AFB7-4194-B175-EB64B896047B}" destId="{A0DA3EAF-421C-4946-854B-DC8D744E1E4A}" srcOrd="4" destOrd="0" presId="urn:microsoft.com/office/officeart/2009/3/layout/StepUpProcess"/>
    <dgm:cxn modelId="{9F7EEE8F-88F6-42F9-BB23-FCA3BF75F7E3}" type="presParOf" srcId="{A0DA3EAF-421C-4946-854B-DC8D744E1E4A}" destId="{C8E48494-F27A-430B-8DA9-1B7A8384D73C}" srcOrd="0" destOrd="0" presId="urn:microsoft.com/office/officeart/2009/3/layout/StepUpProcess"/>
    <dgm:cxn modelId="{886A8B83-BB6C-4783-BE5D-952F75B5412E}" type="presParOf" srcId="{A0DA3EAF-421C-4946-854B-DC8D744E1E4A}" destId="{6D9DACA9-1A08-4013-9B01-D4AA40EE425B}" srcOrd="1" destOrd="0" presId="urn:microsoft.com/office/officeart/2009/3/layout/StepUpProcess"/>
    <dgm:cxn modelId="{70277DD9-4579-48D0-8E6F-5CFD19C2D3E8}" type="presParOf" srcId="{A0DA3EAF-421C-4946-854B-DC8D744E1E4A}" destId="{0B0A4A45-AAB1-4CE2-B78D-E42F91C28148}" srcOrd="2" destOrd="0" presId="urn:microsoft.com/office/officeart/2009/3/layout/StepUpProcess"/>
    <dgm:cxn modelId="{31B41A6A-44EC-4EF8-9537-B1E98C6627D0}" type="presParOf" srcId="{05EDDC4C-AFB7-4194-B175-EB64B896047B}" destId="{5C787184-0715-4E49-8AE0-BA3A82AAE5CA}" srcOrd="5" destOrd="0" presId="urn:microsoft.com/office/officeart/2009/3/layout/StepUpProcess"/>
    <dgm:cxn modelId="{69A8B71F-16AE-4C23-875A-6B7673EC465F}" type="presParOf" srcId="{5C787184-0715-4E49-8AE0-BA3A82AAE5CA}" destId="{2E323622-C460-4E03-9E44-D22BFC88573C}" srcOrd="0" destOrd="0" presId="urn:microsoft.com/office/officeart/2009/3/layout/StepUpProcess"/>
    <dgm:cxn modelId="{5B75E5C7-A930-4F60-872F-07A11FA77751}" type="presParOf" srcId="{05EDDC4C-AFB7-4194-B175-EB64B896047B}" destId="{48191E05-9685-496B-8D56-A3B0AA19069A}" srcOrd="6" destOrd="0" presId="urn:microsoft.com/office/officeart/2009/3/layout/StepUpProcess"/>
    <dgm:cxn modelId="{A05734A3-C41F-42D3-9F41-11543A1A686F}" type="presParOf" srcId="{48191E05-9685-496B-8D56-A3B0AA19069A}" destId="{5DE8DAF2-EAC2-40A4-80F6-50A28FE50256}" srcOrd="0" destOrd="0" presId="urn:microsoft.com/office/officeart/2009/3/layout/StepUpProcess"/>
    <dgm:cxn modelId="{7508EFE1-5C9C-42A3-AFBD-71FAEAD5DE3A}" type="presParOf" srcId="{48191E05-9685-496B-8D56-A3B0AA19069A}" destId="{5BF48247-A9D4-441E-8BCA-134C91EB462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703FE6-933F-4881-84C3-0960F36FDE25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pPr rtl="1"/>
          <a:endParaRPr lang="he-IL"/>
        </a:p>
      </dgm:t>
    </dgm:pt>
    <dgm:pt modelId="{C26FE362-D791-42FB-A10E-DC64529227B3}">
      <dgm:prSet custT="1"/>
      <dgm:spPr/>
      <dgm:t>
        <a:bodyPr/>
        <a:lstStyle/>
        <a:p>
          <a:pPr rtl="1"/>
          <a:r>
            <a:rPr lang="he-IL" sz="2000" dirty="0">
              <a:latin typeface="Varela Round" panose="00000500000000000000" pitchFamily="2" charset="-79"/>
              <a:cs typeface="Varela Round" panose="00000500000000000000" pitchFamily="2" charset="-79"/>
            </a:rPr>
            <a:t>♾💭   חדשנות טובה מתחילה בגיוון. כמה שיותר </a:t>
          </a:r>
          <a:r>
            <a:rPr lang="he-IL" sz="2000" dirty="0" err="1">
              <a:latin typeface="Varela Round" panose="00000500000000000000" pitchFamily="2" charset="-79"/>
              <a:cs typeface="Varela Round" panose="00000500000000000000" pitchFamily="2" charset="-79"/>
            </a:rPr>
            <a:t>זויות</a:t>
          </a:r>
          <a:r>
            <a:rPr lang="he-IL" sz="2000" dirty="0">
              <a:latin typeface="Varela Round" panose="00000500000000000000" pitchFamily="2" charset="-79"/>
              <a:cs typeface="Varela Round" panose="00000500000000000000" pitchFamily="2" charset="-79"/>
            </a:rPr>
            <a:t> ורב תחומיות.</a:t>
          </a:r>
        </a:p>
      </dgm:t>
    </dgm:pt>
    <dgm:pt modelId="{D6D9BC44-3D98-4ED1-A7FB-CDCE5AE0E418}" type="parTrans" cxnId="{9DFC0122-0F88-4105-A919-D1DD3D791554}">
      <dgm:prSet/>
      <dgm:spPr/>
      <dgm:t>
        <a:bodyPr/>
        <a:lstStyle/>
        <a:p>
          <a:pPr rtl="1"/>
          <a:endParaRPr lang="he-IL" sz="3200"/>
        </a:p>
      </dgm:t>
    </dgm:pt>
    <dgm:pt modelId="{BC158A6C-91ED-4908-B081-BAC53999A3E4}" type="sibTrans" cxnId="{9DFC0122-0F88-4105-A919-D1DD3D791554}">
      <dgm:prSet/>
      <dgm:spPr/>
      <dgm:t>
        <a:bodyPr/>
        <a:lstStyle/>
        <a:p>
          <a:pPr rtl="1"/>
          <a:endParaRPr lang="he-IL" sz="3200"/>
        </a:p>
      </dgm:t>
    </dgm:pt>
    <dgm:pt modelId="{37619CFC-5816-4945-A81B-4ED871488C88}">
      <dgm:prSet custT="1"/>
      <dgm:spPr/>
      <dgm:t>
        <a:bodyPr/>
        <a:lstStyle/>
        <a:p>
          <a:pPr rtl="1"/>
          <a:r>
            <a:rPr lang="he-IL" sz="2000">
              <a:latin typeface="Varela Round" panose="00000500000000000000" pitchFamily="2" charset="-79"/>
              <a:cs typeface="Varela Round" panose="00000500000000000000" pitchFamily="2" charset="-79"/>
            </a:rPr>
            <a:t>❓   חדשנות מתחילה כששואלים שאלות. במיוחד שאלות קשות...</a:t>
          </a:r>
        </a:p>
      </dgm:t>
    </dgm:pt>
    <dgm:pt modelId="{546C8863-8A72-44D1-95B7-2B416920F402}" type="parTrans" cxnId="{FAC78672-F981-4F46-886A-947BB68F2B7D}">
      <dgm:prSet/>
      <dgm:spPr/>
      <dgm:t>
        <a:bodyPr/>
        <a:lstStyle/>
        <a:p>
          <a:pPr rtl="1"/>
          <a:endParaRPr lang="he-IL" sz="3200"/>
        </a:p>
      </dgm:t>
    </dgm:pt>
    <dgm:pt modelId="{BEE9056E-AB94-4938-8581-9427F33EB40C}" type="sibTrans" cxnId="{FAC78672-F981-4F46-886A-947BB68F2B7D}">
      <dgm:prSet/>
      <dgm:spPr/>
      <dgm:t>
        <a:bodyPr/>
        <a:lstStyle/>
        <a:p>
          <a:pPr rtl="1"/>
          <a:endParaRPr lang="he-IL" sz="3200"/>
        </a:p>
      </dgm:t>
    </dgm:pt>
    <dgm:pt modelId="{C45DFB31-8DE5-4306-8B8B-A9B1AD337046}">
      <dgm:prSet custT="1"/>
      <dgm:spPr/>
      <dgm:t>
        <a:bodyPr/>
        <a:lstStyle/>
        <a:p>
          <a:pPr rtl="1"/>
          <a:r>
            <a:rPr lang="he-IL" sz="2000" dirty="0">
              <a:latin typeface="Varela Round" panose="00000500000000000000" pitchFamily="2" charset="-79"/>
              <a:cs typeface="Varela Round" panose="00000500000000000000" pitchFamily="2" charset="-79"/>
            </a:rPr>
            <a:t>👘  חשוב להבין את הצורך של "הלקוח" כדי ליצור חדשנות אפקטיבית .</a:t>
          </a:r>
        </a:p>
      </dgm:t>
    </dgm:pt>
    <dgm:pt modelId="{FBE0D1D9-38DA-412C-961A-58B903376FBC}" type="parTrans" cxnId="{5C0B7AAE-98F1-4EDF-B1DF-910939C62E0D}">
      <dgm:prSet/>
      <dgm:spPr/>
      <dgm:t>
        <a:bodyPr/>
        <a:lstStyle/>
        <a:p>
          <a:pPr rtl="1"/>
          <a:endParaRPr lang="he-IL" sz="3200"/>
        </a:p>
      </dgm:t>
    </dgm:pt>
    <dgm:pt modelId="{91554F3F-FAAB-44C3-BC3F-87A59C909F4C}" type="sibTrans" cxnId="{5C0B7AAE-98F1-4EDF-B1DF-910939C62E0D}">
      <dgm:prSet/>
      <dgm:spPr/>
      <dgm:t>
        <a:bodyPr/>
        <a:lstStyle/>
        <a:p>
          <a:pPr rtl="1"/>
          <a:endParaRPr lang="he-IL" sz="3200"/>
        </a:p>
      </dgm:t>
    </dgm:pt>
    <dgm:pt modelId="{91AFAEF4-1927-4453-B7B7-08F8B8E0ED48}">
      <dgm:prSet custT="1"/>
      <dgm:spPr/>
      <dgm:t>
        <a:bodyPr/>
        <a:lstStyle/>
        <a:p>
          <a:pPr rtl="1"/>
          <a:r>
            <a:rPr lang="he-IL" sz="2000" dirty="0">
              <a:latin typeface="Varela Round" panose="00000500000000000000" pitchFamily="2" charset="-79"/>
              <a:cs typeface="Varela Round" panose="00000500000000000000" pitchFamily="2" charset="-79"/>
            </a:rPr>
            <a:t>🔆   לשתף.</a:t>
          </a:r>
        </a:p>
      </dgm:t>
    </dgm:pt>
    <dgm:pt modelId="{3BAB208D-C0F9-4F28-8A77-E40A5628716C}" type="parTrans" cxnId="{FE0AEA8B-C997-4F6D-951B-59508E06DE0D}">
      <dgm:prSet/>
      <dgm:spPr/>
      <dgm:t>
        <a:bodyPr/>
        <a:lstStyle/>
        <a:p>
          <a:pPr rtl="1"/>
          <a:endParaRPr lang="he-IL" sz="3200"/>
        </a:p>
      </dgm:t>
    </dgm:pt>
    <dgm:pt modelId="{F447A76A-A80B-4F79-AE79-3C1532578DF0}" type="sibTrans" cxnId="{FE0AEA8B-C997-4F6D-951B-59508E06DE0D}">
      <dgm:prSet/>
      <dgm:spPr/>
      <dgm:t>
        <a:bodyPr/>
        <a:lstStyle/>
        <a:p>
          <a:pPr rtl="1"/>
          <a:endParaRPr lang="he-IL" sz="3200"/>
        </a:p>
      </dgm:t>
    </dgm:pt>
    <dgm:pt modelId="{F21F1D7E-83B8-4F4D-AA43-4B5F90B883B0}">
      <dgm:prSet custT="1"/>
      <dgm:spPr/>
      <dgm:t>
        <a:bodyPr/>
        <a:lstStyle/>
        <a:p>
          <a:pPr rtl="1"/>
          <a:r>
            <a:rPr lang="he-IL" sz="2000" dirty="0">
              <a:latin typeface="Varela Round" panose="00000500000000000000" pitchFamily="2" charset="-79"/>
              <a:cs typeface="Varela Round" panose="00000500000000000000" pitchFamily="2" charset="-79"/>
            </a:rPr>
            <a:t>☯  לא לחשוש. אבל כדאי להתמקד במה שאפשר</a:t>
          </a:r>
        </a:p>
      </dgm:t>
    </dgm:pt>
    <dgm:pt modelId="{ACE63BD6-34FD-47DB-AB29-2232FBED632C}" type="parTrans" cxnId="{C1614945-CBF2-4BB9-B593-F0293F807278}">
      <dgm:prSet/>
      <dgm:spPr/>
      <dgm:t>
        <a:bodyPr/>
        <a:lstStyle/>
        <a:p>
          <a:pPr rtl="1"/>
          <a:endParaRPr lang="he-IL" sz="3200"/>
        </a:p>
      </dgm:t>
    </dgm:pt>
    <dgm:pt modelId="{4900B4AF-8306-430D-B15C-D3D61CE83FE4}" type="sibTrans" cxnId="{C1614945-CBF2-4BB9-B593-F0293F807278}">
      <dgm:prSet/>
      <dgm:spPr/>
      <dgm:t>
        <a:bodyPr/>
        <a:lstStyle/>
        <a:p>
          <a:pPr rtl="1"/>
          <a:endParaRPr lang="he-IL" sz="3200"/>
        </a:p>
      </dgm:t>
    </dgm:pt>
    <dgm:pt modelId="{BEC4D6A1-D9A6-4C79-955B-A13A07DBA872}">
      <dgm:prSet custT="1"/>
      <dgm:spPr/>
      <dgm:t>
        <a:bodyPr/>
        <a:lstStyle/>
        <a:p>
          <a:pPr rtl="1"/>
          <a:r>
            <a:rPr lang="he-IL" sz="2000" dirty="0">
              <a:latin typeface="Varela Round" panose="00000500000000000000" pitchFamily="2" charset="-79"/>
              <a:cs typeface="Varela Round" panose="00000500000000000000" pitchFamily="2" charset="-79"/>
            </a:rPr>
            <a:t>📲  לנהל קהילה, להיות ברשתות החברתיות.</a:t>
          </a:r>
        </a:p>
      </dgm:t>
    </dgm:pt>
    <dgm:pt modelId="{E4C78A4D-9262-4776-B64B-BAB0D9E42FA9}" type="parTrans" cxnId="{762E4B72-6FF8-41F6-9C06-09C2AFAB9AAE}">
      <dgm:prSet/>
      <dgm:spPr/>
      <dgm:t>
        <a:bodyPr/>
        <a:lstStyle/>
        <a:p>
          <a:pPr rtl="1"/>
          <a:endParaRPr lang="he-IL" sz="3200"/>
        </a:p>
      </dgm:t>
    </dgm:pt>
    <dgm:pt modelId="{72E143C4-1618-4AAF-9390-F63200026226}" type="sibTrans" cxnId="{762E4B72-6FF8-41F6-9C06-09C2AFAB9AAE}">
      <dgm:prSet/>
      <dgm:spPr/>
      <dgm:t>
        <a:bodyPr/>
        <a:lstStyle/>
        <a:p>
          <a:pPr rtl="1"/>
          <a:endParaRPr lang="he-IL" sz="3200"/>
        </a:p>
      </dgm:t>
    </dgm:pt>
    <dgm:pt modelId="{0B857FA5-2B6D-42F1-B232-400231630D05}">
      <dgm:prSet custT="1"/>
      <dgm:spPr/>
      <dgm:t>
        <a:bodyPr/>
        <a:lstStyle/>
        <a:p>
          <a:pPr rtl="1"/>
          <a:r>
            <a:rPr lang="he-IL" sz="2000">
              <a:latin typeface="Varela Round" panose="00000500000000000000" pitchFamily="2" charset="-79"/>
              <a:cs typeface="Varela Round" panose="00000500000000000000" pitchFamily="2" charset="-79"/>
            </a:rPr>
            <a:t>😇  כוונו לחדשנות ערכית, כזו  שמטרתה לעזור לאנושות.</a:t>
          </a:r>
        </a:p>
      </dgm:t>
    </dgm:pt>
    <dgm:pt modelId="{7DC38D3D-F9B9-4DE6-9B2B-E9324FB24CAD}" type="parTrans" cxnId="{472D5FDE-9C77-4B68-BB9D-E938272AF579}">
      <dgm:prSet/>
      <dgm:spPr/>
      <dgm:t>
        <a:bodyPr/>
        <a:lstStyle/>
        <a:p>
          <a:pPr rtl="1"/>
          <a:endParaRPr lang="he-IL" sz="3200"/>
        </a:p>
      </dgm:t>
    </dgm:pt>
    <dgm:pt modelId="{A0FE4AE1-59AD-4A30-BBAE-EBC39D5D4E36}" type="sibTrans" cxnId="{472D5FDE-9C77-4B68-BB9D-E938272AF579}">
      <dgm:prSet/>
      <dgm:spPr/>
      <dgm:t>
        <a:bodyPr/>
        <a:lstStyle/>
        <a:p>
          <a:pPr rtl="1"/>
          <a:endParaRPr lang="he-IL" sz="3200"/>
        </a:p>
      </dgm:t>
    </dgm:pt>
    <dgm:pt modelId="{792302B0-D890-40FB-A115-FB21646C8C68}" type="pres">
      <dgm:prSet presAssocID="{EC703FE6-933F-4881-84C3-0960F36FDE25}" presName="linear" presStyleCnt="0">
        <dgm:presLayoutVars>
          <dgm:animLvl val="lvl"/>
          <dgm:resizeHandles val="exact"/>
        </dgm:presLayoutVars>
      </dgm:prSet>
      <dgm:spPr/>
    </dgm:pt>
    <dgm:pt modelId="{00C27275-9EE7-46A4-9455-11FF0A73EC49}" type="pres">
      <dgm:prSet presAssocID="{C26FE362-D791-42FB-A10E-DC64529227B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532343F-8A09-484A-8545-838567C054AC}" type="pres">
      <dgm:prSet presAssocID="{BC158A6C-91ED-4908-B081-BAC53999A3E4}" presName="spacer" presStyleCnt="0"/>
      <dgm:spPr/>
    </dgm:pt>
    <dgm:pt modelId="{5B073E67-9082-43F9-8C2A-D63CA9519E3C}" type="pres">
      <dgm:prSet presAssocID="{37619CFC-5816-4945-A81B-4ED871488C88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879B151A-A7AB-45FE-A9AD-3803E272A67B}" type="pres">
      <dgm:prSet presAssocID="{BEE9056E-AB94-4938-8581-9427F33EB40C}" presName="spacer" presStyleCnt="0"/>
      <dgm:spPr/>
    </dgm:pt>
    <dgm:pt modelId="{C40A791C-74EE-4D69-93FE-AC1B7E537F8E}" type="pres">
      <dgm:prSet presAssocID="{C45DFB31-8DE5-4306-8B8B-A9B1AD337046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B203168-7FF7-4439-B0E1-86D0303DF447}" type="pres">
      <dgm:prSet presAssocID="{91554F3F-FAAB-44C3-BC3F-87A59C909F4C}" presName="spacer" presStyleCnt="0"/>
      <dgm:spPr/>
    </dgm:pt>
    <dgm:pt modelId="{32B44E13-19A6-4E91-9C45-993281D34FC3}" type="pres">
      <dgm:prSet presAssocID="{91AFAEF4-1927-4453-B7B7-08F8B8E0ED4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125EDE9-3461-4A3D-AAD9-DFC335453DB1}" type="pres">
      <dgm:prSet presAssocID="{F447A76A-A80B-4F79-AE79-3C1532578DF0}" presName="spacer" presStyleCnt="0"/>
      <dgm:spPr/>
    </dgm:pt>
    <dgm:pt modelId="{27CBABD8-7B48-47FC-931F-16E1FC3E185E}" type="pres">
      <dgm:prSet presAssocID="{F21F1D7E-83B8-4F4D-AA43-4B5F90B883B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4493B13-C7F5-43EB-84BB-D7B5804531CB}" type="pres">
      <dgm:prSet presAssocID="{4900B4AF-8306-430D-B15C-D3D61CE83FE4}" presName="spacer" presStyleCnt="0"/>
      <dgm:spPr/>
    </dgm:pt>
    <dgm:pt modelId="{B43F4DB2-F755-4C29-A6DB-728B28AE6B9B}" type="pres">
      <dgm:prSet presAssocID="{BEC4D6A1-D9A6-4C79-955B-A13A07DBA87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C2213E2-4301-4292-8C81-FEE2A8D4C248}" type="pres">
      <dgm:prSet presAssocID="{72E143C4-1618-4AAF-9390-F63200026226}" presName="spacer" presStyleCnt="0"/>
      <dgm:spPr/>
    </dgm:pt>
    <dgm:pt modelId="{4DB4909D-E109-4CA6-B243-82E6E773D8B2}" type="pres">
      <dgm:prSet presAssocID="{0B857FA5-2B6D-42F1-B232-400231630D0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9DFC0122-0F88-4105-A919-D1DD3D791554}" srcId="{EC703FE6-933F-4881-84C3-0960F36FDE25}" destId="{C26FE362-D791-42FB-A10E-DC64529227B3}" srcOrd="0" destOrd="0" parTransId="{D6D9BC44-3D98-4ED1-A7FB-CDCE5AE0E418}" sibTransId="{BC158A6C-91ED-4908-B081-BAC53999A3E4}"/>
    <dgm:cxn modelId="{2208842C-5E8B-4F9C-85B3-FA0F35079DC6}" type="presOf" srcId="{F21F1D7E-83B8-4F4D-AA43-4B5F90B883B0}" destId="{27CBABD8-7B48-47FC-931F-16E1FC3E185E}" srcOrd="0" destOrd="0" presId="urn:microsoft.com/office/officeart/2005/8/layout/vList2"/>
    <dgm:cxn modelId="{C1614945-CBF2-4BB9-B593-F0293F807278}" srcId="{EC703FE6-933F-4881-84C3-0960F36FDE25}" destId="{F21F1D7E-83B8-4F4D-AA43-4B5F90B883B0}" srcOrd="4" destOrd="0" parTransId="{ACE63BD6-34FD-47DB-AB29-2232FBED632C}" sibTransId="{4900B4AF-8306-430D-B15C-D3D61CE83FE4}"/>
    <dgm:cxn modelId="{762E4B72-6FF8-41F6-9C06-09C2AFAB9AAE}" srcId="{EC703FE6-933F-4881-84C3-0960F36FDE25}" destId="{BEC4D6A1-D9A6-4C79-955B-A13A07DBA872}" srcOrd="5" destOrd="0" parTransId="{E4C78A4D-9262-4776-B64B-BAB0D9E42FA9}" sibTransId="{72E143C4-1618-4AAF-9390-F63200026226}"/>
    <dgm:cxn modelId="{FAC78672-F981-4F46-886A-947BB68F2B7D}" srcId="{EC703FE6-933F-4881-84C3-0960F36FDE25}" destId="{37619CFC-5816-4945-A81B-4ED871488C88}" srcOrd="1" destOrd="0" parTransId="{546C8863-8A72-44D1-95B7-2B416920F402}" sibTransId="{BEE9056E-AB94-4938-8581-9427F33EB40C}"/>
    <dgm:cxn modelId="{FE0AEA8B-C997-4F6D-951B-59508E06DE0D}" srcId="{EC703FE6-933F-4881-84C3-0960F36FDE25}" destId="{91AFAEF4-1927-4453-B7B7-08F8B8E0ED48}" srcOrd="3" destOrd="0" parTransId="{3BAB208D-C0F9-4F28-8A77-E40A5628716C}" sibTransId="{F447A76A-A80B-4F79-AE79-3C1532578DF0}"/>
    <dgm:cxn modelId="{350E128E-78EE-4D3E-8D81-20E4547D8186}" type="presOf" srcId="{0B857FA5-2B6D-42F1-B232-400231630D05}" destId="{4DB4909D-E109-4CA6-B243-82E6E773D8B2}" srcOrd="0" destOrd="0" presId="urn:microsoft.com/office/officeart/2005/8/layout/vList2"/>
    <dgm:cxn modelId="{22C8F498-B156-4B74-BC1D-BA69124532D8}" type="presOf" srcId="{EC703FE6-933F-4881-84C3-0960F36FDE25}" destId="{792302B0-D890-40FB-A115-FB21646C8C68}" srcOrd="0" destOrd="0" presId="urn:microsoft.com/office/officeart/2005/8/layout/vList2"/>
    <dgm:cxn modelId="{5C0B7AAE-98F1-4EDF-B1DF-910939C62E0D}" srcId="{EC703FE6-933F-4881-84C3-0960F36FDE25}" destId="{C45DFB31-8DE5-4306-8B8B-A9B1AD337046}" srcOrd="2" destOrd="0" parTransId="{FBE0D1D9-38DA-412C-961A-58B903376FBC}" sibTransId="{91554F3F-FAAB-44C3-BC3F-87A59C909F4C}"/>
    <dgm:cxn modelId="{7218CCBA-3655-45BF-A29E-720FA3C9E317}" type="presOf" srcId="{91AFAEF4-1927-4453-B7B7-08F8B8E0ED48}" destId="{32B44E13-19A6-4E91-9C45-993281D34FC3}" srcOrd="0" destOrd="0" presId="urn:microsoft.com/office/officeart/2005/8/layout/vList2"/>
    <dgm:cxn modelId="{BF4C40D0-C798-47EB-A2D1-7FF23B3494B9}" type="presOf" srcId="{C45DFB31-8DE5-4306-8B8B-A9B1AD337046}" destId="{C40A791C-74EE-4D69-93FE-AC1B7E537F8E}" srcOrd="0" destOrd="0" presId="urn:microsoft.com/office/officeart/2005/8/layout/vList2"/>
    <dgm:cxn modelId="{472D5FDE-9C77-4B68-BB9D-E938272AF579}" srcId="{EC703FE6-933F-4881-84C3-0960F36FDE25}" destId="{0B857FA5-2B6D-42F1-B232-400231630D05}" srcOrd="6" destOrd="0" parTransId="{7DC38D3D-F9B9-4DE6-9B2B-E9324FB24CAD}" sibTransId="{A0FE4AE1-59AD-4A30-BBAE-EBC39D5D4E36}"/>
    <dgm:cxn modelId="{1D06EAF4-7032-4D69-A114-D80799DA5B86}" type="presOf" srcId="{37619CFC-5816-4945-A81B-4ED871488C88}" destId="{5B073E67-9082-43F9-8C2A-D63CA9519E3C}" srcOrd="0" destOrd="0" presId="urn:microsoft.com/office/officeart/2005/8/layout/vList2"/>
    <dgm:cxn modelId="{557039F7-0485-48F7-85A8-C492675FAD89}" type="presOf" srcId="{C26FE362-D791-42FB-A10E-DC64529227B3}" destId="{00C27275-9EE7-46A4-9455-11FF0A73EC49}" srcOrd="0" destOrd="0" presId="urn:microsoft.com/office/officeart/2005/8/layout/vList2"/>
    <dgm:cxn modelId="{4C623CF8-1A80-4261-92BF-1B1CEFA5D1D4}" type="presOf" srcId="{BEC4D6A1-D9A6-4C79-955B-A13A07DBA872}" destId="{B43F4DB2-F755-4C29-A6DB-728B28AE6B9B}" srcOrd="0" destOrd="0" presId="urn:microsoft.com/office/officeart/2005/8/layout/vList2"/>
    <dgm:cxn modelId="{E76C622F-21D0-4837-947A-BCB58A3A4A46}" type="presParOf" srcId="{792302B0-D890-40FB-A115-FB21646C8C68}" destId="{00C27275-9EE7-46A4-9455-11FF0A73EC49}" srcOrd="0" destOrd="0" presId="urn:microsoft.com/office/officeart/2005/8/layout/vList2"/>
    <dgm:cxn modelId="{A52B3EEB-A39F-4711-B7BC-6D2B6A9E9548}" type="presParOf" srcId="{792302B0-D890-40FB-A115-FB21646C8C68}" destId="{6532343F-8A09-484A-8545-838567C054AC}" srcOrd="1" destOrd="0" presId="urn:microsoft.com/office/officeart/2005/8/layout/vList2"/>
    <dgm:cxn modelId="{3122A714-F352-43C2-827D-B9F9CDC469F9}" type="presParOf" srcId="{792302B0-D890-40FB-A115-FB21646C8C68}" destId="{5B073E67-9082-43F9-8C2A-D63CA9519E3C}" srcOrd="2" destOrd="0" presId="urn:microsoft.com/office/officeart/2005/8/layout/vList2"/>
    <dgm:cxn modelId="{7C678BEF-430D-40F3-A75D-BA34320D8280}" type="presParOf" srcId="{792302B0-D890-40FB-A115-FB21646C8C68}" destId="{879B151A-A7AB-45FE-A9AD-3803E272A67B}" srcOrd="3" destOrd="0" presId="urn:microsoft.com/office/officeart/2005/8/layout/vList2"/>
    <dgm:cxn modelId="{22D967C5-EA36-4919-9A01-C75760AE0AB3}" type="presParOf" srcId="{792302B0-D890-40FB-A115-FB21646C8C68}" destId="{C40A791C-74EE-4D69-93FE-AC1B7E537F8E}" srcOrd="4" destOrd="0" presId="urn:microsoft.com/office/officeart/2005/8/layout/vList2"/>
    <dgm:cxn modelId="{FB9CA234-587D-4528-87DF-B1D88013B8F6}" type="presParOf" srcId="{792302B0-D890-40FB-A115-FB21646C8C68}" destId="{1B203168-7FF7-4439-B0E1-86D0303DF447}" srcOrd="5" destOrd="0" presId="urn:microsoft.com/office/officeart/2005/8/layout/vList2"/>
    <dgm:cxn modelId="{36878811-6055-4740-A52C-2898BE54BB3E}" type="presParOf" srcId="{792302B0-D890-40FB-A115-FB21646C8C68}" destId="{32B44E13-19A6-4E91-9C45-993281D34FC3}" srcOrd="6" destOrd="0" presId="urn:microsoft.com/office/officeart/2005/8/layout/vList2"/>
    <dgm:cxn modelId="{E1F01AB0-FC04-4805-A770-A0542B19C2D1}" type="presParOf" srcId="{792302B0-D890-40FB-A115-FB21646C8C68}" destId="{8125EDE9-3461-4A3D-AAD9-DFC335453DB1}" srcOrd="7" destOrd="0" presId="urn:microsoft.com/office/officeart/2005/8/layout/vList2"/>
    <dgm:cxn modelId="{87F3C665-802F-473D-BDAF-EBC64DE1A53A}" type="presParOf" srcId="{792302B0-D890-40FB-A115-FB21646C8C68}" destId="{27CBABD8-7B48-47FC-931F-16E1FC3E185E}" srcOrd="8" destOrd="0" presId="urn:microsoft.com/office/officeart/2005/8/layout/vList2"/>
    <dgm:cxn modelId="{109CF641-E992-4B26-9F90-A51C88D51543}" type="presParOf" srcId="{792302B0-D890-40FB-A115-FB21646C8C68}" destId="{D4493B13-C7F5-43EB-84BB-D7B5804531CB}" srcOrd="9" destOrd="0" presId="urn:microsoft.com/office/officeart/2005/8/layout/vList2"/>
    <dgm:cxn modelId="{20219229-5E5A-42E7-9FA1-592B7971BB00}" type="presParOf" srcId="{792302B0-D890-40FB-A115-FB21646C8C68}" destId="{B43F4DB2-F755-4C29-A6DB-728B28AE6B9B}" srcOrd="10" destOrd="0" presId="urn:microsoft.com/office/officeart/2005/8/layout/vList2"/>
    <dgm:cxn modelId="{7ECF1E35-8D78-4535-8B6F-90A3464BA8F1}" type="presParOf" srcId="{792302B0-D890-40FB-A115-FB21646C8C68}" destId="{6C2213E2-4301-4292-8C81-FEE2A8D4C248}" srcOrd="11" destOrd="0" presId="urn:microsoft.com/office/officeart/2005/8/layout/vList2"/>
    <dgm:cxn modelId="{F27809C3-4553-43A9-B50D-4C56017A781B}" type="presParOf" srcId="{792302B0-D890-40FB-A115-FB21646C8C68}" destId="{4DB4909D-E109-4CA6-B243-82E6E773D8B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FD47B-C665-4963-B2D8-A33A663BD89E}">
      <dsp:nvSpPr>
        <dsp:cNvPr id="0" name=""/>
        <dsp:cNvSpPr/>
      </dsp:nvSpPr>
      <dsp:spPr>
        <a:xfrm>
          <a:off x="0" y="41393"/>
          <a:ext cx="5151966" cy="842400"/>
        </a:xfrm>
        <a:prstGeom prst="roundRect">
          <a:avLst/>
        </a:prstGeom>
        <a:solidFill>
          <a:srgbClr val="2E528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חשיבה מסתעפת</a:t>
          </a:r>
          <a:endParaRPr lang="en-US" sz="32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41123" y="82516"/>
        <a:ext cx="5069720" cy="760154"/>
      </dsp:txXfrm>
    </dsp:sp>
    <dsp:sp modelId="{7563C713-301E-412A-A1C2-E184BFB0E772}">
      <dsp:nvSpPr>
        <dsp:cNvPr id="0" name=""/>
        <dsp:cNvSpPr/>
      </dsp:nvSpPr>
      <dsp:spPr>
        <a:xfrm>
          <a:off x="0" y="883793"/>
          <a:ext cx="5151966" cy="29808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5" tIns="57150" rIns="320040" bIns="57150" numCol="1" spcCol="1270" anchor="t" anchorCtr="0">
          <a:noAutofit/>
        </a:bodyPr>
        <a:lstStyle/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e-IL" sz="3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רעיונות מגוונים</a:t>
          </a:r>
          <a:endParaRPr lang="en-US" sz="3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e-IL" sz="3500" kern="1200" dirty="0" err="1">
              <a:latin typeface="Varela Round" panose="00000500000000000000" pitchFamily="2" charset="-79"/>
              <a:cs typeface="Varela Round" panose="00000500000000000000" pitchFamily="2" charset="-79"/>
            </a:rPr>
            <a:t>הכל</a:t>
          </a:r>
          <a:r>
            <a:rPr lang="he-IL" sz="3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 אפשרי</a:t>
          </a:r>
          <a:endParaRPr lang="en-US" sz="3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e-IL" sz="3500" kern="1200">
              <a:latin typeface="Varela Round" panose="00000500000000000000" pitchFamily="2" charset="-79"/>
              <a:cs typeface="Varela Round" panose="00000500000000000000" pitchFamily="2" charset="-79"/>
            </a:rPr>
            <a:t>יציאה מהקופסא</a:t>
          </a:r>
          <a:endParaRPr lang="en-US" sz="3500" kern="120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e-IL" sz="3500" kern="1200">
              <a:latin typeface="Varela Round" panose="00000500000000000000" pitchFamily="2" charset="-79"/>
              <a:cs typeface="Varela Round" panose="00000500000000000000" pitchFamily="2" charset="-79"/>
            </a:rPr>
            <a:t>חוסר סדר</a:t>
          </a:r>
          <a:endParaRPr lang="en-US" sz="3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e-IL" sz="3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ערבוב בין תחומים</a:t>
          </a:r>
          <a:endParaRPr lang="en-US" sz="3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0" y="883793"/>
        <a:ext cx="5151966" cy="2980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FD47B-C665-4963-B2D8-A33A663BD89E}">
      <dsp:nvSpPr>
        <dsp:cNvPr id="0" name=""/>
        <dsp:cNvSpPr/>
      </dsp:nvSpPr>
      <dsp:spPr>
        <a:xfrm>
          <a:off x="0" y="7865"/>
          <a:ext cx="5151966" cy="84240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2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חשיבה מתכנסת </a:t>
          </a:r>
          <a:endParaRPr lang="en-US" sz="32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41123" y="48988"/>
        <a:ext cx="5069720" cy="760154"/>
      </dsp:txXfrm>
    </dsp:sp>
    <dsp:sp modelId="{7563C713-301E-412A-A1C2-E184BFB0E772}">
      <dsp:nvSpPr>
        <dsp:cNvPr id="0" name=""/>
        <dsp:cNvSpPr/>
      </dsp:nvSpPr>
      <dsp:spPr>
        <a:xfrm>
          <a:off x="0" y="930368"/>
          <a:ext cx="5151966" cy="288764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5" tIns="57150" rIns="320040" bIns="57150" numCol="1" spcCol="1270" anchor="t" anchorCtr="0">
          <a:noAutofit/>
        </a:bodyPr>
        <a:lstStyle/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e-IL" sz="3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מיקוד בצורך</a:t>
          </a:r>
          <a:endParaRPr lang="en-US" sz="3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e-IL" sz="3500" kern="1200">
              <a:latin typeface="Varela Round" panose="00000500000000000000" pitchFamily="2" charset="-79"/>
              <a:cs typeface="Varela Round" panose="00000500000000000000" pitchFamily="2" charset="-79"/>
            </a:rPr>
            <a:t>יעילות וניצול הזדמנויות</a:t>
          </a:r>
          <a:endParaRPr lang="en-US" sz="3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e-IL" sz="3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ישימות, הנגשה, שימושיות </a:t>
          </a:r>
          <a:endParaRPr lang="en-US" sz="3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e-IL" sz="3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מודל עסקי</a:t>
          </a:r>
          <a:endParaRPr lang="en-US" sz="3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0" y="930368"/>
        <a:ext cx="5151966" cy="28876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04A1B7-FF23-4CD0-831F-13A415E0BB79}">
      <dsp:nvSpPr>
        <dsp:cNvPr id="0" name=""/>
        <dsp:cNvSpPr/>
      </dsp:nvSpPr>
      <dsp:spPr>
        <a:xfrm>
          <a:off x="1295" y="1428202"/>
          <a:ext cx="1628295" cy="777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>
              <a:latin typeface="Varela Round" panose="00000500000000000000" pitchFamily="2" charset="-79"/>
              <a:cs typeface="Varela Round" panose="00000500000000000000" pitchFamily="2" charset="-79"/>
            </a:rPr>
            <a:t>פעולה שגרתית</a:t>
          </a:r>
          <a:endParaRPr lang="en-US" sz="2000" b="1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1295" y="1428202"/>
        <a:ext cx="1628295" cy="518400"/>
      </dsp:txXfrm>
    </dsp:sp>
    <dsp:sp modelId="{69B6B565-75DB-4627-84D0-C5D3CAD2DC17}">
      <dsp:nvSpPr>
        <dsp:cNvPr id="0" name=""/>
        <dsp:cNvSpPr/>
      </dsp:nvSpPr>
      <dsp:spPr>
        <a:xfrm>
          <a:off x="35325" y="2361938"/>
          <a:ext cx="1628295" cy="2169334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המשך פעילות קודמת</a:t>
          </a:r>
          <a:endParaRPr lang="en-US" sz="1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ללא שינוי </a:t>
          </a:r>
          <a:endParaRPr lang="en-US" sz="1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83016" y="2409629"/>
        <a:ext cx="1532913" cy="2073952"/>
      </dsp:txXfrm>
    </dsp:sp>
    <dsp:sp modelId="{C3622C6C-3FA0-4EEF-A155-FFAB70EFFCC2}">
      <dsp:nvSpPr>
        <dsp:cNvPr id="0" name=""/>
        <dsp:cNvSpPr/>
      </dsp:nvSpPr>
      <dsp:spPr>
        <a:xfrm rot="21559134">
          <a:off x="1876416" y="1468979"/>
          <a:ext cx="523345" cy="40539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2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1876420" y="1550782"/>
        <a:ext cx="401726" cy="243238"/>
      </dsp:txXfrm>
    </dsp:sp>
    <dsp:sp modelId="{20B6B457-4918-4742-AA24-5719F6895278}">
      <dsp:nvSpPr>
        <dsp:cNvPr id="0" name=""/>
        <dsp:cNvSpPr/>
      </dsp:nvSpPr>
      <dsp:spPr>
        <a:xfrm>
          <a:off x="2616966" y="1397107"/>
          <a:ext cx="1628295" cy="777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יצירה – 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רעיון חדש </a:t>
          </a:r>
          <a:endParaRPr lang="en-US" sz="2000" b="1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2616966" y="1397107"/>
        <a:ext cx="1628295" cy="518400"/>
      </dsp:txXfrm>
    </dsp:sp>
    <dsp:sp modelId="{BA761EFF-42CD-48C6-B40A-CFD3744C6FB0}">
      <dsp:nvSpPr>
        <dsp:cNvPr id="0" name=""/>
        <dsp:cNvSpPr/>
      </dsp:nvSpPr>
      <dsp:spPr>
        <a:xfrm>
          <a:off x="2603629" y="2255933"/>
          <a:ext cx="1628295" cy="2293714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ייחודיות / שונות </a:t>
          </a:r>
          <a:endParaRPr lang="en-US" sz="1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יציאה ממסגרת החשיבה    [יציאה מהקופסה] </a:t>
          </a:r>
          <a:endParaRPr lang="en-US" sz="1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2651320" y="2303624"/>
        <a:ext cx="1532913" cy="2198332"/>
      </dsp:txXfrm>
    </dsp:sp>
    <dsp:sp modelId="{D9F51472-9CDF-45ED-95F5-D3159F7D4B80}">
      <dsp:nvSpPr>
        <dsp:cNvPr id="0" name=""/>
        <dsp:cNvSpPr/>
      </dsp:nvSpPr>
      <dsp:spPr>
        <a:xfrm rot="21587787">
          <a:off x="4492104" y="1448909"/>
          <a:ext cx="523312" cy="40539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2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4492104" y="1530205"/>
        <a:ext cx="401693" cy="243238"/>
      </dsp:txXfrm>
    </dsp:sp>
    <dsp:sp modelId="{3A9E408F-6951-4B59-9079-B82238C92FE7}">
      <dsp:nvSpPr>
        <dsp:cNvPr id="0" name=""/>
        <dsp:cNvSpPr/>
      </dsp:nvSpPr>
      <dsp:spPr>
        <a:xfrm>
          <a:off x="5232637" y="1387814"/>
          <a:ext cx="1628295" cy="777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יזמות – 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יישום פתרון </a:t>
          </a:r>
          <a:endParaRPr lang="en-US" sz="2000" b="1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5232637" y="1387814"/>
        <a:ext cx="1628295" cy="518400"/>
      </dsp:txXfrm>
    </dsp:sp>
    <dsp:sp modelId="{1220964F-177A-4034-9A5F-328220D65B0B}">
      <dsp:nvSpPr>
        <dsp:cNvPr id="0" name=""/>
        <dsp:cNvSpPr/>
      </dsp:nvSpPr>
      <dsp:spPr>
        <a:xfrm>
          <a:off x="5298126" y="2255955"/>
          <a:ext cx="1628295" cy="2330884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מהכוח אל הפועל</a:t>
          </a:r>
          <a:endParaRPr lang="en-US" sz="1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תועלתנות מוכחת</a:t>
          </a:r>
          <a:endParaRPr lang="en-US" sz="15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הוכחת </a:t>
          </a:r>
          <a:r>
            <a:rPr lang="he-IL" sz="1500" kern="1200" dirty="0" err="1">
              <a:latin typeface="Varela Round" panose="00000500000000000000" pitchFamily="2" charset="-79"/>
              <a:cs typeface="Varela Round" panose="00000500000000000000" pitchFamily="2" charset="-79"/>
            </a:rPr>
            <a:t>יתכנות</a:t>
          </a:r>
          <a:r>
            <a:rPr lang="he-IL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 </a:t>
          </a:r>
          <a:r>
            <a:rPr lang="en-US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POC</a:t>
          </a:r>
        </a:p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מודל עסקי</a:t>
          </a:r>
        </a:p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יעילות תפעולית</a:t>
          </a:r>
        </a:p>
      </dsp:txBody>
      <dsp:txXfrm>
        <a:off x="5345817" y="2303646"/>
        <a:ext cx="1532913" cy="2235502"/>
      </dsp:txXfrm>
    </dsp:sp>
    <dsp:sp modelId="{1D62847E-6DF0-4E99-A39C-5F10A055629D}">
      <dsp:nvSpPr>
        <dsp:cNvPr id="0" name=""/>
        <dsp:cNvSpPr/>
      </dsp:nvSpPr>
      <dsp:spPr>
        <a:xfrm rot="18321">
          <a:off x="7107773" y="1451364"/>
          <a:ext cx="523316" cy="40539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200" kern="120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7107774" y="1532120"/>
        <a:ext cx="401697" cy="243238"/>
      </dsp:txXfrm>
    </dsp:sp>
    <dsp:sp modelId="{97F50349-2013-428A-ABF7-656D1C49E5C6}">
      <dsp:nvSpPr>
        <dsp:cNvPr id="0" name=""/>
        <dsp:cNvSpPr/>
      </dsp:nvSpPr>
      <dsp:spPr>
        <a:xfrm>
          <a:off x="7848308" y="1337444"/>
          <a:ext cx="1628295" cy="9705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b="1" kern="1200" dirty="0">
              <a:latin typeface="Varela Round" panose="00000500000000000000" pitchFamily="2" charset="-79"/>
              <a:cs typeface="Varela Round" panose="00000500000000000000" pitchFamily="2" charset="-79"/>
            </a:rPr>
            <a:t>חדשנות -  פתרון חדש ויישומי</a:t>
          </a:r>
          <a:endParaRPr lang="en-US" sz="2000" b="1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7848308" y="1337444"/>
        <a:ext cx="1628295" cy="647020"/>
      </dsp:txXfrm>
    </dsp:sp>
    <dsp:sp modelId="{E826C264-A4C4-4124-98AA-093E1071C0BA}">
      <dsp:nvSpPr>
        <dsp:cNvPr id="0" name=""/>
        <dsp:cNvSpPr/>
      </dsp:nvSpPr>
      <dsp:spPr>
        <a:xfrm>
          <a:off x="7929559" y="2304165"/>
          <a:ext cx="1628295" cy="2339434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התאמה ללקוח</a:t>
          </a:r>
        </a:p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מיתוג חדשני</a:t>
          </a:r>
        </a:p>
        <a:p>
          <a:pPr marL="114300" lvl="1" indent="-114300" algn="r" defTabSz="666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הטמעת החדשנות</a:t>
          </a:r>
        </a:p>
      </dsp:txBody>
      <dsp:txXfrm>
        <a:off x="7977250" y="2351856"/>
        <a:ext cx="1532913" cy="22440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1C45E-4EC2-4A5F-8632-40ED5A2AE97F}">
      <dsp:nvSpPr>
        <dsp:cNvPr id="0" name=""/>
        <dsp:cNvSpPr/>
      </dsp:nvSpPr>
      <dsp:spPr>
        <a:xfrm rot="5400000">
          <a:off x="693378" y="1579459"/>
          <a:ext cx="1527278" cy="2541357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71274A-1FDB-4AFC-B53E-227EB3709617}">
      <dsp:nvSpPr>
        <dsp:cNvPr id="0" name=""/>
        <dsp:cNvSpPr/>
      </dsp:nvSpPr>
      <dsp:spPr>
        <a:xfrm>
          <a:off x="438437" y="2338777"/>
          <a:ext cx="2294351" cy="201113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משמרת (</a:t>
          </a:r>
          <a:r>
            <a:rPr lang="en-US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(Conservative</a:t>
          </a: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 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שימור הקיים </a:t>
          </a:r>
        </a:p>
      </dsp:txBody>
      <dsp:txXfrm>
        <a:off x="438437" y="2338777"/>
        <a:ext cx="2294351" cy="2011134"/>
      </dsp:txXfrm>
    </dsp:sp>
    <dsp:sp modelId="{74DD5552-9F64-4C19-97D6-CEEDB1560F45}">
      <dsp:nvSpPr>
        <dsp:cNvPr id="0" name=""/>
        <dsp:cNvSpPr/>
      </dsp:nvSpPr>
      <dsp:spPr>
        <a:xfrm>
          <a:off x="2299892" y="1392361"/>
          <a:ext cx="432896" cy="4328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A6013-8E51-4038-86AC-77090541E8C3}">
      <dsp:nvSpPr>
        <dsp:cNvPr id="0" name=""/>
        <dsp:cNvSpPr/>
      </dsp:nvSpPr>
      <dsp:spPr>
        <a:xfrm rot="5400000">
          <a:off x="3502113" y="884435"/>
          <a:ext cx="1527278" cy="2541357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B6190D-1722-4D79-BD01-2D271FA722C4}">
      <dsp:nvSpPr>
        <dsp:cNvPr id="0" name=""/>
        <dsp:cNvSpPr/>
      </dsp:nvSpPr>
      <dsp:spPr>
        <a:xfrm>
          <a:off x="3247172" y="1643753"/>
          <a:ext cx="2294351" cy="201113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תוספתית 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(</a:t>
          </a:r>
          <a:r>
            <a:rPr lang="en-US" sz="18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incrementally</a:t>
          </a:r>
          <a:r>
            <a:rPr lang="en-US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)</a:t>
          </a:r>
          <a:endParaRPr lang="he-IL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שפר מסוים הנדרש לקיים </a:t>
          </a:r>
        </a:p>
      </dsp:txBody>
      <dsp:txXfrm>
        <a:off x="3247172" y="1643753"/>
        <a:ext cx="2294351" cy="2011134"/>
      </dsp:txXfrm>
    </dsp:sp>
    <dsp:sp modelId="{C26BF4E9-D0D6-429F-B6A2-F807A1C65076}">
      <dsp:nvSpPr>
        <dsp:cNvPr id="0" name=""/>
        <dsp:cNvSpPr/>
      </dsp:nvSpPr>
      <dsp:spPr>
        <a:xfrm>
          <a:off x="5108627" y="697337"/>
          <a:ext cx="432896" cy="4328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E48494-F27A-430B-8DA9-1B7A8384D73C}">
      <dsp:nvSpPr>
        <dsp:cNvPr id="0" name=""/>
        <dsp:cNvSpPr/>
      </dsp:nvSpPr>
      <dsp:spPr>
        <a:xfrm rot="5400000">
          <a:off x="6310848" y="189410"/>
          <a:ext cx="1527278" cy="2541357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9DACA9-1A08-4013-9B01-D4AA40EE425B}">
      <dsp:nvSpPr>
        <dsp:cNvPr id="0" name=""/>
        <dsp:cNvSpPr/>
      </dsp:nvSpPr>
      <dsp:spPr>
        <a:xfrm>
          <a:off x="6055907" y="948729"/>
          <a:ext cx="2294351" cy="201113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סמוכה</a:t>
          </a:r>
          <a:r>
            <a:rPr lang="en-US" sz="18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Adjacent </a:t>
          </a:r>
          <a:r>
            <a:rPr lang="en-US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)</a:t>
          </a: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) </a:t>
          </a:r>
        </a:p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התאמה של הקיים למצב חדש </a:t>
          </a:r>
        </a:p>
      </dsp:txBody>
      <dsp:txXfrm>
        <a:off x="6055907" y="948729"/>
        <a:ext cx="2294351" cy="2011134"/>
      </dsp:txXfrm>
    </dsp:sp>
    <dsp:sp modelId="{0B0A4A45-AAB1-4CE2-B78D-E42F91C28148}">
      <dsp:nvSpPr>
        <dsp:cNvPr id="0" name=""/>
        <dsp:cNvSpPr/>
      </dsp:nvSpPr>
      <dsp:spPr>
        <a:xfrm>
          <a:off x="7917362" y="2313"/>
          <a:ext cx="432896" cy="4328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E8DAF2-EAC2-40A4-80F6-50A28FE50256}">
      <dsp:nvSpPr>
        <dsp:cNvPr id="0" name=""/>
        <dsp:cNvSpPr/>
      </dsp:nvSpPr>
      <dsp:spPr>
        <a:xfrm rot="5400000">
          <a:off x="9119583" y="-505613"/>
          <a:ext cx="1527278" cy="2541357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F48247-A9D4-441E-8BCA-134C91EB4624}">
      <dsp:nvSpPr>
        <dsp:cNvPr id="0" name=""/>
        <dsp:cNvSpPr/>
      </dsp:nvSpPr>
      <dsp:spPr>
        <a:xfrm>
          <a:off x="8864642" y="253705"/>
          <a:ext cx="2294351" cy="201113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מתמירה </a:t>
          </a:r>
          <a:r>
            <a:rPr lang="en-US" sz="16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Transformational)</a:t>
          </a:r>
          <a:r>
            <a:rPr lang="he-IL" sz="24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) מוצרים חדשים מצבים חדשים</a:t>
          </a:r>
        </a:p>
      </dsp:txBody>
      <dsp:txXfrm>
        <a:off x="8864642" y="253705"/>
        <a:ext cx="2294351" cy="20111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27275-9EE7-46A4-9455-11FF0A73EC49}">
      <dsp:nvSpPr>
        <dsp:cNvPr id="0" name=""/>
        <dsp:cNvSpPr/>
      </dsp:nvSpPr>
      <dsp:spPr>
        <a:xfrm>
          <a:off x="0" y="6653"/>
          <a:ext cx="9831387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♾💭   חדשנות טובה מתחילה בגיוון. כמה שיותר </a:t>
          </a:r>
          <a:r>
            <a:rPr lang="he-IL" sz="2000" kern="1200" dirty="0" err="1">
              <a:latin typeface="Varela Round" panose="00000500000000000000" pitchFamily="2" charset="-79"/>
              <a:cs typeface="Varela Round" panose="00000500000000000000" pitchFamily="2" charset="-79"/>
            </a:rPr>
            <a:t>זויות</a:t>
          </a:r>
          <a:r>
            <a:rPr lang="he-IL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 ורב תחומיות.</a:t>
          </a:r>
        </a:p>
      </dsp:txBody>
      <dsp:txXfrm>
        <a:off x="31070" y="37723"/>
        <a:ext cx="9769247" cy="574340"/>
      </dsp:txXfrm>
    </dsp:sp>
    <dsp:sp modelId="{5B073E67-9082-43F9-8C2A-D63CA9519E3C}">
      <dsp:nvSpPr>
        <dsp:cNvPr id="0" name=""/>
        <dsp:cNvSpPr/>
      </dsp:nvSpPr>
      <dsp:spPr>
        <a:xfrm>
          <a:off x="0" y="741053"/>
          <a:ext cx="9831387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>
              <a:latin typeface="Varela Round" panose="00000500000000000000" pitchFamily="2" charset="-79"/>
              <a:cs typeface="Varela Round" panose="00000500000000000000" pitchFamily="2" charset="-79"/>
            </a:rPr>
            <a:t>❓   חדשנות מתחילה כששואלים שאלות. במיוחד שאלות קשות...</a:t>
          </a:r>
        </a:p>
      </dsp:txBody>
      <dsp:txXfrm>
        <a:off x="31070" y="772123"/>
        <a:ext cx="9769247" cy="574340"/>
      </dsp:txXfrm>
    </dsp:sp>
    <dsp:sp modelId="{C40A791C-74EE-4D69-93FE-AC1B7E537F8E}">
      <dsp:nvSpPr>
        <dsp:cNvPr id="0" name=""/>
        <dsp:cNvSpPr/>
      </dsp:nvSpPr>
      <dsp:spPr>
        <a:xfrm>
          <a:off x="0" y="1475453"/>
          <a:ext cx="9831387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👘  חשוב להבין את הצורך של "הלקוח" כדי ליצור חדשנות אפקטיבית .</a:t>
          </a:r>
        </a:p>
      </dsp:txBody>
      <dsp:txXfrm>
        <a:off x="31070" y="1506523"/>
        <a:ext cx="9769247" cy="574340"/>
      </dsp:txXfrm>
    </dsp:sp>
    <dsp:sp modelId="{32B44E13-19A6-4E91-9C45-993281D34FC3}">
      <dsp:nvSpPr>
        <dsp:cNvPr id="0" name=""/>
        <dsp:cNvSpPr/>
      </dsp:nvSpPr>
      <dsp:spPr>
        <a:xfrm>
          <a:off x="0" y="2209853"/>
          <a:ext cx="9831387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🔆   לשתף.</a:t>
          </a:r>
        </a:p>
      </dsp:txBody>
      <dsp:txXfrm>
        <a:off x="31070" y="2240923"/>
        <a:ext cx="9769247" cy="574340"/>
      </dsp:txXfrm>
    </dsp:sp>
    <dsp:sp modelId="{27CBABD8-7B48-47FC-931F-16E1FC3E185E}">
      <dsp:nvSpPr>
        <dsp:cNvPr id="0" name=""/>
        <dsp:cNvSpPr/>
      </dsp:nvSpPr>
      <dsp:spPr>
        <a:xfrm>
          <a:off x="0" y="2944253"/>
          <a:ext cx="9831387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☯  לא לחשוש. אבל כדאי להתמקד במה שאפשר</a:t>
          </a:r>
        </a:p>
      </dsp:txBody>
      <dsp:txXfrm>
        <a:off x="31070" y="2975323"/>
        <a:ext cx="9769247" cy="574340"/>
      </dsp:txXfrm>
    </dsp:sp>
    <dsp:sp modelId="{B43F4DB2-F755-4C29-A6DB-728B28AE6B9B}">
      <dsp:nvSpPr>
        <dsp:cNvPr id="0" name=""/>
        <dsp:cNvSpPr/>
      </dsp:nvSpPr>
      <dsp:spPr>
        <a:xfrm>
          <a:off x="0" y="3678654"/>
          <a:ext cx="9831387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📲  לנהל קהילה, להיות ברשתות החברתיות.</a:t>
          </a:r>
        </a:p>
      </dsp:txBody>
      <dsp:txXfrm>
        <a:off x="31070" y="3709724"/>
        <a:ext cx="9769247" cy="574340"/>
      </dsp:txXfrm>
    </dsp:sp>
    <dsp:sp modelId="{4DB4909D-E109-4CA6-B243-82E6E773D8B2}">
      <dsp:nvSpPr>
        <dsp:cNvPr id="0" name=""/>
        <dsp:cNvSpPr/>
      </dsp:nvSpPr>
      <dsp:spPr>
        <a:xfrm>
          <a:off x="0" y="4413054"/>
          <a:ext cx="9831387" cy="636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000" kern="1200">
              <a:latin typeface="Varela Round" panose="00000500000000000000" pitchFamily="2" charset="-79"/>
              <a:cs typeface="Varela Round" panose="00000500000000000000" pitchFamily="2" charset="-79"/>
            </a:rPr>
            <a:t>😇  כוונו לחדשנות ערכית, כזו  שמטרתה לעזור לאנושות.</a:t>
          </a:r>
        </a:p>
      </dsp:txBody>
      <dsp:txXfrm>
        <a:off x="31070" y="4444124"/>
        <a:ext cx="9769247" cy="574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he-IL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he-IL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he-IL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rtl="1"/>
            <a:fld id="{00000000-1234-1234-1234-123412341234}" type="slidenum">
              <a:rPr lang="iw-IL" sz="1200" smtClean="0">
                <a:solidFill>
                  <a:schemeClr val="dk1"/>
                </a:solidFill>
                <a:ea typeface="Calibri"/>
                <a:sym typeface="Calibri"/>
              </a:rPr>
              <a:pPr rtl="1"/>
              <a:t>‹#›</a:t>
            </a:fld>
            <a:endParaRPr lang="iw-IL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Varela Round" panose="00000500000000000000" pitchFamily="2" charset="-79"/>
        <a:ea typeface="Varela Round" panose="00000500000000000000" pitchFamily="2" charset="-79"/>
        <a:cs typeface="Varela Round" panose="00000500000000000000" pitchFamily="2" charset="-79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2470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ea typeface="Calibri"/>
                <a:sym typeface="Calibri"/>
              </a:rPr>
              <a:t>14</a:t>
            </a:fld>
            <a:endParaRPr lang="iw-IL" sz="1200" b="0" i="0" u="none" strike="noStrike" cap="none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948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28" name="Google Shape;3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/>
          <p:nvPr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" name="Google Shape;18;p16"/>
          <p:cNvSpPr/>
          <p:nvPr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" name="Google Shape;19;p16"/>
          <p:cNvSpPr/>
          <p:nvPr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Google Shape;20;p16"/>
          <p:cNvSpPr/>
          <p:nvPr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" name="Google Shape;21;p16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יעור שכבה ושם המורה">
  <p:cSld name="השיעור שכבה ושם המורה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4" name="Google Shape;24;p17"/>
          <p:cNvSpPr txBox="1"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/>
          <p:nvPr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" name="Google Shape;26;p17"/>
          <p:cNvSpPr/>
          <p:nvPr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" name="Google Shape;28;p17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40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2"/>
          </p:nvPr>
        </p:nvSpPr>
        <p:spPr>
          <a:xfrm>
            <a:off x="0" y="373482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/>
          <p:nvPr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515275" y="1185681"/>
            <a:ext cx="8306992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515273" y="1725682"/>
            <a:ext cx="8031963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18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20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20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515274" y="1195757"/>
            <a:ext cx="8031962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6" name="Google Shape;96;p26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7" name="Google Shape;97;p26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טקסט גדול-X2">
  <p:cSld name="5_טקסט גדול-X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7"/>
          <p:cNvSpPr txBox="1">
            <a:spLocks noGrp="1"/>
          </p:cNvSpPr>
          <p:nvPr>
            <p:ph type="ctrTitle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Font typeface="Varela Round"/>
              <a:buNone/>
              <a:defRPr sz="2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/>
          <p:nvPr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1" name="Google Shape;101;p27"/>
          <p:cNvSpPr/>
          <p:nvPr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2" name="Google Shape;102;p27"/>
          <p:cNvSpPr/>
          <p:nvPr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3" name="Google Shape;103;p27"/>
          <p:cNvSpPr txBox="1">
            <a:spLocks noGrp="1"/>
          </p:cNvSpPr>
          <p:nvPr>
            <p:ph type="body" idx="1"/>
          </p:nvPr>
        </p:nvSpPr>
        <p:spPr>
          <a:xfrm>
            <a:off x="0" y="192531"/>
            <a:ext cx="12192000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1">
              <a:spcBef>
                <a:spcPts val="960"/>
              </a:spcBef>
              <a:spcAft>
                <a:spcPts val="0"/>
              </a:spcAft>
              <a:buClr>
                <a:srgbClr val="192A72"/>
              </a:buClr>
              <a:buSzPts val="4800"/>
              <a:buNone/>
              <a:defRPr sz="48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  <a:defRPr sz="4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9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v2phE5PhXM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v2phE5PhXM?feature=oembed" TargetMode="Externa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" y="2693893"/>
            <a:ext cx="12192000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iw-IL" dirty="0"/>
              <a:t>מערכת שידורים לאומית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B56E73D-89CA-469D-A450-8004AD889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התפתחות החדשנות בארגון</a:t>
            </a:r>
          </a:p>
        </p:txBody>
      </p:sp>
      <p:graphicFrame>
        <p:nvGraphicFramePr>
          <p:cNvPr id="3" name="מציין מיקום תוכן 2">
            <a:extLst>
              <a:ext uri="{FF2B5EF4-FFF2-40B4-BE49-F238E27FC236}">
                <a16:creationId xmlns:a16="http://schemas.microsoft.com/office/drawing/2014/main" id="{DC79CB04-A58F-4561-8AED-A6F545BCD4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543703"/>
              </p:ext>
            </p:extLst>
          </p:nvPr>
        </p:nvGraphicFramePr>
        <p:xfrm>
          <a:off x="1000898" y="449262"/>
          <a:ext cx="9811407" cy="5959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317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A04A1B7-FF23-4CD0-831F-13A415E0B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7A04A1B7-FF23-4CD0-831F-13A415E0B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B6B565-75DB-4627-84D0-C5D3CAD2D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69B6B565-75DB-4627-84D0-C5D3CAD2DC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622C6C-3FA0-4EEF-A155-FFAB70EFFC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C3622C6C-3FA0-4EEF-A155-FFAB70EFFC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0B6B457-4918-4742-AA24-5719F6895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20B6B457-4918-4742-AA24-5719F68952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A761EFF-42CD-48C6-B40A-CFD3744C6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BA761EFF-42CD-48C6-B40A-CFD3744C6F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F51472-9CDF-45ED-95F5-D3159F7D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dgm id="{D9F51472-9CDF-45ED-95F5-D3159F7D4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A9E408F-6951-4B59-9079-B82238C92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3A9E408F-6951-4B59-9079-B82238C92F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20964F-177A-4034-9A5F-328220D65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1220964F-177A-4034-9A5F-328220D65B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62847E-6DF0-4E99-A39C-5F10A05562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1D62847E-6DF0-4E99-A39C-5F10A05562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F50349-2013-428A-ABF7-656D1C49E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graphicEl>
                                              <a:dgm id="{97F50349-2013-428A-ABF7-656D1C49E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826C264-A4C4-4124-98AA-093E1071C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E826C264-A4C4-4124-98AA-093E1071C0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D3205BF-5C5F-4985-8F8C-CEB15B7FD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סוגים של חדשנות בארגון </a:t>
            </a:r>
          </a:p>
        </p:txBody>
      </p:sp>
      <p:graphicFrame>
        <p:nvGraphicFramePr>
          <p:cNvPr id="3" name="מציין מיקום תוכן 3">
            <a:extLst>
              <a:ext uri="{FF2B5EF4-FFF2-40B4-BE49-F238E27FC236}">
                <a16:creationId xmlns:a16="http://schemas.microsoft.com/office/drawing/2014/main" id="{B93B1200-FA59-434A-8809-FA8C62483E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326064"/>
              </p:ext>
            </p:extLst>
          </p:nvPr>
        </p:nvGraphicFramePr>
        <p:xfrm>
          <a:off x="338667" y="1253331"/>
          <a:ext cx="1134533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כותרת 4">
            <a:extLst>
              <a:ext uri="{FF2B5EF4-FFF2-40B4-BE49-F238E27FC236}">
                <a16:creationId xmlns:a16="http://schemas.microsoft.com/office/drawing/2014/main" id="{442217C9-8986-4E0F-AB5C-FF83AD0AC749}"/>
              </a:ext>
            </a:extLst>
          </p:cNvPr>
          <p:cNvSpPr txBox="1">
            <a:spLocks/>
          </p:cNvSpPr>
          <p:nvPr/>
        </p:nvSpPr>
        <p:spPr>
          <a:xfrm>
            <a:off x="7359198" y="4681322"/>
            <a:ext cx="4832802" cy="1243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sz="3400" dirty="0"/>
              <a:t>כי להישאר במקום זה בעצם ללכת אחורה.</a:t>
            </a:r>
          </a:p>
        </p:txBody>
      </p:sp>
    </p:spTree>
    <p:extLst>
      <p:ext uri="{BB962C8B-B14F-4D97-AF65-F5344CB8AC3E}">
        <p14:creationId xmlns:p14="http://schemas.microsoft.com/office/powerpoint/2010/main" val="17714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DD5552-9F64-4C19-97D6-CEEDB1560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74DD5552-9F64-4C19-97D6-CEEDB1560F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74DD5552-9F64-4C19-97D6-CEEDB1560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74DD5552-9F64-4C19-97D6-CEEDB1560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21C45E-4EC2-4A5F-8632-40ED5A2AE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5721C45E-4EC2-4A5F-8632-40ED5A2AE9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5721C45E-4EC2-4A5F-8632-40ED5A2AE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5721C45E-4EC2-4A5F-8632-40ED5A2AE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71274A-1FDB-4AFC-B53E-227EB3709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graphicEl>
                                              <a:dgm id="{5B71274A-1FDB-4AFC-B53E-227EB37096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graphicEl>
                                              <a:dgm id="{5B71274A-1FDB-4AFC-B53E-227EB3709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graphicEl>
                                              <a:dgm id="{5B71274A-1FDB-4AFC-B53E-227EB3709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6BF4E9-D0D6-429F-B6A2-F807A1C650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C26BF4E9-D0D6-429F-B6A2-F807A1C650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C26BF4E9-D0D6-429F-B6A2-F807A1C650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C26BF4E9-D0D6-429F-B6A2-F807A1C650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2FA6013-8E51-4038-86AC-77090541E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graphicEl>
                                              <a:dgm id="{92FA6013-8E51-4038-86AC-77090541E8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92FA6013-8E51-4038-86AC-77090541E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92FA6013-8E51-4038-86AC-77090541E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3B6190D-1722-4D79-BD01-2D271FA72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graphicEl>
                                              <a:dgm id="{D3B6190D-1722-4D79-BD01-2D271FA72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graphicEl>
                                              <a:dgm id="{D3B6190D-1722-4D79-BD01-2D271FA72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D3B6190D-1722-4D79-BD01-2D271FA72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8E48494-F27A-430B-8DA9-1B7A8384D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graphicEl>
                                              <a:dgm id="{C8E48494-F27A-430B-8DA9-1B7A8384D7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C8E48494-F27A-430B-8DA9-1B7A8384D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C8E48494-F27A-430B-8DA9-1B7A8384D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0A4A45-AAB1-4CE2-B78D-E42F91C28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graphicEl>
                                              <a:dgm id="{0B0A4A45-AAB1-4CE2-B78D-E42F91C281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graphicEl>
                                              <a:dgm id="{0B0A4A45-AAB1-4CE2-B78D-E42F91C28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graphicEl>
                                              <a:dgm id="{0B0A4A45-AAB1-4CE2-B78D-E42F91C28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9DACA9-1A08-4013-9B01-D4AA40EE4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graphicEl>
                                              <a:dgm id="{6D9DACA9-1A08-4013-9B01-D4AA40EE42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graphicEl>
                                              <a:dgm id="{6D9DACA9-1A08-4013-9B01-D4AA40EE4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graphicEl>
                                              <a:dgm id="{6D9DACA9-1A08-4013-9B01-D4AA40EE4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DE8DAF2-EAC2-40A4-80F6-50A28FE50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graphicEl>
                                              <a:dgm id="{5DE8DAF2-EAC2-40A4-80F6-50A28FE50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graphicEl>
                                              <a:dgm id="{5DE8DAF2-EAC2-40A4-80F6-50A28FE50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graphicEl>
                                              <a:dgm id="{5DE8DAF2-EAC2-40A4-80F6-50A28FE50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F48247-A9D4-441E-8BCA-134C91EB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graphicEl>
                                              <a:dgm id="{5BF48247-A9D4-441E-8BCA-134C91EB4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graphicEl>
                                              <a:dgm id="{5BF48247-A9D4-441E-8BCA-134C91EB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graphicEl>
                                              <a:dgm id="{5BF48247-A9D4-441E-8BCA-134C91EB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4AA73CB-BE97-40D9-A35B-82101CCD1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0244"/>
            <a:ext cx="12191999" cy="720000"/>
          </a:xfrm>
        </p:spPr>
        <p:txBody>
          <a:bodyPr/>
          <a:lstStyle/>
          <a:p>
            <a:r>
              <a:rPr lang="he-IL" dirty="0"/>
              <a:t>7 המצאות ישראליות שנולדו לגמרי במקרה! </a:t>
            </a:r>
            <a:br>
              <a:rPr lang="he-IL" dirty="0"/>
            </a:br>
            <a:r>
              <a:rPr lang="he-IL" sz="3600" dirty="0"/>
              <a:t>(רשות החדשנות)</a:t>
            </a:r>
            <a:endParaRPr lang="he-IL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CED2AC4-4B08-4BEA-A0FC-9327E196B734}"/>
              </a:ext>
            </a:extLst>
          </p:cNvPr>
          <p:cNvSpPr/>
          <p:nvPr/>
        </p:nvSpPr>
        <p:spPr>
          <a:xfrm>
            <a:off x="223779" y="5916712"/>
            <a:ext cx="46394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  <a:hlinkClick r:id="rId3"/>
              </a:rPr>
              <a:t>https://www.youtube.com/watch?v=gv2phE5PhXM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מדיה מקוונת 5" title="7 ￗﾔￗﾞￗﾦￗﾐￗﾕￗﾪ ￗﾙￗﾩￗﾨￗﾐￗﾜￗﾙￗﾕￗﾪ ￗﾩￗﾠￗﾕￗﾜￗﾓￗﾕ ￗﾜￗﾒￗﾞￗﾨￗﾙ ￗﾑￗﾞￗﾧￗﾨￗﾔ! | ￗﾗￗﾕￗﾒￗﾒￗﾙￗﾝ 70 ￗﾩￗﾠￗﾕￗﾪ ￗﾢￗﾦￗﾞￗﾐￗﾕￗﾪ ￗﾕￗﾗￗﾓￗﾩￗﾠￗﾕￗﾪ">
            <a:hlinkClick r:id="" action="ppaction://media"/>
            <a:extLst>
              <a:ext uri="{FF2B5EF4-FFF2-40B4-BE49-F238E27FC236}">
                <a16:creationId xmlns:a16="http://schemas.microsoft.com/office/drawing/2014/main" id="{400B3359-BB7C-45AA-8B6B-A8C65F0D2C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02933" y="1257300"/>
            <a:ext cx="7653867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0595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412742" y="1439666"/>
            <a:ext cx="7290991" cy="4611559"/>
          </a:xfrm>
        </p:spPr>
        <p:txBody>
          <a:bodyPr>
            <a:normAutofit/>
          </a:bodyPr>
          <a:lstStyle/>
          <a:p>
            <a:pPr marL="76200" indent="0">
              <a:buNone/>
            </a:pPr>
            <a:r>
              <a:rPr lang="he-IL" dirty="0"/>
              <a:t>1.  בחרו 4 רעיונות וחלקו אותם ל:</a:t>
            </a:r>
          </a:p>
          <a:p>
            <a:pPr lvl="1"/>
            <a:r>
              <a:rPr lang="he-IL" dirty="0"/>
              <a:t>רעיונות חדשניים</a:t>
            </a:r>
          </a:p>
          <a:p>
            <a:pPr lvl="1"/>
            <a:r>
              <a:rPr lang="he-IL" dirty="0"/>
              <a:t>רעיונות יצירתיים</a:t>
            </a:r>
          </a:p>
          <a:p>
            <a:pPr lvl="1"/>
            <a:endParaRPr lang="he-IL" dirty="0"/>
          </a:p>
          <a:p>
            <a:pPr marL="76200" indent="0">
              <a:buNone/>
            </a:pPr>
            <a:r>
              <a:rPr lang="he-IL" dirty="0"/>
              <a:t>2. מה מבדיל בין הרעיונות השונים?</a:t>
            </a:r>
          </a:p>
          <a:p>
            <a:endParaRPr lang="he-IL" dirty="0"/>
          </a:p>
          <a:p>
            <a:pPr marL="76200" indent="0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71058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C27A1A-B225-4CBD-A94B-F2F0B826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אסטרטגיות חדשנות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70105B0-8F73-4610-B2E9-5F816E2E4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9740" y="1445173"/>
            <a:ext cx="8306992" cy="540000"/>
          </a:xfrm>
        </p:spPr>
        <p:txBody>
          <a:bodyPr/>
          <a:lstStyle/>
          <a:p>
            <a:r>
              <a:rPr lang="he-IL" dirty="0">
                <a:solidFill>
                  <a:schemeClr val="tx1"/>
                </a:solidFill>
              </a:rPr>
              <a:t>"אוקיינוס אדום"                                 אוקיינוס כחול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27969C7D-9CC2-4A7D-AA92-D58AD98FD13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5999" y="2170525"/>
            <a:ext cx="4172465" cy="4152517"/>
          </a:xfrm>
        </p:spPr>
        <p:txBody>
          <a:bodyPr/>
          <a:lstStyle/>
          <a:p>
            <a:r>
              <a:rPr lang="he-IL" dirty="0">
                <a:solidFill>
                  <a:schemeClr val="tx1"/>
                </a:solidFill>
              </a:rPr>
              <a:t>גבולות התעשייה מוגדרים ומקובלים</a:t>
            </a:r>
          </a:p>
          <a:p>
            <a:r>
              <a:rPr lang="he-IL" dirty="0">
                <a:solidFill>
                  <a:schemeClr val="tx1"/>
                </a:solidFill>
              </a:rPr>
              <a:t>חוקי המשחק ידועים. </a:t>
            </a:r>
          </a:p>
          <a:p>
            <a:r>
              <a:rPr lang="he-IL" dirty="0">
                <a:solidFill>
                  <a:schemeClr val="tx1"/>
                </a:solidFill>
              </a:rPr>
              <a:t>כל המתחרים מנסים לגבור האחד על השני ולתפוס נתחי שוק </a:t>
            </a:r>
          </a:p>
          <a:p>
            <a:endParaRPr lang="he-IL" dirty="0"/>
          </a:p>
        </p:txBody>
      </p:sp>
      <p:sp>
        <p:nvSpPr>
          <p:cNvPr id="7" name="מציין מיקום טקסט 5">
            <a:extLst>
              <a:ext uri="{FF2B5EF4-FFF2-40B4-BE49-F238E27FC236}">
                <a16:creationId xmlns:a16="http://schemas.microsoft.com/office/drawing/2014/main" id="{5E9FA0EE-555D-40C0-ADB9-BB832529AF6D}"/>
              </a:ext>
            </a:extLst>
          </p:cNvPr>
          <p:cNvSpPr txBox="1">
            <a:spLocks/>
          </p:cNvSpPr>
          <p:nvPr/>
        </p:nvSpPr>
        <p:spPr>
          <a:xfrm>
            <a:off x="1390112" y="2170525"/>
            <a:ext cx="3278659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he-IL" dirty="0"/>
              <a:t>חדשנות משבשת</a:t>
            </a:r>
          </a:p>
          <a:p>
            <a:r>
              <a:rPr lang="he-IL" dirty="0"/>
              <a:t>מיקוד בנישה</a:t>
            </a:r>
          </a:p>
          <a:p>
            <a:r>
              <a:rPr lang="he-IL" dirty="0"/>
              <a:t>מחוץ לגבולות המשחק</a:t>
            </a:r>
          </a:p>
          <a:p>
            <a:r>
              <a:rPr lang="he-IL" dirty="0"/>
              <a:t>התאמה זריזה לשינויים</a:t>
            </a:r>
          </a:p>
        </p:txBody>
      </p:sp>
      <p:pic>
        <p:nvPicPr>
          <p:cNvPr id="9" name="Picture 2" descr="תוצאת תמונה עבור gif:blue ocean&quot;">
            <a:extLst>
              <a:ext uri="{FF2B5EF4-FFF2-40B4-BE49-F238E27FC236}">
                <a16:creationId xmlns:a16="http://schemas.microsoft.com/office/drawing/2014/main" id="{D034B11A-3FD7-4BB0-9288-409A3BE1C4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173"/>
            <a:ext cx="12192000" cy="238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72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8546124-EC3A-49FA-B684-2C4B7614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"</a:t>
            </a:r>
            <a:r>
              <a:rPr lang="he-IL" dirty="0" err="1"/>
              <a:t>אקוסיסטם</a:t>
            </a:r>
            <a:r>
              <a:rPr lang="he-IL" dirty="0"/>
              <a:t> של חדשנות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14C8AC5-45C5-4143-8581-B975E604F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Innovation Ecosystem</a:t>
            </a:r>
            <a:endParaRPr lang="he-IL" dirty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EB7907A-0582-4AAE-9548-C491C9E07C3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22104" y="1978268"/>
            <a:ext cx="8031963" cy="415251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שילוב חדשנות מחוץ לארגון </a:t>
            </a:r>
          </a:p>
          <a:p>
            <a:endParaRPr lang="he-IL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הכרות עם מוצרים תחליפיים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שיתוף פעולה עם מתחרים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התמודדות עם רגולציה ומחסומי כניסה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אחריות תאגידית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e-IL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שמירה על הסביבה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1085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7C9762BB-C5CB-4DD5-B476-CED6977E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הטמעת חדשנות בשוק העסקי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DB93B80-0F09-4C17-ADCE-9D61C7C70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מודל </a:t>
            </a:r>
            <a:r>
              <a:rPr lang="en-US" dirty="0"/>
              <a:t>S</a:t>
            </a:r>
            <a:r>
              <a:rPr lang="he-IL" dirty="0"/>
              <a:t> – מ"נקודת פריצה" ועד "הגל הבא".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D0C9962-D762-42E4-A8A0-E15243AD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86" y="2316110"/>
            <a:ext cx="8950779" cy="44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22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AB6155-2C87-4A82-8C80-3F00C5ABB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המלצות לחדשן הצעיר</a:t>
            </a:r>
          </a:p>
        </p:txBody>
      </p:sp>
      <p:graphicFrame>
        <p:nvGraphicFramePr>
          <p:cNvPr id="5" name="מציין מיקום תוכן 3">
            <a:extLst>
              <a:ext uri="{FF2B5EF4-FFF2-40B4-BE49-F238E27FC236}">
                <a16:creationId xmlns:a16="http://schemas.microsoft.com/office/drawing/2014/main" id="{B490CF18-268E-4943-AAAA-4298779DE6F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32607723"/>
              </p:ext>
            </p:extLst>
          </p:nvPr>
        </p:nvGraphicFramePr>
        <p:xfrm>
          <a:off x="1087867" y="1077097"/>
          <a:ext cx="9831387" cy="5056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469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graphicEl>
                                              <a:dgm id="{00C27275-9EE7-46A4-9455-11FF0A73E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00C27275-9EE7-46A4-9455-11FF0A73E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00C27275-9EE7-46A4-9455-11FF0A73E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graphicEl>
                                              <a:dgm id="{00C27275-9EE7-46A4-9455-11FF0A73E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5B073E67-9082-43F9-8C2A-D63CA9519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5B073E67-9082-43F9-8C2A-D63CA9519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5B073E67-9082-43F9-8C2A-D63CA9519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5B073E67-9082-43F9-8C2A-D63CA9519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C40A791C-74EE-4D69-93FE-AC1B7E537F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C40A791C-74EE-4D69-93FE-AC1B7E537F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C40A791C-74EE-4D69-93FE-AC1B7E537F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C40A791C-74EE-4D69-93FE-AC1B7E537F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32B44E13-19A6-4E91-9C45-993281D34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32B44E13-19A6-4E91-9C45-993281D34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32B44E13-19A6-4E91-9C45-993281D34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32B44E13-19A6-4E91-9C45-993281D34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27CBABD8-7B48-47FC-931F-16E1FC3E1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27CBABD8-7B48-47FC-931F-16E1FC3E1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27CBABD8-7B48-47FC-931F-16E1FC3E1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27CBABD8-7B48-47FC-931F-16E1FC3E1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">
                                            <p:graphicEl>
                                              <a:dgm id="{B43F4DB2-F755-4C29-A6DB-728B28AE6B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graphicEl>
                                              <a:dgm id="{B43F4DB2-F755-4C29-A6DB-728B28AE6B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B43F4DB2-F755-4C29-A6DB-728B28AE6B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B43F4DB2-F755-4C29-A6DB-728B28AE6B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4DB4909D-E109-4CA6-B243-82E6E773D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4DB4909D-E109-4CA6-B243-82E6E773D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4DB4909D-E109-4CA6-B243-82E6E773D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4DB4909D-E109-4CA6-B243-82E6E773D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AE3A5CD-CB51-49F7-A7EF-1DB17449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יישום רעיון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1C9B85C-B5A3-4B5B-9D41-ECA1D806C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9866" y="1123220"/>
            <a:ext cx="4093769" cy="4611559"/>
          </a:xfrm>
        </p:spPr>
        <p:txBody>
          <a:bodyPr>
            <a:normAutofit fontScale="92500" lnSpcReduction="10000"/>
          </a:bodyPr>
          <a:lstStyle/>
          <a:p>
            <a:pPr marL="76200" indent="0">
              <a:buNone/>
            </a:pPr>
            <a:r>
              <a:rPr lang="he-IL" dirty="0"/>
              <a:t>בחרו 3 רעיונות, שהייתם רוצים להוציא לפועל.</a:t>
            </a:r>
          </a:p>
          <a:p>
            <a:pPr marL="76200" indent="0">
              <a:buNone/>
            </a:pPr>
            <a:endParaRPr lang="he-IL" dirty="0"/>
          </a:p>
          <a:p>
            <a:pPr marL="76200" indent="0">
              <a:buNone/>
            </a:pPr>
            <a:r>
              <a:rPr lang="he-IL" dirty="0"/>
              <a:t>מה נדרש מכם כדי להוציא כל אחד מהרעיונות לפועל? </a:t>
            </a:r>
          </a:p>
          <a:p>
            <a:pPr marL="76200" indent="0">
              <a:buNone/>
            </a:pPr>
            <a:endParaRPr lang="he-IL" dirty="0"/>
          </a:p>
          <a:p>
            <a:pPr marL="76200" indent="0">
              <a:buNone/>
            </a:pPr>
            <a:r>
              <a:rPr lang="he-IL" dirty="0"/>
              <a:t>איזה רעיון הכי כדאי ליישם? </a:t>
            </a:r>
          </a:p>
          <a:p>
            <a:pPr marL="76200" indent="0">
              <a:buNone/>
            </a:pPr>
            <a:endParaRPr lang="he-IL" dirty="0"/>
          </a:p>
          <a:p>
            <a:pPr marL="76200" indent="0">
              <a:buNone/>
            </a:pPr>
            <a:r>
              <a:rPr lang="he-IL" dirty="0"/>
              <a:t>היעזרו בטבלה. </a:t>
            </a:r>
          </a:p>
          <a:p>
            <a:endParaRPr lang="he-IL" dirty="0"/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82B673AF-1B0E-4F8C-BF47-2C75F9F7B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698331"/>
              </p:ext>
            </p:extLst>
          </p:nvPr>
        </p:nvGraphicFramePr>
        <p:xfrm>
          <a:off x="220135" y="2226733"/>
          <a:ext cx="6637866" cy="1483360"/>
        </p:xfrm>
        <a:graphic>
          <a:graphicData uri="http://schemas.openxmlformats.org/drawingml/2006/table">
            <a:tbl>
              <a:tblPr rtl="1" firstRow="1" bandRow="1">
                <a:tableStyleId>{98C7789C-F2E9-4F33-BC0A-94C0B156B8B7}</a:tableStyleId>
              </a:tblPr>
              <a:tblGrid>
                <a:gridCol w="2212622">
                  <a:extLst>
                    <a:ext uri="{9D8B030D-6E8A-4147-A177-3AD203B41FA5}">
                      <a16:colId xmlns:a16="http://schemas.microsoft.com/office/drawing/2014/main" val="177868783"/>
                    </a:ext>
                  </a:extLst>
                </a:gridCol>
                <a:gridCol w="2212622">
                  <a:extLst>
                    <a:ext uri="{9D8B030D-6E8A-4147-A177-3AD203B41FA5}">
                      <a16:colId xmlns:a16="http://schemas.microsoft.com/office/drawing/2014/main" val="2012552902"/>
                    </a:ext>
                  </a:extLst>
                </a:gridCol>
                <a:gridCol w="2212622">
                  <a:extLst>
                    <a:ext uri="{9D8B030D-6E8A-4147-A177-3AD203B41FA5}">
                      <a16:colId xmlns:a16="http://schemas.microsoft.com/office/drawing/2014/main" val="19724215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רעיונות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מי צריך להשתתף?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איזה משאבים צריך?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688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רעיון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664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רעיון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6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רעין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118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5563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14"/>
          <p:cNvPicPr preferRelativeResize="0"/>
          <p:nvPr/>
        </p:nvPicPr>
        <p:blipFill rotWithShape="1">
          <a:blip r:embed="rId3">
            <a:alphaModFix/>
          </a:blip>
          <a:srcRect l="39172" r="34233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4"/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35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sz="2800" b="0" i="0" u="none" strike="noStrike" cap="none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32" name="Google Shape;332;p14"/>
          <p:cNvSpPr/>
          <p:nvPr/>
        </p:nvSpPr>
        <p:spPr>
          <a:xfrm>
            <a:off x="795" y="1838476"/>
            <a:ext cx="121904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3200" b="1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שימוש ביצירות מוגנות בזכויות יוצרים ואיתור בעלי זכויות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" y="1618905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sz="7200" dirty="0">
                <a:solidFill>
                  <a:schemeClr val="dk1"/>
                </a:solidFill>
                <a:latin typeface="Varela Round" panose="00000500000000000000" pitchFamily="2" charset="-79"/>
                <a:ea typeface="Arial"/>
                <a:cs typeface="Varela Round" panose="00000500000000000000" pitchFamily="2" charset="-79"/>
                <a:sym typeface="Arial"/>
              </a:rPr>
              <a:t>ניהול חדשנות </a:t>
            </a:r>
            <a:endParaRPr sz="11500" dirty="0">
              <a:solidFill>
                <a:schemeClr val="dk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1" y="2803497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indent="0">
              <a:spcAft>
                <a:spcPts val="600"/>
              </a:spcAft>
            </a:pPr>
            <a:r>
              <a:rPr lang="he-IL" dirty="0"/>
              <a:t>מקצוע: ניהול עסקי</a:t>
            </a:r>
          </a:p>
        </p:txBody>
      </p:sp>
      <p:sp>
        <p:nvSpPr>
          <p:cNvPr id="116" name="Google Shape;116;p2"/>
          <p:cNvSpPr txBox="1">
            <a:spLocks noGrp="1"/>
          </p:cNvSpPr>
          <p:nvPr>
            <p:ph type="body" idx="2"/>
          </p:nvPr>
        </p:nvSpPr>
        <p:spPr>
          <a:xfrm>
            <a:off x="1" y="3634089"/>
            <a:ext cx="12192000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מורה: ד"ר אלון הסגל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iw-IL" dirty="0">
                <a:solidFill>
                  <a:srgbClr val="192A72"/>
                </a:solidFill>
              </a:rPr>
              <a:t>מה נלמד היום </a:t>
            </a:r>
            <a:endParaRPr dirty="0"/>
          </a:p>
        </p:txBody>
      </p:sp>
      <p:sp>
        <p:nvSpPr>
          <p:cNvPr id="122" name="Google Shape;122;p3"/>
          <p:cNvSpPr txBox="1">
            <a:spLocks noGrp="1"/>
          </p:cNvSpPr>
          <p:nvPr>
            <p:ph type="body" idx="1"/>
          </p:nvPr>
        </p:nvSpPr>
        <p:spPr>
          <a:xfrm>
            <a:off x="1590312" y="1803245"/>
            <a:ext cx="8537400" cy="202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sz="2400" b="0" dirty="0">
              <a:solidFill>
                <a:schemeClr val="dk1"/>
              </a:solidFill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</a:pPr>
            <a:endParaRPr sz="2400" b="0" dirty="0">
              <a:solidFill>
                <a:schemeClr val="tx1"/>
              </a:solidFill>
            </a:endParaRPr>
          </a:p>
          <a:p>
            <a:pPr marL="185757" lvl="0" indent="0" algn="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</a:pPr>
            <a:endParaRPr lang="he-IL" dirty="0"/>
          </a:p>
          <a:p>
            <a:pPr marL="185757" lvl="0" indent="0" algn="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</a:pPr>
            <a:endParaRPr lang="he-IL" dirty="0"/>
          </a:p>
          <a:p>
            <a:pPr marL="185757" lvl="0" indent="0" algn="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</a:pPr>
            <a:endParaRPr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DF9997E8-0886-4614-AE7B-0FD6180003A5}"/>
              </a:ext>
            </a:extLst>
          </p:cNvPr>
          <p:cNvSpPr/>
          <p:nvPr/>
        </p:nvSpPr>
        <p:spPr>
          <a:xfrm>
            <a:off x="2370959" y="1454465"/>
            <a:ext cx="745008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br>
              <a:rPr lang="he-IL" sz="2800" dirty="0">
                <a:solidFill>
                  <a:srgbClr val="0B5394"/>
                </a:solidFill>
                <a:latin typeface="verdana" panose="020B0604030504040204" pitchFamily="34" charset="0"/>
                <a:cs typeface="Varela Round" panose="00000500000000000000" pitchFamily="2" charset="-79"/>
              </a:rPr>
            </a:br>
            <a:r>
              <a:rPr lang="he-IL" sz="2800" dirty="0">
                <a:solidFill>
                  <a:srgbClr val="0B5394"/>
                </a:solidFill>
                <a:latin typeface="verdana" panose="020B0604030504040204" pitchFamily="34" charset="0"/>
                <a:cs typeface="Varela Round" panose="00000500000000000000" pitchFamily="2" charset="-79"/>
              </a:rPr>
              <a:t>1. מהי חדשנות ויזמות  ?</a:t>
            </a:r>
          </a:p>
          <a:p>
            <a:pPr algn="r" rtl="1"/>
            <a:r>
              <a:rPr lang="he-IL" sz="2800" dirty="0">
                <a:solidFill>
                  <a:srgbClr val="0B5394"/>
                </a:solidFill>
                <a:latin typeface="verdana" panose="020B0604030504040204" pitchFamily="34" charset="0"/>
                <a:cs typeface="Varela Round" panose="00000500000000000000" pitchFamily="2" charset="-79"/>
              </a:rPr>
              <a:t> </a:t>
            </a:r>
          </a:p>
          <a:p>
            <a:pPr algn="r" rtl="1"/>
            <a:r>
              <a:rPr lang="he-IL" sz="2800" dirty="0">
                <a:solidFill>
                  <a:srgbClr val="0B5394"/>
                </a:solidFill>
                <a:latin typeface="verdana" panose="020B0604030504040204" pitchFamily="34" charset="0"/>
                <a:cs typeface="Varela Round" panose="00000500000000000000" pitchFamily="2" charset="-79"/>
              </a:rPr>
              <a:t>2. האם ניתן לנהל חדשנות ? </a:t>
            </a:r>
          </a:p>
          <a:p>
            <a:pPr algn="r" rtl="1"/>
            <a:endParaRPr lang="he-IL" sz="2800" dirty="0">
              <a:solidFill>
                <a:srgbClr val="0B5394"/>
              </a:solidFill>
              <a:latin typeface="verdana" panose="020B0604030504040204" pitchFamily="34" charset="0"/>
              <a:cs typeface="Varela Round" panose="00000500000000000000" pitchFamily="2" charset="-79"/>
            </a:endParaRPr>
          </a:p>
          <a:p>
            <a:pPr algn="r" rtl="1"/>
            <a:r>
              <a:rPr lang="he-IL" sz="2800" dirty="0">
                <a:solidFill>
                  <a:srgbClr val="0B5394"/>
                </a:solidFill>
                <a:latin typeface="verdana" panose="020B0604030504040204" pitchFamily="34" charset="0"/>
                <a:cs typeface="Varela Round" panose="00000500000000000000" pitchFamily="2" charset="-79"/>
              </a:rPr>
              <a:t>3. איך מטמיעים חדשנות בארגון? </a:t>
            </a:r>
          </a:p>
          <a:p>
            <a:pPr algn="r" rtl="1"/>
            <a:endParaRPr lang="he-IL" sz="2800" dirty="0">
              <a:solidFill>
                <a:srgbClr val="0B5394"/>
              </a:solidFill>
              <a:latin typeface="verdana" panose="020B0604030504040204" pitchFamily="34" charset="0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" y="1618905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sz="7200" dirty="0">
                <a:solidFill>
                  <a:schemeClr val="dk1"/>
                </a:solidFill>
                <a:latin typeface="Varela Round" panose="00000500000000000000" pitchFamily="2" charset="-79"/>
                <a:ea typeface="Arial"/>
                <a:cs typeface="Varela Round" panose="00000500000000000000" pitchFamily="2" charset="-79"/>
                <a:sym typeface="Arial"/>
              </a:rPr>
              <a:t>חדשנות</a:t>
            </a:r>
            <a:endParaRPr sz="11500" dirty="0">
              <a:solidFill>
                <a:schemeClr val="dk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1" y="2922940"/>
            <a:ext cx="12192000" cy="888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>
              <a:spcAft>
                <a:spcPts val="600"/>
              </a:spcAft>
            </a:pPr>
            <a:r>
              <a:rPr lang="en-US" sz="4800" dirty="0"/>
              <a:t>Innovation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3033225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7AB3D1D2-1918-4664-A033-7DBCD208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0" y="117021"/>
            <a:ext cx="12191999" cy="720000"/>
          </a:xfrm>
        </p:spPr>
        <p:txBody>
          <a:bodyPr/>
          <a:lstStyle/>
          <a:p>
            <a:r>
              <a:rPr lang="he-IL" dirty="0"/>
              <a:t>חדשנות    </a:t>
            </a:r>
            <a:r>
              <a:rPr lang="en-US" dirty="0">
                <a:solidFill>
                  <a:srgbClr val="20212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Innovation</a:t>
            </a:r>
            <a:r>
              <a:rPr lang="he-IL" dirty="0"/>
              <a:t> </a:t>
            </a:r>
          </a:p>
        </p:txBody>
      </p:sp>
      <p:sp>
        <p:nvSpPr>
          <p:cNvPr id="9" name="מציין מיקום טקסט 8">
            <a:extLst>
              <a:ext uri="{FF2B5EF4-FFF2-40B4-BE49-F238E27FC236}">
                <a16:creationId xmlns:a16="http://schemas.microsoft.com/office/drawing/2014/main" id="{673F458B-82B3-41D9-BE85-021026E5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661" y="1442338"/>
            <a:ext cx="10757041" cy="2333796"/>
          </a:xfrm>
        </p:spPr>
        <p:txBody>
          <a:bodyPr>
            <a:normAutofit/>
          </a:bodyPr>
          <a:lstStyle/>
          <a:p>
            <a:r>
              <a:rPr lang="he-IL" sz="2800" dirty="0"/>
              <a:t>שילוב של צורך והזדמנות</a:t>
            </a:r>
          </a:p>
          <a:p>
            <a:r>
              <a:rPr lang="he-IL" sz="2800" dirty="0"/>
              <a:t>תהליך שנועד לייצר </a:t>
            </a:r>
            <a:r>
              <a:rPr lang="he-IL" sz="3200" b="1" dirty="0"/>
              <a:t>פתרון מעשי </a:t>
            </a:r>
            <a:r>
              <a:rPr lang="he-IL" sz="2800" dirty="0"/>
              <a:t>לבעיה קיימת</a:t>
            </a:r>
          </a:p>
          <a:p>
            <a:r>
              <a:rPr lang="he-IL" sz="2800" dirty="0"/>
              <a:t>תהליך שנותן ערך משמעותי ומעלה את איכות החיים</a:t>
            </a:r>
          </a:p>
          <a:p>
            <a:pPr marL="76200" indent="0">
              <a:buNone/>
            </a:pPr>
            <a:endParaRPr lang="he-IL" sz="2800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2E32C280-F417-4472-8678-1BE81DF50518}"/>
              </a:ext>
            </a:extLst>
          </p:cNvPr>
          <p:cNvSpPr/>
          <p:nvPr/>
        </p:nvSpPr>
        <p:spPr>
          <a:xfrm>
            <a:off x="788080" y="4511246"/>
            <a:ext cx="10759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indent="0">
              <a:buNone/>
            </a:pPr>
            <a:r>
              <a:rPr lang="he-IL" sz="2800" dirty="0">
                <a:solidFill>
                  <a:srgbClr val="002060"/>
                </a:solidFill>
                <a:latin typeface="Varela Round"/>
                <a:cs typeface="Varela Round"/>
                <a:sym typeface="Varela Round"/>
              </a:rPr>
              <a:t>חדשנות טכנולוגית  - מחייבת שימוש באמצעים טכניים, ציוד ומשאבים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849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B3830D2-5ABA-416B-A8FE-E6687ADAB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האם כל ארגון חדשן?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D423DFE-AC4A-437A-BD1B-55C2E5E5A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274" y="1195757"/>
            <a:ext cx="7207699" cy="4611559"/>
          </a:xfrm>
        </p:spPr>
        <p:txBody>
          <a:bodyPr/>
          <a:lstStyle/>
          <a:p>
            <a:r>
              <a:rPr lang="he-IL" dirty="0"/>
              <a:t>חברות רבות פיתחו טכנולוגיה חדשנית אבל ללא קשר לצרכי השוק</a:t>
            </a:r>
          </a:p>
          <a:p>
            <a:endParaRPr lang="he-IL" dirty="0"/>
          </a:p>
          <a:p>
            <a:r>
              <a:rPr lang="he-IL" dirty="0"/>
              <a:t>יש כאלו שהשתמשו בטכנולוגיות בלי להבין מה התועלת האמיתית שלהן</a:t>
            </a:r>
          </a:p>
          <a:p>
            <a:endParaRPr lang="he-IL" dirty="0"/>
          </a:p>
          <a:p>
            <a:r>
              <a:rPr lang="he-IL" dirty="0"/>
              <a:t>חברות אחרות ויתרו על חדשנות  </a:t>
            </a:r>
            <a:r>
              <a:rPr lang="he-IL" dirty="0" err="1"/>
              <a:t>מכיון</a:t>
            </a:r>
            <a:r>
              <a:rPr lang="he-IL" dirty="0"/>
              <a:t> שהסתמכו על חוזקן הפיננסי </a:t>
            </a:r>
            <a:r>
              <a:rPr lang="he-IL" dirty="0" err="1"/>
              <a:t>והעיסקי</a:t>
            </a:r>
            <a:r>
              <a:rPr lang="he-IL" dirty="0"/>
              <a:t> העכשווי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C2ADF7D-5556-4A81-80B1-DFA6EC367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76" r="2" b="7571"/>
          <a:stretch/>
        </p:blipFill>
        <p:spPr>
          <a:xfrm>
            <a:off x="8043978" y="2054427"/>
            <a:ext cx="3876173" cy="223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2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D1B84D-ECB1-4F03-AC80-A9860F33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מדוע כדאי לי להיות חדשן?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6AA3790-64F4-4ED8-979E-399A5DAF0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להיות חדשן זה אופי. יש לא מעט יתרונות...</a:t>
            </a:r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458B0A0C-21CC-4552-968E-F826B073F8C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עלייה במדרג החברתי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תגמול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עצמאות תפעולית.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נגישות וקידמה.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שליטה במרחב.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alt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עזרה לאחרים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672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51106C-39CC-4D6A-AB3B-E9398336F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האם כולנו יכולים להיות חדשניים? 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383934F-8C90-4F07-AD16-D84AD8FBD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4583" y="1221658"/>
            <a:ext cx="8306992" cy="1767584"/>
          </a:xfrm>
        </p:spPr>
        <p:txBody>
          <a:bodyPr/>
          <a:lstStyle/>
          <a:p>
            <a:pPr marL="685800" indent="-457200">
              <a:buFontTx/>
              <a:buChar char="-"/>
            </a:pPr>
            <a:r>
              <a:rPr lang="he-IL" dirty="0"/>
              <a:t>צורך בטרנספורמציה [דיגיטלית]</a:t>
            </a:r>
          </a:p>
          <a:p>
            <a:pPr marL="685800" indent="-457200">
              <a:buFontTx/>
              <a:buChar char="-"/>
            </a:pPr>
            <a:r>
              <a:rPr lang="he-IL" dirty="0"/>
              <a:t>לקיחת סיכונים</a:t>
            </a:r>
          </a:p>
          <a:p>
            <a:pPr marL="685800" indent="-457200">
              <a:buFontTx/>
              <a:buChar char="-"/>
            </a:pPr>
            <a:r>
              <a:rPr lang="he-IL" dirty="0"/>
              <a:t>עמידה בכישלונות </a:t>
            </a:r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8CF080A1-3E2F-431C-AF7A-7BC363081AEB}"/>
              </a:ext>
            </a:extLst>
          </p:cNvPr>
          <p:cNvGrpSpPr/>
          <p:nvPr/>
        </p:nvGrpSpPr>
        <p:grpSpPr>
          <a:xfrm>
            <a:off x="1219220" y="1455681"/>
            <a:ext cx="6024134" cy="5924906"/>
            <a:chOff x="1219220" y="1455681"/>
            <a:chExt cx="6024134" cy="5924906"/>
          </a:xfrm>
        </p:grpSpPr>
        <p:pic>
          <p:nvPicPr>
            <p:cNvPr id="3" name="Picture 2" descr="https://ci3.googleusercontent.com/proxy/ZImXVA8oiX0It8N75jDSB9Z_aF9YE81jRt2bHwqepLOVFB0uLEsl2_FOyyM2k9c-6Zn8DQxQOYiavvYJimLcrx3hq553=s0-d-e1-ft#http://methodic.co.il/NL/W/Image/SL572_MainImg.png">
              <a:extLst>
                <a:ext uri="{FF2B5EF4-FFF2-40B4-BE49-F238E27FC236}">
                  <a16:creationId xmlns:a16="http://schemas.microsoft.com/office/drawing/2014/main" id="{3AB3084D-8BA2-4A77-95D5-5D6F752D92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13019" y1="51448" x2="13019" y2="51448"/>
                          <a14:foregroundMark x1="16604" y1="51448" x2="16604" y2="51448"/>
                          <a14:foregroundMark x1="22830" y1="51225" x2="22830" y2="51225"/>
                          <a14:foregroundMark x1="15094" y1="48775" x2="15094" y2="48775"/>
                          <a14:foregroundMark x1="42075" y1="51448" x2="42075" y2="51448"/>
                          <a14:foregroundMark x1="48302" y1="51670" x2="48302" y2="51670"/>
                          <a14:foregroundMark x1="51321" y1="52116" x2="51321" y2="52116"/>
                          <a14:foregroundMark x1="56792" y1="51670" x2="56792" y2="51670"/>
                          <a14:foregroundMark x1="63019" y1="51670" x2="63019" y2="51670"/>
                          <a14:foregroundMark x1="66415" y1="52339" x2="66415" y2="52339"/>
                          <a14:foregroundMark x1="33208" y1="51670" x2="33208" y2="516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0" r="12504"/>
            <a:stretch/>
          </p:blipFill>
          <p:spPr bwMode="auto">
            <a:xfrm>
              <a:off x="1219220" y="1455681"/>
              <a:ext cx="6024134" cy="5924906"/>
            </a:xfrm>
            <a:custGeom>
              <a:avLst/>
              <a:gdLst/>
              <a:ahLst/>
              <a:cxnLst/>
              <a:rect l="l" t="t" r="r" b="b"/>
              <a:pathLst>
                <a:path w="6024154" h="6858000">
                  <a:moveTo>
                    <a:pt x="0" y="0"/>
                  </a:moveTo>
                  <a:lnTo>
                    <a:pt x="5953780" y="0"/>
                  </a:lnTo>
                  <a:lnTo>
                    <a:pt x="5989880" y="284091"/>
                  </a:lnTo>
                  <a:cubicBezTo>
                    <a:pt x="6012544" y="507260"/>
                    <a:pt x="6024154" y="733696"/>
                    <a:pt x="6024154" y="962844"/>
                  </a:cubicBezTo>
                  <a:cubicBezTo>
                    <a:pt x="6024154" y="3483472"/>
                    <a:pt x="4619336" y="5675986"/>
                    <a:pt x="2549934" y="6800152"/>
                  </a:cubicBezTo>
                  <a:lnTo>
                    <a:pt x="2436987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מחבר חץ ישר 4">
              <a:extLst>
                <a:ext uri="{FF2B5EF4-FFF2-40B4-BE49-F238E27FC236}">
                  <a16:creationId xmlns:a16="http://schemas.microsoft.com/office/drawing/2014/main" id="{48A42007-F625-4FBF-A921-1BE954F42B6E}"/>
                </a:ext>
              </a:extLst>
            </p:cNvPr>
            <p:cNvCxnSpPr/>
            <p:nvPr/>
          </p:nvCxnSpPr>
          <p:spPr>
            <a:xfrm flipH="1">
              <a:off x="1476403" y="4522803"/>
              <a:ext cx="3522134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503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5DF93FC-A12F-450E-98D4-DA68C00F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שילוב של חשיבה מתכנסת וחשיבה מסתעפת</a:t>
            </a:r>
          </a:p>
        </p:txBody>
      </p:sp>
      <p:graphicFrame>
        <p:nvGraphicFramePr>
          <p:cNvPr id="3" name="מציין מיקום תוכן 2">
            <a:extLst>
              <a:ext uri="{FF2B5EF4-FFF2-40B4-BE49-F238E27FC236}">
                <a16:creationId xmlns:a16="http://schemas.microsoft.com/office/drawing/2014/main" id="{B01460DD-EA02-44C1-B250-7223DAFB01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6836292"/>
              </p:ext>
            </p:extLst>
          </p:nvPr>
        </p:nvGraphicFramePr>
        <p:xfrm>
          <a:off x="6261100" y="1476006"/>
          <a:ext cx="5151967" cy="390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מלבן 5">
            <a:extLst>
              <a:ext uri="{FF2B5EF4-FFF2-40B4-BE49-F238E27FC236}">
                <a16:creationId xmlns:a16="http://schemas.microsoft.com/office/drawing/2014/main" id="{07949701-D19A-4264-A5E6-8C6C084D3CBB}"/>
              </a:ext>
            </a:extLst>
          </p:cNvPr>
          <p:cNvSpPr/>
          <p:nvPr/>
        </p:nvSpPr>
        <p:spPr>
          <a:xfrm>
            <a:off x="468532" y="2235518"/>
            <a:ext cx="5462369" cy="238696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0" name="מציין מיקום תוכן 2">
            <a:extLst>
              <a:ext uri="{FF2B5EF4-FFF2-40B4-BE49-F238E27FC236}">
                <a16:creationId xmlns:a16="http://schemas.microsoft.com/office/drawing/2014/main" id="{A04B0D31-7291-4059-8282-6EE6FC84EE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5480295"/>
              </p:ext>
            </p:extLst>
          </p:nvPr>
        </p:nvGraphicFramePr>
        <p:xfrm>
          <a:off x="944033" y="1476005"/>
          <a:ext cx="5151967" cy="390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6953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0" grpId="0">
        <p:bldAsOne/>
      </p:bldGraphic>
    </p:bldLst>
  </p:timing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</TotalTime>
  <Words>572</Words>
  <Application>Microsoft Office PowerPoint</Application>
  <PresentationFormat>מסך רחב</PresentationFormat>
  <Paragraphs>134</Paragraphs>
  <Slides>19</Slides>
  <Notes>6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19</vt:i4>
      </vt:variant>
    </vt:vector>
  </HeadingPairs>
  <TitlesOfParts>
    <vt:vector size="24" baseType="lpstr">
      <vt:lpstr>Calibri</vt:lpstr>
      <vt:lpstr>Varela Round</vt:lpstr>
      <vt:lpstr>Arial</vt:lpstr>
      <vt:lpstr>verdana</vt:lpstr>
      <vt:lpstr>ערכת נושא Office</vt:lpstr>
      <vt:lpstr>מערכת שידורים לאומית</vt:lpstr>
      <vt:lpstr>ניהול חדשנות </vt:lpstr>
      <vt:lpstr>מה נלמד היום </vt:lpstr>
      <vt:lpstr>חדשנות</vt:lpstr>
      <vt:lpstr>חדשנות    Innovation </vt:lpstr>
      <vt:lpstr>האם כל ארגון חדשן?</vt:lpstr>
      <vt:lpstr>מדוע כדאי לי להיות חדשן?</vt:lpstr>
      <vt:lpstr>האם כולנו יכולים להיות חדשניים? </vt:lpstr>
      <vt:lpstr>שילוב של חשיבה מתכנסת וחשיבה מסתעפת</vt:lpstr>
      <vt:lpstr>התפתחות החדשנות בארגון</vt:lpstr>
      <vt:lpstr>סוגים של חדשנות בארגון </vt:lpstr>
      <vt:lpstr>7 המצאות ישראליות שנולדו לגמרי במקרה!  (רשות החדשנות)</vt:lpstr>
      <vt:lpstr>תרגול</vt:lpstr>
      <vt:lpstr>אסטרטגיות חדשנות </vt:lpstr>
      <vt:lpstr>"אקוסיסטם של חדשנות </vt:lpstr>
      <vt:lpstr>הטמעת חדשנות בשוק העסקי</vt:lpstr>
      <vt:lpstr>המלצות לחדשן הצעיר</vt:lpstr>
      <vt:lpstr>יישום רעיון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user</dc:creator>
  <cp:lastModifiedBy>בן שושן חגי</cp:lastModifiedBy>
  <cp:revision>82</cp:revision>
  <dcterms:created xsi:type="dcterms:W3CDTF">2020-03-15T19:13:03Z</dcterms:created>
  <dcterms:modified xsi:type="dcterms:W3CDTF">2020-07-21T06:15:13Z</dcterms:modified>
</cp:coreProperties>
</file>