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0"/>
  </p:notesMasterIdLst>
  <p:sldIdLst>
    <p:sldId id="257" r:id="rId2"/>
    <p:sldId id="262" r:id="rId3"/>
    <p:sldId id="311" r:id="rId4"/>
    <p:sldId id="327" r:id="rId5"/>
    <p:sldId id="338" r:id="rId6"/>
    <p:sldId id="329" r:id="rId7"/>
    <p:sldId id="330" r:id="rId8"/>
    <p:sldId id="331" r:id="rId9"/>
    <p:sldId id="342" r:id="rId10"/>
    <p:sldId id="332" r:id="rId11"/>
    <p:sldId id="344" r:id="rId12"/>
    <p:sldId id="339" r:id="rId13"/>
    <p:sldId id="318" r:id="rId14"/>
    <p:sldId id="320" r:id="rId15"/>
    <p:sldId id="336" r:id="rId16"/>
    <p:sldId id="340" r:id="rId17"/>
    <p:sldId id="321" r:id="rId18"/>
    <p:sldId id="322" r:id="rId19"/>
    <p:sldId id="323" r:id="rId20"/>
    <p:sldId id="325" r:id="rId21"/>
    <p:sldId id="324" r:id="rId22"/>
    <p:sldId id="333" r:id="rId23"/>
    <p:sldId id="337" r:id="rId24"/>
    <p:sldId id="345" r:id="rId25"/>
    <p:sldId id="341" r:id="rId26"/>
    <p:sldId id="314" r:id="rId27"/>
    <p:sldId id="319" r:id="rId28"/>
    <p:sldId id="291" r:id="rId29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549087-FF7D-4AD3-A469-B1AFD99E9625}" v="6" dt="2020-05-05T21:15:29.1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936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na Plutov" userId="d2fd36e007305591" providerId="LiveId" clId="{57549087-FF7D-4AD3-A469-B1AFD99E9625}"/>
    <pc:docChg chg="modSld sldOrd">
      <pc:chgData name="Inna Plutov" userId="d2fd36e007305591" providerId="LiveId" clId="{57549087-FF7D-4AD3-A469-B1AFD99E9625}" dt="2020-05-05T21:15:44.801" v="17" actId="1076"/>
      <pc:docMkLst>
        <pc:docMk/>
      </pc:docMkLst>
      <pc:sldChg chg="addSp modSp">
        <pc:chgData name="Inna Plutov" userId="d2fd36e007305591" providerId="LiveId" clId="{57549087-FF7D-4AD3-A469-B1AFD99E9625}" dt="2020-05-05T21:15:44.801" v="17" actId="1076"/>
        <pc:sldMkLst>
          <pc:docMk/>
          <pc:sldMk cId="614332883" sldId="341"/>
        </pc:sldMkLst>
        <pc:picChg chg="mod">
          <ac:chgData name="Inna Plutov" userId="d2fd36e007305591" providerId="LiveId" clId="{57549087-FF7D-4AD3-A469-B1AFD99E9625}" dt="2020-05-05T21:15:37.280" v="15" actId="1076"/>
          <ac:picMkLst>
            <pc:docMk/>
            <pc:sldMk cId="614332883" sldId="341"/>
            <ac:picMk id="5" creationId="{438684C0-D2C3-4F87-B3DF-0255DEDD7F0B}"/>
          </ac:picMkLst>
        </pc:picChg>
        <pc:picChg chg="mod">
          <ac:chgData name="Inna Plutov" userId="d2fd36e007305591" providerId="LiveId" clId="{57549087-FF7D-4AD3-A469-B1AFD99E9625}" dt="2020-05-05T21:15:35.197" v="14" actId="1076"/>
          <ac:picMkLst>
            <pc:docMk/>
            <pc:sldMk cId="614332883" sldId="341"/>
            <ac:picMk id="6" creationId="{4A3E5CE9-D078-41D1-9543-9B4263988872}"/>
          </ac:picMkLst>
        </pc:picChg>
        <pc:picChg chg="add mod">
          <ac:chgData name="Inna Plutov" userId="d2fd36e007305591" providerId="LiveId" clId="{57549087-FF7D-4AD3-A469-B1AFD99E9625}" dt="2020-05-05T21:15:29.101" v="11" actId="1076"/>
          <ac:picMkLst>
            <pc:docMk/>
            <pc:sldMk cId="614332883" sldId="341"/>
            <ac:picMk id="7" creationId="{847C655C-DD3C-4979-9D5E-2A345E2D9A9F}"/>
          </ac:picMkLst>
        </pc:picChg>
        <pc:picChg chg="mod">
          <ac:chgData name="Inna Plutov" userId="d2fd36e007305591" providerId="LiveId" clId="{57549087-FF7D-4AD3-A469-B1AFD99E9625}" dt="2020-05-05T21:15:44.801" v="17" actId="1076"/>
          <ac:picMkLst>
            <pc:docMk/>
            <pc:sldMk cId="614332883" sldId="341"/>
            <ac:picMk id="8" creationId="{793E6770-9E4A-43DB-84A2-922E007D1A18}"/>
          </ac:picMkLst>
        </pc:picChg>
        <pc:picChg chg="add mod">
          <ac:chgData name="Inna Plutov" userId="d2fd36e007305591" providerId="LiveId" clId="{57549087-FF7D-4AD3-A469-B1AFD99E9625}" dt="2020-05-05T21:15:40.601" v="16" actId="1076"/>
          <ac:picMkLst>
            <pc:docMk/>
            <pc:sldMk cId="614332883" sldId="341"/>
            <ac:picMk id="9" creationId="{33450E17-60BF-4AF3-AB60-B5CF6052D34B}"/>
          </ac:picMkLst>
        </pc:picChg>
      </pc:sldChg>
      <pc:sldChg chg="delSp modSp ord">
        <pc:chgData name="Inna Plutov" userId="d2fd36e007305591" providerId="LiveId" clId="{57549087-FF7D-4AD3-A469-B1AFD99E9625}" dt="2020-05-05T21:15:07.597" v="6" actId="478"/>
        <pc:sldMkLst>
          <pc:docMk/>
          <pc:sldMk cId="3005097499" sldId="345"/>
        </pc:sldMkLst>
        <pc:spChg chg="mod">
          <ac:chgData name="Inna Plutov" userId="d2fd36e007305591" providerId="LiveId" clId="{57549087-FF7D-4AD3-A469-B1AFD99E9625}" dt="2020-05-05T21:14:58.010" v="4" actId="20577"/>
          <ac:spMkLst>
            <pc:docMk/>
            <pc:sldMk cId="3005097499" sldId="345"/>
            <ac:spMk id="7" creationId="{00000000-0000-0000-0000-000000000000}"/>
          </ac:spMkLst>
        </pc:spChg>
        <pc:picChg chg="del">
          <ac:chgData name="Inna Plutov" userId="d2fd36e007305591" providerId="LiveId" clId="{57549087-FF7D-4AD3-A469-B1AFD99E9625}" dt="2020-05-05T21:15:07.597" v="6" actId="478"/>
          <ac:picMkLst>
            <pc:docMk/>
            <pc:sldMk cId="3005097499" sldId="345"/>
            <ac:picMk id="9" creationId="{D1E07EBC-46CB-403E-9353-51E76890A9F3}"/>
          </ac:picMkLst>
        </pc:picChg>
        <pc:picChg chg="del">
          <ac:chgData name="Inna Plutov" userId="d2fd36e007305591" providerId="LiveId" clId="{57549087-FF7D-4AD3-A469-B1AFD99E9625}" dt="2020-05-05T21:15:07.597" v="6" actId="478"/>
          <ac:picMkLst>
            <pc:docMk/>
            <pc:sldMk cId="3005097499" sldId="345"/>
            <ac:picMk id="12" creationId="{49976D94-6B39-41CF-AAD1-D9C26062613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י"ב/אייר/תש"ף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8062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י"ב/אייר/תש"ף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3" r:id="rId4"/>
    <p:sldLayoutId id="2147483663" r:id="rId5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896B4EF-A397-4071-ADCC-7FFF1A92E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05" y="213094"/>
            <a:ext cx="11433639" cy="720000"/>
          </a:xfrm>
        </p:spPr>
        <p:txBody>
          <a:bodyPr/>
          <a:lstStyle/>
          <a:p>
            <a:r>
              <a:rPr lang="he-IL" dirty="0"/>
              <a:t>שלום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E2842252-4A34-4BE4-A449-65839073F65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4161332" y="1400086"/>
            <a:ext cx="3867747" cy="432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7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6980BA8-9BEC-4434-88BB-40D42EB98B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2944530"/>
          </a:xfrm>
        </p:spPr>
        <p:txBody>
          <a:bodyPr/>
          <a:lstStyle/>
          <a:p>
            <a:pPr algn="ctr"/>
            <a:r>
              <a:rPr lang="he-IL" sz="15000" dirty="0"/>
              <a:t>אהבה</a:t>
            </a:r>
          </a:p>
        </p:txBody>
      </p:sp>
    </p:spTree>
    <p:extLst>
      <p:ext uri="{BB962C8B-B14F-4D97-AF65-F5344CB8AC3E}">
        <p14:creationId xmlns:p14="http://schemas.microsoft.com/office/powerpoint/2010/main" val="3494624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A53CCE-9B73-4659-AFA1-4597114C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אהבה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5F946D1C-A638-4D49-AF82-90BF5E26C0A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3493843" y="616093"/>
            <a:ext cx="3980255" cy="568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68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6851135-80F1-4837-9D7F-0076B8A5B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אפשר להשאיר הודעה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847976E-5FF9-45D4-A0F7-D9C2CF205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226" y="1035121"/>
            <a:ext cx="4428163" cy="479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51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6851135-80F1-4837-9D7F-0076B8A5B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 סופרת: נירה הראל</a:t>
            </a:r>
          </a:p>
        </p:txBody>
      </p:sp>
      <p:pic>
        <p:nvPicPr>
          <p:cNvPr id="3" name="מציין מיקום תוכן 2">
            <a:extLst>
              <a:ext uri="{FF2B5EF4-FFF2-40B4-BE49-F238E27FC236}">
                <a16:creationId xmlns:a16="http://schemas.microsoft.com/office/drawing/2014/main" id="{4330BF72-AE15-4676-A3AD-AAA269B167E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868" y="1098326"/>
            <a:ext cx="5664925" cy="424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96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3BD8C27-4840-4472-84AF-C39DDC688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 מאיירת: אורה איתן</a:t>
            </a:r>
          </a:p>
        </p:txBody>
      </p:sp>
      <p:pic>
        <p:nvPicPr>
          <p:cNvPr id="1026" name="Picture 2" descr="אורה איתן">
            <a:extLst>
              <a:ext uri="{FF2B5EF4-FFF2-40B4-BE49-F238E27FC236}">
                <a16:creationId xmlns:a16="http://schemas.microsoft.com/office/drawing/2014/main" id="{1B4B2CE9-B158-440A-BC10-2CF7EDBD585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255" y="1140430"/>
            <a:ext cx="4706507" cy="461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265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6851135-80F1-4837-9D7F-0076B8A5B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אפשר להשאיר הודעה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847976E-5FF9-45D4-A0F7-D9C2CF205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226" y="1035121"/>
            <a:ext cx="4428163" cy="479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85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6851135-80F1-4837-9D7F-0076B8A5B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"לאמא יש תור לרופא שיניים בשבע"</a:t>
            </a:r>
          </a:p>
        </p:txBody>
      </p:sp>
      <p:pic>
        <p:nvPicPr>
          <p:cNvPr id="3" name="מציין מיקום תוכן 2">
            <a:extLst>
              <a:ext uri="{FF2B5EF4-FFF2-40B4-BE49-F238E27FC236}">
                <a16:creationId xmlns:a16="http://schemas.microsoft.com/office/drawing/2014/main" id="{997AE90E-A4B8-487C-A542-D18376516A7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3921109" y="1472823"/>
            <a:ext cx="4469256" cy="417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91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6851135-80F1-4837-9D7F-0076B8A5B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" זאב יבוא בערב"</a:t>
            </a:r>
          </a:p>
        </p:txBody>
      </p:sp>
      <p:pic>
        <p:nvPicPr>
          <p:cNvPr id="3" name="מציין מיקום תוכן 2">
            <a:extLst>
              <a:ext uri="{FF2B5EF4-FFF2-40B4-BE49-F238E27FC236}">
                <a16:creationId xmlns:a16="http://schemas.microsoft.com/office/drawing/2014/main" id="{33539138-4290-49C4-B19D-92047DF5AFD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3393169" y="1194500"/>
            <a:ext cx="4942681" cy="436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76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6851135-80F1-4837-9D7F-0076B8A5B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" שיבואו הביתה מהר"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5BD35BA1-9800-4E11-897B-DEBD96244E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3644363" y="1335384"/>
            <a:ext cx="4916976" cy="408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57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 </a:t>
            </a:r>
            <a:r>
              <a:rPr lang="he-IL" sz="6000" dirty="0">
                <a:solidFill>
                  <a:schemeClr val="tx2"/>
                </a:solidFill>
              </a:rPr>
              <a:t>בסימן "אפשר להשאיר הודעה"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659206" y="2937967"/>
            <a:ext cx="10872000" cy="720000"/>
          </a:xfrm>
        </p:spPr>
        <p:txBody>
          <a:bodyPr/>
          <a:lstStyle/>
          <a:p>
            <a:r>
              <a:rPr lang="he-IL" sz="3600" dirty="0">
                <a:sym typeface="Varela Round"/>
              </a:rPr>
              <a:t>עם מיכל </a:t>
            </a:r>
            <a:r>
              <a:rPr lang="he-IL" sz="3600" dirty="0" err="1">
                <a:sym typeface="Varela Round"/>
              </a:rPr>
              <a:t>ג'ראד</a:t>
            </a:r>
            <a:endParaRPr lang="he-IL" sz="3600" dirty="0">
              <a:sym typeface="Varela Round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637E43E4-4F0A-440A-88F3-88E86270C7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74" y="4657224"/>
            <a:ext cx="1654274" cy="179327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DB7B33-DED9-428E-92F6-BA2DDE2E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לאיילה נולד בן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D0FFDA04-4B8D-4C34-82B1-6F48B7DC9B7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3475201" y="1225194"/>
            <a:ext cx="4895701" cy="440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86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מציין מיקום תוכן 2">
            <a:extLst>
              <a:ext uri="{FF2B5EF4-FFF2-40B4-BE49-F238E27FC236}">
                <a16:creationId xmlns:a16="http://schemas.microsoft.com/office/drawing/2014/main" id="{D037BA33-C235-4EE2-B73C-699E2113987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4371146" y="373668"/>
            <a:ext cx="4162880" cy="6494097"/>
          </a:xfrm>
          <a:prstGeom prst="rect">
            <a:avLst/>
          </a:prstGeom>
        </p:spPr>
      </p:pic>
      <p:sp>
        <p:nvSpPr>
          <p:cNvPr id="6" name="כותרת 5">
            <a:extLst>
              <a:ext uri="{FF2B5EF4-FFF2-40B4-BE49-F238E27FC236}">
                <a16:creationId xmlns:a16="http://schemas.microsoft.com/office/drawing/2014/main" id="{ABA3FE04-5658-4488-9082-ACD4ACD9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ההודעה של אמא ואבא</a:t>
            </a:r>
          </a:p>
        </p:txBody>
      </p:sp>
    </p:spTree>
    <p:extLst>
      <p:ext uri="{BB962C8B-B14F-4D97-AF65-F5344CB8AC3E}">
        <p14:creationId xmlns:p14="http://schemas.microsoft.com/office/powerpoint/2010/main" val="1424525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12D5726-A7DC-4406-A311-49BFA7166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לכתוב הודעה לחבר או לבני משפחה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A3ABFE1-8148-49D3-BDA2-01E399E610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387595" y="-567188"/>
            <a:ext cx="4093532" cy="799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18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076AEAF-E346-4847-B0EE-5E82ED063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הכנת לוח מודעות משפחתי</a:t>
            </a:r>
          </a:p>
        </p:txBody>
      </p:sp>
      <p:pic>
        <p:nvPicPr>
          <p:cNvPr id="8" name="מציין מיקום תוכן 7">
            <a:extLst>
              <a:ext uri="{FF2B5EF4-FFF2-40B4-BE49-F238E27FC236}">
                <a16:creationId xmlns:a16="http://schemas.microsoft.com/office/drawing/2014/main" id="{54E4EB65-C672-446A-BA7E-19B06915321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882124" y="85060"/>
            <a:ext cx="4426163" cy="66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57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Varela Round"/>
              </a:rPr>
              <a:t>מה עשינו היום?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2187901" y="1502507"/>
            <a:ext cx="8998828" cy="415197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he-IL" sz="4400" dirty="0">
                <a:cs typeface="Varela Round"/>
              </a:rPr>
              <a:t>הכרנו סימנים</a:t>
            </a:r>
          </a:p>
          <a:p>
            <a:pPr>
              <a:lnSpc>
                <a:spcPct val="200000"/>
              </a:lnSpc>
            </a:pPr>
            <a:r>
              <a:rPr lang="he-IL" sz="4400" dirty="0">
                <a:cs typeface="Varela Round"/>
              </a:rPr>
              <a:t>קראנו סיפור </a:t>
            </a:r>
          </a:p>
          <a:p>
            <a:pPr>
              <a:lnSpc>
                <a:spcPct val="200000"/>
              </a:lnSpc>
            </a:pPr>
            <a:r>
              <a:rPr lang="he-IL" sz="4400" dirty="0">
                <a:cs typeface="Varela Round"/>
              </a:rPr>
              <a:t>כתבנו בעצמנו</a:t>
            </a:r>
          </a:p>
        </p:txBody>
      </p:sp>
      <p:pic>
        <p:nvPicPr>
          <p:cNvPr id="4" name="Picture 20" descr="Open book clip art vector | Free SVG">
            <a:extLst>
              <a:ext uri="{FF2B5EF4-FFF2-40B4-BE49-F238E27FC236}">
                <a16:creationId xmlns:a16="http://schemas.microsoft.com/office/drawing/2014/main" id="{006BA9D3-2432-4D33-ABE4-23F94E92F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322" y="2920594"/>
            <a:ext cx="1766319" cy="176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1EC64D0E-AAE9-4511-9541-29DAF82D0CD7}"/>
              </a:ext>
            </a:extLst>
          </p:cNvPr>
          <p:cNvGrpSpPr/>
          <p:nvPr/>
        </p:nvGrpSpPr>
        <p:grpSpPr>
          <a:xfrm>
            <a:off x="6095206" y="4804503"/>
            <a:ext cx="996477" cy="1203516"/>
            <a:chOff x="2187901" y="3586296"/>
            <a:chExt cx="996477" cy="1203516"/>
          </a:xfrm>
        </p:grpSpPr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id="{1DCE04CB-0D5F-48A0-8DF6-F9A259126D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445"/>
            <a:stretch/>
          </p:blipFill>
          <p:spPr>
            <a:xfrm>
              <a:off x="2187901" y="3586296"/>
              <a:ext cx="778470" cy="1203516"/>
            </a:xfrm>
            <a:prstGeom prst="rect">
              <a:avLst/>
            </a:prstGeom>
          </p:spPr>
        </p:pic>
        <p:sp>
          <p:nvSpPr>
            <p:cNvPr id="10" name="מלבן 9">
              <a:extLst>
                <a:ext uri="{FF2B5EF4-FFF2-40B4-BE49-F238E27FC236}">
                  <a16:creationId xmlns:a16="http://schemas.microsoft.com/office/drawing/2014/main" id="{FFA253F6-93D3-4F08-A23C-C023633CBD0C}"/>
                </a:ext>
              </a:extLst>
            </p:cNvPr>
            <p:cNvSpPr/>
            <p:nvPr/>
          </p:nvSpPr>
          <p:spPr>
            <a:xfrm>
              <a:off x="2906411" y="4188054"/>
              <a:ext cx="277967" cy="3862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970DB56-2008-4DD0-AA8B-347D4F20CA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22" y="1761838"/>
            <a:ext cx="1942701" cy="104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97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CF9C9BB-B3E3-4D9B-9B85-654F1CEC9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עוד?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D2D285F-3AED-49E1-A38D-DEAC91AAE4C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ניתן להשוות בין האיורים של ספר זה לאיורים של אותה מאיירת את </a:t>
            </a:r>
          </a:p>
          <a:p>
            <a:pPr marL="0" indent="0">
              <a:buNone/>
            </a:pPr>
            <a:r>
              <a:rPr lang="he-IL" dirty="0"/>
              <a:t>    אותו סיפור בספר הגדול של נירה הראל</a:t>
            </a:r>
          </a:p>
          <a:p>
            <a:endParaRPr lang="he-IL" dirty="0"/>
          </a:p>
          <a:p>
            <a:endParaRPr lang="he-IL" dirty="0"/>
          </a:p>
          <a:p>
            <a:r>
              <a:rPr lang="he-IL" dirty="0"/>
              <a:t>ניתן להכין שלטים לחדרי הבית כמו: </a:t>
            </a:r>
          </a:p>
          <a:p>
            <a:r>
              <a:rPr lang="he-IL" dirty="0"/>
              <a:t>נא לשמור על שקט,  כאן לומדים, נא לא לפרק, או לגעת</a:t>
            </a:r>
          </a:p>
          <a:p>
            <a:endParaRPr lang="he-IL" dirty="0"/>
          </a:p>
          <a:p>
            <a:endParaRPr lang="he-IL" dirty="0"/>
          </a:p>
          <a:p>
            <a:r>
              <a:rPr lang="he-IL" dirty="0"/>
              <a:t>ניתן לצלם שלטים בסביבה הקרובה </a:t>
            </a:r>
          </a:p>
          <a:p>
            <a:r>
              <a:rPr lang="he-IL" dirty="0"/>
              <a:t>( גינה ציבורית, תחנת אוטובוס, בית ספר ועוד)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38684C0-D2C3-4F87-B3DF-0255DEDD7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02" y="754146"/>
            <a:ext cx="1485025" cy="1566701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4A3E5CE9-D078-41D1-9543-9B42639888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727" y="2662443"/>
            <a:ext cx="1577564" cy="156647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793E6770-9E4A-43DB-84A2-922E007D1A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454" y="4833431"/>
            <a:ext cx="1349837" cy="898485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47C655C-DD3C-4979-9D5E-2A345E2D9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" y="4217217"/>
            <a:ext cx="1613262" cy="161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33450E17-60BF-4AF3-AB60-B5CF6052D3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06" y="3280556"/>
            <a:ext cx="888942" cy="88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32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EABE1E-1825-4F77-A219-E165C65A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ערכו והכינו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BF5F4BA-8660-4A38-BA38-3CDFFA9EB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ד"ר מירב תורג'מן, מנהלת המחלקה לפיתוח והפעלה פדגוגית, האגף לחינוך קדם יסודי</a:t>
            </a:r>
          </a:p>
          <a:p>
            <a:r>
              <a:rPr lang="he-IL" dirty="0"/>
              <a:t>נעמי ציפורי, מדריכת שפה , האגף לחינוך קדם יסודי</a:t>
            </a:r>
          </a:p>
          <a:p>
            <a:r>
              <a:rPr lang="he-IL" dirty="0"/>
              <a:t>מיכל </a:t>
            </a:r>
            <a:r>
              <a:rPr lang="he-IL" dirty="0" err="1"/>
              <a:t>ג'ראד</a:t>
            </a:r>
            <a:r>
              <a:rPr lang="he-IL" dirty="0"/>
              <a:t>, מדריכת מתמטיקה, האגף לחינוך קדם יסודי</a:t>
            </a:r>
          </a:p>
          <a:p>
            <a:r>
              <a:rPr lang="he-IL" dirty="0"/>
              <a:t>אינה </a:t>
            </a:r>
            <a:r>
              <a:rPr lang="he-IL" dirty="0" err="1"/>
              <a:t>פלוטוב</a:t>
            </a:r>
            <a:r>
              <a:rPr lang="he-IL" dirty="0"/>
              <a:t>, מנהלת היחידה למידענות וטכנולוגיות דיגיטליות באגף לחינוך קדם יסודי</a:t>
            </a:r>
          </a:p>
          <a:p>
            <a:r>
              <a:rPr lang="he-IL" altLang="he-IL" dirty="0"/>
              <a:t>רינת אלפיה, מדריכה ארצית ללמידה מרחוק, </a:t>
            </a:r>
            <a:r>
              <a:rPr lang="he-IL" altLang="he-IL" dirty="0" err="1"/>
              <a:t>מינהל</a:t>
            </a:r>
            <a:r>
              <a:rPr lang="he-IL" altLang="he-IL" dirty="0"/>
              <a:t> תקשוב טכנולוגיה ומערכות מידע, האגף לחינוך קדם יסודי</a:t>
            </a: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18166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EABE1E-1825-4F77-A219-E165C65A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קרדיטים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BF5F4BA-8660-4A38-BA38-3CDFFA9EB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"אפשר להשאיר הודעה" מאת:  נירה הראל,  מאיירת: אורה איתן</a:t>
            </a:r>
          </a:p>
        </p:txBody>
      </p:sp>
    </p:spTree>
    <p:extLst>
      <p:ext uri="{BB962C8B-B14F-4D97-AF65-F5344CB8AC3E}">
        <p14:creationId xmlns:p14="http://schemas.microsoft.com/office/powerpoint/2010/main" val="3178680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5372" y="446"/>
            <a:ext cx="3241542" cy="1838237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647255" y="3016166"/>
            <a:ext cx="11172957" cy="26181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260"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4" y="1838683"/>
            <a:ext cx="12188825" cy="76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נוהל 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Varela Round"/>
              </a:rPr>
              <a:t>מה נעשה היום?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2187901" y="1502507"/>
            <a:ext cx="8998828" cy="415197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he-IL" sz="4400" dirty="0">
                <a:cs typeface="Varela Round"/>
              </a:rPr>
              <a:t>נכיר סימנים</a:t>
            </a:r>
          </a:p>
          <a:p>
            <a:pPr>
              <a:lnSpc>
                <a:spcPct val="200000"/>
              </a:lnSpc>
            </a:pPr>
            <a:r>
              <a:rPr lang="he-IL" sz="4400" dirty="0">
                <a:cs typeface="Varela Round"/>
              </a:rPr>
              <a:t>נקרא סיפור </a:t>
            </a:r>
          </a:p>
          <a:p>
            <a:pPr>
              <a:lnSpc>
                <a:spcPct val="200000"/>
              </a:lnSpc>
            </a:pPr>
            <a:r>
              <a:rPr lang="he-IL" sz="4400" dirty="0">
                <a:cs typeface="Varela Round"/>
              </a:rPr>
              <a:t>נכתוב בעצמנו</a:t>
            </a:r>
          </a:p>
        </p:txBody>
      </p:sp>
      <p:pic>
        <p:nvPicPr>
          <p:cNvPr id="4" name="Picture 20" descr="Open book clip art vector | Free SVG">
            <a:extLst>
              <a:ext uri="{FF2B5EF4-FFF2-40B4-BE49-F238E27FC236}">
                <a16:creationId xmlns:a16="http://schemas.microsoft.com/office/drawing/2014/main" id="{006BA9D3-2432-4D33-ABE4-23F94E92F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322" y="2920594"/>
            <a:ext cx="1766319" cy="176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1EC64D0E-AAE9-4511-9541-29DAF82D0CD7}"/>
              </a:ext>
            </a:extLst>
          </p:cNvPr>
          <p:cNvGrpSpPr/>
          <p:nvPr/>
        </p:nvGrpSpPr>
        <p:grpSpPr>
          <a:xfrm>
            <a:off x="6095206" y="4804503"/>
            <a:ext cx="996477" cy="1203516"/>
            <a:chOff x="2187901" y="3586296"/>
            <a:chExt cx="996477" cy="1203516"/>
          </a:xfrm>
        </p:grpSpPr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id="{1DCE04CB-0D5F-48A0-8DF6-F9A259126D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445"/>
            <a:stretch/>
          </p:blipFill>
          <p:spPr>
            <a:xfrm>
              <a:off x="2187901" y="3586296"/>
              <a:ext cx="778470" cy="1203516"/>
            </a:xfrm>
            <a:prstGeom prst="rect">
              <a:avLst/>
            </a:prstGeom>
          </p:spPr>
        </p:pic>
        <p:sp>
          <p:nvSpPr>
            <p:cNvPr id="10" name="מלבן 9">
              <a:extLst>
                <a:ext uri="{FF2B5EF4-FFF2-40B4-BE49-F238E27FC236}">
                  <a16:creationId xmlns:a16="http://schemas.microsoft.com/office/drawing/2014/main" id="{FFA253F6-93D3-4F08-A23C-C023633CBD0C}"/>
                </a:ext>
              </a:extLst>
            </p:cNvPr>
            <p:cNvSpPr/>
            <p:nvPr/>
          </p:nvSpPr>
          <p:spPr>
            <a:xfrm>
              <a:off x="2906411" y="4188054"/>
              <a:ext cx="277967" cy="3862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970DB56-2008-4DD0-AA8B-347D4F20CA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22" y="1761838"/>
            <a:ext cx="1942701" cy="10411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C817F39-C995-4C55-83A2-B718E24D4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תמרורים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557113D9-B3D9-42E8-BF2A-175EA0CFC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31" y="2333625"/>
            <a:ext cx="2286000" cy="2000250"/>
          </a:xfrm>
          <a:prstGeom prst="rect">
            <a:avLst/>
          </a:prstGeom>
        </p:spPr>
      </p:pic>
      <p:pic>
        <p:nvPicPr>
          <p:cNvPr id="11" name="מציין מיקום תוכן 10">
            <a:extLst>
              <a:ext uri="{FF2B5EF4-FFF2-40B4-BE49-F238E27FC236}">
                <a16:creationId xmlns:a16="http://schemas.microsoft.com/office/drawing/2014/main" id="{5F9EF94C-20DF-4462-AF61-A9F2FCB209B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317" y="2289244"/>
            <a:ext cx="2139881" cy="2139881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73E7B0BD-5DB7-4CD4-8596-9EA1B5F653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957" y="2333625"/>
            <a:ext cx="2181225" cy="209550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F98CBA8D-02D4-472E-BDAE-64FE1E1B9B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648" y="233362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27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28D330E-C5E1-4ABC-87ED-A727AEA97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אומר הסמל הזה?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7B898303-0CEA-45D8-B843-EF774E4B894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738" y="1833901"/>
            <a:ext cx="5146392" cy="274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96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C322F30-081D-404F-83AA-16D63136D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סמלים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9EFCE472-E469-48CD-B6E8-14340B48DB6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012" y="2700337"/>
            <a:ext cx="3143250" cy="14573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47DB9EBA-7700-4495-9DDB-8ED80A427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313" y="2567689"/>
            <a:ext cx="2924175" cy="156210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2D8F6A36-919E-45E8-A956-2FC202465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08" y="1857375"/>
            <a:ext cx="3143249" cy="314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07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746EFA6-06DA-4D18-820E-9BC9CC310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dirty="0"/>
              <a:t>מה פירוש הסמל הזה?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1FF112FE-DFC6-4644-89BD-8F513D942B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06" y="1195757"/>
            <a:ext cx="4680000" cy="46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9171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287556-4591-43E3-8630-39FE9769A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סמלילים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4DB022C5-DF7B-4BC7-AF39-30A29CE65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443" y="3424237"/>
            <a:ext cx="9525" cy="952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18FD4ABF-012A-4526-9C4C-6A9F39445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843" y="3576637"/>
            <a:ext cx="9525" cy="9525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3A9C2CA5-D377-4653-8B9A-780960E255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0725" y="2228460"/>
            <a:ext cx="2471422" cy="2481576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7FCE8E1D-8CD2-4A0A-BCF8-4724990CE7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725" y="2202651"/>
            <a:ext cx="2363632" cy="2462221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7A0897E5-073D-4DA6-97AE-C9C0A392D9A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>
          <a:xfrm>
            <a:off x="3450038" y="2218316"/>
            <a:ext cx="2371006" cy="2411842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887A5219-2E19-4EE4-959B-F2F212EB4C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619" y="2263891"/>
            <a:ext cx="2481576" cy="248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67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6980BA8-9BEC-4434-88BB-40D42EB98B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2944530"/>
          </a:xfrm>
        </p:spPr>
        <p:txBody>
          <a:bodyPr/>
          <a:lstStyle/>
          <a:p>
            <a:pPr algn="ctr"/>
            <a:r>
              <a:rPr lang="he-IL" sz="15000" dirty="0"/>
              <a:t>שלום</a:t>
            </a:r>
          </a:p>
        </p:txBody>
      </p:sp>
    </p:spTree>
    <p:extLst>
      <p:ext uri="{BB962C8B-B14F-4D97-AF65-F5344CB8AC3E}">
        <p14:creationId xmlns:p14="http://schemas.microsoft.com/office/powerpoint/2010/main" val="150560959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291</Words>
  <Application>Microsoft Office PowerPoint</Application>
  <PresentationFormat>Custom</PresentationFormat>
  <Paragraphs>52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Varela Round</vt:lpstr>
      <vt:lpstr>ערכת נושא Office</vt:lpstr>
      <vt:lpstr>מערכת שידורים לאומית</vt:lpstr>
      <vt:lpstr> בסימן "אפשר להשאיר הודעה"</vt:lpstr>
      <vt:lpstr>מה נעשה היום? </vt:lpstr>
      <vt:lpstr>תמרורים</vt:lpstr>
      <vt:lpstr>מה אומר הסמל הזה?</vt:lpstr>
      <vt:lpstr>סמלים</vt:lpstr>
      <vt:lpstr>מה פירוש הסמל הזה?</vt:lpstr>
      <vt:lpstr>סמלילים</vt:lpstr>
      <vt:lpstr>PowerPoint Presentation</vt:lpstr>
      <vt:lpstr>שלום</vt:lpstr>
      <vt:lpstr>PowerPoint Presentation</vt:lpstr>
      <vt:lpstr>אהבה</vt:lpstr>
      <vt:lpstr>אפשר להשאיר הודעה</vt:lpstr>
      <vt:lpstr> סופרת: נירה הראל</vt:lpstr>
      <vt:lpstr> מאיירת: אורה איתן</vt:lpstr>
      <vt:lpstr>אפשר להשאיר הודעה</vt:lpstr>
      <vt:lpstr>"לאמא יש תור לרופא שיניים בשבע"</vt:lpstr>
      <vt:lpstr>" זאב יבוא בערב"</vt:lpstr>
      <vt:lpstr>" שיבואו הביתה מהר"</vt:lpstr>
      <vt:lpstr>לאיילה נולד בן</vt:lpstr>
      <vt:lpstr>ההודעה של אמא ואבא</vt:lpstr>
      <vt:lpstr>לכתוב הודעה לחבר או לבני משפחה</vt:lpstr>
      <vt:lpstr>הכנת לוח מודעות משפחתי</vt:lpstr>
      <vt:lpstr>מה עשינו היום? </vt:lpstr>
      <vt:lpstr>מה עוד?</vt:lpstr>
      <vt:lpstr>ערכו והכינו</vt:lpstr>
      <vt:lpstr>קרדיטים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מיכל</dc:creator>
  <cp:lastModifiedBy>Sivan Shimshila</cp:lastModifiedBy>
  <cp:revision>14</cp:revision>
  <dcterms:created xsi:type="dcterms:W3CDTF">2020-05-04T17:53:44Z</dcterms:created>
  <dcterms:modified xsi:type="dcterms:W3CDTF">2020-05-05T21:35:23Z</dcterms:modified>
</cp:coreProperties>
</file>