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257" r:id="rId2"/>
    <p:sldId id="262" r:id="rId3"/>
    <p:sldId id="263" r:id="rId4"/>
    <p:sldId id="289" r:id="rId5"/>
    <p:sldId id="316" r:id="rId6"/>
    <p:sldId id="317" r:id="rId7"/>
    <p:sldId id="315" r:id="rId8"/>
    <p:sldId id="314" r:id="rId9"/>
    <p:sldId id="318" r:id="rId10"/>
    <p:sldId id="291" r:id="rId11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A72"/>
    <a:srgbClr val="12B4BC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89190E-07D3-41D3-A8F4-1AA512E32E43}" v="18" dt="2020-03-31T18:35:42.8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066" y="58"/>
      </p:cViewPr>
      <p:guideLst>
        <p:guide orient="horz" pos="2160"/>
        <p:guide pos="3841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madars510@gmail.com" userId="4cf5aacfa704aa2b" providerId="LiveId" clId="{49E4F055-C0F4-4C67-90A1-3D670A400950}"/>
    <pc:docChg chg="custSel modSld">
      <pc:chgData name="smadars510@gmail.com" userId="4cf5aacfa704aa2b" providerId="LiveId" clId="{49E4F055-C0F4-4C67-90A1-3D670A400950}" dt="2020-03-31T18:16:07.286" v="0" actId="478"/>
      <pc:docMkLst>
        <pc:docMk/>
      </pc:docMkLst>
      <pc:sldChg chg="delSp">
        <pc:chgData name="smadars510@gmail.com" userId="4cf5aacfa704aa2b" providerId="LiveId" clId="{49E4F055-C0F4-4C67-90A1-3D670A400950}" dt="2020-03-31T18:16:07.286" v="0" actId="478"/>
        <pc:sldMkLst>
          <pc:docMk/>
          <pc:sldMk cId="1883556375" sldId="317"/>
        </pc:sldMkLst>
        <pc:spChg chg="del">
          <ac:chgData name="smadars510@gmail.com" userId="4cf5aacfa704aa2b" providerId="LiveId" clId="{49E4F055-C0F4-4C67-90A1-3D670A400950}" dt="2020-03-31T18:16:07.286" v="0" actId="478"/>
          <ac:spMkLst>
            <pc:docMk/>
            <pc:sldMk cId="1883556375" sldId="317"/>
            <ac:spMk id="5" creationId="{23CD1BE9-5C7E-4C82-89A3-2F15E9055ACE}"/>
          </ac:spMkLst>
        </pc:spChg>
      </pc:sldChg>
    </pc:docChg>
  </pc:docChgLst>
  <pc:docChgLst>
    <pc:chgData name="smadars510@gmail.com" userId="4cf5aacfa704aa2b" providerId="LiveId" clId="{BD89190E-07D3-41D3-A8F4-1AA512E32E43}"/>
    <pc:docChg chg="undo custSel modSld">
      <pc:chgData name="smadars510@gmail.com" userId="4cf5aacfa704aa2b" providerId="LiveId" clId="{BD89190E-07D3-41D3-A8F4-1AA512E32E43}" dt="2020-03-31T21:13:17.438" v="124" actId="20577"/>
      <pc:docMkLst>
        <pc:docMk/>
      </pc:docMkLst>
      <pc:sldChg chg="modSp">
        <pc:chgData name="smadars510@gmail.com" userId="4cf5aacfa704aa2b" providerId="LiveId" clId="{BD89190E-07D3-41D3-A8F4-1AA512E32E43}" dt="2020-03-31T21:13:17.438" v="124" actId="20577"/>
        <pc:sldMkLst>
          <pc:docMk/>
          <pc:sldMk cId="0" sldId="262"/>
        </pc:sldMkLst>
        <pc:spChg chg="mod">
          <ac:chgData name="smadars510@gmail.com" userId="4cf5aacfa704aa2b" providerId="LiveId" clId="{BD89190E-07D3-41D3-A8F4-1AA512E32E43}" dt="2020-03-31T21:13:17.438" v="124" actId="20577"/>
          <ac:spMkLst>
            <pc:docMk/>
            <pc:sldMk cId="0" sldId="262"/>
            <ac:spMk id="5" creationId="{00000000-0000-0000-0000-000000000000}"/>
          </ac:spMkLst>
        </pc:spChg>
      </pc:sldChg>
      <pc:sldChg chg="modSp">
        <pc:chgData name="smadars510@gmail.com" userId="4cf5aacfa704aa2b" providerId="LiveId" clId="{BD89190E-07D3-41D3-A8F4-1AA512E32E43}" dt="2020-03-31T18:47:44.036" v="111" actId="20577"/>
        <pc:sldMkLst>
          <pc:docMk/>
          <pc:sldMk cId="0" sldId="263"/>
        </pc:sldMkLst>
        <pc:spChg chg="mod">
          <ac:chgData name="smadars510@gmail.com" userId="4cf5aacfa704aa2b" providerId="LiveId" clId="{BD89190E-07D3-41D3-A8F4-1AA512E32E43}" dt="2020-03-31T18:47:44.036" v="111" actId="20577"/>
          <ac:spMkLst>
            <pc:docMk/>
            <pc:sldMk cId="0" sldId="263"/>
            <ac:spMk id="7" creationId="{00000000-0000-0000-0000-000000000000}"/>
          </ac:spMkLst>
        </pc:spChg>
        <pc:spChg chg="mod">
          <ac:chgData name="smadars510@gmail.com" userId="4cf5aacfa704aa2b" providerId="LiveId" clId="{BD89190E-07D3-41D3-A8F4-1AA512E32E43}" dt="2020-03-31T18:27:27.937" v="7" actId="20577"/>
          <ac:spMkLst>
            <pc:docMk/>
            <pc:sldMk cId="0" sldId="263"/>
            <ac:spMk id="8" creationId="{00000000-0000-0000-0000-000000000000}"/>
          </ac:spMkLst>
        </pc:spChg>
      </pc:sldChg>
      <pc:sldChg chg="addSp delSp modSp">
        <pc:chgData name="smadars510@gmail.com" userId="4cf5aacfa704aa2b" providerId="LiveId" clId="{BD89190E-07D3-41D3-A8F4-1AA512E32E43}" dt="2020-03-31T18:33:17.738" v="33" actId="732"/>
        <pc:sldMkLst>
          <pc:docMk/>
          <pc:sldMk cId="3351067015" sldId="289"/>
        </pc:sldMkLst>
        <pc:spChg chg="mod">
          <ac:chgData name="smadars510@gmail.com" userId="4cf5aacfa704aa2b" providerId="LiveId" clId="{BD89190E-07D3-41D3-A8F4-1AA512E32E43}" dt="2020-03-31T18:27:57.816" v="18" actId="20577"/>
          <ac:spMkLst>
            <pc:docMk/>
            <pc:sldMk cId="3351067015" sldId="289"/>
            <ac:spMk id="11" creationId="{00000000-0000-0000-0000-000000000000}"/>
          </ac:spMkLst>
        </pc:spChg>
        <pc:picChg chg="add del">
          <ac:chgData name="smadars510@gmail.com" userId="4cf5aacfa704aa2b" providerId="LiveId" clId="{BD89190E-07D3-41D3-A8F4-1AA512E32E43}" dt="2020-03-31T18:32:14.543" v="26" actId="478"/>
          <ac:picMkLst>
            <pc:docMk/>
            <pc:sldMk cId="3351067015" sldId="289"/>
            <ac:picMk id="7" creationId="{2D65DFEC-E8AD-4C2F-AD80-59647512B171}"/>
          </ac:picMkLst>
        </pc:picChg>
        <pc:picChg chg="add mod">
          <ac:chgData name="smadars510@gmail.com" userId="4cf5aacfa704aa2b" providerId="LiveId" clId="{BD89190E-07D3-41D3-A8F4-1AA512E32E43}" dt="2020-03-31T18:33:17.738" v="33" actId="732"/>
          <ac:picMkLst>
            <pc:docMk/>
            <pc:sldMk cId="3351067015" sldId="289"/>
            <ac:picMk id="1026" creationId="{CDDFCA87-3859-4C5C-AEC1-94E9D873AFD8}"/>
          </ac:picMkLst>
        </pc:picChg>
        <pc:picChg chg="mod">
          <ac:chgData name="smadars510@gmail.com" userId="4cf5aacfa704aa2b" providerId="LiveId" clId="{BD89190E-07D3-41D3-A8F4-1AA512E32E43}" dt="2020-03-31T18:33:05.648" v="32" actId="14100"/>
          <ac:picMkLst>
            <pc:docMk/>
            <pc:sldMk cId="3351067015" sldId="289"/>
            <ac:picMk id="2054" creationId="{30C5301B-7081-4773-9ABE-796CDA133522}"/>
          </ac:picMkLst>
        </pc:picChg>
      </pc:sldChg>
      <pc:sldChg chg="modSp">
        <pc:chgData name="smadars510@gmail.com" userId="4cf5aacfa704aa2b" providerId="LiveId" clId="{BD89190E-07D3-41D3-A8F4-1AA512E32E43}" dt="2020-03-31T18:47:50.554" v="112" actId="20577"/>
        <pc:sldMkLst>
          <pc:docMk/>
          <pc:sldMk cId="2597920372" sldId="315"/>
        </pc:sldMkLst>
        <pc:spChg chg="mod">
          <ac:chgData name="smadars510@gmail.com" userId="4cf5aacfa704aa2b" providerId="LiveId" clId="{BD89190E-07D3-41D3-A8F4-1AA512E32E43}" dt="2020-03-31T18:47:50.554" v="112" actId="20577"/>
          <ac:spMkLst>
            <pc:docMk/>
            <pc:sldMk cId="2597920372" sldId="315"/>
            <ac:spMk id="7" creationId="{00000000-0000-0000-0000-000000000000}"/>
          </ac:spMkLst>
        </pc:spChg>
        <pc:spChg chg="mod">
          <ac:chgData name="smadars510@gmail.com" userId="4cf5aacfa704aa2b" providerId="LiveId" clId="{BD89190E-07D3-41D3-A8F4-1AA512E32E43}" dt="2020-03-31T18:36:22.296" v="110" actId="20577"/>
          <ac:spMkLst>
            <pc:docMk/>
            <pc:sldMk cId="2597920372" sldId="315"/>
            <ac:spMk id="8" creationId="{00000000-0000-0000-0000-000000000000}"/>
          </ac:spMkLst>
        </pc:spChg>
      </pc:sldChg>
      <pc:sldChg chg="addSp delSp modSp delAnim modAnim">
        <pc:chgData name="smadars510@gmail.com" userId="4cf5aacfa704aa2b" providerId="LiveId" clId="{BD89190E-07D3-41D3-A8F4-1AA512E32E43}" dt="2020-03-31T18:35:42.884" v="69"/>
        <pc:sldMkLst>
          <pc:docMk/>
          <pc:sldMk cId="3882459031" sldId="316"/>
        </pc:sldMkLst>
        <pc:spChg chg="mod">
          <ac:chgData name="smadars510@gmail.com" userId="4cf5aacfa704aa2b" providerId="LiveId" clId="{BD89190E-07D3-41D3-A8F4-1AA512E32E43}" dt="2020-03-31T18:33:47.025" v="60" actId="20577"/>
          <ac:spMkLst>
            <pc:docMk/>
            <pc:sldMk cId="3882459031" sldId="316"/>
            <ac:spMk id="3" creationId="{59B78F9A-FE2C-4302-8A5B-C853065E465F}"/>
          </ac:spMkLst>
        </pc:spChg>
        <pc:spChg chg="mod">
          <ac:chgData name="smadars510@gmail.com" userId="4cf5aacfa704aa2b" providerId="LiveId" clId="{BD89190E-07D3-41D3-A8F4-1AA512E32E43}" dt="2020-03-31T18:34:51.847" v="67" actId="20577"/>
          <ac:spMkLst>
            <pc:docMk/>
            <pc:sldMk cId="3882459031" sldId="316"/>
            <ac:spMk id="5" creationId="{23CD1BE9-5C7E-4C82-89A3-2F15E9055ACE}"/>
          </ac:spMkLst>
        </pc:spChg>
        <pc:picChg chg="add mod">
          <ac:chgData name="smadars510@gmail.com" userId="4cf5aacfa704aa2b" providerId="LiveId" clId="{BD89190E-07D3-41D3-A8F4-1AA512E32E43}" dt="2020-03-31T18:35:42.884" v="69"/>
          <ac:picMkLst>
            <pc:docMk/>
            <pc:sldMk cId="3882459031" sldId="316"/>
            <ac:picMk id="2" creationId="{6A126414-DD56-467B-A0CE-13A578DF98A4}"/>
          </ac:picMkLst>
        </pc:picChg>
        <pc:picChg chg="del">
          <ac:chgData name="smadars510@gmail.com" userId="4cf5aacfa704aa2b" providerId="LiveId" clId="{BD89190E-07D3-41D3-A8F4-1AA512E32E43}" dt="2020-03-31T18:34:55.553" v="68" actId="478"/>
          <ac:picMkLst>
            <pc:docMk/>
            <pc:sldMk cId="3882459031" sldId="316"/>
            <ac:picMk id="4" creationId="{4C6EEB3F-1D54-4437-AE37-ECA20A1DACE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ז'/ניסן/תש"ף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98064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" y="2693989"/>
            <a:ext cx="121920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1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שלוש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מונה 2"/>
          <p:cNvSpPr>
            <a:spLocks noGrp="1"/>
          </p:cNvSpPr>
          <p:nvPr>
            <p:ph type="pic" idx="1" hasCustomPrompt="1"/>
          </p:nvPr>
        </p:nvSpPr>
        <p:spPr>
          <a:xfrm>
            <a:off x="5513040" y="1030562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3012" y="764744"/>
            <a:ext cx="1159099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מציין מיקום של תמונה 2">
            <a:extLst>
              <a:ext uri="{FF2B5EF4-FFF2-40B4-BE49-F238E27FC236}">
                <a16:creationId xmlns:a16="http://schemas.microsoft.com/office/drawing/2014/main" id="{751DC1E2-ACE2-441B-8840-3A69561321B6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241442" y="10305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7" name="מציין מיקום של תמונה 2">
            <a:extLst>
              <a:ext uri="{FF2B5EF4-FFF2-40B4-BE49-F238E27FC236}">
                <a16:creationId xmlns:a16="http://schemas.microsoft.com/office/drawing/2014/main" id="{FAA918BE-80CF-42F4-8DC4-2E8D539F1354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241442" y="39329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80596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ארבע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10171544" y="938558"/>
            <a:ext cx="2190882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מציין מיקום של תמונה 2">
            <a:extLst>
              <a:ext uri="{FF2B5EF4-FFF2-40B4-BE49-F238E27FC236}">
                <a16:creationId xmlns:a16="http://schemas.microsoft.com/office/drawing/2014/main" id="{751DC1E2-ACE2-441B-8840-3A69561321B6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54519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7" name="מציין מיקום של תמונה 2">
            <a:extLst>
              <a:ext uri="{FF2B5EF4-FFF2-40B4-BE49-F238E27FC236}">
                <a16:creationId xmlns:a16="http://schemas.microsoft.com/office/drawing/2014/main" id="{FAA918BE-80CF-42F4-8DC4-2E8D539F1354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54519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8992FF61-2840-4655-842F-B373E28D9E01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414862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4" name="מציין מיקום של תמונה 2">
            <a:extLst>
              <a:ext uri="{FF2B5EF4-FFF2-40B4-BE49-F238E27FC236}">
                <a16:creationId xmlns:a16="http://schemas.microsoft.com/office/drawing/2014/main" id="{8C91A369-DCD6-4CBC-93C6-3C5BB19BCC3E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4414862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91129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השיעור שכבה ושם המור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3177381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" y="1640910"/>
            <a:ext cx="12192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1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9949" y="6155858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501144" y="5870968"/>
            <a:ext cx="3049656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113" y="1636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" y="2895892"/>
            <a:ext cx="12192000" cy="7652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40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0" y="3734824"/>
            <a:ext cx="12191999" cy="720000"/>
          </a:xfrm>
        </p:spPr>
        <p:txBody>
          <a:bodyPr anchor="ctr">
            <a:noAutofit/>
          </a:bodyPr>
          <a:lstStyle>
            <a:lvl1pPr marL="0" indent="0" algn="ct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34" indent="-342934" algn="ct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14" name="מלבן מעוגל 8">
            <a:extLst>
              <a:ext uri="{FF2B5EF4-FFF2-40B4-BE49-F238E27FC236}">
                <a16:creationId xmlns:a16="http://schemas.microsoft.com/office/drawing/2014/main" id="{404057E2-9B3D-4075-99B3-75AE757986D1}"/>
              </a:ext>
            </a:extLst>
          </p:cNvPr>
          <p:cNvSpPr/>
          <p:nvPr userDrawn="1"/>
        </p:nvSpPr>
        <p:spPr>
          <a:xfrm>
            <a:off x="10059465" y="87232"/>
            <a:ext cx="276885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1999" cy="720000"/>
          </a:xfrm>
        </p:spPr>
        <p:txBody>
          <a:bodyPr lIns="36000" tIns="0" rIns="36000" bIns="0">
            <a:noAutofit/>
          </a:bodyPr>
          <a:lstStyle>
            <a:lvl1pPr marL="536629" indent="0">
              <a:tabLst>
                <a:tab pos="11659766" algn="l"/>
              </a:tabLst>
              <a:defRPr sz="44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74" y="1195757"/>
            <a:ext cx="8031962" cy="4611559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49769" y="213094"/>
            <a:ext cx="9642231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75" y="1185681"/>
            <a:ext cx="8306992" cy="540000"/>
          </a:xfrm>
        </p:spPr>
        <p:txBody>
          <a:bodyPr anchor="ctr">
            <a:noAutofit/>
          </a:bodyPr>
          <a:lstStyle>
            <a:lvl1pPr marL="185757" indent="0">
              <a:buNone/>
              <a:defRPr sz="2800" b="1">
                <a:solidFill>
                  <a:srgbClr val="12B4BC"/>
                </a:solidFill>
                <a:latin typeface="Varela Round" pitchFamily="2" charset="-79"/>
                <a:cs typeface="Varela Round" pitchFamily="2" charset="-79"/>
              </a:defRPr>
            </a:lvl1pPr>
            <a:lvl2pPr marL="457246" indent="0">
              <a:buNone/>
              <a:defRPr sz="2000" b="1"/>
            </a:lvl2pPr>
            <a:lvl3pPr marL="914491" indent="0">
              <a:buNone/>
              <a:defRPr sz="1800" b="1"/>
            </a:lvl3pPr>
            <a:lvl4pPr marL="1371737" indent="0">
              <a:buNone/>
              <a:defRPr sz="1600" b="1"/>
            </a:lvl4pPr>
            <a:lvl5pPr marL="1828983" indent="0">
              <a:buNone/>
              <a:defRPr sz="1600" b="1"/>
            </a:lvl5pPr>
            <a:lvl6pPr marL="2286229" indent="0">
              <a:buNone/>
              <a:defRPr sz="1600" b="1"/>
            </a:lvl6pPr>
            <a:lvl7pPr marL="2743474" indent="0">
              <a:buNone/>
              <a:defRPr sz="1600" b="1"/>
            </a:lvl7pPr>
            <a:lvl8pPr marL="3200720" indent="0">
              <a:buNone/>
              <a:defRPr sz="1600" b="1"/>
            </a:lvl8pPr>
            <a:lvl9pPr marL="3657966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1725682"/>
            <a:ext cx="8031963" cy="4152517"/>
          </a:xfrm>
        </p:spPr>
        <p:txBody>
          <a:bodyPr>
            <a:normAutofit/>
          </a:bodyPr>
          <a:lstStyle>
            <a:lvl1pPr marL="439782" indent="-34293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34" lvl="0" indent="-342934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3024" lvl="1" indent="-285779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664804" y="5699022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260562" y="181684"/>
            <a:ext cx="2598822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488825" y="468418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9010091" y="6104087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טקסט גדול-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234416" y="1312990"/>
            <a:ext cx="7910518" cy="5224442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defRPr sz="28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פסקת טקסט קצרה של תבנית בסיס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910416" y="6189198"/>
            <a:ext cx="3068595" cy="1189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10082352" y="8172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2155687" y="6347804"/>
            <a:ext cx="5559136" cy="47051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9" name="מציין מיקום טקסט 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92531"/>
            <a:ext cx="12192000" cy="100965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800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sz="4400" dirty="0"/>
              <a:t>לחץ כדי לערוך סגנון כותרת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3975921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מעוגל 6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7715" y="66849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416" y="639717"/>
            <a:ext cx="11465168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416" y="95349"/>
            <a:ext cx="8074879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1999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מ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מונה 2"/>
          <p:cNvSpPr>
            <a:spLocks noGrp="1"/>
          </p:cNvSpPr>
          <p:nvPr>
            <p:ph type="pic" idx="1" hasCustomPrompt="1"/>
          </p:nvPr>
        </p:nvSpPr>
        <p:spPr>
          <a:xfrm>
            <a:off x="161147" y="964351"/>
            <a:ext cx="8483175" cy="57215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11032901" y="950191"/>
            <a:ext cx="1159099" cy="347376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  <p:extLst>
      <p:ext uri="{BB962C8B-B14F-4D97-AF65-F5344CB8AC3E}">
        <p14:creationId xmlns:p14="http://schemas.microsoft.com/office/powerpoint/2010/main" val="3233132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כותר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מונה 2"/>
          <p:cNvSpPr>
            <a:spLocks noGrp="1"/>
          </p:cNvSpPr>
          <p:nvPr>
            <p:ph type="pic" idx="1" hasCustomPrompt="1"/>
          </p:nvPr>
        </p:nvSpPr>
        <p:spPr>
          <a:xfrm>
            <a:off x="6444696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10" y="186258"/>
            <a:ext cx="10221024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3012" y="764744"/>
            <a:ext cx="1159099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11DA6207-6C06-4DE8-8270-79FA6D2C27CC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843274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2799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ז'/ניסן/תש"ף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50" r:id="rId3"/>
    <p:sldLayoutId id="2147483653" r:id="rId4"/>
    <p:sldLayoutId id="2147483665" r:id="rId5"/>
    <p:sldLayoutId id="2147483666" r:id="rId6"/>
    <p:sldLayoutId id="2147483663" r:id="rId7"/>
    <p:sldLayoutId id="2147483669" r:id="rId8"/>
    <p:sldLayoutId id="2147483671" r:id="rId9"/>
    <p:sldLayoutId id="2147483668" r:id="rId10"/>
    <p:sldLayoutId id="2147483670" r:id="rId11"/>
  </p:sldLayoutIdLst>
  <p:txStyles>
    <p:titleStyle>
      <a:lvl1pPr algn="ctr" defTabSz="914491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34" indent="-342934" algn="r" defTabSz="914491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3024" indent="-285779" algn="r" defTabSz="914491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114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360" indent="-228623" algn="r" defTabSz="914491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606" indent="-228623" algn="r" defTabSz="914491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51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97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43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89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1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7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83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9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74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2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6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VAqVsw9vH3M?feature=oembed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-mml9dT4GyU?feature=oembed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>
          <a:xfrm>
            <a:off x="1" y="2693893"/>
            <a:ext cx="12192001" cy="1470216"/>
          </a:xfrm>
        </p:spPr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1385454" y="3016112"/>
            <a:ext cx="10436297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350" algn="just"/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795" y="1838476"/>
            <a:ext cx="12190412" cy="76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שימוש ביצירות מוגנות בזכויות יוצרים ואיתור בעלי זכויות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534" y="2695671"/>
            <a:ext cx="9208400" cy="1924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4" tIns="121904" rIns="121904" bIns="121904" anchor="t" anchorCtr="0">
            <a:noAutofit/>
          </a:bodyPr>
          <a:lstStyle/>
          <a:p>
            <a:pPr marL="609600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1" y="1640677"/>
            <a:ext cx="12192001" cy="1260164"/>
          </a:xfrm>
        </p:spPr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אליעזר והגזר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1" y="2803497"/>
            <a:ext cx="12192001" cy="765200"/>
          </a:xfrm>
        </p:spPr>
        <p:txBody>
          <a:bodyPr/>
          <a:lstStyle/>
          <a:p>
            <a:r>
              <a:rPr lang="he-IL" sz="4000" dirty="0">
                <a:sym typeface="Varela Round"/>
              </a:rPr>
              <a:t>סיפור בפלסטלינה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>
          <a:xfrm>
            <a:off x="-2" y="3429000"/>
            <a:ext cx="12192001" cy="720094"/>
          </a:xfrm>
        </p:spPr>
        <p:txBody>
          <a:bodyPr/>
          <a:lstStyle/>
          <a:p>
            <a:r>
              <a:rPr lang="he-IL" dirty="0">
                <a:sym typeface="Varela Round"/>
              </a:rPr>
              <a:t>עם</a:t>
            </a:r>
            <a:r>
              <a:rPr lang="he-IL" sz="3200" dirty="0">
                <a:sym typeface="Varela Round"/>
              </a:rPr>
              <a:t> גילי דרובר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>
          <a:xfrm>
            <a:off x="2549769" y="695979"/>
            <a:ext cx="9642231" cy="720000"/>
          </a:xfrm>
        </p:spPr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מה נעשה היום? </a:t>
            </a:r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4"/>
          </p:nvPr>
        </p:nvSpPr>
        <p:spPr>
          <a:xfrm>
            <a:off x="515274" y="1725460"/>
            <a:ext cx="8306994" cy="4153058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he-IL" sz="3500" dirty="0">
                <a:solidFill>
                  <a:schemeClr val="tx1"/>
                </a:solidFill>
              </a:rPr>
              <a:t>נזכר בסיפור</a:t>
            </a:r>
          </a:p>
          <a:p>
            <a:pPr>
              <a:lnSpc>
                <a:spcPct val="200000"/>
              </a:lnSpc>
            </a:pPr>
            <a:r>
              <a:rPr lang="he-IL" sz="3500" dirty="0">
                <a:solidFill>
                  <a:schemeClr val="tx1"/>
                </a:solidFill>
              </a:rPr>
              <a:t>נפסל בעזרת פלסטלינה</a:t>
            </a:r>
          </a:p>
        </p:txBody>
      </p:sp>
      <p:pic>
        <p:nvPicPr>
          <p:cNvPr id="1026" name="Picture 2" descr="Alphabet Word Images Head Pointing - Free vector graphic on Pixabay">
            <a:extLst>
              <a:ext uri="{FF2B5EF4-FFF2-40B4-BE49-F238E27FC236}">
                <a16:creationId xmlns:a16="http://schemas.microsoft.com/office/drawing/2014/main" id="{97C40E12-3C6D-4699-BCB7-148F329662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4187" y="2058713"/>
            <a:ext cx="990599" cy="726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lasticine, Colour, Creativity, Moulding, Childrens">
            <a:extLst>
              <a:ext uri="{FF2B5EF4-FFF2-40B4-BE49-F238E27FC236}">
                <a16:creationId xmlns:a16="http://schemas.microsoft.com/office/drawing/2014/main" id="{CCF56205-3C2A-4233-963D-5590877EE5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34"/>
          <a:stretch/>
        </p:blipFill>
        <p:spPr bwMode="auto">
          <a:xfrm>
            <a:off x="8822268" y="2946114"/>
            <a:ext cx="1603801" cy="1166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2" y="212675"/>
            <a:ext cx="12191999" cy="720094"/>
          </a:xfrm>
        </p:spPr>
        <p:txBody>
          <a:bodyPr/>
          <a:lstStyle/>
          <a:p>
            <a:r>
              <a:rPr lang="he-IL" dirty="0"/>
              <a:t>מה צריך?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515273" y="1263721"/>
            <a:ext cx="7761461" cy="4614797"/>
          </a:xfrm>
        </p:spPr>
        <p:txBody>
          <a:bodyPr/>
          <a:lstStyle/>
          <a:p>
            <a:pPr>
              <a:lnSpc>
                <a:spcPct val="300000"/>
              </a:lnSpc>
            </a:pPr>
            <a:r>
              <a:rPr lang="he-IL" dirty="0"/>
              <a:t>פסטלינה צבעונית</a:t>
            </a:r>
          </a:p>
          <a:p>
            <a:pPr>
              <a:lnSpc>
                <a:spcPct val="300000"/>
              </a:lnSpc>
            </a:pPr>
            <a:r>
              <a:rPr lang="he-IL" dirty="0"/>
              <a:t>קיסמי שיניים</a:t>
            </a:r>
          </a:p>
          <a:p>
            <a:pPr>
              <a:lnSpc>
                <a:spcPct val="300000"/>
              </a:lnSpc>
            </a:pPr>
            <a:r>
              <a:rPr lang="he-IL" dirty="0"/>
              <a:t>כותש שום</a:t>
            </a:r>
          </a:p>
          <a:p>
            <a:pPr>
              <a:lnSpc>
                <a:spcPct val="300000"/>
              </a:lnSpc>
            </a:pPr>
            <a:r>
              <a:rPr lang="he-IL" dirty="0"/>
              <a:t>סרגל מתכת או סכין </a:t>
            </a:r>
            <a:r>
              <a:rPr lang="he-IL" dirty="0" err="1"/>
              <a:t>חד"פ</a:t>
            </a:r>
            <a:endParaRPr lang="he-IL" dirty="0"/>
          </a:p>
        </p:txBody>
      </p:sp>
      <p:pic>
        <p:nvPicPr>
          <p:cNvPr id="2050" name="Picture 2" descr="Plasticine, Colour, Creativity, Moulding, Childrens">
            <a:extLst>
              <a:ext uri="{FF2B5EF4-FFF2-40B4-BE49-F238E27FC236}">
                <a16:creationId xmlns:a16="http://schemas.microsoft.com/office/drawing/2014/main" id="{BDE66EDC-25FC-4830-BB36-76BC1C9FB0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6734" y="1263721"/>
            <a:ext cx="2082296" cy="1379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02005E09-3F94-4FEC-B00B-ADA0C32167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22" b="8986"/>
          <a:stretch/>
        </p:blipFill>
        <p:spPr bwMode="auto">
          <a:xfrm>
            <a:off x="8515565" y="2643242"/>
            <a:ext cx="916112" cy="1140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lose up of a garlic press on white background | ✅ Marco Ver ...">
            <a:extLst>
              <a:ext uri="{FF2B5EF4-FFF2-40B4-BE49-F238E27FC236}">
                <a16:creationId xmlns:a16="http://schemas.microsoft.com/office/drawing/2014/main" id="{CDDFCA87-3859-4C5C-AEC1-94E9D873AFD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29"/>
          <a:stretch/>
        </p:blipFill>
        <p:spPr bwMode="auto">
          <a:xfrm>
            <a:off x="8394853" y="4022763"/>
            <a:ext cx="1516164" cy="1250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Ruler Measure Length - Free vector graphic on Pixabay">
            <a:extLst>
              <a:ext uri="{FF2B5EF4-FFF2-40B4-BE49-F238E27FC236}">
                <a16:creationId xmlns:a16="http://schemas.microsoft.com/office/drawing/2014/main" id="{30C5301B-7081-4773-9ABE-796CDA1335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696" b="37360"/>
          <a:stretch/>
        </p:blipFill>
        <p:spPr bwMode="auto">
          <a:xfrm rot="19579008">
            <a:off x="7987262" y="5305925"/>
            <a:ext cx="2960581" cy="518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1067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9B78F9A-FE2C-4302-8A5B-C853065E465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9210030" y="1073025"/>
            <a:ext cx="2856191" cy="601110"/>
          </a:xfr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he-IL" sz="4000" b="1" dirty="0">
                <a:solidFill>
                  <a:srgbClr val="002060"/>
                </a:solidFill>
                <a:ea typeface="+mj-ea"/>
              </a:rPr>
              <a:t>אליעזר והגזר- לוין קיפניס</a:t>
            </a: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23CD1BE9-5C7E-4C82-89A3-2F15E9055ACE}"/>
              </a:ext>
            </a:extLst>
          </p:cNvPr>
          <p:cNvSpPr txBox="1"/>
          <p:nvPr/>
        </p:nvSpPr>
        <p:spPr>
          <a:xfrm>
            <a:off x="9405258" y="2449278"/>
            <a:ext cx="2465734" cy="143500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2000" dirty="0">
                <a:solidFill>
                  <a:srgbClr val="192A72"/>
                </a:solidFill>
              </a:rPr>
              <a:t>מתוך הקלטת "סיפורי לוין קיפניס" שיצאה בשנת 1994</a:t>
            </a:r>
          </a:p>
        </p:txBody>
      </p:sp>
      <p:pic>
        <p:nvPicPr>
          <p:cNvPr id="2" name="מדיה מקוונת 1" title="ￗﾡￗﾙￗﾤￗﾕￗﾨￗﾙ ￗﾜￗﾕￗﾙￗﾟ ￗﾧￗﾙￗﾤￗﾠￗﾙￗﾡ - ￗﾐￗﾜￗﾙￗﾢￗﾖￗﾨ ￗﾕￗﾔￗﾒￗﾖￗﾨ 1994">
            <a:hlinkClick r:id="" action="ppaction://media"/>
            <a:extLst>
              <a:ext uri="{FF2B5EF4-FFF2-40B4-BE49-F238E27FC236}">
                <a16:creationId xmlns:a16="http://schemas.microsoft.com/office/drawing/2014/main" id="{6A126414-DD56-467B-A0CE-13A578DF98A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3995" cy="685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459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9741A3B-6E9D-439B-9F5F-13C25F759A65}"/>
              </a:ext>
            </a:extLst>
          </p:cNvPr>
          <p:cNvSpPr/>
          <p:nvPr/>
        </p:nvSpPr>
        <p:spPr>
          <a:xfrm>
            <a:off x="0" y="5159829"/>
            <a:ext cx="12192000" cy="17199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4306455-205E-44F3-82C2-B13E71ACA990}"/>
              </a:ext>
            </a:extLst>
          </p:cNvPr>
          <p:cNvSpPr/>
          <p:nvPr/>
        </p:nvSpPr>
        <p:spPr>
          <a:xfrm>
            <a:off x="0" y="5497975"/>
            <a:ext cx="12192000" cy="13484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9B78F9A-FE2C-4302-8A5B-C853065E465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0" y="-326656"/>
            <a:ext cx="12192000" cy="1097096"/>
          </a:xfr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he-IL" sz="2800" b="1" dirty="0">
                <a:solidFill>
                  <a:srgbClr val="002060"/>
                </a:solidFill>
                <a:ea typeface="+mj-ea"/>
              </a:rPr>
              <a:t>בואו ניצור </a:t>
            </a:r>
          </a:p>
        </p:txBody>
      </p:sp>
      <p:pic>
        <p:nvPicPr>
          <p:cNvPr id="2" name="מדיה מקוונת 1" title="ￗﾐￗﾜￗﾙￗﾢￗﾖￗﾨ ￗﾕￗﾔￗﾒￗﾖￗﾨ">
            <a:hlinkClick r:id="" action="ppaction://media"/>
            <a:extLst>
              <a:ext uri="{FF2B5EF4-FFF2-40B4-BE49-F238E27FC236}">
                <a16:creationId xmlns:a16="http://schemas.microsoft.com/office/drawing/2014/main" id="{8E8FF438-8CC5-4C36-BC12-69B69AD8318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66531" y="412348"/>
            <a:ext cx="11458937" cy="6445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556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>
          <a:xfrm>
            <a:off x="2549769" y="695979"/>
            <a:ext cx="9642231" cy="720000"/>
          </a:xfrm>
        </p:spPr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מה עשינו היום? </a:t>
            </a:r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4"/>
          </p:nvPr>
        </p:nvSpPr>
        <p:spPr>
          <a:xfrm>
            <a:off x="515274" y="1725460"/>
            <a:ext cx="8306994" cy="4153058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he-IL" sz="3500" dirty="0">
                <a:solidFill>
                  <a:schemeClr val="tx1"/>
                </a:solidFill>
              </a:rPr>
              <a:t>נזכרנו בסיפור אליעזר והגזר</a:t>
            </a:r>
          </a:p>
          <a:p>
            <a:pPr>
              <a:lnSpc>
                <a:spcPct val="200000"/>
              </a:lnSpc>
            </a:pPr>
            <a:r>
              <a:rPr lang="he-IL" sz="3500" dirty="0">
                <a:solidFill>
                  <a:schemeClr val="tx1"/>
                </a:solidFill>
              </a:rPr>
              <a:t>פיסלנו בעזרת פלסטלינה</a:t>
            </a:r>
          </a:p>
        </p:txBody>
      </p:sp>
      <p:pic>
        <p:nvPicPr>
          <p:cNvPr id="1026" name="Picture 2" descr="Alphabet Word Images Head Pointing - Free vector graphic on Pixabay">
            <a:extLst>
              <a:ext uri="{FF2B5EF4-FFF2-40B4-BE49-F238E27FC236}">
                <a16:creationId xmlns:a16="http://schemas.microsoft.com/office/drawing/2014/main" id="{97C40E12-3C6D-4699-BCB7-148F329662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4187" y="2058713"/>
            <a:ext cx="990599" cy="726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lasticine, Colour, Creativity, Moulding, Childrens">
            <a:extLst>
              <a:ext uri="{FF2B5EF4-FFF2-40B4-BE49-F238E27FC236}">
                <a16:creationId xmlns:a16="http://schemas.microsoft.com/office/drawing/2014/main" id="{CCF56205-3C2A-4233-963D-5590877EE5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34"/>
          <a:stretch/>
        </p:blipFill>
        <p:spPr bwMode="auto">
          <a:xfrm>
            <a:off x="8822268" y="2946114"/>
            <a:ext cx="1603801" cy="1166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7920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FEABE1E-1825-4F77-A219-E165C65AA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ערכו והכינו:</a:t>
            </a:r>
            <a:endParaRPr lang="en-US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BF5F4BA-8660-4A38-BA38-3CDFFA9EB3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772" y="1196049"/>
            <a:ext cx="10796530" cy="4679391"/>
          </a:xfrm>
        </p:spPr>
        <p:txBody>
          <a:bodyPr>
            <a:normAutofit/>
          </a:bodyPr>
          <a:lstStyle/>
          <a:p>
            <a:r>
              <a:rPr lang="he-IL" dirty="0"/>
              <a:t>גילי </a:t>
            </a:r>
            <a:r>
              <a:rPr lang="he-IL" dirty="0" err="1"/>
              <a:t>דרובר</a:t>
            </a:r>
            <a:r>
              <a:rPr lang="he-IL" dirty="0"/>
              <a:t>, גננת בעיר אשדוד </a:t>
            </a:r>
            <a:r>
              <a:rPr lang="he-IL" dirty="0" err="1"/>
              <a:t>ואמנית</a:t>
            </a:r>
            <a:r>
              <a:rPr lang="he-IL" dirty="0"/>
              <a:t> פיסול בפלסטלינה.</a:t>
            </a:r>
            <a:endParaRPr lang="en-US" dirty="0"/>
          </a:p>
          <a:p>
            <a:r>
              <a:rPr lang="he-IL" dirty="0"/>
              <a:t>אינה </a:t>
            </a:r>
            <a:r>
              <a:rPr lang="he-IL" dirty="0" err="1"/>
              <a:t>פלוטוב</a:t>
            </a:r>
            <a:r>
              <a:rPr lang="he-IL" dirty="0"/>
              <a:t>, מנהלת היחידה למידענות וטכנולוגיות דיגיטליות באגף לחינוך קדם יסודי.</a:t>
            </a:r>
            <a:endParaRPr lang="en-US" dirty="0"/>
          </a:p>
          <a:p>
            <a:r>
              <a:rPr lang="he-IL" dirty="0"/>
              <a:t>רינת אלפיה, מדריכה ארצית ללמידה מרחוק, אגף לחינוך קדם יסודי.</a:t>
            </a:r>
          </a:p>
          <a:p>
            <a:r>
              <a:rPr lang="he-IL" dirty="0"/>
              <a:t>סמדר בר, גננת ומדריכה ארצית ללמידה בחירום באגף לחינוך קדם יסודי.</a:t>
            </a:r>
          </a:p>
          <a:p>
            <a:r>
              <a:rPr lang="he-IL" dirty="0"/>
              <a:t>מור סבג, גננת מובילה ומנהלת אלון, באר יעקב.</a:t>
            </a:r>
          </a:p>
          <a:p>
            <a:endParaRPr lang="en-US" dirty="0"/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18166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FEABE1E-1825-4F77-A219-E165C65AA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קרדיט:</a:t>
            </a:r>
            <a:endParaRPr lang="en-US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BF5F4BA-8660-4A38-BA38-3CDFFA9EB3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772" y="1196049"/>
            <a:ext cx="10796530" cy="4679391"/>
          </a:xfrm>
        </p:spPr>
        <p:txBody>
          <a:bodyPr>
            <a:normAutofit/>
          </a:bodyPr>
          <a:lstStyle/>
          <a:p>
            <a:r>
              <a:rPr lang="he-IL" dirty="0"/>
              <a:t>הסיפור "אליעזר והגזר" מתוך הקלטת "סיפורי לוין קיפניס" שיצאה בשנת 1994.</a:t>
            </a:r>
          </a:p>
          <a:p>
            <a:pPr marL="0" indent="0">
              <a:buNone/>
            </a:pPr>
            <a:br>
              <a:rPr lang="he-IL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21634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מערכת שידורים">
      <a:dk1>
        <a:srgbClr val="002060"/>
      </a:dk1>
      <a:lt1>
        <a:sysClr val="window" lastClr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התאמה אישית 3">
      <a:majorFont>
        <a:latin typeface="Varela Round"/>
        <a:ea typeface=""/>
        <a:cs typeface="Varela Round"/>
      </a:majorFont>
      <a:minorFont>
        <a:latin typeface="Varela Round"/>
        <a:ea typeface=""/>
        <a:cs typeface="Varela Round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3459</TotalTime>
  <Words>190</Words>
  <Application>Microsoft Office PowerPoint</Application>
  <PresentationFormat>Widescreen</PresentationFormat>
  <Paragraphs>29</Paragraphs>
  <Slides>10</Slides>
  <Notes>4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Varela Round</vt:lpstr>
      <vt:lpstr>ערכת נושא Office</vt:lpstr>
      <vt:lpstr>מערכת שידורים לאומית</vt:lpstr>
      <vt:lpstr>אליעזר והגזר</vt:lpstr>
      <vt:lpstr>מה נעשה היום? </vt:lpstr>
      <vt:lpstr>מה צריך?</vt:lpstr>
      <vt:lpstr>PowerPoint Presentation</vt:lpstr>
      <vt:lpstr>PowerPoint Presentation</vt:lpstr>
      <vt:lpstr>מה עשינו היום? </vt:lpstr>
      <vt:lpstr>ערכו והכינו:</vt:lpstr>
      <vt:lpstr>קרדיט: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Sivan Shimshila</cp:lastModifiedBy>
  <cp:revision>85</cp:revision>
  <dcterms:created xsi:type="dcterms:W3CDTF">2020-03-15T19:13:03Z</dcterms:created>
  <dcterms:modified xsi:type="dcterms:W3CDTF">2020-04-01T03:51:19Z</dcterms:modified>
</cp:coreProperties>
</file>