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7" r:id="rId2"/>
    <p:sldId id="262" r:id="rId3"/>
    <p:sldId id="263" r:id="rId4"/>
    <p:sldId id="288" r:id="rId5"/>
    <p:sldId id="303" r:id="rId6"/>
    <p:sldId id="307" r:id="rId7"/>
    <p:sldId id="308" r:id="rId8"/>
    <p:sldId id="340" r:id="rId9"/>
    <p:sldId id="341" r:id="rId10"/>
    <p:sldId id="345" r:id="rId11"/>
    <p:sldId id="267" r:id="rId12"/>
    <p:sldId id="319" r:id="rId13"/>
    <p:sldId id="320" r:id="rId14"/>
    <p:sldId id="309" r:id="rId15"/>
    <p:sldId id="342" r:id="rId16"/>
    <p:sldId id="316" r:id="rId17"/>
    <p:sldId id="343" r:id="rId18"/>
    <p:sldId id="344" r:id="rId19"/>
    <p:sldId id="318" r:id="rId20"/>
    <p:sldId id="291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A7209-7D57-4280-8419-39D08BFF5E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193407D-B91D-4CE2-8A72-0426B1C3DBB6}">
      <dgm:prSet phldrT="[טקסט]" custT="1"/>
      <dgm:spPr/>
      <dgm:t>
        <a:bodyPr/>
        <a:lstStyle/>
        <a:p>
          <a:pPr algn="r" rtl="1"/>
          <a:r>
            <a:rPr lang="he-IL" sz="2000" dirty="0">
              <a:latin typeface="Varela Round" panose="00000500000000000000" pitchFamily="2" charset="-79"/>
              <a:cs typeface="Varela Round" panose="00000500000000000000" pitchFamily="2" charset="-79"/>
            </a:rPr>
            <a:t>תפיסה ביחס לשאלה מהו, באופן כללי, ארגון</a:t>
          </a:r>
        </a:p>
      </dgm:t>
    </dgm:pt>
    <dgm:pt modelId="{49EDB07C-09BF-487D-9046-4EB25BA97E9D}" type="parTrans" cxnId="{D75123EF-E716-4BB2-9B28-55F6FF1ABB64}">
      <dgm:prSet/>
      <dgm:spPr/>
      <dgm:t>
        <a:bodyPr/>
        <a:lstStyle/>
        <a:p>
          <a:pPr rtl="1"/>
          <a:endParaRPr lang="he-IL"/>
        </a:p>
      </dgm:t>
    </dgm:pt>
    <dgm:pt modelId="{25E46188-903B-40FB-AF34-E509E4CC0693}" type="sibTrans" cxnId="{D75123EF-E716-4BB2-9B28-55F6FF1ABB64}">
      <dgm:prSet/>
      <dgm:spPr/>
      <dgm:t>
        <a:bodyPr/>
        <a:lstStyle/>
        <a:p>
          <a:pPr rtl="1"/>
          <a:endParaRPr lang="he-IL"/>
        </a:p>
      </dgm:t>
    </dgm:pt>
    <dgm:pt modelId="{D4427982-A014-4727-95B1-C9AE9ED1BB5E}">
      <dgm:prSet phldrT="[טקסט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r" rtl="1"/>
          <a:r>
            <a:rPr lang="he-IL" sz="2000" dirty="0">
              <a:latin typeface="Varela Round" panose="00000500000000000000" pitchFamily="2" charset="-79"/>
              <a:cs typeface="Varela Round" panose="00000500000000000000" pitchFamily="2" charset="-79"/>
            </a:rPr>
            <a:t>תפיסה ביחס לשאלה מהי, באופן ייחודי, הזהות של הארגון הנדון</a:t>
          </a:r>
        </a:p>
      </dgm:t>
    </dgm:pt>
    <dgm:pt modelId="{DF9C96E7-7560-4BE6-9BB8-1146D25B1B4E}" type="parTrans" cxnId="{151454A3-5776-4D00-84E7-41B4DAF61522}">
      <dgm:prSet/>
      <dgm:spPr/>
      <dgm:t>
        <a:bodyPr/>
        <a:lstStyle/>
        <a:p>
          <a:pPr rtl="1"/>
          <a:endParaRPr lang="he-IL"/>
        </a:p>
      </dgm:t>
    </dgm:pt>
    <dgm:pt modelId="{A7B2B78D-2C05-4972-92B9-2F45182B416E}" type="sibTrans" cxnId="{151454A3-5776-4D00-84E7-41B4DAF61522}">
      <dgm:prSet/>
      <dgm:spPr/>
      <dgm:t>
        <a:bodyPr/>
        <a:lstStyle/>
        <a:p>
          <a:pPr rtl="1"/>
          <a:endParaRPr lang="he-IL"/>
        </a:p>
      </dgm:t>
    </dgm:pt>
    <dgm:pt modelId="{AB815687-36DD-489C-A29B-E93056C4F6B3}">
      <dgm:prSet phldrT="[טקסט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r" rtl="1"/>
          <a:r>
            <a:rPr lang="he-IL" sz="2000" dirty="0">
              <a:latin typeface="Varela Round" panose="00000500000000000000" pitchFamily="2" charset="-79"/>
              <a:cs typeface="Varela Round" panose="00000500000000000000" pitchFamily="2" charset="-79"/>
            </a:rPr>
            <a:t>תפיסה ביחס לשאלה מה דורשת מן הארגון המעטפת החברתית שבתוכה הוא מתפקד</a:t>
          </a:r>
        </a:p>
      </dgm:t>
    </dgm:pt>
    <dgm:pt modelId="{834B8F96-F0F1-4949-A5BF-012CCE4C7CAE}" type="parTrans" cxnId="{8A0EC794-BB28-44C5-B7AA-63C0E59DCCE3}">
      <dgm:prSet/>
      <dgm:spPr/>
      <dgm:t>
        <a:bodyPr/>
        <a:lstStyle/>
        <a:p>
          <a:pPr rtl="1"/>
          <a:endParaRPr lang="he-IL"/>
        </a:p>
      </dgm:t>
    </dgm:pt>
    <dgm:pt modelId="{14737A29-F351-4BFB-9AF3-A5EFE3BD1627}" type="sibTrans" cxnId="{8A0EC794-BB28-44C5-B7AA-63C0E59DCCE3}">
      <dgm:prSet/>
      <dgm:spPr/>
      <dgm:t>
        <a:bodyPr/>
        <a:lstStyle/>
        <a:p>
          <a:pPr rtl="1"/>
          <a:endParaRPr lang="he-IL"/>
        </a:p>
      </dgm:t>
    </dgm:pt>
    <dgm:pt modelId="{8AE6D8F5-15FE-4E2D-8FF2-C22F1963049F}" type="pres">
      <dgm:prSet presAssocID="{5D8A7209-7D57-4280-8419-39D08BFF5E44}" presName="linear" presStyleCnt="0">
        <dgm:presLayoutVars>
          <dgm:dir/>
          <dgm:animLvl val="lvl"/>
          <dgm:resizeHandles val="exact"/>
        </dgm:presLayoutVars>
      </dgm:prSet>
      <dgm:spPr/>
    </dgm:pt>
    <dgm:pt modelId="{809CCC03-032E-4B02-A15A-C78F73E2CD3E}" type="pres">
      <dgm:prSet presAssocID="{C193407D-B91D-4CE2-8A72-0426B1C3DBB6}" presName="parentLin" presStyleCnt="0"/>
      <dgm:spPr/>
    </dgm:pt>
    <dgm:pt modelId="{F66FBC20-189C-4419-AED4-678AC2A1B7F5}" type="pres">
      <dgm:prSet presAssocID="{C193407D-B91D-4CE2-8A72-0426B1C3DBB6}" presName="parentLeftMargin" presStyleLbl="node1" presStyleIdx="0" presStyleCnt="3"/>
      <dgm:spPr/>
    </dgm:pt>
    <dgm:pt modelId="{E07D5E9A-0FDA-434F-A806-2D72A685E379}" type="pres">
      <dgm:prSet presAssocID="{C193407D-B91D-4CE2-8A72-0426B1C3DB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8A3D566-3EDF-469C-B70C-AD1697C101FF}" type="pres">
      <dgm:prSet presAssocID="{C193407D-B91D-4CE2-8A72-0426B1C3DBB6}" presName="negativeSpace" presStyleCnt="0"/>
      <dgm:spPr/>
    </dgm:pt>
    <dgm:pt modelId="{C0225585-9F09-4FFB-B7B6-AAFB8C7FFA7F}" type="pres">
      <dgm:prSet presAssocID="{C193407D-B91D-4CE2-8A72-0426B1C3DBB6}" presName="childText" presStyleLbl="conFgAcc1" presStyleIdx="0" presStyleCnt="3">
        <dgm:presLayoutVars>
          <dgm:bulletEnabled val="1"/>
        </dgm:presLayoutVars>
      </dgm:prSet>
      <dgm:spPr/>
    </dgm:pt>
    <dgm:pt modelId="{40EDE5A0-9E90-4A28-8C3D-25A300FFD291}" type="pres">
      <dgm:prSet presAssocID="{25E46188-903B-40FB-AF34-E509E4CC0693}" presName="spaceBetweenRectangles" presStyleCnt="0"/>
      <dgm:spPr/>
    </dgm:pt>
    <dgm:pt modelId="{03106133-F385-478A-B1B1-1BBCBFC2D1F8}" type="pres">
      <dgm:prSet presAssocID="{D4427982-A014-4727-95B1-C9AE9ED1BB5E}" presName="parentLin" presStyleCnt="0"/>
      <dgm:spPr/>
    </dgm:pt>
    <dgm:pt modelId="{A49062C9-1C8F-4604-919D-AAA6B1552A96}" type="pres">
      <dgm:prSet presAssocID="{D4427982-A014-4727-95B1-C9AE9ED1BB5E}" presName="parentLeftMargin" presStyleLbl="node1" presStyleIdx="0" presStyleCnt="3"/>
      <dgm:spPr/>
    </dgm:pt>
    <dgm:pt modelId="{5091551A-721F-40B7-9AC2-F606CBB2BF87}" type="pres">
      <dgm:prSet presAssocID="{D4427982-A014-4727-95B1-C9AE9ED1BB5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31EDE37-E1E5-4843-A5F8-421B734028A8}" type="pres">
      <dgm:prSet presAssocID="{D4427982-A014-4727-95B1-C9AE9ED1BB5E}" presName="negativeSpace" presStyleCnt="0"/>
      <dgm:spPr/>
    </dgm:pt>
    <dgm:pt modelId="{A12DE777-195D-4455-9587-9AEBF5F128F1}" type="pres">
      <dgm:prSet presAssocID="{D4427982-A014-4727-95B1-C9AE9ED1BB5E}" presName="childText" presStyleLbl="conFgAcc1" presStyleIdx="1" presStyleCnt="3">
        <dgm:presLayoutVars>
          <dgm:bulletEnabled val="1"/>
        </dgm:presLayoutVars>
      </dgm:prSet>
      <dgm:spPr/>
    </dgm:pt>
    <dgm:pt modelId="{B2668781-5B07-4369-AFD5-5795DEACE389}" type="pres">
      <dgm:prSet presAssocID="{A7B2B78D-2C05-4972-92B9-2F45182B416E}" presName="spaceBetweenRectangles" presStyleCnt="0"/>
      <dgm:spPr/>
    </dgm:pt>
    <dgm:pt modelId="{137DDF86-4F9F-4F67-958B-EAC454F04A9E}" type="pres">
      <dgm:prSet presAssocID="{AB815687-36DD-489C-A29B-E93056C4F6B3}" presName="parentLin" presStyleCnt="0"/>
      <dgm:spPr/>
    </dgm:pt>
    <dgm:pt modelId="{47012BC7-33FA-4678-AB02-3E2A071389AC}" type="pres">
      <dgm:prSet presAssocID="{AB815687-36DD-489C-A29B-E93056C4F6B3}" presName="parentLeftMargin" presStyleLbl="node1" presStyleIdx="1" presStyleCnt="3"/>
      <dgm:spPr/>
    </dgm:pt>
    <dgm:pt modelId="{061EE943-832C-4D70-AEF6-90A07D086F8F}" type="pres">
      <dgm:prSet presAssocID="{AB815687-36DD-489C-A29B-E93056C4F6B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5D02EB8-39EA-46BE-8590-355146F591D9}" type="pres">
      <dgm:prSet presAssocID="{AB815687-36DD-489C-A29B-E93056C4F6B3}" presName="negativeSpace" presStyleCnt="0"/>
      <dgm:spPr/>
    </dgm:pt>
    <dgm:pt modelId="{B962BEFF-8EF6-4C15-9FCE-6BAED9CBD84E}" type="pres">
      <dgm:prSet presAssocID="{AB815687-36DD-489C-A29B-E93056C4F6B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83E2B1C-6EB7-465B-9562-C32902B7C2B6}" type="presOf" srcId="{D4427982-A014-4727-95B1-C9AE9ED1BB5E}" destId="{5091551A-721F-40B7-9AC2-F606CBB2BF87}" srcOrd="1" destOrd="0" presId="urn:microsoft.com/office/officeart/2005/8/layout/list1"/>
    <dgm:cxn modelId="{4008684E-A86D-427B-A86A-CE3F042C90CE}" type="presOf" srcId="{5D8A7209-7D57-4280-8419-39D08BFF5E44}" destId="{8AE6D8F5-15FE-4E2D-8FF2-C22F1963049F}" srcOrd="0" destOrd="0" presId="urn:microsoft.com/office/officeart/2005/8/layout/list1"/>
    <dgm:cxn modelId="{6F878991-D986-4541-A39D-0AFB8921AAE5}" type="presOf" srcId="{D4427982-A014-4727-95B1-C9AE9ED1BB5E}" destId="{A49062C9-1C8F-4604-919D-AAA6B1552A96}" srcOrd="0" destOrd="0" presId="urn:microsoft.com/office/officeart/2005/8/layout/list1"/>
    <dgm:cxn modelId="{8A0EC794-BB28-44C5-B7AA-63C0E59DCCE3}" srcId="{5D8A7209-7D57-4280-8419-39D08BFF5E44}" destId="{AB815687-36DD-489C-A29B-E93056C4F6B3}" srcOrd="2" destOrd="0" parTransId="{834B8F96-F0F1-4949-A5BF-012CCE4C7CAE}" sibTransId="{14737A29-F351-4BFB-9AF3-A5EFE3BD1627}"/>
    <dgm:cxn modelId="{5FEE76A0-B961-4F04-8ED9-37B9BD6F57D5}" type="presOf" srcId="{AB815687-36DD-489C-A29B-E93056C4F6B3}" destId="{061EE943-832C-4D70-AEF6-90A07D086F8F}" srcOrd="1" destOrd="0" presId="urn:microsoft.com/office/officeart/2005/8/layout/list1"/>
    <dgm:cxn modelId="{151454A3-5776-4D00-84E7-41B4DAF61522}" srcId="{5D8A7209-7D57-4280-8419-39D08BFF5E44}" destId="{D4427982-A014-4727-95B1-C9AE9ED1BB5E}" srcOrd="1" destOrd="0" parTransId="{DF9C96E7-7560-4BE6-9BB8-1146D25B1B4E}" sibTransId="{A7B2B78D-2C05-4972-92B9-2F45182B416E}"/>
    <dgm:cxn modelId="{911827B8-0B32-4782-8683-94AC12A419A8}" type="presOf" srcId="{C193407D-B91D-4CE2-8A72-0426B1C3DBB6}" destId="{F66FBC20-189C-4419-AED4-678AC2A1B7F5}" srcOrd="0" destOrd="0" presId="urn:microsoft.com/office/officeart/2005/8/layout/list1"/>
    <dgm:cxn modelId="{970991D6-CBE0-492B-9196-08C9764ECD3B}" type="presOf" srcId="{AB815687-36DD-489C-A29B-E93056C4F6B3}" destId="{47012BC7-33FA-4678-AB02-3E2A071389AC}" srcOrd="0" destOrd="0" presId="urn:microsoft.com/office/officeart/2005/8/layout/list1"/>
    <dgm:cxn modelId="{D75123EF-E716-4BB2-9B28-55F6FF1ABB64}" srcId="{5D8A7209-7D57-4280-8419-39D08BFF5E44}" destId="{C193407D-B91D-4CE2-8A72-0426B1C3DBB6}" srcOrd="0" destOrd="0" parTransId="{49EDB07C-09BF-487D-9046-4EB25BA97E9D}" sibTransId="{25E46188-903B-40FB-AF34-E509E4CC0693}"/>
    <dgm:cxn modelId="{DE329DFE-5FA0-4CA4-9C85-CF90B260BE4C}" type="presOf" srcId="{C193407D-B91D-4CE2-8A72-0426B1C3DBB6}" destId="{E07D5E9A-0FDA-434F-A806-2D72A685E379}" srcOrd="1" destOrd="0" presId="urn:microsoft.com/office/officeart/2005/8/layout/list1"/>
    <dgm:cxn modelId="{9D4C2B32-270D-4BE6-A5E4-EA7609374AE2}" type="presParOf" srcId="{8AE6D8F5-15FE-4E2D-8FF2-C22F1963049F}" destId="{809CCC03-032E-4B02-A15A-C78F73E2CD3E}" srcOrd="0" destOrd="0" presId="urn:microsoft.com/office/officeart/2005/8/layout/list1"/>
    <dgm:cxn modelId="{60729072-10D3-4C2F-A385-3A6020C4AFC2}" type="presParOf" srcId="{809CCC03-032E-4B02-A15A-C78F73E2CD3E}" destId="{F66FBC20-189C-4419-AED4-678AC2A1B7F5}" srcOrd="0" destOrd="0" presId="urn:microsoft.com/office/officeart/2005/8/layout/list1"/>
    <dgm:cxn modelId="{EB1F580C-9134-4265-B4D7-043153CAC393}" type="presParOf" srcId="{809CCC03-032E-4B02-A15A-C78F73E2CD3E}" destId="{E07D5E9A-0FDA-434F-A806-2D72A685E379}" srcOrd="1" destOrd="0" presId="urn:microsoft.com/office/officeart/2005/8/layout/list1"/>
    <dgm:cxn modelId="{47AAE54B-E815-4573-9811-F8F648CA8BD4}" type="presParOf" srcId="{8AE6D8F5-15FE-4E2D-8FF2-C22F1963049F}" destId="{88A3D566-3EDF-469C-B70C-AD1697C101FF}" srcOrd="1" destOrd="0" presId="urn:microsoft.com/office/officeart/2005/8/layout/list1"/>
    <dgm:cxn modelId="{888B27BB-D9AC-47EC-A4FE-0789F317E8AB}" type="presParOf" srcId="{8AE6D8F5-15FE-4E2D-8FF2-C22F1963049F}" destId="{C0225585-9F09-4FFB-B7B6-AAFB8C7FFA7F}" srcOrd="2" destOrd="0" presId="urn:microsoft.com/office/officeart/2005/8/layout/list1"/>
    <dgm:cxn modelId="{918A1653-C007-402A-A1DF-F1FFFA1C28D1}" type="presParOf" srcId="{8AE6D8F5-15FE-4E2D-8FF2-C22F1963049F}" destId="{40EDE5A0-9E90-4A28-8C3D-25A300FFD291}" srcOrd="3" destOrd="0" presId="urn:microsoft.com/office/officeart/2005/8/layout/list1"/>
    <dgm:cxn modelId="{747B2DFE-28FC-4FFC-B171-AEB4A82C7590}" type="presParOf" srcId="{8AE6D8F5-15FE-4E2D-8FF2-C22F1963049F}" destId="{03106133-F385-478A-B1B1-1BBCBFC2D1F8}" srcOrd="4" destOrd="0" presId="urn:microsoft.com/office/officeart/2005/8/layout/list1"/>
    <dgm:cxn modelId="{7977A311-12A7-431D-8AC6-6BF8AA7C597D}" type="presParOf" srcId="{03106133-F385-478A-B1B1-1BBCBFC2D1F8}" destId="{A49062C9-1C8F-4604-919D-AAA6B1552A96}" srcOrd="0" destOrd="0" presId="urn:microsoft.com/office/officeart/2005/8/layout/list1"/>
    <dgm:cxn modelId="{7F1AB5AE-DA85-4F57-B7CA-70EB76393A6C}" type="presParOf" srcId="{03106133-F385-478A-B1B1-1BBCBFC2D1F8}" destId="{5091551A-721F-40B7-9AC2-F606CBB2BF87}" srcOrd="1" destOrd="0" presId="urn:microsoft.com/office/officeart/2005/8/layout/list1"/>
    <dgm:cxn modelId="{0690E519-FD56-4176-91B8-49C6726EA355}" type="presParOf" srcId="{8AE6D8F5-15FE-4E2D-8FF2-C22F1963049F}" destId="{531EDE37-E1E5-4843-A5F8-421B734028A8}" srcOrd="5" destOrd="0" presId="urn:microsoft.com/office/officeart/2005/8/layout/list1"/>
    <dgm:cxn modelId="{E1203173-0D1E-4A28-AD8E-573D76FE3738}" type="presParOf" srcId="{8AE6D8F5-15FE-4E2D-8FF2-C22F1963049F}" destId="{A12DE777-195D-4455-9587-9AEBF5F128F1}" srcOrd="6" destOrd="0" presId="urn:microsoft.com/office/officeart/2005/8/layout/list1"/>
    <dgm:cxn modelId="{59579C51-AD94-4C12-840B-5E257786C879}" type="presParOf" srcId="{8AE6D8F5-15FE-4E2D-8FF2-C22F1963049F}" destId="{B2668781-5B07-4369-AFD5-5795DEACE389}" srcOrd="7" destOrd="0" presId="urn:microsoft.com/office/officeart/2005/8/layout/list1"/>
    <dgm:cxn modelId="{2AA06AAF-E78C-4908-A9BF-3B6A646F5883}" type="presParOf" srcId="{8AE6D8F5-15FE-4E2D-8FF2-C22F1963049F}" destId="{137DDF86-4F9F-4F67-958B-EAC454F04A9E}" srcOrd="8" destOrd="0" presId="urn:microsoft.com/office/officeart/2005/8/layout/list1"/>
    <dgm:cxn modelId="{CDD28893-E910-4AF5-A7A1-F597C2F6888D}" type="presParOf" srcId="{137DDF86-4F9F-4F67-958B-EAC454F04A9E}" destId="{47012BC7-33FA-4678-AB02-3E2A071389AC}" srcOrd="0" destOrd="0" presId="urn:microsoft.com/office/officeart/2005/8/layout/list1"/>
    <dgm:cxn modelId="{B7ECDE96-1510-4F42-85ED-5A4467064DA5}" type="presParOf" srcId="{137DDF86-4F9F-4F67-958B-EAC454F04A9E}" destId="{061EE943-832C-4D70-AEF6-90A07D086F8F}" srcOrd="1" destOrd="0" presId="urn:microsoft.com/office/officeart/2005/8/layout/list1"/>
    <dgm:cxn modelId="{D1E38AA9-82B0-412F-BB92-1D2A66349EF5}" type="presParOf" srcId="{8AE6D8F5-15FE-4E2D-8FF2-C22F1963049F}" destId="{45D02EB8-39EA-46BE-8590-355146F591D9}" srcOrd="9" destOrd="0" presId="urn:microsoft.com/office/officeart/2005/8/layout/list1"/>
    <dgm:cxn modelId="{006908D4-D612-428F-986F-B9D9297F79F6}" type="presParOf" srcId="{8AE6D8F5-15FE-4E2D-8FF2-C22F1963049F}" destId="{B962BEFF-8EF6-4C15-9FCE-6BAED9CBD84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604835-5004-45DE-87D6-870F4DDB2E1E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3098BCE-F43E-4138-9A9A-9D3C8B1B5753}">
      <dgm:prSet phldrT="[טקסט]"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יסוד אידיאולוגי</a:t>
          </a:r>
        </a:p>
      </dgm:t>
    </dgm:pt>
    <dgm:pt modelId="{0FBB0BAE-9490-4304-82A7-59D2297DA76A}" type="parTrans" cxnId="{81B3593F-6701-416E-9D73-FEF4F88AD9FE}">
      <dgm:prSet/>
      <dgm:spPr/>
      <dgm:t>
        <a:bodyPr/>
        <a:lstStyle/>
        <a:p>
          <a:pPr rtl="1"/>
          <a:endParaRPr lang="he-IL"/>
        </a:p>
      </dgm:t>
    </dgm:pt>
    <dgm:pt modelId="{EFB8FC0F-21EE-4B10-9607-67C100B9B331}" type="sibTrans" cxnId="{81B3593F-6701-416E-9D73-FEF4F88AD9FE}">
      <dgm:prSet/>
      <dgm:spPr/>
      <dgm:t>
        <a:bodyPr/>
        <a:lstStyle/>
        <a:p>
          <a:pPr rtl="1"/>
          <a:endParaRPr lang="he-IL"/>
        </a:p>
      </dgm:t>
    </dgm:pt>
    <dgm:pt modelId="{CC4A7E47-66B8-4112-839D-8705B072C12D}">
      <dgm:prSet phldrT="[טקסט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יסוד התנהגותי</a:t>
          </a:r>
        </a:p>
      </dgm:t>
    </dgm:pt>
    <dgm:pt modelId="{833EF936-65A2-430D-9566-B33402ACAAA6}" type="parTrans" cxnId="{A25AD8BD-8CF2-49E5-82A3-08EFDF1120ED}">
      <dgm:prSet/>
      <dgm:spPr/>
      <dgm:t>
        <a:bodyPr/>
        <a:lstStyle/>
        <a:p>
          <a:pPr rtl="1"/>
          <a:endParaRPr lang="he-IL"/>
        </a:p>
      </dgm:t>
    </dgm:pt>
    <dgm:pt modelId="{D182A808-4D0C-4833-A906-EE9043431FC1}" type="sibTrans" cxnId="{A25AD8BD-8CF2-49E5-82A3-08EFDF1120ED}">
      <dgm:prSet/>
      <dgm:spPr/>
      <dgm:t>
        <a:bodyPr/>
        <a:lstStyle/>
        <a:p>
          <a:pPr rtl="1"/>
          <a:endParaRPr lang="he-IL"/>
        </a:p>
      </dgm:t>
    </dgm:pt>
    <dgm:pt modelId="{D543B040-0713-4EB8-88F9-902E273B042E}">
      <dgm:prSet phldrT="[טקסט]"/>
      <dgm:spPr/>
      <dgm:t>
        <a:bodyPr/>
        <a:lstStyle/>
        <a:p>
          <a:pPr rtl="1"/>
          <a:r>
            <a:rPr lang="he-IL" dirty="0">
              <a:solidFill>
                <a:srgbClr val="002060"/>
              </a:solidFill>
            </a:rPr>
            <a:t>יסוד חינוכי</a:t>
          </a:r>
        </a:p>
      </dgm:t>
    </dgm:pt>
    <dgm:pt modelId="{D391C436-725F-4843-942B-284A90C86E4E}" type="parTrans" cxnId="{6D25F568-7EF8-40DD-95BF-E887B02D03AF}">
      <dgm:prSet/>
      <dgm:spPr/>
      <dgm:t>
        <a:bodyPr/>
        <a:lstStyle/>
        <a:p>
          <a:pPr rtl="1"/>
          <a:endParaRPr lang="he-IL"/>
        </a:p>
      </dgm:t>
    </dgm:pt>
    <dgm:pt modelId="{CA878F10-F5AF-4FA8-9F97-FE90DB1777C9}" type="sibTrans" cxnId="{6D25F568-7EF8-40DD-95BF-E887B02D03AF}">
      <dgm:prSet/>
      <dgm:spPr/>
      <dgm:t>
        <a:bodyPr/>
        <a:lstStyle/>
        <a:p>
          <a:pPr rtl="1"/>
          <a:endParaRPr lang="he-IL"/>
        </a:p>
      </dgm:t>
    </dgm:pt>
    <dgm:pt modelId="{780C4F29-831A-41B3-A0F8-E4D4BE235E41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אתיקה ארגונית</a:t>
          </a:r>
        </a:p>
      </dgm:t>
    </dgm:pt>
    <dgm:pt modelId="{06682339-1855-4F71-AFBF-C7280DF4774A}" type="parTrans" cxnId="{A8BD2AD8-B11C-446D-A84D-43EA3C6AB1A6}">
      <dgm:prSet/>
      <dgm:spPr/>
      <dgm:t>
        <a:bodyPr/>
        <a:lstStyle/>
        <a:p>
          <a:pPr rtl="1"/>
          <a:endParaRPr lang="he-IL"/>
        </a:p>
      </dgm:t>
    </dgm:pt>
    <dgm:pt modelId="{708D948D-C80A-40F0-8DD3-6FA5436710E6}" type="sibTrans" cxnId="{A8BD2AD8-B11C-446D-A84D-43EA3C6AB1A6}">
      <dgm:prSet/>
      <dgm:spPr/>
      <dgm:t>
        <a:bodyPr/>
        <a:lstStyle/>
        <a:p>
          <a:pPr rtl="1"/>
          <a:endParaRPr lang="he-IL"/>
        </a:p>
      </dgm:t>
    </dgm:pt>
    <dgm:pt modelId="{7AE15137-A7E9-43E1-BD07-801C35E3F6D3}" type="pres">
      <dgm:prSet presAssocID="{2E604835-5004-45DE-87D6-870F4DDB2E1E}" presName="Name0" presStyleCnt="0">
        <dgm:presLayoutVars>
          <dgm:chMax val="4"/>
          <dgm:resizeHandles val="exact"/>
        </dgm:presLayoutVars>
      </dgm:prSet>
      <dgm:spPr/>
    </dgm:pt>
    <dgm:pt modelId="{7111AB72-C2BC-4FBD-8DF1-E78147A49AE5}" type="pres">
      <dgm:prSet presAssocID="{2E604835-5004-45DE-87D6-870F4DDB2E1E}" presName="ellipse" presStyleLbl="trBgShp" presStyleIdx="0" presStyleCnt="1"/>
      <dgm:spPr/>
    </dgm:pt>
    <dgm:pt modelId="{B4C89E7D-317E-41E3-9C5C-890D9A481505}" type="pres">
      <dgm:prSet presAssocID="{2E604835-5004-45DE-87D6-870F4DDB2E1E}" presName="arrow1" presStyleLbl="fgShp" presStyleIdx="0" presStyleCnt="1"/>
      <dgm:spPr/>
    </dgm:pt>
    <dgm:pt modelId="{F065F9F8-2481-4640-9FEE-78B163DCD032}" type="pres">
      <dgm:prSet presAssocID="{2E604835-5004-45DE-87D6-870F4DDB2E1E}" presName="rectangle" presStyleLbl="revTx" presStyleIdx="0" presStyleCnt="1">
        <dgm:presLayoutVars>
          <dgm:bulletEnabled val="1"/>
        </dgm:presLayoutVars>
      </dgm:prSet>
      <dgm:spPr/>
    </dgm:pt>
    <dgm:pt modelId="{91C9356C-8E2E-49C0-A867-6241EB5A147D}" type="pres">
      <dgm:prSet presAssocID="{CC4A7E47-66B8-4112-839D-8705B072C12D}" presName="item1" presStyleLbl="node1" presStyleIdx="0" presStyleCnt="3">
        <dgm:presLayoutVars>
          <dgm:bulletEnabled val="1"/>
        </dgm:presLayoutVars>
      </dgm:prSet>
      <dgm:spPr/>
    </dgm:pt>
    <dgm:pt modelId="{6FBEF63B-986C-4CD3-812E-C45C7A8F701E}" type="pres">
      <dgm:prSet presAssocID="{D543B040-0713-4EB8-88F9-902E273B042E}" presName="item2" presStyleLbl="node1" presStyleIdx="1" presStyleCnt="3">
        <dgm:presLayoutVars>
          <dgm:bulletEnabled val="1"/>
        </dgm:presLayoutVars>
      </dgm:prSet>
      <dgm:spPr/>
    </dgm:pt>
    <dgm:pt modelId="{91727CFA-172E-4578-B8AD-EA647227694B}" type="pres">
      <dgm:prSet presAssocID="{780C4F29-831A-41B3-A0F8-E4D4BE235E41}" presName="item3" presStyleLbl="node1" presStyleIdx="2" presStyleCnt="3">
        <dgm:presLayoutVars>
          <dgm:bulletEnabled val="1"/>
        </dgm:presLayoutVars>
      </dgm:prSet>
      <dgm:spPr/>
    </dgm:pt>
    <dgm:pt modelId="{67559E8E-F1B8-4C57-8DF3-B1CDB70B2BD7}" type="pres">
      <dgm:prSet presAssocID="{2E604835-5004-45DE-87D6-870F4DDB2E1E}" presName="funnel" presStyleLbl="trAlignAcc1" presStyleIdx="0" presStyleCnt="1" custLinFactNeighborY="-1148"/>
      <dgm:spPr/>
    </dgm:pt>
  </dgm:ptLst>
  <dgm:cxnLst>
    <dgm:cxn modelId="{CD278600-D405-4BCA-AD28-F7804614AE5C}" type="presOf" srcId="{D543B040-0713-4EB8-88F9-902E273B042E}" destId="{91C9356C-8E2E-49C0-A867-6241EB5A147D}" srcOrd="0" destOrd="0" presId="urn:microsoft.com/office/officeart/2005/8/layout/funnel1"/>
    <dgm:cxn modelId="{1F049C15-6D40-4C78-B3DE-AE6EDB41E172}" type="presOf" srcId="{CC4A7E47-66B8-4112-839D-8705B072C12D}" destId="{6FBEF63B-986C-4CD3-812E-C45C7A8F701E}" srcOrd="0" destOrd="0" presId="urn:microsoft.com/office/officeart/2005/8/layout/funnel1"/>
    <dgm:cxn modelId="{BEF55032-CDC6-491D-988E-6F998BEB7EEF}" type="presOf" srcId="{93098BCE-F43E-4138-9A9A-9D3C8B1B5753}" destId="{91727CFA-172E-4578-B8AD-EA647227694B}" srcOrd="0" destOrd="0" presId="urn:microsoft.com/office/officeart/2005/8/layout/funnel1"/>
    <dgm:cxn modelId="{CC4FC53A-F70C-4946-B0A2-8990E2F9E8FB}" type="presOf" srcId="{780C4F29-831A-41B3-A0F8-E4D4BE235E41}" destId="{F065F9F8-2481-4640-9FEE-78B163DCD032}" srcOrd="0" destOrd="0" presId="urn:microsoft.com/office/officeart/2005/8/layout/funnel1"/>
    <dgm:cxn modelId="{81B3593F-6701-416E-9D73-FEF4F88AD9FE}" srcId="{2E604835-5004-45DE-87D6-870F4DDB2E1E}" destId="{93098BCE-F43E-4138-9A9A-9D3C8B1B5753}" srcOrd="0" destOrd="0" parTransId="{0FBB0BAE-9490-4304-82A7-59D2297DA76A}" sibTransId="{EFB8FC0F-21EE-4B10-9607-67C100B9B331}"/>
    <dgm:cxn modelId="{6D25F568-7EF8-40DD-95BF-E887B02D03AF}" srcId="{2E604835-5004-45DE-87D6-870F4DDB2E1E}" destId="{D543B040-0713-4EB8-88F9-902E273B042E}" srcOrd="2" destOrd="0" parTransId="{D391C436-725F-4843-942B-284A90C86E4E}" sibTransId="{CA878F10-F5AF-4FA8-9F97-FE90DB1777C9}"/>
    <dgm:cxn modelId="{A25AD8BD-8CF2-49E5-82A3-08EFDF1120ED}" srcId="{2E604835-5004-45DE-87D6-870F4DDB2E1E}" destId="{CC4A7E47-66B8-4112-839D-8705B072C12D}" srcOrd="1" destOrd="0" parTransId="{833EF936-65A2-430D-9566-B33402ACAAA6}" sibTransId="{D182A808-4D0C-4833-A906-EE9043431FC1}"/>
    <dgm:cxn modelId="{9B1CADC0-5843-454E-A983-C5E49351DE21}" type="presOf" srcId="{2E604835-5004-45DE-87D6-870F4DDB2E1E}" destId="{7AE15137-A7E9-43E1-BD07-801C35E3F6D3}" srcOrd="0" destOrd="0" presId="urn:microsoft.com/office/officeart/2005/8/layout/funnel1"/>
    <dgm:cxn modelId="{A8BD2AD8-B11C-446D-A84D-43EA3C6AB1A6}" srcId="{2E604835-5004-45DE-87D6-870F4DDB2E1E}" destId="{780C4F29-831A-41B3-A0F8-E4D4BE235E41}" srcOrd="3" destOrd="0" parTransId="{06682339-1855-4F71-AFBF-C7280DF4774A}" sibTransId="{708D948D-C80A-40F0-8DD3-6FA5436710E6}"/>
    <dgm:cxn modelId="{FA390DF5-9CDC-4F86-82C3-3540A078755A}" type="presParOf" srcId="{7AE15137-A7E9-43E1-BD07-801C35E3F6D3}" destId="{7111AB72-C2BC-4FBD-8DF1-E78147A49AE5}" srcOrd="0" destOrd="0" presId="urn:microsoft.com/office/officeart/2005/8/layout/funnel1"/>
    <dgm:cxn modelId="{AB2EB9F7-02C5-4E85-A3E7-CD2BBC8ED832}" type="presParOf" srcId="{7AE15137-A7E9-43E1-BD07-801C35E3F6D3}" destId="{B4C89E7D-317E-41E3-9C5C-890D9A481505}" srcOrd="1" destOrd="0" presId="urn:microsoft.com/office/officeart/2005/8/layout/funnel1"/>
    <dgm:cxn modelId="{1577ED99-08B5-4BC9-904E-6587B8CF3CF4}" type="presParOf" srcId="{7AE15137-A7E9-43E1-BD07-801C35E3F6D3}" destId="{F065F9F8-2481-4640-9FEE-78B163DCD032}" srcOrd="2" destOrd="0" presId="urn:microsoft.com/office/officeart/2005/8/layout/funnel1"/>
    <dgm:cxn modelId="{AB56CA10-6144-4D8A-BCAD-D77C6FAEC9F4}" type="presParOf" srcId="{7AE15137-A7E9-43E1-BD07-801C35E3F6D3}" destId="{91C9356C-8E2E-49C0-A867-6241EB5A147D}" srcOrd="3" destOrd="0" presId="urn:microsoft.com/office/officeart/2005/8/layout/funnel1"/>
    <dgm:cxn modelId="{C604D6BC-0C43-484E-B80C-7DB06760D3D4}" type="presParOf" srcId="{7AE15137-A7E9-43E1-BD07-801C35E3F6D3}" destId="{6FBEF63B-986C-4CD3-812E-C45C7A8F701E}" srcOrd="4" destOrd="0" presId="urn:microsoft.com/office/officeart/2005/8/layout/funnel1"/>
    <dgm:cxn modelId="{917BAE56-5580-49C3-9033-C5451C4B3692}" type="presParOf" srcId="{7AE15137-A7E9-43E1-BD07-801C35E3F6D3}" destId="{91727CFA-172E-4578-B8AD-EA647227694B}" srcOrd="5" destOrd="0" presId="urn:microsoft.com/office/officeart/2005/8/layout/funnel1"/>
    <dgm:cxn modelId="{4EF59F93-BB5E-477E-917D-7615BFF88077}" type="presParOf" srcId="{7AE15137-A7E9-43E1-BD07-801C35E3F6D3}" destId="{67559E8E-F1B8-4C57-8DF3-B1CDB70B2BD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172924-1D97-4A99-AF2C-8B4A2130F115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7877645-9EE4-4952-9EAD-DEC5C0BAA723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שחיתות כתלות</a:t>
          </a:r>
        </a:p>
      </dgm:t>
    </dgm:pt>
    <dgm:pt modelId="{A4703E94-AFA5-454F-9A20-C20209DDE1D9}" type="parTrans" cxnId="{52D7EDC2-A334-4A09-BF46-FC5C38D4D70B}">
      <dgm:prSet/>
      <dgm:spPr/>
      <dgm:t>
        <a:bodyPr/>
        <a:lstStyle/>
        <a:p>
          <a:pPr rtl="1"/>
          <a:endParaRPr lang="he-IL"/>
        </a:p>
      </dgm:t>
    </dgm:pt>
    <dgm:pt modelId="{C12E9E1B-1C40-43F6-8328-1275EB5DA922}" type="sibTrans" cxnId="{52D7EDC2-A334-4A09-BF46-FC5C38D4D70B}">
      <dgm:prSet/>
      <dgm:spPr/>
      <dgm:t>
        <a:bodyPr/>
        <a:lstStyle/>
        <a:p>
          <a:pPr rtl="1"/>
          <a:endParaRPr lang="he-IL"/>
        </a:p>
      </dgm:t>
    </dgm:pt>
    <dgm:pt modelId="{AA82C544-D11F-4AF4-A48D-0932C9F07153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אנשים בעלי כוונות טובות, שמחוסר ברירה מקבלים החלטות לרעת הציבור, כדי שלא להסתבן עם בעלי ההון שבתרומותיהם הם תלויים</a:t>
          </a:r>
        </a:p>
      </dgm:t>
    </dgm:pt>
    <dgm:pt modelId="{B2C4C37A-1D77-4FDF-96A6-3B7127C89E5F}" type="parTrans" cxnId="{D3D682DC-7AE9-430E-ABEF-C7388A04426F}">
      <dgm:prSet/>
      <dgm:spPr/>
      <dgm:t>
        <a:bodyPr/>
        <a:lstStyle/>
        <a:p>
          <a:pPr rtl="1"/>
          <a:endParaRPr lang="he-IL"/>
        </a:p>
      </dgm:t>
    </dgm:pt>
    <dgm:pt modelId="{4FFB4E8D-2744-4666-9B91-6C3B0185CB2D}" type="sibTrans" cxnId="{D3D682DC-7AE9-430E-ABEF-C7388A04426F}">
      <dgm:prSet/>
      <dgm:spPr/>
      <dgm:t>
        <a:bodyPr/>
        <a:lstStyle/>
        <a:p>
          <a:pPr rtl="1"/>
          <a:endParaRPr lang="he-IL"/>
        </a:p>
      </dgm:t>
    </dgm:pt>
    <dgm:pt modelId="{28C09FB7-6C58-4719-B910-A6EE6A018C33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שחיתות מוסרית</a:t>
          </a:r>
        </a:p>
      </dgm:t>
    </dgm:pt>
    <dgm:pt modelId="{3224EA28-1E14-4ADA-9EE6-08D13499781C}" type="parTrans" cxnId="{8B584ADB-670B-44D6-9900-B9920B10F140}">
      <dgm:prSet/>
      <dgm:spPr/>
      <dgm:t>
        <a:bodyPr/>
        <a:lstStyle/>
        <a:p>
          <a:pPr rtl="1"/>
          <a:endParaRPr lang="he-IL"/>
        </a:p>
      </dgm:t>
    </dgm:pt>
    <dgm:pt modelId="{F87E45FF-A76C-4F38-8EF9-3CA4FB0F97DB}" type="sibTrans" cxnId="{8B584ADB-670B-44D6-9900-B9920B10F140}">
      <dgm:prSet/>
      <dgm:spPr/>
      <dgm:t>
        <a:bodyPr/>
        <a:lstStyle/>
        <a:p>
          <a:pPr rtl="1"/>
          <a:endParaRPr lang="he-IL"/>
        </a:p>
      </dgm:t>
    </dgm:pt>
    <dgm:pt modelId="{8B3E7DF8-AB37-4550-A5FF-25472B033B17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שחיתות המביאה לרווח פוליטי והיא נובעת מכך שהמערכת תחרותית וקשה ועמוסה בליקויים ומגורמים המושרשים בתוך המבנים המוסדיים</a:t>
          </a:r>
        </a:p>
      </dgm:t>
    </dgm:pt>
    <dgm:pt modelId="{28E31C4B-0632-4BC9-8F17-683A3CC14F78}" type="parTrans" cxnId="{03F0DB14-5362-4389-B9A5-4E1AD9353F7F}">
      <dgm:prSet/>
      <dgm:spPr/>
      <dgm:t>
        <a:bodyPr/>
        <a:lstStyle/>
        <a:p>
          <a:pPr rtl="1"/>
          <a:endParaRPr lang="he-IL"/>
        </a:p>
      </dgm:t>
    </dgm:pt>
    <dgm:pt modelId="{0D200945-E05B-4793-9E97-7FFC33173ABB}" type="sibTrans" cxnId="{03F0DB14-5362-4389-B9A5-4E1AD9353F7F}">
      <dgm:prSet/>
      <dgm:spPr/>
      <dgm:t>
        <a:bodyPr/>
        <a:lstStyle/>
        <a:p>
          <a:pPr rtl="1"/>
          <a:endParaRPr lang="he-IL"/>
        </a:p>
      </dgm:t>
    </dgm:pt>
    <dgm:pt modelId="{549EE64E-E983-40F2-BF44-2FB96F6B432C}" type="pres">
      <dgm:prSet presAssocID="{9B172924-1D97-4A99-AF2C-8B4A2130F115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7F91E9C7-0ECC-486E-BC3E-838D2931CD64}" type="pres">
      <dgm:prSet presAssocID="{9B172924-1D97-4A99-AF2C-8B4A2130F115}" presName="Background" presStyleLbl="node1" presStyleIdx="0" presStyleCnt="1"/>
      <dgm:spPr/>
    </dgm:pt>
    <dgm:pt modelId="{9A30420D-6129-4979-AFC9-F6352C1BF003}" type="pres">
      <dgm:prSet presAssocID="{9B172924-1D97-4A99-AF2C-8B4A2130F115}" presName="Divider" presStyleLbl="callout" presStyleIdx="0" presStyleCnt="1"/>
      <dgm:spPr/>
    </dgm:pt>
    <dgm:pt modelId="{337944E3-409A-42FF-9765-ED3D6727A560}" type="pres">
      <dgm:prSet presAssocID="{9B172924-1D97-4A99-AF2C-8B4A2130F115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CEF5452-E5B0-4177-A6C0-7C833CA49252}" type="pres">
      <dgm:prSet presAssocID="{9B172924-1D97-4A99-AF2C-8B4A2130F115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89AFC26-70E0-4DED-8550-C6928ECB1BF5}" type="pres">
      <dgm:prSet presAssocID="{9B172924-1D97-4A99-AF2C-8B4A2130F115}" presName="ParentText1" presStyleLbl="revTx" presStyleIdx="0" presStyleCnt="0">
        <dgm:presLayoutVars>
          <dgm:chMax val="1"/>
          <dgm:chPref val="1"/>
        </dgm:presLayoutVars>
      </dgm:prSet>
      <dgm:spPr/>
    </dgm:pt>
    <dgm:pt modelId="{591DE67B-E647-4F6A-98CC-D2C84B3B0762}" type="pres">
      <dgm:prSet presAssocID="{9B172924-1D97-4A99-AF2C-8B4A2130F115}" presName="ParentShape1" presStyleLbl="alignImgPlace1" presStyleIdx="0" presStyleCnt="2">
        <dgm:presLayoutVars/>
      </dgm:prSet>
      <dgm:spPr/>
    </dgm:pt>
    <dgm:pt modelId="{14725000-52BE-40E6-A6BD-4547BF6E34A3}" type="pres">
      <dgm:prSet presAssocID="{9B172924-1D97-4A99-AF2C-8B4A2130F115}" presName="ParentText2" presStyleLbl="revTx" presStyleIdx="0" presStyleCnt="0">
        <dgm:presLayoutVars>
          <dgm:chMax val="1"/>
          <dgm:chPref val="1"/>
        </dgm:presLayoutVars>
      </dgm:prSet>
      <dgm:spPr/>
    </dgm:pt>
    <dgm:pt modelId="{FDB19D07-8B26-47A4-B68A-DA1A041AB78A}" type="pres">
      <dgm:prSet presAssocID="{9B172924-1D97-4A99-AF2C-8B4A2130F115}" presName="ParentShape2" presStyleLbl="alignImgPlace1" presStyleIdx="1" presStyleCnt="2">
        <dgm:presLayoutVars/>
      </dgm:prSet>
      <dgm:spPr/>
    </dgm:pt>
  </dgm:ptLst>
  <dgm:cxnLst>
    <dgm:cxn modelId="{3EF6BA07-C12C-4192-8F47-4FABA5C41D0E}" type="presOf" srcId="{C7877645-9EE4-4952-9EAD-DEC5C0BAA723}" destId="{789AFC26-70E0-4DED-8550-C6928ECB1BF5}" srcOrd="0" destOrd="0" presId="urn:microsoft.com/office/officeart/2009/3/layout/OpposingIdeas"/>
    <dgm:cxn modelId="{03F0DB14-5362-4389-B9A5-4E1AD9353F7F}" srcId="{28C09FB7-6C58-4719-B910-A6EE6A018C33}" destId="{8B3E7DF8-AB37-4550-A5FF-25472B033B17}" srcOrd="0" destOrd="0" parTransId="{28E31C4B-0632-4BC9-8F17-683A3CC14F78}" sibTransId="{0D200945-E05B-4793-9E97-7FFC33173ABB}"/>
    <dgm:cxn modelId="{8999484F-48B4-4169-95EA-88CF7A5520FE}" type="presOf" srcId="{28C09FB7-6C58-4719-B910-A6EE6A018C33}" destId="{FDB19D07-8B26-47A4-B68A-DA1A041AB78A}" srcOrd="1" destOrd="0" presId="urn:microsoft.com/office/officeart/2009/3/layout/OpposingIdeas"/>
    <dgm:cxn modelId="{39965C5A-C77A-4F89-93CB-3972E934872A}" type="presOf" srcId="{9B172924-1D97-4A99-AF2C-8B4A2130F115}" destId="{549EE64E-E983-40F2-BF44-2FB96F6B432C}" srcOrd="0" destOrd="0" presId="urn:microsoft.com/office/officeart/2009/3/layout/OpposingIdeas"/>
    <dgm:cxn modelId="{ECBFA97F-9287-43CC-8B18-25705B4D7626}" type="presOf" srcId="{C7877645-9EE4-4952-9EAD-DEC5C0BAA723}" destId="{591DE67B-E647-4F6A-98CC-D2C84B3B0762}" srcOrd="1" destOrd="0" presId="urn:microsoft.com/office/officeart/2009/3/layout/OpposingIdeas"/>
    <dgm:cxn modelId="{46C3CA87-CEB7-4A0E-B451-A30D28585A32}" type="presOf" srcId="{AA82C544-D11F-4AF4-A48D-0932C9F07153}" destId="{337944E3-409A-42FF-9765-ED3D6727A560}" srcOrd="0" destOrd="0" presId="urn:microsoft.com/office/officeart/2009/3/layout/OpposingIdeas"/>
    <dgm:cxn modelId="{F0A51B89-ED68-437D-8325-1BC7D237B6C4}" type="presOf" srcId="{28C09FB7-6C58-4719-B910-A6EE6A018C33}" destId="{14725000-52BE-40E6-A6BD-4547BF6E34A3}" srcOrd="0" destOrd="0" presId="urn:microsoft.com/office/officeart/2009/3/layout/OpposingIdeas"/>
    <dgm:cxn modelId="{5031009F-89E1-42C6-ABC8-28EB7F5187BB}" type="presOf" srcId="{8B3E7DF8-AB37-4550-A5FF-25472B033B17}" destId="{ACEF5452-E5B0-4177-A6C0-7C833CA49252}" srcOrd="0" destOrd="0" presId="urn:microsoft.com/office/officeart/2009/3/layout/OpposingIdeas"/>
    <dgm:cxn modelId="{52D7EDC2-A334-4A09-BF46-FC5C38D4D70B}" srcId="{9B172924-1D97-4A99-AF2C-8B4A2130F115}" destId="{C7877645-9EE4-4952-9EAD-DEC5C0BAA723}" srcOrd="0" destOrd="0" parTransId="{A4703E94-AFA5-454F-9A20-C20209DDE1D9}" sibTransId="{C12E9E1B-1C40-43F6-8328-1275EB5DA922}"/>
    <dgm:cxn modelId="{8B584ADB-670B-44D6-9900-B9920B10F140}" srcId="{9B172924-1D97-4A99-AF2C-8B4A2130F115}" destId="{28C09FB7-6C58-4719-B910-A6EE6A018C33}" srcOrd="1" destOrd="0" parTransId="{3224EA28-1E14-4ADA-9EE6-08D13499781C}" sibTransId="{F87E45FF-A76C-4F38-8EF9-3CA4FB0F97DB}"/>
    <dgm:cxn modelId="{D3D682DC-7AE9-430E-ABEF-C7388A04426F}" srcId="{C7877645-9EE4-4952-9EAD-DEC5C0BAA723}" destId="{AA82C544-D11F-4AF4-A48D-0932C9F07153}" srcOrd="0" destOrd="0" parTransId="{B2C4C37A-1D77-4FDF-96A6-3B7127C89E5F}" sibTransId="{4FFB4E8D-2744-4666-9B91-6C3B0185CB2D}"/>
    <dgm:cxn modelId="{5649CF18-9C45-4336-A65E-D1234A7BF2BF}" type="presParOf" srcId="{549EE64E-E983-40F2-BF44-2FB96F6B432C}" destId="{7F91E9C7-0ECC-486E-BC3E-838D2931CD64}" srcOrd="0" destOrd="0" presId="urn:microsoft.com/office/officeart/2009/3/layout/OpposingIdeas"/>
    <dgm:cxn modelId="{B4A7FA16-0192-4D7F-B3FE-3762104DD467}" type="presParOf" srcId="{549EE64E-E983-40F2-BF44-2FB96F6B432C}" destId="{9A30420D-6129-4979-AFC9-F6352C1BF003}" srcOrd="1" destOrd="0" presId="urn:microsoft.com/office/officeart/2009/3/layout/OpposingIdeas"/>
    <dgm:cxn modelId="{4297CFB3-F9E7-49FA-B6D3-EF7E14D3D71F}" type="presParOf" srcId="{549EE64E-E983-40F2-BF44-2FB96F6B432C}" destId="{337944E3-409A-42FF-9765-ED3D6727A560}" srcOrd="2" destOrd="0" presId="urn:microsoft.com/office/officeart/2009/3/layout/OpposingIdeas"/>
    <dgm:cxn modelId="{E8F23F1C-22AA-4569-BF3F-1761462A9BB2}" type="presParOf" srcId="{549EE64E-E983-40F2-BF44-2FB96F6B432C}" destId="{ACEF5452-E5B0-4177-A6C0-7C833CA49252}" srcOrd="3" destOrd="0" presId="urn:microsoft.com/office/officeart/2009/3/layout/OpposingIdeas"/>
    <dgm:cxn modelId="{54192F7C-57B9-4085-BD21-2BF25A218F8D}" type="presParOf" srcId="{549EE64E-E983-40F2-BF44-2FB96F6B432C}" destId="{789AFC26-70E0-4DED-8550-C6928ECB1BF5}" srcOrd="4" destOrd="0" presId="urn:microsoft.com/office/officeart/2009/3/layout/OpposingIdeas"/>
    <dgm:cxn modelId="{7C053369-E8AD-4BB1-BE16-7BBD0FE85E23}" type="presParOf" srcId="{549EE64E-E983-40F2-BF44-2FB96F6B432C}" destId="{591DE67B-E647-4F6A-98CC-D2C84B3B0762}" srcOrd="5" destOrd="0" presId="urn:microsoft.com/office/officeart/2009/3/layout/OpposingIdeas"/>
    <dgm:cxn modelId="{0AD81C28-9997-4162-B10C-A17C10CD3CFD}" type="presParOf" srcId="{549EE64E-E983-40F2-BF44-2FB96F6B432C}" destId="{14725000-52BE-40E6-A6BD-4547BF6E34A3}" srcOrd="6" destOrd="0" presId="urn:microsoft.com/office/officeart/2009/3/layout/OpposingIdeas"/>
    <dgm:cxn modelId="{71E5B78D-1E0F-40CD-AA58-1A9AF69AB294}" type="presParOf" srcId="{549EE64E-E983-40F2-BF44-2FB96F6B432C}" destId="{FDB19D07-8B26-47A4-B68A-DA1A041AB78A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1A8A05-2180-495A-8ED6-0E38F74677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A7D9FDA-ABDB-498F-B418-9384FD9F7238}">
      <dgm:prSet phldrT="[טקסט]"/>
      <dgm:spPr/>
      <dgm:t>
        <a:bodyPr/>
        <a:lstStyle/>
        <a:p>
          <a:pPr rtl="1"/>
          <a:r>
            <a: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תקנות הבטיחות בעבודה</a:t>
          </a:r>
        </a:p>
      </dgm:t>
    </dgm:pt>
    <dgm:pt modelId="{5392B145-B8CE-4E05-B5E4-8358F7CD7268}" type="parTrans" cxnId="{84F2E484-5AC9-47F6-A510-72AEF2B683CD}">
      <dgm:prSet/>
      <dgm:spPr/>
      <dgm:t>
        <a:bodyPr/>
        <a:lstStyle/>
        <a:p>
          <a:pPr rtl="1"/>
          <a:endParaRPr lang="he-IL"/>
        </a:p>
      </dgm:t>
    </dgm:pt>
    <dgm:pt modelId="{ED1C94A0-63AE-4AF7-BFC8-B1F2F97A618E}" type="sibTrans" cxnId="{84F2E484-5AC9-47F6-A510-72AEF2B683CD}">
      <dgm:prSet/>
      <dgm:spPr/>
      <dgm:t>
        <a:bodyPr/>
        <a:lstStyle/>
        <a:p>
          <a:pPr rtl="1"/>
          <a:endParaRPr lang="he-IL"/>
        </a:p>
      </dgm:t>
    </dgm:pt>
    <dgm:pt modelId="{C3C16AE9-4D3C-42C6-99E3-3578492A996F}">
      <dgm:prSet phldrT="[טקסט]"/>
      <dgm:spPr/>
      <dgm:t>
        <a:bodyPr/>
        <a:lstStyle/>
        <a:p>
          <a:pPr rtl="1"/>
          <a:r>
            <a: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ציוד מגן בעבודה</a:t>
          </a:r>
        </a:p>
      </dgm:t>
    </dgm:pt>
    <dgm:pt modelId="{7F644074-0C7A-4211-96DA-873EDAFEE246}" type="parTrans" cxnId="{12CA406E-61C6-4045-9022-D631F9C2FEF5}">
      <dgm:prSet/>
      <dgm:spPr/>
      <dgm:t>
        <a:bodyPr/>
        <a:lstStyle/>
        <a:p>
          <a:pPr rtl="1"/>
          <a:endParaRPr lang="he-IL"/>
        </a:p>
      </dgm:t>
    </dgm:pt>
    <dgm:pt modelId="{75428882-E8F6-4E37-8AD3-95668CD46059}" type="sibTrans" cxnId="{12CA406E-61C6-4045-9022-D631F9C2FEF5}">
      <dgm:prSet/>
      <dgm:spPr/>
      <dgm:t>
        <a:bodyPr/>
        <a:lstStyle/>
        <a:p>
          <a:pPr rtl="1"/>
          <a:endParaRPr lang="he-IL"/>
        </a:p>
      </dgm:t>
    </dgm:pt>
    <dgm:pt modelId="{0782FAC2-EC73-4565-ADBB-AE143964A8E2}">
      <dgm:prSet phldrT="[טקסט]"/>
      <dgm:spPr/>
      <dgm:t>
        <a:bodyPr/>
        <a:lstStyle/>
        <a:p>
          <a:pPr rtl="1"/>
          <a:r>
            <a: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חדרי שירותים</a:t>
          </a:r>
        </a:p>
      </dgm:t>
    </dgm:pt>
    <dgm:pt modelId="{F3D5122F-6C73-4F1D-B35D-EE279C91DA2C}" type="parTrans" cxnId="{1D04299A-C3F4-402C-9191-32F143DF1CAB}">
      <dgm:prSet/>
      <dgm:spPr/>
      <dgm:t>
        <a:bodyPr/>
        <a:lstStyle/>
        <a:p>
          <a:pPr rtl="1"/>
          <a:endParaRPr lang="he-IL"/>
        </a:p>
      </dgm:t>
    </dgm:pt>
    <dgm:pt modelId="{662AF5BC-5443-4567-B09E-11C35685D4A0}" type="sibTrans" cxnId="{1D04299A-C3F4-402C-9191-32F143DF1CAB}">
      <dgm:prSet/>
      <dgm:spPr/>
      <dgm:t>
        <a:bodyPr/>
        <a:lstStyle/>
        <a:p>
          <a:pPr rtl="1"/>
          <a:endParaRPr lang="he-IL"/>
        </a:p>
      </dgm:t>
    </dgm:pt>
    <dgm:pt modelId="{A2C9B44B-1D43-42A3-B693-ED0B52FD1113}">
      <dgm:prSet phldrT="[טקסט]"/>
      <dgm:spPr/>
      <dgm:t>
        <a:bodyPr/>
        <a:lstStyle/>
        <a:p>
          <a:pPr rtl="1"/>
          <a:r>
            <a: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חוק שעות עבודה ומנוחה</a:t>
          </a:r>
        </a:p>
      </dgm:t>
    </dgm:pt>
    <dgm:pt modelId="{14A1BBA5-DDDE-467A-8765-3B6F27A10391}" type="parTrans" cxnId="{06A382B7-2DE7-4850-9F23-C3F5A71105DA}">
      <dgm:prSet/>
      <dgm:spPr/>
      <dgm:t>
        <a:bodyPr/>
        <a:lstStyle/>
        <a:p>
          <a:pPr rtl="1"/>
          <a:endParaRPr lang="he-IL"/>
        </a:p>
      </dgm:t>
    </dgm:pt>
    <dgm:pt modelId="{86A87F3D-85EC-4280-914B-6BE10B206722}" type="sibTrans" cxnId="{06A382B7-2DE7-4850-9F23-C3F5A71105DA}">
      <dgm:prSet/>
      <dgm:spPr/>
      <dgm:t>
        <a:bodyPr/>
        <a:lstStyle/>
        <a:p>
          <a:pPr rtl="1"/>
          <a:endParaRPr lang="he-IL"/>
        </a:p>
      </dgm:t>
    </dgm:pt>
    <dgm:pt modelId="{A208C4CD-7D4D-4C98-AAAD-A61345308C12}">
      <dgm:prSet phldrT="[טקסט]"/>
      <dgm:spPr/>
      <dgm:t>
        <a:bodyPr/>
        <a:lstStyle/>
        <a:p>
          <a:pPr rtl="1"/>
          <a:r>
            <a: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הפסקה במהלך העבודה</a:t>
          </a:r>
        </a:p>
      </dgm:t>
    </dgm:pt>
    <dgm:pt modelId="{BBA44300-F785-41F6-B23C-97470B0CB70A}" type="parTrans" cxnId="{22E6B1E0-BBC6-4B19-AF56-0F67FD72C423}">
      <dgm:prSet/>
      <dgm:spPr/>
      <dgm:t>
        <a:bodyPr/>
        <a:lstStyle/>
        <a:p>
          <a:pPr rtl="1"/>
          <a:endParaRPr lang="he-IL"/>
        </a:p>
      </dgm:t>
    </dgm:pt>
    <dgm:pt modelId="{A7BB9602-8FC9-4D52-9397-A0CCF82886C0}" type="sibTrans" cxnId="{22E6B1E0-BBC6-4B19-AF56-0F67FD72C423}">
      <dgm:prSet/>
      <dgm:spPr/>
      <dgm:t>
        <a:bodyPr/>
        <a:lstStyle/>
        <a:p>
          <a:pPr rtl="1"/>
          <a:endParaRPr lang="he-IL"/>
        </a:p>
      </dgm:t>
    </dgm:pt>
    <dgm:pt modelId="{5960F12E-6EDB-4C11-ABCD-D78D33F166E6}">
      <dgm:prSet phldrT="[טקסט]"/>
      <dgm:spPr/>
      <dgm:t>
        <a:bodyPr/>
        <a:lstStyle/>
        <a:p>
          <a:pPr rtl="1"/>
          <a:r>
            <a: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שעות נוספות</a:t>
          </a:r>
        </a:p>
      </dgm:t>
    </dgm:pt>
    <dgm:pt modelId="{2C815DDC-00D1-439B-86D3-D992E32D01C2}" type="parTrans" cxnId="{1A6737DF-F49B-4170-A419-171DDCDCF9E0}">
      <dgm:prSet/>
      <dgm:spPr/>
      <dgm:t>
        <a:bodyPr/>
        <a:lstStyle/>
        <a:p>
          <a:pPr rtl="1"/>
          <a:endParaRPr lang="he-IL"/>
        </a:p>
      </dgm:t>
    </dgm:pt>
    <dgm:pt modelId="{64D72225-1A3F-40B9-BEBD-8C8ACB79215E}" type="sibTrans" cxnId="{1A6737DF-F49B-4170-A419-171DDCDCF9E0}">
      <dgm:prSet/>
      <dgm:spPr/>
      <dgm:t>
        <a:bodyPr/>
        <a:lstStyle/>
        <a:p>
          <a:pPr rtl="1"/>
          <a:endParaRPr lang="he-IL"/>
        </a:p>
      </dgm:t>
    </dgm:pt>
    <dgm:pt modelId="{D3465A87-85EA-4436-BDDE-C6B2E8664625}">
      <dgm:prSet phldrT="[טקסט]"/>
      <dgm:spPr/>
      <dgm:t>
        <a:bodyPr/>
        <a:lstStyle/>
        <a:p>
          <a:pPr rtl="1"/>
          <a:r>
            <a: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חוק הזכות לעבודה בישיבה</a:t>
          </a:r>
        </a:p>
      </dgm:t>
    </dgm:pt>
    <dgm:pt modelId="{863B0AD9-F848-4B7A-A2EF-A070F50D4209}" type="parTrans" cxnId="{CBD26D3B-7B7E-41BB-A67B-73E49BEBB49B}">
      <dgm:prSet/>
      <dgm:spPr/>
      <dgm:t>
        <a:bodyPr/>
        <a:lstStyle/>
        <a:p>
          <a:pPr rtl="1"/>
          <a:endParaRPr lang="he-IL"/>
        </a:p>
      </dgm:t>
    </dgm:pt>
    <dgm:pt modelId="{FAC95CEF-F527-425B-A894-94AC20DB5CE5}" type="sibTrans" cxnId="{CBD26D3B-7B7E-41BB-A67B-73E49BEBB49B}">
      <dgm:prSet/>
      <dgm:spPr/>
      <dgm:t>
        <a:bodyPr/>
        <a:lstStyle/>
        <a:p>
          <a:pPr rtl="1"/>
          <a:endParaRPr lang="he-IL"/>
        </a:p>
      </dgm:t>
    </dgm:pt>
    <dgm:pt modelId="{5476563A-5200-4146-87C9-2D7B1831EAC9}">
      <dgm:prSet phldrT="[טקסט]"/>
      <dgm:spPr/>
      <dgm:t>
        <a:bodyPr/>
        <a:lstStyle/>
        <a:p>
          <a:pPr rtl="1"/>
          <a:r>
            <a: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העמדת כיסאות</a:t>
          </a:r>
        </a:p>
      </dgm:t>
    </dgm:pt>
    <dgm:pt modelId="{A688F157-F783-4CF5-9CA3-2C967BE5D024}" type="parTrans" cxnId="{7B58D7F8-7AB9-4315-A23B-2E2CCA029D53}">
      <dgm:prSet/>
      <dgm:spPr/>
      <dgm:t>
        <a:bodyPr/>
        <a:lstStyle/>
        <a:p>
          <a:pPr rtl="1"/>
          <a:endParaRPr lang="he-IL"/>
        </a:p>
      </dgm:t>
    </dgm:pt>
    <dgm:pt modelId="{1E5720B3-A9F9-44E5-88CA-EE0E660BBAB4}" type="sibTrans" cxnId="{7B58D7F8-7AB9-4315-A23B-2E2CCA029D53}">
      <dgm:prSet/>
      <dgm:spPr/>
      <dgm:t>
        <a:bodyPr/>
        <a:lstStyle/>
        <a:p>
          <a:pPr rtl="1"/>
          <a:endParaRPr lang="he-IL"/>
        </a:p>
      </dgm:t>
    </dgm:pt>
    <dgm:pt modelId="{FF4E2201-CC18-4359-8953-F2B7458F9509}">
      <dgm:prSet phldrT="[טקסט]"/>
      <dgm:spPr/>
      <dgm:t>
        <a:bodyPr/>
        <a:lstStyle/>
        <a:p>
          <a:pPr rtl="1"/>
          <a:r>
            <a: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מתן אפשרות לעבוד בישיבה</a:t>
          </a:r>
        </a:p>
      </dgm:t>
    </dgm:pt>
    <dgm:pt modelId="{2FDB38A6-A2C4-4862-8F7D-A7CD4218D99F}" type="parTrans" cxnId="{2632A2E5-08D1-4E5D-9B85-2B0E59159B47}">
      <dgm:prSet/>
      <dgm:spPr/>
      <dgm:t>
        <a:bodyPr/>
        <a:lstStyle/>
        <a:p>
          <a:pPr rtl="1"/>
          <a:endParaRPr lang="he-IL"/>
        </a:p>
      </dgm:t>
    </dgm:pt>
    <dgm:pt modelId="{21F404B3-F717-4E43-A775-B021DA11B263}" type="sibTrans" cxnId="{2632A2E5-08D1-4E5D-9B85-2B0E59159B47}">
      <dgm:prSet/>
      <dgm:spPr/>
      <dgm:t>
        <a:bodyPr/>
        <a:lstStyle/>
        <a:p>
          <a:pPr rtl="1"/>
          <a:endParaRPr lang="he-IL"/>
        </a:p>
      </dgm:t>
    </dgm:pt>
    <dgm:pt modelId="{270191B3-D7B8-40B3-BF9B-7FE5C6640067}">
      <dgm:prSet phldrT="[טקסט]"/>
      <dgm:spPr/>
      <dgm:t>
        <a:bodyPr/>
        <a:lstStyle/>
        <a:p>
          <a:pPr rtl="1"/>
          <a:r>
            <a: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מי שתייה</a:t>
          </a:r>
        </a:p>
      </dgm:t>
    </dgm:pt>
    <dgm:pt modelId="{9138959C-0BD2-4F1F-A7BC-36C612CDD05D}" type="parTrans" cxnId="{6FC899B9-4527-463D-A6AF-BE9743924BC9}">
      <dgm:prSet/>
      <dgm:spPr/>
      <dgm:t>
        <a:bodyPr/>
        <a:lstStyle/>
        <a:p>
          <a:pPr rtl="1"/>
          <a:endParaRPr lang="he-IL"/>
        </a:p>
      </dgm:t>
    </dgm:pt>
    <dgm:pt modelId="{D459999C-7FD9-43E1-9EC6-93F6426C6CC3}" type="sibTrans" cxnId="{6FC899B9-4527-463D-A6AF-BE9743924BC9}">
      <dgm:prSet/>
      <dgm:spPr/>
      <dgm:t>
        <a:bodyPr/>
        <a:lstStyle/>
        <a:p>
          <a:pPr rtl="1"/>
          <a:endParaRPr lang="he-IL"/>
        </a:p>
      </dgm:t>
    </dgm:pt>
    <dgm:pt modelId="{ECE3B76E-81AE-46AF-9E04-FBF1636ECB8D}">
      <dgm:prSet phldrT="[טקסט]"/>
      <dgm:spPr/>
      <dgm:t>
        <a:bodyPr/>
        <a:lstStyle/>
        <a:p>
          <a:pPr rtl="1"/>
          <a:r>
            <a: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ימי מנוחה</a:t>
          </a:r>
        </a:p>
      </dgm:t>
    </dgm:pt>
    <dgm:pt modelId="{BF9B9821-D48A-4F83-A0C1-88FCA3B0103A}" type="parTrans" cxnId="{B138CBE4-74C8-4DCA-9228-A8C5C7987364}">
      <dgm:prSet/>
      <dgm:spPr/>
      <dgm:t>
        <a:bodyPr/>
        <a:lstStyle/>
        <a:p>
          <a:pPr rtl="1"/>
          <a:endParaRPr lang="he-IL"/>
        </a:p>
      </dgm:t>
    </dgm:pt>
    <dgm:pt modelId="{ECDCE0C6-2397-4744-997E-0D51F507BF1E}" type="sibTrans" cxnId="{B138CBE4-74C8-4DCA-9228-A8C5C7987364}">
      <dgm:prSet/>
      <dgm:spPr/>
      <dgm:t>
        <a:bodyPr/>
        <a:lstStyle/>
        <a:p>
          <a:pPr rtl="1"/>
          <a:endParaRPr lang="he-IL"/>
        </a:p>
      </dgm:t>
    </dgm:pt>
    <dgm:pt modelId="{F576D32E-1C03-4822-9B24-4B94ED1B3DB3}">
      <dgm:prSet phldrT="[טקסט]"/>
      <dgm:spPr/>
      <dgm:t>
        <a:bodyPr/>
        <a:lstStyle/>
        <a:p>
          <a:pPr rtl="1"/>
          <a:r>
            <a: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הגבלת רעש</a:t>
          </a:r>
        </a:p>
      </dgm:t>
    </dgm:pt>
    <dgm:pt modelId="{817DF712-EFFF-4497-8C86-159228C0652F}" type="parTrans" cxnId="{02AF5D3C-3B87-4DAF-8E13-D2D261622B92}">
      <dgm:prSet/>
      <dgm:spPr/>
      <dgm:t>
        <a:bodyPr/>
        <a:lstStyle/>
        <a:p>
          <a:pPr rtl="1"/>
          <a:endParaRPr lang="he-IL"/>
        </a:p>
      </dgm:t>
    </dgm:pt>
    <dgm:pt modelId="{097E3E37-0E62-4180-A502-1F19F84EABC4}" type="sibTrans" cxnId="{02AF5D3C-3B87-4DAF-8E13-D2D261622B92}">
      <dgm:prSet/>
      <dgm:spPr/>
      <dgm:t>
        <a:bodyPr/>
        <a:lstStyle/>
        <a:p>
          <a:pPr rtl="1"/>
          <a:endParaRPr lang="he-IL"/>
        </a:p>
      </dgm:t>
    </dgm:pt>
    <dgm:pt modelId="{53DF0241-3B99-4595-A9BD-B5E5B696538B}" type="pres">
      <dgm:prSet presAssocID="{991A8A05-2180-495A-8ED6-0E38F74677FB}" presName="linear" presStyleCnt="0">
        <dgm:presLayoutVars>
          <dgm:dir val="rev"/>
          <dgm:resizeHandles val="exact"/>
        </dgm:presLayoutVars>
      </dgm:prSet>
      <dgm:spPr/>
    </dgm:pt>
    <dgm:pt modelId="{1AF806FB-6D12-428A-BF6A-CC6E2783359A}" type="pres">
      <dgm:prSet presAssocID="{AA7D9FDA-ABDB-498F-B418-9384FD9F7238}" presName="comp" presStyleCnt="0"/>
      <dgm:spPr/>
    </dgm:pt>
    <dgm:pt modelId="{CA9A20B1-E89F-4DBE-9BF1-C68F574ECD81}" type="pres">
      <dgm:prSet presAssocID="{AA7D9FDA-ABDB-498F-B418-9384FD9F7238}" presName="box" presStyleLbl="node1" presStyleIdx="0" presStyleCnt="3"/>
      <dgm:spPr/>
    </dgm:pt>
    <dgm:pt modelId="{9DDEC0A9-7555-4DDE-B344-C7AD0C2605C9}" type="pres">
      <dgm:prSet presAssocID="{AA7D9FDA-ABDB-498F-B418-9384FD9F7238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9A29A4F9-48CF-481C-8199-46DD509DF7B2}" type="pres">
      <dgm:prSet presAssocID="{AA7D9FDA-ABDB-498F-B418-9384FD9F7238}" presName="text" presStyleLbl="node1" presStyleIdx="0" presStyleCnt="3">
        <dgm:presLayoutVars>
          <dgm:bulletEnabled val="1"/>
        </dgm:presLayoutVars>
      </dgm:prSet>
      <dgm:spPr/>
    </dgm:pt>
    <dgm:pt modelId="{14DDDF55-AAB6-41DE-BA37-B91501032508}" type="pres">
      <dgm:prSet presAssocID="{ED1C94A0-63AE-4AF7-BFC8-B1F2F97A618E}" presName="spacer" presStyleCnt="0"/>
      <dgm:spPr/>
    </dgm:pt>
    <dgm:pt modelId="{625CFB87-227C-42D8-B156-71B9C71BFB80}" type="pres">
      <dgm:prSet presAssocID="{A2C9B44B-1D43-42A3-B693-ED0B52FD1113}" presName="comp" presStyleCnt="0"/>
      <dgm:spPr/>
    </dgm:pt>
    <dgm:pt modelId="{F7EDF236-5F7D-4F17-B180-1523C3695210}" type="pres">
      <dgm:prSet presAssocID="{A2C9B44B-1D43-42A3-B693-ED0B52FD1113}" presName="box" presStyleLbl="node1" presStyleIdx="1" presStyleCnt="3"/>
      <dgm:spPr/>
    </dgm:pt>
    <dgm:pt modelId="{5D0D829F-21FB-442F-98F2-6D767F12B8E7}" type="pres">
      <dgm:prSet presAssocID="{A2C9B44B-1D43-42A3-B693-ED0B52FD1113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</dgm:spPr>
    </dgm:pt>
    <dgm:pt modelId="{4D372A0D-9D4B-42F1-A6BF-277B583152DE}" type="pres">
      <dgm:prSet presAssocID="{A2C9B44B-1D43-42A3-B693-ED0B52FD1113}" presName="text" presStyleLbl="node1" presStyleIdx="1" presStyleCnt="3">
        <dgm:presLayoutVars>
          <dgm:bulletEnabled val="1"/>
        </dgm:presLayoutVars>
      </dgm:prSet>
      <dgm:spPr/>
    </dgm:pt>
    <dgm:pt modelId="{AC150704-48F4-487B-9494-02F2F10D7241}" type="pres">
      <dgm:prSet presAssocID="{86A87F3D-85EC-4280-914B-6BE10B206722}" presName="spacer" presStyleCnt="0"/>
      <dgm:spPr/>
    </dgm:pt>
    <dgm:pt modelId="{AC8B459D-F4AE-4D34-8AFB-7DBAA514F2CE}" type="pres">
      <dgm:prSet presAssocID="{D3465A87-85EA-4436-BDDE-C6B2E8664625}" presName="comp" presStyleCnt="0"/>
      <dgm:spPr/>
    </dgm:pt>
    <dgm:pt modelId="{B986E92F-F42B-499D-A6FC-251FCE93C55B}" type="pres">
      <dgm:prSet presAssocID="{D3465A87-85EA-4436-BDDE-C6B2E8664625}" presName="box" presStyleLbl="node1" presStyleIdx="2" presStyleCnt="3"/>
      <dgm:spPr/>
    </dgm:pt>
    <dgm:pt modelId="{CAEAADA1-B6A2-4D2B-A655-1853B411353C}" type="pres">
      <dgm:prSet presAssocID="{D3465A87-85EA-4436-BDDE-C6B2E8664625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5000" r="-5000"/>
          </a:stretch>
        </a:blipFill>
      </dgm:spPr>
    </dgm:pt>
    <dgm:pt modelId="{7B5BC1CA-CE70-4943-B9E4-25BD87A5ECB9}" type="pres">
      <dgm:prSet presAssocID="{D3465A87-85EA-4436-BDDE-C6B2E8664625}" presName="text" presStyleLbl="node1" presStyleIdx="2" presStyleCnt="3">
        <dgm:presLayoutVars>
          <dgm:bulletEnabled val="1"/>
        </dgm:presLayoutVars>
      </dgm:prSet>
      <dgm:spPr/>
    </dgm:pt>
  </dgm:ptLst>
  <dgm:cxnLst>
    <dgm:cxn modelId="{3C5BE403-B8F3-4D9C-A547-14420877D51B}" type="presOf" srcId="{5476563A-5200-4146-87C9-2D7B1831EAC9}" destId="{7B5BC1CA-CE70-4943-B9E4-25BD87A5ECB9}" srcOrd="1" destOrd="1" presId="urn:microsoft.com/office/officeart/2005/8/layout/vList4"/>
    <dgm:cxn modelId="{A25C950B-CF9E-45D5-8A2E-C4D5FBCCA3F0}" type="presOf" srcId="{5476563A-5200-4146-87C9-2D7B1831EAC9}" destId="{B986E92F-F42B-499D-A6FC-251FCE93C55B}" srcOrd="0" destOrd="1" presId="urn:microsoft.com/office/officeart/2005/8/layout/vList4"/>
    <dgm:cxn modelId="{56299D11-AEE7-441B-867C-2FA3088FDA00}" type="presOf" srcId="{C3C16AE9-4D3C-42C6-99E3-3578492A996F}" destId="{9A29A4F9-48CF-481C-8199-46DD509DF7B2}" srcOrd="1" destOrd="1" presId="urn:microsoft.com/office/officeart/2005/8/layout/vList4"/>
    <dgm:cxn modelId="{6CE90316-5A9A-417D-9660-04FB1EA6A932}" type="presOf" srcId="{A208C4CD-7D4D-4C98-AAAD-A61345308C12}" destId="{4D372A0D-9D4B-42F1-A6BF-277B583152DE}" srcOrd="1" destOrd="1" presId="urn:microsoft.com/office/officeart/2005/8/layout/vList4"/>
    <dgm:cxn modelId="{DD048726-739D-4F0D-98F8-57D62E148E83}" type="presOf" srcId="{A208C4CD-7D4D-4C98-AAAD-A61345308C12}" destId="{F7EDF236-5F7D-4F17-B180-1523C3695210}" srcOrd="0" destOrd="1" presId="urn:microsoft.com/office/officeart/2005/8/layout/vList4"/>
    <dgm:cxn modelId="{41651631-B1EA-41CD-95B6-E968FF4357B8}" type="presOf" srcId="{FF4E2201-CC18-4359-8953-F2B7458F9509}" destId="{B986E92F-F42B-499D-A6FC-251FCE93C55B}" srcOrd="0" destOrd="2" presId="urn:microsoft.com/office/officeart/2005/8/layout/vList4"/>
    <dgm:cxn modelId="{CBD26D3B-7B7E-41BB-A67B-73E49BEBB49B}" srcId="{991A8A05-2180-495A-8ED6-0E38F74677FB}" destId="{D3465A87-85EA-4436-BDDE-C6B2E8664625}" srcOrd="2" destOrd="0" parTransId="{863B0AD9-F848-4B7A-A2EF-A070F50D4209}" sibTransId="{FAC95CEF-F527-425B-A894-94AC20DB5CE5}"/>
    <dgm:cxn modelId="{02AF5D3C-3B87-4DAF-8E13-D2D261622B92}" srcId="{AA7D9FDA-ABDB-498F-B418-9384FD9F7238}" destId="{F576D32E-1C03-4822-9B24-4B94ED1B3DB3}" srcOrd="1" destOrd="0" parTransId="{817DF712-EFFF-4497-8C86-159228C0652F}" sibTransId="{097E3E37-0E62-4180-A502-1F19F84EABC4}"/>
    <dgm:cxn modelId="{995CEE4A-6E5F-47DB-8CAB-E4A9A647830B}" type="presOf" srcId="{ECE3B76E-81AE-46AF-9E04-FBF1636ECB8D}" destId="{F7EDF236-5F7D-4F17-B180-1523C3695210}" srcOrd="0" destOrd="3" presId="urn:microsoft.com/office/officeart/2005/8/layout/vList4"/>
    <dgm:cxn modelId="{EA6C9F6D-73A5-4E09-A565-0A3D76C54AF8}" type="presOf" srcId="{A2C9B44B-1D43-42A3-B693-ED0B52FD1113}" destId="{4D372A0D-9D4B-42F1-A6BF-277B583152DE}" srcOrd="1" destOrd="0" presId="urn:microsoft.com/office/officeart/2005/8/layout/vList4"/>
    <dgm:cxn modelId="{12CA406E-61C6-4045-9022-D631F9C2FEF5}" srcId="{AA7D9FDA-ABDB-498F-B418-9384FD9F7238}" destId="{C3C16AE9-4D3C-42C6-99E3-3578492A996F}" srcOrd="0" destOrd="0" parTransId="{7F644074-0C7A-4211-96DA-873EDAFEE246}" sibTransId="{75428882-E8F6-4E37-8AD3-95668CD46059}"/>
    <dgm:cxn modelId="{BA01434E-C96C-416B-85F6-1890FF31E886}" type="presOf" srcId="{AA7D9FDA-ABDB-498F-B418-9384FD9F7238}" destId="{CA9A20B1-E89F-4DBE-9BF1-C68F574ECD81}" srcOrd="0" destOrd="0" presId="urn:microsoft.com/office/officeart/2005/8/layout/vList4"/>
    <dgm:cxn modelId="{7D7B956F-82EE-40D2-A5FE-89EEF1857160}" type="presOf" srcId="{270191B3-D7B8-40B3-BF9B-7FE5C6640067}" destId="{9A29A4F9-48CF-481C-8199-46DD509DF7B2}" srcOrd="1" destOrd="4" presId="urn:microsoft.com/office/officeart/2005/8/layout/vList4"/>
    <dgm:cxn modelId="{35E0A878-34B6-4AAC-A379-E2795836119C}" type="presOf" srcId="{D3465A87-85EA-4436-BDDE-C6B2E8664625}" destId="{B986E92F-F42B-499D-A6FC-251FCE93C55B}" srcOrd="0" destOrd="0" presId="urn:microsoft.com/office/officeart/2005/8/layout/vList4"/>
    <dgm:cxn modelId="{EBC2047B-87C6-4F1D-B563-6BF651AC6994}" type="presOf" srcId="{0782FAC2-EC73-4565-ADBB-AE143964A8E2}" destId="{9A29A4F9-48CF-481C-8199-46DD509DF7B2}" srcOrd="1" destOrd="3" presId="urn:microsoft.com/office/officeart/2005/8/layout/vList4"/>
    <dgm:cxn modelId="{84F2E484-5AC9-47F6-A510-72AEF2B683CD}" srcId="{991A8A05-2180-495A-8ED6-0E38F74677FB}" destId="{AA7D9FDA-ABDB-498F-B418-9384FD9F7238}" srcOrd="0" destOrd="0" parTransId="{5392B145-B8CE-4E05-B5E4-8358F7CD7268}" sibTransId="{ED1C94A0-63AE-4AF7-BFC8-B1F2F97A618E}"/>
    <dgm:cxn modelId="{94A30387-CE2D-40AD-A72D-FBAB1DBF65A2}" type="presOf" srcId="{270191B3-D7B8-40B3-BF9B-7FE5C6640067}" destId="{CA9A20B1-E89F-4DBE-9BF1-C68F574ECD81}" srcOrd="0" destOrd="4" presId="urn:microsoft.com/office/officeart/2005/8/layout/vList4"/>
    <dgm:cxn modelId="{6150AF8D-2002-4D83-A1A7-0E58579EEA5F}" type="presOf" srcId="{F576D32E-1C03-4822-9B24-4B94ED1B3DB3}" destId="{CA9A20B1-E89F-4DBE-9BF1-C68F574ECD81}" srcOrd="0" destOrd="2" presId="urn:microsoft.com/office/officeart/2005/8/layout/vList4"/>
    <dgm:cxn modelId="{755EBF90-9EA6-425E-9F97-79D82D958208}" type="presOf" srcId="{5960F12E-6EDB-4C11-ABCD-D78D33F166E6}" destId="{F7EDF236-5F7D-4F17-B180-1523C3695210}" srcOrd="0" destOrd="2" presId="urn:microsoft.com/office/officeart/2005/8/layout/vList4"/>
    <dgm:cxn modelId="{1EE69391-3DDC-46AF-82B1-5582C5CCE0D3}" type="presOf" srcId="{F576D32E-1C03-4822-9B24-4B94ED1B3DB3}" destId="{9A29A4F9-48CF-481C-8199-46DD509DF7B2}" srcOrd="1" destOrd="2" presId="urn:microsoft.com/office/officeart/2005/8/layout/vList4"/>
    <dgm:cxn modelId="{1D04299A-C3F4-402C-9191-32F143DF1CAB}" srcId="{AA7D9FDA-ABDB-498F-B418-9384FD9F7238}" destId="{0782FAC2-EC73-4565-ADBB-AE143964A8E2}" srcOrd="2" destOrd="0" parTransId="{F3D5122F-6C73-4F1D-B35D-EE279C91DA2C}" sibTransId="{662AF5BC-5443-4567-B09E-11C35685D4A0}"/>
    <dgm:cxn modelId="{743C95A7-0D26-4810-804A-B6626456B4F8}" type="presOf" srcId="{A2C9B44B-1D43-42A3-B693-ED0B52FD1113}" destId="{F7EDF236-5F7D-4F17-B180-1523C3695210}" srcOrd="0" destOrd="0" presId="urn:microsoft.com/office/officeart/2005/8/layout/vList4"/>
    <dgm:cxn modelId="{2EB6F6A9-A76D-450A-9EB1-D22C7B82CDB3}" type="presOf" srcId="{0782FAC2-EC73-4565-ADBB-AE143964A8E2}" destId="{CA9A20B1-E89F-4DBE-9BF1-C68F574ECD81}" srcOrd="0" destOrd="3" presId="urn:microsoft.com/office/officeart/2005/8/layout/vList4"/>
    <dgm:cxn modelId="{57D223B5-D47C-4939-9A03-DEC32D5E2027}" type="presOf" srcId="{D3465A87-85EA-4436-BDDE-C6B2E8664625}" destId="{7B5BC1CA-CE70-4943-B9E4-25BD87A5ECB9}" srcOrd="1" destOrd="0" presId="urn:microsoft.com/office/officeart/2005/8/layout/vList4"/>
    <dgm:cxn modelId="{06A382B7-2DE7-4850-9F23-C3F5A71105DA}" srcId="{991A8A05-2180-495A-8ED6-0E38F74677FB}" destId="{A2C9B44B-1D43-42A3-B693-ED0B52FD1113}" srcOrd="1" destOrd="0" parTransId="{14A1BBA5-DDDE-467A-8765-3B6F27A10391}" sibTransId="{86A87F3D-85EC-4280-914B-6BE10B206722}"/>
    <dgm:cxn modelId="{6FC899B9-4527-463D-A6AF-BE9743924BC9}" srcId="{AA7D9FDA-ABDB-498F-B418-9384FD9F7238}" destId="{270191B3-D7B8-40B3-BF9B-7FE5C6640067}" srcOrd="3" destOrd="0" parTransId="{9138959C-0BD2-4F1F-A7BC-36C612CDD05D}" sibTransId="{D459999C-7FD9-43E1-9EC6-93F6426C6CC3}"/>
    <dgm:cxn modelId="{82D292C9-ED96-450B-88E6-B73334548187}" type="presOf" srcId="{AA7D9FDA-ABDB-498F-B418-9384FD9F7238}" destId="{9A29A4F9-48CF-481C-8199-46DD509DF7B2}" srcOrd="1" destOrd="0" presId="urn:microsoft.com/office/officeart/2005/8/layout/vList4"/>
    <dgm:cxn modelId="{5D42EED8-C218-4B97-AC21-CE9FCAC04CC2}" type="presOf" srcId="{C3C16AE9-4D3C-42C6-99E3-3578492A996F}" destId="{CA9A20B1-E89F-4DBE-9BF1-C68F574ECD81}" srcOrd="0" destOrd="1" presId="urn:microsoft.com/office/officeart/2005/8/layout/vList4"/>
    <dgm:cxn modelId="{1A6737DF-F49B-4170-A419-171DDCDCF9E0}" srcId="{A2C9B44B-1D43-42A3-B693-ED0B52FD1113}" destId="{5960F12E-6EDB-4C11-ABCD-D78D33F166E6}" srcOrd="1" destOrd="0" parTransId="{2C815DDC-00D1-439B-86D3-D992E32D01C2}" sibTransId="{64D72225-1A3F-40B9-BEBD-8C8ACB79215E}"/>
    <dgm:cxn modelId="{22E6B1E0-BBC6-4B19-AF56-0F67FD72C423}" srcId="{A2C9B44B-1D43-42A3-B693-ED0B52FD1113}" destId="{A208C4CD-7D4D-4C98-AAAD-A61345308C12}" srcOrd="0" destOrd="0" parTransId="{BBA44300-F785-41F6-B23C-97470B0CB70A}" sibTransId="{A7BB9602-8FC9-4D52-9397-A0CCF82886C0}"/>
    <dgm:cxn modelId="{B138CBE4-74C8-4DCA-9228-A8C5C7987364}" srcId="{A2C9B44B-1D43-42A3-B693-ED0B52FD1113}" destId="{ECE3B76E-81AE-46AF-9E04-FBF1636ECB8D}" srcOrd="2" destOrd="0" parTransId="{BF9B9821-D48A-4F83-A0C1-88FCA3B0103A}" sibTransId="{ECDCE0C6-2397-4744-997E-0D51F507BF1E}"/>
    <dgm:cxn modelId="{2632A2E5-08D1-4E5D-9B85-2B0E59159B47}" srcId="{D3465A87-85EA-4436-BDDE-C6B2E8664625}" destId="{FF4E2201-CC18-4359-8953-F2B7458F9509}" srcOrd="1" destOrd="0" parTransId="{2FDB38A6-A2C4-4862-8F7D-A7CD4218D99F}" sibTransId="{21F404B3-F717-4E43-A775-B021DA11B263}"/>
    <dgm:cxn modelId="{208691F5-77C0-47F9-9026-55045D4F9EFB}" type="presOf" srcId="{5960F12E-6EDB-4C11-ABCD-D78D33F166E6}" destId="{4D372A0D-9D4B-42F1-A6BF-277B583152DE}" srcOrd="1" destOrd="2" presId="urn:microsoft.com/office/officeart/2005/8/layout/vList4"/>
    <dgm:cxn modelId="{58C0E0F5-F82A-4FE5-AB7C-EAC69803F703}" type="presOf" srcId="{991A8A05-2180-495A-8ED6-0E38F74677FB}" destId="{53DF0241-3B99-4595-A9BD-B5E5B696538B}" srcOrd="0" destOrd="0" presId="urn:microsoft.com/office/officeart/2005/8/layout/vList4"/>
    <dgm:cxn modelId="{B81679F8-5552-4C7C-AD39-21363E18CA64}" type="presOf" srcId="{FF4E2201-CC18-4359-8953-F2B7458F9509}" destId="{7B5BC1CA-CE70-4943-B9E4-25BD87A5ECB9}" srcOrd="1" destOrd="2" presId="urn:microsoft.com/office/officeart/2005/8/layout/vList4"/>
    <dgm:cxn modelId="{7B58D7F8-7AB9-4315-A23B-2E2CCA029D53}" srcId="{D3465A87-85EA-4436-BDDE-C6B2E8664625}" destId="{5476563A-5200-4146-87C9-2D7B1831EAC9}" srcOrd="0" destOrd="0" parTransId="{A688F157-F783-4CF5-9CA3-2C967BE5D024}" sibTransId="{1E5720B3-A9F9-44E5-88CA-EE0E660BBAB4}"/>
    <dgm:cxn modelId="{CDC3F2FE-7996-4C62-A338-C45E321301FF}" type="presOf" srcId="{ECE3B76E-81AE-46AF-9E04-FBF1636ECB8D}" destId="{4D372A0D-9D4B-42F1-A6BF-277B583152DE}" srcOrd="1" destOrd="3" presId="urn:microsoft.com/office/officeart/2005/8/layout/vList4"/>
    <dgm:cxn modelId="{C787494A-A99C-46EC-A1E7-D7E937690DB9}" type="presParOf" srcId="{53DF0241-3B99-4595-A9BD-B5E5B696538B}" destId="{1AF806FB-6D12-428A-BF6A-CC6E2783359A}" srcOrd="0" destOrd="0" presId="urn:microsoft.com/office/officeart/2005/8/layout/vList4"/>
    <dgm:cxn modelId="{4C8F27C8-5DF1-455D-96AA-FB88D4D085F0}" type="presParOf" srcId="{1AF806FB-6D12-428A-BF6A-CC6E2783359A}" destId="{CA9A20B1-E89F-4DBE-9BF1-C68F574ECD81}" srcOrd="0" destOrd="0" presId="urn:microsoft.com/office/officeart/2005/8/layout/vList4"/>
    <dgm:cxn modelId="{3FC8AC81-9E54-46A2-AB65-6E20C9D5FE21}" type="presParOf" srcId="{1AF806FB-6D12-428A-BF6A-CC6E2783359A}" destId="{9DDEC0A9-7555-4DDE-B344-C7AD0C2605C9}" srcOrd="1" destOrd="0" presId="urn:microsoft.com/office/officeart/2005/8/layout/vList4"/>
    <dgm:cxn modelId="{12C9FB6D-C734-4108-A6BB-EFEA94CF9FCC}" type="presParOf" srcId="{1AF806FB-6D12-428A-BF6A-CC6E2783359A}" destId="{9A29A4F9-48CF-481C-8199-46DD509DF7B2}" srcOrd="2" destOrd="0" presId="urn:microsoft.com/office/officeart/2005/8/layout/vList4"/>
    <dgm:cxn modelId="{0A3BD256-829F-42D9-93ED-510902A92958}" type="presParOf" srcId="{53DF0241-3B99-4595-A9BD-B5E5B696538B}" destId="{14DDDF55-AAB6-41DE-BA37-B91501032508}" srcOrd="1" destOrd="0" presId="urn:microsoft.com/office/officeart/2005/8/layout/vList4"/>
    <dgm:cxn modelId="{F44D0975-B966-49FC-BA5B-9D4290592A80}" type="presParOf" srcId="{53DF0241-3B99-4595-A9BD-B5E5B696538B}" destId="{625CFB87-227C-42D8-B156-71B9C71BFB80}" srcOrd="2" destOrd="0" presId="urn:microsoft.com/office/officeart/2005/8/layout/vList4"/>
    <dgm:cxn modelId="{6CC9865C-2B84-47BC-AC57-A743349A54BD}" type="presParOf" srcId="{625CFB87-227C-42D8-B156-71B9C71BFB80}" destId="{F7EDF236-5F7D-4F17-B180-1523C3695210}" srcOrd="0" destOrd="0" presId="urn:microsoft.com/office/officeart/2005/8/layout/vList4"/>
    <dgm:cxn modelId="{17F86639-80B6-4EA0-B1B3-F84333204146}" type="presParOf" srcId="{625CFB87-227C-42D8-B156-71B9C71BFB80}" destId="{5D0D829F-21FB-442F-98F2-6D767F12B8E7}" srcOrd="1" destOrd="0" presId="urn:microsoft.com/office/officeart/2005/8/layout/vList4"/>
    <dgm:cxn modelId="{B9904AF5-5D1A-40E1-A4C9-FB6778D61A5A}" type="presParOf" srcId="{625CFB87-227C-42D8-B156-71B9C71BFB80}" destId="{4D372A0D-9D4B-42F1-A6BF-277B583152DE}" srcOrd="2" destOrd="0" presId="urn:microsoft.com/office/officeart/2005/8/layout/vList4"/>
    <dgm:cxn modelId="{AD1B3AC7-AAB4-4F30-9DFA-A0283FF2F2AB}" type="presParOf" srcId="{53DF0241-3B99-4595-A9BD-B5E5B696538B}" destId="{AC150704-48F4-487B-9494-02F2F10D7241}" srcOrd="3" destOrd="0" presId="urn:microsoft.com/office/officeart/2005/8/layout/vList4"/>
    <dgm:cxn modelId="{D30F6C91-999C-485C-AF4A-090AC7F75AB6}" type="presParOf" srcId="{53DF0241-3B99-4595-A9BD-B5E5B696538B}" destId="{AC8B459D-F4AE-4D34-8AFB-7DBAA514F2CE}" srcOrd="4" destOrd="0" presId="urn:microsoft.com/office/officeart/2005/8/layout/vList4"/>
    <dgm:cxn modelId="{AE195EC3-5676-48A9-AC53-6FB9C156141C}" type="presParOf" srcId="{AC8B459D-F4AE-4D34-8AFB-7DBAA514F2CE}" destId="{B986E92F-F42B-499D-A6FC-251FCE93C55B}" srcOrd="0" destOrd="0" presId="urn:microsoft.com/office/officeart/2005/8/layout/vList4"/>
    <dgm:cxn modelId="{B95E209C-8BA0-4D78-B518-98F058DAD233}" type="presParOf" srcId="{AC8B459D-F4AE-4D34-8AFB-7DBAA514F2CE}" destId="{CAEAADA1-B6A2-4D2B-A655-1853B411353C}" srcOrd="1" destOrd="0" presId="urn:microsoft.com/office/officeart/2005/8/layout/vList4"/>
    <dgm:cxn modelId="{340F0931-0125-441E-ACB7-658866C51B07}" type="presParOf" srcId="{AC8B459D-F4AE-4D34-8AFB-7DBAA514F2CE}" destId="{7B5BC1CA-CE70-4943-B9E4-25BD87A5ECB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25585-9F09-4FFB-B7B6-AAFB8C7FFA7F}">
      <dsp:nvSpPr>
        <dsp:cNvPr id="0" name=""/>
        <dsp:cNvSpPr/>
      </dsp:nvSpPr>
      <dsp:spPr>
        <a:xfrm>
          <a:off x="0" y="482605"/>
          <a:ext cx="740228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D5E9A-0FDA-434F-A806-2D72A685E379}">
      <dsp:nvSpPr>
        <dsp:cNvPr id="0" name=""/>
        <dsp:cNvSpPr/>
      </dsp:nvSpPr>
      <dsp:spPr>
        <a:xfrm>
          <a:off x="370114" y="54565"/>
          <a:ext cx="518160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52" tIns="0" rIns="19585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תפיסה ביחס לשאלה מהו, באופן כללי, ארגון</a:t>
          </a:r>
        </a:p>
      </dsp:txBody>
      <dsp:txXfrm>
        <a:off x="411904" y="96355"/>
        <a:ext cx="5098020" cy="772500"/>
      </dsp:txXfrm>
    </dsp:sp>
    <dsp:sp modelId="{A12DE777-195D-4455-9587-9AEBF5F128F1}">
      <dsp:nvSpPr>
        <dsp:cNvPr id="0" name=""/>
        <dsp:cNvSpPr/>
      </dsp:nvSpPr>
      <dsp:spPr>
        <a:xfrm>
          <a:off x="0" y="1798045"/>
          <a:ext cx="740228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1551A-721F-40B7-9AC2-F606CBB2BF87}">
      <dsp:nvSpPr>
        <dsp:cNvPr id="0" name=""/>
        <dsp:cNvSpPr/>
      </dsp:nvSpPr>
      <dsp:spPr>
        <a:xfrm>
          <a:off x="370114" y="1370005"/>
          <a:ext cx="5181600" cy="85608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52" tIns="0" rIns="19585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תפיסה ביחס לשאלה מהי, באופן ייחודי, הזהות של הארגון הנדון</a:t>
          </a:r>
        </a:p>
      </dsp:txBody>
      <dsp:txXfrm>
        <a:off x="411904" y="1411795"/>
        <a:ext cx="5098020" cy="772500"/>
      </dsp:txXfrm>
    </dsp:sp>
    <dsp:sp modelId="{B962BEFF-8EF6-4C15-9FCE-6BAED9CBD84E}">
      <dsp:nvSpPr>
        <dsp:cNvPr id="0" name=""/>
        <dsp:cNvSpPr/>
      </dsp:nvSpPr>
      <dsp:spPr>
        <a:xfrm>
          <a:off x="0" y="3113485"/>
          <a:ext cx="740228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EE943-832C-4D70-AEF6-90A07D086F8F}">
      <dsp:nvSpPr>
        <dsp:cNvPr id="0" name=""/>
        <dsp:cNvSpPr/>
      </dsp:nvSpPr>
      <dsp:spPr>
        <a:xfrm>
          <a:off x="370114" y="2685445"/>
          <a:ext cx="5181600" cy="85608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52" tIns="0" rIns="19585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תפיסה ביחס לשאלה מה דורשת מן הארגון המעטפת החברתית שבתוכה הוא מתפקד</a:t>
          </a:r>
        </a:p>
      </dsp:txBody>
      <dsp:txXfrm>
        <a:off x="411904" y="2727235"/>
        <a:ext cx="5098020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1AB72-C2BC-4FBD-8DF1-E78147A49AE5}">
      <dsp:nvSpPr>
        <dsp:cNvPr id="0" name=""/>
        <dsp:cNvSpPr/>
      </dsp:nvSpPr>
      <dsp:spPr>
        <a:xfrm>
          <a:off x="1510841" y="204005"/>
          <a:ext cx="4048733" cy="140607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89E7D-317E-41E3-9C5C-890D9A481505}">
      <dsp:nvSpPr>
        <dsp:cNvPr id="0" name=""/>
        <dsp:cNvSpPr/>
      </dsp:nvSpPr>
      <dsp:spPr>
        <a:xfrm>
          <a:off x="3149166" y="3646998"/>
          <a:ext cx="784638" cy="50216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5F9F8-2481-4640-9FEE-78B163DCD032}">
      <dsp:nvSpPr>
        <dsp:cNvPr id="0" name=""/>
        <dsp:cNvSpPr/>
      </dsp:nvSpPr>
      <dsp:spPr>
        <a:xfrm>
          <a:off x="1658353" y="4048733"/>
          <a:ext cx="3766263" cy="94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3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אתיקה ארגונית</a:t>
          </a:r>
        </a:p>
      </dsp:txBody>
      <dsp:txXfrm>
        <a:off x="1658353" y="4048733"/>
        <a:ext cx="3766263" cy="941565"/>
      </dsp:txXfrm>
    </dsp:sp>
    <dsp:sp modelId="{91C9356C-8E2E-49C0-A867-6241EB5A147D}">
      <dsp:nvSpPr>
        <dsp:cNvPr id="0" name=""/>
        <dsp:cNvSpPr/>
      </dsp:nvSpPr>
      <dsp:spPr>
        <a:xfrm>
          <a:off x="2982823" y="1718671"/>
          <a:ext cx="1412348" cy="1412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solidFill>
                <a:srgbClr val="002060"/>
              </a:solidFill>
            </a:rPr>
            <a:t>יסוד חינוכי</a:t>
          </a:r>
        </a:p>
      </dsp:txBody>
      <dsp:txXfrm>
        <a:off x="3189657" y="1925505"/>
        <a:ext cx="998680" cy="998680"/>
      </dsp:txXfrm>
    </dsp:sp>
    <dsp:sp modelId="{6FBEF63B-986C-4CD3-812E-C45C7A8F701E}">
      <dsp:nvSpPr>
        <dsp:cNvPr id="0" name=""/>
        <dsp:cNvSpPr/>
      </dsp:nvSpPr>
      <dsp:spPr>
        <a:xfrm>
          <a:off x="1972208" y="659096"/>
          <a:ext cx="1412348" cy="1412348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יסוד התנהגותי</a:t>
          </a:r>
        </a:p>
      </dsp:txBody>
      <dsp:txXfrm>
        <a:off x="2179042" y="865930"/>
        <a:ext cx="998680" cy="998680"/>
      </dsp:txXfrm>
    </dsp:sp>
    <dsp:sp modelId="{91727CFA-172E-4578-B8AD-EA647227694B}">
      <dsp:nvSpPr>
        <dsp:cNvPr id="0" name=""/>
        <dsp:cNvSpPr/>
      </dsp:nvSpPr>
      <dsp:spPr>
        <a:xfrm>
          <a:off x="3415943" y="317621"/>
          <a:ext cx="1412348" cy="1412348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יסוד אידיאולוגי</a:t>
          </a:r>
        </a:p>
      </dsp:txBody>
      <dsp:txXfrm>
        <a:off x="3622777" y="524455"/>
        <a:ext cx="998680" cy="998680"/>
      </dsp:txXfrm>
    </dsp:sp>
    <dsp:sp modelId="{67559E8E-F1B8-4C57-8DF3-B1CDB70B2BD7}">
      <dsp:nvSpPr>
        <dsp:cNvPr id="0" name=""/>
        <dsp:cNvSpPr/>
      </dsp:nvSpPr>
      <dsp:spPr>
        <a:xfrm>
          <a:off x="1344498" y="0"/>
          <a:ext cx="4393974" cy="351517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1E9C7-0ECC-486E-BC3E-838D2931CD64}">
      <dsp:nvSpPr>
        <dsp:cNvPr id="0" name=""/>
        <dsp:cNvSpPr/>
      </dsp:nvSpPr>
      <dsp:spPr>
        <a:xfrm>
          <a:off x="1015999" y="1070223"/>
          <a:ext cx="6096000" cy="3278220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0420D-6129-4979-AFC9-F6352C1BF003}">
      <dsp:nvSpPr>
        <dsp:cNvPr id="0" name=""/>
        <dsp:cNvSpPr/>
      </dsp:nvSpPr>
      <dsp:spPr>
        <a:xfrm>
          <a:off x="4063999" y="1417913"/>
          <a:ext cx="812" cy="258284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944E3-409A-42FF-9765-ED3D6727A560}">
      <dsp:nvSpPr>
        <dsp:cNvPr id="0" name=""/>
        <dsp:cNvSpPr/>
      </dsp:nvSpPr>
      <dsp:spPr>
        <a:xfrm>
          <a:off x="1219199" y="1318573"/>
          <a:ext cx="2641600" cy="2781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אנשים בעלי כוונות טובות, שמחוסר ברירה מקבלים החלטות לרעת הציבור, כדי שלא להסתבן עם בעלי ההון שבתרומותיהם הם תלויים</a:t>
          </a:r>
        </a:p>
      </dsp:txBody>
      <dsp:txXfrm>
        <a:off x="1219199" y="1318573"/>
        <a:ext cx="2641600" cy="2781520"/>
      </dsp:txXfrm>
    </dsp:sp>
    <dsp:sp modelId="{ACEF5452-E5B0-4177-A6C0-7C833CA49252}">
      <dsp:nvSpPr>
        <dsp:cNvPr id="0" name=""/>
        <dsp:cNvSpPr/>
      </dsp:nvSpPr>
      <dsp:spPr>
        <a:xfrm>
          <a:off x="4267199" y="1318573"/>
          <a:ext cx="2641600" cy="2781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שחיתות המביאה לרווח פוליטי והיא נובעת מכך שהמערכת תחרותית וקשה ועמוסה בליקויים ומגורמים המושרשים בתוך המבנים המוסדיים</a:t>
          </a:r>
        </a:p>
      </dsp:txBody>
      <dsp:txXfrm>
        <a:off x="4267199" y="1318573"/>
        <a:ext cx="2641600" cy="2781520"/>
      </dsp:txXfrm>
    </dsp:sp>
    <dsp:sp modelId="{591DE67B-E647-4F6A-98CC-D2C84B3B0762}">
      <dsp:nvSpPr>
        <dsp:cNvPr id="0" name=""/>
        <dsp:cNvSpPr/>
      </dsp:nvSpPr>
      <dsp:spPr>
        <a:xfrm rot="16200000">
          <a:off x="-1280120" y="1505953"/>
          <a:ext cx="3576240" cy="1016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שחיתות כתלות</a:t>
          </a:r>
        </a:p>
      </dsp:txBody>
      <dsp:txXfrm>
        <a:off x="-1126567" y="1914370"/>
        <a:ext cx="3269135" cy="506272"/>
      </dsp:txXfrm>
    </dsp:sp>
    <dsp:sp modelId="{FDB19D07-8B26-47A4-B68A-DA1A041AB78A}">
      <dsp:nvSpPr>
        <dsp:cNvPr id="0" name=""/>
        <dsp:cNvSpPr/>
      </dsp:nvSpPr>
      <dsp:spPr>
        <a:xfrm rot="5400000">
          <a:off x="5831879" y="2896713"/>
          <a:ext cx="3576240" cy="1016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שחיתות מוסרית</a:t>
          </a:r>
        </a:p>
      </dsp:txBody>
      <dsp:txXfrm>
        <a:off x="5985432" y="2998025"/>
        <a:ext cx="3269135" cy="5062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A20B1-E89F-4DBE-9BF1-C68F574ECD81}">
      <dsp:nvSpPr>
        <dsp:cNvPr id="0" name=""/>
        <dsp:cNvSpPr/>
      </dsp:nvSpPr>
      <dsp:spPr>
        <a:xfrm>
          <a:off x="0" y="0"/>
          <a:ext cx="7707086" cy="1423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תקנות הבטיחות בעבודה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ציוד מגן בעבודה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הגבלת רעש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חדרי שירותים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מי שתייה</a:t>
          </a:r>
        </a:p>
      </dsp:txBody>
      <dsp:txXfrm>
        <a:off x="0" y="0"/>
        <a:ext cx="6023285" cy="1423836"/>
      </dsp:txXfrm>
    </dsp:sp>
    <dsp:sp modelId="{9DDEC0A9-7555-4DDE-B344-C7AD0C2605C9}">
      <dsp:nvSpPr>
        <dsp:cNvPr id="0" name=""/>
        <dsp:cNvSpPr/>
      </dsp:nvSpPr>
      <dsp:spPr>
        <a:xfrm>
          <a:off x="6023285" y="142383"/>
          <a:ext cx="1541417" cy="11390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DF236-5F7D-4F17-B180-1523C3695210}">
      <dsp:nvSpPr>
        <dsp:cNvPr id="0" name=""/>
        <dsp:cNvSpPr/>
      </dsp:nvSpPr>
      <dsp:spPr>
        <a:xfrm>
          <a:off x="0" y="1566219"/>
          <a:ext cx="7707086" cy="1423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חוק שעות עבודה ומנוחה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הפסקה במהלך העבודה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שעות נוספות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ימי מנוחה</a:t>
          </a:r>
        </a:p>
      </dsp:txBody>
      <dsp:txXfrm>
        <a:off x="0" y="1566219"/>
        <a:ext cx="6023285" cy="1423836"/>
      </dsp:txXfrm>
    </dsp:sp>
    <dsp:sp modelId="{5D0D829F-21FB-442F-98F2-6D767F12B8E7}">
      <dsp:nvSpPr>
        <dsp:cNvPr id="0" name=""/>
        <dsp:cNvSpPr/>
      </dsp:nvSpPr>
      <dsp:spPr>
        <a:xfrm>
          <a:off x="6023285" y="1708603"/>
          <a:ext cx="1541417" cy="11390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6E92F-F42B-499D-A6FC-251FCE93C55B}">
      <dsp:nvSpPr>
        <dsp:cNvPr id="0" name=""/>
        <dsp:cNvSpPr/>
      </dsp:nvSpPr>
      <dsp:spPr>
        <a:xfrm>
          <a:off x="0" y="3132439"/>
          <a:ext cx="7707086" cy="1423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חוק הזכות לעבודה בישיבה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העמדת כיסאות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400" kern="1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מתן אפשרות לעבוד בישיבה</a:t>
          </a:r>
        </a:p>
      </dsp:txBody>
      <dsp:txXfrm>
        <a:off x="0" y="3132439"/>
        <a:ext cx="6023285" cy="1423836"/>
      </dsp:txXfrm>
    </dsp:sp>
    <dsp:sp modelId="{CAEAADA1-B6A2-4D2B-A655-1853B411353C}">
      <dsp:nvSpPr>
        <dsp:cNvPr id="0" name=""/>
        <dsp:cNvSpPr/>
      </dsp:nvSpPr>
      <dsp:spPr>
        <a:xfrm>
          <a:off x="6023285" y="3274823"/>
          <a:ext cx="1541417" cy="11390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ו'/תמוז/תש"ף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100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9440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120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6233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5094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4740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5453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25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498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5802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5937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8130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3927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6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  <a:p>
            <a:r>
              <a:rPr lang="he-IL"/>
              <a:t>5.1 – הגדרה וחשיבות</a:t>
            </a:r>
          </a:p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אתיקה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e-IL"/>
              <a:t>מגמת ניהול עסקי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055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ו'/תמוז/תש"ף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  <p:sldLayoutId id="2147483672" r:id="rId13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strauss-group.co.il/aboutus/values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www.tasmc.org.il/About/Pages/Mission-and-Vision.aspx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eviathanproject.co.il/?gclid=Cj0KCQiApt_xBRDxARIsAAMUMu_3H96PiLDNHExljDsP0iWW7aaUbEWyXkYXH7UUvxkjCmFhX9DjSpkaAuFnEALw_wcB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www.idf.il/%D7%9E%D7%90%D7%9E%D7%A8%D7%99%D7%9D/%D7%90%D7%95%D7%93%D7%95%D7%AA-%D7%A6%D7%94%D7%9C/%D7%A8%D7%95%D7%97-%D7%A6%D7%94%D7%9C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ain.knesset.gov.il/About/Lexicon/Pages/ethics.asp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sz="4000" dirty="0"/>
              <a:t>קוד אתי של ארגונים - משימה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518982"/>
            <a:ext cx="7761461" cy="4153058"/>
          </a:xfrm>
        </p:spPr>
        <p:txBody>
          <a:bodyPr>
            <a:normAutofit/>
          </a:bodyPr>
          <a:lstStyle/>
          <a:p>
            <a:r>
              <a:rPr lang="he-IL" sz="3600" dirty="0"/>
              <a:t>ערכו חיפוש באינטרנט </a:t>
            </a:r>
            <a:r>
              <a:rPr lang="he-IL" sz="3600" dirty="0" err="1"/>
              <a:t>ומיצאו</a:t>
            </a:r>
            <a:r>
              <a:rPr lang="he-IL" sz="3600" dirty="0"/>
              <a:t> לקוד אתי של 3 ארגונים.</a:t>
            </a:r>
          </a:p>
          <a:p>
            <a:r>
              <a:rPr lang="he-IL" sz="3600" dirty="0"/>
              <a:t>בדקו אילו ערכים מופיעים בקוד האתי של הארגונים שבדקתם ומאיזה תחום הם.</a:t>
            </a:r>
          </a:p>
          <a:p>
            <a:pPr marL="96848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349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FF14C56-4974-4901-90AA-C8E309CE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8903" y="6344177"/>
            <a:ext cx="4973915" cy="309201"/>
          </a:xfrm>
        </p:spPr>
        <p:txBody>
          <a:bodyPr/>
          <a:lstStyle/>
          <a:p>
            <a:r>
              <a:rPr lang="he-IL" sz="1800" b="1" dirty="0">
                <a:solidFill>
                  <a:srgbClr val="002060"/>
                </a:solidFill>
              </a:rPr>
              <a:t>אתיקה - מגמת ניהול עסקי – משרד החינוך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21D33AC6-829D-4D4D-8DFB-6544A3214B82}"/>
              </a:ext>
            </a:extLst>
          </p:cNvPr>
          <p:cNvSpPr/>
          <p:nvPr/>
        </p:nvSpPr>
        <p:spPr>
          <a:xfrm>
            <a:off x="7416799" y="5689736"/>
            <a:ext cx="4018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https://www.tasmc.org.il/About/Pages/Mission-and-Vision.aspx</a:t>
            </a:r>
            <a:endParaRPr lang="he-IL" dirty="0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1447319A-8300-4425-BFE4-1A06E378C405}"/>
              </a:ext>
            </a:extLst>
          </p:cNvPr>
          <p:cNvSpPr/>
          <p:nvPr/>
        </p:nvSpPr>
        <p:spPr>
          <a:xfrm>
            <a:off x="245894" y="2101622"/>
            <a:ext cx="4548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https://www.strauss-group.co.il/aboutus/values/</a:t>
            </a:r>
            <a:endParaRPr lang="he-IL" dirty="0"/>
          </a:p>
        </p:txBody>
      </p:sp>
      <p:pic>
        <p:nvPicPr>
          <p:cNvPr id="3082" name="Picture 10" descr="×ª××¦××ª ×ª××× × ×¢×××¨ ×©××¨×××¡ ×ª××× ××ª">
            <a:extLst>
              <a:ext uri="{FF2B5EF4-FFF2-40B4-BE49-F238E27FC236}">
                <a16:creationId xmlns:a16="http://schemas.microsoft.com/office/drawing/2014/main" id="{C96D0809-C20A-4ADD-B6FE-9BA71B61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33" y="429954"/>
            <a:ext cx="2113527" cy="144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×ª××¦××ª ×ª××× × ×¢×××¨ ××××××× ×ª××× ××ª">
            <a:extLst>
              <a:ext uri="{FF2B5EF4-FFF2-40B4-BE49-F238E27FC236}">
                <a16:creationId xmlns:a16="http://schemas.microsoft.com/office/drawing/2014/main" id="{6EA04D7D-34BD-422B-826B-4EDEE2143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92" y="3194947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מלבן 14">
            <a:extLst>
              <a:ext uri="{FF2B5EF4-FFF2-40B4-BE49-F238E27FC236}">
                <a16:creationId xmlns:a16="http://schemas.microsoft.com/office/drawing/2014/main" id="{90741D29-8E63-461D-B6E1-3BE5015DDFCD}"/>
              </a:ext>
            </a:extLst>
          </p:cNvPr>
          <p:cNvSpPr/>
          <p:nvPr/>
        </p:nvSpPr>
        <p:spPr>
          <a:xfrm>
            <a:off x="4910660" y="2009289"/>
            <a:ext cx="7035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https://leviathanproject.co.il/?gclid=Cj0KCQiApt_xBRDxARIsAAMUMu_3H96PiLDNHExljDsP0iWW7aaUbEWyXkYXH7UUvxkjCmFhX9DjSpkaAuFnEALw_wcB</a:t>
            </a:r>
            <a:endParaRPr lang="he-IL" dirty="0"/>
          </a:p>
        </p:txBody>
      </p:sp>
      <p:pic>
        <p:nvPicPr>
          <p:cNvPr id="1026" name="Picture 2" descr="תוצאת תמונה עבור מאגר לוויתן תמונות">
            <a:extLst>
              <a:ext uri="{FF2B5EF4-FFF2-40B4-BE49-F238E27FC236}">
                <a16:creationId xmlns:a16="http://schemas.microsoft.com/office/drawing/2014/main" id="{02D4C555-DBA0-47A9-AE69-C2A6F6948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42" y="268543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וצאת תמונה עבור סמל צהל">
            <a:extLst>
              <a:ext uri="{FF2B5EF4-FFF2-40B4-BE49-F238E27FC236}">
                <a16:creationId xmlns:a16="http://schemas.microsoft.com/office/drawing/2014/main" id="{163919E3-101B-46AC-80A9-2DCCE937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85" y="3306503"/>
            <a:ext cx="16573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81282B2C-C226-451D-ACDA-FAF5591C43ED}"/>
              </a:ext>
            </a:extLst>
          </p:cNvPr>
          <p:cNvSpPr/>
          <p:nvPr/>
        </p:nvSpPr>
        <p:spPr>
          <a:xfrm>
            <a:off x="1175656" y="4728382"/>
            <a:ext cx="47393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https://www.idf.il/%D7%9E%D7%90%D7%9E%D7%A8%D7%99%D7%9D/%D7%90%D7%95%D7%93%D7%95%D7%AA-%D7%A6%D7%94%D7%9C/%D7%A8%D7%95%D7%97-%D7%A6%D7%94%D7%9C/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3586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DF140B7C-7E79-435D-9EBD-1F9361D42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45" r="26289"/>
          <a:stretch/>
        </p:blipFill>
        <p:spPr>
          <a:xfrm>
            <a:off x="2636874" y="1161640"/>
            <a:ext cx="2771082" cy="4249093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התנהגות ארגונית לא נאותה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3A63413-BBC1-42AE-BCEE-6DB9EA37BE26}"/>
              </a:ext>
            </a:extLst>
          </p:cNvPr>
          <p:cNvSpPr txBox="1"/>
          <p:nvPr/>
        </p:nvSpPr>
        <p:spPr>
          <a:xfrm>
            <a:off x="6615613" y="993319"/>
            <a:ext cx="5576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תהליך שבו מופרות הנורמות הארגוניות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492ABE16-1F34-4F1B-A891-B12B92A81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447" y="1977200"/>
            <a:ext cx="8347393" cy="246063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277FA71-9DBC-4060-8CA0-84E50039F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36" y="3286186"/>
            <a:ext cx="8260078" cy="32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שחיתות חוקית</a:t>
            </a:r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474BF685-F1B2-488B-B96C-530D6AE18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556640"/>
              </p:ext>
            </p:extLst>
          </p:nvPr>
        </p:nvGraphicFramePr>
        <p:xfrm>
          <a:off x="822960" y="9327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0366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שחיתות שלטונית / שחיתות פוליטית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135033" y="1143347"/>
            <a:ext cx="10894407" cy="720094"/>
          </a:xfrm>
        </p:spPr>
        <p:txBody>
          <a:bodyPr>
            <a:normAutofit/>
          </a:bodyPr>
          <a:lstStyle/>
          <a:p>
            <a:pPr marL="96848" indent="0">
              <a:buNone/>
            </a:pPr>
            <a:r>
              <a:rPr lang="he-IL" dirty="0"/>
              <a:t>שימוש לרעה במשרה ציבורית על מנת להשיג טובות הנאה או רווח אישי.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DD91988-C870-49F2-9D5F-B1259D8DD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47" y="1831595"/>
            <a:ext cx="9966960" cy="3734719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196DEFFE-A3A6-4DDF-9643-CF3C4387E9E1}"/>
              </a:ext>
            </a:extLst>
          </p:cNvPr>
          <p:cNvSpPr/>
          <p:nvPr/>
        </p:nvSpPr>
        <p:spPr>
          <a:xfrm>
            <a:off x="709474" y="6069896"/>
            <a:ext cx="5872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https://main.knesset.gov.il/About/Lexicon/Pages/ethics.aspx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808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דרכים לצמצום שחיתות שלטונית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B602298B-BDB2-46CF-9B7F-9BE83200D1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/>
            <a:r>
              <a:rPr lang="he-IL" dirty="0"/>
              <a:t>הפחתת הריכוזיות במערכות השלטון</a:t>
            </a:r>
          </a:p>
          <a:p>
            <a:pPr marL="342900" indent="-342900"/>
            <a:r>
              <a:rPr lang="he-IL" dirty="0"/>
              <a:t>הגברת השירות לציבור באמצעים מקוונים – צמצום מגע עם הפקידות</a:t>
            </a:r>
          </a:p>
          <a:p>
            <a:pPr marL="342900" indent="-342900"/>
            <a:r>
              <a:rPr lang="he-IL" dirty="0"/>
              <a:t>הגברת ניידות של פקידים בעמדות רגישות</a:t>
            </a:r>
          </a:p>
          <a:p>
            <a:pPr marL="342900" indent="-342900"/>
            <a:r>
              <a:rPr lang="he-IL" dirty="0"/>
              <a:t>החדרת שקיפות לתהליכים בירוקרטיים</a:t>
            </a:r>
          </a:p>
          <a:p>
            <a:pPr marL="342900" indent="-342900"/>
            <a:r>
              <a:rPr lang="he-IL" dirty="0"/>
              <a:t>הידוק הפיקוח על מכרזים</a:t>
            </a:r>
          </a:p>
          <a:p>
            <a:pPr marL="342900" indent="-342900"/>
            <a:r>
              <a:rPr lang="he-IL" dirty="0"/>
              <a:t>קביעת תקופת צינון</a:t>
            </a:r>
          </a:p>
          <a:p>
            <a:pPr marL="342900" indent="-342900"/>
            <a:r>
              <a:rPr lang="he-IL" dirty="0"/>
              <a:t>הגברת האכיפה</a:t>
            </a:r>
          </a:p>
        </p:txBody>
      </p:sp>
    </p:spTree>
    <p:extLst>
      <p:ext uri="{BB962C8B-B14F-4D97-AF65-F5344CB8AC3E}">
        <p14:creationId xmlns:p14="http://schemas.microsoft.com/office/powerpoint/2010/main" val="346880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תמחור הוגן – שווי הוגן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1150734" y="1358252"/>
            <a:ext cx="8072546" cy="2675267"/>
          </a:xfrm>
        </p:spPr>
        <p:txBody>
          <a:bodyPr/>
          <a:lstStyle/>
          <a:p>
            <a:pPr algn="just"/>
            <a:r>
              <a:rPr lang="he-IL" b="0" dirty="0">
                <a:solidFill>
                  <a:srgbClr val="002060"/>
                </a:solidFill>
              </a:rPr>
              <a:t>מונח מתחום החשבונאות והכלכלה שתכליתו למדוד מדידה מבוססת שוק של מחיר השוק של סחורה, שירות או נכס. המטרה של מדיד שווי הוגן היא </a:t>
            </a:r>
            <a:r>
              <a:rPr lang="he-IL" b="0" dirty="0" err="1">
                <a:solidFill>
                  <a:srgbClr val="002060"/>
                </a:solidFill>
              </a:rPr>
              <a:t>לאמוד</a:t>
            </a:r>
            <a:r>
              <a:rPr lang="he-IL" b="0" dirty="0">
                <a:solidFill>
                  <a:srgbClr val="002060"/>
                </a:solidFill>
              </a:rPr>
              <a:t> את המחיר שבו תתרחש עסקה רגילה למכירת נכס או להעברת התחייבות בין משתתפים בשוק במועד המדידה ובתנאי השוק הנוכחיים.</a:t>
            </a:r>
            <a:endParaRPr lang="he-IL" sz="44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8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דוגמא לתמחור הוגן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953F4899-10B8-4438-8FF7-25D17AFBD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0578"/>
              </p:ext>
            </p:extLst>
          </p:nvPr>
        </p:nvGraphicFramePr>
        <p:xfrm>
          <a:off x="741680" y="1217506"/>
          <a:ext cx="10292079" cy="4211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30693">
                  <a:extLst>
                    <a:ext uri="{9D8B030D-6E8A-4147-A177-3AD203B41FA5}">
                      <a16:colId xmlns:a16="http://schemas.microsoft.com/office/drawing/2014/main" val="1210210824"/>
                    </a:ext>
                  </a:extLst>
                </a:gridCol>
                <a:gridCol w="3430693">
                  <a:extLst>
                    <a:ext uri="{9D8B030D-6E8A-4147-A177-3AD203B41FA5}">
                      <a16:colId xmlns:a16="http://schemas.microsoft.com/office/drawing/2014/main" val="2530876303"/>
                    </a:ext>
                  </a:extLst>
                </a:gridCol>
                <a:gridCol w="3430693">
                  <a:extLst>
                    <a:ext uri="{9D8B030D-6E8A-4147-A177-3AD203B41FA5}">
                      <a16:colId xmlns:a16="http://schemas.microsoft.com/office/drawing/2014/main" val="1253913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פרסום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הצגת מחיר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מבצע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348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יש לפרסם את המחיר לפני הנחה. כמו כן, יש לפרסם את שיעור ההנחה או את המחיר לאחר ההנחה.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על גבי המוצר יוצג מחירו לפני ההנחה וכן מחירו לאחר ההנחה.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מבצע רגיל – הנחה ממחיר קודם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36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יפורסם המבצע עצמו באופן ברור ומדויק.</a:t>
                      </a:r>
                    </a:p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אין צורך לפרסם מחיר לפני הנחה או אחרי הנחה, שכן לא ברור איזה מוצר יבחר הצרכן ממגוון הפריטים שבמבצע.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על גבי המוצר יוצג המחיר שקדם למבצע/המחיר הרגיל.</a:t>
                      </a:r>
                    </a:p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אין צורך להציג בשלט את המחיר הרגיל או את מחיר המבצע של המוצר, שכן לא ברור איזה מוצר יבחר הצרכן ממגוון הפריטים.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מבצע 1 + 1 כאשר הפריט השני הוא ממגוון פריטים.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683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יפורסם המבצע עצמו באופן ברור ומדויק. יש לציין בפרסום את המחיר הרגיל של המוצר הבודד.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על גבי המוצר יוצג המחיר הרגיל של המוצר. אין צורך להציג בשלט את מחיר המבצע של המוצר.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מבצע 1 + 1 כאשר הפריט השני הוא אותו מוצר.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519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577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sz="3200" dirty="0"/>
              <a:t>הקפדה על דיני עבודה והעסקת עובדים בתנאים נאותים</a:t>
            </a:r>
          </a:p>
        </p:txBody>
      </p:sp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16E99813-8A63-4034-8BED-F324E8A1E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266245"/>
              </p:ext>
            </p:extLst>
          </p:nvPr>
        </p:nvGraphicFramePr>
        <p:xfrm>
          <a:off x="529771" y="1486142"/>
          <a:ext cx="7707086" cy="455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9778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>
                <a:solidFill>
                  <a:srgbClr val="192A72"/>
                </a:solidFill>
              </a:rPr>
              <a:t>לסיכום - מה למדנו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74" y="1725460"/>
            <a:ext cx="8306994" cy="4153058"/>
          </a:xfrm>
        </p:spPr>
        <p:txBody>
          <a:bodyPr/>
          <a:lstStyle/>
          <a:p>
            <a:pPr marL="342900" indent="-342900"/>
            <a:r>
              <a:rPr lang="he-IL" b="1" dirty="0"/>
              <a:t>מהי אתיקה של ארגון</a:t>
            </a:r>
          </a:p>
          <a:p>
            <a:pPr marL="342900" indent="-342900"/>
            <a:r>
              <a:rPr lang="he-IL" b="1" dirty="0"/>
              <a:t>קוד אתי של ארגון עסקי</a:t>
            </a:r>
          </a:p>
          <a:p>
            <a:pPr marL="342900" indent="-342900"/>
            <a:r>
              <a:rPr lang="he-IL" b="1" dirty="0"/>
              <a:t>התנהגות ארגונית לא נאותה</a:t>
            </a:r>
          </a:p>
          <a:p>
            <a:pPr marL="342900" indent="-342900"/>
            <a:r>
              <a:rPr lang="he-IL" b="1" dirty="0"/>
              <a:t>הקפדה על דיני עבודה והעסקת עובדים בתנאים נאותים.</a:t>
            </a:r>
          </a:p>
          <a:p>
            <a:pPr marL="342900" lvl="0" indent="-342900" defTabSz="457200">
              <a:spcAft>
                <a:spcPts val="0"/>
              </a:spcAft>
              <a:defRPr/>
            </a:pPr>
            <a:endParaRPr lang="he-IL" b="1" dirty="0"/>
          </a:p>
          <a:p>
            <a:pPr marL="0" lvl="0" indent="0" algn="l" defTabSz="457200">
              <a:spcAft>
                <a:spcPts val="0"/>
              </a:spcAft>
              <a:buNone/>
              <a:defRPr/>
            </a:pPr>
            <a:r>
              <a:rPr lang="he-IL" b="1" dirty="0"/>
              <a:t>בהצלחה!</a:t>
            </a:r>
          </a:p>
          <a:p>
            <a:pPr>
              <a:lnSpc>
                <a:spcPct val="200000"/>
              </a:lnSpc>
            </a:pP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4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אתיקה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26050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מגמת ניהול עסקי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חמוטל כהן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74" y="1725460"/>
            <a:ext cx="8306994" cy="4153058"/>
          </a:xfrm>
        </p:spPr>
        <p:txBody>
          <a:bodyPr/>
          <a:lstStyle/>
          <a:p>
            <a:pPr marL="342900" indent="-342900"/>
            <a:r>
              <a:rPr lang="he-IL" b="1" dirty="0"/>
              <a:t>מהי אתיקה של ארגון</a:t>
            </a:r>
          </a:p>
          <a:p>
            <a:pPr marL="342900" indent="-342900"/>
            <a:r>
              <a:rPr lang="he-IL" b="1" dirty="0"/>
              <a:t>קוד אתי של ארגון עסקי</a:t>
            </a:r>
          </a:p>
          <a:p>
            <a:pPr marL="342900" indent="-342900"/>
            <a:r>
              <a:rPr lang="he-IL" b="1" dirty="0"/>
              <a:t>התנהגות ארגונית לא נאותה</a:t>
            </a:r>
          </a:p>
          <a:p>
            <a:pPr marL="342900" indent="-342900"/>
            <a:r>
              <a:rPr lang="he-IL" b="1" dirty="0"/>
              <a:t>הקפדה על דיני עבודה והעסקת עובדים בתנאים נאותים.</a:t>
            </a:r>
          </a:p>
          <a:p>
            <a:pPr>
              <a:lnSpc>
                <a:spcPct val="200000"/>
              </a:lnSpc>
            </a:pP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שם הפרק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918426"/>
            <a:ext cx="12192001" cy="64217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אתיקה – אתיקה ארגונית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0" y="259388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אתיקה ארגונית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87835" y="1181030"/>
            <a:ext cx="11016327" cy="1088860"/>
          </a:xfrm>
        </p:spPr>
        <p:txBody>
          <a:bodyPr>
            <a:normAutofit/>
          </a:bodyPr>
          <a:lstStyle/>
          <a:p>
            <a:pPr marL="96848" indent="0">
              <a:buNone/>
            </a:pPr>
            <a:r>
              <a:rPr lang="he-IL" dirty="0"/>
              <a:t>אתיקה של ארגון היא תפיסה סדורה בדבר ההתנהגות הראויה במסגרת הארגון, בין השאר ההתנהגות הראויה של עובדיו ובעליו.</a:t>
            </a:r>
          </a:p>
          <a:p>
            <a:pPr marL="96848" indent="0">
              <a:lnSpc>
                <a:spcPct val="150000"/>
              </a:lnSpc>
              <a:buNone/>
            </a:pPr>
            <a:endParaRPr lang="he-IL" dirty="0"/>
          </a:p>
        </p:txBody>
      </p:sp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C79E69D1-E211-4B6D-A7C2-61F402D5D9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713214"/>
              </p:ext>
            </p:extLst>
          </p:nvPr>
        </p:nvGraphicFramePr>
        <p:xfrm>
          <a:off x="849746" y="2184960"/>
          <a:ext cx="7402286" cy="389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חץ: ימינה 5">
            <a:extLst>
              <a:ext uri="{FF2B5EF4-FFF2-40B4-BE49-F238E27FC236}">
                <a16:creationId xmlns:a16="http://schemas.microsoft.com/office/drawing/2014/main" id="{039E0238-6827-48A2-B826-7884AE20EA1B}"/>
              </a:ext>
            </a:extLst>
          </p:cNvPr>
          <p:cNvSpPr/>
          <p:nvPr/>
        </p:nvSpPr>
        <p:spPr>
          <a:xfrm>
            <a:off x="8969828" y="3988884"/>
            <a:ext cx="638629" cy="621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C619D4B-2142-43C3-B4E1-83FB740D1CFF}"/>
              </a:ext>
            </a:extLst>
          </p:cNvPr>
          <p:cNvSpPr txBox="1"/>
          <p:nvPr/>
        </p:nvSpPr>
        <p:spPr>
          <a:xfrm>
            <a:off x="10080171" y="3429000"/>
            <a:ext cx="1574801" cy="17543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קוד אתי</a:t>
            </a:r>
          </a:p>
          <a:p>
            <a:pPr algn="ctr"/>
            <a:r>
              <a:rPr lang="he-IL" sz="36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ארגוני</a:t>
            </a:r>
          </a:p>
        </p:txBody>
      </p:sp>
    </p:spTree>
    <p:extLst>
      <p:ext uri="{BB962C8B-B14F-4D97-AF65-F5344CB8AC3E}">
        <p14:creationId xmlns:p14="http://schemas.microsoft.com/office/powerpoint/2010/main" val="306473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יסודות האתיקה הארגונית</a:t>
            </a:r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E2A34E18-DF6D-4E1D-A34A-39002252D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9615191"/>
              </p:ext>
            </p:extLst>
          </p:nvPr>
        </p:nvGraphicFramePr>
        <p:xfrm>
          <a:off x="2670629" y="1453025"/>
          <a:ext cx="7082971" cy="5021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מלבן 1">
            <a:extLst>
              <a:ext uri="{FF2B5EF4-FFF2-40B4-BE49-F238E27FC236}">
                <a16:creationId xmlns:a16="http://schemas.microsoft.com/office/drawing/2014/main" id="{ABD0E49A-B351-4F02-980D-E4F2437D9A73}"/>
              </a:ext>
            </a:extLst>
          </p:cNvPr>
          <p:cNvSpPr/>
          <p:nvPr/>
        </p:nvSpPr>
        <p:spPr>
          <a:xfrm>
            <a:off x="9282223" y="1453025"/>
            <a:ext cx="2477386" cy="1492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הצהרה על ערכים ומטרות של הארגון, זהות הארגון במצבים המעלים שאלות אתיות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1BED7FA1-2089-4A25-8AB6-7A8B17C71468}"/>
              </a:ext>
            </a:extLst>
          </p:cNvPr>
          <p:cNvSpPr/>
          <p:nvPr/>
        </p:nvSpPr>
        <p:spPr>
          <a:xfrm>
            <a:off x="512220" y="1754280"/>
            <a:ext cx="2477386" cy="1492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כללי "עשה" ו"אל תעשה" בכל תחומי הפעילות הארגונית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DE9A736F-22D4-4284-8179-74DA385318C4}"/>
              </a:ext>
            </a:extLst>
          </p:cNvPr>
          <p:cNvSpPr/>
          <p:nvPr/>
        </p:nvSpPr>
        <p:spPr>
          <a:xfrm>
            <a:off x="512220" y="4242299"/>
            <a:ext cx="2477386" cy="1492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הדרכים להטמעת הערכים והכללים</a:t>
            </a:r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8B4CE521-D198-48D7-8595-84F09AB1F657}"/>
              </a:ext>
            </a:extLst>
          </p:cNvPr>
          <p:cNvCxnSpPr>
            <a:stCxn id="2" idx="1"/>
          </p:cNvCxnSpPr>
          <p:nvPr/>
        </p:nvCxnSpPr>
        <p:spPr>
          <a:xfrm flipH="1">
            <a:off x="7559749" y="2199122"/>
            <a:ext cx="1722474" cy="2251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B524F4CD-A2BB-47A8-9D38-E0884DC4D1B9}"/>
              </a:ext>
            </a:extLst>
          </p:cNvPr>
          <p:cNvCxnSpPr>
            <a:cxnSpLocks/>
          </p:cNvCxnSpPr>
          <p:nvPr/>
        </p:nvCxnSpPr>
        <p:spPr>
          <a:xfrm>
            <a:off x="2989607" y="2424223"/>
            <a:ext cx="1642645" cy="2977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DA611DD7-739B-4219-9CE4-CA9D1EEFB5C7}"/>
              </a:ext>
            </a:extLst>
          </p:cNvPr>
          <p:cNvCxnSpPr>
            <a:cxnSpLocks/>
          </p:cNvCxnSpPr>
          <p:nvPr/>
        </p:nvCxnSpPr>
        <p:spPr>
          <a:xfrm flipV="1">
            <a:off x="2940917" y="4067985"/>
            <a:ext cx="2736869" cy="9204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5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sz="4000" dirty="0"/>
              <a:t>תכנים טיפוסיים של קוד אתי של ארגון עסקי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518982"/>
            <a:ext cx="7761461" cy="4153058"/>
          </a:xfrm>
        </p:spPr>
        <p:txBody>
          <a:bodyPr>
            <a:normAutofit fontScale="92500"/>
          </a:bodyPr>
          <a:lstStyle/>
          <a:p>
            <a:pPr marL="96848" indent="0">
              <a:buNone/>
            </a:pPr>
            <a:r>
              <a:rPr lang="he-IL" b="1" dirty="0"/>
              <a:t>ערכי הארגון העסקי באופן כללי:</a:t>
            </a:r>
          </a:p>
          <a:p>
            <a:endParaRPr lang="he-IL" dirty="0"/>
          </a:p>
          <a:p>
            <a:pPr marL="342900" indent="-342900"/>
            <a:r>
              <a:rPr lang="he-IL" dirty="0"/>
              <a:t>אחריות אישית, כוללת ומשותפת</a:t>
            </a:r>
          </a:p>
          <a:p>
            <a:pPr marL="342900" indent="-342900"/>
            <a:r>
              <a:rPr lang="he-IL" dirty="0"/>
              <a:t>אחריות כלפי לקוחות, עובדים, נושים, ספקים והקהילה</a:t>
            </a:r>
          </a:p>
          <a:p>
            <a:pPr marL="342900" indent="-342900"/>
            <a:r>
              <a:rPr lang="he-IL" dirty="0"/>
              <a:t>אמון הציבור</a:t>
            </a:r>
          </a:p>
          <a:p>
            <a:pPr marL="342900" indent="-342900"/>
            <a:r>
              <a:rPr lang="he-IL" dirty="0"/>
              <a:t>אמינותם של הפועלים מטעם הארגון, פעולותיהם ותוצריהם</a:t>
            </a:r>
          </a:p>
          <a:p>
            <a:pPr marL="342900" indent="-342900"/>
            <a:r>
              <a:rPr lang="he-IL" dirty="0"/>
              <a:t>חופש העיסוק</a:t>
            </a:r>
          </a:p>
          <a:p>
            <a:pPr marL="342900" indent="-342900"/>
            <a:r>
              <a:rPr lang="he-IL" dirty="0"/>
              <a:t>יושרה, לרבות נאמנות לערכי הארגון</a:t>
            </a:r>
          </a:p>
          <a:p>
            <a:pPr marL="342900" indent="-342900"/>
            <a:r>
              <a:rPr lang="he-IL" dirty="0"/>
              <a:t>מקצועיות</a:t>
            </a:r>
          </a:p>
          <a:p>
            <a:pPr marL="342900" indent="-342900"/>
            <a:r>
              <a:rPr lang="he-IL" dirty="0"/>
              <a:t>רווחיות, על פי שיקולי בעלי המניות</a:t>
            </a:r>
          </a:p>
        </p:txBody>
      </p:sp>
    </p:spTree>
    <p:extLst>
      <p:ext uri="{BB962C8B-B14F-4D97-AF65-F5344CB8AC3E}">
        <p14:creationId xmlns:p14="http://schemas.microsoft.com/office/powerpoint/2010/main" val="202002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sz="4000" dirty="0"/>
              <a:t>תכנים טיפוסיים של קוד אתי של ארגון עסקי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518982"/>
            <a:ext cx="7761461" cy="4153058"/>
          </a:xfrm>
        </p:spPr>
        <p:txBody>
          <a:bodyPr>
            <a:normAutofit fontScale="92500" lnSpcReduction="10000"/>
          </a:bodyPr>
          <a:lstStyle/>
          <a:p>
            <a:pPr marL="96848" indent="0">
              <a:buNone/>
            </a:pPr>
            <a:r>
              <a:rPr lang="he-IL" b="1" dirty="0"/>
              <a:t>הערכים הייחודיים של הארגון העסקי הספציפי:</a:t>
            </a:r>
          </a:p>
          <a:p>
            <a:endParaRPr lang="he-IL" dirty="0"/>
          </a:p>
          <a:p>
            <a:pPr marL="342900" indent="-342900"/>
            <a:r>
              <a:rPr lang="he-IL" dirty="0"/>
              <a:t>גלובליות מול ישראליות – האם מדובר בארגון גלובלי, רב תרבותי, או בארגון מקומי.</a:t>
            </a:r>
          </a:p>
          <a:p>
            <a:endParaRPr lang="he-IL" dirty="0"/>
          </a:p>
          <a:p>
            <a:pPr marL="342900" indent="-342900"/>
            <a:r>
              <a:rPr lang="he-IL" dirty="0"/>
              <a:t>סודיות מול שקיפות – תחום הפעילות של הארגון עשוי לקבוע עד כמה מתאפשר לו לפעול בשקיפות כלפי הסביבה.</a:t>
            </a:r>
          </a:p>
          <a:p>
            <a:endParaRPr lang="he-IL" dirty="0"/>
          </a:p>
          <a:p>
            <a:pPr marL="342900" indent="-342900"/>
            <a:r>
              <a:rPr lang="he-IL" dirty="0"/>
              <a:t>פרטיות מול ציבוריות – דיווחי חברה פרטית מול ציבורית.</a:t>
            </a:r>
          </a:p>
          <a:p>
            <a:endParaRPr lang="he-IL" dirty="0"/>
          </a:p>
          <a:p>
            <a:pPr marL="342900" indent="-342900"/>
            <a:r>
              <a:rPr lang="he-IL" dirty="0"/>
              <a:t>תפיסה משפחתית מול תפיסה חוזית ביחסי עבודה.</a:t>
            </a:r>
          </a:p>
        </p:txBody>
      </p:sp>
    </p:spTree>
    <p:extLst>
      <p:ext uri="{BB962C8B-B14F-4D97-AF65-F5344CB8AC3E}">
        <p14:creationId xmlns:p14="http://schemas.microsoft.com/office/powerpoint/2010/main" val="150301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sz="4000" dirty="0"/>
              <a:t>תכנים טיפוסיים של קוד אתי של ארגון עסקי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518982"/>
            <a:ext cx="7761461" cy="4153058"/>
          </a:xfrm>
        </p:spPr>
        <p:txBody>
          <a:bodyPr>
            <a:normAutofit fontScale="92500" lnSpcReduction="20000"/>
          </a:bodyPr>
          <a:lstStyle/>
          <a:p>
            <a:pPr marL="96848" indent="0">
              <a:buNone/>
            </a:pPr>
            <a:r>
              <a:rPr lang="he-IL" b="1" dirty="0"/>
              <a:t>הערכים היסודיים של החברה הדמוקרטית ובהם:</a:t>
            </a:r>
          </a:p>
          <a:p>
            <a:endParaRPr lang="he-IL" dirty="0"/>
          </a:p>
          <a:p>
            <a:pPr marL="342900" indent="-342900"/>
            <a:r>
              <a:rPr lang="he-IL" dirty="0"/>
              <a:t>חיי האדם ובריאותו</a:t>
            </a:r>
          </a:p>
          <a:p>
            <a:endParaRPr lang="he-IL" dirty="0"/>
          </a:p>
          <a:p>
            <a:pPr marL="342900" indent="-342900"/>
            <a:r>
              <a:rPr lang="he-IL" dirty="0"/>
              <a:t>כבוד האדם וחירותו</a:t>
            </a:r>
          </a:p>
          <a:p>
            <a:endParaRPr lang="he-IL" dirty="0"/>
          </a:p>
          <a:p>
            <a:pPr marL="342900" indent="-342900"/>
            <a:r>
              <a:rPr lang="he-IL" dirty="0"/>
              <a:t>איכות החיים של האדם כולל סביבתו</a:t>
            </a:r>
          </a:p>
          <a:p>
            <a:endParaRPr lang="he-IL" dirty="0"/>
          </a:p>
          <a:p>
            <a:pPr marL="342900" indent="-342900"/>
            <a:r>
              <a:rPr lang="he-IL" dirty="0"/>
              <a:t>יושר</a:t>
            </a:r>
          </a:p>
          <a:p>
            <a:pPr marL="342900" indent="-342900"/>
            <a:endParaRPr lang="he-IL" dirty="0"/>
          </a:p>
          <a:p>
            <a:pPr marL="342900" indent="-342900"/>
            <a:r>
              <a:rPr lang="he-IL" dirty="0"/>
              <a:t>צדק והגינות</a:t>
            </a:r>
          </a:p>
        </p:txBody>
      </p:sp>
    </p:spTree>
    <p:extLst>
      <p:ext uri="{BB962C8B-B14F-4D97-AF65-F5344CB8AC3E}">
        <p14:creationId xmlns:p14="http://schemas.microsoft.com/office/powerpoint/2010/main" val="418150676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901</Words>
  <Application>Microsoft Office PowerPoint</Application>
  <PresentationFormat>Widescreen</PresentationFormat>
  <Paragraphs>124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Varela Round</vt:lpstr>
      <vt:lpstr>ערכת נושא Office</vt:lpstr>
      <vt:lpstr>מערכת שידורים לאומית</vt:lpstr>
      <vt:lpstr>אתיקה</vt:lpstr>
      <vt:lpstr>מה נלמד היום </vt:lpstr>
      <vt:lpstr>שם הפרק</vt:lpstr>
      <vt:lpstr>אתיקה ארגונית</vt:lpstr>
      <vt:lpstr>יסודות האתיקה הארגונית</vt:lpstr>
      <vt:lpstr>תכנים טיפוסיים של קוד אתי של ארגון עסקי</vt:lpstr>
      <vt:lpstr>תכנים טיפוסיים של קוד אתי של ארגון עסקי</vt:lpstr>
      <vt:lpstr>תכנים טיפוסיים של קוד אתי של ארגון עסקי</vt:lpstr>
      <vt:lpstr>קוד אתי של ארגונים - משימה</vt:lpstr>
      <vt:lpstr>PowerPoint Presentation</vt:lpstr>
      <vt:lpstr>התנהגות ארגונית לא נאותה</vt:lpstr>
      <vt:lpstr>שחיתות חוקית</vt:lpstr>
      <vt:lpstr>שחיתות שלטונית / שחיתות פוליטית</vt:lpstr>
      <vt:lpstr>דרכים לצמצום שחיתות שלטונית</vt:lpstr>
      <vt:lpstr>תמחור הוגן – שווי הוגן</vt:lpstr>
      <vt:lpstr>דוגמא לתמחור הוגן</vt:lpstr>
      <vt:lpstr>הקפדה על דיני עבודה והעסקת עובדים בתנאים נאותים</vt:lpstr>
      <vt:lpstr>לסיכום - מה למדנו היום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Mano</cp:lastModifiedBy>
  <cp:revision>181</cp:revision>
  <dcterms:created xsi:type="dcterms:W3CDTF">2020-03-15T19:13:03Z</dcterms:created>
  <dcterms:modified xsi:type="dcterms:W3CDTF">2020-06-28T13:56:06Z</dcterms:modified>
</cp:coreProperties>
</file>