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sldIdLst>
    <p:sldId id="257" r:id="rId2"/>
    <p:sldId id="262" r:id="rId3"/>
    <p:sldId id="313" r:id="rId4"/>
    <p:sldId id="263" r:id="rId5"/>
    <p:sldId id="373" r:id="rId6"/>
    <p:sldId id="374" r:id="rId7"/>
    <p:sldId id="340" r:id="rId8"/>
    <p:sldId id="288" r:id="rId9"/>
    <p:sldId id="312" r:id="rId10"/>
    <p:sldId id="346" r:id="rId11"/>
    <p:sldId id="341" r:id="rId12"/>
    <p:sldId id="342" r:id="rId13"/>
    <p:sldId id="343" r:id="rId14"/>
    <p:sldId id="344" r:id="rId15"/>
    <p:sldId id="345" r:id="rId16"/>
    <p:sldId id="376" r:id="rId17"/>
    <p:sldId id="375" r:id="rId18"/>
    <p:sldId id="350" r:id="rId19"/>
    <p:sldId id="352" r:id="rId20"/>
    <p:sldId id="351" r:id="rId21"/>
    <p:sldId id="354" r:id="rId22"/>
    <p:sldId id="355" r:id="rId23"/>
    <p:sldId id="347" r:id="rId24"/>
    <p:sldId id="377" r:id="rId25"/>
    <p:sldId id="360" r:id="rId26"/>
    <p:sldId id="370" r:id="rId27"/>
    <p:sldId id="356" r:id="rId28"/>
    <p:sldId id="348" r:id="rId29"/>
    <p:sldId id="378" r:id="rId30"/>
    <p:sldId id="324" r:id="rId31"/>
    <p:sldId id="349" r:id="rId32"/>
    <p:sldId id="371" r:id="rId33"/>
    <p:sldId id="362" r:id="rId34"/>
    <p:sldId id="361" r:id="rId35"/>
    <p:sldId id="358" r:id="rId36"/>
    <p:sldId id="357" r:id="rId37"/>
    <p:sldId id="364" r:id="rId38"/>
    <p:sldId id="365" r:id="rId39"/>
    <p:sldId id="363" r:id="rId40"/>
    <p:sldId id="366" r:id="rId41"/>
    <p:sldId id="368" r:id="rId42"/>
    <p:sldId id="369" r:id="rId43"/>
    <p:sldId id="303" r:id="rId44"/>
    <p:sldId id="332" r:id="rId45"/>
    <p:sldId id="372" r:id="rId46"/>
    <p:sldId id="301" r:id="rId47"/>
    <p:sldId id="291" r:id="rId48"/>
    <p:sldId id="317" r:id="rId4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B"/>
    <a:srgbClr val="192A72"/>
    <a:srgbClr val="92D050"/>
    <a:srgbClr val="6CF0FF"/>
    <a:srgbClr val="E0E0E0"/>
    <a:srgbClr val="E6E6E6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6" autoAdjust="0"/>
    <p:restoredTop sz="93625" autoAdjust="0"/>
  </p:normalViewPr>
  <p:slideViewPr>
    <p:cSldViewPr snapToGrid="0" snapToObjects="1">
      <p:cViewPr varScale="1">
        <p:scale>
          <a:sx n="87" d="100"/>
          <a:sy n="87" d="100"/>
        </p:scale>
        <p:origin x="1024" y="20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l Chamoula" userId="ac6f003072e8c24a" providerId="LiveId" clId="{25376983-EBE7-46B5-945E-413F4B5727CB}"/>
    <pc:docChg chg="undo redo custSel addSld delSld modSld sldOrd">
      <pc:chgData name="Shaul Chamoula" userId="ac6f003072e8c24a" providerId="LiveId" clId="{25376983-EBE7-46B5-945E-413F4B5727CB}" dt="2020-07-28T12:55:47.603" v="3727" actId="6549"/>
      <pc:docMkLst>
        <pc:docMk/>
      </pc:docMkLst>
      <pc:sldChg chg="delSp mod">
        <pc:chgData name="Shaul Chamoula" userId="ac6f003072e8c24a" providerId="LiveId" clId="{25376983-EBE7-46B5-945E-413F4B5727CB}" dt="2020-07-25T20:40:26.909" v="2" actId="478"/>
        <pc:sldMkLst>
          <pc:docMk/>
          <pc:sldMk cId="1709990996" sldId="257"/>
        </pc:sldMkLst>
        <pc:spChg chg="del">
          <ac:chgData name="Shaul Chamoula" userId="ac6f003072e8c24a" providerId="LiveId" clId="{25376983-EBE7-46B5-945E-413F4B5727CB}" dt="2020-07-25T20:40:23.546" v="0" actId="478"/>
          <ac:spMkLst>
            <pc:docMk/>
            <pc:sldMk cId="1709990996" sldId="257"/>
            <ac:spMk id="3" creationId="{6D096B80-AF29-435E-8795-1A387C87F6BD}"/>
          </ac:spMkLst>
        </pc:spChg>
        <pc:spChg chg="del">
          <ac:chgData name="Shaul Chamoula" userId="ac6f003072e8c24a" providerId="LiveId" clId="{25376983-EBE7-46B5-945E-413F4B5727CB}" dt="2020-07-25T20:40:24.921" v="1" actId="478"/>
          <ac:spMkLst>
            <pc:docMk/>
            <pc:sldMk cId="1709990996" sldId="257"/>
            <ac:spMk id="4" creationId="{4494B9A1-1541-45E7-9ACE-02721554E39F}"/>
          </ac:spMkLst>
        </pc:spChg>
        <pc:spChg chg="del">
          <ac:chgData name="Shaul Chamoula" userId="ac6f003072e8c24a" providerId="LiveId" clId="{25376983-EBE7-46B5-945E-413F4B5727CB}" dt="2020-07-25T20:40:26.909" v="2" actId="478"/>
          <ac:spMkLst>
            <pc:docMk/>
            <pc:sldMk cId="1709990996" sldId="257"/>
            <ac:spMk id="5" creationId="{07336567-3BEF-48E7-A00C-1582E175DD05}"/>
          </ac:spMkLst>
        </pc:spChg>
      </pc:sldChg>
      <pc:sldChg chg="addSp delSp modSp mod">
        <pc:chgData name="Shaul Chamoula" userId="ac6f003072e8c24a" providerId="LiveId" clId="{25376983-EBE7-46B5-945E-413F4B5727CB}" dt="2020-07-25T21:21:09.481" v="78" actId="20577"/>
        <pc:sldMkLst>
          <pc:docMk/>
          <pc:sldMk cId="0" sldId="262"/>
        </pc:sldMkLst>
        <pc:spChg chg="mod">
          <ac:chgData name="Shaul Chamoula" userId="ac6f003072e8c24a" providerId="LiveId" clId="{25376983-EBE7-46B5-945E-413F4B5727CB}" dt="2020-07-25T21:20:39.051" v="72" actId="6549"/>
          <ac:spMkLst>
            <pc:docMk/>
            <pc:sldMk cId="0" sldId="262"/>
            <ac:spMk id="4" creationId="{00000000-0000-0000-0000-000000000000}"/>
          </ac:spMkLst>
        </pc:spChg>
        <pc:spChg chg="mod">
          <ac:chgData name="Shaul Chamoula" userId="ac6f003072e8c24a" providerId="LiveId" clId="{25376983-EBE7-46B5-945E-413F4B5727CB}" dt="2020-07-25T20:41:01.310" v="20" actId="20577"/>
          <ac:spMkLst>
            <pc:docMk/>
            <pc:sldMk cId="0" sldId="262"/>
            <ac:spMk id="5" creationId="{00000000-0000-0000-0000-000000000000}"/>
          </ac:spMkLst>
        </pc:spChg>
        <pc:spChg chg="del">
          <ac:chgData name="Shaul Chamoula" userId="ac6f003072e8c24a" providerId="LiveId" clId="{25376983-EBE7-46B5-945E-413F4B5727CB}" dt="2020-07-25T20:40:46.618" v="3" actId="478"/>
          <ac:spMkLst>
            <pc:docMk/>
            <pc:sldMk cId="0" sldId="262"/>
            <ac:spMk id="6" creationId="{B2280C11-EEDB-487A-98F6-634F6A554FCC}"/>
          </ac:spMkLst>
        </pc:spChg>
        <pc:spChg chg="mod">
          <ac:chgData name="Shaul Chamoula" userId="ac6f003072e8c24a" providerId="LiveId" clId="{25376983-EBE7-46B5-945E-413F4B5727CB}" dt="2020-07-25T21:21:09.481" v="78" actId="20577"/>
          <ac:spMkLst>
            <pc:docMk/>
            <pc:sldMk cId="0" sldId="262"/>
            <ac:spMk id="7" creationId="{00000000-0000-0000-0000-000000000000}"/>
          </ac:spMkLst>
        </pc:spChg>
        <pc:spChg chg="add del">
          <ac:chgData name="Shaul Chamoula" userId="ac6f003072e8c24a" providerId="LiveId" clId="{25376983-EBE7-46B5-945E-413F4B5727CB}" dt="2020-07-25T21:20:57.995" v="74" actId="478"/>
          <ac:spMkLst>
            <pc:docMk/>
            <pc:sldMk cId="0" sldId="262"/>
            <ac:spMk id="8" creationId="{2C6F7BCA-4B13-4E9D-B292-F022F48139C2}"/>
          </ac:spMkLst>
        </pc:spChg>
      </pc:sldChg>
      <pc:sldChg chg="addSp delSp modSp mod ord modClrScheme chgLayout">
        <pc:chgData name="Shaul Chamoula" userId="ac6f003072e8c24a" providerId="LiveId" clId="{25376983-EBE7-46B5-945E-413F4B5727CB}" dt="2020-07-28T12:41:59.381" v="3493" actId="700"/>
        <pc:sldMkLst>
          <pc:docMk/>
          <pc:sldMk cId="0" sldId="263"/>
        </pc:sldMkLst>
        <pc:spChg chg="del">
          <ac:chgData name="Shaul Chamoula" userId="ac6f003072e8c24a" providerId="LiveId" clId="{25376983-EBE7-46B5-945E-413F4B5727CB}" dt="2020-07-26T10:17:35.577" v="121" actId="478"/>
          <ac:spMkLst>
            <pc:docMk/>
            <pc:sldMk cId="0" sldId="263"/>
            <ac:spMk id="3" creationId="{00000000-0000-0000-0000-000000000000}"/>
          </ac:spMkLst>
        </pc:spChg>
        <pc:spChg chg="mod ord">
          <ac:chgData name="Shaul Chamoula" userId="ac6f003072e8c24a" providerId="LiveId" clId="{25376983-EBE7-46B5-945E-413F4B5727CB}" dt="2020-07-28T12:41:59.381" v="3493" actId="700"/>
          <ac:spMkLst>
            <pc:docMk/>
            <pc:sldMk cId="0" sldId="263"/>
            <ac:spMk id="7" creationId="{00000000-0000-0000-0000-000000000000}"/>
          </ac:spMkLst>
        </pc:spChg>
        <pc:spChg chg="add del">
          <ac:chgData name="Shaul Chamoula" userId="ac6f003072e8c24a" providerId="LiveId" clId="{25376983-EBE7-46B5-945E-413F4B5727CB}" dt="2020-07-26T10:13:56.431" v="110" actId="22"/>
          <ac:spMkLst>
            <pc:docMk/>
            <pc:sldMk cId="0" sldId="263"/>
            <ac:spMk id="8" creationId="{7E248C7F-326C-498A-9E48-4969B1E18349}"/>
          </ac:spMkLst>
        </pc:spChg>
        <pc:spChg chg="add del mod ord">
          <ac:chgData name="Shaul Chamoula" userId="ac6f003072e8c24a" providerId="LiveId" clId="{25376983-EBE7-46B5-945E-413F4B5727CB}" dt="2020-07-28T12:41:59.381" v="3493" actId="700"/>
          <ac:spMkLst>
            <pc:docMk/>
            <pc:sldMk cId="0" sldId="263"/>
            <ac:spMk id="12" creationId="{5E466935-65B4-4FCF-8C8B-DB8D695A65CC}"/>
          </ac:spMkLst>
        </pc:spChg>
        <pc:spChg chg="add del mod ord">
          <ac:chgData name="Shaul Chamoula" userId="ac6f003072e8c24a" providerId="LiveId" clId="{25376983-EBE7-46B5-945E-413F4B5727CB}" dt="2020-07-28T12:41:59.381" v="3493" actId="700"/>
          <ac:spMkLst>
            <pc:docMk/>
            <pc:sldMk cId="0" sldId="263"/>
            <ac:spMk id="17" creationId="{AE54CEF6-A44D-4A14-B62A-9FA82B08CD11}"/>
          </ac:spMkLst>
        </pc:spChg>
        <pc:graphicFrameChg chg="add del">
          <ac:chgData name="Shaul Chamoula" userId="ac6f003072e8c24a" providerId="LiveId" clId="{25376983-EBE7-46B5-945E-413F4B5727CB}" dt="2020-07-26T10:18:02.418" v="123" actId="21"/>
          <ac:graphicFrameMkLst>
            <pc:docMk/>
            <pc:sldMk cId="0" sldId="263"/>
            <ac:graphicFrameMk id="4" creationId="{14564568-B71F-459C-83D0-592D28868B6E}"/>
          </ac:graphicFrameMkLst>
        </pc:graphicFrameChg>
        <pc:graphicFrameChg chg="add del mod modGraphic">
          <ac:chgData name="Shaul Chamoula" userId="ac6f003072e8c24a" providerId="LiveId" clId="{25376983-EBE7-46B5-945E-413F4B5727CB}" dt="2020-07-26T10:17:24.114" v="119" actId="21"/>
          <ac:graphicFrameMkLst>
            <pc:docMk/>
            <pc:sldMk cId="0" sldId="263"/>
            <ac:graphicFrameMk id="9" creationId="{58EC8DB8-7F0B-4B77-AAEC-FC22F470EC43}"/>
          </ac:graphicFrameMkLst>
        </pc:graphicFrameChg>
        <pc:graphicFrameChg chg="add del mod modGraphic">
          <ac:chgData name="Shaul Chamoula" userId="ac6f003072e8c24a" providerId="LiveId" clId="{25376983-EBE7-46B5-945E-413F4B5727CB}" dt="2020-07-26T10:18:14.930" v="125" actId="22"/>
          <ac:graphicFrameMkLst>
            <pc:docMk/>
            <pc:sldMk cId="0" sldId="263"/>
            <ac:graphicFrameMk id="14" creationId="{F565BEF9-A423-4988-8F48-53F628F0B87D}"/>
          </ac:graphicFrameMkLst>
        </pc:graphicFrameChg>
        <pc:graphicFrameChg chg="add del">
          <ac:chgData name="Shaul Chamoula" userId="ac6f003072e8c24a" providerId="LiveId" clId="{25376983-EBE7-46B5-945E-413F4B5727CB}" dt="2020-07-26T10:19:08.693" v="145" actId="21"/>
          <ac:graphicFrameMkLst>
            <pc:docMk/>
            <pc:sldMk cId="0" sldId="263"/>
            <ac:graphicFrameMk id="16" creationId="{61CBA5ED-5ACF-4BE7-BC42-3876ADAD05E8}"/>
          </ac:graphicFrameMkLst>
        </pc:graphicFrameChg>
      </pc:sldChg>
      <pc:sldChg chg="modSp mod ord">
        <pc:chgData name="Shaul Chamoula" userId="ac6f003072e8c24a" providerId="LiveId" clId="{25376983-EBE7-46B5-945E-413F4B5727CB}" dt="2020-07-28T07:31:45.667" v="1956" actId="20577"/>
        <pc:sldMkLst>
          <pc:docMk/>
          <pc:sldMk cId="0" sldId="288"/>
        </pc:sldMkLst>
        <pc:spChg chg="mod">
          <ac:chgData name="Shaul Chamoula" userId="ac6f003072e8c24a" providerId="LiveId" clId="{25376983-EBE7-46B5-945E-413F4B5727CB}" dt="2020-07-28T07:31:45.667" v="1956" actId="20577"/>
          <ac:spMkLst>
            <pc:docMk/>
            <pc:sldMk cId="0" sldId="288"/>
            <ac:spMk id="3" creationId="{137C9259-BD27-44CF-89D5-877243D9C831}"/>
          </ac:spMkLst>
        </pc:spChg>
        <pc:spChg chg="mod">
          <ac:chgData name="Shaul Chamoula" userId="ac6f003072e8c24a" providerId="LiveId" clId="{25376983-EBE7-46B5-945E-413F4B5727CB}" dt="2020-07-26T10:18:53.294" v="140" actId="20577"/>
          <ac:spMkLst>
            <pc:docMk/>
            <pc:sldMk cId="0" sldId="288"/>
            <ac:spMk id="5" creationId="{00000000-0000-0000-0000-000000000000}"/>
          </ac:spMkLst>
        </pc:spChg>
      </pc:sldChg>
      <pc:sldChg chg="mod modShow">
        <pc:chgData name="Shaul Chamoula" userId="ac6f003072e8c24a" providerId="LiveId" clId="{25376983-EBE7-46B5-945E-413F4B5727CB}" dt="2020-07-28T12:53:03.693" v="3667" actId="729"/>
        <pc:sldMkLst>
          <pc:docMk/>
          <pc:sldMk cId="0" sldId="291"/>
        </pc:sldMkLst>
      </pc:sldChg>
      <pc:sldChg chg="mod ord modShow">
        <pc:chgData name="Shaul Chamoula" userId="ac6f003072e8c24a" providerId="LiveId" clId="{25376983-EBE7-46B5-945E-413F4B5727CB}" dt="2020-07-28T12:52:45.875" v="3666" actId="729"/>
        <pc:sldMkLst>
          <pc:docMk/>
          <pc:sldMk cId="2230144795" sldId="292"/>
        </pc:sldMkLst>
      </pc:sldChg>
      <pc:sldChg chg="mod modShow">
        <pc:chgData name="Shaul Chamoula" userId="ac6f003072e8c24a" providerId="LiveId" clId="{25376983-EBE7-46B5-945E-413F4B5727CB}" dt="2020-07-28T12:52:45.875" v="3666" actId="729"/>
        <pc:sldMkLst>
          <pc:docMk/>
          <pc:sldMk cId="1718737886" sldId="298"/>
        </pc:sldMkLst>
      </pc:sldChg>
      <pc:sldChg chg="mod modShow">
        <pc:chgData name="Shaul Chamoula" userId="ac6f003072e8c24a" providerId="LiveId" clId="{25376983-EBE7-46B5-945E-413F4B5727CB}" dt="2020-07-28T12:52:45.875" v="3666" actId="729"/>
        <pc:sldMkLst>
          <pc:docMk/>
          <pc:sldMk cId="1207789844" sldId="300"/>
        </pc:sldMkLst>
      </pc:sldChg>
      <pc:sldChg chg="addSp modSp mod modClrScheme modShow chgLayout modNotesTx">
        <pc:chgData name="Shaul Chamoula" userId="ac6f003072e8c24a" providerId="LiveId" clId="{25376983-EBE7-46B5-945E-413F4B5727CB}" dt="2020-07-28T12:55:47.603" v="3727" actId="6549"/>
        <pc:sldMkLst>
          <pc:docMk/>
          <pc:sldMk cId="1162881620" sldId="301"/>
        </pc:sldMkLst>
        <pc:spChg chg="mod ord">
          <ac:chgData name="Shaul Chamoula" userId="ac6f003072e8c24a" providerId="LiveId" clId="{25376983-EBE7-46B5-945E-413F4B5727CB}" dt="2020-07-28T12:55:05.015" v="3717" actId="20577"/>
          <ac:spMkLst>
            <pc:docMk/>
            <pc:sldMk cId="1162881620" sldId="301"/>
            <ac:spMk id="2" creationId="{99228C1D-A17F-43C3-894B-39D305E9303E}"/>
          </ac:spMkLst>
        </pc:spChg>
        <pc:spChg chg="add mod ord">
          <ac:chgData name="Shaul Chamoula" userId="ac6f003072e8c24a" providerId="LiveId" clId="{25376983-EBE7-46B5-945E-413F4B5727CB}" dt="2020-07-28T12:54:37.084" v="3668" actId="700"/>
          <ac:spMkLst>
            <pc:docMk/>
            <pc:sldMk cId="1162881620" sldId="301"/>
            <ac:spMk id="3" creationId="{7112EE87-FC4E-48BC-B440-0FD9A8687769}"/>
          </ac:spMkLst>
        </pc:spChg>
        <pc:spChg chg="mod ord">
          <ac:chgData name="Shaul Chamoula" userId="ac6f003072e8c24a" providerId="LiveId" clId="{25376983-EBE7-46B5-945E-413F4B5727CB}" dt="2020-07-28T12:54:37.113" v="3670" actId="27636"/>
          <ac:spMkLst>
            <pc:docMk/>
            <pc:sldMk cId="1162881620" sldId="301"/>
            <ac:spMk id="8" creationId="{5F073F6F-B06E-4677-A445-F6E702C2E63D}"/>
          </ac:spMkLst>
        </pc:spChg>
        <pc:spChg chg="mod ord">
          <ac:chgData name="Shaul Chamoula" userId="ac6f003072e8c24a" providerId="LiveId" clId="{25376983-EBE7-46B5-945E-413F4B5727CB}" dt="2020-07-28T12:55:28.690" v="3726" actId="20577"/>
          <ac:spMkLst>
            <pc:docMk/>
            <pc:sldMk cId="1162881620" sldId="301"/>
            <ac:spMk id="9" creationId="{976EFD1C-2C83-406B-A4FA-8AEE22957B59}"/>
          </ac:spMkLst>
        </pc:spChg>
      </pc:sldChg>
      <pc:sldChg chg="mod modShow">
        <pc:chgData name="Shaul Chamoula" userId="ac6f003072e8c24a" providerId="LiveId" clId="{25376983-EBE7-46B5-945E-413F4B5727CB}" dt="2020-07-28T12:52:45.875" v="3666" actId="729"/>
        <pc:sldMkLst>
          <pc:docMk/>
          <pc:sldMk cId="2007319970" sldId="302"/>
        </pc:sldMkLst>
      </pc:sldChg>
      <pc:sldChg chg="mod modShow">
        <pc:chgData name="Shaul Chamoula" userId="ac6f003072e8c24a" providerId="LiveId" clId="{25376983-EBE7-46B5-945E-413F4B5727CB}" dt="2020-07-28T12:52:45.875" v="3666" actId="729"/>
        <pc:sldMkLst>
          <pc:docMk/>
          <pc:sldMk cId="3072097564" sldId="303"/>
        </pc:sldMkLst>
      </pc:sldChg>
      <pc:sldChg chg="mod modShow">
        <pc:chgData name="Shaul Chamoula" userId="ac6f003072e8c24a" providerId="LiveId" clId="{25376983-EBE7-46B5-945E-413F4B5727CB}" dt="2020-07-28T12:52:45.875" v="3666" actId="729"/>
        <pc:sldMkLst>
          <pc:docMk/>
          <pc:sldMk cId="3526277996" sldId="304"/>
        </pc:sldMkLst>
      </pc:sldChg>
      <pc:sldChg chg="mod modShow">
        <pc:chgData name="Shaul Chamoula" userId="ac6f003072e8c24a" providerId="LiveId" clId="{25376983-EBE7-46B5-945E-413F4B5727CB}" dt="2020-07-28T12:52:45.875" v="3666" actId="729"/>
        <pc:sldMkLst>
          <pc:docMk/>
          <pc:sldMk cId="3901153192" sldId="306"/>
        </pc:sldMkLst>
      </pc:sldChg>
      <pc:sldChg chg="mod modShow">
        <pc:chgData name="Shaul Chamoula" userId="ac6f003072e8c24a" providerId="LiveId" clId="{25376983-EBE7-46B5-945E-413F4B5727CB}" dt="2020-07-28T12:52:45.875" v="3666" actId="729"/>
        <pc:sldMkLst>
          <pc:docMk/>
          <pc:sldMk cId="1095412416" sldId="307"/>
        </pc:sldMkLst>
      </pc:sldChg>
      <pc:sldChg chg="mod modShow">
        <pc:chgData name="Shaul Chamoula" userId="ac6f003072e8c24a" providerId="LiveId" clId="{25376983-EBE7-46B5-945E-413F4B5727CB}" dt="2020-07-28T12:52:45.875" v="3666" actId="729"/>
        <pc:sldMkLst>
          <pc:docMk/>
          <pc:sldMk cId="2107791012" sldId="308"/>
        </pc:sldMkLst>
      </pc:sldChg>
      <pc:sldChg chg="addSp delSp modSp new mod modClrScheme modShow chgLayout">
        <pc:chgData name="Shaul Chamoula" userId="ac6f003072e8c24a" providerId="LiveId" clId="{25376983-EBE7-46B5-945E-413F4B5727CB}" dt="2020-07-28T12:52:45.875" v="3666" actId="729"/>
        <pc:sldMkLst>
          <pc:docMk/>
          <pc:sldMk cId="3218399392" sldId="309"/>
        </pc:sldMkLst>
        <pc:spChg chg="del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2" creationId="{9F7A63A7-D402-4AC9-9773-E3F4E4E034D8}"/>
          </ac:spMkLst>
        </pc:spChg>
        <pc:spChg chg="del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3" creationId="{2C67A3BE-06C4-4FE8-B397-8C3B53F348E9}"/>
          </ac:spMkLst>
        </pc:spChg>
        <pc:spChg chg="del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4" creationId="{56002064-BB6E-4BD2-A1C6-1EBE1D95370D}"/>
          </ac:spMkLst>
        </pc:spChg>
        <pc:spChg chg="add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5" creationId="{B3CDDB91-9D31-4A54-9F7D-6AC281224EF0}"/>
          </ac:spMkLst>
        </pc:spChg>
        <pc:spChg chg="add mod ord">
          <ac:chgData name="Shaul Chamoula" userId="ac6f003072e8c24a" providerId="LiveId" clId="{25376983-EBE7-46B5-945E-413F4B5727CB}" dt="2020-07-25T23:18:36.076" v="108" actId="20577"/>
          <ac:spMkLst>
            <pc:docMk/>
            <pc:sldMk cId="3218399392" sldId="309"/>
            <ac:spMk id="6" creationId="{726D4C89-E165-45AD-BCD5-366C24CEBD08}"/>
          </ac:spMkLst>
        </pc:spChg>
        <pc:spChg chg="add mod ord">
          <ac:chgData name="Shaul Chamoula" userId="ac6f003072e8c24a" providerId="LiveId" clId="{25376983-EBE7-46B5-945E-413F4B5727CB}" dt="2020-07-25T23:18:25.434" v="83"/>
          <ac:spMkLst>
            <pc:docMk/>
            <pc:sldMk cId="3218399392" sldId="309"/>
            <ac:spMk id="7" creationId="{F8261A80-8ABD-4D5A-AE52-3FBFE4C50E5A}"/>
          </ac:spMkLst>
        </pc:spChg>
      </pc:sldChg>
      <pc:sldChg chg="addSp delSp modSp new mod ord modClrScheme chgLayout modNotesTx">
        <pc:chgData name="Shaul Chamoula" userId="ac6f003072e8c24a" providerId="LiveId" clId="{25376983-EBE7-46B5-945E-413F4B5727CB}" dt="2020-07-27T22:31:30.435" v="915" actId="20577"/>
        <pc:sldMkLst>
          <pc:docMk/>
          <pc:sldMk cId="3351287417" sldId="310"/>
        </pc:sldMkLst>
        <pc:spChg chg="add del mod ord">
          <ac:chgData name="Shaul Chamoula" userId="ac6f003072e8c24a" providerId="LiveId" clId="{25376983-EBE7-46B5-945E-413F4B5727CB}" dt="2020-07-26T20:59:18.418" v="315" actId="700"/>
          <ac:spMkLst>
            <pc:docMk/>
            <pc:sldMk cId="3351287417" sldId="310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6T21:00:01.627" v="317" actId="21"/>
          <ac:spMkLst>
            <pc:docMk/>
            <pc:sldMk cId="3351287417" sldId="310"/>
            <ac:spMk id="3" creationId="{FDD975F7-E60D-4DA0-B2D3-BD7C8AAECF0D}"/>
          </ac:spMkLst>
        </pc:spChg>
        <pc:spChg chg="add del mod ord">
          <ac:chgData name="Shaul Chamoula" userId="ac6f003072e8c24a" providerId="LiveId" clId="{25376983-EBE7-46B5-945E-413F4B5727CB}" dt="2020-07-26T20:59:06.732" v="314" actId="700"/>
          <ac:spMkLst>
            <pc:docMk/>
            <pc:sldMk cId="3351287417" sldId="310"/>
            <ac:spMk id="4" creationId="{60BE99D3-ED7E-4416-A301-79BFDF7B44D6}"/>
          </ac:spMkLst>
        </pc:spChg>
        <pc:spChg chg="add del mod ord">
          <ac:chgData name="Shaul Chamoula" userId="ac6f003072e8c24a" providerId="LiveId" clId="{25376983-EBE7-46B5-945E-413F4B5727CB}" dt="2020-07-26T10:25:13.996" v="151" actId="700"/>
          <ac:spMkLst>
            <pc:docMk/>
            <pc:sldMk cId="3351287417" sldId="310"/>
            <ac:spMk id="7" creationId="{BD3EBBCA-4C27-4079-9C13-6C13F99DCEA5}"/>
          </ac:spMkLst>
        </pc:spChg>
        <pc:spChg chg="add del mod ord">
          <ac:chgData name="Shaul Chamoula" userId="ac6f003072e8c24a" providerId="LiveId" clId="{25376983-EBE7-46B5-945E-413F4B5727CB}" dt="2020-07-26T10:25:13.996" v="151" actId="700"/>
          <ac:spMkLst>
            <pc:docMk/>
            <pc:sldMk cId="3351287417" sldId="310"/>
            <ac:spMk id="8" creationId="{268D567D-A7EE-412A-98DB-74833AA2EFF9}"/>
          </ac:spMkLst>
        </pc:spChg>
        <pc:spChg chg="add">
          <ac:chgData name="Shaul Chamoula" userId="ac6f003072e8c24a" providerId="LiveId" clId="{25376983-EBE7-46B5-945E-413F4B5727CB}" dt="2020-07-26T20:57:31.358" v="309" actId="22"/>
          <ac:spMkLst>
            <pc:docMk/>
            <pc:sldMk cId="3351287417" sldId="310"/>
            <ac:spMk id="11" creationId="{954FBEF1-E130-4C35-8D8C-18EEA62BBCF6}"/>
          </ac:spMkLst>
        </pc:spChg>
        <pc:spChg chg="add mod ord">
          <ac:chgData name="Shaul Chamoula" userId="ac6f003072e8c24a" providerId="LiveId" clId="{25376983-EBE7-46B5-945E-413F4B5727CB}" dt="2020-07-26T21:00:05.767" v="319" actId="20577"/>
          <ac:spMkLst>
            <pc:docMk/>
            <pc:sldMk cId="3351287417" sldId="310"/>
            <ac:spMk id="12" creationId="{A1B5A734-1009-445D-8B09-29058D1E7961}"/>
          </ac:spMkLst>
        </pc:spChg>
        <pc:graphicFrameChg chg="add mod">
          <ac:chgData name="Shaul Chamoula" userId="ac6f003072e8c24a" providerId="LiveId" clId="{25376983-EBE7-46B5-945E-413F4B5727CB}" dt="2020-07-26T20:59:40.891" v="316" actId="1076"/>
          <ac:graphicFrameMkLst>
            <pc:docMk/>
            <pc:sldMk cId="3351287417" sldId="310"/>
            <ac:graphicFrameMk id="6" creationId="{8B512DFA-6D21-48B1-8B45-F87C78A024B2}"/>
          </ac:graphicFrameMkLst>
        </pc:graphicFrameChg>
        <pc:picChg chg="add del">
          <ac:chgData name="Shaul Chamoula" userId="ac6f003072e8c24a" providerId="LiveId" clId="{25376983-EBE7-46B5-945E-413F4B5727CB}" dt="2020-07-26T20:57:23.741" v="308"/>
          <ac:picMkLst>
            <pc:docMk/>
            <pc:sldMk cId="3351287417" sldId="310"/>
            <ac:picMk id="9" creationId="{FDFCD682-4591-46CE-9B41-2AABED381654}"/>
          </ac:picMkLst>
        </pc:picChg>
      </pc:sldChg>
      <pc:sldChg chg="addSp delSp modSp new mod modClrScheme chgLayout">
        <pc:chgData name="Shaul Chamoula" userId="ac6f003072e8c24a" providerId="LiveId" clId="{25376983-EBE7-46B5-945E-413F4B5727CB}" dt="2020-07-28T06:23:02.960" v="1065" actId="20577"/>
        <pc:sldMkLst>
          <pc:docMk/>
          <pc:sldMk cId="3852721926" sldId="311"/>
        </pc:sldMkLst>
        <pc:spChg chg="mod ord">
          <ac:chgData name="Shaul Chamoula" userId="ac6f003072e8c24a" providerId="LiveId" clId="{25376983-EBE7-46B5-945E-413F4B5727CB}" dt="2020-07-26T20:58:11.308" v="312" actId="700"/>
          <ac:spMkLst>
            <pc:docMk/>
            <pc:sldMk cId="3852721926" sldId="311"/>
            <ac:spMk id="2" creationId="{7724FE75-9DB9-43CF-B24F-9FD1B58AAACA}"/>
          </ac:spMkLst>
        </pc:spChg>
        <pc:spChg chg="mod ord">
          <ac:chgData name="Shaul Chamoula" userId="ac6f003072e8c24a" providerId="LiveId" clId="{25376983-EBE7-46B5-945E-413F4B5727CB}" dt="2020-07-26T21:39:23.689" v="479" actId="20577"/>
          <ac:spMkLst>
            <pc:docMk/>
            <pc:sldMk cId="3852721926" sldId="311"/>
            <ac:spMk id="3" creationId="{1CA5731D-285D-4059-A1D6-64ED3AC705B2}"/>
          </ac:spMkLst>
        </pc:spChg>
        <pc:spChg chg="add del mod ord">
          <ac:chgData name="Shaul Chamoula" userId="ac6f003072e8c24a" providerId="LiveId" clId="{25376983-EBE7-46B5-945E-413F4B5727CB}" dt="2020-07-26T20:58:11.308" v="312" actId="700"/>
          <ac:spMkLst>
            <pc:docMk/>
            <pc:sldMk cId="3852721926" sldId="311"/>
            <ac:spMk id="4" creationId="{50C9FD61-A7C1-4D09-A55F-AF208A13A11E}"/>
          </ac:spMkLst>
        </pc:spChg>
        <pc:spChg chg="add mod">
          <ac:chgData name="Shaul Chamoula" userId="ac6f003072e8c24a" providerId="LiveId" clId="{25376983-EBE7-46B5-945E-413F4B5727CB}" dt="2020-07-26T20:58:47.333" v="313" actId="1076"/>
          <ac:spMkLst>
            <pc:docMk/>
            <pc:sldMk cId="3852721926" sldId="311"/>
            <ac:spMk id="9" creationId="{861D7E53-3A81-4DE2-A454-00607B5529CE}"/>
          </ac:spMkLst>
        </pc:spChg>
        <pc:spChg chg="add del mod">
          <ac:chgData name="Shaul Chamoula" userId="ac6f003072e8c24a" providerId="LiveId" clId="{25376983-EBE7-46B5-945E-413F4B5727CB}" dt="2020-07-26T20:42:13.973" v="296" actId="478"/>
          <ac:spMkLst>
            <pc:docMk/>
            <pc:sldMk cId="3852721926" sldId="311"/>
            <ac:spMk id="11" creationId="{4BBE80F8-3A17-41A0-8101-7DB98F125796}"/>
          </ac:spMkLst>
        </pc:spChg>
        <pc:spChg chg="add del mod">
          <ac:chgData name="Shaul Chamoula" userId="ac6f003072e8c24a" providerId="LiveId" clId="{25376983-EBE7-46B5-945E-413F4B5727CB}" dt="2020-07-26T20:42:11.583" v="295" actId="478"/>
          <ac:spMkLst>
            <pc:docMk/>
            <pc:sldMk cId="3852721926" sldId="311"/>
            <ac:spMk id="13" creationId="{C2943FD3-A833-4415-84E5-E04CD1B960A7}"/>
          </ac:spMkLst>
        </pc:spChg>
        <pc:spChg chg="add">
          <ac:chgData name="Shaul Chamoula" userId="ac6f003072e8c24a" providerId="LiveId" clId="{25376983-EBE7-46B5-945E-413F4B5727CB}" dt="2020-07-26T20:57:33.193" v="310" actId="22"/>
          <ac:spMkLst>
            <pc:docMk/>
            <pc:sldMk cId="3852721926" sldId="311"/>
            <ac:spMk id="19" creationId="{E5873062-DC1A-481E-851C-EF960C52CD95}"/>
          </ac:spMkLst>
        </pc:spChg>
        <pc:spChg chg="add del mod ord">
          <ac:chgData name="Shaul Chamoula" userId="ac6f003072e8c24a" providerId="LiveId" clId="{25376983-EBE7-46B5-945E-413F4B5727CB}" dt="2020-07-26T21:35:33.660" v="366" actId="1032"/>
          <ac:spMkLst>
            <pc:docMk/>
            <pc:sldMk cId="3852721926" sldId="311"/>
            <ac:spMk id="20" creationId="{C36E16E3-2407-4845-B46C-A9BD5333A05A}"/>
          </ac:spMkLst>
        </pc:spChg>
        <pc:spChg chg="add mod">
          <ac:chgData name="Shaul Chamoula" userId="ac6f003072e8c24a" providerId="LiveId" clId="{25376983-EBE7-46B5-945E-413F4B5727CB}" dt="2020-07-28T06:23:02.960" v="1065" actId="20577"/>
          <ac:spMkLst>
            <pc:docMk/>
            <pc:sldMk cId="3852721926" sldId="311"/>
            <ac:spMk id="24" creationId="{5D0AF59E-BBC9-4777-8BD3-0941585A51BC}"/>
          </ac:spMkLst>
        </pc:spChg>
        <pc:graphicFrameChg chg="add del mod modGraphic">
          <ac:chgData name="Shaul Chamoula" userId="ac6f003072e8c24a" providerId="LiveId" clId="{25376983-EBE7-46B5-945E-413F4B5727CB}" dt="2020-07-26T10:36:11.576" v="265" actId="1032"/>
          <ac:graphicFrameMkLst>
            <pc:docMk/>
            <pc:sldMk cId="3852721926" sldId="311"/>
            <ac:graphicFrameMk id="5" creationId="{0773D3FC-44D6-4E73-A4CD-4D6B43304A00}"/>
          </ac:graphicFrameMkLst>
        </pc:graphicFrameChg>
        <pc:graphicFrameChg chg="add del mod modGraphic">
          <ac:chgData name="Shaul Chamoula" userId="ac6f003072e8c24a" providerId="LiveId" clId="{25376983-EBE7-46B5-945E-413F4B5727CB}" dt="2020-07-26T10:40:13.757" v="276" actId="1032"/>
          <ac:graphicFrameMkLst>
            <pc:docMk/>
            <pc:sldMk cId="3852721926" sldId="311"/>
            <ac:graphicFrameMk id="6" creationId="{CCB35C83-DBBC-4856-91FE-0929C041C1E9}"/>
          </ac:graphicFrameMkLst>
        </pc:graphicFrameChg>
        <pc:graphicFrameChg chg="add del mod modGraphic">
          <ac:chgData name="Shaul Chamoula" userId="ac6f003072e8c24a" providerId="LiveId" clId="{25376983-EBE7-46B5-945E-413F4B5727CB}" dt="2020-07-26T21:35:04.585" v="365" actId="1032"/>
          <ac:graphicFrameMkLst>
            <pc:docMk/>
            <pc:sldMk cId="3852721926" sldId="311"/>
            <ac:graphicFrameMk id="21" creationId="{E8A4FFA7-CA2B-4701-9E1B-EEB20F709942}"/>
          </ac:graphicFrameMkLst>
        </pc:graphicFrameChg>
        <pc:graphicFrameChg chg="add mod modGraphic">
          <ac:chgData name="Shaul Chamoula" userId="ac6f003072e8c24a" providerId="LiveId" clId="{25376983-EBE7-46B5-945E-413F4B5727CB}" dt="2020-07-26T21:37:41.659" v="464" actId="1076"/>
          <ac:graphicFrameMkLst>
            <pc:docMk/>
            <pc:sldMk cId="3852721926" sldId="311"/>
            <ac:graphicFrameMk id="22" creationId="{FFF38472-C516-4729-AEB8-6394AC6EAEE4}"/>
          </ac:graphicFrameMkLst>
        </pc:graphicFrameChg>
        <pc:picChg chg="add mod">
          <ac:chgData name="Shaul Chamoula" userId="ac6f003072e8c24a" providerId="LiveId" clId="{25376983-EBE7-46B5-945E-413F4B5727CB}" dt="2020-07-26T21:01:15.350" v="322" actId="14100"/>
          <ac:picMkLst>
            <pc:docMk/>
            <pc:sldMk cId="3852721926" sldId="311"/>
            <ac:picMk id="7" creationId="{118778DD-F84B-4A4A-A551-F2CE297A6E87}"/>
          </ac:picMkLst>
        </pc:picChg>
        <pc:picChg chg="add mod">
          <ac:chgData name="Shaul Chamoula" userId="ac6f003072e8c24a" providerId="LiveId" clId="{25376983-EBE7-46B5-945E-413F4B5727CB}" dt="2020-07-26T20:58:47.333" v="313" actId="1076"/>
          <ac:picMkLst>
            <pc:docMk/>
            <pc:sldMk cId="3852721926" sldId="311"/>
            <ac:picMk id="14" creationId="{DC433F9E-4D47-4CFA-BDA2-60701CB8057E}"/>
          </ac:picMkLst>
        </pc:picChg>
        <pc:picChg chg="add mod">
          <ac:chgData name="Shaul Chamoula" userId="ac6f003072e8c24a" providerId="LiveId" clId="{25376983-EBE7-46B5-945E-413F4B5727CB}" dt="2020-07-26T20:41:34.412" v="288" actId="571"/>
          <ac:picMkLst>
            <pc:docMk/>
            <pc:sldMk cId="3852721926" sldId="311"/>
            <ac:picMk id="15" creationId="{ECB677B5-9FD8-4B7E-B036-2202094A80BF}"/>
          </ac:picMkLst>
        </pc:picChg>
        <pc:picChg chg="add mod">
          <ac:chgData name="Shaul Chamoula" userId="ac6f003072e8c24a" providerId="LiveId" clId="{25376983-EBE7-46B5-945E-413F4B5727CB}" dt="2020-07-26T20:41:47.126" v="292" actId="571"/>
          <ac:picMkLst>
            <pc:docMk/>
            <pc:sldMk cId="3852721926" sldId="311"/>
            <ac:picMk id="16" creationId="{456A6641-B7E9-425A-A27E-82C3D3DF5639}"/>
          </ac:picMkLst>
        </pc:picChg>
        <pc:picChg chg="add mod">
          <ac:chgData name="Shaul Chamoula" userId="ac6f003072e8c24a" providerId="LiveId" clId="{25376983-EBE7-46B5-945E-413F4B5727CB}" dt="2020-07-26T20:41:47.126" v="292" actId="571"/>
          <ac:picMkLst>
            <pc:docMk/>
            <pc:sldMk cId="3852721926" sldId="311"/>
            <ac:picMk id="17" creationId="{62D4CD20-A64D-454D-A713-D172CF01A262}"/>
          </ac:picMkLst>
        </pc:picChg>
      </pc:sldChg>
      <pc:sldChg chg="addSp delSp modSp add mod">
        <pc:chgData name="Shaul Chamoula" userId="ac6f003072e8c24a" providerId="LiveId" clId="{25376983-EBE7-46B5-945E-413F4B5727CB}" dt="2020-07-27T22:17:36.037" v="518" actId="20577"/>
        <pc:sldMkLst>
          <pc:docMk/>
          <pc:sldMk cId="779410294" sldId="312"/>
        </pc:sldMkLst>
        <pc:spChg chg="del">
          <ac:chgData name="Shaul Chamoula" userId="ac6f003072e8c24a" providerId="LiveId" clId="{25376983-EBE7-46B5-945E-413F4B5727CB}" dt="2020-07-27T22:16:27.490" v="492" actId="1032"/>
          <ac:spMkLst>
            <pc:docMk/>
            <pc:sldMk cId="779410294" sldId="312"/>
            <ac:spMk id="3" creationId="{FDD975F7-E60D-4DA0-B2D3-BD7C8AAECF0D}"/>
          </ac:spMkLst>
        </pc:spChg>
        <pc:spChg chg="mod">
          <ac:chgData name="Shaul Chamoula" userId="ac6f003072e8c24a" providerId="LiveId" clId="{25376983-EBE7-46B5-945E-413F4B5727CB}" dt="2020-07-27T22:17:36.037" v="518" actId="20577"/>
          <ac:spMkLst>
            <pc:docMk/>
            <pc:sldMk cId="779410294" sldId="312"/>
            <ac:spMk id="12" creationId="{A1B5A734-1009-445D-8B09-29058D1E7961}"/>
          </ac:spMkLst>
        </pc:spChg>
        <pc:graphicFrameChg chg="add mod modGraphic">
          <ac:chgData name="Shaul Chamoula" userId="ac6f003072e8c24a" providerId="LiveId" clId="{25376983-EBE7-46B5-945E-413F4B5727CB}" dt="2020-07-27T22:17:25.391" v="502" actId="20577"/>
          <ac:graphicFrameMkLst>
            <pc:docMk/>
            <pc:sldMk cId="779410294" sldId="312"/>
            <ac:graphicFrameMk id="4" creationId="{3D418B19-19BA-4345-9BB7-EDEA383F19CB}"/>
          </ac:graphicFrameMkLst>
        </pc:graphicFrameChg>
        <pc:graphicFrameChg chg="del">
          <ac:chgData name="Shaul Chamoula" userId="ac6f003072e8c24a" providerId="LiveId" clId="{25376983-EBE7-46B5-945E-413F4B5727CB}" dt="2020-07-27T22:15:48.810" v="491" actId="478"/>
          <ac:graphicFrameMkLst>
            <pc:docMk/>
            <pc:sldMk cId="779410294" sldId="312"/>
            <ac:graphicFrameMk id="6" creationId="{8B512DFA-6D21-48B1-8B45-F87C78A024B2}"/>
          </ac:graphicFrameMkLst>
        </pc:graphicFrameChg>
      </pc:sldChg>
      <pc:sldChg chg="modSp new mod modNotesTx">
        <pc:chgData name="Shaul Chamoula" userId="ac6f003072e8c24a" providerId="LiveId" clId="{25376983-EBE7-46B5-945E-413F4B5727CB}" dt="2020-07-27T22:29:29.401" v="813" actId="20577"/>
        <pc:sldMkLst>
          <pc:docMk/>
          <pc:sldMk cId="37572344" sldId="313"/>
        </pc:sldMkLst>
        <pc:spChg chg="mod">
          <ac:chgData name="Shaul Chamoula" userId="ac6f003072e8c24a" providerId="LiveId" clId="{25376983-EBE7-46B5-945E-413F4B5727CB}" dt="2020-07-27T22:21:04.143" v="539" actId="20577"/>
          <ac:spMkLst>
            <pc:docMk/>
            <pc:sldMk cId="37572344" sldId="313"/>
            <ac:spMk id="3" creationId="{37A4EE29-B1A0-414B-8CE5-67299EDEC0A6}"/>
          </ac:spMkLst>
        </pc:spChg>
      </pc:sldChg>
      <pc:sldChg chg="addSp delSp modSp add del mod modClrScheme chgLayout">
        <pc:chgData name="Shaul Chamoula" userId="ac6f003072e8c24a" providerId="LiveId" clId="{25376983-EBE7-46B5-945E-413F4B5727CB}" dt="2020-07-27T22:20:38.247" v="523"/>
        <pc:sldMkLst>
          <pc:docMk/>
          <pc:sldMk cId="676433948" sldId="313"/>
        </pc:sldMkLst>
        <pc:spChg chg="add del 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2" creationId="{E319E16E-43F5-4F3A-8EC8-5E15F5EF7C02}"/>
          </ac:spMkLst>
        </pc:spChg>
        <pc:spChg chg="add del 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3" creationId="{4C3D9320-EACD-4AAB-B6BD-CCC544CFE24A}"/>
          </ac:spMkLst>
        </pc:spChg>
        <pc:spChg chg="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7" creationId="{00000000-0000-0000-0000-000000000000}"/>
          </ac:spMkLst>
        </pc:spChg>
        <pc:spChg chg="add del 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12" creationId="{5E466935-65B4-4FCF-8C8B-DB8D695A65CC}"/>
          </ac:spMkLst>
        </pc:spChg>
      </pc:sldChg>
      <pc:sldChg chg="addSp delSp modSp add mod setBg modClrScheme chgLayout">
        <pc:chgData name="Shaul Chamoula" userId="ac6f003072e8c24a" providerId="LiveId" clId="{25376983-EBE7-46B5-945E-413F4B5727CB}" dt="2020-07-28T06:24:45.804" v="1067" actId="732"/>
        <pc:sldMkLst>
          <pc:docMk/>
          <pc:sldMk cId="1442376129" sldId="314"/>
        </pc:sldMkLst>
        <pc:spChg chg="mod ord">
          <ac:chgData name="Shaul Chamoula" userId="ac6f003072e8c24a" providerId="LiveId" clId="{25376983-EBE7-46B5-945E-413F4B5727CB}" dt="2020-07-28T05:57:29.630" v="925" actId="700"/>
          <ac:spMkLst>
            <pc:docMk/>
            <pc:sldMk cId="1442376129" sldId="314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8T05:57:29.630" v="925" actId="700"/>
          <ac:spMkLst>
            <pc:docMk/>
            <pc:sldMk cId="1442376129" sldId="314"/>
            <ac:spMk id="5" creationId="{E5FB42A4-BEF5-480E-8879-5C221C0A6689}"/>
          </ac:spMkLst>
        </pc:spChg>
        <pc:spChg chg="add del mod ord">
          <ac:chgData name="Shaul Chamoula" userId="ac6f003072e8c24a" providerId="LiveId" clId="{25376983-EBE7-46B5-945E-413F4B5727CB}" dt="2020-07-28T06:16:18.881" v="1039" actId="14100"/>
          <ac:spMkLst>
            <pc:docMk/>
            <pc:sldMk cId="1442376129" sldId="314"/>
            <ac:spMk id="6" creationId="{245D4D01-A381-4489-AD75-84A05B42431A}"/>
          </ac:spMkLst>
        </pc:spChg>
        <pc:spChg chg="add del mod ord">
          <ac:chgData name="Shaul Chamoula" userId="ac6f003072e8c24a" providerId="LiveId" clId="{25376983-EBE7-46B5-945E-413F4B5727CB}" dt="2020-07-28T05:59:23.357" v="943"/>
          <ac:spMkLst>
            <pc:docMk/>
            <pc:sldMk cId="1442376129" sldId="314"/>
            <ac:spMk id="7" creationId="{E0DA55DC-4259-4F40-B478-EE7B0DCCD887}"/>
          </ac:spMkLst>
        </pc:spChg>
        <pc:spChg chg="mod ord">
          <ac:chgData name="Shaul Chamoula" userId="ac6f003072e8c24a" providerId="LiveId" clId="{25376983-EBE7-46B5-945E-413F4B5727CB}" dt="2020-07-28T05:57:44.693" v="940" actId="20577"/>
          <ac:spMkLst>
            <pc:docMk/>
            <pc:sldMk cId="1442376129" sldId="314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6:16:25.424" v="1040"/>
          <ac:spMkLst>
            <pc:docMk/>
            <pc:sldMk cId="1442376129" sldId="314"/>
            <ac:spMk id="15" creationId="{884F25FF-F57D-4AA2-9992-7B093E9FA81D}"/>
          </ac:spMkLst>
        </pc:spChg>
        <pc:spChg chg="add mod">
          <ac:chgData name="Shaul Chamoula" userId="ac6f003072e8c24a" providerId="LiveId" clId="{25376983-EBE7-46B5-945E-413F4B5727CB}" dt="2020-07-28T06:21:03.585" v="1060" actId="1076"/>
          <ac:spMkLst>
            <pc:docMk/>
            <pc:sldMk cId="1442376129" sldId="314"/>
            <ac:spMk id="16" creationId="{2DE606CC-547A-482D-A96B-A66F56B40330}"/>
          </ac:spMkLst>
        </pc:spChg>
        <pc:spChg chg="add mod">
          <ac:chgData name="Shaul Chamoula" userId="ac6f003072e8c24a" providerId="LiveId" clId="{25376983-EBE7-46B5-945E-413F4B5727CB}" dt="2020-07-28T06:23:07.362" v="1066" actId="20577"/>
          <ac:spMkLst>
            <pc:docMk/>
            <pc:sldMk cId="1442376129" sldId="314"/>
            <ac:spMk id="18" creationId="{8733D032-D326-4609-95F2-3184C5455615}"/>
          </ac:spMkLst>
        </pc:spChg>
        <pc:spChg chg="add del mod">
          <ac:chgData name="Shaul Chamoula" userId="ac6f003072e8c24a" providerId="LiveId" clId="{25376983-EBE7-46B5-945E-413F4B5727CB}" dt="2020-07-28T06:18:05.276" v="1051"/>
          <ac:spMkLst>
            <pc:docMk/>
            <pc:sldMk cId="1442376129" sldId="314"/>
            <ac:spMk id="22" creationId="{82C40A09-FC5C-421F-94E3-E41E02E2BEB4}"/>
          </ac:spMkLst>
        </pc:spChg>
        <pc:graphicFrameChg chg="del">
          <ac:chgData name="Shaul Chamoula" userId="ac6f003072e8c24a" providerId="LiveId" clId="{25376983-EBE7-46B5-945E-413F4B5727CB}" dt="2020-07-28T05:44:47.336" v="917" actId="478"/>
          <ac:graphicFrameMkLst>
            <pc:docMk/>
            <pc:sldMk cId="1442376129" sldId="314"/>
            <ac:graphicFrameMk id="4" creationId="{3D418B19-19BA-4345-9BB7-EDEA383F19CB}"/>
          </ac:graphicFrameMkLst>
        </pc:graphicFrameChg>
        <pc:picChg chg="add del mod">
          <ac:chgData name="Shaul Chamoula" userId="ac6f003072e8c24a" providerId="LiveId" clId="{25376983-EBE7-46B5-945E-413F4B5727CB}" dt="2020-07-28T05:59:04.210" v="942"/>
          <ac:picMkLst>
            <pc:docMk/>
            <pc:sldMk cId="1442376129" sldId="314"/>
            <ac:picMk id="8" creationId="{A00B320E-85A8-40D4-A7E2-CA34F3AFA8C7}"/>
          </ac:picMkLst>
        </pc:picChg>
        <pc:picChg chg="add del mod">
          <ac:chgData name="Shaul Chamoula" userId="ac6f003072e8c24a" providerId="LiveId" clId="{25376983-EBE7-46B5-945E-413F4B5727CB}" dt="2020-07-28T06:15:08.172" v="1034" actId="21"/>
          <ac:picMkLst>
            <pc:docMk/>
            <pc:sldMk cId="1442376129" sldId="314"/>
            <ac:picMk id="9" creationId="{EEAD7621-C283-4937-8F9A-473B9B1A5415}"/>
          </ac:picMkLst>
        </pc:picChg>
        <pc:picChg chg="add del">
          <ac:chgData name="Shaul Chamoula" userId="ac6f003072e8c24a" providerId="LiveId" clId="{25376983-EBE7-46B5-945E-413F4B5727CB}" dt="2020-07-28T06:15:51.420" v="1038"/>
          <ac:picMkLst>
            <pc:docMk/>
            <pc:sldMk cId="1442376129" sldId="314"/>
            <ac:picMk id="17" creationId="{78F6FF3C-BFDD-410B-9583-299579F917D2}"/>
          </ac:picMkLst>
        </pc:picChg>
        <pc:picChg chg="add del mod ord">
          <ac:chgData name="Shaul Chamoula" userId="ac6f003072e8c24a" providerId="LiveId" clId="{25376983-EBE7-46B5-945E-413F4B5727CB}" dt="2020-07-28T06:18:01.697" v="1050" actId="478"/>
          <ac:picMkLst>
            <pc:docMk/>
            <pc:sldMk cId="1442376129" sldId="314"/>
            <ac:picMk id="19" creationId="{2942EBB0-9AA1-4ADA-9DA1-54D8F28D0F35}"/>
          </ac:picMkLst>
        </pc:picChg>
        <pc:picChg chg="add del mod">
          <ac:chgData name="Shaul Chamoula" userId="ac6f003072e8c24a" providerId="LiveId" clId="{25376983-EBE7-46B5-945E-413F4B5727CB}" dt="2020-07-28T06:15:33.780" v="1036"/>
          <ac:picMkLst>
            <pc:docMk/>
            <pc:sldMk cId="1442376129" sldId="314"/>
            <ac:picMk id="21" creationId="{E7ACDB75-B46C-4ED8-8015-542C71D5AF7C}"/>
          </ac:picMkLst>
        </pc:picChg>
        <pc:picChg chg="add mod ord modCrop">
          <ac:chgData name="Shaul Chamoula" userId="ac6f003072e8c24a" providerId="LiveId" clId="{25376983-EBE7-46B5-945E-413F4B5727CB}" dt="2020-07-28T06:24:45.804" v="1067" actId="732"/>
          <ac:picMkLst>
            <pc:docMk/>
            <pc:sldMk cId="1442376129" sldId="314"/>
            <ac:picMk id="23" creationId="{1AF3383C-197A-47B9-B15A-0DAF8B072A68}"/>
          </ac:picMkLst>
        </pc:picChg>
        <pc:picChg chg="add del mod">
          <ac:chgData name="Shaul Chamoula" userId="ac6f003072e8c24a" providerId="LiveId" clId="{25376983-EBE7-46B5-945E-413F4B5727CB}" dt="2020-07-28T06:04:44.944" v="945"/>
          <ac:picMkLst>
            <pc:docMk/>
            <pc:sldMk cId="1442376129" sldId="314"/>
            <ac:picMk id="1026" creationId="{7326AA76-7FA7-4639-A722-373E520E8686}"/>
          </ac:picMkLst>
        </pc:picChg>
        <pc:picChg chg="add del mod">
          <ac:chgData name="Shaul Chamoula" userId="ac6f003072e8c24a" providerId="LiveId" clId="{25376983-EBE7-46B5-945E-413F4B5727CB}" dt="2020-07-28T06:05:34.127" v="994"/>
          <ac:picMkLst>
            <pc:docMk/>
            <pc:sldMk cId="1442376129" sldId="314"/>
            <ac:picMk id="1028" creationId="{CF523466-0331-4C70-A21D-C8433B8947A2}"/>
          </ac:picMkLst>
        </pc:picChg>
        <pc:picChg chg="add mod">
          <ac:chgData name="Shaul Chamoula" userId="ac6f003072e8c24a" providerId="LiveId" clId="{25376983-EBE7-46B5-945E-413F4B5727CB}" dt="2020-07-28T06:19:53.765" v="1058" actId="732"/>
          <ac:picMkLst>
            <pc:docMk/>
            <pc:sldMk cId="1442376129" sldId="314"/>
            <ac:picMk id="1030" creationId="{3721A353-5C0B-4E1C-8A98-C3A6DF646D7F}"/>
          </ac:picMkLst>
        </pc:picChg>
      </pc:sldChg>
      <pc:sldChg chg="addSp delSp modSp add mod modNotesTx">
        <pc:chgData name="Shaul Chamoula" userId="ac6f003072e8c24a" providerId="LiveId" clId="{25376983-EBE7-46B5-945E-413F4B5727CB}" dt="2020-07-28T07:09:56.563" v="1914" actId="20577"/>
        <pc:sldMkLst>
          <pc:docMk/>
          <pc:sldMk cId="4287392933" sldId="315"/>
        </pc:sldMkLst>
        <pc:spChg chg="add mod">
          <ac:chgData name="Shaul Chamoula" userId="ac6f003072e8c24a" providerId="LiveId" clId="{25376983-EBE7-46B5-945E-413F4B5727CB}" dt="2020-07-28T07:03:08.528" v="1756" actId="14100"/>
          <ac:spMkLst>
            <pc:docMk/>
            <pc:sldMk cId="4287392933" sldId="315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7:09:56.563" v="1914" actId="20577"/>
          <ac:spMkLst>
            <pc:docMk/>
            <pc:sldMk cId="4287392933" sldId="315"/>
            <ac:spMk id="8" creationId="{ECE82CB4-0C9A-467B-BFDE-18015FD96D64}"/>
          </ac:spMkLst>
        </pc:spChg>
        <pc:spChg chg="mod">
          <ac:chgData name="Shaul Chamoula" userId="ac6f003072e8c24a" providerId="LiveId" clId="{25376983-EBE7-46B5-945E-413F4B5727CB}" dt="2020-07-28T06:39:10.669" v="1244" actId="20577"/>
          <ac:spMkLst>
            <pc:docMk/>
            <pc:sldMk cId="4287392933" sldId="315"/>
            <ac:spMk id="12" creationId="{A1B5A734-1009-445D-8B09-29058D1E7961}"/>
          </ac:spMkLst>
        </pc:spChg>
        <pc:graphicFrameChg chg="del">
          <ac:chgData name="Shaul Chamoula" userId="ac6f003072e8c24a" providerId="LiveId" clId="{25376983-EBE7-46B5-945E-413F4B5727CB}" dt="2020-07-28T06:27:18.242" v="1084" actId="478"/>
          <ac:graphicFrameMkLst>
            <pc:docMk/>
            <pc:sldMk cId="4287392933" sldId="315"/>
            <ac:graphicFrameMk id="4" creationId="{3D418B19-19BA-4345-9BB7-EDEA383F19CB}"/>
          </ac:graphicFrameMkLst>
        </pc:graphicFrameChg>
        <pc:picChg chg="add del">
          <ac:chgData name="Shaul Chamoula" userId="ac6f003072e8c24a" providerId="LiveId" clId="{25376983-EBE7-46B5-945E-413F4B5727CB}" dt="2020-07-28T06:31:14.740" v="1122"/>
          <ac:picMkLst>
            <pc:docMk/>
            <pc:sldMk cId="4287392933" sldId="315"/>
            <ac:picMk id="6" creationId="{AEF8A4AB-E54A-4939-922D-D8F501B62C45}"/>
          </ac:picMkLst>
        </pc:picChg>
        <pc:picChg chg="add mod ord">
          <ac:chgData name="Shaul Chamoula" userId="ac6f003072e8c24a" providerId="LiveId" clId="{25376983-EBE7-46B5-945E-413F4B5727CB}" dt="2020-07-28T06:43:36.331" v="1281" actId="14100"/>
          <ac:picMkLst>
            <pc:docMk/>
            <pc:sldMk cId="4287392933" sldId="315"/>
            <ac:picMk id="7" creationId="{79F7A5EF-54ED-4015-AE80-F8857B6344EB}"/>
          </ac:picMkLst>
        </pc:picChg>
      </pc:sldChg>
      <pc:sldChg chg="modSp add mod ord">
        <pc:chgData name="Shaul Chamoula" userId="ac6f003072e8c24a" providerId="LiveId" clId="{25376983-EBE7-46B5-945E-413F4B5727CB}" dt="2020-07-28T06:26:52.142" v="1080" actId="20577"/>
        <pc:sldMkLst>
          <pc:docMk/>
          <pc:sldMk cId="4096622874" sldId="316"/>
        </pc:sldMkLst>
        <pc:spChg chg="mod">
          <ac:chgData name="Shaul Chamoula" userId="ac6f003072e8c24a" providerId="LiveId" clId="{25376983-EBE7-46B5-945E-413F4B5727CB}" dt="2020-07-28T06:26:52.142" v="1080" actId="20577"/>
          <ac:spMkLst>
            <pc:docMk/>
            <pc:sldMk cId="4096622874" sldId="316"/>
            <ac:spMk id="3" creationId="{137C9259-BD27-44CF-89D5-877243D9C831}"/>
          </ac:spMkLst>
        </pc:spChg>
      </pc:sldChg>
      <pc:sldChg chg="new del">
        <pc:chgData name="Shaul Chamoula" userId="ac6f003072e8c24a" providerId="LiveId" clId="{25376983-EBE7-46B5-945E-413F4B5727CB}" dt="2020-07-28T06:32:24.062" v="1128" actId="680"/>
        <pc:sldMkLst>
          <pc:docMk/>
          <pc:sldMk cId="1734536576" sldId="317"/>
        </pc:sldMkLst>
      </pc:sldChg>
      <pc:sldChg chg="addSp delSp modSp add mod modClrScheme chgLayout">
        <pc:chgData name="Shaul Chamoula" userId="ac6f003072e8c24a" providerId="LiveId" clId="{25376983-EBE7-46B5-945E-413F4B5727CB}" dt="2020-07-28T07:01:52.362" v="1710" actId="313"/>
        <pc:sldMkLst>
          <pc:docMk/>
          <pc:sldMk cId="3217423486" sldId="317"/>
        </pc:sldMkLst>
        <pc:spChg chg="mod ord">
          <ac:chgData name="Shaul Chamoula" userId="ac6f003072e8c24a" providerId="LiveId" clId="{25376983-EBE7-46B5-945E-413F4B5727CB}" dt="2020-07-28T06:35:57.011" v="1197" actId="700"/>
          <ac:spMkLst>
            <pc:docMk/>
            <pc:sldMk cId="3217423486" sldId="317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8T06:35:57.011" v="1197" actId="700"/>
          <ac:spMkLst>
            <pc:docMk/>
            <pc:sldMk cId="3217423486" sldId="317"/>
            <ac:spMk id="3" creationId="{297064BC-72E2-4500-8CDF-DFF37A430A51}"/>
          </ac:spMkLst>
        </pc:spChg>
        <pc:spChg chg="add del mod ord">
          <ac:chgData name="Shaul Chamoula" userId="ac6f003072e8c24a" providerId="LiveId" clId="{25376983-EBE7-46B5-945E-413F4B5727CB}" dt="2020-07-28T06:35:57.011" v="1197" actId="700"/>
          <ac:spMkLst>
            <pc:docMk/>
            <pc:sldMk cId="3217423486" sldId="317"/>
            <ac:spMk id="4" creationId="{0B9710E4-8F2B-4FCE-9D38-D12C178E2BDB}"/>
          </ac:spMkLst>
        </pc:spChg>
        <pc:spChg chg="add del mod ord">
          <ac:chgData name="Shaul Chamoula" userId="ac6f003072e8c24a" providerId="LiveId" clId="{25376983-EBE7-46B5-945E-413F4B5727CB}" dt="2020-07-28T07:01:52.362" v="1710" actId="313"/>
          <ac:spMkLst>
            <pc:docMk/>
            <pc:sldMk cId="3217423486" sldId="317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6:42:38.906" v="1278" actId="1076"/>
          <ac:spMkLst>
            <pc:docMk/>
            <pc:sldMk cId="3217423486" sldId="317"/>
            <ac:spMk id="10" creationId="{C894031F-F0A7-47D8-BE51-4D6969D53D16}"/>
          </ac:spMkLst>
        </pc:spChg>
        <pc:spChg chg="mod ord">
          <ac:chgData name="Shaul Chamoula" userId="ac6f003072e8c24a" providerId="LiveId" clId="{25376983-EBE7-46B5-945E-413F4B5727CB}" dt="2020-07-28T06:39:18.509" v="1252" actId="20577"/>
          <ac:spMkLst>
            <pc:docMk/>
            <pc:sldMk cId="3217423486" sldId="317"/>
            <ac:spMk id="12" creationId="{A1B5A734-1009-445D-8B09-29058D1E7961}"/>
          </ac:spMkLst>
        </pc:spChg>
        <pc:picChg chg="mod ord">
          <ac:chgData name="Shaul Chamoula" userId="ac6f003072e8c24a" providerId="LiveId" clId="{25376983-EBE7-46B5-945E-413F4B5727CB}" dt="2020-07-28T06:43:22.931" v="1279" actId="14100"/>
          <ac:picMkLst>
            <pc:docMk/>
            <pc:sldMk cId="3217423486" sldId="317"/>
            <ac:picMk id="7" creationId="{79F7A5EF-54ED-4015-AE80-F8857B6344EB}"/>
          </ac:picMkLst>
        </pc:picChg>
      </pc:sldChg>
      <pc:sldChg chg="addSp modSp add mod">
        <pc:chgData name="Shaul Chamoula" userId="ac6f003072e8c24a" providerId="LiveId" clId="{25376983-EBE7-46B5-945E-413F4B5727CB}" dt="2020-07-28T07:02:02.158" v="1711" actId="313"/>
        <pc:sldMkLst>
          <pc:docMk/>
          <pc:sldMk cId="3411523618" sldId="318"/>
        </pc:sldMkLst>
        <pc:spChg chg="add mod">
          <ac:chgData name="Shaul Chamoula" userId="ac6f003072e8c24a" providerId="LiveId" clId="{25376983-EBE7-46B5-945E-413F4B5727CB}" dt="2020-07-28T06:48:26.527" v="1419" actId="122"/>
          <ac:spMkLst>
            <pc:docMk/>
            <pc:sldMk cId="3411523618" sldId="318"/>
            <ac:spMk id="3" creationId="{30C432DD-159A-4858-AC8F-8A7673FADB2C}"/>
          </ac:spMkLst>
        </pc:spChg>
        <pc:spChg chg="add mod">
          <ac:chgData name="Shaul Chamoula" userId="ac6f003072e8c24a" providerId="LiveId" clId="{25376983-EBE7-46B5-945E-413F4B5727CB}" dt="2020-07-28T06:46:27.340" v="1369" actId="122"/>
          <ac:spMkLst>
            <pc:docMk/>
            <pc:sldMk cId="3411523618" sldId="318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07:02:02.158" v="1711" actId="313"/>
          <ac:spMkLst>
            <pc:docMk/>
            <pc:sldMk cId="3411523618" sldId="318"/>
            <ac:spMk id="5" creationId="{4D3D6692-F9A2-4428-A7E7-0758AED3B91C}"/>
          </ac:spMkLst>
        </pc:spChg>
        <pc:picChg chg="mod">
          <ac:chgData name="Shaul Chamoula" userId="ac6f003072e8c24a" providerId="LiveId" clId="{25376983-EBE7-46B5-945E-413F4B5727CB}" dt="2020-07-28T06:43:30.021" v="1280" actId="14100"/>
          <ac:picMkLst>
            <pc:docMk/>
            <pc:sldMk cId="3411523618" sldId="318"/>
            <ac:picMk id="7" creationId="{79F7A5EF-54ED-4015-AE80-F8857B6344EB}"/>
          </ac:picMkLst>
        </pc:picChg>
      </pc:sldChg>
      <pc:sldChg chg="modSp add mod">
        <pc:chgData name="Shaul Chamoula" userId="ac6f003072e8c24a" providerId="LiveId" clId="{25376983-EBE7-46B5-945E-413F4B5727CB}" dt="2020-07-28T07:02:02.928" v="1712" actId="313"/>
        <pc:sldMkLst>
          <pc:docMk/>
          <pc:sldMk cId="4059551653" sldId="319"/>
        </pc:sldMkLst>
        <pc:spChg chg="mod">
          <ac:chgData name="Shaul Chamoula" userId="ac6f003072e8c24a" providerId="LiveId" clId="{25376983-EBE7-46B5-945E-413F4B5727CB}" dt="2020-07-28T06:48:21.887" v="1418" actId="122"/>
          <ac:spMkLst>
            <pc:docMk/>
            <pc:sldMk cId="4059551653" sldId="319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6:48:36.847" v="1433" actId="20577"/>
          <ac:spMkLst>
            <pc:docMk/>
            <pc:sldMk cId="4059551653" sldId="319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07:02:02.928" v="1712" actId="313"/>
          <ac:spMkLst>
            <pc:docMk/>
            <pc:sldMk cId="4059551653" sldId="319"/>
            <ac:spMk id="5" creationId="{4D3D6692-F9A2-4428-A7E7-0758AED3B91C}"/>
          </ac:spMkLst>
        </pc:spChg>
      </pc:sldChg>
      <pc:sldChg chg="modSp add mod">
        <pc:chgData name="Shaul Chamoula" userId="ac6f003072e8c24a" providerId="LiveId" clId="{25376983-EBE7-46B5-945E-413F4B5727CB}" dt="2020-07-28T07:02:04.288" v="1713" actId="313"/>
        <pc:sldMkLst>
          <pc:docMk/>
          <pc:sldMk cId="764232777" sldId="320"/>
        </pc:sldMkLst>
        <pc:spChg chg="mod">
          <ac:chgData name="Shaul Chamoula" userId="ac6f003072e8c24a" providerId="LiveId" clId="{25376983-EBE7-46B5-945E-413F4B5727CB}" dt="2020-07-28T06:57:46.462" v="1601" actId="313"/>
          <ac:spMkLst>
            <pc:docMk/>
            <pc:sldMk cId="764232777" sldId="320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6:51:00.016" v="1500" actId="20577"/>
          <ac:spMkLst>
            <pc:docMk/>
            <pc:sldMk cId="764232777" sldId="320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07:02:04.288" v="1713" actId="313"/>
          <ac:spMkLst>
            <pc:docMk/>
            <pc:sldMk cId="764232777" sldId="320"/>
            <ac:spMk id="5" creationId="{4D3D6692-F9A2-4428-A7E7-0758AED3B91C}"/>
          </ac:spMkLst>
        </pc:spChg>
      </pc:sldChg>
      <pc:sldChg chg="modSp add mod">
        <pc:chgData name="Shaul Chamoula" userId="ac6f003072e8c24a" providerId="LiveId" clId="{25376983-EBE7-46B5-945E-413F4B5727CB}" dt="2020-07-28T07:02:05.299" v="1714" actId="313"/>
        <pc:sldMkLst>
          <pc:docMk/>
          <pc:sldMk cId="2034270432" sldId="321"/>
        </pc:sldMkLst>
        <pc:spChg chg="mod">
          <ac:chgData name="Shaul Chamoula" userId="ac6f003072e8c24a" providerId="LiveId" clId="{25376983-EBE7-46B5-945E-413F4B5727CB}" dt="2020-07-28T06:57:50.293" v="1603" actId="313"/>
          <ac:spMkLst>
            <pc:docMk/>
            <pc:sldMk cId="2034270432" sldId="321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6:52:21.349" v="1540" actId="20577"/>
          <ac:spMkLst>
            <pc:docMk/>
            <pc:sldMk cId="2034270432" sldId="321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07:02:05.299" v="1714" actId="313"/>
          <ac:spMkLst>
            <pc:docMk/>
            <pc:sldMk cId="2034270432" sldId="321"/>
            <ac:spMk id="5" creationId="{4D3D6692-F9A2-4428-A7E7-0758AED3B91C}"/>
          </ac:spMkLst>
        </pc:spChg>
      </pc:sldChg>
      <pc:sldChg chg="modSp add mod ord">
        <pc:chgData name="Shaul Chamoula" userId="ac6f003072e8c24a" providerId="LiveId" clId="{25376983-EBE7-46B5-945E-413F4B5727CB}" dt="2020-07-28T07:05:02.944" v="1828" actId="1076"/>
        <pc:sldMkLst>
          <pc:docMk/>
          <pc:sldMk cId="3714416294" sldId="322"/>
        </pc:sldMkLst>
        <pc:spChg chg="mod">
          <ac:chgData name="Shaul Chamoula" userId="ac6f003072e8c24a" providerId="LiveId" clId="{25376983-EBE7-46B5-945E-413F4B5727CB}" dt="2020-07-28T07:04:43.513" v="1798" actId="20577"/>
          <ac:spMkLst>
            <pc:docMk/>
            <pc:sldMk cId="3714416294" sldId="322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7:05:02.944" v="1828" actId="1076"/>
          <ac:spMkLst>
            <pc:docMk/>
            <pc:sldMk cId="3714416294" sldId="322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07:04:09.807" v="1764" actId="27636"/>
          <ac:spMkLst>
            <pc:docMk/>
            <pc:sldMk cId="3714416294" sldId="322"/>
            <ac:spMk id="5" creationId="{4D3D6692-F9A2-4428-A7E7-0758AED3B91C}"/>
          </ac:spMkLst>
        </pc:spChg>
      </pc:sldChg>
      <pc:sldChg chg="addSp delSp modSp add mod">
        <pc:chgData name="Shaul Chamoula" userId="ac6f003072e8c24a" providerId="LiveId" clId="{25376983-EBE7-46B5-945E-413F4B5727CB}" dt="2020-07-28T07:08:30.277" v="1910" actId="20577"/>
        <pc:sldMkLst>
          <pc:docMk/>
          <pc:sldMk cId="1247076984" sldId="323"/>
        </pc:sldMkLst>
        <pc:spChg chg="del mod">
          <ac:chgData name="Shaul Chamoula" userId="ac6f003072e8c24a" providerId="LiveId" clId="{25376983-EBE7-46B5-945E-413F4B5727CB}" dt="2020-07-28T07:08:06.270" v="1877" actId="478"/>
          <ac:spMkLst>
            <pc:docMk/>
            <pc:sldMk cId="1247076984" sldId="323"/>
            <ac:spMk id="3" creationId="{30C432DD-159A-4858-AC8F-8A7673FADB2C}"/>
          </ac:spMkLst>
        </pc:spChg>
        <pc:spChg chg="del mod">
          <ac:chgData name="Shaul Chamoula" userId="ac6f003072e8c24a" providerId="LiveId" clId="{25376983-EBE7-46B5-945E-413F4B5727CB}" dt="2020-07-28T07:08:06.270" v="1877" actId="478"/>
          <ac:spMkLst>
            <pc:docMk/>
            <pc:sldMk cId="1247076984" sldId="323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07:02:07.668" v="1716" actId="313"/>
          <ac:spMkLst>
            <pc:docMk/>
            <pc:sldMk cId="1247076984" sldId="323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7:08:30.277" v="1910" actId="20577"/>
          <ac:spMkLst>
            <pc:docMk/>
            <pc:sldMk cId="1247076984" sldId="323"/>
            <ac:spMk id="6" creationId="{4530C14B-A453-4582-AF42-EAF6C2CA6A6E}"/>
          </ac:spMkLst>
        </pc:spChg>
        <pc:spChg chg="add">
          <ac:chgData name="Shaul Chamoula" userId="ac6f003072e8c24a" providerId="LiveId" clId="{25376983-EBE7-46B5-945E-413F4B5727CB}" dt="2020-07-28T07:08:07.944" v="1878" actId="22"/>
          <ac:spMkLst>
            <pc:docMk/>
            <pc:sldMk cId="1247076984" sldId="323"/>
            <ac:spMk id="8" creationId="{1EC66AC0-86BB-44F0-959A-A75DA5C3CDA9}"/>
          </ac:spMkLst>
        </pc:spChg>
      </pc:sldChg>
      <pc:sldChg chg="modSp add mod">
        <pc:chgData name="Shaul Chamoula" userId="ac6f003072e8c24a" providerId="LiveId" clId="{25376983-EBE7-46B5-945E-413F4B5727CB}" dt="2020-07-28T07:32:12.882" v="1958"/>
        <pc:sldMkLst>
          <pc:docMk/>
          <pc:sldMk cId="669699981" sldId="324"/>
        </pc:sldMkLst>
        <pc:spChg chg="mod">
          <ac:chgData name="Shaul Chamoula" userId="ac6f003072e8c24a" providerId="LiveId" clId="{25376983-EBE7-46B5-945E-413F4B5727CB}" dt="2020-07-28T07:32:12.882" v="1958"/>
          <ac:spMkLst>
            <pc:docMk/>
            <pc:sldMk cId="669699981" sldId="324"/>
            <ac:spMk id="3" creationId="{137C9259-BD27-44CF-89D5-877243D9C831}"/>
          </ac:spMkLst>
        </pc:spChg>
      </pc:sldChg>
      <pc:sldChg chg="delSp modSp add del mod">
        <pc:chgData name="Shaul Chamoula" userId="ac6f003072e8c24a" providerId="LiveId" clId="{25376983-EBE7-46B5-945E-413F4B5727CB}" dt="2020-07-28T07:47:09.184" v="2081" actId="47"/>
        <pc:sldMkLst>
          <pc:docMk/>
          <pc:sldMk cId="1088579204" sldId="325"/>
        </pc:sldMkLst>
        <pc:spChg chg="del">
          <ac:chgData name="Shaul Chamoula" userId="ac6f003072e8c24a" providerId="LiveId" clId="{25376983-EBE7-46B5-945E-413F4B5727CB}" dt="2020-07-28T07:33:31.679" v="1961" actId="478"/>
          <ac:spMkLst>
            <pc:docMk/>
            <pc:sldMk cId="1088579204" sldId="325"/>
            <ac:spMk id="6" creationId="{4558C303-E198-483E-A262-922AC5C18CB4}"/>
          </ac:spMkLst>
        </pc:spChg>
        <pc:spChg chg="mod">
          <ac:chgData name="Shaul Chamoula" userId="ac6f003072e8c24a" providerId="LiveId" clId="{25376983-EBE7-46B5-945E-413F4B5727CB}" dt="2020-07-28T07:33:25.836" v="1960"/>
          <ac:spMkLst>
            <pc:docMk/>
            <pc:sldMk cId="1088579204" sldId="325"/>
            <ac:spMk id="7" creationId="{00000000-0000-0000-0000-000000000000}"/>
          </ac:spMkLst>
        </pc:spChg>
        <pc:spChg chg="mod ord">
          <ac:chgData name="Shaul Chamoula" userId="ac6f003072e8c24a" providerId="LiveId" clId="{25376983-EBE7-46B5-945E-413F4B5727CB}" dt="2020-07-28T07:38:47.070" v="1997" actId="166"/>
          <ac:spMkLst>
            <pc:docMk/>
            <pc:sldMk cId="1088579204" sldId="325"/>
            <ac:spMk id="12" creationId="{5E466935-65B4-4FCF-8C8B-DB8D695A65CC}"/>
          </ac:spMkLst>
        </pc:spChg>
      </pc:sldChg>
      <pc:sldChg chg="addSp delSp modSp add mod">
        <pc:chgData name="Shaul Chamoula" userId="ac6f003072e8c24a" providerId="LiveId" clId="{25376983-EBE7-46B5-945E-413F4B5727CB}" dt="2020-07-28T07:46:45.223" v="2080" actId="20577"/>
        <pc:sldMkLst>
          <pc:docMk/>
          <pc:sldMk cId="1470621794" sldId="326"/>
        </pc:sldMkLst>
        <pc:spChg chg="mod">
          <ac:chgData name="Shaul Chamoula" userId="ac6f003072e8c24a" providerId="LiveId" clId="{25376983-EBE7-46B5-945E-413F4B5727CB}" dt="2020-07-28T07:39:42.046" v="2000"/>
          <ac:spMkLst>
            <pc:docMk/>
            <pc:sldMk cId="1470621794" sldId="326"/>
            <ac:spMk id="2" creationId="{3B567F7D-1E47-4912-81C9-557A1C052CD8}"/>
          </ac:spMkLst>
        </pc:spChg>
        <pc:spChg chg="del">
          <ac:chgData name="Shaul Chamoula" userId="ac6f003072e8c24a" providerId="LiveId" clId="{25376983-EBE7-46B5-945E-413F4B5727CB}" dt="2020-07-28T07:41:05.983" v="2011" actId="478"/>
          <ac:spMkLst>
            <pc:docMk/>
            <pc:sldMk cId="1470621794" sldId="326"/>
            <ac:spMk id="3" creationId="{30C432DD-159A-4858-AC8F-8A7673FADB2C}"/>
          </ac:spMkLst>
        </pc:spChg>
        <pc:spChg chg="del">
          <ac:chgData name="Shaul Chamoula" userId="ac6f003072e8c24a" providerId="LiveId" clId="{25376983-EBE7-46B5-945E-413F4B5727CB}" dt="2020-07-28T07:41:08.592" v="2012" actId="478"/>
          <ac:spMkLst>
            <pc:docMk/>
            <pc:sldMk cId="1470621794" sldId="326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07:46:45.223" v="2080" actId="20577"/>
          <ac:spMkLst>
            <pc:docMk/>
            <pc:sldMk cId="1470621794" sldId="326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7:41:45.841" v="2019" actId="5793"/>
          <ac:spMkLst>
            <pc:docMk/>
            <pc:sldMk cId="1470621794" sldId="326"/>
            <ac:spMk id="9" creationId="{161FB61F-34A4-4E4F-9496-8FB223D7EDC7}"/>
          </ac:spMkLst>
        </pc:spChg>
        <pc:spChg chg="mod">
          <ac:chgData name="Shaul Chamoula" userId="ac6f003072e8c24a" providerId="LiveId" clId="{25376983-EBE7-46B5-945E-413F4B5727CB}" dt="2020-07-28T07:39:46.592" v="2001"/>
          <ac:spMkLst>
            <pc:docMk/>
            <pc:sldMk cId="1470621794" sldId="326"/>
            <ac:spMk id="12" creationId="{A1B5A734-1009-445D-8B09-29058D1E7961}"/>
          </ac:spMkLst>
        </pc:spChg>
        <pc:spChg chg="add del">
          <ac:chgData name="Shaul Chamoula" userId="ac6f003072e8c24a" providerId="LiveId" clId="{25376983-EBE7-46B5-945E-413F4B5727CB}" dt="2020-07-28T07:42:21.312" v="2026" actId="22"/>
          <ac:spMkLst>
            <pc:docMk/>
            <pc:sldMk cId="1470621794" sldId="326"/>
            <ac:spMk id="13" creationId="{809A7ABF-A108-4848-918D-630E73F1019D}"/>
          </ac:spMkLst>
        </pc:spChg>
        <pc:picChg chg="add mod">
          <ac:chgData name="Shaul Chamoula" userId="ac6f003072e8c24a" providerId="LiveId" clId="{25376983-EBE7-46B5-945E-413F4B5727CB}" dt="2020-07-28T07:42:51.544" v="2030" actId="14100"/>
          <ac:picMkLst>
            <pc:docMk/>
            <pc:sldMk cId="1470621794" sldId="326"/>
            <ac:picMk id="6" creationId="{22C46141-C585-4D21-B715-C079EDD15CCD}"/>
          </ac:picMkLst>
        </pc:picChg>
        <pc:picChg chg="add del mod">
          <ac:chgData name="Shaul Chamoula" userId="ac6f003072e8c24a" providerId="LiveId" clId="{25376983-EBE7-46B5-945E-413F4B5727CB}" dt="2020-07-28T07:41:11.031" v="2013" actId="478"/>
          <ac:picMkLst>
            <pc:docMk/>
            <pc:sldMk cId="1470621794" sldId="326"/>
            <ac:picMk id="7" creationId="{79F7A5EF-54ED-4015-AE80-F8857B6344EB}"/>
          </ac:picMkLst>
        </pc:picChg>
      </pc:sldChg>
      <pc:sldChg chg="delSp modSp add mod">
        <pc:chgData name="Shaul Chamoula" userId="ac6f003072e8c24a" providerId="LiveId" clId="{25376983-EBE7-46B5-945E-413F4B5727CB}" dt="2020-07-28T08:16:26.972" v="2304" actId="478"/>
        <pc:sldMkLst>
          <pc:docMk/>
          <pc:sldMk cId="4284567324" sldId="327"/>
        </pc:sldMkLst>
        <pc:spChg chg="mod">
          <ac:chgData name="Shaul Chamoula" userId="ac6f003072e8c24a" providerId="LiveId" clId="{25376983-EBE7-46B5-945E-413F4B5727CB}" dt="2020-07-28T07:47:31.511" v="2083"/>
          <ac:spMkLst>
            <pc:docMk/>
            <pc:sldMk cId="4284567324" sldId="327"/>
            <ac:spMk id="3" creationId="{137C9259-BD27-44CF-89D5-877243D9C831}"/>
          </ac:spMkLst>
        </pc:spChg>
        <pc:spChg chg="del">
          <ac:chgData name="Shaul Chamoula" userId="ac6f003072e8c24a" providerId="LiveId" clId="{25376983-EBE7-46B5-945E-413F4B5727CB}" dt="2020-07-28T08:16:26.972" v="2304" actId="478"/>
          <ac:spMkLst>
            <pc:docMk/>
            <pc:sldMk cId="4284567324" sldId="327"/>
            <ac:spMk id="6" creationId="{D40C8EF4-F222-4B31-8130-4875F8E3C95C}"/>
          </ac:spMkLst>
        </pc:spChg>
      </pc:sldChg>
      <pc:sldChg chg="addSp delSp modSp add mod">
        <pc:chgData name="Shaul Chamoula" userId="ac6f003072e8c24a" providerId="LiveId" clId="{25376983-EBE7-46B5-945E-413F4B5727CB}" dt="2020-07-28T08:16:07.477" v="2303" actId="242"/>
        <pc:sldMkLst>
          <pc:docMk/>
          <pc:sldMk cId="430946106" sldId="328"/>
        </pc:sldMkLst>
        <pc:spChg chg="mod">
          <ac:chgData name="Shaul Chamoula" userId="ac6f003072e8c24a" providerId="LiveId" clId="{25376983-EBE7-46B5-945E-413F4B5727CB}" dt="2020-07-28T08:13:43.415" v="2280" actId="6549"/>
          <ac:spMkLst>
            <pc:docMk/>
            <pc:sldMk cId="430946106" sldId="328"/>
            <ac:spMk id="5" creationId="{4D3D6692-F9A2-4428-A7E7-0758AED3B91C}"/>
          </ac:spMkLst>
        </pc:spChg>
        <pc:spChg chg="add del">
          <ac:chgData name="Shaul Chamoula" userId="ac6f003072e8c24a" providerId="LiveId" clId="{25376983-EBE7-46B5-945E-413F4B5727CB}" dt="2020-07-28T08:13:49.669" v="2282" actId="22"/>
          <ac:spMkLst>
            <pc:docMk/>
            <pc:sldMk cId="430946106" sldId="328"/>
            <ac:spMk id="10" creationId="{0B2C8E1F-071F-4D12-97C8-A783A0345A64}"/>
          </ac:spMkLst>
        </pc:spChg>
        <pc:spChg chg="mod">
          <ac:chgData name="Shaul Chamoula" userId="ac6f003072e8c24a" providerId="LiveId" clId="{25376983-EBE7-46B5-945E-413F4B5727CB}" dt="2020-07-28T07:48:01.510" v="2088" actId="113"/>
          <ac:spMkLst>
            <pc:docMk/>
            <pc:sldMk cId="430946106" sldId="328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8:14:13.776" v="2286" actId="478"/>
          <ac:spMkLst>
            <pc:docMk/>
            <pc:sldMk cId="430946106" sldId="328"/>
            <ac:spMk id="13" creationId="{72556FFE-DA5A-4052-B387-FDE0EC77A4DB}"/>
          </ac:spMkLst>
        </pc:spChg>
        <pc:spChg chg="add mod">
          <ac:chgData name="Shaul Chamoula" userId="ac6f003072e8c24a" providerId="LiveId" clId="{25376983-EBE7-46B5-945E-413F4B5727CB}" dt="2020-07-28T08:16:07.477" v="2303" actId="242"/>
          <ac:spMkLst>
            <pc:docMk/>
            <pc:sldMk cId="430946106" sldId="328"/>
            <ac:spMk id="14" creationId="{5DCA1129-846E-4EFF-B1EB-5CBC8EF1A462}"/>
          </ac:spMkLst>
        </pc:spChg>
        <pc:picChg chg="del">
          <ac:chgData name="Shaul Chamoula" userId="ac6f003072e8c24a" providerId="LiveId" clId="{25376983-EBE7-46B5-945E-413F4B5727CB}" dt="2020-07-28T07:47:46.708" v="2085" actId="478"/>
          <ac:picMkLst>
            <pc:docMk/>
            <pc:sldMk cId="430946106" sldId="328"/>
            <ac:picMk id="6" creationId="{22C46141-C585-4D21-B715-C079EDD15CCD}"/>
          </ac:picMkLst>
        </pc:picChg>
      </pc:sldChg>
      <pc:sldChg chg="addSp delSp modSp add mod">
        <pc:chgData name="Shaul Chamoula" userId="ac6f003072e8c24a" providerId="LiveId" clId="{25376983-EBE7-46B5-945E-413F4B5727CB}" dt="2020-07-28T08:24:00.412" v="2572" actId="1582"/>
        <pc:sldMkLst>
          <pc:docMk/>
          <pc:sldMk cId="1452775027" sldId="329"/>
        </pc:sldMkLst>
        <pc:spChg chg="del">
          <ac:chgData name="Shaul Chamoula" userId="ac6f003072e8c24a" providerId="LiveId" clId="{25376983-EBE7-46B5-945E-413F4B5727CB}" dt="2020-07-28T08:17:45.231" v="2309" actId="478"/>
          <ac:spMkLst>
            <pc:docMk/>
            <pc:sldMk cId="1452775027" sldId="329"/>
            <ac:spMk id="5" creationId="{4D3D6692-F9A2-4428-A7E7-0758AED3B91C}"/>
          </ac:spMkLst>
        </pc:spChg>
        <pc:spChg chg="add del mod">
          <ac:chgData name="Shaul Chamoula" userId="ac6f003072e8c24a" providerId="LiveId" clId="{25376983-EBE7-46B5-945E-413F4B5727CB}" dt="2020-07-28T08:17:53.891" v="2311" actId="22"/>
          <ac:spMkLst>
            <pc:docMk/>
            <pc:sldMk cId="1452775027" sldId="329"/>
            <ac:spMk id="6" creationId="{8C485544-75C8-47D4-9D70-4D4C0D36EA88}"/>
          </ac:spMkLst>
        </pc:spChg>
        <pc:spChg chg="add mod">
          <ac:chgData name="Shaul Chamoula" userId="ac6f003072e8c24a" providerId="LiveId" clId="{25376983-EBE7-46B5-945E-413F4B5727CB}" dt="2020-07-28T08:21:11.965" v="2446" actId="20577"/>
          <ac:spMkLst>
            <pc:docMk/>
            <pc:sldMk cId="1452775027" sldId="329"/>
            <ac:spMk id="8" creationId="{A81FFCA5-378B-4AA5-83B3-5703552E02E6}"/>
          </ac:spMkLst>
        </pc:spChg>
        <pc:spChg chg="mod">
          <ac:chgData name="Shaul Chamoula" userId="ac6f003072e8c24a" providerId="LiveId" clId="{25376983-EBE7-46B5-945E-413F4B5727CB}" dt="2020-07-28T08:21:53.444" v="2503" actId="20577"/>
          <ac:spMkLst>
            <pc:docMk/>
            <pc:sldMk cId="1452775027" sldId="329"/>
            <ac:spMk id="12" creationId="{A1B5A734-1009-445D-8B09-29058D1E7961}"/>
          </ac:spMkLst>
        </pc:spChg>
        <pc:spChg chg="mod">
          <ac:chgData name="Shaul Chamoula" userId="ac6f003072e8c24a" providerId="LiveId" clId="{25376983-EBE7-46B5-945E-413F4B5727CB}" dt="2020-07-28T08:23:19.080" v="2568" actId="20577"/>
          <ac:spMkLst>
            <pc:docMk/>
            <pc:sldMk cId="1452775027" sldId="329"/>
            <ac:spMk id="14" creationId="{5DCA1129-846E-4EFF-B1EB-5CBC8EF1A462}"/>
          </ac:spMkLst>
        </pc:spChg>
        <pc:spChg chg="add del mod">
          <ac:chgData name="Shaul Chamoula" userId="ac6f003072e8c24a" providerId="LiveId" clId="{25376983-EBE7-46B5-945E-413F4B5727CB}" dt="2020-07-28T08:22:25.308" v="2505"/>
          <ac:spMkLst>
            <pc:docMk/>
            <pc:sldMk cId="1452775027" sldId="329"/>
            <ac:spMk id="16" creationId="{F675173A-7B33-4977-ABB4-FAC1ECFAD6FC}"/>
          </ac:spMkLst>
        </pc:spChg>
        <pc:picChg chg="add del mod">
          <ac:chgData name="Shaul Chamoula" userId="ac6f003072e8c24a" providerId="LiveId" clId="{25376983-EBE7-46B5-945E-413F4B5727CB}" dt="2020-07-28T08:17:50.923" v="2310" actId="21"/>
          <ac:picMkLst>
            <pc:docMk/>
            <pc:sldMk cId="1452775027" sldId="329"/>
            <ac:picMk id="3" creationId="{917A33A4-7A58-4D85-B5A6-F0CFD2548490}"/>
          </ac:picMkLst>
        </pc:picChg>
        <pc:picChg chg="add del mod">
          <ac:chgData name="Shaul Chamoula" userId="ac6f003072e8c24a" providerId="LiveId" clId="{25376983-EBE7-46B5-945E-413F4B5727CB}" dt="2020-07-28T08:21:56.170" v="2504" actId="478"/>
          <ac:picMkLst>
            <pc:docMk/>
            <pc:sldMk cId="1452775027" sldId="329"/>
            <ac:picMk id="7" creationId="{9D1FA445-FE01-4D7A-BC5E-AEB17777AD8F}"/>
          </ac:picMkLst>
        </pc:picChg>
        <pc:picChg chg="add mod">
          <ac:chgData name="Shaul Chamoula" userId="ac6f003072e8c24a" providerId="LiveId" clId="{25376983-EBE7-46B5-945E-413F4B5727CB}" dt="2020-07-28T08:22:32.700" v="2506" actId="14100"/>
          <ac:picMkLst>
            <pc:docMk/>
            <pc:sldMk cId="1452775027" sldId="329"/>
            <ac:picMk id="17" creationId="{E57215A9-7092-4DF8-9E6A-73B105C2C6DB}"/>
          </ac:picMkLst>
        </pc:picChg>
        <pc:cxnChg chg="add mod">
          <ac:chgData name="Shaul Chamoula" userId="ac6f003072e8c24a" providerId="LiveId" clId="{25376983-EBE7-46B5-945E-413F4B5727CB}" dt="2020-07-28T08:24:00.412" v="2572" actId="1582"/>
          <ac:cxnSpMkLst>
            <pc:docMk/>
            <pc:sldMk cId="1452775027" sldId="329"/>
            <ac:cxnSpMk id="19" creationId="{18E165A9-9ABD-4486-A1F9-1B016FE02FE8}"/>
          </ac:cxnSpMkLst>
        </pc:cxnChg>
      </pc:sldChg>
      <pc:sldChg chg="modSp add mod">
        <pc:chgData name="Shaul Chamoula" userId="ac6f003072e8c24a" providerId="LiveId" clId="{25376983-EBE7-46B5-945E-413F4B5727CB}" dt="2020-07-28T08:21:41.738" v="2475" actId="20577"/>
        <pc:sldMkLst>
          <pc:docMk/>
          <pc:sldMk cId="953075857" sldId="330"/>
        </pc:sldMkLst>
        <pc:spChg chg="mod">
          <ac:chgData name="Shaul Chamoula" userId="ac6f003072e8c24a" providerId="LiveId" clId="{25376983-EBE7-46B5-945E-413F4B5727CB}" dt="2020-07-28T08:21:41.738" v="2475" actId="20577"/>
          <ac:spMkLst>
            <pc:docMk/>
            <pc:sldMk cId="953075857" sldId="330"/>
            <ac:spMk id="12" creationId="{A1B5A734-1009-445D-8B09-29058D1E7961}"/>
          </ac:spMkLst>
        </pc:spChg>
      </pc:sldChg>
      <pc:sldChg chg="modSp add mod">
        <pc:chgData name="Shaul Chamoula" userId="ac6f003072e8c24a" providerId="LiveId" clId="{25376983-EBE7-46B5-945E-413F4B5727CB}" dt="2020-07-28T10:05:13.815" v="2945" actId="20577"/>
        <pc:sldMkLst>
          <pc:docMk/>
          <pc:sldMk cId="974681334" sldId="331"/>
        </pc:sldMkLst>
        <pc:spChg chg="mod">
          <ac:chgData name="Shaul Chamoula" userId="ac6f003072e8c24a" providerId="LiveId" clId="{25376983-EBE7-46B5-945E-413F4B5727CB}" dt="2020-07-28T10:05:13.815" v="2945" actId="20577"/>
          <ac:spMkLst>
            <pc:docMk/>
            <pc:sldMk cId="974681334" sldId="331"/>
            <ac:spMk id="3" creationId="{137C9259-BD27-44CF-89D5-877243D9C831}"/>
          </ac:spMkLst>
        </pc:spChg>
      </pc:sldChg>
      <pc:sldChg chg="addSp delSp modSp add mod">
        <pc:chgData name="Shaul Chamoula" userId="ac6f003072e8c24a" providerId="LiveId" clId="{25376983-EBE7-46B5-945E-413F4B5727CB}" dt="2020-07-28T12:51:35.366" v="3665" actId="20577"/>
        <pc:sldMkLst>
          <pc:docMk/>
          <pc:sldMk cId="2318011688" sldId="332"/>
        </pc:sldMkLst>
        <pc:spChg chg="mod">
          <ac:chgData name="Shaul Chamoula" userId="ac6f003072e8c24a" providerId="LiveId" clId="{25376983-EBE7-46B5-945E-413F4B5727CB}" dt="2020-07-28T12:51:35.366" v="3665" actId="20577"/>
          <ac:spMkLst>
            <pc:docMk/>
            <pc:sldMk cId="2318011688" sldId="332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7-28T12:40:16.166" v="3427" actId="20577"/>
          <ac:spMkLst>
            <pc:docMk/>
            <pc:sldMk cId="2318011688" sldId="332"/>
            <ac:spMk id="12" creationId="{A1B5A734-1009-445D-8B09-29058D1E7961}"/>
          </ac:spMkLst>
        </pc:spChg>
        <pc:spChg chg="del">
          <ac:chgData name="Shaul Chamoula" userId="ac6f003072e8c24a" providerId="LiveId" clId="{25376983-EBE7-46B5-945E-413F4B5727CB}" dt="2020-07-28T08:29:21.611" v="2580" actId="478"/>
          <ac:spMkLst>
            <pc:docMk/>
            <pc:sldMk cId="2318011688" sldId="332"/>
            <ac:spMk id="14" creationId="{5DCA1129-846E-4EFF-B1EB-5CBC8EF1A462}"/>
          </ac:spMkLst>
        </pc:spChg>
        <pc:picChg chg="add del">
          <ac:chgData name="Shaul Chamoula" userId="ac6f003072e8c24a" providerId="LiveId" clId="{25376983-EBE7-46B5-945E-413F4B5727CB}" dt="2020-07-28T08:29:11.749" v="2578"/>
          <ac:picMkLst>
            <pc:docMk/>
            <pc:sldMk cId="2318011688" sldId="332"/>
            <ac:picMk id="3" creationId="{9F4D9C98-AEE3-42D9-98EA-C0019C2EB6D3}"/>
          </ac:picMkLst>
        </pc:picChg>
        <pc:picChg chg="add del mod modCrop">
          <ac:chgData name="Shaul Chamoula" userId="ac6f003072e8c24a" providerId="LiveId" clId="{25376983-EBE7-46B5-945E-413F4B5727CB}" dt="2020-07-28T08:37:59.893" v="2585" actId="478"/>
          <ac:picMkLst>
            <pc:docMk/>
            <pc:sldMk cId="2318011688" sldId="332"/>
            <ac:picMk id="4" creationId="{AB8ACC7D-7D82-4378-B214-B75C42A99927}"/>
          </ac:picMkLst>
        </pc:picChg>
        <pc:picChg chg="add mod">
          <ac:chgData name="Shaul Chamoula" userId="ac6f003072e8c24a" providerId="LiveId" clId="{25376983-EBE7-46B5-945E-413F4B5727CB}" dt="2020-07-28T08:38:24.679" v="2589" actId="1076"/>
          <ac:picMkLst>
            <pc:docMk/>
            <pc:sldMk cId="2318011688" sldId="332"/>
            <ac:picMk id="7" creationId="{4645F8DD-760D-481A-9491-21CBC14ADC6E}"/>
          </ac:picMkLst>
        </pc:picChg>
      </pc:sldChg>
      <pc:sldChg chg="modSp add mod ord">
        <pc:chgData name="Shaul Chamoula" userId="ac6f003072e8c24a" providerId="LiveId" clId="{25376983-EBE7-46B5-945E-413F4B5727CB}" dt="2020-07-28T12:31:11.789" v="3370" actId="6549"/>
        <pc:sldMkLst>
          <pc:docMk/>
          <pc:sldMk cId="2377668925" sldId="333"/>
        </pc:sldMkLst>
        <pc:spChg chg="mod">
          <ac:chgData name="Shaul Chamoula" userId="ac6f003072e8c24a" providerId="LiveId" clId="{25376983-EBE7-46B5-945E-413F4B5727CB}" dt="2020-07-28T12:22:38.038" v="3369" actId="20577"/>
          <ac:spMkLst>
            <pc:docMk/>
            <pc:sldMk cId="2377668925" sldId="333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7-28T12:31:11.789" v="3370" actId="6549"/>
          <ac:spMkLst>
            <pc:docMk/>
            <pc:sldMk cId="2377668925" sldId="333"/>
            <ac:spMk id="12" creationId="{A1B5A734-1009-445D-8B09-29058D1E7961}"/>
          </ac:spMkLst>
        </pc:spChg>
      </pc:sldChg>
      <pc:sldChg chg="addSp delSp modSp add del mod modClrScheme chgLayout">
        <pc:chgData name="Shaul Chamoula" userId="ac6f003072e8c24a" providerId="LiveId" clId="{25376983-EBE7-46B5-945E-413F4B5727CB}" dt="2020-07-28T10:05:21.302" v="2952" actId="20577"/>
        <pc:sldMkLst>
          <pc:docMk/>
          <pc:sldMk cId="276221720" sldId="334"/>
        </pc:sldMkLst>
        <pc:spChg chg="mod ord">
          <ac:chgData name="Shaul Chamoula" userId="ac6f003072e8c24a" providerId="LiveId" clId="{25376983-EBE7-46B5-945E-413F4B5727CB}" dt="2020-07-28T08:58:24.693" v="2595" actId="700"/>
          <ac:spMkLst>
            <pc:docMk/>
            <pc:sldMk cId="276221720" sldId="334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8T08:58:24.693" v="2595" actId="700"/>
          <ac:spMkLst>
            <pc:docMk/>
            <pc:sldMk cId="276221720" sldId="334"/>
            <ac:spMk id="3" creationId="{452FAA4D-C126-47B7-9315-0E00992DA883}"/>
          </ac:spMkLst>
        </pc:spChg>
        <pc:spChg chg="add del mod ord">
          <ac:chgData name="Shaul Chamoula" userId="ac6f003072e8c24a" providerId="LiveId" clId="{25376983-EBE7-46B5-945E-413F4B5727CB}" dt="2020-07-28T08:58:24.693" v="2595" actId="700"/>
          <ac:spMkLst>
            <pc:docMk/>
            <pc:sldMk cId="276221720" sldId="334"/>
            <ac:spMk id="4" creationId="{745EABD1-6173-4EAC-A12C-1F6014EC9037}"/>
          </ac:spMkLst>
        </pc:spChg>
        <pc:spChg chg="add del mod ord">
          <ac:chgData name="Shaul Chamoula" userId="ac6f003072e8c24a" providerId="LiveId" clId="{25376983-EBE7-46B5-945E-413F4B5727CB}" dt="2020-07-28T09:10:54.241" v="2678" actId="478"/>
          <ac:spMkLst>
            <pc:docMk/>
            <pc:sldMk cId="276221720" sldId="334"/>
            <ac:spMk id="5" creationId="{4D3D6692-F9A2-4428-A7E7-0758AED3B91C}"/>
          </ac:spMkLst>
        </pc:spChg>
        <pc:spChg chg="add del mod">
          <ac:chgData name="Shaul Chamoula" userId="ac6f003072e8c24a" providerId="LiveId" clId="{25376983-EBE7-46B5-945E-413F4B5727CB}" dt="2020-07-28T09:12:15.818" v="2682" actId="22"/>
          <ac:spMkLst>
            <pc:docMk/>
            <pc:sldMk cId="276221720" sldId="334"/>
            <ac:spMk id="8" creationId="{45285B73-A4B0-49D9-ADB9-31B7919209AA}"/>
          </ac:spMkLst>
        </pc:spChg>
        <pc:spChg chg="mod ord">
          <ac:chgData name="Shaul Chamoula" userId="ac6f003072e8c24a" providerId="LiveId" clId="{25376983-EBE7-46B5-945E-413F4B5727CB}" dt="2020-07-28T10:05:21.302" v="2952" actId="20577"/>
          <ac:spMkLst>
            <pc:docMk/>
            <pc:sldMk cId="276221720" sldId="334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9:14:34.115" v="2697" actId="22"/>
          <ac:spMkLst>
            <pc:docMk/>
            <pc:sldMk cId="276221720" sldId="334"/>
            <ac:spMk id="18" creationId="{37388861-FC0B-43C1-8188-A781F533CDBE}"/>
          </ac:spMkLst>
        </pc:spChg>
        <pc:picChg chg="add del mod">
          <ac:chgData name="Shaul Chamoula" userId="ac6f003072e8c24a" providerId="LiveId" clId="{25376983-EBE7-46B5-945E-413F4B5727CB}" dt="2020-07-28T09:12:13.072" v="2681" actId="21"/>
          <ac:picMkLst>
            <pc:docMk/>
            <pc:sldMk cId="276221720" sldId="334"/>
            <ac:picMk id="10" creationId="{EEB53D09-7E72-4053-B411-9AAD9D758509}"/>
          </ac:picMkLst>
        </pc:picChg>
        <pc:picChg chg="add del mod">
          <ac:chgData name="Shaul Chamoula" userId="ac6f003072e8c24a" providerId="LiveId" clId="{25376983-EBE7-46B5-945E-413F4B5727CB}" dt="2020-07-28T09:14:25.163" v="2694" actId="478"/>
          <ac:picMkLst>
            <pc:docMk/>
            <pc:sldMk cId="276221720" sldId="334"/>
            <ac:picMk id="14" creationId="{73970661-A9E4-46C1-8F70-4BA0C73F6CF9}"/>
          </ac:picMkLst>
        </pc:picChg>
        <pc:picChg chg="add del mod">
          <ac:chgData name="Shaul Chamoula" userId="ac6f003072e8c24a" providerId="LiveId" clId="{25376983-EBE7-46B5-945E-413F4B5727CB}" dt="2020-07-28T09:14:28.138" v="2695" actId="478"/>
          <ac:picMkLst>
            <pc:docMk/>
            <pc:sldMk cId="276221720" sldId="334"/>
            <ac:picMk id="15" creationId="{70AEA43D-8BA6-427B-9D3B-B566CEEC9A08}"/>
          </ac:picMkLst>
        </pc:picChg>
        <pc:picChg chg="add del mod">
          <ac:chgData name="Shaul Chamoula" userId="ac6f003072e8c24a" providerId="LiveId" clId="{25376983-EBE7-46B5-945E-413F4B5727CB}" dt="2020-07-28T09:14:32.079" v="2696" actId="21"/>
          <ac:picMkLst>
            <pc:docMk/>
            <pc:sldMk cId="276221720" sldId="334"/>
            <ac:picMk id="16" creationId="{50B76AB7-B0AB-4BAD-87C7-58D291700C7D}"/>
          </ac:picMkLst>
        </pc:picChg>
        <pc:picChg chg="add mod">
          <ac:chgData name="Shaul Chamoula" userId="ac6f003072e8c24a" providerId="LiveId" clId="{25376983-EBE7-46B5-945E-413F4B5727CB}" dt="2020-07-28T09:14:43.165" v="2698" actId="14100"/>
          <ac:picMkLst>
            <pc:docMk/>
            <pc:sldMk cId="276221720" sldId="334"/>
            <ac:picMk id="20" creationId="{6988170E-7F24-410D-94A7-55CBC994F3F5}"/>
          </ac:picMkLst>
        </pc:picChg>
      </pc:sldChg>
      <pc:sldChg chg="modSp add mod ord">
        <pc:chgData name="Shaul Chamoula" userId="ac6f003072e8c24a" providerId="LiveId" clId="{25376983-EBE7-46B5-945E-413F4B5727CB}" dt="2020-07-28T10:05:16.818" v="2948" actId="20577"/>
        <pc:sldMkLst>
          <pc:docMk/>
          <pc:sldMk cId="1711632162" sldId="335"/>
        </pc:sldMkLst>
        <pc:spChg chg="mod">
          <ac:chgData name="Shaul Chamoula" userId="ac6f003072e8c24a" providerId="LiveId" clId="{25376983-EBE7-46B5-945E-413F4B5727CB}" dt="2020-07-28T09:25:17.041" v="2798" actId="20577"/>
          <ac:spMkLst>
            <pc:docMk/>
            <pc:sldMk cId="1711632162" sldId="335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7-28T10:05:16.818" v="2948" actId="20577"/>
          <ac:spMkLst>
            <pc:docMk/>
            <pc:sldMk cId="1711632162" sldId="335"/>
            <ac:spMk id="12" creationId="{A1B5A734-1009-445D-8B09-29058D1E7961}"/>
          </ac:spMkLst>
        </pc:spChg>
      </pc:sldChg>
      <pc:sldChg chg="addSp delSp modSp add mod">
        <pc:chgData name="Shaul Chamoula" userId="ac6f003072e8c24a" providerId="LiveId" clId="{25376983-EBE7-46B5-945E-413F4B5727CB}" dt="2020-07-28T10:07:07.450" v="2988" actId="20577"/>
        <pc:sldMkLst>
          <pc:docMk/>
          <pc:sldMk cId="190345190" sldId="336"/>
        </pc:sldMkLst>
        <pc:spChg chg="add del mod">
          <ac:chgData name="Shaul Chamoula" userId="ac6f003072e8c24a" providerId="LiveId" clId="{25376983-EBE7-46B5-945E-413F4B5727CB}" dt="2020-07-28T10:07:07.450" v="2988" actId="20577"/>
          <ac:spMkLst>
            <pc:docMk/>
            <pc:sldMk cId="190345190" sldId="336"/>
            <ac:spMk id="4" creationId="{2EC971D2-39A6-4CEB-8EE0-50C37298606F}"/>
          </ac:spMkLst>
        </pc:spChg>
        <pc:spChg chg="del mod">
          <ac:chgData name="Shaul Chamoula" userId="ac6f003072e8c24a" providerId="LiveId" clId="{25376983-EBE7-46B5-945E-413F4B5727CB}" dt="2020-07-28T09:20:58.106" v="2742" actId="21"/>
          <ac:spMkLst>
            <pc:docMk/>
            <pc:sldMk cId="190345190" sldId="336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9:24:38.259" v="2794" actId="13822"/>
          <ac:spMkLst>
            <pc:docMk/>
            <pc:sldMk cId="190345190" sldId="336"/>
            <ac:spMk id="10" creationId="{86F814AB-4EB9-41C1-8BFC-E737784F747D}"/>
          </ac:spMkLst>
        </pc:spChg>
        <pc:spChg chg="mod">
          <ac:chgData name="Shaul Chamoula" userId="ac6f003072e8c24a" providerId="LiveId" clId="{25376983-EBE7-46B5-945E-413F4B5727CB}" dt="2020-07-28T09:19:42.898" v="2726" actId="20577"/>
          <ac:spMkLst>
            <pc:docMk/>
            <pc:sldMk cId="190345190" sldId="336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9:22:27.430" v="2760"/>
          <ac:spMkLst>
            <pc:docMk/>
            <pc:sldMk cId="190345190" sldId="336"/>
            <ac:spMk id="13" creationId="{DCE51707-BE8F-4D91-A64F-5FD34BA7E0C7}"/>
          </ac:spMkLst>
        </pc:spChg>
        <pc:picChg chg="del">
          <ac:chgData name="Shaul Chamoula" userId="ac6f003072e8c24a" providerId="LiveId" clId="{25376983-EBE7-46B5-945E-413F4B5727CB}" dt="2020-07-28T09:20:48.583" v="2740" actId="478"/>
          <ac:picMkLst>
            <pc:docMk/>
            <pc:sldMk cId="190345190" sldId="336"/>
            <ac:picMk id="7" creationId="{4645F8DD-760D-481A-9491-21CBC14ADC6E}"/>
          </ac:picMkLst>
        </pc:picChg>
      </pc:sldChg>
      <pc:sldChg chg="modSp add mod">
        <pc:chgData name="Shaul Chamoula" userId="ac6f003072e8c24a" providerId="LiveId" clId="{25376983-EBE7-46B5-945E-413F4B5727CB}" dt="2020-07-28T09:29:09.231" v="2827" actId="14100"/>
        <pc:sldMkLst>
          <pc:docMk/>
          <pc:sldMk cId="1139268485" sldId="337"/>
        </pc:sldMkLst>
        <pc:spChg chg="mod">
          <ac:chgData name="Shaul Chamoula" userId="ac6f003072e8c24a" providerId="LiveId" clId="{25376983-EBE7-46B5-945E-413F4B5727CB}" dt="2020-07-28T09:28:14.989" v="2807" actId="20577"/>
          <ac:spMkLst>
            <pc:docMk/>
            <pc:sldMk cId="1139268485" sldId="337"/>
            <ac:spMk id="4" creationId="{2EC971D2-39A6-4CEB-8EE0-50C37298606F}"/>
          </ac:spMkLst>
        </pc:spChg>
        <pc:spChg chg="mod">
          <ac:chgData name="Shaul Chamoula" userId="ac6f003072e8c24a" providerId="LiveId" clId="{25376983-EBE7-46B5-945E-413F4B5727CB}" dt="2020-07-28T09:29:09.231" v="2827" actId="14100"/>
          <ac:spMkLst>
            <pc:docMk/>
            <pc:sldMk cId="1139268485" sldId="337"/>
            <ac:spMk id="12" creationId="{A1B5A734-1009-445D-8B09-29058D1E7961}"/>
          </ac:spMkLst>
        </pc:spChg>
      </pc:sldChg>
      <pc:sldChg chg="addSp modSp add mod">
        <pc:chgData name="Shaul Chamoula" userId="ac6f003072e8c24a" providerId="LiveId" clId="{25376983-EBE7-46B5-945E-413F4B5727CB}" dt="2020-07-28T10:03:12.256" v="2880" actId="20577"/>
        <pc:sldMkLst>
          <pc:docMk/>
          <pc:sldMk cId="3881182241" sldId="338"/>
        </pc:sldMkLst>
        <pc:spChg chg="mod">
          <ac:chgData name="Shaul Chamoula" userId="ac6f003072e8c24a" providerId="LiveId" clId="{25376983-EBE7-46B5-945E-413F4B5727CB}" dt="2020-07-28T10:03:12.256" v="2880" actId="20577"/>
          <ac:spMkLst>
            <pc:docMk/>
            <pc:sldMk cId="3881182241" sldId="338"/>
            <ac:spMk id="4" creationId="{2EC971D2-39A6-4CEB-8EE0-50C37298606F}"/>
          </ac:spMkLst>
        </pc:spChg>
        <pc:spChg chg="add mod">
          <ac:chgData name="Shaul Chamoula" userId="ac6f003072e8c24a" providerId="LiveId" clId="{25376983-EBE7-46B5-945E-413F4B5727CB}" dt="2020-07-28T10:00:59.814" v="2857" actId="571"/>
          <ac:spMkLst>
            <pc:docMk/>
            <pc:sldMk cId="3881182241" sldId="338"/>
            <ac:spMk id="8" creationId="{A47DF89A-91A4-42D7-8463-ADCDC181D8A2}"/>
          </ac:spMkLst>
        </pc:spChg>
        <pc:spChg chg="mod">
          <ac:chgData name="Shaul Chamoula" userId="ac6f003072e8c24a" providerId="LiveId" clId="{25376983-EBE7-46B5-945E-413F4B5727CB}" dt="2020-07-28T10:01:55.017" v="2868" actId="14100"/>
          <ac:spMkLst>
            <pc:docMk/>
            <pc:sldMk cId="3881182241" sldId="338"/>
            <ac:spMk id="12" creationId="{A1B5A734-1009-445D-8B09-29058D1E7961}"/>
          </ac:spMkLst>
        </pc:spChg>
      </pc:sldChg>
      <pc:sldChg chg="modSp add mod">
        <pc:chgData name="Shaul Chamoula" userId="ac6f003072e8c24a" providerId="LiveId" clId="{25376983-EBE7-46B5-945E-413F4B5727CB}" dt="2020-07-28T10:06:17.158" v="2982" actId="20577"/>
        <pc:sldMkLst>
          <pc:docMk/>
          <pc:sldMk cId="2230119377" sldId="339"/>
        </pc:sldMkLst>
        <pc:spChg chg="mod">
          <ac:chgData name="Shaul Chamoula" userId="ac6f003072e8c24a" providerId="LiveId" clId="{25376983-EBE7-46B5-945E-413F4B5727CB}" dt="2020-07-28T10:06:17.158" v="2982" actId="20577"/>
          <ac:spMkLst>
            <pc:docMk/>
            <pc:sldMk cId="2230119377" sldId="339"/>
            <ac:spMk id="4" creationId="{2EC971D2-39A6-4CEB-8EE0-50C37298606F}"/>
          </ac:spMkLst>
        </pc:spChg>
        <pc:spChg chg="mod">
          <ac:chgData name="Shaul Chamoula" userId="ac6f003072e8c24a" providerId="LiveId" clId="{25376983-EBE7-46B5-945E-413F4B5727CB}" dt="2020-07-28T10:05:26.854" v="2954" actId="20577"/>
          <ac:spMkLst>
            <pc:docMk/>
            <pc:sldMk cId="2230119377" sldId="339"/>
            <ac:spMk id="12" creationId="{A1B5A734-1009-445D-8B09-29058D1E7961}"/>
          </ac:spMkLst>
        </pc:spChg>
      </pc:sldChg>
      <pc:sldChg chg="addSp modSp new del mod">
        <pc:chgData name="Shaul Chamoula" userId="ac6f003072e8c24a" providerId="LiveId" clId="{25376983-EBE7-46B5-945E-413F4B5727CB}" dt="2020-07-28T12:38:31.004" v="3390" actId="47"/>
        <pc:sldMkLst>
          <pc:docMk/>
          <pc:sldMk cId="335836989" sldId="340"/>
        </pc:sldMkLst>
        <pc:spChg chg="mod">
          <ac:chgData name="Shaul Chamoula" userId="ac6f003072e8c24a" providerId="LiveId" clId="{25376983-EBE7-46B5-945E-413F4B5727CB}" dt="2020-07-28T12:37:57.604" v="3388" actId="20577"/>
          <ac:spMkLst>
            <pc:docMk/>
            <pc:sldMk cId="335836989" sldId="340"/>
            <ac:spMk id="3" creationId="{2F0A037C-7BCB-406B-817D-0EBF0DE82F38}"/>
          </ac:spMkLst>
        </pc:spChg>
        <pc:spChg chg="add">
          <ac:chgData name="Shaul Chamoula" userId="ac6f003072e8c24a" providerId="LiveId" clId="{25376983-EBE7-46B5-945E-413F4B5727CB}" dt="2020-07-28T12:38:15.488" v="3389" actId="22"/>
          <ac:spMkLst>
            <pc:docMk/>
            <pc:sldMk cId="335836989" sldId="340"/>
            <ac:spMk id="6" creationId="{DF92F790-7B63-4D8E-B943-CE646CD89969}"/>
          </ac:spMkLst>
        </pc:spChg>
      </pc:sldChg>
    </pc:docChg>
  </pc:docChgLst>
  <pc:docChgLst>
    <pc:chgData name="Shaul Chamoula" userId="ac6f003072e8c24a" providerId="LiveId" clId="{B0246478-02A5-41AE-9837-F7ABD29BCFFB}"/>
    <pc:docChg chg="undo redo custSel addSld delSld modSld sldOrd">
      <pc:chgData name="Shaul Chamoula" userId="ac6f003072e8c24a" providerId="LiveId" clId="{B0246478-02A5-41AE-9837-F7ABD29BCFFB}" dt="2020-08-10T13:18:46.736" v="5263" actId="20577"/>
      <pc:docMkLst>
        <pc:docMk/>
      </pc:docMkLst>
      <pc:sldChg chg="modSp mod">
        <pc:chgData name="Shaul Chamoula" userId="ac6f003072e8c24a" providerId="LiveId" clId="{B0246478-02A5-41AE-9837-F7ABD29BCFFB}" dt="2020-08-10T13:18:46.736" v="5263" actId="20577"/>
        <pc:sldMkLst>
          <pc:docMk/>
          <pc:sldMk cId="0" sldId="262"/>
        </pc:sldMkLst>
        <pc:spChg chg="mod">
          <ac:chgData name="Shaul Chamoula" userId="ac6f003072e8c24a" providerId="LiveId" clId="{B0246478-02A5-41AE-9837-F7ABD29BCFFB}" dt="2020-08-10T13:18:46.736" v="5263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Shaul Chamoula" userId="ac6f003072e8c24a" providerId="LiveId" clId="{B0246478-02A5-41AE-9837-F7ABD29BCFFB}" dt="2020-08-03T08:30:34.395" v="4586" actId="20577"/>
        <pc:sldMkLst>
          <pc:docMk/>
          <pc:sldMk cId="0" sldId="263"/>
        </pc:sldMkLst>
        <pc:spChg chg="mod">
          <ac:chgData name="Shaul Chamoula" userId="ac6f003072e8c24a" providerId="LiveId" clId="{B0246478-02A5-41AE-9837-F7ABD29BCFFB}" dt="2020-08-03T08:30:34.395" v="4586" actId="20577"/>
          <ac:spMkLst>
            <pc:docMk/>
            <pc:sldMk cId="0" sldId="263"/>
            <ac:spMk id="12" creationId="{5E466935-65B4-4FCF-8C8B-DB8D695A65CC}"/>
          </ac:spMkLst>
        </pc:spChg>
      </pc:sldChg>
      <pc:sldChg chg="modSp mod">
        <pc:chgData name="Shaul Chamoula" userId="ac6f003072e8c24a" providerId="LiveId" clId="{B0246478-02A5-41AE-9837-F7ABD29BCFFB}" dt="2020-07-28T13:09:52.921" v="22" actId="948"/>
        <pc:sldMkLst>
          <pc:docMk/>
          <pc:sldMk cId="0" sldId="288"/>
        </pc:sldMkLst>
        <pc:spChg chg="mod">
          <ac:chgData name="Shaul Chamoula" userId="ac6f003072e8c24a" providerId="LiveId" clId="{B0246478-02A5-41AE-9837-F7ABD29BCFFB}" dt="2020-07-28T13:09:52.921" v="22" actId="948"/>
          <ac:spMkLst>
            <pc:docMk/>
            <pc:sldMk cId="0" sldId="288"/>
            <ac:spMk id="3" creationId="{137C9259-BD27-44CF-89D5-877243D9C831}"/>
          </ac:spMkLst>
        </pc:spChg>
      </pc:sldChg>
      <pc:sldChg chg="ord">
        <pc:chgData name="Shaul Chamoula" userId="ac6f003072e8c24a" providerId="LiveId" clId="{B0246478-02A5-41AE-9837-F7ABD29BCFFB}" dt="2020-08-03T08:33:45.775" v="4590"/>
        <pc:sldMkLst>
          <pc:docMk/>
          <pc:sldMk cId="0" sldId="291"/>
        </pc:sldMkLst>
      </pc:sldChg>
      <pc:sldChg chg="del">
        <pc:chgData name="Shaul Chamoula" userId="ac6f003072e8c24a" providerId="LiveId" clId="{B0246478-02A5-41AE-9837-F7ABD29BCFFB}" dt="2020-08-09T15:18:02.887" v="4683" actId="47"/>
        <pc:sldMkLst>
          <pc:docMk/>
          <pc:sldMk cId="2230144795" sldId="292"/>
        </pc:sldMkLst>
      </pc:sldChg>
      <pc:sldChg chg="addSp delSp modSp del mod">
        <pc:chgData name="Shaul Chamoula" userId="ac6f003072e8c24a" providerId="LiveId" clId="{B0246478-02A5-41AE-9837-F7ABD29BCFFB}" dt="2020-08-09T15:18:01.705" v="4682" actId="47"/>
        <pc:sldMkLst>
          <pc:docMk/>
          <pc:sldMk cId="1718737886" sldId="298"/>
        </pc:sldMkLst>
        <pc:cxnChg chg="add del mod">
          <ac:chgData name="Shaul Chamoula" userId="ac6f003072e8c24a" providerId="LiveId" clId="{B0246478-02A5-41AE-9837-F7ABD29BCFFB}" dt="2020-07-30T15:40:32.352" v="1269" actId="21"/>
          <ac:cxnSpMkLst>
            <pc:docMk/>
            <pc:sldMk cId="1718737886" sldId="298"/>
            <ac:cxnSpMk id="32" creationId="{B267C07C-3B5C-4B8E-81AE-C9DEC0B31783}"/>
          </ac:cxnSpMkLst>
        </pc:cxnChg>
        <pc:cxnChg chg="add del mod">
          <ac:chgData name="Shaul Chamoula" userId="ac6f003072e8c24a" providerId="LiveId" clId="{B0246478-02A5-41AE-9837-F7ABD29BCFFB}" dt="2020-07-30T15:40:32.352" v="1269" actId="21"/>
          <ac:cxnSpMkLst>
            <pc:docMk/>
            <pc:sldMk cId="1718737886" sldId="298"/>
            <ac:cxnSpMk id="33" creationId="{F392F763-E134-4689-A72F-25CBC1ADE3E0}"/>
          </ac:cxnSpMkLst>
        </pc:cxnChg>
        <pc:cxnChg chg="add del mod">
          <ac:chgData name="Shaul Chamoula" userId="ac6f003072e8c24a" providerId="LiveId" clId="{B0246478-02A5-41AE-9837-F7ABD29BCFFB}" dt="2020-07-30T15:40:32.352" v="1269" actId="21"/>
          <ac:cxnSpMkLst>
            <pc:docMk/>
            <pc:sldMk cId="1718737886" sldId="298"/>
            <ac:cxnSpMk id="34" creationId="{6CA04698-0A2A-4725-A03B-F39D9E258EDE}"/>
          </ac:cxnSpMkLst>
        </pc:cxnChg>
      </pc:sldChg>
      <pc:sldChg chg="del">
        <pc:chgData name="Shaul Chamoula" userId="ac6f003072e8c24a" providerId="LiveId" clId="{B0246478-02A5-41AE-9837-F7ABD29BCFFB}" dt="2020-08-09T15:18:01.090" v="4681" actId="47"/>
        <pc:sldMkLst>
          <pc:docMk/>
          <pc:sldMk cId="1207789844" sldId="300"/>
        </pc:sldMkLst>
      </pc:sldChg>
      <pc:sldChg chg="modSp mod modShow">
        <pc:chgData name="Shaul Chamoula" userId="ac6f003072e8c24a" providerId="LiveId" clId="{B0246478-02A5-41AE-9837-F7ABD29BCFFB}" dt="2020-08-09T17:49:44.850" v="4701" actId="729"/>
        <pc:sldMkLst>
          <pc:docMk/>
          <pc:sldMk cId="1162881620" sldId="301"/>
        </pc:sldMkLst>
        <pc:spChg chg="mod">
          <ac:chgData name="Shaul Chamoula" userId="ac6f003072e8c24a" providerId="LiveId" clId="{B0246478-02A5-41AE-9837-F7ABD29BCFFB}" dt="2020-08-03T08:34:43.834" v="4611" actId="20577"/>
          <ac:spMkLst>
            <pc:docMk/>
            <pc:sldMk cId="1162881620" sldId="301"/>
            <ac:spMk id="9" creationId="{976EFD1C-2C83-406B-A4FA-8AEE22957B59}"/>
          </ac:spMkLst>
        </pc:spChg>
      </pc:sldChg>
      <pc:sldChg chg="del">
        <pc:chgData name="Shaul Chamoula" userId="ac6f003072e8c24a" providerId="LiveId" clId="{B0246478-02A5-41AE-9837-F7ABD29BCFFB}" dt="2020-08-09T15:18:04.574" v="4685" actId="47"/>
        <pc:sldMkLst>
          <pc:docMk/>
          <pc:sldMk cId="2007319970" sldId="302"/>
        </pc:sldMkLst>
      </pc:sldChg>
      <pc:sldChg chg="addSp modSp mod ord">
        <pc:chgData name="Shaul Chamoula" userId="ac6f003072e8c24a" providerId="LiveId" clId="{B0246478-02A5-41AE-9837-F7ABD29BCFFB}" dt="2020-08-09T20:21:08.440" v="5254" actId="20577"/>
        <pc:sldMkLst>
          <pc:docMk/>
          <pc:sldMk cId="3072097564" sldId="303"/>
        </pc:sldMkLst>
        <pc:spChg chg="mod">
          <ac:chgData name="Shaul Chamoula" userId="ac6f003072e8c24a" providerId="LiveId" clId="{B0246478-02A5-41AE-9837-F7ABD29BCFFB}" dt="2020-08-09T20:20:39.735" v="5250" actId="20577"/>
          <ac:spMkLst>
            <pc:docMk/>
            <pc:sldMk cId="3072097564" sldId="303"/>
            <ac:spMk id="2" creationId="{2F6469D9-7AB5-4B51-A971-96A91FB99D24}"/>
          </ac:spMkLst>
        </pc:spChg>
        <pc:spChg chg="add">
          <ac:chgData name="Shaul Chamoula" userId="ac6f003072e8c24a" providerId="LiveId" clId="{B0246478-02A5-41AE-9837-F7ABD29BCFFB}" dt="2020-08-09T20:20:21.943" v="5235" actId="22"/>
          <ac:spMkLst>
            <pc:docMk/>
            <pc:sldMk cId="3072097564" sldId="303"/>
            <ac:spMk id="4" creationId="{C9617AC0-57FD-4716-9302-7FA866F16315}"/>
          </ac:spMkLst>
        </pc:spChg>
        <pc:spChg chg="mod">
          <ac:chgData name="Shaul Chamoula" userId="ac6f003072e8c24a" providerId="LiveId" clId="{B0246478-02A5-41AE-9837-F7ABD29BCFFB}" dt="2020-08-09T20:21:08.440" v="5254" actId="20577"/>
          <ac:spMkLst>
            <pc:docMk/>
            <pc:sldMk cId="3072097564" sldId="303"/>
            <ac:spMk id="11" creationId="{AB8BD618-A489-477B-BCFF-DD00331D5EAB}"/>
          </ac:spMkLst>
        </pc:spChg>
        <pc:picChg chg="add">
          <ac:chgData name="Shaul Chamoula" userId="ac6f003072e8c24a" providerId="LiveId" clId="{B0246478-02A5-41AE-9837-F7ABD29BCFFB}" dt="2020-08-09T20:20:21.943" v="5235" actId="22"/>
          <ac:picMkLst>
            <pc:docMk/>
            <pc:sldMk cId="3072097564" sldId="303"/>
            <ac:picMk id="5" creationId="{E780663B-9CBA-48B3-A047-842FF171870B}"/>
          </ac:picMkLst>
        </pc:picChg>
      </pc:sldChg>
      <pc:sldChg chg="del">
        <pc:chgData name="Shaul Chamoula" userId="ac6f003072e8c24a" providerId="LiveId" clId="{B0246478-02A5-41AE-9837-F7ABD29BCFFB}" dt="2020-08-09T15:18:00.399" v="4680" actId="47"/>
        <pc:sldMkLst>
          <pc:docMk/>
          <pc:sldMk cId="3526277996" sldId="304"/>
        </pc:sldMkLst>
      </pc:sldChg>
      <pc:sldChg chg="del">
        <pc:chgData name="Shaul Chamoula" userId="ac6f003072e8c24a" providerId="LiveId" clId="{B0246478-02A5-41AE-9837-F7ABD29BCFFB}" dt="2020-08-09T15:17:59.494" v="4679" actId="47"/>
        <pc:sldMkLst>
          <pc:docMk/>
          <pc:sldMk cId="3901153192" sldId="306"/>
        </pc:sldMkLst>
      </pc:sldChg>
      <pc:sldChg chg="addSp delSp modSp del mod">
        <pc:chgData name="Shaul Chamoula" userId="ac6f003072e8c24a" providerId="LiveId" clId="{B0246478-02A5-41AE-9837-F7ABD29BCFFB}" dt="2020-08-09T15:18:07.326" v="4686" actId="47"/>
        <pc:sldMkLst>
          <pc:docMk/>
          <pc:sldMk cId="1095412416" sldId="307"/>
        </pc:sldMkLst>
        <pc:cxnChg chg="add mod">
          <ac:chgData name="Shaul Chamoula" userId="ac6f003072e8c24a" providerId="LiveId" clId="{B0246478-02A5-41AE-9837-F7ABD29BCFFB}" dt="2020-07-30T15:43:03.868" v="1285" actId="14100"/>
          <ac:cxnSpMkLst>
            <pc:docMk/>
            <pc:sldMk cId="1095412416" sldId="307"/>
            <ac:cxnSpMk id="6" creationId="{FD47064E-5045-4188-A62E-3AC571837E04}"/>
          </ac:cxnSpMkLst>
        </pc:cxnChg>
        <pc:cxnChg chg="add mod">
          <ac:chgData name="Shaul Chamoula" userId="ac6f003072e8c24a" providerId="LiveId" clId="{B0246478-02A5-41AE-9837-F7ABD29BCFFB}" dt="2020-07-30T15:43:03.868" v="1285" actId="14100"/>
          <ac:cxnSpMkLst>
            <pc:docMk/>
            <pc:sldMk cId="1095412416" sldId="307"/>
            <ac:cxnSpMk id="7" creationId="{36F5E21C-D85A-4F83-89D2-55132968573D}"/>
          </ac:cxnSpMkLst>
        </pc:cxnChg>
        <pc:cxnChg chg="add mod">
          <ac:chgData name="Shaul Chamoula" userId="ac6f003072e8c24a" providerId="LiveId" clId="{B0246478-02A5-41AE-9837-F7ABD29BCFFB}" dt="2020-07-30T15:43:03.868" v="1285" actId="14100"/>
          <ac:cxnSpMkLst>
            <pc:docMk/>
            <pc:sldMk cId="1095412416" sldId="307"/>
            <ac:cxnSpMk id="8" creationId="{D818B8CF-1842-4F64-A2EF-ACE3CB4B6DFB}"/>
          </ac:cxnSpMkLst>
        </pc:cxnChg>
        <pc:cxnChg chg="add del mod">
          <ac:chgData name="Shaul Chamoula" userId="ac6f003072e8c24a" providerId="LiveId" clId="{B0246478-02A5-41AE-9837-F7ABD29BCFFB}" dt="2020-07-30T15:44:49.204" v="1295" actId="21"/>
          <ac:cxnSpMkLst>
            <pc:docMk/>
            <pc:sldMk cId="1095412416" sldId="307"/>
            <ac:cxnSpMk id="31" creationId="{705D3E57-6919-4CE8-A409-20080AFD7769}"/>
          </ac:cxnSpMkLst>
        </pc:cxnChg>
        <pc:cxnChg chg="add del mod">
          <ac:chgData name="Shaul Chamoula" userId="ac6f003072e8c24a" providerId="LiveId" clId="{B0246478-02A5-41AE-9837-F7ABD29BCFFB}" dt="2020-07-30T15:44:49.204" v="1295" actId="21"/>
          <ac:cxnSpMkLst>
            <pc:docMk/>
            <pc:sldMk cId="1095412416" sldId="307"/>
            <ac:cxnSpMk id="33" creationId="{E810FED8-7C16-48BC-8981-7F04F2A658B5}"/>
          </ac:cxnSpMkLst>
        </pc:cxnChg>
        <pc:cxnChg chg="add del mod">
          <ac:chgData name="Shaul Chamoula" userId="ac6f003072e8c24a" providerId="LiveId" clId="{B0246478-02A5-41AE-9837-F7ABD29BCFFB}" dt="2020-07-30T15:44:49.204" v="1295" actId="21"/>
          <ac:cxnSpMkLst>
            <pc:docMk/>
            <pc:sldMk cId="1095412416" sldId="307"/>
            <ac:cxnSpMk id="34" creationId="{E94DEF5C-DF1A-433E-89B3-A94A11CB2609}"/>
          </ac:cxnSpMkLst>
        </pc:cxnChg>
      </pc:sldChg>
      <pc:sldChg chg="del">
        <pc:chgData name="Shaul Chamoula" userId="ac6f003072e8c24a" providerId="LiveId" clId="{B0246478-02A5-41AE-9837-F7ABD29BCFFB}" dt="2020-08-09T15:18:03.678" v="4684" actId="47"/>
        <pc:sldMkLst>
          <pc:docMk/>
          <pc:sldMk cId="2107791012" sldId="308"/>
        </pc:sldMkLst>
      </pc:sldChg>
      <pc:sldChg chg="del">
        <pc:chgData name="Shaul Chamoula" userId="ac6f003072e8c24a" providerId="LiveId" clId="{B0246478-02A5-41AE-9837-F7ABD29BCFFB}" dt="2020-08-09T15:17:58.431" v="4678" actId="47"/>
        <pc:sldMkLst>
          <pc:docMk/>
          <pc:sldMk cId="3218399392" sldId="309"/>
        </pc:sldMkLst>
      </pc:sldChg>
      <pc:sldChg chg="del">
        <pc:chgData name="Shaul Chamoula" userId="ac6f003072e8c24a" providerId="LiveId" clId="{B0246478-02A5-41AE-9837-F7ABD29BCFFB}" dt="2020-07-28T13:08:41.593" v="2" actId="47"/>
        <pc:sldMkLst>
          <pc:docMk/>
          <pc:sldMk cId="3351287417" sldId="310"/>
        </pc:sldMkLst>
      </pc:sldChg>
      <pc:sldChg chg="del">
        <pc:chgData name="Shaul Chamoula" userId="ac6f003072e8c24a" providerId="LiveId" clId="{B0246478-02A5-41AE-9837-F7ABD29BCFFB}" dt="2020-07-28T13:12:49.286" v="81" actId="47"/>
        <pc:sldMkLst>
          <pc:docMk/>
          <pc:sldMk cId="3852721926" sldId="311"/>
        </pc:sldMkLst>
      </pc:sldChg>
      <pc:sldChg chg="addSp delSp modSp mod ord">
        <pc:chgData name="Shaul Chamoula" userId="ac6f003072e8c24a" providerId="LiveId" clId="{B0246478-02A5-41AE-9837-F7ABD29BCFFB}" dt="2020-07-28T14:28:06.635" v="558"/>
        <pc:sldMkLst>
          <pc:docMk/>
          <pc:sldMk cId="779410294" sldId="312"/>
        </pc:sldMkLst>
        <pc:spChg chg="add del mod">
          <ac:chgData name="Shaul Chamoula" userId="ac6f003072e8c24a" providerId="LiveId" clId="{B0246478-02A5-41AE-9837-F7ABD29BCFFB}" dt="2020-07-28T13:10:46.075" v="24" actId="478"/>
          <ac:spMkLst>
            <pc:docMk/>
            <pc:sldMk cId="779410294" sldId="312"/>
            <ac:spMk id="5" creationId="{CD9B737F-5FDE-4000-AC42-AA368A47BA60}"/>
          </ac:spMkLst>
        </pc:spChg>
        <pc:spChg chg="mod">
          <ac:chgData name="Shaul Chamoula" userId="ac6f003072e8c24a" providerId="LiveId" clId="{B0246478-02A5-41AE-9837-F7ABD29BCFFB}" dt="2020-07-28T13:53:37.714" v="221" actId="14100"/>
          <ac:spMkLst>
            <pc:docMk/>
            <pc:sldMk cId="779410294" sldId="312"/>
            <ac:spMk id="12" creationId="{A1B5A734-1009-445D-8B09-29058D1E7961}"/>
          </ac:spMkLst>
        </pc:spChg>
        <pc:graphicFrameChg chg="add del mod">
          <ac:chgData name="Shaul Chamoula" userId="ac6f003072e8c24a" providerId="LiveId" clId="{B0246478-02A5-41AE-9837-F7ABD29BCFFB}" dt="2020-07-28T13:20:06.031" v="115" actId="20577"/>
          <ac:graphicFrameMkLst>
            <pc:docMk/>
            <pc:sldMk cId="779410294" sldId="312"/>
            <ac:graphicFrameMk id="4" creationId="{3D418B19-19BA-4345-9BB7-EDEA383F19CB}"/>
          </ac:graphicFrameMkLst>
        </pc:graphicFrameChg>
      </pc:sldChg>
      <pc:sldChg chg="del">
        <pc:chgData name="Shaul Chamoula" userId="ac6f003072e8c24a" providerId="LiveId" clId="{B0246478-02A5-41AE-9837-F7ABD29BCFFB}" dt="2020-07-28T13:12:52.153" v="82" actId="47"/>
        <pc:sldMkLst>
          <pc:docMk/>
          <pc:sldMk cId="1442376129" sldId="314"/>
        </pc:sldMkLst>
      </pc:sldChg>
      <pc:sldChg chg="del">
        <pc:chgData name="Shaul Chamoula" userId="ac6f003072e8c24a" providerId="LiveId" clId="{B0246478-02A5-41AE-9837-F7ABD29BCFFB}" dt="2020-07-28T13:13:01.608" v="84" actId="47"/>
        <pc:sldMkLst>
          <pc:docMk/>
          <pc:sldMk cId="4287392933" sldId="315"/>
        </pc:sldMkLst>
      </pc:sldChg>
      <pc:sldChg chg="del">
        <pc:chgData name="Shaul Chamoula" userId="ac6f003072e8c24a" providerId="LiveId" clId="{B0246478-02A5-41AE-9837-F7ABD29BCFFB}" dt="2020-07-28T13:12:56.444" v="83" actId="47"/>
        <pc:sldMkLst>
          <pc:docMk/>
          <pc:sldMk cId="4096622874" sldId="316"/>
        </pc:sldMkLst>
      </pc:sldChg>
      <pc:sldChg chg="addSp delSp modSp mod ord modShow modNotesTx">
        <pc:chgData name="Shaul Chamoula" userId="ac6f003072e8c24a" providerId="LiveId" clId="{B0246478-02A5-41AE-9837-F7ABD29BCFFB}" dt="2020-08-09T19:11:13.275" v="4858" actId="729"/>
        <pc:sldMkLst>
          <pc:docMk/>
          <pc:sldMk cId="3217423486" sldId="317"/>
        </pc:sldMkLst>
        <pc:spChg chg="add mod">
          <ac:chgData name="Shaul Chamoula" userId="ac6f003072e8c24a" providerId="LiveId" clId="{B0246478-02A5-41AE-9837-F7ABD29BCFFB}" dt="2020-07-30T15:29:48.685" v="1137" actId="478"/>
          <ac:spMkLst>
            <pc:docMk/>
            <pc:sldMk cId="3217423486" sldId="317"/>
            <ac:spMk id="4" creationId="{369803A2-AA94-4CE1-9790-9108E7C8169F}"/>
          </ac:spMkLst>
        </pc:spChg>
        <pc:spChg chg="del">
          <ac:chgData name="Shaul Chamoula" userId="ac6f003072e8c24a" providerId="LiveId" clId="{B0246478-02A5-41AE-9837-F7ABD29BCFFB}" dt="2020-07-30T15:29:48.685" v="1137" actId="478"/>
          <ac:spMkLst>
            <pc:docMk/>
            <pc:sldMk cId="3217423486" sldId="317"/>
            <ac:spMk id="5" creationId="{4D3D6692-F9A2-4428-A7E7-0758AED3B91C}"/>
          </ac:spMkLst>
        </pc:spChg>
        <pc:spChg chg="mod">
          <ac:chgData name="Shaul Chamoula" userId="ac6f003072e8c24a" providerId="LiveId" clId="{B0246478-02A5-41AE-9837-F7ABD29BCFFB}" dt="2020-07-30T15:29:42.374" v="1136" actId="14100"/>
          <ac:spMkLst>
            <pc:docMk/>
            <pc:sldMk cId="3217423486" sldId="317"/>
            <ac:spMk id="10" creationId="{C894031F-F0A7-47D8-BE51-4D6969D53D16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14" creationId="{169ABC0A-4B90-41AC-866B-B7872340C4AF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16" creationId="{4F713502-7547-41D7-896E-9929FEDFB5EE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17" creationId="{8D0BDF51-81A4-4B47-8D0B-113979D64FF3}"/>
          </ac:spMkLst>
        </pc:spChg>
        <pc:spChg chg="add del mod">
          <ac:chgData name="Shaul Chamoula" userId="ac6f003072e8c24a" providerId="LiveId" clId="{B0246478-02A5-41AE-9837-F7ABD29BCFFB}" dt="2020-07-31T09:48:08.556" v="1670"/>
          <ac:spMkLst>
            <pc:docMk/>
            <pc:sldMk cId="3217423486" sldId="317"/>
            <ac:spMk id="18" creationId="{A56ABA86-A9A5-409E-B150-89CACFD2EEA9}"/>
          </ac:spMkLst>
        </pc:spChg>
        <pc:spChg chg="add del mod">
          <ac:chgData name="Shaul Chamoula" userId="ac6f003072e8c24a" providerId="LiveId" clId="{B0246478-02A5-41AE-9837-F7ABD29BCFFB}" dt="2020-07-31T09:48:08.556" v="1670"/>
          <ac:spMkLst>
            <pc:docMk/>
            <pc:sldMk cId="3217423486" sldId="317"/>
            <ac:spMk id="19" creationId="{5689CBDB-8AE0-4E0B-A3C3-97A23AFA9D2D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21" creationId="{3095647C-06CD-42BF-8B26-D37C6FCCAE80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23" creationId="{683B8424-1333-455F-A11E-103C79FE8E72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24" creationId="{8FA8D260-92A2-458D-8CF1-A96184D7D550}"/>
          </ac:spMkLst>
        </pc:spChg>
        <pc:spChg chg="add del mod">
          <ac:chgData name="Shaul Chamoula" userId="ac6f003072e8c24a" providerId="LiveId" clId="{B0246478-02A5-41AE-9837-F7ABD29BCFFB}" dt="2020-07-31T09:48:08.556" v="1670"/>
          <ac:spMkLst>
            <pc:docMk/>
            <pc:sldMk cId="3217423486" sldId="317"/>
            <ac:spMk id="25" creationId="{7AFCC5BA-AB96-4C28-A670-FBA7F532D66E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28" creationId="{E6881A68-9ADE-4111-A7DB-96F125561EFF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30" creationId="{334FDADA-D52C-4CB9-B389-7B6B5805EC67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31" creationId="{C1E550D4-4720-4C21-966C-2F5F3438D287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33" creationId="{8EEF4BAA-D494-4388-9763-574DB70DE1D4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35" creationId="{391874C8-C279-4118-82D7-7716BC38BB78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36" creationId="{EB6AE060-CBB2-49BD-AAD3-1B992DDA8816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41" creationId="{FBA643C8-C64D-4573-B68C-448DC2DC244D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43" creationId="{6155D758-E2E7-4F69-ABCC-D2F5376F46AB}"/>
          </ac:spMkLst>
        </pc:spChg>
        <pc:spChg chg="mod">
          <ac:chgData name="Shaul Chamoula" userId="ac6f003072e8c24a" providerId="LiveId" clId="{B0246478-02A5-41AE-9837-F7ABD29BCFFB}" dt="2020-07-31T09:46:19.564" v="1667"/>
          <ac:spMkLst>
            <pc:docMk/>
            <pc:sldMk cId="3217423486" sldId="317"/>
            <ac:spMk id="44" creationId="{25A29D9D-AA38-4FFA-B8D5-095F8F04929C}"/>
          </ac:spMkLst>
        </pc:s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13" creationId="{E27DC8B2-0852-450F-97BF-FFC6A0F178CA}"/>
          </ac:grpSpMkLst>
        </pc:grpChg>
        <pc:grpChg chg="mod">
          <ac:chgData name="Shaul Chamoula" userId="ac6f003072e8c24a" providerId="LiveId" clId="{B0246478-02A5-41AE-9837-F7ABD29BCFFB}" dt="2020-07-31T09:46:19.564" v="1667"/>
          <ac:grpSpMkLst>
            <pc:docMk/>
            <pc:sldMk cId="3217423486" sldId="317"/>
            <ac:grpSpMk id="15" creationId="{BCD13FAA-A8AB-4075-BA70-7FDF35BB781E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20" creationId="{BBB5056E-CA0C-4CD6-AB14-F02ECCFFD539}"/>
          </ac:grpSpMkLst>
        </pc:grpChg>
        <pc:grpChg chg="mod">
          <ac:chgData name="Shaul Chamoula" userId="ac6f003072e8c24a" providerId="LiveId" clId="{B0246478-02A5-41AE-9837-F7ABD29BCFFB}" dt="2020-07-31T09:46:19.564" v="1667"/>
          <ac:grpSpMkLst>
            <pc:docMk/>
            <pc:sldMk cId="3217423486" sldId="317"/>
            <ac:grpSpMk id="22" creationId="{B9776556-C019-4E49-B402-18D01BD7567B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27" creationId="{EF4F6163-BEFF-4808-8F4D-827BB31E4460}"/>
          </ac:grpSpMkLst>
        </pc:grpChg>
        <pc:grpChg chg="mod">
          <ac:chgData name="Shaul Chamoula" userId="ac6f003072e8c24a" providerId="LiveId" clId="{B0246478-02A5-41AE-9837-F7ABD29BCFFB}" dt="2020-07-31T09:46:19.564" v="1667"/>
          <ac:grpSpMkLst>
            <pc:docMk/>
            <pc:sldMk cId="3217423486" sldId="317"/>
            <ac:grpSpMk id="29" creationId="{01B09A6F-D119-4FD2-844F-AF002774A3E3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32" creationId="{37C3D1C3-738C-4C07-9468-CC53DB4EC511}"/>
          </ac:grpSpMkLst>
        </pc:grpChg>
        <pc:grpChg chg="mod">
          <ac:chgData name="Shaul Chamoula" userId="ac6f003072e8c24a" providerId="LiveId" clId="{B0246478-02A5-41AE-9837-F7ABD29BCFFB}" dt="2020-07-31T09:46:19.564" v="1667"/>
          <ac:grpSpMkLst>
            <pc:docMk/>
            <pc:sldMk cId="3217423486" sldId="317"/>
            <ac:grpSpMk id="34" creationId="{FDEF3F8A-6BAB-434E-946C-1918F4CF313C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40" creationId="{EDA145EA-FE04-4FED-AD8B-E6CE89FD2425}"/>
          </ac:grpSpMkLst>
        </pc:grpChg>
        <pc:grpChg chg="mod">
          <ac:chgData name="Shaul Chamoula" userId="ac6f003072e8c24a" providerId="LiveId" clId="{B0246478-02A5-41AE-9837-F7ABD29BCFFB}" dt="2020-07-31T09:46:19.564" v="1667"/>
          <ac:grpSpMkLst>
            <pc:docMk/>
            <pc:sldMk cId="3217423486" sldId="317"/>
            <ac:grpSpMk id="42" creationId="{E072CB20-9E5F-4BC3-AE02-DEE0CD61307A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46" creationId="{AC5157B3-63B9-40C4-AC23-EE10DD52A390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50" creationId="{650078AF-9077-4A01-A598-6EB68421D983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54" creationId="{E679B117-D6BE-41AD-9EC3-5CCFBDD9257B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58" creationId="{BB897D06-8E5D-4392-9A53-BAC8CD5876AC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66" creationId="{8D9AF872-3A7D-407D-8CF6-1FC2E61F385E}"/>
          </ac:grpSpMkLst>
        </pc:grpChg>
        <pc:grpChg chg="add del mod">
          <ac:chgData name="Shaul Chamoula" userId="ac6f003072e8c24a" providerId="LiveId" clId="{B0246478-02A5-41AE-9837-F7ABD29BCFFB}" dt="2020-07-31T09:48:08.556" v="1670"/>
          <ac:grpSpMkLst>
            <pc:docMk/>
            <pc:sldMk cId="3217423486" sldId="317"/>
            <ac:grpSpMk id="70" creationId="{0C29B026-239F-4E1B-B97A-A17FAC718B18}"/>
          </ac:grpSpMkLst>
        </pc:grpChg>
        <pc:graphicFrameChg chg="add del mod">
          <ac:chgData name="Shaul Chamoula" userId="ac6f003072e8c24a" providerId="LiveId" clId="{B0246478-02A5-41AE-9837-F7ABD29BCFFB}" dt="2020-07-28T13:13:10.938" v="86"/>
          <ac:graphicFrameMkLst>
            <pc:docMk/>
            <pc:sldMk cId="3217423486" sldId="317"/>
            <ac:graphicFrameMk id="8" creationId="{1DD0C893-F6D1-48FF-B3A4-9B6B2D6FBD59}"/>
          </ac:graphicFrameMkLst>
        </pc:graphicFrameChg>
        <pc:picChg chg="add del">
          <ac:chgData name="Shaul Chamoula" userId="ac6f003072e8c24a" providerId="LiveId" clId="{B0246478-02A5-41AE-9837-F7ABD29BCFFB}" dt="2020-07-30T15:29:16.403" v="1111" actId="478"/>
          <ac:picMkLst>
            <pc:docMk/>
            <pc:sldMk cId="3217423486" sldId="317"/>
            <ac:picMk id="7" creationId="{79F7A5EF-54ED-4015-AE80-F8857B6344EB}"/>
          </ac:picMkLst>
        </pc:pic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26" creationId="{0CBCCF31-EDA3-4FD2-BC52-050538492A3B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37" creationId="{87D52A24-0701-471C-8F50-A570D51820EF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38" creationId="{2F72DD11-9D67-42B5-9CDA-8CD231D7A3F9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39" creationId="{93E5B65C-919C-44C0-9F51-405D268C5161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45" creationId="{B844316E-258F-4B96-B831-7ACB7F386A71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47" creationId="{421A57F8-C75E-463B-8409-2CD4471AC1EF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48" creationId="{62A42427-A467-4F7D-AEC4-9D99F0EF5E4F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49" creationId="{C85B5CB8-63D8-4C98-9DC2-E87D08F744B8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51" creationId="{8DB745FC-A861-4CC4-A0FF-950BBA9F0EF2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52" creationId="{4F7CE161-0A95-46CB-82E7-E2BCBBCBEB85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53" creationId="{FD751810-7CB0-4D31-B129-0922E1D2DD8A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55" creationId="{3301EE73-7011-4524-8B9C-30A23A0F2623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56" creationId="{0604AC1A-1846-418C-BD54-BA9DFA21E13C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57" creationId="{B03FA920-6A51-49CB-87EF-25B235CDC429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59" creationId="{94DC43A3-F713-432A-BAAB-08A4F8D9E388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60" creationId="{7D92C865-867F-4BE4-B6FE-78CE7BE749C4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61" creationId="{0E90B7AF-0C7E-47B0-87F6-E6F567EF3E2A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62" creationId="{78C9D290-DCE7-4C9B-BB84-05113AAF5327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63" creationId="{A4ADAE93-B264-4A4A-AE55-E3A9F343C3E9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64" creationId="{97BEA960-441C-40FC-B948-22428A0BC8D9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65" creationId="{00327D8E-1685-405C-BFDD-8C23F417EE47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67" creationId="{EF93A078-0DEE-4FC2-ADF5-92DC94E623B2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68" creationId="{EA54C1CB-4E8A-47A8-B815-B4C50950198F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69" creationId="{163E36DA-F58C-4259-B422-1B1F483C7D4F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71" creationId="{139C6714-8067-4707-973B-B0D3E42EE90D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72" creationId="{63A52B5C-CE18-4357-911C-974F2DC20955}"/>
          </ac:cxnSpMkLst>
        </pc:cxnChg>
        <pc:cxnChg chg="mod">
          <ac:chgData name="Shaul Chamoula" userId="ac6f003072e8c24a" providerId="LiveId" clId="{B0246478-02A5-41AE-9837-F7ABD29BCFFB}" dt="2020-07-31T09:46:19.564" v="1667"/>
          <ac:cxnSpMkLst>
            <pc:docMk/>
            <pc:sldMk cId="3217423486" sldId="317"/>
            <ac:cxnSpMk id="73" creationId="{00A1111E-BF43-4BF3-9E99-AD54DDBDF900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74" creationId="{B9F5305E-200C-46AC-BC84-BBAFD9F44DBC}"/>
          </ac:cxnSpMkLst>
        </pc:cxnChg>
        <pc:cxnChg chg="add del mod">
          <ac:chgData name="Shaul Chamoula" userId="ac6f003072e8c24a" providerId="LiveId" clId="{B0246478-02A5-41AE-9837-F7ABD29BCFFB}" dt="2020-07-31T09:48:08.556" v="1670"/>
          <ac:cxnSpMkLst>
            <pc:docMk/>
            <pc:sldMk cId="3217423486" sldId="317"/>
            <ac:cxnSpMk id="75" creationId="{580CD4E0-6055-4657-ACA7-2051F2F98249}"/>
          </ac:cxnSpMkLst>
        </pc:cxnChg>
      </pc:sldChg>
      <pc:sldChg chg="del modNotesTx">
        <pc:chgData name="Shaul Chamoula" userId="ac6f003072e8c24a" providerId="LiveId" clId="{B0246478-02A5-41AE-9837-F7ABD29BCFFB}" dt="2020-07-30T15:24:38.242" v="1103" actId="47"/>
        <pc:sldMkLst>
          <pc:docMk/>
          <pc:sldMk cId="3411523618" sldId="318"/>
        </pc:sldMkLst>
      </pc:sldChg>
      <pc:sldChg chg="del modNotesTx">
        <pc:chgData name="Shaul Chamoula" userId="ac6f003072e8c24a" providerId="LiveId" clId="{B0246478-02A5-41AE-9837-F7ABD29BCFFB}" dt="2020-07-30T15:24:40.002" v="1104" actId="47"/>
        <pc:sldMkLst>
          <pc:docMk/>
          <pc:sldMk cId="4059551653" sldId="319"/>
        </pc:sldMkLst>
      </pc:sldChg>
      <pc:sldChg chg="del modNotesTx">
        <pc:chgData name="Shaul Chamoula" userId="ac6f003072e8c24a" providerId="LiveId" clId="{B0246478-02A5-41AE-9837-F7ABD29BCFFB}" dt="2020-07-30T15:24:40.635" v="1105" actId="47"/>
        <pc:sldMkLst>
          <pc:docMk/>
          <pc:sldMk cId="764232777" sldId="320"/>
        </pc:sldMkLst>
      </pc:sldChg>
      <pc:sldChg chg="del modNotesTx">
        <pc:chgData name="Shaul Chamoula" userId="ac6f003072e8c24a" providerId="LiveId" clId="{B0246478-02A5-41AE-9837-F7ABD29BCFFB}" dt="2020-07-30T15:24:41.299" v="1106" actId="47"/>
        <pc:sldMkLst>
          <pc:docMk/>
          <pc:sldMk cId="2034270432" sldId="321"/>
        </pc:sldMkLst>
      </pc:sldChg>
      <pc:sldChg chg="del modNotesTx">
        <pc:chgData name="Shaul Chamoula" userId="ac6f003072e8c24a" providerId="LiveId" clId="{B0246478-02A5-41AE-9837-F7ABD29BCFFB}" dt="2020-07-30T15:24:43.599" v="1108" actId="47"/>
        <pc:sldMkLst>
          <pc:docMk/>
          <pc:sldMk cId="3714416294" sldId="322"/>
        </pc:sldMkLst>
      </pc:sldChg>
      <pc:sldChg chg="del modNotesTx">
        <pc:chgData name="Shaul Chamoula" userId="ac6f003072e8c24a" providerId="LiveId" clId="{B0246478-02A5-41AE-9837-F7ABD29BCFFB}" dt="2020-07-30T15:24:41.891" v="1107" actId="47"/>
        <pc:sldMkLst>
          <pc:docMk/>
          <pc:sldMk cId="1247076984" sldId="323"/>
        </pc:sldMkLst>
      </pc:sldChg>
      <pc:sldChg chg="modSp mod ord">
        <pc:chgData name="Shaul Chamoula" userId="ac6f003072e8c24a" providerId="LiveId" clId="{B0246478-02A5-41AE-9837-F7ABD29BCFFB}" dt="2020-08-02T14:06:32.001" v="3305"/>
        <pc:sldMkLst>
          <pc:docMk/>
          <pc:sldMk cId="669699981" sldId="324"/>
        </pc:sldMkLst>
        <pc:spChg chg="mod">
          <ac:chgData name="Shaul Chamoula" userId="ac6f003072e8c24a" providerId="LiveId" clId="{B0246478-02A5-41AE-9837-F7ABD29BCFFB}" dt="2020-07-30T15:25:44.467" v="1110" actId="782"/>
          <ac:spMkLst>
            <pc:docMk/>
            <pc:sldMk cId="669699981" sldId="324"/>
            <ac:spMk id="3" creationId="{137C9259-BD27-44CF-89D5-877243D9C831}"/>
          </ac:spMkLst>
        </pc:spChg>
      </pc:sldChg>
      <pc:sldChg chg="del modNotesTx">
        <pc:chgData name="Shaul Chamoula" userId="ac6f003072e8c24a" providerId="LiveId" clId="{B0246478-02A5-41AE-9837-F7ABD29BCFFB}" dt="2020-08-02T15:45:41.430" v="4128" actId="47"/>
        <pc:sldMkLst>
          <pc:docMk/>
          <pc:sldMk cId="1470621794" sldId="326"/>
        </pc:sldMkLst>
      </pc:sldChg>
      <pc:sldChg chg="del">
        <pc:chgData name="Shaul Chamoula" userId="ac6f003072e8c24a" providerId="LiveId" clId="{B0246478-02A5-41AE-9837-F7ABD29BCFFB}" dt="2020-08-02T15:45:47.439" v="4129" actId="47"/>
        <pc:sldMkLst>
          <pc:docMk/>
          <pc:sldMk cId="4284567324" sldId="327"/>
        </pc:sldMkLst>
      </pc:sldChg>
      <pc:sldChg chg="del">
        <pc:chgData name="Shaul Chamoula" userId="ac6f003072e8c24a" providerId="LiveId" clId="{B0246478-02A5-41AE-9837-F7ABD29BCFFB}" dt="2020-08-02T15:45:50.317" v="4130" actId="47"/>
        <pc:sldMkLst>
          <pc:docMk/>
          <pc:sldMk cId="430946106" sldId="328"/>
        </pc:sldMkLst>
      </pc:sldChg>
      <pc:sldChg chg="del">
        <pc:chgData name="Shaul Chamoula" userId="ac6f003072e8c24a" providerId="LiveId" clId="{B0246478-02A5-41AE-9837-F7ABD29BCFFB}" dt="2020-08-02T15:45:53.678" v="4132" actId="47"/>
        <pc:sldMkLst>
          <pc:docMk/>
          <pc:sldMk cId="1452775027" sldId="329"/>
        </pc:sldMkLst>
      </pc:sldChg>
      <pc:sldChg chg="del">
        <pc:chgData name="Shaul Chamoula" userId="ac6f003072e8c24a" providerId="LiveId" clId="{B0246478-02A5-41AE-9837-F7ABD29BCFFB}" dt="2020-08-02T15:45:52.896" v="4131" actId="47"/>
        <pc:sldMkLst>
          <pc:docMk/>
          <pc:sldMk cId="953075857" sldId="330"/>
        </pc:sldMkLst>
      </pc:sldChg>
      <pc:sldChg chg="del">
        <pc:chgData name="Shaul Chamoula" userId="ac6f003072e8c24a" providerId="LiveId" clId="{B0246478-02A5-41AE-9837-F7ABD29BCFFB}" dt="2020-08-02T15:45:55.876" v="4133" actId="47"/>
        <pc:sldMkLst>
          <pc:docMk/>
          <pc:sldMk cId="974681334" sldId="331"/>
        </pc:sldMkLst>
      </pc:sldChg>
      <pc:sldChg chg="modSp mod">
        <pc:chgData name="Shaul Chamoula" userId="ac6f003072e8c24a" providerId="LiveId" clId="{B0246478-02A5-41AE-9837-F7ABD29BCFFB}" dt="2020-08-09T20:23:57.824" v="5261" actId="20577"/>
        <pc:sldMkLst>
          <pc:docMk/>
          <pc:sldMk cId="2318011688" sldId="332"/>
        </pc:sldMkLst>
        <pc:spChg chg="mod">
          <ac:chgData name="Shaul Chamoula" userId="ac6f003072e8c24a" providerId="LiveId" clId="{B0246478-02A5-41AE-9837-F7ABD29BCFFB}" dt="2020-08-09T20:23:57.824" v="5261" actId="20577"/>
          <ac:spMkLst>
            <pc:docMk/>
            <pc:sldMk cId="2318011688" sldId="332"/>
            <ac:spMk id="5" creationId="{4D3D6692-F9A2-4428-A7E7-0758AED3B91C}"/>
          </ac:spMkLst>
        </pc:spChg>
      </pc:sldChg>
      <pc:sldChg chg="del modNotesTx">
        <pc:chgData name="Shaul Chamoula" userId="ac6f003072e8c24a" providerId="LiveId" clId="{B0246478-02A5-41AE-9837-F7ABD29BCFFB}" dt="2020-08-02T15:46:00.585" v="4140" actId="47"/>
        <pc:sldMkLst>
          <pc:docMk/>
          <pc:sldMk cId="2377668925" sldId="333"/>
        </pc:sldMkLst>
      </pc:sldChg>
      <pc:sldChg chg="del">
        <pc:chgData name="Shaul Chamoula" userId="ac6f003072e8c24a" providerId="LiveId" clId="{B0246478-02A5-41AE-9837-F7ABD29BCFFB}" dt="2020-08-02T15:45:57.163" v="4135" actId="47"/>
        <pc:sldMkLst>
          <pc:docMk/>
          <pc:sldMk cId="276221720" sldId="334"/>
        </pc:sldMkLst>
      </pc:sldChg>
      <pc:sldChg chg="del">
        <pc:chgData name="Shaul Chamoula" userId="ac6f003072e8c24a" providerId="LiveId" clId="{B0246478-02A5-41AE-9837-F7ABD29BCFFB}" dt="2020-08-02T15:45:56.598" v="4134" actId="47"/>
        <pc:sldMkLst>
          <pc:docMk/>
          <pc:sldMk cId="1711632162" sldId="335"/>
        </pc:sldMkLst>
      </pc:sldChg>
      <pc:sldChg chg="del">
        <pc:chgData name="Shaul Chamoula" userId="ac6f003072e8c24a" providerId="LiveId" clId="{B0246478-02A5-41AE-9837-F7ABD29BCFFB}" dt="2020-08-02T15:45:57.902" v="4136" actId="47"/>
        <pc:sldMkLst>
          <pc:docMk/>
          <pc:sldMk cId="190345190" sldId="336"/>
        </pc:sldMkLst>
      </pc:sldChg>
      <pc:sldChg chg="del">
        <pc:chgData name="Shaul Chamoula" userId="ac6f003072e8c24a" providerId="LiveId" clId="{B0246478-02A5-41AE-9837-F7ABD29BCFFB}" dt="2020-08-02T15:45:58.316" v="4137" actId="47"/>
        <pc:sldMkLst>
          <pc:docMk/>
          <pc:sldMk cId="1139268485" sldId="337"/>
        </pc:sldMkLst>
      </pc:sldChg>
      <pc:sldChg chg="del">
        <pc:chgData name="Shaul Chamoula" userId="ac6f003072e8c24a" providerId="LiveId" clId="{B0246478-02A5-41AE-9837-F7ABD29BCFFB}" dt="2020-08-02T15:45:58.883" v="4138" actId="47"/>
        <pc:sldMkLst>
          <pc:docMk/>
          <pc:sldMk cId="3881182241" sldId="338"/>
        </pc:sldMkLst>
      </pc:sldChg>
      <pc:sldChg chg="del modNotesTx">
        <pc:chgData name="Shaul Chamoula" userId="ac6f003072e8c24a" providerId="LiveId" clId="{B0246478-02A5-41AE-9837-F7ABD29BCFFB}" dt="2020-08-02T15:45:59.584" v="4139" actId="47"/>
        <pc:sldMkLst>
          <pc:docMk/>
          <pc:sldMk cId="2230119377" sldId="339"/>
        </pc:sldMkLst>
      </pc:sldChg>
      <pc:sldChg chg="addSp delSp modSp add del mod ord">
        <pc:chgData name="Shaul Chamoula" userId="ac6f003072e8c24a" providerId="LiveId" clId="{B0246478-02A5-41AE-9837-F7ABD29BCFFB}" dt="2020-08-02T15:46:13.049" v="4141" actId="47"/>
        <pc:sldMkLst>
          <pc:docMk/>
          <pc:sldMk cId="774001928" sldId="340"/>
        </pc:sldMkLst>
        <pc:spChg chg="add mod">
          <ac:chgData name="Shaul Chamoula" userId="ac6f003072e8c24a" providerId="LiveId" clId="{B0246478-02A5-41AE-9837-F7ABD29BCFFB}" dt="2020-07-28T13:50:47.205" v="171" actId="14100"/>
          <ac:spMkLst>
            <pc:docMk/>
            <pc:sldMk cId="774001928" sldId="340"/>
            <ac:spMk id="5" creationId="{BF4BC3EF-13A2-4702-914A-65AA4A0DE282}"/>
          </ac:spMkLst>
        </pc:spChg>
        <pc:spChg chg="add mod">
          <ac:chgData name="Shaul Chamoula" userId="ac6f003072e8c24a" providerId="LiveId" clId="{B0246478-02A5-41AE-9837-F7ABD29BCFFB}" dt="2020-07-28T13:51:13.518" v="172" actId="1076"/>
          <ac:spMkLst>
            <pc:docMk/>
            <pc:sldMk cId="774001928" sldId="340"/>
            <ac:spMk id="7" creationId="{FC9E1FF0-4C73-4926-BD5C-D899FC7D969D}"/>
          </ac:spMkLst>
        </pc:spChg>
        <pc:spChg chg="add del mod">
          <ac:chgData name="Shaul Chamoula" userId="ac6f003072e8c24a" providerId="LiveId" clId="{B0246478-02A5-41AE-9837-F7ABD29BCFFB}" dt="2020-07-28T13:36:27.347" v="147" actId="478"/>
          <ac:spMkLst>
            <pc:docMk/>
            <pc:sldMk cId="774001928" sldId="340"/>
            <ac:spMk id="8" creationId="{0B223CE2-3A7B-471D-8AB0-814405EA5EC6}"/>
          </ac:spMkLst>
        </pc:spChg>
        <pc:spChg chg="mod">
          <ac:chgData name="Shaul Chamoula" userId="ac6f003072e8c24a" providerId="LiveId" clId="{B0246478-02A5-41AE-9837-F7ABD29BCFFB}" dt="2020-07-28T13:52:31.141" v="217" actId="14100"/>
          <ac:spMkLst>
            <pc:docMk/>
            <pc:sldMk cId="774001928" sldId="340"/>
            <ac:spMk id="12" creationId="{A1B5A734-1009-445D-8B09-29058D1E7961}"/>
          </ac:spMkLst>
        </pc:spChg>
        <pc:spChg chg="add mod">
          <ac:chgData name="Shaul Chamoula" userId="ac6f003072e8c24a" providerId="LiveId" clId="{B0246478-02A5-41AE-9837-F7ABD29BCFFB}" dt="2020-07-28T13:36:10.356" v="142"/>
          <ac:spMkLst>
            <pc:docMk/>
            <pc:sldMk cId="774001928" sldId="340"/>
            <ac:spMk id="14" creationId="{6DB1DFA3-5142-45BE-B2E7-DED95B708E75}"/>
          </ac:spMkLst>
        </pc:spChg>
        <pc:spChg chg="add mod">
          <ac:chgData name="Shaul Chamoula" userId="ac6f003072e8c24a" providerId="LiveId" clId="{B0246478-02A5-41AE-9837-F7ABD29BCFFB}" dt="2020-07-28T13:36:10.356" v="142"/>
          <ac:spMkLst>
            <pc:docMk/>
            <pc:sldMk cId="774001928" sldId="340"/>
            <ac:spMk id="15" creationId="{5081DE30-88F6-4ED4-8571-E76D29395572}"/>
          </ac:spMkLst>
        </pc:spChg>
        <pc:spChg chg="add mod">
          <ac:chgData name="Shaul Chamoula" userId="ac6f003072e8c24a" providerId="LiveId" clId="{B0246478-02A5-41AE-9837-F7ABD29BCFFB}" dt="2020-07-28T13:36:24.038" v="146"/>
          <ac:spMkLst>
            <pc:docMk/>
            <pc:sldMk cId="774001928" sldId="340"/>
            <ac:spMk id="17" creationId="{566BDDDB-BA33-4EB5-B1D4-7AB072F3BAFE}"/>
          </ac:spMkLst>
        </pc:spChg>
        <pc:spChg chg="add mod">
          <ac:chgData name="Shaul Chamoula" userId="ac6f003072e8c24a" providerId="LiveId" clId="{B0246478-02A5-41AE-9837-F7ABD29BCFFB}" dt="2020-07-28T13:36:24.038" v="146"/>
          <ac:spMkLst>
            <pc:docMk/>
            <pc:sldMk cId="774001928" sldId="340"/>
            <ac:spMk id="18" creationId="{05A09BA7-60D3-4930-B03D-F51B99F659A2}"/>
          </ac:spMkLst>
        </pc:spChg>
        <pc:spChg chg="add mod">
          <ac:chgData name="Shaul Chamoula" userId="ac6f003072e8c24a" providerId="LiveId" clId="{B0246478-02A5-41AE-9837-F7ABD29BCFFB}" dt="2020-07-28T13:37:12.854" v="152" actId="164"/>
          <ac:spMkLst>
            <pc:docMk/>
            <pc:sldMk cId="774001928" sldId="340"/>
            <ac:spMk id="19" creationId="{255144C1-552F-41B1-B3CE-AB7A5E073DC9}"/>
          </ac:spMkLst>
        </pc:spChg>
        <pc:spChg chg="add mod">
          <ac:chgData name="Shaul Chamoula" userId="ac6f003072e8c24a" providerId="LiveId" clId="{B0246478-02A5-41AE-9837-F7ABD29BCFFB}" dt="2020-07-28T13:36:52.544" v="150"/>
          <ac:spMkLst>
            <pc:docMk/>
            <pc:sldMk cId="774001928" sldId="340"/>
            <ac:spMk id="21" creationId="{DB9BB282-E5C1-4212-9C53-0E78F7F34923}"/>
          </ac:spMkLst>
        </pc:spChg>
        <pc:spChg chg="add mod">
          <ac:chgData name="Shaul Chamoula" userId="ac6f003072e8c24a" providerId="LiveId" clId="{B0246478-02A5-41AE-9837-F7ABD29BCFFB}" dt="2020-07-28T13:36:52.544" v="150"/>
          <ac:spMkLst>
            <pc:docMk/>
            <pc:sldMk cId="774001928" sldId="340"/>
            <ac:spMk id="22" creationId="{C80F04BD-F549-4F23-B5F9-74D93688CD5B}"/>
          </ac:spMkLst>
        </pc:spChg>
        <pc:spChg chg="add mod">
          <ac:chgData name="Shaul Chamoula" userId="ac6f003072e8c24a" providerId="LiveId" clId="{B0246478-02A5-41AE-9837-F7ABD29BCFFB}" dt="2020-07-28T13:51:13.518" v="172" actId="1076"/>
          <ac:spMkLst>
            <pc:docMk/>
            <pc:sldMk cId="774001928" sldId="340"/>
            <ac:spMk id="24" creationId="{95445346-C57B-4F2E-A75C-7E5EF8911FFB}"/>
          </ac:spMkLst>
        </pc:spChg>
        <pc:grpChg chg="add mod">
          <ac:chgData name="Shaul Chamoula" userId="ac6f003072e8c24a" providerId="LiveId" clId="{B0246478-02A5-41AE-9837-F7ABD29BCFFB}" dt="2020-07-28T13:51:13.518" v="172" actId="1076"/>
          <ac:grpSpMkLst>
            <pc:docMk/>
            <pc:sldMk cId="774001928" sldId="340"/>
            <ac:grpSpMk id="6" creationId="{3902BBDF-B01F-44FF-9BA5-916488D2C3E4}"/>
          </ac:grpSpMkLst>
        </pc:grpChg>
        <pc:grpChg chg="add mod">
          <ac:chgData name="Shaul Chamoula" userId="ac6f003072e8c24a" providerId="LiveId" clId="{B0246478-02A5-41AE-9837-F7ABD29BCFFB}" dt="2020-07-28T13:36:10.356" v="142"/>
          <ac:grpSpMkLst>
            <pc:docMk/>
            <pc:sldMk cId="774001928" sldId="340"/>
            <ac:grpSpMk id="13" creationId="{A141CA9F-2F83-4894-B7AB-621A0955859A}"/>
          </ac:grpSpMkLst>
        </pc:grpChg>
        <pc:grpChg chg="add mod">
          <ac:chgData name="Shaul Chamoula" userId="ac6f003072e8c24a" providerId="LiveId" clId="{B0246478-02A5-41AE-9837-F7ABD29BCFFB}" dt="2020-07-28T13:36:24.038" v="146"/>
          <ac:grpSpMkLst>
            <pc:docMk/>
            <pc:sldMk cId="774001928" sldId="340"/>
            <ac:grpSpMk id="16" creationId="{D6DB1FE2-E420-44C6-B8CC-2DCD135949AF}"/>
          </ac:grpSpMkLst>
        </pc:grpChg>
        <pc:grpChg chg="add mod">
          <ac:chgData name="Shaul Chamoula" userId="ac6f003072e8c24a" providerId="LiveId" clId="{B0246478-02A5-41AE-9837-F7ABD29BCFFB}" dt="2020-07-28T13:37:12.854" v="152" actId="164"/>
          <ac:grpSpMkLst>
            <pc:docMk/>
            <pc:sldMk cId="774001928" sldId="340"/>
            <ac:grpSpMk id="20" creationId="{7D8846BE-5852-4FB1-B726-4BE5E3CB1A66}"/>
          </ac:grpSpMkLst>
        </pc:grpChg>
        <pc:graphicFrameChg chg="del">
          <ac:chgData name="Shaul Chamoula" userId="ac6f003072e8c24a" providerId="LiveId" clId="{B0246478-02A5-41AE-9837-F7ABD29BCFFB}" dt="2020-07-28T13:13:38.775" v="90" actId="478"/>
          <ac:graphicFrameMkLst>
            <pc:docMk/>
            <pc:sldMk cId="774001928" sldId="340"/>
            <ac:graphicFrameMk id="4" creationId="{3D418B19-19BA-4345-9BB7-EDEA383F19CB}"/>
          </ac:graphicFrameMkLst>
        </pc:graphicFrameChg>
        <pc:graphicFrameChg chg="add del mod">
          <ac:chgData name="Shaul Chamoula" userId="ac6f003072e8c24a" providerId="LiveId" clId="{B0246478-02A5-41AE-9837-F7ABD29BCFFB}" dt="2020-07-28T13:21:11.484" v="126" actId="478"/>
          <ac:graphicFrameMkLst>
            <pc:docMk/>
            <pc:sldMk cId="774001928" sldId="340"/>
            <ac:graphicFrameMk id="9" creationId="{FB5F11A8-AB80-4A69-8765-B35F45635582}"/>
          </ac:graphicFrameMkLst>
        </pc:graphicFrameChg>
        <pc:graphicFrameChg chg="add mod">
          <ac:chgData name="Shaul Chamoula" userId="ac6f003072e8c24a" providerId="LiveId" clId="{B0246478-02A5-41AE-9837-F7ABD29BCFFB}" dt="2020-07-28T13:22:14.779" v="140" actId="1076"/>
          <ac:graphicFrameMkLst>
            <pc:docMk/>
            <pc:sldMk cId="774001928" sldId="340"/>
            <ac:graphicFrameMk id="10" creationId="{15F41599-154A-418B-A73C-D6B35BDF2FF3}"/>
          </ac:graphicFrameMkLst>
        </pc:graphicFrameChg>
      </pc:sldChg>
      <pc:sldChg chg="add">
        <pc:chgData name="Shaul Chamoula" userId="ac6f003072e8c24a" providerId="LiveId" clId="{B0246478-02A5-41AE-9837-F7ABD29BCFFB}" dt="2020-08-03T08:30:14.750" v="4573"/>
        <pc:sldMkLst>
          <pc:docMk/>
          <pc:sldMk cId="3636004555" sldId="340"/>
        </pc:sldMkLst>
      </pc:sldChg>
      <pc:sldChg chg="addSp modSp add mod">
        <pc:chgData name="Shaul Chamoula" userId="ac6f003072e8c24a" providerId="LiveId" clId="{B0246478-02A5-41AE-9837-F7ABD29BCFFB}" dt="2020-07-30T18:07:33.298" v="1661" actId="20577"/>
        <pc:sldMkLst>
          <pc:docMk/>
          <pc:sldMk cId="2095708726" sldId="341"/>
        </pc:sldMkLst>
        <pc:spChg chg="mod">
          <ac:chgData name="Shaul Chamoula" userId="ac6f003072e8c24a" providerId="LiveId" clId="{B0246478-02A5-41AE-9837-F7ABD29BCFFB}" dt="2020-07-30T18:07:33.298" v="1661" actId="20577"/>
          <ac:spMkLst>
            <pc:docMk/>
            <pc:sldMk cId="2095708726" sldId="341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7-28T13:58:09.089" v="259" actId="1076"/>
          <ac:spMkLst>
            <pc:docMk/>
            <pc:sldMk cId="2095708726" sldId="341"/>
            <ac:spMk id="7" creationId="{FC9E1FF0-4C73-4926-BD5C-D899FC7D969D}"/>
          </ac:spMkLst>
        </pc:spChg>
        <pc:spChg chg="mod">
          <ac:chgData name="Shaul Chamoula" userId="ac6f003072e8c24a" providerId="LiveId" clId="{B0246478-02A5-41AE-9837-F7ABD29BCFFB}" dt="2020-07-28T13:52:23.723" v="216" actId="14100"/>
          <ac:spMkLst>
            <pc:docMk/>
            <pc:sldMk cId="2095708726" sldId="341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7-30T15:54:56.540" v="1458" actId="1037"/>
          <ac:spMkLst>
            <pc:docMk/>
            <pc:sldMk cId="2095708726" sldId="341"/>
            <ac:spMk id="24" creationId="{95445346-C57B-4F2E-A75C-7E5EF8911FFB}"/>
          </ac:spMkLst>
        </pc:spChg>
        <pc:grpChg chg="mod">
          <ac:chgData name="Shaul Chamoula" userId="ac6f003072e8c24a" providerId="LiveId" clId="{B0246478-02A5-41AE-9837-F7ABD29BCFFB}" dt="2020-07-30T15:54:56.540" v="1458" actId="1037"/>
          <ac:grpSpMkLst>
            <pc:docMk/>
            <pc:sldMk cId="2095708726" sldId="341"/>
            <ac:grpSpMk id="6" creationId="{3902BBDF-B01F-44FF-9BA5-916488D2C3E4}"/>
          </ac:grpSpMkLst>
        </pc:grpChg>
        <pc:grpChg chg="add mod">
          <ac:chgData name="Shaul Chamoula" userId="ac6f003072e8c24a" providerId="LiveId" clId="{B0246478-02A5-41AE-9837-F7ABD29BCFFB}" dt="2020-07-30T16:01:58.643" v="1593" actId="1076"/>
          <ac:grpSpMkLst>
            <pc:docMk/>
            <pc:sldMk cId="2095708726" sldId="341"/>
            <ac:grpSpMk id="14" creationId="{DB5A461A-6B2C-4B2C-B4CB-B7E6E6846640}"/>
          </ac:grpSpMkLst>
        </pc:grpChg>
        <pc:grpChg chg="add mod">
          <ac:chgData name="Shaul Chamoula" userId="ac6f003072e8c24a" providerId="LiveId" clId="{B0246478-02A5-41AE-9837-F7ABD29BCFFB}" dt="2020-07-30T16:01:58.643" v="1593" actId="1076"/>
          <ac:grpSpMkLst>
            <pc:docMk/>
            <pc:sldMk cId="2095708726" sldId="341"/>
            <ac:grpSpMk id="18" creationId="{2D278C03-646D-483B-883C-DE63FAD5B589}"/>
          </ac:grpSpMkLst>
        </pc:grpChg>
        <pc:cxnChg chg="mod">
          <ac:chgData name="Shaul Chamoula" userId="ac6f003072e8c24a" providerId="LiveId" clId="{B0246478-02A5-41AE-9837-F7ABD29BCFFB}" dt="2020-07-30T16:01:54.014" v="1592"/>
          <ac:cxnSpMkLst>
            <pc:docMk/>
            <pc:sldMk cId="2095708726" sldId="341"/>
            <ac:cxnSpMk id="15" creationId="{674A7D67-6788-44AE-BBB1-67D7A5671B53}"/>
          </ac:cxnSpMkLst>
        </pc:cxnChg>
        <pc:cxnChg chg="mod">
          <ac:chgData name="Shaul Chamoula" userId="ac6f003072e8c24a" providerId="LiveId" clId="{B0246478-02A5-41AE-9837-F7ABD29BCFFB}" dt="2020-07-30T16:01:54.014" v="1592"/>
          <ac:cxnSpMkLst>
            <pc:docMk/>
            <pc:sldMk cId="2095708726" sldId="341"/>
            <ac:cxnSpMk id="16" creationId="{F07236D2-69FD-41D4-AE02-39B815424FA4}"/>
          </ac:cxnSpMkLst>
        </pc:cxnChg>
        <pc:cxnChg chg="mod">
          <ac:chgData name="Shaul Chamoula" userId="ac6f003072e8c24a" providerId="LiveId" clId="{B0246478-02A5-41AE-9837-F7ABD29BCFFB}" dt="2020-07-30T16:01:54.014" v="1592"/>
          <ac:cxnSpMkLst>
            <pc:docMk/>
            <pc:sldMk cId="2095708726" sldId="341"/>
            <ac:cxnSpMk id="17" creationId="{B46A2EC3-458D-4381-BE54-CCFDCACE8454}"/>
          </ac:cxnSpMkLst>
        </pc:cxnChg>
        <pc:cxnChg chg="mod">
          <ac:chgData name="Shaul Chamoula" userId="ac6f003072e8c24a" providerId="LiveId" clId="{B0246478-02A5-41AE-9837-F7ABD29BCFFB}" dt="2020-07-30T16:01:54.014" v="1592"/>
          <ac:cxnSpMkLst>
            <pc:docMk/>
            <pc:sldMk cId="2095708726" sldId="341"/>
            <ac:cxnSpMk id="23" creationId="{B4706A6C-D375-4FB1-8C25-1CF257C7E53F}"/>
          </ac:cxnSpMkLst>
        </pc:cxnChg>
        <pc:cxnChg chg="mod">
          <ac:chgData name="Shaul Chamoula" userId="ac6f003072e8c24a" providerId="LiveId" clId="{B0246478-02A5-41AE-9837-F7ABD29BCFFB}" dt="2020-07-30T16:01:54.014" v="1592"/>
          <ac:cxnSpMkLst>
            <pc:docMk/>
            <pc:sldMk cId="2095708726" sldId="341"/>
            <ac:cxnSpMk id="25" creationId="{9412DB9D-0D17-47E2-A611-47769F872518}"/>
          </ac:cxnSpMkLst>
        </pc:cxnChg>
        <pc:cxnChg chg="mod">
          <ac:chgData name="Shaul Chamoula" userId="ac6f003072e8c24a" providerId="LiveId" clId="{B0246478-02A5-41AE-9837-F7ABD29BCFFB}" dt="2020-07-30T16:01:54.014" v="1592"/>
          <ac:cxnSpMkLst>
            <pc:docMk/>
            <pc:sldMk cId="2095708726" sldId="341"/>
            <ac:cxnSpMk id="26" creationId="{F7FF688E-3DE1-4DB5-B24B-A1233C95B08D}"/>
          </ac:cxnSpMkLst>
        </pc:cxnChg>
        <pc:cxnChg chg="add mod">
          <ac:chgData name="Shaul Chamoula" userId="ac6f003072e8c24a" providerId="LiveId" clId="{B0246478-02A5-41AE-9837-F7ABD29BCFFB}" dt="2020-07-30T16:01:58.643" v="1593" actId="1076"/>
          <ac:cxnSpMkLst>
            <pc:docMk/>
            <pc:sldMk cId="2095708726" sldId="341"/>
            <ac:cxnSpMk id="27" creationId="{5AAC5F7D-E494-4969-95D6-2FAB6111C47C}"/>
          </ac:cxnSpMkLst>
        </pc:cxnChg>
        <pc:cxnChg chg="add mod">
          <ac:chgData name="Shaul Chamoula" userId="ac6f003072e8c24a" providerId="LiveId" clId="{B0246478-02A5-41AE-9837-F7ABD29BCFFB}" dt="2020-07-30T16:01:58.643" v="1593" actId="1076"/>
          <ac:cxnSpMkLst>
            <pc:docMk/>
            <pc:sldMk cId="2095708726" sldId="341"/>
            <ac:cxnSpMk id="28" creationId="{E295DE38-F7AC-46D2-8E2B-8CFF09B4014D}"/>
          </ac:cxnSpMkLst>
        </pc:cxnChg>
      </pc:sldChg>
      <pc:sldChg chg="addSp modSp add mod">
        <pc:chgData name="Shaul Chamoula" userId="ac6f003072e8c24a" providerId="LiveId" clId="{B0246478-02A5-41AE-9837-F7ABD29BCFFB}" dt="2020-07-30T18:08:03.729" v="1665" actId="20577"/>
        <pc:sldMkLst>
          <pc:docMk/>
          <pc:sldMk cId="4057533670" sldId="342"/>
        </pc:sldMkLst>
        <pc:spChg chg="mod">
          <ac:chgData name="Shaul Chamoula" userId="ac6f003072e8c24a" providerId="LiveId" clId="{B0246478-02A5-41AE-9837-F7ABD29BCFFB}" dt="2020-07-30T18:08:03.729" v="1665" actId="20577"/>
          <ac:spMkLst>
            <pc:docMk/>
            <pc:sldMk cId="4057533670" sldId="342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7-28T13:57:29.216" v="256" actId="1076"/>
          <ac:spMkLst>
            <pc:docMk/>
            <pc:sldMk cId="4057533670" sldId="342"/>
            <ac:spMk id="7" creationId="{FC9E1FF0-4C73-4926-BD5C-D899FC7D969D}"/>
          </ac:spMkLst>
        </pc:spChg>
        <pc:spChg chg="mod">
          <ac:chgData name="Shaul Chamoula" userId="ac6f003072e8c24a" providerId="LiveId" clId="{B0246478-02A5-41AE-9837-F7ABD29BCFFB}" dt="2020-07-28T14:28:22.773" v="561" actId="20577"/>
          <ac:spMkLst>
            <pc:docMk/>
            <pc:sldMk cId="4057533670" sldId="342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7-28T13:56:27.598" v="249"/>
          <ac:spMkLst>
            <pc:docMk/>
            <pc:sldMk cId="4057533670" sldId="342"/>
            <ac:spMk id="15" creationId="{771223D2-1B1D-47D8-AF18-EC9AE65AD84F}"/>
          </ac:spMkLst>
        </pc:spChg>
        <pc:spChg chg="mod">
          <ac:chgData name="Shaul Chamoula" userId="ac6f003072e8c24a" providerId="LiveId" clId="{B0246478-02A5-41AE-9837-F7ABD29BCFFB}" dt="2020-07-28T13:56:27.598" v="249"/>
          <ac:spMkLst>
            <pc:docMk/>
            <pc:sldMk cId="4057533670" sldId="342"/>
            <ac:spMk id="17" creationId="{91A0E5C3-9022-4767-A9A8-6CA0805CB119}"/>
          </ac:spMkLst>
        </pc:spChg>
        <pc:spChg chg="mod">
          <ac:chgData name="Shaul Chamoula" userId="ac6f003072e8c24a" providerId="LiveId" clId="{B0246478-02A5-41AE-9837-F7ABD29BCFFB}" dt="2020-07-28T13:56:49.401" v="253" actId="20577"/>
          <ac:spMkLst>
            <pc:docMk/>
            <pc:sldMk cId="4057533670" sldId="342"/>
            <ac:spMk id="18" creationId="{1F9704F3-7992-4BAE-AF79-66AD85646FF3}"/>
          </ac:spMkLst>
        </pc:spChg>
        <pc:spChg chg="add mod">
          <ac:chgData name="Shaul Chamoula" userId="ac6f003072e8c24a" providerId="LiveId" clId="{B0246478-02A5-41AE-9837-F7ABD29BCFFB}" dt="2020-07-28T13:57:29.216" v="256" actId="1076"/>
          <ac:spMkLst>
            <pc:docMk/>
            <pc:sldMk cId="4057533670" sldId="342"/>
            <ac:spMk id="23" creationId="{CE252592-3815-4B0B-A9C3-B392A6ABABE7}"/>
          </ac:spMkLst>
        </pc:spChg>
        <pc:spChg chg="mod">
          <ac:chgData name="Shaul Chamoula" userId="ac6f003072e8c24a" providerId="LiveId" clId="{B0246478-02A5-41AE-9837-F7ABD29BCFFB}" dt="2020-07-30T15:55:10.837" v="1478" actId="1037"/>
          <ac:spMkLst>
            <pc:docMk/>
            <pc:sldMk cId="4057533670" sldId="342"/>
            <ac:spMk id="24" creationId="{95445346-C57B-4F2E-A75C-7E5EF8911FFB}"/>
          </ac:spMkLst>
        </pc:spChg>
        <pc:spChg chg="add mod">
          <ac:chgData name="Shaul Chamoula" userId="ac6f003072e8c24a" providerId="LiveId" clId="{B0246478-02A5-41AE-9837-F7ABD29BCFFB}" dt="2020-07-30T15:55:10.837" v="1478" actId="1037"/>
          <ac:spMkLst>
            <pc:docMk/>
            <pc:sldMk cId="4057533670" sldId="342"/>
            <ac:spMk id="25" creationId="{B5765584-A242-47FF-B52E-9C8ABA27AA9B}"/>
          </ac:spMkLst>
        </pc:spChg>
        <pc:grpChg chg="mod">
          <ac:chgData name="Shaul Chamoula" userId="ac6f003072e8c24a" providerId="LiveId" clId="{B0246478-02A5-41AE-9837-F7ABD29BCFFB}" dt="2020-07-30T15:55:10.837" v="1478" actId="1037"/>
          <ac:grpSpMkLst>
            <pc:docMk/>
            <pc:sldMk cId="4057533670" sldId="342"/>
            <ac:grpSpMk id="6" creationId="{3902BBDF-B01F-44FF-9BA5-916488D2C3E4}"/>
          </ac:grpSpMkLst>
        </pc:grpChg>
        <pc:grpChg chg="add mod">
          <ac:chgData name="Shaul Chamoula" userId="ac6f003072e8c24a" providerId="LiveId" clId="{B0246478-02A5-41AE-9837-F7ABD29BCFFB}" dt="2020-07-30T15:55:10.837" v="1478" actId="1037"/>
          <ac:grpSpMkLst>
            <pc:docMk/>
            <pc:sldMk cId="4057533670" sldId="342"/>
            <ac:grpSpMk id="14" creationId="{CDFCDA48-416D-4618-926A-3DCD6FE460C7}"/>
          </ac:grpSpMkLst>
        </pc:grpChg>
        <pc:grpChg chg="mod">
          <ac:chgData name="Shaul Chamoula" userId="ac6f003072e8c24a" providerId="LiveId" clId="{B0246478-02A5-41AE-9837-F7ABD29BCFFB}" dt="2020-07-28T13:56:27.598" v="249"/>
          <ac:grpSpMkLst>
            <pc:docMk/>
            <pc:sldMk cId="4057533670" sldId="342"/>
            <ac:grpSpMk id="16" creationId="{57618758-AC8D-44A4-963E-6A057DEACE67}"/>
          </ac:grpSpMkLst>
        </pc:grpChg>
        <pc:grpChg chg="add mod">
          <ac:chgData name="Shaul Chamoula" userId="ac6f003072e8c24a" providerId="LiveId" clId="{B0246478-02A5-41AE-9837-F7ABD29BCFFB}" dt="2020-07-30T16:01:28.190" v="1588"/>
          <ac:grpSpMkLst>
            <pc:docMk/>
            <pc:sldMk cId="4057533670" sldId="342"/>
            <ac:grpSpMk id="26" creationId="{077AEB2D-79D7-4CB1-A5E5-2AC147CB9FFE}"/>
          </ac:grpSpMkLst>
        </pc:grpChg>
        <pc:grpChg chg="add mod">
          <ac:chgData name="Shaul Chamoula" userId="ac6f003072e8c24a" providerId="LiveId" clId="{B0246478-02A5-41AE-9837-F7ABD29BCFFB}" dt="2020-07-30T16:01:28.190" v="1588"/>
          <ac:grpSpMkLst>
            <pc:docMk/>
            <pc:sldMk cId="4057533670" sldId="342"/>
            <ac:grpSpMk id="30" creationId="{F32CB7B3-A8EF-4FD3-8168-3D57F839DD7B}"/>
          </ac:grpSpMkLst>
        </pc:grpChg>
        <pc:grpChg chg="add mod">
          <ac:chgData name="Shaul Chamoula" userId="ac6f003072e8c24a" providerId="LiveId" clId="{B0246478-02A5-41AE-9837-F7ABD29BCFFB}" dt="2020-07-30T16:01:40.015" v="1590" actId="1076"/>
          <ac:grpSpMkLst>
            <pc:docMk/>
            <pc:sldMk cId="4057533670" sldId="342"/>
            <ac:grpSpMk id="36" creationId="{E7225BDA-CDF4-446B-B230-571D285A33F5}"/>
          </ac:grpSpMkLst>
        </pc:grpChg>
        <pc:grpChg chg="add mod">
          <ac:chgData name="Shaul Chamoula" userId="ac6f003072e8c24a" providerId="LiveId" clId="{B0246478-02A5-41AE-9837-F7ABD29BCFFB}" dt="2020-07-30T16:01:40.015" v="1590" actId="1076"/>
          <ac:grpSpMkLst>
            <pc:docMk/>
            <pc:sldMk cId="4057533670" sldId="342"/>
            <ac:grpSpMk id="40" creationId="{8F0725F0-A04C-4AC7-A5BB-624CBFFEFDE4}"/>
          </ac:grpSpMkLst>
        </pc:grpChg>
        <pc:cxnChg chg="mod">
          <ac:chgData name="Shaul Chamoula" userId="ac6f003072e8c24a" providerId="LiveId" clId="{B0246478-02A5-41AE-9837-F7ABD29BCFFB}" dt="2020-07-30T16:01:28.190" v="1588"/>
          <ac:cxnSpMkLst>
            <pc:docMk/>
            <pc:sldMk cId="4057533670" sldId="342"/>
            <ac:cxnSpMk id="27" creationId="{74805A30-CEF9-4106-8CEF-162B23DD39C6}"/>
          </ac:cxnSpMkLst>
        </pc:cxnChg>
        <pc:cxnChg chg="mod">
          <ac:chgData name="Shaul Chamoula" userId="ac6f003072e8c24a" providerId="LiveId" clId="{B0246478-02A5-41AE-9837-F7ABD29BCFFB}" dt="2020-07-30T16:01:28.190" v="1588"/>
          <ac:cxnSpMkLst>
            <pc:docMk/>
            <pc:sldMk cId="4057533670" sldId="342"/>
            <ac:cxnSpMk id="28" creationId="{7F477137-ED2A-437C-9CE6-657FC2BFC934}"/>
          </ac:cxnSpMkLst>
        </pc:cxnChg>
        <pc:cxnChg chg="mod">
          <ac:chgData name="Shaul Chamoula" userId="ac6f003072e8c24a" providerId="LiveId" clId="{B0246478-02A5-41AE-9837-F7ABD29BCFFB}" dt="2020-07-30T16:01:28.190" v="1588"/>
          <ac:cxnSpMkLst>
            <pc:docMk/>
            <pc:sldMk cId="4057533670" sldId="342"/>
            <ac:cxnSpMk id="29" creationId="{0E9C455D-2527-4A6B-B4C1-72B70BE9C0F3}"/>
          </ac:cxnSpMkLst>
        </pc:cxnChg>
        <pc:cxnChg chg="mod">
          <ac:chgData name="Shaul Chamoula" userId="ac6f003072e8c24a" providerId="LiveId" clId="{B0246478-02A5-41AE-9837-F7ABD29BCFFB}" dt="2020-07-30T16:01:28.190" v="1588"/>
          <ac:cxnSpMkLst>
            <pc:docMk/>
            <pc:sldMk cId="4057533670" sldId="342"/>
            <ac:cxnSpMk id="31" creationId="{A84E3992-E307-4080-9EC3-FB6E4ECE46CC}"/>
          </ac:cxnSpMkLst>
        </pc:cxnChg>
        <pc:cxnChg chg="mod">
          <ac:chgData name="Shaul Chamoula" userId="ac6f003072e8c24a" providerId="LiveId" clId="{B0246478-02A5-41AE-9837-F7ABD29BCFFB}" dt="2020-07-30T16:01:28.190" v="1588"/>
          <ac:cxnSpMkLst>
            <pc:docMk/>
            <pc:sldMk cId="4057533670" sldId="342"/>
            <ac:cxnSpMk id="32" creationId="{FE07E9FA-4DEF-4026-984C-8063BF513C9A}"/>
          </ac:cxnSpMkLst>
        </pc:cxnChg>
        <pc:cxnChg chg="mod">
          <ac:chgData name="Shaul Chamoula" userId="ac6f003072e8c24a" providerId="LiveId" clId="{B0246478-02A5-41AE-9837-F7ABD29BCFFB}" dt="2020-07-30T16:01:28.190" v="1588"/>
          <ac:cxnSpMkLst>
            <pc:docMk/>
            <pc:sldMk cId="4057533670" sldId="342"/>
            <ac:cxnSpMk id="33" creationId="{16E1C98A-9A47-46F3-B307-232B32FB7A88}"/>
          </ac:cxnSpMkLst>
        </pc:cxnChg>
        <pc:cxnChg chg="add mod">
          <ac:chgData name="Shaul Chamoula" userId="ac6f003072e8c24a" providerId="LiveId" clId="{B0246478-02A5-41AE-9837-F7ABD29BCFFB}" dt="2020-07-30T16:01:28.190" v="1588"/>
          <ac:cxnSpMkLst>
            <pc:docMk/>
            <pc:sldMk cId="4057533670" sldId="342"/>
            <ac:cxnSpMk id="34" creationId="{1B79671D-AAC5-4185-8AB3-B3CEEA79F265}"/>
          </ac:cxnSpMkLst>
        </pc:cxnChg>
        <pc:cxnChg chg="add mod">
          <ac:chgData name="Shaul Chamoula" userId="ac6f003072e8c24a" providerId="LiveId" clId="{B0246478-02A5-41AE-9837-F7ABD29BCFFB}" dt="2020-07-30T16:01:28.190" v="1588"/>
          <ac:cxnSpMkLst>
            <pc:docMk/>
            <pc:sldMk cId="4057533670" sldId="342"/>
            <ac:cxnSpMk id="35" creationId="{2ECE87EF-07A6-4EBC-8DCD-4D046D8DC095}"/>
          </ac:cxnSpMkLst>
        </pc:cxnChg>
        <pc:cxnChg chg="mod">
          <ac:chgData name="Shaul Chamoula" userId="ac6f003072e8c24a" providerId="LiveId" clId="{B0246478-02A5-41AE-9837-F7ABD29BCFFB}" dt="2020-07-30T16:01:30.937" v="1589"/>
          <ac:cxnSpMkLst>
            <pc:docMk/>
            <pc:sldMk cId="4057533670" sldId="342"/>
            <ac:cxnSpMk id="37" creationId="{F76756D3-EA57-4E5E-922F-65BE74775ED8}"/>
          </ac:cxnSpMkLst>
        </pc:cxnChg>
        <pc:cxnChg chg="mod">
          <ac:chgData name="Shaul Chamoula" userId="ac6f003072e8c24a" providerId="LiveId" clId="{B0246478-02A5-41AE-9837-F7ABD29BCFFB}" dt="2020-07-30T16:01:30.937" v="1589"/>
          <ac:cxnSpMkLst>
            <pc:docMk/>
            <pc:sldMk cId="4057533670" sldId="342"/>
            <ac:cxnSpMk id="38" creationId="{5CB4A9D9-48F9-49FD-838B-211B865839FC}"/>
          </ac:cxnSpMkLst>
        </pc:cxnChg>
        <pc:cxnChg chg="mod">
          <ac:chgData name="Shaul Chamoula" userId="ac6f003072e8c24a" providerId="LiveId" clId="{B0246478-02A5-41AE-9837-F7ABD29BCFFB}" dt="2020-07-30T16:01:30.937" v="1589"/>
          <ac:cxnSpMkLst>
            <pc:docMk/>
            <pc:sldMk cId="4057533670" sldId="342"/>
            <ac:cxnSpMk id="39" creationId="{C729C48E-478B-48CA-A276-A034984274FE}"/>
          </ac:cxnSpMkLst>
        </pc:cxnChg>
        <pc:cxnChg chg="mod">
          <ac:chgData name="Shaul Chamoula" userId="ac6f003072e8c24a" providerId="LiveId" clId="{B0246478-02A5-41AE-9837-F7ABD29BCFFB}" dt="2020-07-30T16:01:30.937" v="1589"/>
          <ac:cxnSpMkLst>
            <pc:docMk/>
            <pc:sldMk cId="4057533670" sldId="342"/>
            <ac:cxnSpMk id="41" creationId="{1740DA48-C851-4A59-A1AC-42D9E2695379}"/>
          </ac:cxnSpMkLst>
        </pc:cxnChg>
        <pc:cxnChg chg="mod">
          <ac:chgData name="Shaul Chamoula" userId="ac6f003072e8c24a" providerId="LiveId" clId="{B0246478-02A5-41AE-9837-F7ABD29BCFFB}" dt="2020-07-30T16:01:30.937" v="1589"/>
          <ac:cxnSpMkLst>
            <pc:docMk/>
            <pc:sldMk cId="4057533670" sldId="342"/>
            <ac:cxnSpMk id="42" creationId="{B2E74A5C-2ECB-4C33-8813-5C15E72DF535}"/>
          </ac:cxnSpMkLst>
        </pc:cxnChg>
        <pc:cxnChg chg="mod">
          <ac:chgData name="Shaul Chamoula" userId="ac6f003072e8c24a" providerId="LiveId" clId="{B0246478-02A5-41AE-9837-F7ABD29BCFFB}" dt="2020-07-30T16:01:30.937" v="1589"/>
          <ac:cxnSpMkLst>
            <pc:docMk/>
            <pc:sldMk cId="4057533670" sldId="342"/>
            <ac:cxnSpMk id="43" creationId="{7761E908-4E61-464F-B316-3ABB4DC50616}"/>
          </ac:cxnSpMkLst>
        </pc:cxnChg>
        <pc:cxnChg chg="add mod">
          <ac:chgData name="Shaul Chamoula" userId="ac6f003072e8c24a" providerId="LiveId" clId="{B0246478-02A5-41AE-9837-F7ABD29BCFFB}" dt="2020-07-30T16:01:40.015" v="1590" actId="1076"/>
          <ac:cxnSpMkLst>
            <pc:docMk/>
            <pc:sldMk cId="4057533670" sldId="342"/>
            <ac:cxnSpMk id="44" creationId="{7F7E2C47-4449-470C-9645-ADB717033EE9}"/>
          </ac:cxnSpMkLst>
        </pc:cxnChg>
        <pc:cxnChg chg="add mod">
          <ac:chgData name="Shaul Chamoula" userId="ac6f003072e8c24a" providerId="LiveId" clId="{B0246478-02A5-41AE-9837-F7ABD29BCFFB}" dt="2020-07-30T16:01:40.015" v="1590" actId="1076"/>
          <ac:cxnSpMkLst>
            <pc:docMk/>
            <pc:sldMk cId="4057533670" sldId="342"/>
            <ac:cxnSpMk id="45" creationId="{BB2E9682-9C20-4ED5-9B1D-47F0D4DBCFB3}"/>
          </ac:cxnSpMkLst>
        </pc:cxnChg>
      </pc:sldChg>
      <pc:sldChg chg="addSp modSp add mod">
        <pc:chgData name="Shaul Chamoula" userId="ac6f003072e8c24a" providerId="LiveId" clId="{B0246478-02A5-41AE-9837-F7ABD29BCFFB}" dt="2020-07-30T18:08:21.948" v="1666" actId="20577"/>
        <pc:sldMkLst>
          <pc:docMk/>
          <pc:sldMk cId="1819375118" sldId="343"/>
        </pc:sldMkLst>
        <pc:spChg chg="mod">
          <ac:chgData name="Shaul Chamoula" userId="ac6f003072e8c24a" providerId="LiveId" clId="{B0246478-02A5-41AE-9837-F7ABD29BCFFB}" dt="2020-07-30T18:08:21.948" v="1666" actId="20577"/>
          <ac:spMkLst>
            <pc:docMk/>
            <pc:sldMk cId="1819375118" sldId="343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7-30T15:55:26.476" v="1498" actId="1037"/>
          <ac:spMkLst>
            <pc:docMk/>
            <pc:sldMk cId="1819375118" sldId="343"/>
            <ac:spMk id="7" creationId="{FC9E1FF0-4C73-4926-BD5C-D899FC7D969D}"/>
          </ac:spMkLst>
        </pc:spChg>
        <pc:spChg chg="mod">
          <ac:chgData name="Shaul Chamoula" userId="ac6f003072e8c24a" providerId="LiveId" clId="{B0246478-02A5-41AE-9837-F7ABD29BCFFB}" dt="2020-07-28T14:28:49.865" v="570" actId="20577"/>
          <ac:spMkLst>
            <pc:docMk/>
            <pc:sldMk cId="1819375118" sldId="343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7-30T15:55:26.476" v="1498" actId="1037"/>
          <ac:spMkLst>
            <pc:docMk/>
            <pc:sldMk cId="1819375118" sldId="343"/>
            <ac:spMk id="23" creationId="{CE252592-3815-4B0B-A9C3-B392A6ABABE7}"/>
          </ac:spMkLst>
        </pc:spChg>
        <pc:spChg chg="mod">
          <ac:chgData name="Shaul Chamoula" userId="ac6f003072e8c24a" providerId="LiveId" clId="{B0246478-02A5-41AE-9837-F7ABD29BCFFB}" dt="2020-07-30T15:55:26.476" v="1498" actId="1037"/>
          <ac:spMkLst>
            <pc:docMk/>
            <pc:sldMk cId="1819375118" sldId="343"/>
            <ac:spMk id="24" creationId="{95445346-C57B-4F2E-A75C-7E5EF8911FFB}"/>
          </ac:spMkLst>
        </pc:spChg>
        <pc:spChg chg="mod">
          <ac:chgData name="Shaul Chamoula" userId="ac6f003072e8c24a" providerId="LiveId" clId="{B0246478-02A5-41AE-9837-F7ABD29BCFFB}" dt="2020-07-30T15:55:26.476" v="1498" actId="1037"/>
          <ac:spMkLst>
            <pc:docMk/>
            <pc:sldMk cId="1819375118" sldId="343"/>
            <ac:spMk id="25" creationId="{B5765584-A242-47FF-B52E-9C8ABA27AA9B}"/>
          </ac:spMkLst>
        </pc:spChg>
        <pc:grpChg chg="mod">
          <ac:chgData name="Shaul Chamoula" userId="ac6f003072e8c24a" providerId="LiveId" clId="{B0246478-02A5-41AE-9837-F7ABD29BCFFB}" dt="2020-07-30T15:55:26.476" v="1498" actId="1037"/>
          <ac:grpSpMkLst>
            <pc:docMk/>
            <pc:sldMk cId="1819375118" sldId="343"/>
            <ac:grpSpMk id="6" creationId="{3902BBDF-B01F-44FF-9BA5-916488D2C3E4}"/>
          </ac:grpSpMkLst>
        </pc:grpChg>
        <pc:grpChg chg="mod">
          <ac:chgData name="Shaul Chamoula" userId="ac6f003072e8c24a" providerId="LiveId" clId="{B0246478-02A5-41AE-9837-F7ABD29BCFFB}" dt="2020-07-30T15:55:26.476" v="1498" actId="1037"/>
          <ac:grpSpMkLst>
            <pc:docMk/>
            <pc:sldMk cId="1819375118" sldId="343"/>
            <ac:grpSpMk id="14" creationId="{CDFCDA48-416D-4618-926A-3DCD6FE460C7}"/>
          </ac:grpSpMkLst>
        </pc:grpChg>
        <pc:grpChg chg="add mod">
          <ac:chgData name="Shaul Chamoula" userId="ac6f003072e8c24a" providerId="LiveId" clId="{B0246478-02A5-41AE-9837-F7ABD29BCFFB}" dt="2020-07-30T16:01:48.368" v="1591"/>
          <ac:grpSpMkLst>
            <pc:docMk/>
            <pc:sldMk cId="1819375118" sldId="343"/>
            <ac:grpSpMk id="26" creationId="{FC038469-C1D3-47AB-B5CE-3D0A256A3758}"/>
          </ac:grpSpMkLst>
        </pc:grpChg>
        <pc:grpChg chg="add mod">
          <ac:chgData name="Shaul Chamoula" userId="ac6f003072e8c24a" providerId="LiveId" clId="{B0246478-02A5-41AE-9837-F7ABD29BCFFB}" dt="2020-07-30T16:01:48.368" v="1591"/>
          <ac:grpSpMkLst>
            <pc:docMk/>
            <pc:sldMk cId="1819375118" sldId="343"/>
            <ac:grpSpMk id="30" creationId="{288915FD-0C57-4919-A04D-5C2E6C824888}"/>
          </ac:grpSpMkLst>
        </pc:grpChg>
        <pc:grpChg chg="add mod">
          <ac:chgData name="Shaul Chamoula" userId="ac6f003072e8c24a" providerId="LiveId" clId="{B0246478-02A5-41AE-9837-F7ABD29BCFFB}" dt="2020-07-30T16:02:25.169" v="1595" actId="1076"/>
          <ac:grpSpMkLst>
            <pc:docMk/>
            <pc:sldMk cId="1819375118" sldId="343"/>
            <ac:grpSpMk id="36" creationId="{10958BE1-8B18-4C8E-BC62-4A1072E0E845}"/>
          </ac:grpSpMkLst>
        </pc:grpChg>
        <pc:cxnChg chg="add mod">
          <ac:chgData name="Shaul Chamoula" userId="ac6f003072e8c24a" providerId="LiveId" clId="{B0246478-02A5-41AE-9837-F7ABD29BCFFB}" dt="2020-07-30T15:55:26.476" v="1498" actId="1037"/>
          <ac:cxnSpMkLst>
            <pc:docMk/>
            <pc:sldMk cId="1819375118" sldId="343"/>
            <ac:cxnSpMk id="4" creationId="{625EE002-B249-4D58-8758-D06E0ADA2E31}"/>
          </ac:cxnSpMkLst>
        </pc:cxnChg>
        <pc:cxnChg chg="mod">
          <ac:chgData name="Shaul Chamoula" userId="ac6f003072e8c24a" providerId="LiveId" clId="{B0246478-02A5-41AE-9837-F7ABD29BCFFB}" dt="2020-07-30T16:01:48.368" v="1591"/>
          <ac:cxnSpMkLst>
            <pc:docMk/>
            <pc:sldMk cId="1819375118" sldId="343"/>
            <ac:cxnSpMk id="27" creationId="{ECE2CBDF-64AA-4C51-8DC4-8D3D3D7B5454}"/>
          </ac:cxnSpMkLst>
        </pc:cxnChg>
        <pc:cxnChg chg="mod">
          <ac:chgData name="Shaul Chamoula" userId="ac6f003072e8c24a" providerId="LiveId" clId="{B0246478-02A5-41AE-9837-F7ABD29BCFFB}" dt="2020-07-30T16:01:48.368" v="1591"/>
          <ac:cxnSpMkLst>
            <pc:docMk/>
            <pc:sldMk cId="1819375118" sldId="343"/>
            <ac:cxnSpMk id="28" creationId="{294F4A88-22A1-4937-9C86-2A639070C12F}"/>
          </ac:cxnSpMkLst>
        </pc:cxnChg>
        <pc:cxnChg chg="mod">
          <ac:chgData name="Shaul Chamoula" userId="ac6f003072e8c24a" providerId="LiveId" clId="{B0246478-02A5-41AE-9837-F7ABD29BCFFB}" dt="2020-07-30T16:01:48.368" v="1591"/>
          <ac:cxnSpMkLst>
            <pc:docMk/>
            <pc:sldMk cId="1819375118" sldId="343"/>
            <ac:cxnSpMk id="29" creationId="{39ADD627-CD15-416C-9C90-87F56A7A83F0}"/>
          </ac:cxnSpMkLst>
        </pc:cxnChg>
        <pc:cxnChg chg="mod">
          <ac:chgData name="Shaul Chamoula" userId="ac6f003072e8c24a" providerId="LiveId" clId="{B0246478-02A5-41AE-9837-F7ABD29BCFFB}" dt="2020-07-30T16:01:48.368" v="1591"/>
          <ac:cxnSpMkLst>
            <pc:docMk/>
            <pc:sldMk cId="1819375118" sldId="343"/>
            <ac:cxnSpMk id="31" creationId="{612E5876-FFF0-4A1C-B399-7054DD1D327B}"/>
          </ac:cxnSpMkLst>
        </pc:cxnChg>
        <pc:cxnChg chg="mod">
          <ac:chgData name="Shaul Chamoula" userId="ac6f003072e8c24a" providerId="LiveId" clId="{B0246478-02A5-41AE-9837-F7ABD29BCFFB}" dt="2020-07-30T16:01:48.368" v="1591"/>
          <ac:cxnSpMkLst>
            <pc:docMk/>
            <pc:sldMk cId="1819375118" sldId="343"/>
            <ac:cxnSpMk id="32" creationId="{346EFB13-C028-4A67-8E8C-6DC83B14ADF7}"/>
          </ac:cxnSpMkLst>
        </pc:cxnChg>
        <pc:cxnChg chg="mod">
          <ac:chgData name="Shaul Chamoula" userId="ac6f003072e8c24a" providerId="LiveId" clId="{B0246478-02A5-41AE-9837-F7ABD29BCFFB}" dt="2020-07-30T16:01:48.368" v="1591"/>
          <ac:cxnSpMkLst>
            <pc:docMk/>
            <pc:sldMk cId="1819375118" sldId="343"/>
            <ac:cxnSpMk id="33" creationId="{5FAB69BF-2049-4E2E-BF3A-2DFF185E9A75}"/>
          </ac:cxnSpMkLst>
        </pc:cxnChg>
        <pc:cxnChg chg="add mod">
          <ac:chgData name="Shaul Chamoula" userId="ac6f003072e8c24a" providerId="LiveId" clId="{B0246478-02A5-41AE-9837-F7ABD29BCFFB}" dt="2020-07-30T16:01:48.368" v="1591"/>
          <ac:cxnSpMkLst>
            <pc:docMk/>
            <pc:sldMk cId="1819375118" sldId="343"/>
            <ac:cxnSpMk id="34" creationId="{520E70E1-B9A4-4A4F-9457-8C67337837E9}"/>
          </ac:cxnSpMkLst>
        </pc:cxnChg>
        <pc:cxnChg chg="add mod">
          <ac:chgData name="Shaul Chamoula" userId="ac6f003072e8c24a" providerId="LiveId" clId="{B0246478-02A5-41AE-9837-F7ABD29BCFFB}" dt="2020-07-30T16:01:48.368" v="1591"/>
          <ac:cxnSpMkLst>
            <pc:docMk/>
            <pc:sldMk cId="1819375118" sldId="343"/>
            <ac:cxnSpMk id="35" creationId="{84FDB08C-1E1E-4E1E-941A-9CC009047CC7}"/>
          </ac:cxnSpMkLst>
        </pc:cxnChg>
        <pc:cxnChg chg="mod">
          <ac:chgData name="Shaul Chamoula" userId="ac6f003072e8c24a" providerId="LiveId" clId="{B0246478-02A5-41AE-9837-F7ABD29BCFFB}" dt="2020-07-30T16:02:18.043" v="1594"/>
          <ac:cxnSpMkLst>
            <pc:docMk/>
            <pc:sldMk cId="1819375118" sldId="343"/>
            <ac:cxnSpMk id="37" creationId="{595F2E3C-52F3-4DFB-8379-7FAA8BA0BDC2}"/>
          </ac:cxnSpMkLst>
        </pc:cxnChg>
        <pc:cxnChg chg="mod">
          <ac:chgData name="Shaul Chamoula" userId="ac6f003072e8c24a" providerId="LiveId" clId="{B0246478-02A5-41AE-9837-F7ABD29BCFFB}" dt="2020-07-30T16:02:18.043" v="1594"/>
          <ac:cxnSpMkLst>
            <pc:docMk/>
            <pc:sldMk cId="1819375118" sldId="343"/>
            <ac:cxnSpMk id="38" creationId="{B48D1E63-EC61-4CBA-8DF3-EC29A0C8181E}"/>
          </ac:cxnSpMkLst>
        </pc:cxnChg>
        <pc:cxnChg chg="mod">
          <ac:chgData name="Shaul Chamoula" userId="ac6f003072e8c24a" providerId="LiveId" clId="{B0246478-02A5-41AE-9837-F7ABD29BCFFB}" dt="2020-07-30T16:02:18.043" v="1594"/>
          <ac:cxnSpMkLst>
            <pc:docMk/>
            <pc:sldMk cId="1819375118" sldId="343"/>
            <ac:cxnSpMk id="39" creationId="{99928321-0F71-42B9-BBBD-D3A435B34F5B}"/>
          </ac:cxnSpMkLst>
        </pc:cxnChg>
        <pc:cxnChg chg="add mod">
          <ac:chgData name="Shaul Chamoula" userId="ac6f003072e8c24a" providerId="LiveId" clId="{B0246478-02A5-41AE-9837-F7ABD29BCFFB}" dt="2020-07-30T16:02:29.869" v="1596" actId="14100"/>
          <ac:cxnSpMkLst>
            <pc:docMk/>
            <pc:sldMk cId="1819375118" sldId="343"/>
            <ac:cxnSpMk id="40" creationId="{272223AB-E318-4136-94FD-00015B2F0793}"/>
          </ac:cxnSpMkLst>
        </pc:cxnChg>
      </pc:sldChg>
      <pc:sldChg chg="addSp delSp modSp add mod">
        <pc:chgData name="Shaul Chamoula" userId="ac6f003072e8c24a" providerId="LiveId" clId="{B0246478-02A5-41AE-9837-F7ABD29BCFFB}" dt="2020-07-30T16:01:18.619" v="1587"/>
        <pc:sldMkLst>
          <pc:docMk/>
          <pc:sldMk cId="2144277625" sldId="344"/>
        </pc:sldMkLst>
        <pc:spChg chg="mod">
          <ac:chgData name="Shaul Chamoula" userId="ac6f003072e8c24a" providerId="LiveId" clId="{B0246478-02A5-41AE-9837-F7ABD29BCFFB}" dt="2020-07-28T14:22:21.907" v="522" actId="20577"/>
          <ac:spMkLst>
            <pc:docMk/>
            <pc:sldMk cId="2144277625" sldId="344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7-30T15:55:40.731" v="1518" actId="1037"/>
          <ac:spMkLst>
            <pc:docMk/>
            <pc:sldMk cId="2144277625" sldId="344"/>
            <ac:spMk id="7" creationId="{FC9E1FF0-4C73-4926-BD5C-D899FC7D969D}"/>
          </ac:spMkLst>
        </pc:spChg>
        <pc:spChg chg="mod">
          <ac:chgData name="Shaul Chamoula" userId="ac6f003072e8c24a" providerId="LiveId" clId="{B0246478-02A5-41AE-9837-F7ABD29BCFFB}" dt="2020-07-28T14:09:15.264" v="334" actId="14100"/>
          <ac:spMkLst>
            <pc:docMk/>
            <pc:sldMk cId="2144277625" sldId="344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7-30T15:55:40.731" v="1518" actId="1037"/>
          <ac:spMkLst>
            <pc:docMk/>
            <pc:sldMk cId="2144277625" sldId="344"/>
            <ac:spMk id="23" creationId="{CE252592-3815-4B0B-A9C3-B392A6ABABE7}"/>
          </ac:spMkLst>
        </pc:spChg>
        <pc:spChg chg="mod">
          <ac:chgData name="Shaul Chamoula" userId="ac6f003072e8c24a" providerId="LiveId" clId="{B0246478-02A5-41AE-9837-F7ABD29BCFFB}" dt="2020-07-30T15:55:40.731" v="1518" actId="1037"/>
          <ac:spMkLst>
            <pc:docMk/>
            <pc:sldMk cId="2144277625" sldId="344"/>
            <ac:spMk id="24" creationId="{95445346-C57B-4F2E-A75C-7E5EF8911FFB}"/>
          </ac:spMkLst>
        </pc:spChg>
        <pc:spChg chg="mod">
          <ac:chgData name="Shaul Chamoula" userId="ac6f003072e8c24a" providerId="LiveId" clId="{B0246478-02A5-41AE-9837-F7ABD29BCFFB}" dt="2020-07-30T15:55:40.731" v="1518" actId="1037"/>
          <ac:spMkLst>
            <pc:docMk/>
            <pc:sldMk cId="2144277625" sldId="344"/>
            <ac:spMk id="25" creationId="{B5765584-A242-47FF-B52E-9C8ABA27AA9B}"/>
          </ac:spMkLst>
        </pc:spChg>
        <pc:spChg chg="mod">
          <ac:chgData name="Shaul Chamoula" userId="ac6f003072e8c24a" providerId="LiveId" clId="{B0246478-02A5-41AE-9837-F7ABD29BCFFB}" dt="2020-07-28T14:13:04.420" v="399" actId="571"/>
          <ac:spMkLst>
            <pc:docMk/>
            <pc:sldMk cId="2144277625" sldId="344"/>
            <ac:spMk id="27" creationId="{862EBA3D-6B66-4E90-8A3A-924D90E704BB}"/>
          </ac:spMkLst>
        </pc:spChg>
        <pc:spChg chg="mod">
          <ac:chgData name="Shaul Chamoula" userId="ac6f003072e8c24a" providerId="LiveId" clId="{B0246478-02A5-41AE-9837-F7ABD29BCFFB}" dt="2020-07-28T14:13:04.420" v="399" actId="571"/>
          <ac:spMkLst>
            <pc:docMk/>
            <pc:sldMk cId="2144277625" sldId="344"/>
            <ac:spMk id="29" creationId="{CE6DB569-0334-406F-A73B-53491457A40A}"/>
          </ac:spMkLst>
        </pc:spChg>
        <pc:spChg chg="mod">
          <ac:chgData name="Shaul Chamoula" userId="ac6f003072e8c24a" providerId="LiveId" clId="{B0246478-02A5-41AE-9837-F7ABD29BCFFB}" dt="2020-07-28T14:14:15.829" v="409" actId="20577"/>
          <ac:spMkLst>
            <pc:docMk/>
            <pc:sldMk cId="2144277625" sldId="344"/>
            <ac:spMk id="30" creationId="{679908F1-4CD2-4991-A998-835CF78F4E31}"/>
          </ac:spMkLst>
        </pc:spChg>
        <pc:spChg chg="mod">
          <ac:chgData name="Shaul Chamoula" userId="ac6f003072e8c24a" providerId="LiveId" clId="{B0246478-02A5-41AE-9837-F7ABD29BCFFB}" dt="2020-07-28T14:13:04.420" v="399" actId="571"/>
          <ac:spMkLst>
            <pc:docMk/>
            <pc:sldMk cId="2144277625" sldId="344"/>
            <ac:spMk id="32" creationId="{35F471DB-607F-4F51-BCD0-CE6EFD3E9AD7}"/>
          </ac:spMkLst>
        </pc:spChg>
        <pc:spChg chg="mod">
          <ac:chgData name="Shaul Chamoula" userId="ac6f003072e8c24a" providerId="LiveId" clId="{B0246478-02A5-41AE-9837-F7ABD29BCFFB}" dt="2020-07-28T14:13:04.420" v="399" actId="571"/>
          <ac:spMkLst>
            <pc:docMk/>
            <pc:sldMk cId="2144277625" sldId="344"/>
            <ac:spMk id="34" creationId="{2B556516-EC48-4C59-A139-DB3145484F72}"/>
          </ac:spMkLst>
        </pc:spChg>
        <pc:spChg chg="mod">
          <ac:chgData name="Shaul Chamoula" userId="ac6f003072e8c24a" providerId="LiveId" clId="{B0246478-02A5-41AE-9837-F7ABD29BCFFB}" dt="2020-07-28T14:14:22.063" v="413" actId="20577"/>
          <ac:spMkLst>
            <pc:docMk/>
            <pc:sldMk cId="2144277625" sldId="344"/>
            <ac:spMk id="35" creationId="{8B652C2D-4B2D-4282-AEB1-7A381C72C841}"/>
          </ac:spMkLst>
        </pc:spChg>
        <pc:spChg chg="mod">
          <ac:chgData name="Shaul Chamoula" userId="ac6f003072e8c24a" providerId="LiveId" clId="{B0246478-02A5-41AE-9837-F7ABD29BCFFB}" dt="2020-07-28T14:13:36.454" v="402"/>
          <ac:spMkLst>
            <pc:docMk/>
            <pc:sldMk cId="2144277625" sldId="344"/>
            <ac:spMk id="38" creationId="{534931CF-C755-496A-BE53-7F23F2783D5F}"/>
          </ac:spMkLst>
        </pc:spChg>
        <pc:spChg chg="mod">
          <ac:chgData name="Shaul Chamoula" userId="ac6f003072e8c24a" providerId="LiveId" clId="{B0246478-02A5-41AE-9837-F7ABD29BCFFB}" dt="2020-07-28T14:13:36.454" v="402"/>
          <ac:spMkLst>
            <pc:docMk/>
            <pc:sldMk cId="2144277625" sldId="344"/>
            <ac:spMk id="40" creationId="{E2959F73-4BC5-48F0-81AC-A80D8A7F3235}"/>
          </ac:spMkLst>
        </pc:spChg>
        <pc:spChg chg="mod">
          <ac:chgData name="Shaul Chamoula" userId="ac6f003072e8c24a" providerId="LiveId" clId="{B0246478-02A5-41AE-9837-F7ABD29BCFFB}" dt="2020-07-28T14:14:25.542" v="414" actId="20577"/>
          <ac:spMkLst>
            <pc:docMk/>
            <pc:sldMk cId="2144277625" sldId="344"/>
            <ac:spMk id="41" creationId="{EB38D679-E11E-40BA-A56C-D2BD35068467}"/>
          </ac:spMkLst>
        </pc:spChg>
        <pc:grpChg chg="mod">
          <ac:chgData name="Shaul Chamoula" userId="ac6f003072e8c24a" providerId="LiveId" clId="{B0246478-02A5-41AE-9837-F7ABD29BCFFB}" dt="2020-07-30T15:55:40.731" v="1518" actId="1037"/>
          <ac:grpSpMkLst>
            <pc:docMk/>
            <pc:sldMk cId="2144277625" sldId="344"/>
            <ac:grpSpMk id="6" creationId="{3902BBDF-B01F-44FF-9BA5-916488D2C3E4}"/>
          </ac:grpSpMkLst>
        </pc:grpChg>
        <pc:grpChg chg="mod">
          <ac:chgData name="Shaul Chamoula" userId="ac6f003072e8c24a" providerId="LiveId" clId="{B0246478-02A5-41AE-9837-F7ABD29BCFFB}" dt="2020-07-30T15:55:40.731" v="1518" actId="1037"/>
          <ac:grpSpMkLst>
            <pc:docMk/>
            <pc:sldMk cId="2144277625" sldId="344"/>
            <ac:grpSpMk id="14" creationId="{CDFCDA48-416D-4618-926A-3DCD6FE460C7}"/>
          </ac:grpSpMkLst>
        </pc:grpChg>
        <pc:grpChg chg="add mod">
          <ac:chgData name="Shaul Chamoula" userId="ac6f003072e8c24a" providerId="LiveId" clId="{B0246478-02A5-41AE-9837-F7ABD29BCFFB}" dt="2020-07-30T15:55:40.731" v="1518" actId="1037"/>
          <ac:grpSpMkLst>
            <pc:docMk/>
            <pc:sldMk cId="2144277625" sldId="344"/>
            <ac:grpSpMk id="26" creationId="{57D31D34-ADCF-4BB5-8A81-9063B5AA1549}"/>
          </ac:grpSpMkLst>
        </pc:grpChg>
        <pc:grpChg chg="mod">
          <ac:chgData name="Shaul Chamoula" userId="ac6f003072e8c24a" providerId="LiveId" clId="{B0246478-02A5-41AE-9837-F7ABD29BCFFB}" dt="2020-07-28T14:13:04.420" v="399" actId="571"/>
          <ac:grpSpMkLst>
            <pc:docMk/>
            <pc:sldMk cId="2144277625" sldId="344"/>
            <ac:grpSpMk id="28" creationId="{2DDA863A-039D-4925-BF4A-9EE552EFE784}"/>
          </ac:grpSpMkLst>
        </pc:grpChg>
        <pc:grpChg chg="add mod">
          <ac:chgData name="Shaul Chamoula" userId="ac6f003072e8c24a" providerId="LiveId" clId="{B0246478-02A5-41AE-9837-F7ABD29BCFFB}" dt="2020-07-30T15:55:40.731" v="1518" actId="1037"/>
          <ac:grpSpMkLst>
            <pc:docMk/>
            <pc:sldMk cId="2144277625" sldId="344"/>
            <ac:grpSpMk id="31" creationId="{04F5AB09-1171-4026-A50B-D2A7F2679784}"/>
          </ac:grpSpMkLst>
        </pc:grpChg>
        <pc:grpChg chg="mod">
          <ac:chgData name="Shaul Chamoula" userId="ac6f003072e8c24a" providerId="LiveId" clId="{B0246478-02A5-41AE-9837-F7ABD29BCFFB}" dt="2020-07-28T14:13:04.420" v="399" actId="571"/>
          <ac:grpSpMkLst>
            <pc:docMk/>
            <pc:sldMk cId="2144277625" sldId="344"/>
            <ac:grpSpMk id="33" creationId="{9AFFA439-D53C-4AE3-8BD3-1F08F94723B0}"/>
          </ac:grpSpMkLst>
        </pc:grpChg>
        <pc:grpChg chg="add mod">
          <ac:chgData name="Shaul Chamoula" userId="ac6f003072e8c24a" providerId="LiveId" clId="{B0246478-02A5-41AE-9837-F7ABD29BCFFB}" dt="2020-07-30T15:55:40.731" v="1518" actId="1037"/>
          <ac:grpSpMkLst>
            <pc:docMk/>
            <pc:sldMk cId="2144277625" sldId="344"/>
            <ac:grpSpMk id="37" creationId="{4515D652-2A53-48FF-8DC7-A8BAA4E380DC}"/>
          </ac:grpSpMkLst>
        </pc:grpChg>
        <pc:grpChg chg="mod">
          <ac:chgData name="Shaul Chamoula" userId="ac6f003072e8c24a" providerId="LiveId" clId="{B0246478-02A5-41AE-9837-F7ABD29BCFFB}" dt="2020-07-28T14:13:36.454" v="402"/>
          <ac:grpSpMkLst>
            <pc:docMk/>
            <pc:sldMk cId="2144277625" sldId="344"/>
            <ac:grpSpMk id="39" creationId="{7FB8D310-9753-41FF-982B-4D23D9540C47}"/>
          </ac:grpSpMkLst>
        </pc:grpChg>
        <pc:grpChg chg="add mod">
          <ac:chgData name="Shaul Chamoula" userId="ac6f003072e8c24a" providerId="LiveId" clId="{B0246478-02A5-41AE-9837-F7ABD29BCFFB}" dt="2020-07-30T16:01:01.767" v="1584"/>
          <ac:grpSpMkLst>
            <pc:docMk/>
            <pc:sldMk cId="2144277625" sldId="344"/>
            <ac:grpSpMk id="45" creationId="{7CB8876A-B675-4B26-8749-A0024AFDA381}"/>
          </ac:grpSpMkLst>
        </pc:grpChg>
        <pc:grpChg chg="add mod">
          <ac:chgData name="Shaul Chamoula" userId="ac6f003072e8c24a" providerId="LiveId" clId="{B0246478-02A5-41AE-9837-F7ABD29BCFFB}" dt="2020-07-30T16:01:01.767" v="1584"/>
          <ac:grpSpMkLst>
            <pc:docMk/>
            <pc:sldMk cId="2144277625" sldId="344"/>
            <ac:grpSpMk id="49" creationId="{AA8DA3D2-562D-47A1-9FD7-5BA35AA84B2D}"/>
          </ac:grpSpMkLst>
        </pc:grpChg>
        <pc:grpChg chg="add mod">
          <ac:chgData name="Shaul Chamoula" userId="ac6f003072e8c24a" providerId="LiveId" clId="{B0246478-02A5-41AE-9837-F7ABD29BCFFB}" dt="2020-07-30T16:01:01.767" v="1584"/>
          <ac:grpSpMkLst>
            <pc:docMk/>
            <pc:sldMk cId="2144277625" sldId="344"/>
            <ac:grpSpMk id="53" creationId="{E9DF550E-D774-42C1-86B0-3655AAECBC3E}"/>
          </ac:grpSpMkLst>
        </pc:grpChg>
        <pc:grpChg chg="add mod">
          <ac:chgData name="Shaul Chamoula" userId="ac6f003072e8c24a" providerId="LiveId" clId="{B0246478-02A5-41AE-9837-F7ABD29BCFFB}" dt="2020-07-30T16:01:01.767" v="1584"/>
          <ac:grpSpMkLst>
            <pc:docMk/>
            <pc:sldMk cId="2144277625" sldId="344"/>
            <ac:grpSpMk id="57" creationId="{6E600B74-0908-45A8-8B75-D759CAB8392A}"/>
          </ac:grpSpMkLst>
        </pc:grpChg>
        <pc:grpChg chg="add mod">
          <ac:chgData name="Shaul Chamoula" userId="ac6f003072e8c24a" providerId="LiveId" clId="{B0246478-02A5-41AE-9837-F7ABD29BCFFB}" dt="2020-07-30T16:01:18.619" v="1587"/>
          <ac:grpSpMkLst>
            <pc:docMk/>
            <pc:sldMk cId="2144277625" sldId="344"/>
            <ac:grpSpMk id="65" creationId="{6178A104-7CF8-4E13-AF46-E8934C502F97}"/>
          </ac:grpSpMkLst>
        </pc:grpChg>
        <pc:grpChg chg="add mod">
          <ac:chgData name="Shaul Chamoula" userId="ac6f003072e8c24a" providerId="LiveId" clId="{B0246478-02A5-41AE-9837-F7ABD29BCFFB}" dt="2020-07-30T16:01:18.619" v="1587"/>
          <ac:grpSpMkLst>
            <pc:docMk/>
            <pc:sldMk cId="2144277625" sldId="344"/>
            <ac:grpSpMk id="69" creationId="{2F9AFE95-9D38-4C1B-B4FC-3764C5B1FC01}"/>
          </ac:grpSpMkLst>
        </pc:grpChg>
        <pc:cxnChg chg="mod">
          <ac:chgData name="Shaul Chamoula" userId="ac6f003072e8c24a" providerId="LiveId" clId="{B0246478-02A5-41AE-9837-F7ABD29BCFFB}" dt="2020-07-30T15:55:40.731" v="1518" actId="1037"/>
          <ac:cxnSpMkLst>
            <pc:docMk/>
            <pc:sldMk cId="2144277625" sldId="344"/>
            <ac:cxnSpMk id="4" creationId="{625EE002-B249-4D58-8758-D06E0ADA2E31}"/>
          </ac:cxnSpMkLst>
        </pc:cxnChg>
        <pc:cxnChg chg="add mod">
          <ac:chgData name="Shaul Chamoula" userId="ac6f003072e8c24a" providerId="LiveId" clId="{B0246478-02A5-41AE-9837-F7ABD29BCFFB}" dt="2020-07-30T15:55:40.731" v="1518" actId="1037"/>
          <ac:cxnSpMkLst>
            <pc:docMk/>
            <pc:sldMk cId="2144277625" sldId="344"/>
            <ac:cxnSpMk id="8" creationId="{C382850B-5510-4789-B0AD-121C5583CF23}"/>
          </ac:cxnSpMkLst>
        </pc:cxnChg>
        <pc:cxnChg chg="add mod">
          <ac:chgData name="Shaul Chamoula" userId="ac6f003072e8c24a" providerId="LiveId" clId="{B0246478-02A5-41AE-9837-F7ABD29BCFFB}" dt="2020-07-30T15:55:40.731" v="1518" actId="1037"/>
          <ac:cxnSpMkLst>
            <pc:docMk/>
            <pc:sldMk cId="2144277625" sldId="344"/>
            <ac:cxnSpMk id="13" creationId="{CCB7CC51-1599-4E31-93F4-8DC5CA1AED43}"/>
          </ac:cxnSpMkLst>
        </pc:cxnChg>
        <pc:cxnChg chg="add mod">
          <ac:chgData name="Shaul Chamoula" userId="ac6f003072e8c24a" providerId="LiveId" clId="{B0246478-02A5-41AE-9837-F7ABD29BCFFB}" dt="2020-07-30T15:55:40.731" v="1518" actId="1037"/>
          <ac:cxnSpMkLst>
            <pc:docMk/>
            <pc:sldMk cId="2144277625" sldId="344"/>
            <ac:cxnSpMk id="36" creationId="{3BBD3345-1E05-49DE-AD83-9CE59C675787}"/>
          </ac:cxnSpMkLst>
        </pc:cxnChg>
        <pc:cxnChg chg="add del mod">
          <ac:chgData name="Shaul Chamoula" userId="ac6f003072e8c24a" providerId="LiveId" clId="{B0246478-02A5-41AE-9837-F7ABD29BCFFB}" dt="2020-07-30T16:00:48.032" v="1583"/>
          <ac:cxnSpMkLst>
            <pc:docMk/>
            <pc:sldMk cId="2144277625" sldId="344"/>
            <ac:cxnSpMk id="42" creationId="{3AC60515-B92F-49C2-B0AC-CF135B03DE67}"/>
          </ac:cxnSpMkLst>
        </pc:cxnChg>
        <pc:cxnChg chg="add del mod">
          <ac:chgData name="Shaul Chamoula" userId="ac6f003072e8c24a" providerId="LiveId" clId="{B0246478-02A5-41AE-9837-F7ABD29BCFFB}" dt="2020-07-28T14:14:02.436" v="405" actId="478"/>
          <ac:cxnSpMkLst>
            <pc:docMk/>
            <pc:sldMk cId="2144277625" sldId="344"/>
            <ac:cxnSpMk id="42" creationId="{AEF3C86F-BA58-450F-B886-CD277E4F5BFC}"/>
          </ac:cxnSpMkLst>
        </pc:cxnChg>
        <pc:cxnChg chg="add del mod">
          <ac:chgData name="Shaul Chamoula" userId="ac6f003072e8c24a" providerId="LiveId" clId="{B0246478-02A5-41AE-9837-F7ABD29BCFFB}" dt="2020-07-30T16:00:48.032" v="1583"/>
          <ac:cxnSpMkLst>
            <pc:docMk/>
            <pc:sldMk cId="2144277625" sldId="344"/>
            <ac:cxnSpMk id="43" creationId="{957548D5-0FFB-4BB6-A8F1-38BD444DA087}"/>
          </ac:cxnSpMkLst>
        </pc:cxnChg>
        <pc:cxnChg chg="add mod">
          <ac:chgData name="Shaul Chamoula" userId="ac6f003072e8c24a" providerId="LiveId" clId="{B0246478-02A5-41AE-9837-F7ABD29BCFFB}" dt="2020-07-30T15:55:40.731" v="1518" actId="1037"/>
          <ac:cxnSpMkLst>
            <pc:docMk/>
            <pc:sldMk cId="2144277625" sldId="344"/>
            <ac:cxnSpMk id="44" creationId="{A1F13913-20ED-4910-A5E0-817AC5D25372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46" creationId="{19A9A701-985E-48F5-8620-AF28D8FD66C1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47" creationId="{BD67C3F4-7E73-4E4B-8533-B5F093299E5A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48" creationId="{BE44DC59-8DEE-4FDF-87B0-708123239A56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50" creationId="{E9FA2CC1-5684-49ED-94F6-DA87AC6C6BFA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51" creationId="{D7F651A8-3AB8-4097-A67E-EA20D0A4D114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52" creationId="{49DBAD37-F6C3-4884-A717-CF9C22EB6E79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54" creationId="{FE24FCD2-A1B8-466D-A826-B9005E96B031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55" creationId="{279B96DB-723E-4A80-B789-C8831F8F5E4E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56" creationId="{CEDC4471-78EA-4BE4-A76F-A781B68194F0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58" creationId="{CC1F25B5-8E29-4330-A30C-04BA81EF626F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59" creationId="{B2EFD96B-8527-4270-B043-C9FA9C90A4E9}"/>
          </ac:cxnSpMkLst>
        </pc:cxnChg>
        <pc:cxnChg chg="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60" creationId="{CDD2B845-6835-46BF-9212-C2A1127F1C84}"/>
          </ac:cxnSpMkLst>
        </pc:cxnChg>
        <pc:cxnChg chg="add 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61" creationId="{F7EE2E36-A8DB-4FA3-B176-25FEC3C59066}"/>
          </ac:cxnSpMkLst>
        </pc:cxnChg>
        <pc:cxnChg chg="add 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62" creationId="{6DA3520D-D48F-447A-BACD-A1FFB4E7902F}"/>
          </ac:cxnSpMkLst>
        </pc:cxnChg>
        <pc:cxnChg chg="add 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63" creationId="{E7B94841-0FC6-457C-AB63-91CCC236F692}"/>
          </ac:cxnSpMkLst>
        </pc:cxnChg>
        <pc:cxnChg chg="add mod">
          <ac:chgData name="Shaul Chamoula" userId="ac6f003072e8c24a" providerId="LiveId" clId="{B0246478-02A5-41AE-9837-F7ABD29BCFFB}" dt="2020-07-30T16:01:01.767" v="1584"/>
          <ac:cxnSpMkLst>
            <pc:docMk/>
            <pc:sldMk cId="2144277625" sldId="344"/>
            <ac:cxnSpMk id="64" creationId="{D8768345-2581-432E-8CE4-AAEB511D771C}"/>
          </ac:cxnSpMkLst>
        </pc:cxnChg>
        <pc:cxnChg chg="mod">
          <ac:chgData name="Shaul Chamoula" userId="ac6f003072e8c24a" providerId="LiveId" clId="{B0246478-02A5-41AE-9837-F7ABD29BCFFB}" dt="2020-07-30T16:01:18.619" v="1587"/>
          <ac:cxnSpMkLst>
            <pc:docMk/>
            <pc:sldMk cId="2144277625" sldId="344"/>
            <ac:cxnSpMk id="66" creationId="{A7FF5F3F-FB69-4F17-9AC8-D6C27FC980E1}"/>
          </ac:cxnSpMkLst>
        </pc:cxnChg>
        <pc:cxnChg chg="mod">
          <ac:chgData name="Shaul Chamoula" userId="ac6f003072e8c24a" providerId="LiveId" clId="{B0246478-02A5-41AE-9837-F7ABD29BCFFB}" dt="2020-07-30T16:01:18.619" v="1587"/>
          <ac:cxnSpMkLst>
            <pc:docMk/>
            <pc:sldMk cId="2144277625" sldId="344"/>
            <ac:cxnSpMk id="67" creationId="{F2A04AA0-F195-4E98-BABE-BF9E3E87B0F8}"/>
          </ac:cxnSpMkLst>
        </pc:cxnChg>
        <pc:cxnChg chg="mod">
          <ac:chgData name="Shaul Chamoula" userId="ac6f003072e8c24a" providerId="LiveId" clId="{B0246478-02A5-41AE-9837-F7ABD29BCFFB}" dt="2020-07-30T16:01:18.619" v="1587"/>
          <ac:cxnSpMkLst>
            <pc:docMk/>
            <pc:sldMk cId="2144277625" sldId="344"/>
            <ac:cxnSpMk id="68" creationId="{522F5502-C2B7-4C23-A814-76C94CB6F4A3}"/>
          </ac:cxnSpMkLst>
        </pc:cxnChg>
        <pc:cxnChg chg="mod">
          <ac:chgData name="Shaul Chamoula" userId="ac6f003072e8c24a" providerId="LiveId" clId="{B0246478-02A5-41AE-9837-F7ABD29BCFFB}" dt="2020-07-30T16:01:18.619" v="1587"/>
          <ac:cxnSpMkLst>
            <pc:docMk/>
            <pc:sldMk cId="2144277625" sldId="344"/>
            <ac:cxnSpMk id="70" creationId="{F559FD69-3797-4F2E-928F-D15369612E49}"/>
          </ac:cxnSpMkLst>
        </pc:cxnChg>
        <pc:cxnChg chg="mod">
          <ac:chgData name="Shaul Chamoula" userId="ac6f003072e8c24a" providerId="LiveId" clId="{B0246478-02A5-41AE-9837-F7ABD29BCFFB}" dt="2020-07-30T16:01:18.619" v="1587"/>
          <ac:cxnSpMkLst>
            <pc:docMk/>
            <pc:sldMk cId="2144277625" sldId="344"/>
            <ac:cxnSpMk id="71" creationId="{626B74FC-5745-4E94-99E7-E41CACE87AE6}"/>
          </ac:cxnSpMkLst>
        </pc:cxnChg>
        <pc:cxnChg chg="mod">
          <ac:chgData name="Shaul Chamoula" userId="ac6f003072e8c24a" providerId="LiveId" clId="{B0246478-02A5-41AE-9837-F7ABD29BCFFB}" dt="2020-07-30T16:01:18.619" v="1587"/>
          <ac:cxnSpMkLst>
            <pc:docMk/>
            <pc:sldMk cId="2144277625" sldId="344"/>
            <ac:cxnSpMk id="72" creationId="{53D31844-A6D9-42FC-8006-0D2A0F7AE1DB}"/>
          </ac:cxnSpMkLst>
        </pc:cxnChg>
        <pc:cxnChg chg="add mod">
          <ac:chgData name="Shaul Chamoula" userId="ac6f003072e8c24a" providerId="LiveId" clId="{B0246478-02A5-41AE-9837-F7ABD29BCFFB}" dt="2020-07-30T16:01:18.619" v="1587"/>
          <ac:cxnSpMkLst>
            <pc:docMk/>
            <pc:sldMk cId="2144277625" sldId="344"/>
            <ac:cxnSpMk id="73" creationId="{3E8738D6-FE5D-4012-8F02-FB3B18B2A215}"/>
          </ac:cxnSpMkLst>
        </pc:cxnChg>
        <pc:cxnChg chg="add mod">
          <ac:chgData name="Shaul Chamoula" userId="ac6f003072e8c24a" providerId="LiveId" clId="{B0246478-02A5-41AE-9837-F7ABD29BCFFB}" dt="2020-07-30T16:01:18.619" v="1587"/>
          <ac:cxnSpMkLst>
            <pc:docMk/>
            <pc:sldMk cId="2144277625" sldId="344"/>
            <ac:cxnSpMk id="74" creationId="{5A304ED6-DBEC-4A3F-9A72-A563D76B5A8D}"/>
          </ac:cxnSpMkLst>
        </pc:cxnChg>
      </pc:sldChg>
      <pc:sldChg chg="addSp delSp modSp add mod">
        <pc:chgData name="Shaul Chamoula" userId="ac6f003072e8c24a" providerId="LiveId" clId="{B0246478-02A5-41AE-9837-F7ABD29BCFFB}" dt="2020-08-09T19:04:22.893" v="4835" actId="20577"/>
        <pc:sldMkLst>
          <pc:docMk/>
          <pc:sldMk cId="387295671" sldId="345"/>
        </pc:sldMkLst>
        <pc:spChg chg="mod">
          <ac:chgData name="Shaul Chamoula" userId="ac6f003072e8c24a" providerId="LiveId" clId="{B0246478-02A5-41AE-9837-F7ABD29BCFFB}" dt="2020-08-09T19:04:22.893" v="4835" actId="20577"/>
          <ac:spMkLst>
            <pc:docMk/>
            <pc:sldMk cId="387295671" sldId="345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7" creationId="{FC9E1FF0-4C73-4926-BD5C-D899FC7D969D}"/>
          </ac:spMkLst>
        </pc:spChg>
        <pc:spChg chg="mod">
          <ac:chgData name="Shaul Chamoula" userId="ac6f003072e8c24a" providerId="LiveId" clId="{B0246478-02A5-41AE-9837-F7ABD29BCFFB}" dt="2020-07-28T14:42:28.176" v="617" actId="14100"/>
          <ac:spMkLst>
            <pc:docMk/>
            <pc:sldMk cId="387295671" sldId="345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15" creationId="{771223D2-1B1D-47D8-AF18-EC9AE65AD84F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17" creationId="{91A0E5C3-9022-4767-A9A8-6CA0805CB119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18" creationId="{1F9704F3-7992-4BAE-AF79-66AD85646FF3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19" creationId="{255144C1-552F-41B1-B3CE-AB7A5E073DC9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21" creationId="{DB9BB282-E5C1-4212-9C53-0E78F7F34923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22" creationId="{C80F04BD-F549-4F23-B5F9-74D93688CD5B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23" creationId="{CE252592-3815-4B0B-A9C3-B392A6ABABE7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24" creationId="{95445346-C57B-4F2E-A75C-7E5EF8911FFB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25" creationId="{B5765584-A242-47FF-B52E-9C8ABA27AA9B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27" creationId="{862EBA3D-6B66-4E90-8A3A-924D90E704BB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29" creationId="{CE6DB569-0334-406F-A73B-53491457A40A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30" creationId="{679908F1-4CD2-4991-A998-835CF78F4E31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32" creationId="{35F471DB-607F-4F51-BCD0-CE6EFD3E9AD7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34" creationId="{2B556516-EC48-4C59-A139-DB3145484F72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35" creationId="{8B652C2D-4B2D-4282-AEB1-7A381C72C841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38" creationId="{534931CF-C755-496A-BE53-7F23F2783D5F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40" creationId="{E2959F73-4BC5-48F0-81AC-A80D8A7F3235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41" creationId="{EB38D679-E11E-40BA-A56C-D2BD35068467}"/>
          </ac:spMkLst>
        </pc:spChg>
        <pc:spChg chg="mod">
          <ac:chgData name="Shaul Chamoula" userId="ac6f003072e8c24a" providerId="LiveId" clId="{B0246478-02A5-41AE-9837-F7ABD29BCFFB}" dt="2020-07-28T14:24:49.332" v="540" actId="571"/>
          <ac:spMkLst>
            <pc:docMk/>
            <pc:sldMk cId="387295671" sldId="345"/>
            <ac:spMk id="43" creationId="{448D12F0-23B9-453E-AB85-C40452A06868}"/>
          </ac:spMkLst>
        </pc:spChg>
        <pc:spChg chg="mod">
          <ac:chgData name="Shaul Chamoula" userId="ac6f003072e8c24a" providerId="LiveId" clId="{B0246478-02A5-41AE-9837-F7ABD29BCFFB}" dt="2020-07-28T14:24:49.332" v="540" actId="571"/>
          <ac:spMkLst>
            <pc:docMk/>
            <pc:sldMk cId="387295671" sldId="345"/>
            <ac:spMk id="46" creationId="{86D9337C-B599-447E-8279-74F986D99FB5}"/>
          </ac:spMkLst>
        </pc:spChg>
        <pc:spChg chg="mod">
          <ac:chgData name="Shaul Chamoula" userId="ac6f003072e8c24a" providerId="LiveId" clId="{B0246478-02A5-41AE-9837-F7ABD29BCFFB}" dt="2020-07-28T14:24:49.332" v="540" actId="571"/>
          <ac:spMkLst>
            <pc:docMk/>
            <pc:sldMk cId="387295671" sldId="345"/>
            <ac:spMk id="47" creationId="{2B4226B9-B576-4661-B31B-F4ACE845964B}"/>
          </ac:spMkLst>
        </pc:spChg>
        <pc:spChg chg="add mod">
          <ac:chgData name="Shaul Chamoula" userId="ac6f003072e8c24a" providerId="LiveId" clId="{B0246478-02A5-41AE-9837-F7ABD29BCFFB}" dt="2020-07-28T14:24:49.332" v="540" actId="571"/>
          <ac:spMkLst>
            <pc:docMk/>
            <pc:sldMk cId="387295671" sldId="345"/>
            <ac:spMk id="48" creationId="{1942441A-72CA-473F-AE74-F1FD418D8C5E}"/>
          </ac:spMkLst>
        </pc:spChg>
        <pc:spChg chg="add mod">
          <ac:chgData name="Shaul Chamoula" userId="ac6f003072e8c24a" providerId="LiveId" clId="{B0246478-02A5-41AE-9837-F7ABD29BCFFB}" dt="2020-07-28T14:24:49.332" v="540" actId="571"/>
          <ac:spMkLst>
            <pc:docMk/>
            <pc:sldMk cId="387295671" sldId="345"/>
            <ac:spMk id="49" creationId="{7922AD65-69EA-43BC-9D50-ECF7D8481B18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52" creationId="{DEF421E1-B000-4CCA-BBA3-AED8A9472C48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54" creationId="{83F74C11-8CE6-472E-8E31-071FAB668147}"/>
          </ac:spMkLst>
        </pc:spChg>
        <pc:spChg chg="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55" creationId="{0D3341D7-CC99-4604-900B-B3DB2410E8D6}"/>
          </ac:spMkLst>
        </pc:spChg>
        <pc:spChg chg="add 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56" creationId="{EAAF7701-8046-40B3-90F7-85E6318BBA9C}"/>
          </ac:spMkLst>
        </pc:spChg>
        <pc:spChg chg="add mod">
          <ac:chgData name="Shaul Chamoula" userId="ac6f003072e8c24a" providerId="LiveId" clId="{B0246478-02A5-41AE-9837-F7ABD29BCFFB}" dt="2020-07-31T09:50:28.790" v="1672" actId="164"/>
          <ac:spMkLst>
            <pc:docMk/>
            <pc:sldMk cId="387295671" sldId="345"/>
            <ac:spMk id="57" creationId="{B27E32F5-2261-4C9D-B793-D92FF4023BF9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98" creationId="{8EF6DFF5-FE66-4CA8-9154-B5A71A4F22D6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00" creationId="{604C8FA0-F729-44C2-908C-9E97A35A9900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01" creationId="{7A58AEA0-8FCF-4500-AE08-1BD1AD143C74}"/>
          </ac:spMkLst>
        </pc:spChg>
        <pc:spChg chg="add mod">
          <ac:chgData name="Shaul Chamoula" userId="ac6f003072e8c24a" providerId="LiveId" clId="{B0246478-02A5-41AE-9837-F7ABD29BCFFB}" dt="2020-07-31T09:50:55.430" v="1675" actId="164"/>
          <ac:spMkLst>
            <pc:docMk/>
            <pc:sldMk cId="387295671" sldId="345"/>
            <ac:spMk id="102" creationId="{02DCEA67-02BA-47E3-95B6-3781180FFA6F}"/>
          </ac:spMkLst>
        </pc:spChg>
        <pc:spChg chg="add mod">
          <ac:chgData name="Shaul Chamoula" userId="ac6f003072e8c24a" providerId="LiveId" clId="{B0246478-02A5-41AE-9837-F7ABD29BCFFB}" dt="2020-07-31T09:50:55.430" v="1675" actId="164"/>
          <ac:spMkLst>
            <pc:docMk/>
            <pc:sldMk cId="387295671" sldId="345"/>
            <ac:spMk id="103" creationId="{F381F284-78B3-42E2-AA48-086A5DB53BB4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05" creationId="{56526923-6BFD-43BE-8B3D-89081E870F9B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07" creationId="{50D6A2EF-9B8C-4C4E-AA3C-7B7CD654F280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08" creationId="{19675CD5-65B5-4F26-8C29-28273DED77F0}"/>
          </ac:spMkLst>
        </pc:spChg>
        <pc:spChg chg="add mod">
          <ac:chgData name="Shaul Chamoula" userId="ac6f003072e8c24a" providerId="LiveId" clId="{B0246478-02A5-41AE-9837-F7ABD29BCFFB}" dt="2020-07-31T09:50:55.430" v="1675" actId="164"/>
          <ac:spMkLst>
            <pc:docMk/>
            <pc:sldMk cId="387295671" sldId="345"/>
            <ac:spMk id="109" creationId="{3D4F4B3E-1427-4632-B684-72C495E37DB0}"/>
          </ac:spMkLst>
        </pc:spChg>
        <pc:spChg chg="add mod">
          <ac:chgData name="Shaul Chamoula" userId="ac6f003072e8c24a" providerId="LiveId" clId="{B0246478-02A5-41AE-9837-F7ABD29BCFFB}" dt="2020-07-31T09:50:55.430" v="1675" actId="164"/>
          <ac:spMkLst>
            <pc:docMk/>
            <pc:sldMk cId="387295671" sldId="345"/>
            <ac:spMk id="110" creationId="{6CC94A7A-5746-4E97-B8C2-462C885E987B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13" creationId="{1F53FC2E-9BAE-43FD-99E1-761CC3D7AA64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15" creationId="{21EA26C0-497D-48FE-87C1-AAD8B1346B1A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16" creationId="{9B8B5F4B-3D98-4CB9-9E6C-1E5FBA5F0A82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18" creationId="{09848C37-C3B0-46EC-B04C-1EC3146C984F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20" creationId="{A9D6E9BA-D6E6-4DBC-B32B-9D00C47C1248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21" creationId="{BE4BB148-BA46-4A6E-8B0E-7185C68831D5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26" creationId="{1605E36A-1555-4048-A2E2-B6C3433D96AD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28" creationId="{4F838AB2-9794-4AAD-9CE6-F5B362DECA96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29" creationId="{FCD37102-6851-445B-9589-93C88644442C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32" creationId="{7B2F434E-03F6-4539-81CA-1434FD6163B4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34" creationId="{6B2360EF-CE63-45D8-B597-980885345DFD}"/>
          </ac:spMkLst>
        </pc:spChg>
        <pc:spChg chg="mod">
          <ac:chgData name="Shaul Chamoula" userId="ac6f003072e8c24a" providerId="LiveId" clId="{B0246478-02A5-41AE-9837-F7ABD29BCFFB}" dt="2020-07-31T09:50:35.268" v="1673"/>
          <ac:spMkLst>
            <pc:docMk/>
            <pc:sldMk cId="387295671" sldId="345"/>
            <ac:spMk id="135" creationId="{D9C4B2B8-42A0-41FD-AE47-C4DF8530DDAC}"/>
          </ac:spMkLst>
        </pc:spChg>
        <pc:spChg chg="add mod">
          <ac:chgData name="Shaul Chamoula" userId="ac6f003072e8c24a" providerId="LiveId" clId="{B0246478-02A5-41AE-9837-F7ABD29BCFFB}" dt="2020-07-31T09:50:55.430" v="1675" actId="164"/>
          <ac:spMkLst>
            <pc:docMk/>
            <pc:sldMk cId="387295671" sldId="345"/>
            <ac:spMk id="136" creationId="{C3C104FB-6CD4-4302-B460-B8404BCDC551}"/>
          </ac:spMkLst>
        </pc:spChg>
        <pc:spChg chg="add mod">
          <ac:chgData name="Shaul Chamoula" userId="ac6f003072e8c24a" providerId="LiveId" clId="{B0246478-02A5-41AE-9837-F7ABD29BCFFB}" dt="2020-07-31T09:50:55.430" v="1675" actId="164"/>
          <ac:spMkLst>
            <pc:docMk/>
            <pc:sldMk cId="387295671" sldId="345"/>
            <ac:spMk id="137" creationId="{8AD34BBE-2298-465D-90EA-53FEB4D924D3}"/>
          </ac:spMkLst>
        </pc:s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6" creationId="{3902BBDF-B01F-44FF-9BA5-916488D2C3E4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14" creationId="{CDFCDA48-416D-4618-926A-3DCD6FE460C7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16" creationId="{57618758-AC8D-44A4-963E-6A057DEACE67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20" creationId="{7D8846BE-5852-4FB1-B726-4BE5E3CB1A66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26" creationId="{57D31D34-ADCF-4BB5-8A81-9063B5AA1549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28" creationId="{2DDA863A-039D-4925-BF4A-9EE552EFE784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31" creationId="{04F5AB09-1171-4026-A50B-D2A7F2679784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33" creationId="{9AFFA439-D53C-4AE3-8BD3-1F08F94723B0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37" creationId="{4515D652-2A53-48FF-8DC7-A8BAA4E380DC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39" creationId="{7FB8D310-9753-41FF-982B-4D23D9540C47}"/>
          </ac:grpSpMkLst>
        </pc:grpChg>
        <pc:grpChg chg="add mod">
          <ac:chgData name="Shaul Chamoula" userId="ac6f003072e8c24a" providerId="LiveId" clId="{B0246478-02A5-41AE-9837-F7ABD29BCFFB}" dt="2020-07-28T14:24:49.332" v="540" actId="571"/>
          <ac:grpSpMkLst>
            <pc:docMk/>
            <pc:sldMk cId="387295671" sldId="345"/>
            <ac:grpSpMk id="42" creationId="{8D919462-7EEF-4D3A-8EEC-F46B9162DFF6}"/>
          </ac:grpSpMkLst>
        </pc:grpChg>
        <pc:grpChg chg="add 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43" creationId="{D404CCB5-8249-4F58-AD57-4A3D0E877602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45" creationId="{13D50E12-56CA-4E13-A55F-A538B78B1C13}"/>
          </ac:grpSpMkLst>
        </pc:grpChg>
        <pc:grpChg chg="mod">
          <ac:chgData name="Shaul Chamoula" userId="ac6f003072e8c24a" providerId="LiveId" clId="{B0246478-02A5-41AE-9837-F7ABD29BCFFB}" dt="2020-07-28T14:24:49.332" v="540" actId="571"/>
          <ac:grpSpMkLst>
            <pc:docMk/>
            <pc:sldMk cId="387295671" sldId="345"/>
            <ac:grpSpMk id="45" creationId="{27D4C508-40BD-4246-831F-B0D04BBBC62C}"/>
          </ac:grpSpMkLst>
        </pc:grpChg>
        <pc:grpChg chg="add 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49" creationId="{BE16E85B-B893-4044-AAAC-3B04A30A33CB}"/>
          </ac:grpSpMkLst>
        </pc:grpChg>
        <pc:grpChg chg="add 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51" creationId="{DBCFCB87-9491-4909-B50A-3F79E2484C53}"/>
          </ac:grpSpMkLst>
        </pc:grpChg>
        <pc:grpChg chg="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53" creationId="{1B83B8AC-4001-455B-9182-22764DE3976C}"/>
          </ac:grpSpMkLst>
        </pc:grpChg>
        <pc:grpChg chg="add 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61" creationId="{8F9A8EEC-680D-44D2-A0EB-9EF9E9E44C6B}"/>
          </ac:grpSpMkLst>
        </pc:grpChg>
        <pc:grpChg chg="add 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65" creationId="{09245F65-9503-4FF4-AEFD-F02551567DC1}"/>
          </ac:grpSpMkLst>
        </pc:grpChg>
        <pc:grpChg chg="add 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69" creationId="{23CEE04B-3F9D-4835-9989-FBD6C2DE0432}"/>
          </ac:grpSpMkLst>
        </pc:grpChg>
        <pc:grpChg chg="add 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77" creationId="{7BF72F71-7FC3-4075-8D29-57CE0E8E576B}"/>
          </ac:grpSpMkLst>
        </pc:grpChg>
        <pc:grpChg chg="add 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81" creationId="{D38B1633-5440-4430-9A4F-32E41EB92B8A}"/>
          </ac:grpSpMkLst>
        </pc:grpChg>
        <pc:grpChg chg="add del mod">
          <ac:chgData name="Shaul Chamoula" userId="ac6f003072e8c24a" providerId="LiveId" clId="{B0246478-02A5-41AE-9837-F7ABD29BCFFB}" dt="2020-07-30T16:00:05.440" v="1574" actId="478"/>
          <ac:grpSpMkLst>
            <pc:docMk/>
            <pc:sldMk cId="387295671" sldId="345"/>
            <ac:grpSpMk id="85" creationId="{50D38F66-2DF2-4D24-956F-288CB28592AA}"/>
          </ac:grpSpMkLst>
        </pc:grpChg>
        <pc:grpChg chg="add mod">
          <ac:chgData name="Shaul Chamoula" userId="ac6f003072e8c24a" providerId="LiveId" clId="{B0246478-02A5-41AE-9837-F7ABD29BCFFB}" dt="2020-07-31T09:50:28.790" v="1672" actId="164"/>
          <ac:grpSpMkLst>
            <pc:docMk/>
            <pc:sldMk cId="387295671" sldId="345"/>
            <ac:grpSpMk id="89" creationId="{A496A585-E680-45C5-B07B-8FC07C88AB7D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97" creationId="{B0E0CEB5-C75A-43E2-A42F-97A6870E0C3F}"/>
          </ac:grpSpMkLst>
        </pc:grpChg>
        <pc:grpChg chg="mod">
          <ac:chgData name="Shaul Chamoula" userId="ac6f003072e8c24a" providerId="LiveId" clId="{B0246478-02A5-41AE-9837-F7ABD29BCFFB}" dt="2020-07-31T09:50:35.268" v="1673"/>
          <ac:grpSpMkLst>
            <pc:docMk/>
            <pc:sldMk cId="387295671" sldId="345"/>
            <ac:grpSpMk id="99" creationId="{27D29FD8-012E-4939-A521-62D6423F0082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04" creationId="{E0E812A2-F6F8-4BC7-93FF-45611F65A552}"/>
          </ac:grpSpMkLst>
        </pc:grpChg>
        <pc:grpChg chg="mod">
          <ac:chgData name="Shaul Chamoula" userId="ac6f003072e8c24a" providerId="LiveId" clId="{B0246478-02A5-41AE-9837-F7ABD29BCFFB}" dt="2020-07-31T09:50:35.268" v="1673"/>
          <ac:grpSpMkLst>
            <pc:docMk/>
            <pc:sldMk cId="387295671" sldId="345"/>
            <ac:grpSpMk id="106" creationId="{08FEB21D-0E94-4A5A-A8D5-CD31FDDAFFDC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12" creationId="{158B386B-31D2-4255-A2D1-69B487E531B6}"/>
          </ac:grpSpMkLst>
        </pc:grpChg>
        <pc:grpChg chg="mod">
          <ac:chgData name="Shaul Chamoula" userId="ac6f003072e8c24a" providerId="LiveId" clId="{B0246478-02A5-41AE-9837-F7ABD29BCFFB}" dt="2020-07-31T09:50:35.268" v="1673"/>
          <ac:grpSpMkLst>
            <pc:docMk/>
            <pc:sldMk cId="387295671" sldId="345"/>
            <ac:grpSpMk id="114" creationId="{087DF6A8-7FF8-447A-8280-9001499EF278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17" creationId="{A2A1E32F-B9CC-45A8-9A52-2AAE6E958D60}"/>
          </ac:grpSpMkLst>
        </pc:grpChg>
        <pc:grpChg chg="mod">
          <ac:chgData name="Shaul Chamoula" userId="ac6f003072e8c24a" providerId="LiveId" clId="{B0246478-02A5-41AE-9837-F7ABD29BCFFB}" dt="2020-07-31T09:50:35.268" v="1673"/>
          <ac:grpSpMkLst>
            <pc:docMk/>
            <pc:sldMk cId="387295671" sldId="345"/>
            <ac:grpSpMk id="119" creationId="{03937DA2-B83D-46EB-AB9B-FB8E8734E00F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25" creationId="{2F0297CE-C713-433E-8A4B-C27119B38E4D}"/>
          </ac:grpSpMkLst>
        </pc:grpChg>
        <pc:grpChg chg="mod">
          <ac:chgData name="Shaul Chamoula" userId="ac6f003072e8c24a" providerId="LiveId" clId="{B0246478-02A5-41AE-9837-F7ABD29BCFFB}" dt="2020-07-31T09:50:35.268" v="1673"/>
          <ac:grpSpMkLst>
            <pc:docMk/>
            <pc:sldMk cId="387295671" sldId="345"/>
            <ac:grpSpMk id="127" creationId="{4D5D42F7-B473-4896-B97E-6D0C7D30B591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31" creationId="{43E7F9F5-F804-4629-90CB-7D13B27DE0CF}"/>
          </ac:grpSpMkLst>
        </pc:grpChg>
        <pc:grpChg chg="mod">
          <ac:chgData name="Shaul Chamoula" userId="ac6f003072e8c24a" providerId="LiveId" clId="{B0246478-02A5-41AE-9837-F7ABD29BCFFB}" dt="2020-07-31T09:50:35.268" v="1673"/>
          <ac:grpSpMkLst>
            <pc:docMk/>
            <pc:sldMk cId="387295671" sldId="345"/>
            <ac:grpSpMk id="133" creationId="{452AC9DB-2B3C-4AFE-ACED-3105534F20B3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39" creationId="{99963454-5C05-4314-AD49-55175D4371EC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43" creationId="{1871C5EB-D8B7-4CE3-8CF2-5786AE451B32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47" creationId="{3AB94A2B-7151-4DA4-87F8-A155BC23898E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51" creationId="{F51D4642-E667-4D3A-83EF-007782451066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59" creationId="{A160BE9E-DC8C-404D-809C-C37DB640BC37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63" creationId="{D02E0A2C-E311-4D41-8B00-CB29594BB19F}"/>
          </ac:grpSpMkLst>
        </pc:grpChg>
        <pc:grpChg chg="add mod">
          <ac:chgData name="Shaul Chamoula" userId="ac6f003072e8c24a" providerId="LiveId" clId="{B0246478-02A5-41AE-9837-F7ABD29BCFFB}" dt="2020-07-31T09:50:55.430" v="1675" actId="164"/>
          <ac:grpSpMkLst>
            <pc:docMk/>
            <pc:sldMk cId="387295671" sldId="345"/>
            <ac:grpSpMk id="167" creationId="{694882B6-3C21-4B92-A37F-E2326B8E6FD5}"/>
          </ac:grpSpMkLst>
        </pc:grp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4" creationId="{625EE002-B249-4D58-8758-D06E0ADA2E31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8" creationId="{C382850B-5510-4789-B0AD-121C5583CF23}"/>
          </ac:cxnSpMkLst>
        </pc:cxnChg>
        <pc:cxnChg chg="add del mod">
          <ac:chgData name="Shaul Chamoula" userId="ac6f003072e8c24a" providerId="LiveId" clId="{B0246478-02A5-41AE-9837-F7ABD29BCFFB}" dt="2020-07-28T14:24:46.548" v="538" actId="11529"/>
          <ac:cxnSpMkLst>
            <pc:docMk/>
            <pc:sldMk cId="387295671" sldId="345"/>
            <ac:cxnSpMk id="9" creationId="{111234D7-FCEE-4001-9F35-B81DA33E20A8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13" creationId="{CCB7CC51-1599-4E31-93F4-8DC5CA1AED43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36" creationId="{3BBD3345-1E05-49DE-AD83-9CE59C675787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44" creationId="{A1F13913-20ED-4910-A5E0-817AC5D25372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50" creationId="{D585BD7C-E9E3-4B6C-BF26-E3C8F8DEF2F4}"/>
          </ac:cxnSpMkLst>
        </pc:cxnChg>
        <pc:cxnChg chg="add mod">
          <ac:chgData name="Shaul Chamoula" userId="ac6f003072e8c24a" providerId="LiveId" clId="{B0246478-02A5-41AE-9837-F7ABD29BCFFB}" dt="2020-07-28T14:24:49.332" v="540" actId="571"/>
          <ac:cxnSpMkLst>
            <pc:docMk/>
            <pc:sldMk cId="387295671" sldId="345"/>
            <ac:cxnSpMk id="50" creationId="{FF295A6A-066D-4FA4-BCB3-A437AF47F948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58" creationId="{1B3F9DDA-7836-402D-A9AB-B36A07BA2EFA}"/>
          </ac:cxnSpMkLst>
        </pc:cxnChg>
        <pc:cxnChg chg="add 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59" creationId="{42685256-48E8-4746-B9EB-34DCD388A232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60" creationId="{5E18F974-C5F0-4B9F-8014-C2662B008312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62" creationId="{CF3B7B88-58C9-4276-8682-BCEE97641456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63" creationId="{ADF82BA0-B92F-43E0-9E6F-9F5FE4F90AD8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64" creationId="{E5F50C36-F64E-4ABD-A413-7B6CACE728DF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66" creationId="{B8DDAE3F-8E83-4C40-9A94-7BEA65C8441F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67" creationId="{C7BB063E-2C81-44EF-9025-6BD152074451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68" creationId="{ED963E9E-45DB-47FA-B2FC-DB55194E0C85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70" creationId="{136E71F1-36CA-47EA-BDC3-2A11E134B348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71" creationId="{917EFCE4-8363-437D-9BE7-F1F5B3A0BC2E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72" creationId="{6A05BE32-9AA8-4925-9C19-9CCA0B46727A}"/>
          </ac:cxnSpMkLst>
        </pc:cxnChg>
        <pc:cxnChg chg="add 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73" creationId="{552F5376-6520-4B5C-8CCC-1F136D0EFABD}"/>
          </ac:cxnSpMkLst>
        </pc:cxnChg>
        <pc:cxnChg chg="add 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74" creationId="{3EEC10FA-08A2-4A4D-836F-7B92B33D6F8F}"/>
          </ac:cxnSpMkLst>
        </pc:cxnChg>
        <pc:cxnChg chg="add 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75" creationId="{CCA7094A-8453-47D6-864E-4A283CB2AA78}"/>
          </ac:cxnSpMkLst>
        </pc:cxnChg>
        <pc:cxnChg chg="add 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76" creationId="{AA74296B-9D64-47D8-B432-EE6A8F0ADB60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78" creationId="{17FE8B95-0C41-4BE9-81A5-6211C3FFDB33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79" creationId="{80A7E339-498D-4106-A2A6-98ED169F2640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80" creationId="{1EBC14D6-C59E-4DA2-9D07-653EC7E9C23F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82" creationId="{FA67FB2F-E9B1-4F3D-8A5B-B7E488AAF41C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83" creationId="{2A492BBC-2B0C-45F6-9378-D39F86D29427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84" creationId="{D3CC40B6-F2DF-489D-AD38-95800B87FEE5}"/>
          </ac:cxnSpMkLst>
        </pc:cxnChg>
        <pc:cxnChg chg="mod">
          <ac:chgData name="Shaul Chamoula" userId="ac6f003072e8c24a" providerId="LiveId" clId="{B0246478-02A5-41AE-9837-F7ABD29BCFFB}" dt="2020-07-30T15:59:30.011" v="1566"/>
          <ac:cxnSpMkLst>
            <pc:docMk/>
            <pc:sldMk cId="387295671" sldId="345"/>
            <ac:cxnSpMk id="86" creationId="{64EA7AAB-B134-4EEB-8E2B-9142993AF2BA}"/>
          </ac:cxnSpMkLst>
        </pc:cxnChg>
        <pc:cxnChg chg="mod">
          <ac:chgData name="Shaul Chamoula" userId="ac6f003072e8c24a" providerId="LiveId" clId="{B0246478-02A5-41AE-9837-F7ABD29BCFFB}" dt="2020-07-30T15:59:30.011" v="1566"/>
          <ac:cxnSpMkLst>
            <pc:docMk/>
            <pc:sldMk cId="387295671" sldId="345"/>
            <ac:cxnSpMk id="87" creationId="{37956A1B-3C20-4669-BF5C-420915FA36EB}"/>
          </ac:cxnSpMkLst>
        </pc:cxnChg>
        <pc:cxnChg chg="mod">
          <ac:chgData name="Shaul Chamoula" userId="ac6f003072e8c24a" providerId="LiveId" clId="{B0246478-02A5-41AE-9837-F7ABD29BCFFB}" dt="2020-07-30T15:59:30.011" v="1566"/>
          <ac:cxnSpMkLst>
            <pc:docMk/>
            <pc:sldMk cId="387295671" sldId="345"/>
            <ac:cxnSpMk id="88" creationId="{6285AE7B-18FA-4115-9DDD-1AE9AF3F32EA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90" creationId="{3C5F97A4-77F0-4321-B3A6-7C379AB20302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91" creationId="{2FA8C6B1-9DA0-46B4-A4EB-A05B3ED452F7}"/>
          </ac:cxnSpMkLst>
        </pc:cxnChg>
        <pc:cxnChg chg="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92" creationId="{3AD91B0F-25C4-4CB6-B183-BD45B6DCCDC1}"/>
          </ac:cxnSpMkLst>
        </pc:cxnChg>
        <pc:cxnChg chg="add 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93" creationId="{C28A752E-1D26-4FE2-ACBB-32FE25E3A9BC}"/>
          </ac:cxnSpMkLst>
        </pc:cxnChg>
        <pc:cxnChg chg="add 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94" creationId="{FB3A593B-8EF3-4F14-A286-61CBAAE50CD4}"/>
          </ac:cxnSpMkLst>
        </pc:cxnChg>
        <pc:cxnChg chg="add del mod">
          <ac:chgData name="Shaul Chamoula" userId="ac6f003072e8c24a" providerId="LiveId" clId="{B0246478-02A5-41AE-9837-F7ABD29BCFFB}" dt="2020-07-31T09:50:28.790" v="1672" actId="164"/>
          <ac:cxnSpMkLst>
            <pc:docMk/>
            <pc:sldMk cId="387295671" sldId="345"/>
            <ac:cxnSpMk id="95" creationId="{DF4E275E-77F1-4784-A869-16FDD9B20E88}"/>
          </ac:cxnSpMkLst>
        </pc:cxnChg>
        <pc:cxnChg chg="add del mod">
          <ac:chgData name="Shaul Chamoula" userId="ac6f003072e8c24a" providerId="LiveId" clId="{B0246478-02A5-41AE-9837-F7ABD29BCFFB}" dt="2020-07-30T16:00:06.373" v="1575" actId="478"/>
          <ac:cxnSpMkLst>
            <pc:docMk/>
            <pc:sldMk cId="387295671" sldId="345"/>
            <ac:cxnSpMk id="96" creationId="{63019559-9681-46FE-9DA8-BE18EF2DEF55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11" creationId="{EAD59B1F-8088-4D02-BEF4-7557B1D26D9C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22" creationId="{28835E12-50A9-424B-B1C9-297E7A52E1A4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23" creationId="{D8639D8F-A050-4589-95B9-413088A05694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24" creationId="{07EBE25F-9948-4771-8141-1492881A1B44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30" creationId="{019A866F-D714-46E2-A16F-029D43867D17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38" creationId="{5307FB3A-4315-47C9-9DEF-1F98B142AA25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40" creationId="{48D218A0-EDF7-45B4-B759-35444EE243AD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41" creationId="{58DBA4F6-BA60-48F0-82F5-C32C050065EE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42" creationId="{6D0CF01C-9E50-4D2A-B485-6A3D55250AFC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44" creationId="{EDB70059-B93F-4264-9386-48BB1DBB299D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45" creationId="{0D4FCBEC-6FE6-4BD3-8509-6D9401DE7144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46" creationId="{714F8BFB-75C3-475F-9403-D560A74EF967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48" creationId="{8B681791-2BC6-4992-8DE7-93D4F01E48A9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49" creationId="{BC348A14-E648-46D2-8F16-3B8C3B31D43E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50" creationId="{4439BA64-12B3-4073-B2FA-F7670804C2B4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52" creationId="{7B1D6517-B0A0-4FAB-94F3-ED9E5898A793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53" creationId="{4775F7E4-C663-45BB-A145-D4B21DB962C8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54" creationId="{15475240-403E-40B8-8AFF-FDEE24D1018A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55" creationId="{67B475E1-A0CA-42BD-9539-40646772DE51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56" creationId="{AA77B3B3-31C4-4C9A-B07A-D019E7E7ED81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57" creationId="{45D0736A-6587-49E8-9F95-C49D952BEFB5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58" creationId="{D9342139-5203-4299-ACCF-8DD6FD65FBBD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60" creationId="{B17EE35F-B678-478D-8A9D-C98DE437167A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61" creationId="{ED3A32FA-AA0F-4C8A-A05B-54B5B1E42AD7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62" creationId="{EC7A53FE-5978-471E-AC8F-3E01663633D3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64" creationId="{A0E17701-0599-4D03-8DEF-C0B315FBEEE6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65" creationId="{7E212621-A94F-4BA1-B0EC-6183C9E68B58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66" creationId="{B67F8B18-F9CB-4531-8DDD-BC49F37755DF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68" creationId="{75483028-C186-4157-9252-42C41E8474B0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69" creationId="{451899BD-9845-4E01-A2AD-3A004C822BED}"/>
          </ac:cxnSpMkLst>
        </pc:cxnChg>
        <pc:cxnChg chg="mod">
          <ac:chgData name="Shaul Chamoula" userId="ac6f003072e8c24a" providerId="LiveId" clId="{B0246478-02A5-41AE-9837-F7ABD29BCFFB}" dt="2020-07-31T09:50:35.268" v="1673"/>
          <ac:cxnSpMkLst>
            <pc:docMk/>
            <pc:sldMk cId="387295671" sldId="345"/>
            <ac:cxnSpMk id="170" creationId="{ADD5CB62-6061-400A-B85E-137ED8E0280D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71" creationId="{AEB84D54-21A8-4D7C-B84C-E0FA3E8284A9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72" creationId="{57B516FA-766C-43B5-890E-B64FA1A3687F}"/>
          </ac:cxnSpMkLst>
        </pc:cxnChg>
        <pc:cxnChg chg="add mod">
          <ac:chgData name="Shaul Chamoula" userId="ac6f003072e8c24a" providerId="LiveId" clId="{B0246478-02A5-41AE-9837-F7ABD29BCFFB}" dt="2020-07-31T09:50:55.430" v="1675" actId="164"/>
          <ac:cxnSpMkLst>
            <pc:docMk/>
            <pc:sldMk cId="387295671" sldId="345"/>
            <ac:cxnSpMk id="173" creationId="{8EE94908-F378-49AB-9688-53D365CE696E}"/>
          </ac:cxnSpMkLst>
        </pc:cxnChg>
      </pc:sldChg>
      <pc:sldChg chg="addSp delSp modSp add mod">
        <pc:chgData name="Shaul Chamoula" userId="ac6f003072e8c24a" providerId="LiveId" clId="{B0246478-02A5-41AE-9837-F7ABD29BCFFB}" dt="2020-07-28T14:40:38.128" v="615" actId="14100"/>
        <pc:sldMkLst>
          <pc:docMk/>
          <pc:sldMk cId="4178975179" sldId="346"/>
        </pc:sldMkLst>
        <pc:spChg chg="add del mod">
          <ac:chgData name="Shaul Chamoula" userId="ac6f003072e8c24a" providerId="LiveId" clId="{B0246478-02A5-41AE-9837-F7ABD29BCFFB}" dt="2020-07-28T14:40:26.592" v="614"/>
          <ac:spMkLst>
            <pc:docMk/>
            <pc:sldMk cId="4178975179" sldId="346"/>
            <ac:spMk id="5" creationId="{1D03326C-7757-4460-AB4B-38A245191A2D}"/>
          </ac:spMkLst>
        </pc:spChg>
        <pc:spChg chg="mod">
          <ac:chgData name="Shaul Chamoula" userId="ac6f003072e8c24a" providerId="LiveId" clId="{B0246478-02A5-41AE-9837-F7ABD29BCFFB}" dt="2020-07-28T14:40:11.133" v="611" actId="20577"/>
          <ac:spMkLst>
            <pc:docMk/>
            <pc:sldMk cId="4178975179" sldId="346"/>
            <ac:spMk id="12" creationId="{A1B5A734-1009-445D-8B09-29058D1E7961}"/>
          </ac:spMkLst>
        </pc:spChg>
        <pc:graphicFrameChg chg="del mod">
          <ac:chgData name="Shaul Chamoula" userId="ac6f003072e8c24a" providerId="LiveId" clId="{B0246478-02A5-41AE-9837-F7ABD29BCFFB}" dt="2020-07-28T14:40:24.387" v="613" actId="478"/>
          <ac:graphicFrameMkLst>
            <pc:docMk/>
            <pc:sldMk cId="4178975179" sldId="346"/>
            <ac:graphicFrameMk id="4" creationId="{3D418B19-19BA-4345-9BB7-EDEA383F19CB}"/>
          </ac:graphicFrameMkLst>
        </pc:graphicFrameChg>
        <pc:picChg chg="add mod">
          <ac:chgData name="Shaul Chamoula" userId="ac6f003072e8c24a" providerId="LiveId" clId="{B0246478-02A5-41AE-9837-F7ABD29BCFFB}" dt="2020-07-28T14:40:38.128" v="615" actId="14100"/>
          <ac:picMkLst>
            <pc:docMk/>
            <pc:sldMk cId="4178975179" sldId="346"/>
            <ac:picMk id="8" creationId="{33403975-A9A8-4962-8DB6-8AB608AA4A16}"/>
          </ac:picMkLst>
        </pc:picChg>
      </pc:sldChg>
      <pc:sldChg chg="addSp modSp add mod ord">
        <pc:chgData name="Shaul Chamoula" userId="ac6f003072e8c24a" providerId="LiveId" clId="{B0246478-02A5-41AE-9837-F7ABD29BCFFB}" dt="2020-08-09T19:03:19.135" v="4810"/>
        <pc:sldMkLst>
          <pc:docMk/>
          <pc:sldMk cId="1146381440" sldId="347"/>
        </pc:sldMkLst>
        <pc:spChg chg="add mod">
          <ac:chgData name="Shaul Chamoula" userId="ac6f003072e8c24a" providerId="LiveId" clId="{B0246478-02A5-41AE-9837-F7ABD29BCFFB}" dt="2020-07-28T21:18:59.409" v="916" actId="20577"/>
          <ac:spMkLst>
            <pc:docMk/>
            <pc:sldMk cId="1146381440" sldId="347"/>
            <ac:spMk id="6" creationId="{4A188191-3633-43BC-B525-6B949D10886D}"/>
          </ac:spMkLst>
        </pc:spChg>
        <pc:spChg chg="add mod">
          <ac:chgData name="Shaul Chamoula" userId="ac6f003072e8c24a" providerId="LiveId" clId="{B0246478-02A5-41AE-9837-F7ABD29BCFFB}" dt="2020-07-28T21:36:05.482" v="1102" actId="20577"/>
          <ac:spMkLst>
            <pc:docMk/>
            <pc:sldMk cId="1146381440" sldId="347"/>
            <ac:spMk id="7" creationId="{FC4D6C66-B495-4F70-B9FC-74C99E842A76}"/>
          </ac:spMkLst>
        </pc:spChg>
        <pc:spChg chg="mod">
          <ac:chgData name="Shaul Chamoula" userId="ac6f003072e8c24a" providerId="LiveId" clId="{B0246478-02A5-41AE-9837-F7ABD29BCFFB}" dt="2020-07-28T21:18:30.808" v="913" actId="20577"/>
          <ac:spMkLst>
            <pc:docMk/>
            <pc:sldMk cId="1146381440" sldId="347"/>
            <ac:spMk id="12" creationId="{A1B5A734-1009-445D-8B09-29058D1E7961}"/>
          </ac:spMkLst>
        </pc:spChg>
        <pc:picChg chg="mod">
          <ac:chgData name="Shaul Chamoula" userId="ac6f003072e8c24a" providerId="LiveId" clId="{B0246478-02A5-41AE-9837-F7ABD29BCFFB}" dt="2020-07-28T21:17:06.334" v="801" actId="14100"/>
          <ac:picMkLst>
            <pc:docMk/>
            <pc:sldMk cId="1146381440" sldId="347"/>
            <ac:picMk id="8" creationId="{33403975-A9A8-4962-8DB6-8AB608AA4A16}"/>
          </ac:picMkLst>
        </pc:picChg>
      </pc:sldChg>
      <pc:sldChg chg="addSp delSp modSp add mod ord">
        <pc:chgData name="Shaul Chamoula" userId="ac6f003072e8c24a" providerId="LiveId" clId="{B0246478-02A5-41AE-9837-F7ABD29BCFFB}" dt="2020-08-09T19:38:22.923" v="5203" actId="404"/>
        <pc:sldMkLst>
          <pc:docMk/>
          <pc:sldMk cId="2528110499" sldId="348"/>
        </pc:sldMkLst>
        <pc:spChg chg="mod">
          <ac:chgData name="Shaul Chamoula" userId="ac6f003072e8c24a" providerId="LiveId" clId="{B0246478-02A5-41AE-9837-F7ABD29BCFFB}" dt="2020-08-09T19:38:22.923" v="5203" actId="404"/>
          <ac:spMkLst>
            <pc:docMk/>
            <pc:sldMk cId="2528110499" sldId="348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3:24:59.354" v="3266" actId="14100"/>
          <ac:spMkLst>
            <pc:docMk/>
            <pc:sldMk cId="2528110499" sldId="348"/>
            <ac:spMk id="7" creationId="{FC9E1FF0-4C73-4926-BD5C-D899FC7D969D}"/>
          </ac:spMkLst>
        </pc:spChg>
        <pc:spChg chg="mod">
          <ac:chgData name="Shaul Chamoula" userId="ac6f003072e8c24a" providerId="LiveId" clId="{B0246478-02A5-41AE-9837-F7ABD29BCFFB}" dt="2020-07-30T15:51:56.760" v="1372" actId="1076"/>
          <ac:spMkLst>
            <pc:docMk/>
            <pc:sldMk cId="2528110499" sldId="348"/>
            <ac:spMk id="11" creationId="{954FBEF1-E130-4C35-8D8C-18EEA62BBCF6}"/>
          </ac:spMkLst>
        </pc:spChg>
        <pc:spChg chg="mod">
          <ac:chgData name="Shaul Chamoula" userId="ac6f003072e8c24a" providerId="LiveId" clId="{B0246478-02A5-41AE-9837-F7ABD29BCFFB}" dt="2020-08-02T16:15:30.645" v="4418" actId="6549"/>
          <ac:spMkLst>
            <pc:docMk/>
            <pc:sldMk cId="2528110499" sldId="348"/>
            <ac:spMk id="12" creationId="{A1B5A734-1009-445D-8B09-29058D1E7961}"/>
          </ac:spMkLst>
        </pc:spChg>
        <pc:spChg chg="del mod">
          <ac:chgData name="Shaul Chamoula" userId="ac6f003072e8c24a" providerId="LiveId" clId="{B0246478-02A5-41AE-9837-F7ABD29BCFFB}" dt="2020-08-02T13:05:31.405" v="2958" actId="478"/>
          <ac:spMkLst>
            <pc:docMk/>
            <pc:sldMk cId="2528110499" sldId="348"/>
            <ac:spMk id="23" creationId="{CE252592-3815-4B0B-A9C3-B392A6ABABE7}"/>
          </ac:spMkLst>
        </pc:spChg>
        <pc:spChg chg="mod">
          <ac:chgData name="Shaul Chamoula" userId="ac6f003072e8c24a" providerId="LiveId" clId="{B0246478-02A5-41AE-9837-F7ABD29BCFFB}" dt="2020-08-02T13:25:04.986" v="3267" actId="1076"/>
          <ac:spMkLst>
            <pc:docMk/>
            <pc:sldMk cId="2528110499" sldId="348"/>
            <ac:spMk id="24" creationId="{95445346-C57B-4F2E-A75C-7E5EF8911FFB}"/>
          </ac:spMkLst>
        </pc:spChg>
        <pc:spChg chg="del mod">
          <ac:chgData name="Shaul Chamoula" userId="ac6f003072e8c24a" providerId="LiveId" clId="{B0246478-02A5-41AE-9837-F7ABD29BCFFB}" dt="2020-08-02T13:05:29.863" v="2957" actId="478"/>
          <ac:spMkLst>
            <pc:docMk/>
            <pc:sldMk cId="2528110499" sldId="348"/>
            <ac:spMk id="25" creationId="{B5765584-A242-47FF-B52E-9C8ABA27AA9B}"/>
          </ac:spMkLst>
        </pc:spChg>
        <pc:spChg chg="mod">
          <ac:chgData name="Shaul Chamoula" userId="ac6f003072e8c24a" providerId="LiveId" clId="{B0246478-02A5-41AE-9837-F7ABD29BCFFB}" dt="2020-08-02T15:43:35.543" v="4106" actId="255"/>
          <ac:spMkLst>
            <pc:docMk/>
            <pc:sldMk cId="2528110499" sldId="348"/>
            <ac:spMk id="55" creationId="{0D3341D7-CC99-4604-900B-B3DB2410E8D6}"/>
          </ac:spMkLst>
        </pc:spChg>
        <pc:spChg chg="mod">
          <ac:chgData name="Shaul Chamoula" userId="ac6f003072e8c24a" providerId="LiveId" clId="{B0246478-02A5-41AE-9837-F7ABD29BCFFB}" dt="2020-07-30T15:56:02.537" v="1538" actId="1037"/>
          <ac:spMkLst>
            <pc:docMk/>
            <pc:sldMk cId="2528110499" sldId="348"/>
            <ac:spMk id="56" creationId="{EAAF7701-8046-40B3-90F7-85E6318BBA9C}"/>
          </ac:spMkLst>
        </pc:spChg>
        <pc:spChg chg="mod">
          <ac:chgData name="Shaul Chamoula" userId="ac6f003072e8c24a" providerId="LiveId" clId="{B0246478-02A5-41AE-9837-F7ABD29BCFFB}" dt="2020-08-02T13:04:05.346" v="2944" actId="20577"/>
          <ac:spMkLst>
            <pc:docMk/>
            <pc:sldMk cId="2528110499" sldId="348"/>
            <ac:spMk id="57" creationId="{B27E32F5-2261-4C9D-B793-D92FF4023BF9}"/>
          </ac:spMkLst>
        </pc:spChg>
        <pc:spChg chg="add del mod">
          <ac:chgData name="Shaul Chamoula" userId="ac6f003072e8c24a" providerId="LiveId" clId="{B0246478-02A5-41AE-9837-F7ABD29BCFFB}" dt="2020-08-02T13:00:31.039" v="2942" actId="478"/>
          <ac:spMkLst>
            <pc:docMk/>
            <pc:sldMk cId="2528110499" sldId="348"/>
            <ac:spMk id="149" creationId="{43F5E5E7-F430-4963-A2D0-36833D91AFB2}"/>
          </ac:spMkLst>
        </pc:spChg>
        <pc:spChg chg="add del mod">
          <ac:chgData name="Shaul Chamoula" userId="ac6f003072e8c24a" providerId="LiveId" clId="{B0246478-02A5-41AE-9837-F7ABD29BCFFB}" dt="2020-08-02T13:00:26.674" v="2941" actId="478"/>
          <ac:spMkLst>
            <pc:docMk/>
            <pc:sldMk cId="2528110499" sldId="348"/>
            <ac:spMk id="151" creationId="{4D06D960-22D0-4579-81DA-DFE6D3796C4E}"/>
          </ac:spMkLst>
        </pc:spChg>
        <pc:spChg chg="add del">
          <ac:chgData name="Shaul Chamoula" userId="ac6f003072e8c24a" providerId="LiveId" clId="{B0246478-02A5-41AE-9837-F7ABD29BCFFB}" dt="2020-08-02T13:25:16.056" v="3269" actId="22"/>
          <ac:spMkLst>
            <pc:docMk/>
            <pc:sldMk cId="2528110499" sldId="348"/>
            <ac:spMk id="157" creationId="{DDC5C5AA-CD67-46C8-B303-09D09473A7D2}"/>
          </ac:spMkLst>
        </pc:spChg>
        <pc:spChg chg="add">
          <ac:chgData name="Shaul Chamoula" userId="ac6f003072e8c24a" providerId="LiveId" clId="{B0246478-02A5-41AE-9837-F7ABD29BCFFB}" dt="2020-08-02T13:25:24.352" v="3271" actId="22"/>
          <ac:spMkLst>
            <pc:docMk/>
            <pc:sldMk cId="2528110499" sldId="348"/>
            <ac:spMk id="159" creationId="{29B755D9-BF75-407B-8E54-706EA353287F}"/>
          </ac:spMkLst>
        </pc:spChg>
        <pc:spChg chg="add">
          <ac:chgData name="Shaul Chamoula" userId="ac6f003072e8c24a" providerId="LiveId" clId="{B0246478-02A5-41AE-9837-F7ABD29BCFFB}" dt="2020-08-02T13:25:24.352" v="3271" actId="22"/>
          <ac:spMkLst>
            <pc:docMk/>
            <pc:sldMk cId="2528110499" sldId="348"/>
            <ac:spMk id="161" creationId="{6CDF36F1-EA9B-4D24-9076-83130AF15C75}"/>
          </ac:spMkLst>
        </pc:spChg>
        <pc:grpChg chg="add mod">
          <ac:chgData name="Shaul Chamoula" userId="ac6f003072e8c24a" providerId="LiveId" clId="{B0246478-02A5-41AE-9837-F7ABD29BCFFB}" dt="2020-08-02T10:30:18.857" v="1776" actId="1076"/>
          <ac:grpSpMkLst>
            <pc:docMk/>
            <pc:sldMk cId="2528110499" sldId="348"/>
            <ac:grpSpMk id="3" creationId="{F4A0A695-9F06-4EC9-90F4-16E8EAF017AC}"/>
          </ac:grpSpMkLst>
        </pc:grpChg>
        <pc:grpChg chg="mod">
          <ac:chgData name="Shaul Chamoula" userId="ac6f003072e8c24a" providerId="LiveId" clId="{B0246478-02A5-41AE-9837-F7ABD29BCFFB}" dt="2020-07-30T15:56:02.537" v="1538" actId="1037"/>
          <ac:grpSpMkLst>
            <pc:docMk/>
            <pc:sldMk cId="2528110499" sldId="348"/>
            <ac:grpSpMk id="6" creationId="{3902BBDF-B01F-44FF-9BA5-916488D2C3E4}"/>
          </ac:grpSpMkLst>
        </pc:grpChg>
        <pc:grpChg chg="mod">
          <ac:chgData name="Shaul Chamoula" userId="ac6f003072e8c24a" providerId="LiveId" clId="{B0246478-02A5-41AE-9837-F7ABD29BCFFB}" dt="2020-08-02T10:30:35.319" v="1777" actId="1076"/>
          <ac:grpSpMkLst>
            <pc:docMk/>
            <pc:sldMk cId="2528110499" sldId="348"/>
            <ac:grpSpMk id="14" creationId="{CDFCDA48-416D-4618-926A-3DCD6FE460C7}"/>
          </ac:grpSpMkLst>
        </pc:grpChg>
        <pc:grpChg chg="mod">
          <ac:chgData name="Shaul Chamoula" userId="ac6f003072e8c24a" providerId="LiveId" clId="{B0246478-02A5-41AE-9837-F7ABD29BCFFB}" dt="2020-08-02T10:30:18.857" v="1776" actId="1076"/>
          <ac:grpSpMkLst>
            <pc:docMk/>
            <pc:sldMk cId="2528110499" sldId="348"/>
            <ac:grpSpMk id="26" creationId="{57D31D34-ADCF-4BB5-8A81-9063B5AA1549}"/>
          </ac:grpSpMkLst>
        </pc:grpChg>
        <pc:grpChg chg="mod">
          <ac:chgData name="Shaul Chamoula" userId="ac6f003072e8c24a" providerId="LiveId" clId="{B0246478-02A5-41AE-9837-F7ABD29BCFFB}" dt="2020-08-02T10:30:18.857" v="1776" actId="1076"/>
          <ac:grpSpMkLst>
            <pc:docMk/>
            <pc:sldMk cId="2528110499" sldId="348"/>
            <ac:grpSpMk id="31" creationId="{04F5AB09-1171-4026-A50B-D2A7F2679784}"/>
          </ac:grpSpMkLst>
        </pc:grpChg>
        <pc:grpChg chg="mod">
          <ac:chgData name="Shaul Chamoula" userId="ac6f003072e8c24a" providerId="LiveId" clId="{B0246478-02A5-41AE-9837-F7ABD29BCFFB}" dt="2020-08-02T10:30:18.857" v="1776" actId="1076"/>
          <ac:grpSpMkLst>
            <pc:docMk/>
            <pc:sldMk cId="2528110499" sldId="348"/>
            <ac:grpSpMk id="37" creationId="{4515D652-2A53-48FF-8DC7-A8BAA4E380DC}"/>
          </ac:grpSpMkLst>
        </pc:grpChg>
        <pc:grpChg chg="mod">
          <ac:chgData name="Shaul Chamoula" userId="ac6f003072e8c24a" providerId="LiveId" clId="{B0246478-02A5-41AE-9837-F7ABD29BCFFB}" dt="2020-07-30T15:56:02.537" v="1538" actId="1037"/>
          <ac:grpSpMkLst>
            <pc:docMk/>
            <pc:sldMk cId="2528110499" sldId="348"/>
            <ac:grpSpMk id="51" creationId="{DBCFCB87-9491-4909-B50A-3F79E2484C53}"/>
          </ac:grpSpMkLst>
        </pc:grpChg>
        <pc:grpChg chg="add del mod">
          <ac:chgData name="Shaul Chamoula" userId="ac6f003072e8c24a" providerId="LiveId" clId="{B0246478-02A5-41AE-9837-F7ABD29BCFFB}" dt="2020-07-30T15:51:23.946" v="1355" actId="478"/>
          <ac:grpSpMkLst>
            <pc:docMk/>
            <pc:sldMk cId="2528110499" sldId="348"/>
            <ac:grpSpMk id="60" creationId="{5AF619CF-2716-4621-98E4-5DCF805C981A}"/>
          </ac:grpSpMkLst>
        </pc:grpChg>
        <pc:grpChg chg="add del mod">
          <ac:chgData name="Shaul Chamoula" userId="ac6f003072e8c24a" providerId="LiveId" clId="{B0246478-02A5-41AE-9837-F7ABD29BCFFB}" dt="2020-07-30T15:49:28.443" v="1336" actId="21"/>
          <ac:grpSpMkLst>
            <pc:docMk/>
            <pc:sldMk cId="2528110499" sldId="348"/>
            <ac:grpSpMk id="64" creationId="{92A6F0E7-6BAC-4694-9BA0-4A8C3F561A28}"/>
          </ac:grpSpMkLst>
        </pc:grpChg>
        <pc:grpChg chg="add del mod">
          <ac:chgData name="Shaul Chamoula" userId="ac6f003072e8c24a" providerId="LiveId" clId="{B0246478-02A5-41AE-9837-F7ABD29BCFFB}" dt="2020-07-30T15:51:23.132" v="1354" actId="478"/>
          <ac:grpSpMkLst>
            <pc:docMk/>
            <pc:sldMk cId="2528110499" sldId="348"/>
            <ac:grpSpMk id="68" creationId="{BDD0C8B6-E6A3-4670-AC01-620F17068B09}"/>
          </ac:grpSpMkLst>
        </pc:grpChg>
        <pc:grpChg chg="add del mod">
          <ac:chgData name="Shaul Chamoula" userId="ac6f003072e8c24a" providerId="LiveId" clId="{B0246478-02A5-41AE-9837-F7ABD29BCFFB}" dt="2020-07-30T15:51:29.181" v="1359"/>
          <ac:grpSpMkLst>
            <pc:docMk/>
            <pc:sldMk cId="2528110499" sldId="348"/>
            <ac:grpSpMk id="72" creationId="{B73DE7CA-770D-408D-AD15-09FCBFAAC41E}"/>
          </ac:grpSpMkLst>
        </pc:grpChg>
        <pc:grpChg chg="add del mod">
          <ac:chgData name="Shaul Chamoula" userId="ac6f003072e8c24a" providerId="LiveId" clId="{B0246478-02A5-41AE-9837-F7ABD29BCFFB}" dt="2020-07-30T15:51:28.775" v="1358"/>
          <ac:grpSpMkLst>
            <pc:docMk/>
            <pc:sldMk cId="2528110499" sldId="348"/>
            <ac:grpSpMk id="76" creationId="{0618ED85-4B83-4E68-A14E-ADF690671F75}"/>
          </ac:grpSpMkLst>
        </pc:grpChg>
        <pc:grpChg chg="add del mod">
          <ac:chgData name="Shaul Chamoula" userId="ac6f003072e8c24a" providerId="LiveId" clId="{B0246478-02A5-41AE-9837-F7ABD29BCFFB}" dt="2020-07-30T15:51:34.821" v="1363"/>
          <ac:grpSpMkLst>
            <pc:docMk/>
            <pc:sldMk cId="2528110499" sldId="348"/>
            <ac:grpSpMk id="80" creationId="{E1C4D2AD-47C2-43A5-887D-074DE76F6744}"/>
          </ac:grpSpMkLst>
        </pc:grpChg>
        <pc:grpChg chg="add mod">
          <ac:chgData name="Shaul Chamoula" userId="ac6f003072e8c24a" providerId="LiveId" clId="{B0246478-02A5-41AE-9837-F7ABD29BCFFB}" dt="2020-08-02T10:30:18.857" v="1776" actId="1076"/>
          <ac:grpSpMkLst>
            <pc:docMk/>
            <pc:sldMk cId="2528110499" sldId="348"/>
            <ac:grpSpMk id="84" creationId="{27624E80-7693-4DAF-BD8A-5A13BABF820E}"/>
          </ac:grpSpMkLst>
        </pc:grpChg>
        <pc:grpChg chg="add del mod">
          <ac:chgData name="Shaul Chamoula" userId="ac6f003072e8c24a" providerId="LiveId" clId="{B0246478-02A5-41AE-9837-F7ABD29BCFFB}" dt="2020-07-30T15:51:52.913" v="1369"/>
          <ac:grpSpMkLst>
            <pc:docMk/>
            <pc:sldMk cId="2528110499" sldId="348"/>
            <ac:grpSpMk id="88" creationId="{F73AB5C9-F3D1-4C11-A22B-A606A83ADF26}"/>
          </ac:grpSpMkLst>
        </pc:grpChg>
        <pc:grpChg chg="add mod">
          <ac:chgData name="Shaul Chamoula" userId="ac6f003072e8c24a" providerId="LiveId" clId="{B0246478-02A5-41AE-9837-F7ABD29BCFFB}" dt="2020-07-30T15:51:54.507" v="1370"/>
          <ac:grpSpMkLst>
            <pc:docMk/>
            <pc:sldMk cId="2528110499" sldId="348"/>
            <ac:grpSpMk id="92" creationId="{5E32795E-5EFA-406F-8411-E3CD9340D51A}"/>
          </ac:grpSpMkLst>
        </pc:grpChg>
        <pc:grpChg chg="add mod">
          <ac:chgData name="Shaul Chamoula" userId="ac6f003072e8c24a" providerId="LiveId" clId="{B0246478-02A5-41AE-9837-F7ABD29BCFFB}" dt="2020-08-02T10:30:18.857" v="1776" actId="1076"/>
          <ac:grpSpMkLst>
            <pc:docMk/>
            <pc:sldMk cId="2528110499" sldId="348"/>
            <ac:grpSpMk id="96" creationId="{B05C9624-A8E0-4362-A88E-502D27834C65}"/>
          </ac:grpSpMkLst>
        </pc:grpChg>
        <pc:grpChg chg="add mod">
          <ac:chgData name="Shaul Chamoula" userId="ac6f003072e8c24a" providerId="LiveId" clId="{B0246478-02A5-41AE-9837-F7ABD29BCFFB}" dt="2020-08-02T10:30:18.857" v="1776" actId="1076"/>
          <ac:grpSpMkLst>
            <pc:docMk/>
            <pc:sldMk cId="2528110499" sldId="348"/>
            <ac:grpSpMk id="100" creationId="{B2B01CF5-85A8-4301-A9CC-D60A92BE11E0}"/>
          </ac:grpSpMkLst>
        </pc:grpChg>
        <pc:grpChg chg="add mod">
          <ac:chgData name="Shaul Chamoula" userId="ac6f003072e8c24a" providerId="LiveId" clId="{B0246478-02A5-41AE-9837-F7ABD29BCFFB}" dt="2020-08-02T10:30:35.319" v="1777" actId="1076"/>
          <ac:grpSpMkLst>
            <pc:docMk/>
            <pc:sldMk cId="2528110499" sldId="348"/>
            <ac:grpSpMk id="107" creationId="{FF3CB265-CE85-4CC6-B517-2FDBA8D25B1C}"/>
          </ac:grpSpMkLst>
        </pc:grpChg>
        <pc:grpChg chg="add mod">
          <ac:chgData name="Shaul Chamoula" userId="ac6f003072e8c24a" providerId="LiveId" clId="{B0246478-02A5-41AE-9837-F7ABD29BCFFB}" dt="2020-08-02T10:30:35.319" v="1777" actId="1076"/>
          <ac:grpSpMkLst>
            <pc:docMk/>
            <pc:sldMk cId="2528110499" sldId="348"/>
            <ac:grpSpMk id="111" creationId="{DB55182C-FAE8-47B0-952F-0157D3523A53}"/>
          </ac:grpSpMkLst>
        </pc:grpChg>
        <pc:grpChg chg="add mod">
          <ac:chgData name="Shaul Chamoula" userId="ac6f003072e8c24a" providerId="LiveId" clId="{B0246478-02A5-41AE-9837-F7ABD29BCFFB}" dt="2020-07-30T15:58:26.728" v="1557" actId="1076"/>
          <ac:grpSpMkLst>
            <pc:docMk/>
            <pc:sldMk cId="2528110499" sldId="348"/>
            <ac:grpSpMk id="119" creationId="{2B6F80FE-94B3-45EE-ADAA-B4C840B5D10A}"/>
          </ac:grpSpMkLst>
        </pc:grpChg>
        <pc:grpChg chg="add del mod">
          <ac:chgData name="Shaul Chamoula" userId="ac6f003072e8c24a" providerId="LiveId" clId="{B0246478-02A5-41AE-9837-F7ABD29BCFFB}" dt="2020-07-30T15:58:29.025" v="1558" actId="478"/>
          <ac:grpSpMkLst>
            <pc:docMk/>
            <pc:sldMk cId="2528110499" sldId="348"/>
            <ac:grpSpMk id="123" creationId="{2EF40D2C-117F-4E77-9712-5F00F17C98C5}"/>
          </ac:grpSpMkLst>
        </pc:grpChg>
        <pc:grpChg chg="add del mod">
          <ac:chgData name="Shaul Chamoula" userId="ac6f003072e8c24a" providerId="LiveId" clId="{B0246478-02A5-41AE-9837-F7ABD29BCFFB}" dt="2020-07-30T15:59:02.310" v="1562" actId="21"/>
          <ac:grpSpMkLst>
            <pc:docMk/>
            <pc:sldMk cId="2528110499" sldId="348"/>
            <ac:grpSpMk id="129" creationId="{551643C1-8129-4DF0-97CC-C6811D7C7270}"/>
          </ac:grpSpMkLst>
        </pc:grpChg>
        <pc:grpChg chg="add del mod">
          <ac:chgData name="Shaul Chamoula" userId="ac6f003072e8c24a" providerId="LiveId" clId="{B0246478-02A5-41AE-9837-F7ABD29BCFFB}" dt="2020-07-30T15:59:02.310" v="1562" actId="21"/>
          <ac:grpSpMkLst>
            <pc:docMk/>
            <pc:sldMk cId="2528110499" sldId="348"/>
            <ac:grpSpMk id="133" creationId="{073F2C56-03A5-4836-82FF-B986C192995F}"/>
          </ac:grpSpMkLst>
        </pc:grpChg>
        <pc:grpChg chg="add del mod">
          <ac:chgData name="Shaul Chamoula" userId="ac6f003072e8c24a" providerId="LiveId" clId="{B0246478-02A5-41AE-9837-F7ABD29BCFFB}" dt="2020-07-30T15:59:02.310" v="1562" actId="21"/>
          <ac:grpSpMkLst>
            <pc:docMk/>
            <pc:sldMk cId="2528110499" sldId="348"/>
            <ac:grpSpMk id="137" creationId="{CB864366-63F8-4A9A-8C38-AE857E7B3E78}"/>
          </ac:grpSpMkLst>
        </pc:grpChg>
        <pc:grpChg chg="add del mod">
          <ac:chgData name="Shaul Chamoula" userId="ac6f003072e8c24a" providerId="LiveId" clId="{B0246478-02A5-41AE-9837-F7ABD29BCFFB}" dt="2020-07-30T15:59:02.310" v="1562" actId="21"/>
          <ac:grpSpMkLst>
            <pc:docMk/>
            <pc:sldMk cId="2528110499" sldId="348"/>
            <ac:grpSpMk id="141" creationId="{C6125253-004F-48D1-83C6-4FEFA5A1C1FA}"/>
          </ac:grpSpMkLst>
        </pc:grpChg>
        <pc:graphicFrameChg chg="add del mod">
          <ac:chgData name="Shaul Chamoula" userId="ac6f003072e8c24a" providerId="LiveId" clId="{B0246478-02A5-41AE-9837-F7ABD29BCFFB}" dt="2020-08-02T10:29:28.827" v="1772" actId="478"/>
          <ac:graphicFrameMkLst>
            <pc:docMk/>
            <pc:sldMk cId="2528110499" sldId="348"/>
            <ac:graphicFrameMk id="10" creationId="{15F41599-154A-418B-A73C-D6B35BDF2FF3}"/>
          </ac:graphicFrameMkLst>
        </pc:graphicFrameChg>
        <pc:cxnChg chg="mod">
          <ac:chgData name="Shaul Chamoula" userId="ac6f003072e8c24a" providerId="LiveId" clId="{B0246478-02A5-41AE-9837-F7ABD29BCFFB}" dt="2020-08-02T10:30:35.319" v="1777" actId="1076"/>
          <ac:cxnSpMkLst>
            <pc:docMk/>
            <pc:sldMk cId="2528110499" sldId="348"/>
            <ac:cxnSpMk id="4" creationId="{625EE002-B249-4D58-8758-D06E0ADA2E31}"/>
          </ac:cxnSpMkLst>
        </pc:cxnChg>
        <pc:cxnChg chg="add del mod">
          <ac:chgData name="Shaul Chamoula" userId="ac6f003072e8c24a" providerId="LiveId" clId="{B0246478-02A5-41AE-9837-F7ABD29BCFFB}" dt="2020-08-02T10:29:23.839" v="1770" actId="1076"/>
          <ac:cxnSpMkLst>
            <pc:docMk/>
            <pc:sldMk cId="2528110499" sldId="348"/>
            <ac:cxnSpMk id="8" creationId="{C382850B-5510-4789-B0AD-121C5583CF23}"/>
          </ac:cxnSpMkLst>
        </pc:cxnChg>
        <pc:cxnChg chg="mod">
          <ac:chgData name="Shaul Chamoula" userId="ac6f003072e8c24a" providerId="LiveId" clId="{B0246478-02A5-41AE-9837-F7ABD29BCFFB}" dt="2020-08-02T10:30:18.857" v="1776" actId="1076"/>
          <ac:cxnSpMkLst>
            <pc:docMk/>
            <pc:sldMk cId="2528110499" sldId="348"/>
            <ac:cxnSpMk id="13" creationId="{CCB7CC51-1599-4E31-93F4-8DC5CA1AED43}"/>
          </ac:cxnSpMkLst>
        </pc:cxnChg>
        <pc:cxnChg chg="mod">
          <ac:chgData name="Shaul Chamoula" userId="ac6f003072e8c24a" providerId="LiveId" clId="{B0246478-02A5-41AE-9837-F7ABD29BCFFB}" dt="2020-08-02T10:30:18.857" v="1776" actId="1076"/>
          <ac:cxnSpMkLst>
            <pc:docMk/>
            <pc:sldMk cId="2528110499" sldId="348"/>
            <ac:cxnSpMk id="36" creationId="{3BBD3345-1E05-49DE-AD83-9CE59C675787}"/>
          </ac:cxnSpMkLst>
        </pc:cxnChg>
        <pc:cxnChg chg="add mod">
          <ac:chgData name="Shaul Chamoula" userId="ac6f003072e8c24a" providerId="LiveId" clId="{B0246478-02A5-41AE-9837-F7ABD29BCFFB}" dt="2020-08-02T10:30:18.857" v="1776" actId="1076"/>
          <ac:cxnSpMkLst>
            <pc:docMk/>
            <pc:sldMk cId="2528110499" sldId="348"/>
            <ac:cxnSpMk id="42" creationId="{3A65B82B-E1F0-4D15-A2E6-9ACF3C725DC1}"/>
          </ac:cxnSpMkLst>
        </pc:cxnChg>
        <pc:cxnChg chg="mod">
          <ac:chgData name="Shaul Chamoula" userId="ac6f003072e8c24a" providerId="LiveId" clId="{B0246478-02A5-41AE-9837-F7ABD29BCFFB}" dt="2020-08-02T10:30:18.857" v="1776" actId="1076"/>
          <ac:cxnSpMkLst>
            <pc:docMk/>
            <pc:sldMk cId="2528110499" sldId="348"/>
            <ac:cxnSpMk id="44" creationId="{A1F13913-20ED-4910-A5E0-817AC5D25372}"/>
          </ac:cxnSpMkLst>
        </pc:cxnChg>
        <pc:cxnChg chg="add mod">
          <ac:chgData name="Shaul Chamoula" userId="ac6f003072e8c24a" providerId="LiveId" clId="{B0246478-02A5-41AE-9837-F7ABD29BCFFB}" dt="2020-08-02T10:30:18.857" v="1776" actId="1076"/>
          <ac:cxnSpMkLst>
            <pc:docMk/>
            <pc:sldMk cId="2528110499" sldId="348"/>
            <ac:cxnSpMk id="46" creationId="{F09E39BA-0B8F-4EC7-88F6-8B8D98F6914B}"/>
          </ac:cxnSpMkLst>
        </pc:cxnChg>
        <pc:cxnChg chg="add mod">
          <ac:chgData name="Shaul Chamoula" userId="ac6f003072e8c24a" providerId="LiveId" clId="{B0246478-02A5-41AE-9837-F7ABD29BCFFB}" dt="2020-07-30T15:48:53.557" v="1332" actId="164"/>
          <ac:cxnSpMkLst>
            <pc:docMk/>
            <pc:sldMk cId="2528110499" sldId="348"/>
            <ac:cxnSpMk id="49" creationId="{1410843C-0D73-466F-BACD-9DAB5F2863B9}"/>
          </ac:cxnSpMkLst>
        </pc:cxnChg>
        <pc:cxnChg chg="add mod">
          <ac:chgData name="Shaul Chamoula" userId="ac6f003072e8c24a" providerId="LiveId" clId="{B0246478-02A5-41AE-9837-F7ABD29BCFFB}" dt="2020-07-30T15:48:53.557" v="1332" actId="164"/>
          <ac:cxnSpMkLst>
            <pc:docMk/>
            <pc:sldMk cId="2528110499" sldId="348"/>
            <ac:cxnSpMk id="50" creationId="{ABD783AB-F5B5-40D9-88F4-C54F9B4531DF}"/>
          </ac:cxnSpMkLst>
        </pc:cxnChg>
        <pc:cxnChg chg="add mod">
          <ac:chgData name="Shaul Chamoula" userId="ac6f003072e8c24a" providerId="LiveId" clId="{B0246478-02A5-41AE-9837-F7ABD29BCFFB}" dt="2020-07-30T15:48:53.557" v="1332" actId="164"/>
          <ac:cxnSpMkLst>
            <pc:docMk/>
            <pc:sldMk cId="2528110499" sldId="348"/>
            <ac:cxnSpMk id="58" creationId="{215C76B5-2646-4E4D-8FB5-46F3B86EA7B9}"/>
          </ac:cxnSpMkLst>
        </pc:cxnChg>
        <pc:cxnChg chg="mod">
          <ac:chgData name="Shaul Chamoula" userId="ac6f003072e8c24a" providerId="LiveId" clId="{B0246478-02A5-41AE-9837-F7ABD29BCFFB}" dt="2020-08-02T15:43:47.116" v="4107" actId="14100"/>
          <ac:cxnSpMkLst>
            <pc:docMk/>
            <pc:sldMk cId="2528110499" sldId="348"/>
            <ac:cxnSpMk id="59" creationId="{42685256-48E8-4746-B9EB-34DCD388A232}"/>
          </ac:cxnSpMkLst>
        </pc:cxnChg>
        <pc:cxnChg chg="mod">
          <ac:chgData name="Shaul Chamoula" userId="ac6f003072e8c24a" providerId="LiveId" clId="{B0246478-02A5-41AE-9837-F7ABD29BCFFB}" dt="2020-07-30T15:49:20.649" v="1334" actId="571"/>
          <ac:cxnSpMkLst>
            <pc:docMk/>
            <pc:sldMk cId="2528110499" sldId="348"/>
            <ac:cxnSpMk id="61" creationId="{C2F10AD3-C340-438A-9724-3541F138347D}"/>
          </ac:cxnSpMkLst>
        </pc:cxnChg>
        <pc:cxnChg chg="mod">
          <ac:chgData name="Shaul Chamoula" userId="ac6f003072e8c24a" providerId="LiveId" clId="{B0246478-02A5-41AE-9837-F7ABD29BCFFB}" dt="2020-07-30T15:49:20.649" v="1334" actId="571"/>
          <ac:cxnSpMkLst>
            <pc:docMk/>
            <pc:sldMk cId="2528110499" sldId="348"/>
            <ac:cxnSpMk id="62" creationId="{B318D850-EEBD-47F4-8C03-829CC80F8B5D}"/>
          </ac:cxnSpMkLst>
        </pc:cxnChg>
        <pc:cxnChg chg="mod">
          <ac:chgData name="Shaul Chamoula" userId="ac6f003072e8c24a" providerId="LiveId" clId="{B0246478-02A5-41AE-9837-F7ABD29BCFFB}" dt="2020-07-30T15:49:20.649" v="1334" actId="571"/>
          <ac:cxnSpMkLst>
            <pc:docMk/>
            <pc:sldMk cId="2528110499" sldId="348"/>
            <ac:cxnSpMk id="63" creationId="{4C2C7FA6-0FE5-4F4D-936C-C5D78F11AA6D}"/>
          </ac:cxnSpMkLst>
        </pc:cxnChg>
        <pc:cxnChg chg="mod">
          <ac:chgData name="Shaul Chamoula" userId="ac6f003072e8c24a" providerId="LiveId" clId="{B0246478-02A5-41AE-9837-F7ABD29BCFFB}" dt="2020-07-30T15:49:25.011" v="1335" actId="571"/>
          <ac:cxnSpMkLst>
            <pc:docMk/>
            <pc:sldMk cId="2528110499" sldId="348"/>
            <ac:cxnSpMk id="65" creationId="{C68CB521-1A22-4331-8888-5C0C4841D5AC}"/>
          </ac:cxnSpMkLst>
        </pc:cxnChg>
        <pc:cxnChg chg="mod">
          <ac:chgData name="Shaul Chamoula" userId="ac6f003072e8c24a" providerId="LiveId" clId="{B0246478-02A5-41AE-9837-F7ABD29BCFFB}" dt="2020-07-30T15:49:25.011" v="1335" actId="571"/>
          <ac:cxnSpMkLst>
            <pc:docMk/>
            <pc:sldMk cId="2528110499" sldId="348"/>
            <ac:cxnSpMk id="66" creationId="{BF8E19A2-EFA2-4E2E-8632-0ED679DBDDE6}"/>
          </ac:cxnSpMkLst>
        </pc:cxnChg>
        <pc:cxnChg chg="mod">
          <ac:chgData name="Shaul Chamoula" userId="ac6f003072e8c24a" providerId="LiveId" clId="{B0246478-02A5-41AE-9837-F7ABD29BCFFB}" dt="2020-07-30T15:49:25.011" v="1335" actId="571"/>
          <ac:cxnSpMkLst>
            <pc:docMk/>
            <pc:sldMk cId="2528110499" sldId="348"/>
            <ac:cxnSpMk id="67" creationId="{4EE57199-C693-4E43-87DD-D892D4E9545A}"/>
          </ac:cxnSpMkLst>
        </pc:cxnChg>
        <pc:cxnChg chg="mod">
          <ac:chgData name="Shaul Chamoula" userId="ac6f003072e8c24a" providerId="LiveId" clId="{B0246478-02A5-41AE-9837-F7ABD29BCFFB}" dt="2020-07-30T15:49:30.386" v="1337"/>
          <ac:cxnSpMkLst>
            <pc:docMk/>
            <pc:sldMk cId="2528110499" sldId="348"/>
            <ac:cxnSpMk id="69" creationId="{A859B70E-7C1C-45C4-BA2E-FD8F352F07F0}"/>
          </ac:cxnSpMkLst>
        </pc:cxnChg>
        <pc:cxnChg chg="mod">
          <ac:chgData name="Shaul Chamoula" userId="ac6f003072e8c24a" providerId="LiveId" clId="{B0246478-02A5-41AE-9837-F7ABD29BCFFB}" dt="2020-07-30T15:49:30.386" v="1337"/>
          <ac:cxnSpMkLst>
            <pc:docMk/>
            <pc:sldMk cId="2528110499" sldId="348"/>
            <ac:cxnSpMk id="70" creationId="{EB20705F-E823-4E50-93D2-2F0BF9A1BDA9}"/>
          </ac:cxnSpMkLst>
        </pc:cxnChg>
        <pc:cxnChg chg="mod">
          <ac:chgData name="Shaul Chamoula" userId="ac6f003072e8c24a" providerId="LiveId" clId="{B0246478-02A5-41AE-9837-F7ABD29BCFFB}" dt="2020-07-30T15:49:30.386" v="1337"/>
          <ac:cxnSpMkLst>
            <pc:docMk/>
            <pc:sldMk cId="2528110499" sldId="348"/>
            <ac:cxnSpMk id="71" creationId="{7D934C27-D84C-4509-BF93-D3E8FEB2B605}"/>
          </ac:cxnSpMkLst>
        </pc:cxnChg>
        <pc:cxnChg chg="mod">
          <ac:chgData name="Shaul Chamoula" userId="ac6f003072e8c24a" providerId="LiveId" clId="{B0246478-02A5-41AE-9837-F7ABD29BCFFB}" dt="2020-07-30T15:51:26.668" v="1356"/>
          <ac:cxnSpMkLst>
            <pc:docMk/>
            <pc:sldMk cId="2528110499" sldId="348"/>
            <ac:cxnSpMk id="73" creationId="{D7FD8A95-3C21-4A5B-8590-E18F29599EA5}"/>
          </ac:cxnSpMkLst>
        </pc:cxnChg>
        <pc:cxnChg chg="mod">
          <ac:chgData name="Shaul Chamoula" userId="ac6f003072e8c24a" providerId="LiveId" clId="{B0246478-02A5-41AE-9837-F7ABD29BCFFB}" dt="2020-07-30T15:51:26.668" v="1356"/>
          <ac:cxnSpMkLst>
            <pc:docMk/>
            <pc:sldMk cId="2528110499" sldId="348"/>
            <ac:cxnSpMk id="74" creationId="{0D93310B-B819-48AC-AE4D-6A4EDCA0D77E}"/>
          </ac:cxnSpMkLst>
        </pc:cxnChg>
        <pc:cxnChg chg="mod">
          <ac:chgData name="Shaul Chamoula" userId="ac6f003072e8c24a" providerId="LiveId" clId="{B0246478-02A5-41AE-9837-F7ABD29BCFFB}" dt="2020-07-30T15:51:26.668" v="1356"/>
          <ac:cxnSpMkLst>
            <pc:docMk/>
            <pc:sldMk cId="2528110499" sldId="348"/>
            <ac:cxnSpMk id="75" creationId="{AD5398B8-2DE9-4BEA-8829-18416CDF752E}"/>
          </ac:cxnSpMkLst>
        </pc:cxnChg>
        <pc:cxnChg chg="mod">
          <ac:chgData name="Shaul Chamoula" userId="ac6f003072e8c24a" providerId="LiveId" clId="{B0246478-02A5-41AE-9837-F7ABD29BCFFB}" dt="2020-07-30T15:51:26.871" v="1357"/>
          <ac:cxnSpMkLst>
            <pc:docMk/>
            <pc:sldMk cId="2528110499" sldId="348"/>
            <ac:cxnSpMk id="77" creationId="{B6986E57-1F6C-4B22-9C72-C695E0E20967}"/>
          </ac:cxnSpMkLst>
        </pc:cxnChg>
        <pc:cxnChg chg="mod">
          <ac:chgData name="Shaul Chamoula" userId="ac6f003072e8c24a" providerId="LiveId" clId="{B0246478-02A5-41AE-9837-F7ABD29BCFFB}" dt="2020-07-30T15:51:26.871" v="1357"/>
          <ac:cxnSpMkLst>
            <pc:docMk/>
            <pc:sldMk cId="2528110499" sldId="348"/>
            <ac:cxnSpMk id="78" creationId="{495F00B6-9A9A-4DCC-A4A0-797EF3CEDA98}"/>
          </ac:cxnSpMkLst>
        </pc:cxnChg>
        <pc:cxnChg chg="mod">
          <ac:chgData name="Shaul Chamoula" userId="ac6f003072e8c24a" providerId="LiveId" clId="{B0246478-02A5-41AE-9837-F7ABD29BCFFB}" dt="2020-07-30T15:51:26.871" v="1357"/>
          <ac:cxnSpMkLst>
            <pc:docMk/>
            <pc:sldMk cId="2528110499" sldId="348"/>
            <ac:cxnSpMk id="79" creationId="{1052F808-052A-4CDA-ACCA-C20ACCB0CF5B}"/>
          </ac:cxnSpMkLst>
        </pc:cxnChg>
        <pc:cxnChg chg="mod">
          <ac:chgData name="Shaul Chamoula" userId="ac6f003072e8c24a" providerId="LiveId" clId="{B0246478-02A5-41AE-9837-F7ABD29BCFFB}" dt="2020-07-30T15:51:30.662" v="1360"/>
          <ac:cxnSpMkLst>
            <pc:docMk/>
            <pc:sldMk cId="2528110499" sldId="348"/>
            <ac:cxnSpMk id="81" creationId="{F38B3276-3A69-4BBF-8065-894FE67F8250}"/>
          </ac:cxnSpMkLst>
        </pc:cxnChg>
        <pc:cxnChg chg="mod">
          <ac:chgData name="Shaul Chamoula" userId="ac6f003072e8c24a" providerId="LiveId" clId="{B0246478-02A5-41AE-9837-F7ABD29BCFFB}" dt="2020-07-30T15:51:30.662" v="1360"/>
          <ac:cxnSpMkLst>
            <pc:docMk/>
            <pc:sldMk cId="2528110499" sldId="348"/>
            <ac:cxnSpMk id="82" creationId="{6FC4450C-0381-4C83-9C91-803E85D012C3}"/>
          </ac:cxnSpMkLst>
        </pc:cxnChg>
        <pc:cxnChg chg="mod">
          <ac:chgData name="Shaul Chamoula" userId="ac6f003072e8c24a" providerId="LiveId" clId="{B0246478-02A5-41AE-9837-F7ABD29BCFFB}" dt="2020-07-30T15:51:30.662" v="1360"/>
          <ac:cxnSpMkLst>
            <pc:docMk/>
            <pc:sldMk cId="2528110499" sldId="348"/>
            <ac:cxnSpMk id="83" creationId="{D130D9C3-4676-4747-AD05-9375B0533B90}"/>
          </ac:cxnSpMkLst>
        </pc:cxnChg>
        <pc:cxnChg chg="mod">
          <ac:chgData name="Shaul Chamoula" userId="ac6f003072e8c24a" providerId="LiveId" clId="{B0246478-02A5-41AE-9837-F7ABD29BCFFB}" dt="2020-07-30T15:51:38.458" v="1364"/>
          <ac:cxnSpMkLst>
            <pc:docMk/>
            <pc:sldMk cId="2528110499" sldId="348"/>
            <ac:cxnSpMk id="85" creationId="{93FB4B0A-A9FC-4A87-893D-52AEF2A9DCE1}"/>
          </ac:cxnSpMkLst>
        </pc:cxnChg>
        <pc:cxnChg chg="mod">
          <ac:chgData name="Shaul Chamoula" userId="ac6f003072e8c24a" providerId="LiveId" clId="{B0246478-02A5-41AE-9837-F7ABD29BCFFB}" dt="2020-07-30T15:51:38.458" v="1364"/>
          <ac:cxnSpMkLst>
            <pc:docMk/>
            <pc:sldMk cId="2528110499" sldId="348"/>
            <ac:cxnSpMk id="86" creationId="{D66B0E1A-5AD4-4B60-A1B2-38452105AFE8}"/>
          </ac:cxnSpMkLst>
        </pc:cxnChg>
        <pc:cxnChg chg="mod">
          <ac:chgData name="Shaul Chamoula" userId="ac6f003072e8c24a" providerId="LiveId" clId="{B0246478-02A5-41AE-9837-F7ABD29BCFFB}" dt="2020-07-30T15:51:38.458" v="1364"/>
          <ac:cxnSpMkLst>
            <pc:docMk/>
            <pc:sldMk cId="2528110499" sldId="348"/>
            <ac:cxnSpMk id="87" creationId="{04626046-8CFE-4AB8-8AC6-31D7DED754BA}"/>
          </ac:cxnSpMkLst>
        </pc:cxnChg>
        <pc:cxnChg chg="mod">
          <ac:chgData name="Shaul Chamoula" userId="ac6f003072e8c24a" providerId="LiveId" clId="{B0246478-02A5-41AE-9837-F7ABD29BCFFB}" dt="2020-07-30T15:51:49.343" v="1366"/>
          <ac:cxnSpMkLst>
            <pc:docMk/>
            <pc:sldMk cId="2528110499" sldId="348"/>
            <ac:cxnSpMk id="89" creationId="{860DE88A-2D97-4AD8-B44B-502C527FD606}"/>
          </ac:cxnSpMkLst>
        </pc:cxnChg>
        <pc:cxnChg chg="mod">
          <ac:chgData name="Shaul Chamoula" userId="ac6f003072e8c24a" providerId="LiveId" clId="{B0246478-02A5-41AE-9837-F7ABD29BCFFB}" dt="2020-07-30T15:51:49.343" v="1366"/>
          <ac:cxnSpMkLst>
            <pc:docMk/>
            <pc:sldMk cId="2528110499" sldId="348"/>
            <ac:cxnSpMk id="90" creationId="{CDFEB10C-A425-425E-83B9-81BE34E5300E}"/>
          </ac:cxnSpMkLst>
        </pc:cxnChg>
        <pc:cxnChg chg="mod">
          <ac:chgData name="Shaul Chamoula" userId="ac6f003072e8c24a" providerId="LiveId" clId="{B0246478-02A5-41AE-9837-F7ABD29BCFFB}" dt="2020-07-30T15:51:49.343" v="1366"/>
          <ac:cxnSpMkLst>
            <pc:docMk/>
            <pc:sldMk cId="2528110499" sldId="348"/>
            <ac:cxnSpMk id="91" creationId="{7D7509C4-C8C1-406F-B33A-DF297DC5988B}"/>
          </ac:cxnSpMkLst>
        </pc:cxnChg>
        <pc:cxnChg chg="mod">
          <ac:chgData name="Shaul Chamoula" userId="ac6f003072e8c24a" providerId="LiveId" clId="{B0246478-02A5-41AE-9837-F7ABD29BCFFB}" dt="2020-07-30T15:51:54.507" v="1370"/>
          <ac:cxnSpMkLst>
            <pc:docMk/>
            <pc:sldMk cId="2528110499" sldId="348"/>
            <ac:cxnSpMk id="93" creationId="{E5E89E4F-205D-4DF6-8CB0-C2194D565202}"/>
          </ac:cxnSpMkLst>
        </pc:cxnChg>
        <pc:cxnChg chg="mod">
          <ac:chgData name="Shaul Chamoula" userId="ac6f003072e8c24a" providerId="LiveId" clId="{B0246478-02A5-41AE-9837-F7ABD29BCFFB}" dt="2020-07-30T15:51:54.507" v="1370"/>
          <ac:cxnSpMkLst>
            <pc:docMk/>
            <pc:sldMk cId="2528110499" sldId="348"/>
            <ac:cxnSpMk id="94" creationId="{966808E4-68CA-4A77-A525-CE549D6C0546}"/>
          </ac:cxnSpMkLst>
        </pc:cxnChg>
        <pc:cxnChg chg="mod">
          <ac:chgData name="Shaul Chamoula" userId="ac6f003072e8c24a" providerId="LiveId" clId="{B0246478-02A5-41AE-9837-F7ABD29BCFFB}" dt="2020-07-30T15:51:54.507" v="1370"/>
          <ac:cxnSpMkLst>
            <pc:docMk/>
            <pc:sldMk cId="2528110499" sldId="348"/>
            <ac:cxnSpMk id="95" creationId="{7DA3F08D-5F1E-47B8-BAB2-151BA9769955}"/>
          </ac:cxnSpMkLst>
        </pc:cxnChg>
        <pc:cxnChg chg="mod">
          <ac:chgData name="Shaul Chamoula" userId="ac6f003072e8c24a" providerId="LiveId" clId="{B0246478-02A5-41AE-9837-F7ABD29BCFFB}" dt="2020-07-30T15:51:59.868" v="1373"/>
          <ac:cxnSpMkLst>
            <pc:docMk/>
            <pc:sldMk cId="2528110499" sldId="348"/>
            <ac:cxnSpMk id="97" creationId="{0F80A6CB-9555-4BC1-96AA-786AD0C77075}"/>
          </ac:cxnSpMkLst>
        </pc:cxnChg>
        <pc:cxnChg chg="mod">
          <ac:chgData name="Shaul Chamoula" userId="ac6f003072e8c24a" providerId="LiveId" clId="{B0246478-02A5-41AE-9837-F7ABD29BCFFB}" dt="2020-07-30T15:51:59.868" v="1373"/>
          <ac:cxnSpMkLst>
            <pc:docMk/>
            <pc:sldMk cId="2528110499" sldId="348"/>
            <ac:cxnSpMk id="98" creationId="{F5A892CF-2E82-414B-AE37-C51505D4508D}"/>
          </ac:cxnSpMkLst>
        </pc:cxnChg>
        <pc:cxnChg chg="mod">
          <ac:chgData name="Shaul Chamoula" userId="ac6f003072e8c24a" providerId="LiveId" clId="{B0246478-02A5-41AE-9837-F7ABD29BCFFB}" dt="2020-07-30T15:51:59.868" v="1373"/>
          <ac:cxnSpMkLst>
            <pc:docMk/>
            <pc:sldMk cId="2528110499" sldId="348"/>
            <ac:cxnSpMk id="99" creationId="{7D80D3F4-0620-40B4-992F-500FCB3182C8}"/>
          </ac:cxnSpMkLst>
        </pc:cxnChg>
        <pc:cxnChg chg="mod">
          <ac:chgData name="Shaul Chamoula" userId="ac6f003072e8c24a" providerId="LiveId" clId="{B0246478-02A5-41AE-9837-F7ABD29BCFFB}" dt="2020-07-30T15:52:13.447" v="1375"/>
          <ac:cxnSpMkLst>
            <pc:docMk/>
            <pc:sldMk cId="2528110499" sldId="348"/>
            <ac:cxnSpMk id="101" creationId="{78AA92C5-0023-4C60-8E48-EB65E26CDBBA}"/>
          </ac:cxnSpMkLst>
        </pc:cxnChg>
        <pc:cxnChg chg="mod">
          <ac:chgData name="Shaul Chamoula" userId="ac6f003072e8c24a" providerId="LiveId" clId="{B0246478-02A5-41AE-9837-F7ABD29BCFFB}" dt="2020-07-30T15:52:13.447" v="1375"/>
          <ac:cxnSpMkLst>
            <pc:docMk/>
            <pc:sldMk cId="2528110499" sldId="348"/>
            <ac:cxnSpMk id="102" creationId="{4DC82162-DD66-4A18-8CD2-01B649C4E1A5}"/>
          </ac:cxnSpMkLst>
        </pc:cxnChg>
        <pc:cxnChg chg="mod">
          <ac:chgData name="Shaul Chamoula" userId="ac6f003072e8c24a" providerId="LiveId" clId="{B0246478-02A5-41AE-9837-F7ABD29BCFFB}" dt="2020-07-30T15:52:13.447" v="1375"/>
          <ac:cxnSpMkLst>
            <pc:docMk/>
            <pc:sldMk cId="2528110499" sldId="348"/>
            <ac:cxnSpMk id="103" creationId="{2BB20E2B-7547-4CE8-9BE3-E29644E8DFF2}"/>
          </ac:cxnSpMkLst>
        </pc:cxnChg>
        <pc:cxnChg chg="add mod">
          <ac:chgData name="Shaul Chamoula" userId="ac6f003072e8c24a" providerId="LiveId" clId="{B0246478-02A5-41AE-9837-F7ABD29BCFFB}" dt="2020-08-02T10:30:18.857" v="1776" actId="1076"/>
          <ac:cxnSpMkLst>
            <pc:docMk/>
            <pc:sldMk cId="2528110499" sldId="348"/>
            <ac:cxnSpMk id="105" creationId="{59B36EE2-6E4D-49AC-830E-CEBCE51C8F7A}"/>
          </ac:cxnSpMkLst>
        </pc:cxnChg>
        <pc:cxnChg chg="add mod">
          <ac:chgData name="Shaul Chamoula" userId="ac6f003072e8c24a" providerId="LiveId" clId="{B0246478-02A5-41AE-9837-F7ABD29BCFFB}" dt="2020-08-02T10:30:18.857" v="1776" actId="1076"/>
          <ac:cxnSpMkLst>
            <pc:docMk/>
            <pc:sldMk cId="2528110499" sldId="348"/>
            <ac:cxnSpMk id="106" creationId="{A800D727-E34A-43C1-B393-BA5FD575C560}"/>
          </ac:cxnSpMkLst>
        </pc:cxnChg>
        <pc:cxnChg chg="mod">
          <ac:chgData name="Shaul Chamoula" userId="ac6f003072e8c24a" providerId="LiveId" clId="{B0246478-02A5-41AE-9837-F7ABD29BCFFB}" dt="2020-07-30T15:57:39.386" v="1551"/>
          <ac:cxnSpMkLst>
            <pc:docMk/>
            <pc:sldMk cId="2528110499" sldId="348"/>
            <ac:cxnSpMk id="108" creationId="{27B3AF87-BC9F-4590-BD6E-67C914AB4D77}"/>
          </ac:cxnSpMkLst>
        </pc:cxnChg>
        <pc:cxnChg chg="mod">
          <ac:chgData name="Shaul Chamoula" userId="ac6f003072e8c24a" providerId="LiveId" clId="{B0246478-02A5-41AE-9837-F7ABD29BCFFB}" dt="2020-07-30T15:57:39.386" v="1551"/>
          <ac:cxnSpMkLst>
            <pc:docMk/>
            <pc:sldMk cId="2528110499" sldId="348"/>
            <ac:cxnSpMk id="109" creationId="{9FB70FAA-0053-4D2E-B6C5-5C90C992C357}"/>
          </ac:cxnSpMkLst>
        </pc:cxnChg>
        <pc:cxnChg chg="mod">
          <ac:chgData name="Shaul Chamoula" userId="ac6f003072e8c24a" providerId="LiveId" clId="{B0246478-02A5-41AE-9837-F7ABD29BCFFB}" dt="2020-07-30T15:57:39.386" v="1551"/>
          <ac:cxnSpMkLst>
            <pc:docMk/>
            <pc:sldMk cId="2528110499" sldId="348"/>
            <ac:cxnSpMk id="110" creationId="{71ACC4EA-A04A-4CC9-8524-F6DEBA1D2834}"/>
          </ac:cxnSpMkLst>
        </pc:cxnChg>
        <pc:cxnChg chg="mod">
          <ac:chgData name="Shaul Chamoula" userId="ac6f003072e8c24a" providerId="LiveId" clId="{B0246478-02A5-41AE-9837-F7ABD29BCFFB}" dt="2020-07-30T15:57:39.386" v="1551"/>
          <ac:cxnSpMkLst>
            <pc:docMk/>
            <pc:sldMk cId="2528110499" sldId="348"/>
            <ac:cxnSpMk id="112" creationId="{B7DBDC5D-C760-47CD-B8C4-1EBDF819152C}"/>
          </ac:cxnSpMkLst>
        </pc:cxnChg>
        <pc:cxnChg chg="mod">
          <ac:chgData name="Shaul Chamoula" userId="ac6f003072e8c24a" providerId="LiveId" clId="{B0246478-02A5-41AE-9837-F7ABD29BCFFB}" dt="2020-07-30T15:57:39.386" v="1551"/>
          <ac:cxnSpMkLst>
            <pc:docMk/>
            <pc:sldMk cId="2528110499" sldId="348"/>
            <ac:cxnSpMk id="113" creationId="{5433C70A-3974-41CD-8591-7BA05FC69B00}"/>
          </ac:cxnSpMkLst>
        </pc:cxnChg>
        <pc:cxnChg chg="mod">
          <ac:chgData name="Shaul Chamoula" userId="ac6f003072e8c24a" providerId="LiveId" clId="{B0246478-02A5-41AE-9837-F7ABD29BCFFB}" dt="2020-07-30T15:57:39.386" v="1551"/>
          <ac:cxnSpMkLst>
            <pc:docMk/>
            <pc:sldMk cId="2528110499" sldId="348"/>
            <ac:cxnSpMk id="114" creationId="{D41191D2-5D4C-4948-9432-87C7A3E8CAFD}"/>
          </ac:cxnSpMkLst>
        </pc:cxnChg>
        <pc:cxnChg chg="add mod">
          <ac:chgData name="Shaul Chamoula" userId="ac6f003072e8c24a" providerId="LiveId" clId="{B0246478-02A5-41AE-9837-F7ABD29BCFFB}" dt="2020-08-02T10:30:35.319" v="1777" actId="1076"/>
          <ac:cxnSpMkLst>
            <pc:docMk/>
            <pc:sldMk cId="2528110499" sldId="348"/>
            <ac:cxnSpMk id="116" creationId="{7B88D7A9-EAA4-445F-88B0-A121D91FD4E3}"/>
          </ac:cxnSpMkLst>
        </pc:cxnChg>
        <pc:cxnChg chg="add mod">
          <ac:chgData name="Shaul Chamoula" userId="ac6f003072e8c24a" providerId="LiveId" clId="{B0246478-02A5-41AE-9837-F7ABD29BCFFB}" dt="2020-08-02T10:30:35.319" v="1777" actId="1076"/>
          <ac:cxnSpMkLst>
            <pc:docMk/>
            <pc:sldMk cId="2528110499" sldId="348"/>
            <ac:cxnSpMk id="118" creationId="{E9C82DC4-CC5B-488E-A720-B9AF04666A87}"/>
          </ac:cxnSpMkLst>
        </pc:cxnChg>
        <pc:cxnChg chg="mod">
          <ac:chgData name="Shaul Chamoula" userId="ac6f003072e8c24a" providerId="LiveId" clId="{B0246478-02A5-41AE-9837-F7ABD29BCFFB}" dt="2020-07-30T15:58:18.571" v="1556"/>
          <ac:cxnSpMkLst>
            <pc:docMk/>
            <pc:sldMk cId="2528110499" sldId="348"/>
            <ac:cxnSpMk id="120" creationId="{647DFD69-C462-4834-AA46-454AB7EDE93F}"/>
          </ac:cxnSpMkLst>
        </pc:cxnChg>
        <pc:cxnChg chg="mod">
          <ac:chgData name="Shaul Chamoula" userId="ac6f003072e8c24a" providerId="LiveId" clId="{B0246478-02A5-41AE-9837-F7ABD29BCFFB}" dt="2020-07-30T15:58:18.571" v="1556"/>
          <ac:cxnSpMkLst>
            <pc:docMk/>
            <pc:sldMk cId="2528110499" sldId="348"/>
            <ac:cxnSpMk id="121" creationId="{2211CA95-5CAE-4BEF-8080-EABC5195A9F5}"/>
          </ac:cxnSpMkLst>
        </pc:cxnChg>
        <pc:cxnChg chg="mod">
          <ac:chgData name="Shaul Chamoula" userId="ac6f003072e8c24a" providerId="LiveId" clId="{B0246478-02A5-41AE-9837-F7ABD29BCFFB}" dt="2020-07-30T15:58:18.571" v="1556"/>
          <ac:cxnSpMkLst>
            <pc:docMk/>
            <pc:sldMk cId="2528110499" sldId="348"/>
            <ac:cxnSpMk id="122" creationId="{7582047E-EA34-41A3-9768-09D5F7FABF67}"/>
          </ac:cxnSpMkLst>
        </pc:cxnChg>
        <pc:cxnChg chg="mod">
          <ac:chgData name="Shaul Chamoula" userId="ac6f003072e8c24a" providerId="LiveId" clId="{B0246478-02A5-41AE-9837-F7ABD29BCFFB}" dt="2020-07-30T15:58:18.571" v="1556"/>
          <ac:cxnSpMkLst>
            <pc:docMk/>
            <pc:sldMk cId="2528110499" sldId="348"/>
            <ac:cxnSpMk id="124" creationId="{EFA1FFBE-F9AD-4E5E-BA18-CD495C1140A1}"/>
          </ac:cxnSpMkLst>
        </pc:cxnChg>
        <pc:cxnChg chg="mod">
          <ac:chgData name="Shaul Chamoula" userId="ac6f003072e8c24a" providerId="LiveId" clId="{B0246478-02A5-41AE-9837-F7ABD29BCFFB}" dt="2020-07-30T15:58:18.571" v="1556"/>
          <ac:cxnSpMkLst>
            <pc:docMk/>
            <pc:sldMk cId="2528110499" sldId="348"/>
            <ac:cxnSpMk id="125" creationId="{71C9A4AC-48F5-4A24-95D7-144BEA0077C8}"/>
          </ac:cxnSpMkLst>
        </pc:cxnChg>
        <pc:cxnChg chg="mod">
          <ac:chgData name="Shaul Chamoula" userId="ac6f003072e8c24a" providerId="LiveId" clId="{B0246478-02A5-41AE-9837-F7ABD29BCFFB}" dt="2020-07-30T15:58:18.571" v="1556"/>
          <ac:cxnSpMkLst>
            <pc:docMk/>
            <pc:sldMk cId="2528110499" sldId="348"/>
            <ac:cxnSpMk id="126" creationId="{8872BB84-E3A4-4ECA-A537-A26C5B95D12B}"/>
          </ac:cxnSpMkLst>
        </pc:cxnChg>
        <pc:cxnChg chg="add">
          <ac:chgData name="Shaul Chamoula" userId="ac6f003072e8c24a" providerId="LiveId" clId="{B0246478-02A5-41AE-9837-F7ABD29BCFFB}" dt="2020-07-30T15:58:35.029" v="1559" actId="11529"/>
          <ac:cxnSpMkLst>
            <pc:docMk/>
            <pc:sldMk cId="2528110499" sldId="348"/>
            <ac:cxnSpMk id="128" creationId="{BA10DA2E-92BD-4D8D-B0E7-F48747D356BE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30" creationId="{130FA770-4322-43CD-B943-7B4B842B6179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31" creationId="{880919C9-250C-4008-9BF2-44F7C4C0258A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32" creationId="{4265073D-1DF2-4AE8-8B59-0EFF927316A8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34" creationId="{56B7B354-5528-4871-B065-A9BEC3ACC324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35" creationId="{F7D18769-2051-4266-8837-18B37EFB3D33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36" creationId="{7457B699-DD96-4206-8C4C-E2D0BE91EF39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38" creationId="{F0F1563A-38F9-4243-BA71-501013F70B92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39" creationId="{9BFB4D94-46A8-40ED-BDB5-45A9386FF210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40" creationId="{3F9A19B1-08B9-412C-A512-E134A4AC7FF7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42" creationId="{B816BF70-23F5-45C2-BD73-337F8B6C841D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43" creationId="{068B9FB3-FD1F-4F32-9375-989B1DCE5CAA}"/>
          </ac:cxnSpMkLst>
        </pc:cxnChg>
        <pc:cxnChg chg="mod">
          <ac:chgData name="Shaul Chamoula" userId="ac6f003072e8c24a" providerId="LiveId" clId="{B0246478-02A5-41AE-9837-F7ABD29BCFFB}" dt="2020-07-30T15:58:56.974" v="1560"/>
          <ac:cxnSpMkLst>
            <pc:docMk/>
            <pc:sldMk cId="2528110499" sldId="348"/>
            <ac:cxnSpMk id="144" creationId="{A2F178E9-EE4B-4189-A4A0-D196872A5F52}"/>
          </ac:cxnSpMkLst>
        </pc:cxnChg>
        <pc:cxnChg chg="add del mod">
          <ac:chgData name="Shaul Chamoula" userId="ac6f003072e8c24a" providerId="LiveId" clId="{B0246478-02A5-41AE-9837-F7ABD29BCFFB}" dt="2020-07-30T15:59:02.310" v="1562" actId="21"/>
          <ac:cxnSpMkLst>
            <pc:docMk/>
            <pc:sldMk cId="2528110499" sldId="348"/>
            <ac:cxnSpMk id="145" creationId="{6A0BCB56-1710-4B48-A3C9-CDC5DE96A626}"/>
          </ac:cxnSpMkLst>
        </pc:cxnChg>
        <pc:cxnChg chg="add del mod">
          <ac:chgData name="Shaul Chamoula" userId="ac6f003072e8c24a" providerId="LiveId" clId="{B0246478-02A5-41AE-9837-F7ABD29BCFFB}" dt="2020-07-30T15:59:02.310" v="1562" actId="21"/>
          <ac:cxnSpMkLst>
            <pc:docMk/>
            <pc:sldMk cId="2528110499" sldId="348"/>
            <ac:cxnSpMk id="146" creationId="{482F4F3A-85B9-4E82-B8C2-E4B05A5F3E8A}"/>
          </ac:cxnSpMkLst>
        </pc:cxnChg>
        <pc:cxnChg chg="add del mod">
          <ac:chgData name="Shaul Chamoula" userId="ac6f003072e8c24a" providerId="LiveId" clId="{B0246478-02A5-41AE-9837-F7ABD29BCFFB}" dt="2020-07-30T15:59:02.310" v="1562" actId="21"/>
          <ac:cxnSpMkLst>
            <pc:docMk/>
            <pc:sldMk cId="2528110499" sldId="348"/>
            <ac:cxnSpMk id="147" creationId="{814AC509-3F0D-4DAF-8C8C-F669CEB896C7}"/>
          </ac:cxnSpMkLst>
        </pc:cxnChg>
        <pc:cxnChg chg="add del mod">
          <ac:chgData name="Shaul Chamoula" userId="ac6f003072e8c24a" providerId="LiveId" clId="{B0246478-02A5-41AE-9837-F7ABD29BCFFB}" dt="2020-07-30T15:59:02.310" v="1562" actId="21"/>
          <ac:cxnSpMkLst>
            <pc:docMk/>
            <pc:sldMk cId="2528110499" sldId="348"/>
            <ac:cxnSpMk id="148" creationId="{46B69546-B3F7-4578-B17D-FFEED305C369}"/>
          </ac:cxnSpMkLst>
        </pc:cxnChg>
      </pc:sldChg>
      <pc:sldChg chg="addSp delSp modSp add mod">
        <pc:chgData name="Shaul Chamoula" userId="ac6f003072e8c24a" providerId="LiveId" clId="{B0246478-02A5-41AE-9837-F7ABD29BCFFB}" dt="2020-08-09T17:18:50.501" v="4700" actId="1076"/>
        <pc:sldMkLst>
          <pc:docMk/>
          <pc:sldMk cId="1523501277" sldId="349"/>
        </pc:sldMkLst>
        <pc:spChg chg="mod">
          <ac:chgData name="Shaul Chamoula" userId="ac6f003072e8c24a" providerId="LiveId" clId="{B0246478-02A5-41AE-9837-F7ABD29BCFFB}" dt="2020-08-02T15:26:26.478" v="4015" actId="20577"/>
          <ac:spMkLst>
            <pc:docMk/>
            <pc:sldMk cId="1523501277" sldId="349"/>
            <ac:spMk id="5" creationId="{BF4BC3EF-13A2-4702-914A-65AA4A0DE282}"/>
          </ac:spMkLst>
        </pc:spChg>
        <pc:spChg chg="del">
          <ac:chgData name="Shaul Chamoula" userId="ac6f003072e8c24a" providerId="LiveId" clId="{B0246478-02A5-41AE-9837-F7ABD29BCFFB}" dt="2020-08-02T12:48:38.743" v="2497" actId="478"/>
          <ac:spMkLst>
            <pc:docMk/>
            <pc:sldMk cId="1523501277" sldId="349"/>
            <ac:spMk id="7" creationId="{FC9E1FF0-4C73-4926-BD5C-D899FC7D969D}"/>
          </ac:spMkLst>
        </pc:spChg>
        <pc:spChg chg="add del mod">
          <ac:chgData name="Shaul Chamoula" userId="ac6f003072e8c24a" providerId="LiveId" clId="{B0246478-02A5-41AE-9837-F7ABD29BCFFB}" dt="2020-08-02T13:10:19.342" v="2990" actId="22"/>
          <ac:spMkLst>
            <pc:docMk/>
            <pc:sldMk cId="1523501277" sldId="349"/>
            <ac:spMk id="9" creationId="{DBA9AC4E-49B7-475D-835B-1A5C630EE9C6}"/>
          </ac:spMkLst>
        </pc:spChg>
        <pc:spChg chg="mod">
          <ac:chgData name="Shaul Chamoula" userId="ac6f003072e8c24a" providerId="LiveId" clId="{B0246478-02A5-41AE-9837-F7ABD29BCFFB}" dt="2020-08-02T16:16:19.563" v="4424" actId="6549"/>
          <ac:spMkLst>
            <pc:docMk/>
            <pc:sldMk cId="1523501277" sldId="349"/>
            <ac:spMk id="12" creationId="{A1B5A734-1009-445D-8B09-29058D1E7961}"/>
          </ac:spMkLst>
        </pc:spChg>
        <pc:spChg chg="del">
          <ac:chgData name="Shaul Chamoula" userId="ac6f003072e8c24a" providerId="LiveId" clId="{B0246478-02A5-41AE-9837-F7ABD29BCFFB}" dt="2020-08-02T12:48:42.495" v="2499" actId="478"/>
          <ac:spMkLst>
            <pc:docMk/>
            <pc:sldMk cId="1523501277" sldId="349"/>
            <ac:spMk id="23" creationId="{CE252592-3815-4B0B-A9C3-B392A6ABABE7}"/>
          </ac:spMkLst>
        </pc:spChg>
        <pc:spChg chg="del">
          <ac:chgData name="Shaul Chamoula" userId="ac6f003072e8c24a" providerId="LiveId" clId="{B0246478-02A5-41AE-9837-F7ABD29BCFFB}" dt="2020-08-02T12:48:41.419" v="2498" actId="478"/>
          <ac:spMkLst>
            <pc:docMk/>
            <pc:sldMk cId="1523501277" sldId="349"/>
            <ac:spMk id="24" creationId="{95445346-C57B-4F2E-A75C-7E5EF8911FFB}"/>
          </ac:spMkLst>
        </pc:spChg>
        <pc:spChg chg="del">
          <ac:chgData name="Shaul Chamoula" userId="ac6f003072e8c24a" providerId="LiveId" clId="{B0246478-02A5-41AE-9837-F7ABD29BCFFB}" dt="2020-08-02T12:48:45.164" v="2500" actId="478"/>
          <ac:spMkLst>
            <pc:docMk/>
            <pc:sldMk cId="1523501277" sldId="349"/>
            <ac:spMk id="25" creationId="{B5765584-A242-47FF-B52E-9C8ABA27AA9B}"/>
          </ac:spMkLst>
        </pc:spChg>
        <pc:spChg chg="add del mod">
          <ac:chgData name="Shaul Chamoula" userId="ac6f003072e8c24a" providerId="LiveId" clId="{B0246478-02A5-41AE-9837-F7ABD29BCFFB}" dt="2020-08-02T13:10:19.342" v="2990" actId="22"/>
          <ac:spMkLst>
            <pc:docMk/>
            <pc:sldMk cId="1523501277" sldId="349"/>
            <ac:spMk id="43" creationId="{5ED16D42-60D0-4C5F-AC32-4A7E5667EE79}"/>
          </ac:spMkLst>
        </pc:spChg>
        <pc:spChg chg="mod">
          <ac:chgData name="Shaul Chamoula" userId="ac6f003072e8c24a" providerId="LiveId" clId="{B0246478-02A5-41AE-9837-F7ABD29BCFFB}" dt="2020-08-02T12:48:47.239" v="2502" actId="20577"/>
          <ac:spMkLst>
            <pc:docMk/>
            <pc:sldMk cId="1523501277" sldId="349"/>
            <ac:spMk id="57" creationId="{B27E32F5-2261-4C9D-B793-D92FF4023BF9}"/>
          </ac:spMkLst>
        </pc:spChg>
        <pc:spChg chg="mod">
          <ac:chgData name="Shaul Chamoula" userId="ac6f003072e8c24a" providerId="LiveId" clId="{B0246478-02A5-41AE-9837-F7ABD29BCFFB}" dt="2020-08-09T17:18:41.786" v="4699" actId="14100"/>
          <ac:spMkLst>
            <pc:docMk/>
            <pc:sldMk cId="1523501277" sldId="349"/>
            <ac:spMk id="149" creationId="{43F5E5E7-F430-4963-A2D0-36833D91AFB2}"/>
          </ac:spMkLst>
        </pc:spChg>
        <pc:spChg chg="mod">
          <ac:chgData name="Shaul Chamoula" userId="ac6f003072e8c24a" providerId="LiveId" clId="{B0246478-02A5-41AE-9837-F7ABD29BCFFB}" dt="2020-08-09T17:18:50.501" v="4700" actId="1076"/>
          <ac:spMkLst>
            <pc:docMk/>
            <pc:sldMk cId="1523501277" sldId="349"/>
            <ac:spMk id="151" creationId="{4D06D960-22D0-4579-81DA-DFE6D3796C4E}"/>
          </ac:spMkLst>
        </pc:spChg>
        <pc:graphicFrameChg chg="del">
          <ac:chgData name="Shaul Chamoula" userId="ac6f003072e8c24a" providerId="LiveId" clId="{B0246478-02A5-41AE-9837-F7ABD29BCFFB}" dt="2020-08-02T12:48:50.768" v="2503" actId="478"/>
          <ac:graphicFrameMkLst>
            <pc:docMk/>
            <pc:sldMk cId="1523501277" sldId="349"/>
            <ac:graphicFrameMk id="10" creationId="{15F41599-154A-418B-A73C-D6B35BDF2FF3}"/>
          </ac:graphicFrameMkLst>
        </pc:graphicFrameChg>
        <pc:cxnChg chg="mod">
          <ac:chgData name="Shaul Chamoula" userId="ac6f003072e8c24a" providerId="LiveId" clId="{B0246478-02A5-41AE-9837-F7ABD29BCFFB}" dt="2020-08-02T12:48:38.743" v="2497" actId="478"/>
          <ac:cxnSpMkLst>
            <pc:docMk/>
            <pc:sldMk cId="1523501277" sldId="349"/>
            <ac:cxnSpMk id="59" creationId="{42685256-48E8-4746-B9EB-34DCD388A232}"/>
          </ac:cxnSpMkLst>
        </pc:cxnChg>
      </pc:sldChg>
      <pc:sldChg chg="delSp modSp add mod">
        <pc:chgData name="Shaul Chamoula" userId="ac6f003072e8c24a" providerId="LiveId" clId="{B0246478-02A5-41AE-9837-F7ABD29BCFFB}" dt="2020-08-02T12:23:36.818" v="2209" actId="20577"/>
        <pc:sldMkLst>
          <pc:docMk/>
          <pc:sldMk cId="284434735" sldId="350"/>
        </pc:sldMkLst>
        <pc:spChg chg="mod">
          <ac:chgData name="Shaul Chamoula" userId="ac6f003072e8c24a" providerId="LiveId" clId="{B0246478-02A5-41AE-9837-F7ABD29BCFFB}" dt="2020-08-02T12:23:36.818" v="2209" actId="20577"/>
          <ac:spMkLst>
            <pc:docMk/>
            <pc:sldMk cId="284434735" sldId="350"/>
            <ac:spMk id="5" creationId="{BF4BC3EF-13A2-4702-914A-65AA4A0DE282}"/>
          </ac:spMkLst>
        </pc:spChg>
        <pc:spChg chg="del">
          <ac:chgData name="Shaul Chamoula" userId="ac6f003072e8c24a" providerId="LiveId" clId="{B0246478-02A5-41AE-9837-F7ABD29BCFFB}" dt="2020-08-02T10:47:28.663" v="1869" actId="478"/>
          <ac:spMkLst>
            <pc:docMk/>
            <pc:sldMk cId="284434735" sldId="350"/>
            <ac:spMk id="7" creationId="{FC9E1FF0-4C73-4926-BD5C-D899FC7D969D}"/>
          </ac:spMkLst>
        </pc:spChg>
        <pc:spChg chg="mod">
          <ac:chgData name="Shaul Chamoula" userId="ac6f003072e8c24a" providerId="LiveId" clId="{B0246478-02A5-41AE-9837-F7ABD29BCFFB}" dt="2020-08-02T10:47:19.345" v="1868" actId="20577"/>
          <ac:spMkLst>
            <pc:docMk/>
            <pc:sldMk cId="284434735" sldId="350"/>
            <ac:spMk id="12" creationId="{A1B5A734-1009-445D-8B09-29058D1E7961}"/>
          </ac:spMkLst>
        </pc:spChg>
        <pc:spChg chg="del">
          <ac:chgData name="Shaul Chamoula" userId="ac6f003072e8c24a" providerId="LiveId" clId="{B0246478-02A5-41AE-9837-F7ABD29BCFFB}" dt="2020-08-02T10:47:31.846" v="1871" actId="478"/>
          <ac:spMkLst>
            <pc:docMk/>
            <pc:sldMk cId="284434735" sldId="350"/>
            <ac:spMk id="23" creationId="{CE252592-3815-4B0B-A9C3-B392A6ABABE7}"/>
          </ac:spMkLst>
        </pc:spChg>
        <pc:spChg chg="del">
          <ac:chgData name="Shaul Chamoula" userId="ac6f003072e8c24a" providerId="LiveId" clId="{B0246478-02A5-41AE-9837-F7ABD29BCFFB}" dt="2020-08-02T10:47:31.064" v="1870" actId="478"/>
          <ac:spMkLst>
            <pc:docMk/>
            <pc:sldMk cId="284434735" sldId="350"/>
            <ac:spMk id="24" creationId="{95445346-C57B-4F2E-A75C-7E5EF8911FFB}"/>
          </ac:spMkLst>
        </pc:spChg>
        <pc:spChg chg="del">
          <ac:chgData name="Shaul Chamoula" userId="ac6f003072e8c24a" providerId="LiveId" clId="{B0246478-02A5-41AE-9837-F7ABD29BCFFB}" dt="2020-08-02T10:47:33.509" v="1872" actId="478"/>
          <ac:spMkLst>
            <pc:docMk/>
            <pc:sldMk cId="284434735" sldId="350"/>
            <ac:spMk id="25" creationId="{B5765584-A242-47FF-B52E-9C8ABA27AA9B}"/>
          </ac:spMkLst>
        </pc:spChg>
        <pc:spChg chg="mod">
          <ac:chgData name="Shaul Chamoula" userId="ac6f003072e8c24a" providerId="LiveId" clId="{B0246478-02A5-41AE-9837-F7ABD29BCFFB}" dt="2020-08-02T12:19:57.074" v="2160" actId="20577"/>
          <ac:spMkLst>
            <pc:docMk/>
            <pc:sldMk cId="284434735" sldId="350"/>
            <ac:spMk id="55" creationId="{0D3341D7-CC99-4604-900B-B3DB2410E8D6}"/>
          </ac:spMkLst>
        </pc:spChg>
        <pc:spChg chg="mod">
          <ac:chgData name="Shaul Chamoula" userId="ac6f003072e8c24a" providerId="LiveId" clId="{B0246478-02A5-41AE-9837-F7ABD29BCFFB}" dt="2020-08-02T10:47:41.746" v="1877" actId="20577"/>
          <ac:spMkLst>
            <pc:docMk/>
            <pc:sldMk cId="284434735" sldId="350"/>
            <ac:spMk id="57" creationId="{B27E32F5-2261-4C9D-B793-D92FF4023BF9}"/>
          </ac:spMkLst>
        </pc:spChg>
        <pc:spChg chg="del">
          <ac:chgData name="Shaul Chamoula" userId="ac6f003072e8c24a" providerId="LiveId" clId="{B0246478-02A5-41AE-9837-F7ABD29BCFFB}" dt="2020-08-02T10:46:18.939" v="1782" actId="478"/>
          <ac:spMkLst>
            <pc:docMk/>
            <pc:sldMk cId="284434735" sldId="350"/>
            <ac:spMk id="149" creationId="{43F5E5E7-F430-4963-A2D0-36833D91AFB2}"/>
          </ac:spMkLst>
        </pc:spChg>
        <pc:spChg chg="del">
          <ac:chgData name="Shaul Chamoula" userId="ac6f003072e8c24a" providerId="LiveId" clId="{B0246478-02A5-41AE-9837-F7ABD29BCFFB}" dt="2020-08-02T10:46:22.566" v="1783" actId="478"/>
          <ac:spMkLst>
            <pc:docMk/>
            <pc:sldMk cId="284434735" sldId="350"/>
            <ac:spMk id="151" creationId="{4D06D960-22D0-4579-81DA-DFE6D3796C4E}"/>
          </ac:spMkLst>
        </pc:spChg>
        <pc:graphicFrameChg chg="del">
          <ac:chgData name="Shaul Chamoula" userId="ac6f003072e8c24a" providerId="LiveId" clId="{B0246478-02A5-41AE-9837-F7ABD29BCFFB}" dt="2020-08-02T10:47:47.538" v="1878" actId="478"/>
          <ac:graphicFrameMkLst>
            <pc:docMk/>
            <pc:sldMk cId="284434735" sldId="350"/>
            <ac:graphicFrameMk id="10" creationId="{15F41599-154A-418B-A73C-D6B35BDF2FF3}"/>
          </ac:graphicFrameMkLst>
        </pc:graphicFrameChg>
        <pc:cxnChg chg="mod">
          <ac:chgData name="Shaul Chamoula" userId="ac6f003072e8c24a" providerId="LiveId" clId="{B0246478-02A5-41AE-9837-F7ABD29BCFFB}" dt="2020-08-02T10:47:28.663" v="1869" actId="478"/>
          <ac:cxnSpMkLst>
            <pc:docMk/>
            <pc:sldMk cId="284434735" sldId="350"/>
            <ac:cxnSpMk id="59" creationId="{42685256-48E8-4746-B9EB-34DCD388A232}"/>
          </ac:cxnSpMkLst>
        </pc:cxnChg>
      </pc:sldChg>
      <pc:sldChg chg="addSp delSp modSp add mod">
        <pc:chgData name="Shaul Chamoula" userId="ac6f003072e8c24a" providerId="LiveId" clId="{B0246478-02A5-41AE-9837-F7ABD29BCFFB}" dt="2020-08-02T12:57:58.431" v="2836" actId="20577"/>
        <pc:sldMkLst>
          <pc:docMk/>
          <pc:sldMk cId="4089193039" sldId="351"/>
        </pc:sldMkLst>
        <pc:spChg chg="mod">
          <ac:chgData name="Shaul Chamoula" userId="ac6f003072e8c24a" providerId="LiveId" clId="{B0246478-02A5-41AE-9837-F7ABD29BCFFB}" dt="2020-08-02T12:56:25.914" v="2756" actId="20577"/>
          <ac:spMkLst>
            <pc:docMk/>
            <pc:sldMk cId="4089193039" sldId="351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2:57:58.431" v="2836" actId="20577"/>
          <ac:spMkLst>
            <pc:docMk/>
            <pc:sldMk cId="4089193039" sldId="351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8-02T12:19:28.843" v="2150" actId="20577"/>
          <ac:spMkLst>
            <pc:docMk/>
            <pc:sldMk cId="4089193039" sldId="351"/>
            <ac:spMk id="55" creationId="{0D3341D7-CC99-4604-900B-B3DB2410E8D6}"/>
          </ac:spMkLst>
        </pc:spChg>
        <pc:grpChg chg="add del">
          <ac:chgData name="Shaul Chamoula" userId="ac6f003072e8c24a" providerId="LiveId" clId="{B0246478-02A5-41AE-9837-F7ABD29BCFFB}" dt="2020-08-02T12:43:16.477" v="2473" actId="478"/>
          <ac:grpSpMkLst>
            <pc:docMk/>
            <pc:sldMk cId="4089193039" sldId="351"/>
            <ac:grpSpMk id="3" creationId="{F4A0A695-9F06-4EC9-90F4-16E8EAF017AC}"/>
          </ac:grpSpMkLst>
        </pc:grpChg>
        <pc:grpChg chg="add del">
          <ac:chgData name="Shaul Chamoula" userId="ac6f003072e8c24a" providerId="LiveId" clId="{B0246478-02A5-41AE-9837-F7ABD29BCFFB}" dt="2020-08-02T12:43:16.477" v="2473" actId="478"/>
          <ac:grpSpMkLst>
            <pc:docMk/>
            <pc:sldMk cId="4089193039" sldId="351"/>
            <ac:grpSpMk id="14" creationId="{CDFCDA48-416D-4618-926A-3DCD6FE460C7}"/>
          </ac:grpSpMkLst>
        </pc:grpChg>
        <pc:grpChg chg="del">
          <ac:chgData name="Shaul Chamoula" userId="ac6f003072e8c24a" providerId="LiveId" clId="{B0246478-02A5-41AE-9837-F7ABD29BCFFB}" dt="2020-08-02T12:42:26.074" v="2464" actId="478"/>
          <ac:grpSpMkLst>
            <pc:docMk/>
            <pc:sldMk cId="4089193039" sldId="351"/>
            <ac:grpSpMk id="26" creationId="{57D31D34-ADCF-4BB5-8A81-9063B5AA1549}"/>
          </ac:grpSpMkLst>
        </pc:grpChg>
        <pc:grpChg chg="add del">
          <ac:chgData name="Shaul Chamoula" userId="ac6f003072e8c24a" providerId="LiveId" clId="{B0246478-02A5-41AE-9837-F7ABD29BCFFB}" dt="2020-08-02T12:43:16.477" v="2473" actId="478"/>
          <ac:grpSpMkLst>
            <pc:docMk/>
            <pc:sldMk cId="4089193039" sldId="351"/>
            <ac:grpSpMk id="31" creationId="{04F5AB09-1171-4026-A50B-D2A7F2679784}"/>
          </ac:grpSpMkLst>
        </pc:grpChg>
        <pc:grpChg chg="add del">
          <ac:chgData name="Shaul Chamoula" userId="ac6f003072e8c24a" providerId="LiveId" clId="{B0246478-02A5-41AE-9837-F7ABD29BCFFB}" dt="2020-08-02T12:43:16.477" v="2473" actId="478"/>
          <ac:grpSpMkLst>
            <pc:docMk/>
            <pc:sldMk cId="4089193039" sldId="351"/>
            <ac:grpSpMk id="37" creationId="{4515D652-2A53-48FF-8DC7-A8BAA4E380DC}"/>
          </ac:grpSpMkLst>
        </pc:grpChg>
        <pc:grpChg chg="add del">
          <ac:chgData name="Shaul Chamoula" userId="ac6f003072e8c24a" providerId="LiveId" clId="{B0246478-02A5-41AE-9837-F7ABD29BCFFB}" dt="2020-08-02T12:43:16.477" v="2473" actId="478"/>
          <ac:grpSpMkLst>
            <pc:docMk/>
            <pc:sldMk cId="4089193039" sldId="351"/>
            <ac:grpSpMk id="84" creationId="{27624E80-7693-4DAF-BD8A-5A13BABF820E}"/>
          </ac:grpSpMkLst>
        </pc:grpChg>
        <pc:grpChg chg="add del mod">
          <ac:chgData name="Shaul Chamoula" userId="ac6f003072e8c24a" providerId="LiveId" clId="{B0246478-02A5-41AE-9837-F7ABD29BCFFB}" dt="2020-08-02T12:43:22.673" v="2474" actId="1076"/>
          <ac:grpSpMkLst>
            <pc:docMk/>
            <pc:sldMk cId="4089193039" sldId="351"/>
            <ac:grpSpMk id="96" creationId="{B05C9624-A8E0-4362-A88E-502D27834C65}"/>
          </ac:grpSpMkLst>
        </pc:grpChg>
        <pc:grpChg chg="add del mod">
          <ac:chgData name="Shaul Chamoula" userId="ac6f003072e8c24a" providerId="LiveId" clId="{B0246478-02A5-41AE-9837-F7ABD29BCFFB}" dt="2020-08-02T12:43:30.731" v="2475" actId="1076"/>
          <ac:grpSpMkLst>
            <pc:docMk/>
            <pc:sldMk cId="4089193039" sldId="351"/>
            <ac:grpSpMk id="100" creationId="{B2B01CF5-85A8-4301-A9CC-D60A92BE11E0}"/>
          </ac:grpSpMkLst>
        </pc:grpChg>
        <pc:grpChg chg="add del mod">
          <ac:chgData name="Shaul Chamoula" userId="ac6f003072e8c24a" providerId="LiveId" clId="{B0246478-02A5-41AE-9837-F7ABD29BCFFB}" dt="2020-08-02T12:43:16.477" v="2473" actId="478"/>
          <ac:grpSpMkLst>
            <pc:docMk/>
            <pc:sldMk cId="4089193039" sldId="351"/>
            <ac:grpSpMk id="107" creationId="{FF3CB265-CE85-4CC6-B517-2FDBA8D25B1C}"/>
          </ac:grpSpMkLst>
        </pc:grpChg>
        <pc:grpChg chg="del">
          <ac:chgData name="Shaul Chamoula" userId="ac6f003072e8c24a" providerId="LiveId" clId="{B0246478-02A5-41AE-9837-F7ABD29BCFFB}" dt="2020-08-02T12:42:26.074" v="2464" actId="478"/>
          <ac:grpSpMkLst>
            <pc:docMk/>
            <pc:sldMk cId="4089193039" sldId="351"/>
            <ac:grpSpMk id="111" creationId="{DB55182C-FAE8-47B0-952F-0157D3523A53}"/>
          </ac:grpSpMkLst>
        </pc:grpChg>
        <pc:cxnChg chg="mod">
          <ac:chgData name="Shaul Chamoula" userId="ac6f003072e8c24a" providerId="LiveId" clId="{B0246478-02A5-41AE-9837-F7ABD29BCFFB}" dt="2020-08-02T12:43:16.477" v="2473" actId="478"/>
          <ac:cxnSpMkLst>
            <pc:docMk/>
            <pc:sldMk cId="4089193039" sldId="351"/>
            <ac:cxnSpMk id="4" creationId="{625EE002-B249-4D58-8758-D06E0ADA2E31}"/>
          </ac:cxnSpMkLst>
        </pc:cxnChg>
        <pc:cxnChg chg="mod">
          <ac:chgData name="Shaul Chamoula" userId="ac6f003072e8c24a" providerId="LiveId" clId="{B0246478-02A5-41AE-9837-F7ABD29BCFFB}" dt="2020-08-02T12:42:26.074" v="2464" actId="478"/>
          <ac:cxnSpMkLst>
            <pc:docMk/>
            <pc:sldMk cId="4089193039" sldId="351"/>
            <ac:cxnSpMk id="13" creationId="{CCB7CC51-1599-4E31-93F4-8DC5CA1AED43}"/>
          </ac:cxnSpMkLst>
        </pc:cxnChg>
        <pc:cxnChg chg="del mod">
          <ac:chgData name="Shaul Chamoula" userId="ac6f003072e8c24a" providerId="LiveId" clId="{B0246478-02A5-41AE-9837-F7ABD29BCFFB}" dt="2020-08-02T12:42:26.074" v="2464" actId="478"/>
          <ac:cxnSpMkLst>
            <pc:docMk/>
            <pc:sldMk cId="4089193039" sldId="351"/>
            <ac:cxnSpMk id="36" creationId="{3BBD3345-1E05-49DE-AD83-9CE59C675787}"/>
          </ac:cxnSpMkLst>
        </pc:cxnChg>
        <pc:cxnChg chg="add del mod">
          <ac:chgData name="Shaul Chamoula" userId="ac6f003072e8c24a" providerId="LiveId" clId="{B0246478-02A5-41AE-9837-F7ABD29BCFFB}" dt="2020-08-02T12:43:16.477" v="2473" actId="478"/>
          <ac:cxnSpMkLst>
            <pc:docMk/>
            <pc:sldMk cId="4089193039" sldId="351"/>
            <ac:cxnSpMk id="42" creationId="{3A65B82B-E1F0-4D15-A2E6-9ACF3C725DC1}"/>
          </ac:cxnSpMkLst>
        </pc:cxnChg>
        <pc:cxnChg chg="del mod">
          <ac:chgData name="Shaul Chamoula" userId="ac6f003072e8c24a" providerId="LiveId" clId="{B0246478-02A5-41AE-9837-F7ABD29BCFFB}" dt="2020-08-02T12:42:26.074" v="2464" actId="478"/>
          <ac:cxnSpMkLst>
            <pc:docMk/>
            <pc:sldMk cId="4089193039" sldId="351"/>
            <ac:cxnSpMk id="44" creationId="{A1F13913-20ED-4910-A5E0-817AC5D25372}"/>
          </ac:cxnSpMkLst>
        </pc:cxnChg>
        <pc:cxnChg chg="add del mod">
          <ac:chgData name="Shaul Chamoula" userId="ac6f003072e8c24a" providerId="LiveId" clId="{B0246478-02A5-41AE-9837-F7ABD29BCFFB}" dt="2020-08-02T12:43:16.477" v="2473" actId="478"/>
          <ac:cxnSpMkLst>
            <pc:docMk/>
            <pc:sldMk cId="4089193039" sldId="351"/>
            <ac:cxnSpMk id="46" creationId="{F09E39BA-0B8F-4EC7-88F6-8B8D98F6914B}"/>
          </ac:cxnSpMkLst>
        </pc:cxnChg>
        <pc:cxnChg chg="add del">
          <ac:chgData name="Shaul Chamoula" userId="ac6f003072e8c24a" providerId="LiveId" clId="{B0246478-02A5-41AE-9837-F7ABD29BCFFB}" dt="2020-08-02T12:43:16.477" v="2473" actId="478"/>
          <ac:cxnSpMkLst>
            <pc:docMk/>
            <pc:sldMk cId="4089193039" sldId="351"/>
            <ac:cxnSpMk id="105" creationId="{59B36EE2-6E4D-49AC-830E-CEBCE51C8F7A}"/>
          </ac:cxnSpMkLst>
        </pc:cxnChg>
        <pc:cxnChg chg="add del mod">
          <ac:chgData name="Shaul Chamoula" userId="ac6f003072e8c24a" providerId="LiveId" clId="{B0246478-02A5-41AE-9837-F7ABD29BCFFB}" dt="2020-08-02T12:43:16.477" v="2473" actId="478"/>
          <ac:cxnSpMkLst>
            <pc:docMk/>
            <pc:sldMk cId="4089193039" sldId="351"/>
            <ac:cxnSpMk id="106" creationId="{A800D727-E34A-43C1-B393-BA5FD575C560}"/>
          </ac:cxnSpMkLst>
        </pc:cxnChg>
        <pc:cxnChg chg="del mod">
          <ac:chgData name="Shaul Chamoula" userId="ac6f003072e8c24a" providerId="LiveId" clId="{B0246478-02A5-41AE-9837-F7ABD29BCFFB}" dt="2020-08-02T12:42:26.074" v="2464" actId="478"/>
          <ac:cxnSpMkLst>
            <pc:docMk/>
            <pc:sldMk cId="4089193039" sldId="351"/>
            <ac:cxnSpMk id="116" creationId="{7B88D7A9-EAA4-445F-88B0-A121D91FD4E3}"/>
          </ac:cxnSpMkLst>
        </pc:cxnChg>
        <pc:cxnChg chg="del mod">
          <ac:chgData name="Shaul Chamoula" userId="ac6f003072e8c24a" providerId="LiveId" clId="{B0246478-02A5-41AE-9837-F7ABD29BCFFB}" dt="2020-08-02T12:42:26.074" v="2464" actId="478"/>
          <ac:cxnSpMkLst>
            <pc:docMk/>
            <pc:sldMk cId="4089193039" sldId="351"/>
            <ac:cxnSpMk id="118" creationId="{E9C82DC4-CC5B-488E-A720-B9AF04666A87}"/>
          </ac:cxnSpMkLst>
        </pc:cxnChg>
      </pc:sldChg>
      <pc:sldChg chg="delSp modSp add mod">
        <pc:chgData name="Shaul Chamoula" userId="ac6f003072e8c24a" providerId="LiveId" clId="{B0246478-02A5-41AE-9837-F7ABD29BCFFB}" dt="2020-08-02T12:54:55.326" v="2754" actId="20577"/>
        <pc:sldMkLst>
          <pc:docMk/>
          <pc:sldMk cId="1621023045" sldId="352"/>
        </pc:sldMkLst>
        <pc:spChg chg="mod">
          <ac:chgData name="Shaul Chamoula" userId="ac6f003072e8c24a" providerId="LiveId" clId="{B0246478-02A5-41AE-9837-F7ABD29BCFFB}" dt="2020-08-02T12:54:55.326" v="2754" actId="20577"/>
          <ac:spMkLst>
            <pc:docMk/>
            <pc:sldMk cId="1621023045" sldId="352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2:49:40.913" v="2513" actId="20577"/>
          <ac:spMkLst>
            <pc:docMk/>
            <pc:sldMk cId="1621023045" sldId="352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8-02T12:19:46.163" v="2156" actId="255"/>
          <ac:spMkLst>
            <pc:docMk/>
            <pc:sldMk cId="1621023045" sldId="352"/>
            <ac:spMk id="55" creationId="{0D3341D7-CC99-4604-900B-B3DB2410E8D6}"/>
          </ac:spMkLst>
        </pc:spChg>
        <pc:grpChg chg="del">
          <ac:chgData name="Shaul Chamoula" userId="ac6f003072e8c24a" providerId="LiveId" clId="{B0246478-02A5-41AE-9837-F7ABD29BCFFB}" dt="2020-08-02T12:41:49.489" v="2460" actId="478"/>
          <ac:grpSpMkLst>
            <pc:docMk/>
            <pc:sldMk cId="1621023045" sldId="352"/>
            <ac:grpSpMk id="3" creationId="{F4A0A695-9F06-4EC9-90F4-16E8EAF017AC}"/>
          </ac:grpSpMkLst>
        </pc:grpChg>
        <pc:grpChg chg="del">
          <ac:chgData name="Shaul Chamoula" userId="ac6f003072e8c24a" providerId="LiveId" clId="{B0246478-02A5-41AE-9837-F7ABD29BCFFB}" dt="2020-08-02T12:41:59.579" v="2461" actId="478"/>
          <ac:grpSpMkLst>
            <pc:docMk/>
            <pc:sldMk cId="1621023045" sldId="352"/>
            <ac:grpSpMk id="6" creationId="{3902BBDF-B01F-44FF-9BA5-916488D2C3E4}"/>
          </ac:grpSpMkLst>
        </pc:grpChg>
        <pc:grpChg chg="del">
          <ac:chgData name="Shaul Chamoula" userId="ac6f003072e8c24a" providerId="LiveId" clId="{B0246478-02A5-41AE-9837-F7ABD29BCFFB}" dt="2020-08-02T12:41:59.579" v="2461" actId="478"/>
          <ac:grpSpMkLst>
            <pc:docMk/>
            <pc:sldMk cId="1621023045" sldId="352"/>
            <ac:grpSpMk id="14" creationId="{CDFCDA48-416D-4618-926A-3DCD6FE460C7}"/>
          </ac:grpSpMkLst>
        </pc:grpChg>
        <pc:grpChg chg="del">
          <ac:chgData name="Shaul Chamoula" userId="ac6f003072e8c24a" providerId="LiveId" clId="{B0246478-02A5-41AE-9837-F7ABD29BCFFB}" dt="2020-08-02T12:41:39.898" v="2458" actId="478"/>
          <ac:grpSpMkLst>
            <pc:docMk/>
            <pc:sldMk cId="1621023045" sldId="352"/>
            <ac:grpSpMk id="26" creationId="{57D31D34-ADCF-4BB5-8A81-9063B5AA1549}"/>
          </ac:grpSpMkLst>
        </pc:grpChg>
        <pc:grpChg chg="del">
          <ac:chgData name="Shaul Chamoula" userId="ac6f003072e8c24a" providerId="LiveId" clId="{B0246478-02A5-41AE-9837-F7ABD29BCFFB}" dt="2020-08-02T12:41:39.898" v="2458" actId="478"/>
          <ac:grpSpMkLst>
            <pc:docMk/>
            <pc:sldMk cId="1621023045" sldId="352"/>
            <ac:grpSpMk id="31" creationId="{04F5AB09-1171-4026-A50B-D2A7F2679784}"/>
          </ac:grpSpMkLst>
        </pc:grpChg>
        <pc:grpChg chg="del">
          <ac:chgData name="Shaul Chamoula" userId="ac6f003072e8c24a" providerId="LiveId" clId="{B0246478-02A5-41AE-9837-F7ABD29BCFFB}" dt="2020-08-02T12:41:45.139" v="2459" actId="478"/>
          <ac:grpSpMkLst>
            <pc:docMk/>
            <pc:sldMk cId="1621023045" sldId="352"/>
            <ac:grpSpMk id="37" creationId="{4515D652-2A53-48FF-8DC7-A8BAA4E380DC}"/>
          </ac:grpSpMkLst>
        </pc:grpChg>
        <pc:grpChg chg="del">
          <ac:chgData name="Shaul Chamoula" userId="ac6f003072e8c24a" providerId="LiveId" clId="{B0246478-02A5-41AE-9837-F7ABD29BCFFB}" dt="2020-08-02T12:41:49.489" v="2460" actId="478"/>
          <ac:grpSpMkLst>
            <pc:docMk/>
            <pc:sldMk cId="1621023045" sldId="352"/>
            <ac:grpSpMk id="84" creationId="{27624E80-7693-4DAF-BD8A-5A13BABF820E}"/>
          </ac:grpSpMkLst>
        </pc:grpChg>
        <pc:grpChg chg="del">
          <ac:chgData name="Shaul Chamoula" userId="ac6f003072e8c24a" providerId="LiveId" clId="{B0246478-02A5-41AE-9837-F7ABD29BCFFB}" dt="2020-08-02T12:41:45.139" v="2459" actId="478"/>
          <ac:grpSpMkLst>
            <pc:docMk/>
            <pc:sldMk cId="1621023045" sldId="352"/>
            <ac:grpSpMk id="96" creationId="{B05C9624-A8E0-4362-A88E-502D27834C65}"/>
          </ac:grpSpMkLst>
        </pc:grpChg>
        <pc:grpChg chg="del">
          <ac:chgData name="Shaul Chamoula" userId="ac6f003072e8c24a" providerId="LiveId" clId="{B0246478-02A5-41AE-9837-F7ABD29BCFFB}" dt="2020-08-02T12:41:45.139" v="2459" actId="478"/>
          <ac:grpSpMkLst>
            <pc:docMk/>
            <pc:sldMk cId="1621023045" sldId="352"/>
            <ac:grpSpMk id="100" creationId="{B2B01CF5-85A8-4301-A9CC-D60A92BE11E0}"/>
          </ac:grpSpMkLst>
        </pc:grpChg>
        <pc:grpChg chg="mod">
          <ac:chgData name="Shaul Chamoula" userId="ac6f003072e8c24a" providerId="LiveId" clId="{B0246478-02A5-41AE-9837-F7ABD29BCFFB}" dt="2020-08-02T12:42:08.290" v="2463" actId="1076"/>
          <ac:grpSpMkLst>
            <pc:docMk/>
            <pc:sldMk cId="1621023045" sldId="352"/>
            <ac:grpSpMk id="107" creationId="{FF3CB265-CE85-4CC6-B517-2FDBA8D25B1C}"/>
          </ac:grpSpMkLst>
        </pc:grpChg>
        <pc:grpChg chg="del">
          <ac:chgData name="Shaul Chamoula" userId="ac6f003072e8c24a" providerId="LiveId" clId="{B0246478-02A5-41AE-9837-F7ABD29BCFFB}" dt="2020-08-02T12:41:39.898" v="2458" actId="478"/>
          <ac:grpSpMkLst>
            <pc:docMk/>
            <pc:sldMk cId="1621023045" sldId="352"/>
            <ac:grpSpMk id="111" creationId="{DB55182C-FAE8-47B0-952F-0157D3523A53}"/>
          </ac:grpSpMkLst>
        </pc:grpChg>
        <pc:cxnChg chg="del mod">
          <ac:chgData name="Shaul Chamoula" userId="ac6f003072e8c24a" providerId="LiveId" clId="{B0246478-02A5-41AE-9837-F7ABD29BCFFB}" dt="2020-08-02T12:41:39.898" v="2458" actId="478"/>
          <ac:cxnSpMkLst>
            <pc:docMk/>
            <pc:sldMk cId="1621023045" sldId="352"/>
            <ac:cxnSpMk id="4" creationId="{625EE002-B249-4D58-8758-D06E0ADA2E31}"/>
          </ac:cxnSpMkLst>
        </pc:cxnChg>
        <pc:cxnChg chg="del mod">
          <ac:chgData name="Shaul Chamoula" userId="ac6f003072e8c24a" providerId="LiveId" clId="{B0246478-02A5-41AE-9837-F7ABD29BCFFB}" dt="2020-08-02T12:41:39.898" v="2458" actId="478"/>
          <ac:cxnSpMkLst>
            <pc:docMk/>
            <pc:sldMk cId="1621023045" sldId="352"/>
            <ac:cxnSpMk id="8" creationId="{C382850B-5510-4789-B0AD-121C5583CF23}"/>
          </ac:cxnSpMkLst>
        </pc:cxnChg>
        <pc:cxnChg chg="del mod">
          <ac:chgData name="Shaul Chamoula" userId="ac6f003072e8c24a" providerId="LiveId" clId="{B0246478-02A5-41AE-9837-F7ABD29BCFFB}" dt="2020-08-02T12:41:39.898" v="2458" actId="478"/>
          <ac:cxnSpMkLst>
            <pc:docMk/>
            <pc:sldMk cId="1621023045" sldId="352"/>
            <ac:cxnSpMk id="13" creationId="{CCB7CC51-1599-4E31-93F4-8DC5CA1AED43}"/>
          </ac:cxnSpMkLst>
        </pc:cxnChg>
        <pc:cxnChg chg="del mod">
          <ac:chgData name="Shaul Chamoula" userId="ac6f003072e8c24a" providerId="LiveId" clId="{B0246478-02A5-41AE-9837-F7ABD29BCFFB}" dt="2020-08-02T12:41:39.898" v="2458" actId="478"/>
          <ac:cxnSpMkLst>
            <pc:docMk/>
            <pc:sldMk cId="1621023045" sldId="352"/>
            <ac:cxnSpMk id="36" creationId="{3BBD3345-1E05-49DE-AD83-9CE59C675787}"/>
          </ac:cxnSpMkLst>
        </pc:cxnChg>
        <pc:cxnChg chg="del mod">
          <ac:chgData name="Shaul Chamoula" userId="ac6f003072e8c24a" providerId="LiveId" clId="{B0246478-02A5-41AE-9837-F7ABD29BCFFB}" dt="2020-08-02T12:41:49.489" v="2460" actId="478"/>
          <ac:cxnSpMkLst>
            <pc:docMk/>
            <pc:sldMk cId="1621023045" sldId="352"/>
            <ac:cxnSpMk id="42" creationId="{3A65B82B-E1F0-4D15-A2E6-9ACF3C725DC1}"/>
          </ac:cxnSpMkLst>
        </pc:cxnChg>
        <pc:cxnChg chg="del mod">
          <ac:chgData name="Shaul Chamoula" userId="ac6f003072e8c24a" providerId="LiveId" clId="{B0246478-02A5-41AE-9837-F7ABD29BCFFB}" dt="2020-08-02T12:41:39.898" v="2458" actId="478"/>
          <ac:cxnSpMkLst>
            <pc:docMk/>
            <pc:sldMk cId="1621023045" sldId="352"/>
            <ac:cxnSpMk id="44" creationId="{A1F13913-20ED-4910-A5E0-817AC5D25372}"/>
          </ac:cxnSpMkLst>
        </pc:cxnChg>
        <pc:cxnChg chg="del mod">
          <ac:chgData name="Shaul Chamoula" userId="ac6f003072e8c24a" providerId="LiveId" clId="{B0246478-02A5-41AE-9837-F7ABD29BCFFB}" dt="2020-08-02T12:41:49.489" v="2460" actId="478"/>
          <ac:cxnSpMkLst>
            <pc:docMk/>
            <pc:sldMk cId="1621023045" sldId="352"/>
            <ac:cxnSpMk id="46" creationId="{F09E39BA-0B8F-4EC7-88F6-8B8D98F6914B}"/>
          </ac:cxnSpMkLst>
        </pc:cxnChg>
        <pc:cxnChg chg="del">
          <ac:chgData name="Shaul Chamoula" userId="ac6f003072e8c24a" providerId="LiveId" clId="{B0246478-02A5-41AE-9837-F7ABD29BCFFB}" dt="2020-08-02T12:41:45.139" v="2459" actId="478"/>
          <ac:cxnSpMkLst>
            <pc:docMk/>
            <pc:sldMk cId="1621023045" sldId="352"/>
            <ac:cxnSpMk id="105" creationId="{59B36EE2-6E4D-49AC-830E-CEBCE51C8F7A}"/>
          </ac:cxnSpMkLst>
        </pc:cxnChg>
        <pc:cxnChg chg="del">
          <ac:chgData name="Shaul Chamoula" userId="ac6f003072e8c24a" providerId="LiveId" clId="{B0246478-02A5-41AE-9837-F7ABD29BCFFB}" dt="2020-08-02T12:41:45.139" v="2459" actId="478"/>
          <ac:cxnSpMkLst>
            <pc:docMk/>
            <pc:sldMk cId="1621023045" sldId="352"/>
            <ac:cxnSpMk id="106" creationId="{A800D727-E34A-43C1-B393-BA5FD575C560}"/>
          </ac:cxnSpMkLst>
        </pc:cxnChg>
        <pc:cxnChg chg="del mod">
          <ac:chgData name="Shaul Chamoula" userId="ac6f003072e8c24a" providerId="LiveId" clId="{B0246478-02A5-41AE-9837-F7ABD29BCFFB}" dt="2020-08-02T12:41:39.898" v="2458" actId="478"/>
          <ac:cxnSpMkLst>
            <pc:docMk/>
            <pc:sldMk cId="1621023045" sldId="352"/>
            <ac:cxnSpMk id="116" creationId="{7B88D7A9-EAA4-445F-88B0-A121D91FD4E3}"/>
          </ac:cxnSpMkLst>
        </pc:cxnChg>
        <pc:cxnChg chg="del mod">
          <ac:chgData name="Shaul Chamoula" userId="ac6f003072e8c24a" providerId="LiveId" clId="{B0246478-02A5-41AE-9837-F7ABD29BCFFB}" dt="2020-08-02T12:41:39.898" v="2458" actId="478"/>
          <ac:cxnSpMkLst>
            <pc:docMk/>
            <pc:sldMk cId="1621023045" sldId="352"/>
            <ac:cxnSpMk id="118" creationId="{E9C82DC4-CC5B-488E-A720-B9AF04666A87}"/>
          </ac:cxnSpMkLst>
        </pc:cxnChg>
      </pc:sldChg>
      <pc:sldChg chg="modSp add del mod">
        <pc:chgData name="Shaul Chamoula" userId="ac6f003072e8c24a" providerId="LiveId" clId="{B0246478-02A5-41AE-9837-F7ABD29BCFFB}" dt="2020-08-02T12:44:45.494" v="2479" actId="47"/>
        <pc:sldMkLst>
          <pc:docMk/>
          <pc:sldMk cId="4169430176" sldId="353"/>
        </pc:sldMkLst>
        <pc:spChg chg="mod">
          <ac:chgData name="Shaul Chamoula" userId="ac6f003072e8c24a" providerId="LiveId" clId="{B0246478-02A5-41AE-9837-F7ABD29BCFFB}" dt="2020-08-02T12:40:22.135" v="2456" actId="20577"/>
          <ac:spMkLst>
            <pc:docMk/>
            <pc:sldMk cId="4169430176" sldId="353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2:19:14.199" v="2144" actId="255"/>
          <ac:spMkLst>
            <pc:docMk/>
            <pc:sldMk cId="4169430176" sldId="353"/>
            <ac:spMk id="55" creationId="{0D3341D7-CC99-4604-900B-B3DB2410E8D6}"/>
          </ac:spMkLst>
        </pc:spChg>
      </pc:sldChg>
      <pc:sldChg chg="addSp delSp modSp add mod">
        <pc:chgData name="Shaul Chamoula" userId="ac6f003072e8c24a" providerId="LiveId" clId="{B0246478-02A5-41AE-9837-F7ABD29BCFFB}" dt="2020-08-02T12:58:35.421" v="2888" actId="20577"/>
        <pc:sldMkLst>
          <pc:docMk/>
          <pc:sldMk cId="3007052327" sldId="354"/>
        </pc:sldMkLst>
        <pc:spChg chg="mod">
          <ac:chgData name="Shaul Chamoula" userId="ac6f003072e8c24a" providerId="LiveId" clId="{B0246478-02A5-41AE-9837-F7ABD29BCFFB}" dt="2020-08-02T12:47:17.840" v="2489" actId="14100"/>
          <ac:spMkLst>
            <pc:docMk/>
            <pc:sldMk cId="3007052327" sldId="354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2:47:46.555" v="2494" actId="1076"/>
          <ac:spMkLst>
            <pc:docMk/>
            <pc:sldMk cId="3007052327" sldId="354"/>
            <ac:spMk id="11" creationId="{954FBEF1-E130-4C35-8D8C-18EEA62BBCF6}"/>
          </ac:spMkLst>
        </pc:spChg>
        <pc:spChg chg="mod">
          <ac:chgData name="Shaul Chamoula" userId="ac6f003072e8c24a" providerId="LiveId" clId="{B0246478-02A5-41AE-9837-F7ABD29BCFFB}" dt="2020-08-02T12:58:35.421" v="2888" actId="20577"/>
          <ac:spMkLst>
            <pc:docMk/>
            <pc:sldMk cId="3007052327" sldId="354"/>
            <ac:spMk id="12" creationId="{A1B5A734-1009-445D-8B09-29058D1E7961}"/>
          </ac:spMkLst>
        </pc:spChg>
        <pc:spChg chg="add del">
          <ac:chgData name="Shaul Chamoula" userId="ac6f003072e8c24a" providerId="LiveId" clId="{B0246478-02A5-41AE-9837-F7ABD29BCFFB}" dt="2020-08-02T12:47:07.868" v="2485" actId="22"/>
          <ac:spMkLst>
            <pc:docMk/>
            <pc:sldMk cId="3007052327" sldId="354"/>
            <ac:spMk id="88" creationId="{C05A5BBB-F03D-4A80-B02F-65ED751A490D}"/>
          </ac:spMkLst>
        </pc:spChg>
        <pc:grpChg chg="del mod">
          <ac:chgData name="Shaul Chamoula" userId="ac6f003072e8c24a" providerId="LiveId" clId="{B0246478-02A5-41AE-9837-F7ABD29BCFFB}" dt="2020-08-02T12:48:10.870" v="2496" actId="478"/>
          <ac:grpSpMkLst>
            <pc:docMk/>
            <pc:sldMk cId="3007052327" sldId="354"/>
            <ac:grpSpMk id="3" creationId="{F4A0A695-9F06-4EC9-90F4-16E8EAF017AC}"/>
          </ac:grpSpMkLst>
        </pc:grpChg>
        <pc:grpChg chg="del">
          <ac:chgData name="Shaul Chamoula" userId="ac6f003072e8c24a" providerId="LiveId" clId="{B0246478-02A5-41AE-9837-F7ABD29BCFFB}" dt="2020-08-02T12:47:31.250" v="2491" actId="478"/>
          <ac:grpSpMkLst>
            <pc:docMk/>
            <pc:sldMk cId="3007052327" sldId="354"/>
            <ac:grpSpMk id="31" creationId="{04F5AB09-1171-4026-A50B-D2A7F2679784}"/>
          </ac:grpSpMkLst>
        </pc:grpChg>
        <pc:grpChg chg="del">
          <ac:chgData name="Shaul Chamoula" userId="ac6f003072e8c24a" providerId="LiveId" clId="{B0246478-02A5-41AE-9837-F7ABD29BCFFB}" dt="2020-08-02T12:47:31.250" v="2491" actId="478"/>
          <ac:grpSpMkLst>
            <pc:docMk/>
            <pc:sldMk cId="3007052327" sldId="354"/>
            <ac:grpSpMk id="37" creationId="{4515D652-2A53-48FF-8DC7-A8BAA4E380DC}"/>
          </ac:grpSpMkLst>
        </pc:grpChg>
        <pc:grpChg chg="del mod">
          <ac:chgData name="Shaul Chamoula" userId="ac6f003072e8c24a" providerId="LiveId" clId="{B0246478-02A5-41AE-9837-F7ABD29BCFFB}" dt="2020-08-02T12:48:10.870" v="2496" actId="478"/>
          <ac:grpSpMkLst>
            <pc:docMk/>
            <pc:sldMk cId="3007052327" sldId="354"/>
            <ac:grpSpMk id="84" creationId="{27624E80-7693-4DAF-BD8A-5A13BABF820E}"/>
          </ac:grpSpMkLst>
        </pc:grpChg>
        <pc:grpChg chg="mod">
          <ac:chgData name="Shaul Chamoula" userId="ac6f003072e8c24a" providerId="LiveId" clId="{B0246478-02A5-41AE-9837-F7ABD29BCFFB}" dt="2020-08-02T12:48:04.261" v="2495" actId="1076"/>
          <ac:grpSpMkLst>
            <pc:docMk/>
            <pc:sldMk cId="3007052327" sldId="354"/>
            <ac:grpSpMk id="96" creationId="{B05C9624-A8E0-4362-A88E-502D27834C65}"/>
          </ac:grpSpMkLst>
        </pc:grpChg>
        <pc:grpChg chg="mod">
          <ac:chgData name="Shaul Chamoula" userId="ac6f003072e8c24a" providerId="LiveId" clId="{B0246478-02A5-41AE-9837-F7ABD29BCFFB}" dt="2020-08-02T12:48:04.261" v="2495" actId="1076"/>
          <ac:grpSpMkLst>
            <pc:docMk/>
            <pc:sldMk cId="3007052327" sldId="354"/>
            <ac:grpSpMk id="100" creationId="{B2B01CF5-85A8-4301-A9CC-D60A92BE11E0}"/>
          </ac:grpSpMkLst>
        </pc:grpChg>
        <pc:cxnChg chg="del mod">
          <ac:chgData name="Shaul Chamoula" userId="ac6f003072e8c24a" providerId="LiveId" clId="{B0246478-02A5-41AE-9837-F7ABD29BCFFB}" dt="2020-08-02T12:47:39.229" v="2492" actId="478"/>
          <ac:cxnSpMkLst>
            <pc:docMk/>
            <pc:sldMk cId="3007052327" sldId="354"/>
            <ac:cxnSpMk id="36" creationId="{3BBD3345-1E05-49DE-AD83-9CE59C675787}"/>
          </ac:cxnSpMkLst>
        </pc:cxnChg>
        <pc:cxnChg chg="del mod">
          <ac:chgData name="Shaul Chamoula" userId="ac6f003072e8c24a" providerId="LiveId" clId="{B0246478-02A5-41AE-9837-F7ABD29BCFFB}" dt="2020-08-02T12:47:39.229" v="2492" actId="478"/>
          <ac:cxnSpMkLst>
            <pc:docMk/>
            <pc:sldMk cId="3007052327" sldId="354"/>
            <ac:cxnSpMk id="42" creationId="{3A65B82B-E1F0-4D15-A2E6-9ACF3C725DC1}"/>
          </ac:cxnSpMkLst>
        </pc:cxnChg>
        <pc:cxnChg chg="del mod">
          <ac:chgData name="Shaul Chamoula" userId="ac6f003072e8c24a" providerId="LiveId" clId="{B0246478-02A5-41AE-9837-F7ABD29BCFFB}" dt="2020-08-02T12:47:39.229" v="2492" actId="478"/>
          <ac:cxnSpMkLst>
            <pc:docMk/>
            <pc:sldMk cId="3007052327" sldId="354"/>
            <ac:cxnSpMk id="44" creationId="{A1F13913-20ED-4910-A5E0-817AC5D25372}"/>
          </ac:cxnSpMkLst>
        </pc:cxnChg>
        <pc:cxnChg chg="del mod">
          <ac:chgData name="Shaul Chamoula" userId="ac6f003072e8c24a" providerId="LiveId" clId="{B0246478-02A5-41AE-9837-F7ABD29BCFFB}" dt="2020-08-02T12:47:39.229" v="2492" actId="478"/>
          <ac:cxnSpMkLst>
            <pc:docMk/>
            <pc:sldMk cId="3007052327" sldId="354"/>
            <ac:cxnSpMk id="46" creationId="{F09E39BA-0B8F-4EC7-88F6-8B8D98F6914B}"/>
          </ac:cxnSpMkLst>
        </pc:cxnChg>
        <pc:cxnChg chg="mod">
          <ac:chgData name="Shaul Chamoula" userId="ac6f003072e8c24a" providerId="LiveId" clId="{B0246478-02A5-41AE-9837-F7ABD29BCFFB}" dt="2020-08-02T12:48:04.261" v="2495" actId="1076"/>
          <ac:cxnSpMkLst>
            <pc:docMk/>
            <pc:sldMk cId="3007052327" sldId="354"/>
            <ac:cxnSpMk id="105" creationId="{59B36EE2-6E4D-49AC-830E-CEBCE51C8F7A}"/>
          </ac:cxnSpMkLst>
        </pc:cxnChg>
        <pc:cxnChg chg="mod">
          <ac:chgData name="Shaul Chamoula" userId="ac6f003072e8c24a" providerId="LiveId" clId="{B0246478-02A5-41AE-9837-F7ABD29BCFFB}" dt="2020-08-02T12:48:04.261" v="2495" actId="1076"/>
          <ac:cxnSpMkLst>
            <pc:docMk/>
            <pc:sldMk cId="3007052327" sldId="354"/>
            <ac:cxnSpMk id="106" creationId="{A800D727-E34A-43C1-B393-BA5FD575C560}"/>
          </ac:cxnSpMkLst>
        </pc:cxnChg>
      </pc:sldChg>
      <pc:sldChg chg="modSp add mod">
        <pc:chgData name="Shaul Chamoula" userId="ac6f003072e8c24a" providerId="LiveId" clId="{B0246478-02A5-41AE-9837-F7ABD29BCFFB}" dt="2020-08-02T12:59:02.570" v="2932" actId="20577"/>
        <pc:sldMkLst>
          <pc:docMk/>
          <pc:sldMk cId="2598400032" sldId="355"/>
        </pc:sldMkLst>
        <pc:spChg chg="mod">
          <ac:chgData name="Shaul Chamoula" userId="ac6f003072e8c24a" providerId="LiveId" clId="{B0246478-02A5-41AE-9837-F7ABD29BCFFB}" dt="2020-08-02T12:50:41.187" v="2515" actId="14100"/>
          <ac:spMkLst>
            <pc:docMk/>
            <pc:sldMk cId="2598400032" sldId="355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2:59:02.570" v="2932" actId="20577"/>
          <ac:spMkLst>
            <pc:docMk/>
            <pc:sldMk cId="2598400032" sldId="355"/>
            <ac:spMk id="12" creationId="{A1B5A734-1009-445D-8B09-29058D1E7961}"/>
          </ac:spMkLst>
        </pc:spChg>
      </pc:sldChg>
      <pc:sldChg chg="addSp delSp modSp add mod ord">
        <pc:chgData name="Shaul Chamoula" userId="ac6f003072e8c24a" providerId="LiveId" clId="{B0246478-02A5-41AE-9837-F7ABD29BCFFB}" dt="2020-08-02T16:23:59.755" v="4470" actId="20577"/>
        <pc:sldMkLst>
          <pc:docMk/>
          <pc:sldMk cId="2717149193" sldId="356"/>
        </pc:sldMkLst>
        <pc:spChg chg="mod">
          <ac:chgData name="Shaul Chamoula" userId="ac6f003072e8c24a" providerId="LiveId" clId="{B0246478-02A5-41AE-9837-F7ABD29BCFFB}" dt="2020-08-02T16:23:59.755" v="4470" actId="20577"/>
          <ac:spMkLst>
            <pc:docMk/>
            <pc:sldMk cId="2717149193" sldId="356"/>
            <ac:spMk id="5" creationId="{BF4BC3EF-13A2-4702-914A-65AA4A0DE282}"/>
          </ac:spMkLst>
        </pc:spChg>
        <pc:spChg chg="add mod">
          <ac:chgData name="Shaul Chamoula" userId="ac6f003072e8c24a" providerId="LiveId" clId="{B0246478-02A5-41AE-9837-F7ABD29BCFFB}" dt="2020-08-02T13:29:29.169" v="3292" actId="1076"/>
          <ac:spMkLst>
            <pc:docMk/>
            <pc:sldMk cId="2717149193" sldId="356"/>
            <ac:spMk id="7" creationId="{C30004CD-C4AB-4DAD-B277-9E08F54D34EB}"/>
          </ac:spMkLst>
        </pc:spChg>
        <pc:spChg chg="add mod">
          <ac:chgData name="Shaul Chamoula" userId="ac6f003072e8c24a" providerId="LiveId" clId="{B0246478-02A5-41AE-9837-F7ABD29BCFFB}" dt="2020-08-02T13:29:29.169" v="3292" actId="1076"/>
          <ac:spMkLst>
            <pc:docMk/>
            <pc:sldMk cId="2717149193" sldId="356"/>
            <ac:spMk id="9" creationId="{90FE9AAF-E96B-4FE8-9063-C1E9051EE0C9}"/>
          </ac:spMkLst>
        </pc:spChg>
        <pc:spChg chg="add mod">
          <ac:chgData name="Shaul Chamoula" userId="ac6f003072e8c24a" providerId="LiveId" clId="{B0246478-02A5-41AE-9837-F7ABD29BCFFB}" dt="2020-08-02T13:30:44.539" v="3301" actId="14100"/>
          <ac:spMkLst>
            <pc:docMk/>
            <pc:sldMk cId="2717149193" sldId="356"/>
            <ac:spMk id="10" creationId="{39939A8A-6ECC-4AA8-86EA-12FACB2F14ED}"/>
          </ac:spMkLst>
        </pc:spChg>
        <pc:spChg chg="mod">
          <ac:chgData name="Shaul Chamoula" userId="ac6f003072e8c24a" providerId="LiveId" clId="{B0246478-02A5-41AE-9837-F7ABD29BCFFB}" dt="2020-08-02T16:15:17.583" v="4416" actId="20577"/>
          <ac:spMkLst>
            <pc:docMk/>
            <pc:sldMk cId="2717149193" sldId="356"/>
            <ac:spMk id="12" creationId="{A1B5A734-1009-445D-8B09-29058D1E7961}"/>
          </ac:spMkLst>
        </pc:spChg>
        <pc:spChg chg="add mod">
          <ac:chgData name="Shaul Chamoula" userId="ac6f003072e8c24a" providerId="LiveId" clId="{B0246478-02A5-41AE-9837-F7ABD29BCFFB}" dt="2020-08-02T13:17:04.826" v="3021" actId="1076"/>
          <ac:spMkLst>
            <pc:docMk/>
            <pc:sldMk cId="2717149193" sldId="356"/>
            <ac:spMk id="23" creationId="{1E694B6F-268B-4027-B4D4-5F9F2FE6689F}"/>
          </ac:spMkLst>
        </pc:spChg>
        <pc:spChg chg="mod">
          <ac:chgData name="Shaul Chamoula" userId="ac6f003072e8c24a" providerId="LiveId" clId="{B0246478-02A5-41AE-9837-F7ABD29BCFFB}" dt="2020-08-02T15:43:25.509" v="4105" actId="255"/>
          <ac:spMkLst>
            <pc:docMk/>
            <pc:sldMk cId="2717149193" sldId="356"/>
            <ac:spMk id="55" creationId="{0D3341D7-CC99-4604-900B-B3DB2410E8D6}"/>
          </ac:spMkLst>
        </pc:spChg>
        <pc:spChg chg="mod">
          <ac:chgData name="Shaul Chamoula" userId="ac6f003072e8c24a" providerId="LiveId" clId="{B0246478-02A5-41AE-9837-F7ABD29BCFFB}" dt="2020-08-02T13:29:25.677" v="3291" actId="571"/>
          <ac:spMkLst>
            <pc:docMk/>
            <pc:sldMk cId="2717149193" sldId="356"/>
            <ac:spMk id="115" creationId="{0D359B65-78BC-446C-A139-11129D5B5AF4}"/>
          </ac:spMkLst>
        </pc:spChg>
        <pc:spChg chg="mod">
          <ac:chgData name="Shaul Chamoula" userId="ac6f003072e8c24a" providerId="LiveId" clId="{B0246478-02A5-41AE-9837-F7ABD29BCFFB}" dt="2020-08-02T13:29:25.677" v="3291" actId="571"/>
          <ac:spMkLst>
            <pc:docMk/>
            <pc:sldMk cId="2717149193" sldId="356"/>
            <ac:spMk id="123" creationId="{796FA733-E65A-405B-8445-02E685B1C5F8}"/>
          </ac:spMkLst>
        </pc:spChg>
        <pc:spChg chg="mod">
          <ac:chgData name="Shaul Chamoula" userId="ac6f003072e8c24a" providerId="LiveId" clId="{B0246478-02A5-41AE-9837-F7ABD29BCFFB}" dt="2020-08-02T13:29:25.677" v="3291" actId="571"/>
          <ac:spMkLst>
            <pc:docMk/>
            <pc:sldMk cId="2717149193" sldId="356"/>
            <ac:spMk id="124" creationId="{8236467E-5634-441D-8A8D-4DB2122FFF80}"/>
          </ac:spMkLst>
        </pc:spChg>
        <pc:spChg chg="mod">
          <ac:chgData name="Shaul Chamoula" userId="ac6f003072e8c24a" providerId="LiveId" clId="{B0246478-02A5-41AE-9837-F7ABD29BCFFB}" dt="2020-08-02T13:29:25.677" v="3291" actId="571"/>
          <ac:spMkLst>
            <pc:docMk/>
            <pc:sldMk cId="2717149193" sldId="356"/>
            <ac:spMk id="126" creationId="{B34AB279-B8F2-44CD-8045-FA3A11EBC9B5}"/>
          </ac:spMkLst>
        </pc:spChg>
        <pc:spChg chg="mod">
          <ac:chgData name="Shaul Chamoula" userId="ac6f003072e8c24a" providerId="LiveId" clId="{B0246478-02A5-41AE-9837-F7ABD29BCFFB}" dt="2020-08-02T13:29:25.677" v="3291" actId="571"/>
          <ac:spMkLst>
            <pc:docMk/>
            <pc:sldMk cId="2717149193" sldId="356"/>
            <ac:spMk id="129" creationId="{331F6377-7C3C-4426-B095-8F70CDF2D5C3}"/>
          </ac:spMkLst>
        </pc:spChg>
        <pc:spChg chg="mod">
          <ac:chgData name="Shaul Chamoula" userId="ac6f003072e8c24a" providerId="LiveId" clId="{B0246478-02A5-41AE-9837-F7ABD29BCFFB}" dt="2020-08-02T13:29:25.677" v="3291" actId="571"/>
          <ac:spMkLst>
            <pc:docMk/>
            <pc:sldMk cId="2717149193" sldId="356"/>
            <ac:spMk id="130" creationId="{2DCAA04A-C83A-48E5-8E43-D383DCE1556B}"/>
          </ac:spMkLst>
        </pc:spChg>
        <pc:spChg chg="mod">
          <ac:chgData name="Shaul Chamoula" userId="ac6f003072e8c24a" providerId="LiveId" clId="{B0246478-02A5-41AE-9837-F7ABD29BCFFB}" dt="2020-08-02T13:29:25.677" v="3291" actId="571"/>
          <ac:spMkLst>
            <pc:docMk/>
            <pc:sldMk cId="2717149193" sldId="356"/>
            <ac:spMk id="133" creationId="{F991663E-F315-49AC-A5DD-0195E17E2DE0}"/>
          </ac:spMkLst>
        </pc:spChg>
        <pc:spChg chg="mod">
          <ac:chgData name="Shaul Chamoula" userId="ac6f003072e8c24a" providerId="LiveId" clId="{B0246478-02A5-41AE-9837-F7ABD29BCFFB}" dt="2020-08-02T13:29:25.677" v="3291" actId="571"/>
          <ac:spMkLst>
            <pc:docMk/>
            <pc:sldMk cId="2717149193" sldId="356"/>
            <ac:spMk id="135" creationId="{D08601F7-668F-44BF-BB25-5103C18BA88C}"/>
          </ac:spMkLst>
        </pc:spChg>
        <pc:spChg chg="mod">
          <ac:chgData name="Shaul Chamoula" userId="ac6f003072e8c24a" providerId="LiveId" clId="{B0246478-02A5-41AE-9837-F7ABD29BCFFB}" dt="2020-08-02T13:29:25.677" v="3291" actId="571"/>
          <ac:spMkLst>
            <pc:docMk/>
            <pc:sldMk cId="2717149193" sldId="356"/>
            <ac:spMk id="136" creationId="{625A72F5-2EBE-44E0-AC3C-C16B19B8A5F1}"/>
          </ac:spMkLst>
        </pc:spChg>
        <pc:spChg chg="del">
          <ac:chgData name="Shaul Chamoula" userId="ac6f003072e8c24a" providerId="LiveId" clId="{B0246478-02A5-41AE-9837-F7ABD29BCFFB}" dt="2020-08-02T13:09:41.619" v="2985" actId="478"/>
          <ac:spMkLst>
            <pc:docMk/>
            <pc:sldMk cId="2717149193" sldId="356"/>
            <ac:spMk id="149" creationId="{43F5E5E7-F430-4963-A2D0-36833D91AFB2}"/>
          </ac:spMkLst>
        </pc:spChg>
        <pc:spChg chg="del">
          <ac:chgData name="Shaul Chamoula" userId="ac6f003072e8c24a" providerId="LiveId" clId="{B0246478-02A5-41AE-9837-F7ABD29BCFFB}" dt="2020-08-02T13:09:37.693" v="2984" actId="478"/>
          <ac:spMkLst>
            <pc:docMk/>
            <pc:sldMk cId="2717149193" sldId="356"/>
            <ac:spMk id="151" creationId="{4D06D960-22D0-4579-81DA-DFE6D3796C4E}"/>
          </ac:spMkLst>
        </pc:spChg>
        <pc:spChg chg="mod">
          <ac:chgData name="Shaul Chamoula" userId="ac6f003072e8c24a" providerId="LiveId" clId="{B0246478-02A5-41AE-9837-F7ABD29BCFFB}" dt="2020-08-02T13:33:32.040" v="3303"/>
          <ac:spMkLst>
            <pc:docMk/>
            <pc:sldMk cId="2717149193" sldId="356"/>
            <ac:spMk id="161" creationId="{FD3BE1EA-1B80-4E0B-961C-512A1E612E1F}"/>
          </ac:spMkLst>
        </pc:spChg>
        <pc:spChg chg="mod">
          <ac:chgData name="Shaul Chamoula" userId="ac6f003072e8c24a" providerId="LiveId" clId="{B0246478-02A5-41AE-9837-F7ABD29BCFFB}" dt="2020-08-02T13:33:32.040" v="3303"/>
          <ac:spMkLst>
            <pc:docMk/>
            <pc:sldMk cId="2717149193" sldId="356"/>
            <ac:spMk id="163" creationId="{2859972E-A912-41A5-B144-832641CC32E3}"/>
          </ac:spMkLst>
        </pc:spChg>
        <pc:spChg chg="mod">
          <ac:chgData name="Shaul Chamoula" userId="ac6f003072e8c24a" providerId="LiveId" clId="{B0246478-02A5-41AE-9837-F7ABD29BCFFB}" dt="2020-08-02T13:33:32.040" v="3303"/>
          <ac:spMkLst>
            <pc:docMk/>
            <pc:sldMk cId="2717149193" sldId="356"/>
            <ac:spMk id="164" creationId="{AA9CBD94-349E-4A44-ABE4-FAB209BE8042}"/>
          </ac:spMkLst>
        </pc:spChg>
        <pc:grpChg chg="del">
          <ac:chgData name="Shaul Chamoula" userId="ac6f003072e8c24a" providerId="LiveId" clId="{B0246478-02A5-41AE-9837-F7ABD29BCFFB}" dt="2020-08-02T13:31:02.302" v="3302" actId="21"/>
          <ac:grpSpMkLst>
            <pc:docMk/>
            <pc:sldMk cId="2717149193" sldId="356"/>
            <ac:grpSpMk id="6" creationId="{3902BBDF-B01F-44FF-9BA5-916488D2C3E4}"/>
          </ac:grpSpMkLst>
        </pc:grpChg>
        <pc:grpChg chg="mod">
          <ac:chgData name="Shaul Chamoula" userId="ac6f003072e8c24a" providerId="LiveId" clId="{B0246478-02A5-41AE-9837-F7ABD29BCFFB}" dt="2020-08-02T13:29:29.169" v="3292" actId="1076"/>
          <ac:grpSpMkLst>
            <pc:docMk/>
            <pc:sldMk cId="2717149193" sldId="356"/>
            <ac:grpSpMk id="14" creationId="{CDFCDA48-416D-4618-926A-3DCD6FE460C7}"/>
          </ac:grpSpMkLst>
        </pc:grpChg>
        <pc:grpChg chg="add 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04" creationId="{013AABC6-5F06-4EDF-9A3E-BE245D23B75E}"/>
          </ac:grpSpMkLst>
        </pc:grpChg>
        <pc:grpChg chg="mod">
          <ac:chgData name="Shaul Chamoula" userId="ac6f003072e8c24a" providerId="LiveId" clId="{B0246478-02A5-41AE-9837-F7ABD29BCFFB}" dt="2020-08-02T13:29:29.169" v="3292" actId="1076"/>
          <ac:grpSpMkLst>
            <pc:docMk/>
            <pc:sldMk cId="2717149193" sldId="356"/>
            <ac:grpSpMk id="107" creationId="{FF3CB265-CE85-4CC6-B517-2FDBA8D25B1C}"/>
          </ac:grpSpMkLst>
        </pc:grpChg>
        <pc:grpChg chg="mod">
          <ac:chgData name="Shaul Chamoula" userId="ac6f003072e8c24a" providerId="LiveId" clId="{B0246478-02A5-41AE-9837-F7ABD29BCFFB}" dt="2020-08-02T13:29:29.169" v="3292" actId="1076"/>
          <ac:grpSpMkLst>
            <pc:docMk/>
            <pc:sldMk cId="2717149193" sldId="356"/>
            <ac:grpSpMk id="111" creationId="{DB55182C-FAE8-47B0-952F-0157D3523A53}"/>
          </ac:grpSpMkLst>
        </pc:grpChg>
        <pc:grpChg chg="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17" creationId="{04F387E8-5E52-4421-AA41-EABEEC00D771}"/>
          </ac:grpSpMkLst>
        </pc:grpChg>
        <pc:grpChg chg="add 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25" creationId="{D0CF15EF-5293-4AC5-8CD4-62B6A39C936B}"/>
          </ac:grpSpMkLst>
        </pc:grpChg>
        <pc:grpChg chg="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27" creationId="{E0ED5818-044B-48D0-94B4-CCC7771BCC6E}"/>
          </ac:grpSpMkLst>
        </pc:grpChg>
        <pc:grpChg chg="add 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32" creationId="{BACF6554-8035-45BF-8C60-6A8A097C1EEA}"/>
          </ac:grpSpMkLst>
        </pc:grpChg>
        <pc:grpChg chg="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34" creationId="{5420F2A0-16A0-4F68-8B81-FAD68BCFC866}"/>
          </ac:grpSpMkLst>
        </pc:grpChg>
        <pc:grpChg chg="add 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38" creationId="{37076681-0784-410E-81EF-E85BDB34A65E}"/>
          </ac:grpSpMkLst>
        </pc:grpChg>
        <pc:grpChg chg="add 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42" creationId="{E7DD72E3-7B35-4E1F-A3FC-B4B9DD4027D5}"/>
          </ac:grpSpMkLst>
        </pc:grpChg>
        <pc:grpChg chg="add 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46" creationId="{768433DF-259B-43FE-A24B-A56DDD9AD03F}"/>
          </ac:grpSpMkLst>
        </pc:grpChg>
        <pc:grpChg chg="add mod">
          <ac:chgData name="Shaul Chamoula" userId="ac6f003072e8c24a" providerId="LiveId" clId="{B0246478-02A5-41AE-9837-F7ABD29BCFFB}" dt="2020-08-02T13:29:25.677" v="3291" actId="571"/>
          <ac:grpSpMkLst>
            <pc:docMk/>
            <pc:sldMk cId="2717149193" sldId="356"/>
            <ac:grpSpMk id="152" creationId="{43E1E786-DA53-428C-8E5C-D30A4A849414}"/>
          </ac:grpSpMkLst>
        </pc:grpChg>
        <pc:grpChg chg="add mod">
          <ac:chgData name="Shaul Chamoula" userId="ac6f003072e8c24a" providerId="LiveId" clId="{B0246478-02A5-41AE-9837-F7ABD29BCFFB}" dt="2020-08-02T13:33:32.040" v="3303"/>
          <ac:grpSpMkLst>
            <pc:docMk/>
            <pc:sldMk cId="2717149193" sldId="356"/>
            <ac:grpSpMk id="160" creationId="{E9EA12FB-4F50-4D85-A29F-F56E1A06A42D}"/>
          </ac:grpSpMkLst>
        </pc:grpChg>
        <pc:grpChg chg="mod">
          <ac:chgData name="Shaul Chamoula" userId="ac6f003072e8c24a" providerId="LiveId" clId="{B0246478-02A5-41AE-9837-F7ABD29BCFFB}" dt="2020-08-02T13:33:32.040" v="3303"/>
          <ac:grpSpMkLst>
            <pc:docMk/>
            <pc:sldMk cId="2717149193" sldId="356"/>
            <ac:grpSpMk id="162" creationId="{2038D717-8C3F-47C4-B313-6C4689F4A285}"/>
          </ac:grpSpMkLst>
        </pc:grpChg>
        <pc:cxnChg chg="mod">
          <ac:chgData name="Shaul Chamoula" userId="ac6f003072e8c24a" providerId="LiveId" clId="{B0246478-02A5-41AE-9837-F7ABD29BCFFB}" dt="2020-08-02T13:31:02.302" v="3302" actId="21"/>
          <ac:cxnSpMkLst>
            <pc:docMk/>
            <pc:sldMk cId="2717149193" sldId="356"/>
            <ac:cxnSpMk id="4" creationId="{625EE002-B249-4D58-8758-D06E0ADA2E31}"/>
          </ac:cxnSpMkLst>
        </pc:cxnChg>
        <pc:cxnChg chg="add del mod">
          <ac:chgData name="Shaul Chamoula" userId="ac6f003072e8c24a" providerId="LiveId" clId="{B0246478-02A5-41AE-9837-F7ABD29BCFFB}" dt="2020-08-02T13:31:02.302" v="3302" actId="21"/>
          <ac:cxnSpMkLst>
            <pc:docMk/>
            <pc:sldMk cId="2717149193" sldId="356"/>
            <ac:cxnSpMk id="8" creationId="{C382850B-5510-4789-B0AD-121C5583CF23}"/>
          </ac:cxnSpMkLst>
        </pc:cxnChg>
        <pc:cxnChg chg="mod">
          <ac:chgData name="Shaul Chamoula" userId="ac6f003072e8c24a" providerId="LiveId" clId="{B0246478-02A5-41AE-9837-F7ABD29BCFFB}" dt="2020-08-02T13:31:02.302" v="3302" actId="21"/>
          <ac:cxnSpMkLst>
            <pc:docMk/>
            <pc:sldMk cId="2717149193" sldId="356"/>
            <ac:cxnSpMk id="13" creationId="{CCB7CC51-1599-4E31-93F4-8DC5CA1AED43}"/>
          </ac:cxnSpMkLst>
        </pc:cxnChg>
        <pc:cxnChg chg="mod">
          <ac:chgData name="Shaul Chamoula" userId="ac6f003072e8c24a" providerId="LiveId" clId="{B0246478-02A5-41AE-9837-F7ABD29BCFFB}" dt="2020-08-02T15:43:56.080" v="4108" actId="14100"/>
          <ac:cxnSpMkLst>
            <pc:docMk/>
            <pc:sldMk cId="2717149193" sldId="356"/>
            <ac:cxnSpMk id="59" creationId="{42685256-48E8-4746-B9EB-34DCD388A232}"/>
          </ac:cxnSpMkLst>
        </pc:cxnChg>
        <pc:cxnChg chg="mod">
          <ac:chgData name="Shaul Chamoula" userId="ac6f003072e8c24a" providerId="LiveId" clId="{B0246478-02A5-41AE-9837-F7ABD29BCFFB}" dt="2020-08-02T13:29:29.169" v="3292" actId="1076"/>
          <ac:cxnSpMkLst>
            <pc:docMk/>
            <pc:sldMk cId="2717149193" sldId="356"/>
            <ac:cxnSpMk id="116" creationId="{7B88D7A9-EAA4-445F-88B0-A121D91FD4E3}"/>
          </ac:cxnSpMkLst>
        </pc:cxnChg>
        <pc:cxnChg chg="mod">
          <ac:chgData name="Shaul Chamoula" userId="ac6f003072e8c24a" providerId="LiveId" clId="{B0246478-02A5-41AE-9837-F7ABD29BCFFB}" dt="2020-08-02T13:29:29.169" v="3292" actId="1076"/>
          <ac:cxnSpMkLst>
            <pc:docMk/>
            <pc:sldMk cId="2717149193" sldId="356"/>
            <ac:cxnSpMk id="118" creationId="{E9C82DC4-CC5B-488E-A720-B9AF04666A87}"/>
          </ac:cxnSpMkLst>
        </pc:cxnChg>
        <pc:cxnChg chg="add 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31" creationId="{67BF3FF3-E3B7-4833-A59B-E2227D4354E5}"/>
          </ac:cxnSpMkLst>
        </pc:cxnChg>
        <pc:cxnChg chg="add 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37" creationId="{10F47E89-B41F-4EA7-B9C6-F32E8DDA8581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39" creationId="{2DB25D99-7F17-4DA6-B7C5-120BF5B78E57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40" creationId="{F883A834-B6CE-43CA-B000-386C63F6B5C8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41" creationId="{2DA8C963-BF86-462C-B432-485AA9E91AEC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43" creationId="{ACCAB7C2-D512-4179-9FC6-133B9AF28CE7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44" creationId="{AB836BD9-2CAE-437E-8BDF-57361F0FCFA6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45" creationId="{9E9F870F-C798-4816-BBBD-6619519F6F45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47" creationId="{844F6241-DEEA-4D6E-8A6E-893997A3C118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48" creationId="{B57E93EF-7708-4391-BA94-7E0F954F6BB1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50" creationId="{87AC8115-48BC-424B-889D-26D6EB0D7D74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53" creationId="{89010279-3F7C-4B11-907D-98BA98901A11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54" creationId="{8C8A13C0-A2BC-49A5-936C-AEB10A208806}"/>
          </ac:cxnSpMkLst>
        </pc:cxnChg>
        <pc:cxnChg chg="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55" creationId="{DD5EB9A0-766F-4C8D-B75F-27C659E61E90}"/>
          </ac:cxnSpMkLst>
        </pc:cxnChg>
        <pc:cxnChg chg="add 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56" creationId="{627A648D-3D4E-44A4-85FA-CEB7B2B96FE8}"/>
          </ac:cxnSpMkLst>
        </pc:cxnChg>
        <pc:cxnChg chg="add 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57" creationId="{7D1773BB-3D85-431D-9E9E-0AC050C6D4C2}"/>
          </ac:cxnSpMkLst>
        </pc:cxnChg>
        <pc:cxnChg chg="add 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58" creationId="{2F3CA0E1-4CF6-4C87-AE6F-E4AF6C78492F}"/>
          </ac:cxnSpMkLst>
        </pc:cxnChg>
        <pc:cxnChg chg="add mod">
          <ac:chgData name="Shaul Chamoula" userId="ac6f003072e8c24a" providerId="LiveId" clId="{B0246478-02A5-41AE-9837-F7ABD29BCFFB}" dt="2020-08-02T13:29:25.677" v="3291" actId="571"/>
          <ac:cxnSpMkLst>
            <pc:docMk/>
            <pc:sldMk cId="2717149193" sldId="356"/>
            <ac:cxnSpMk id="159" creationId="{817F35AC-F612-48BC-B8F4-539B6FF7C576}"/>
          </ac:cxnSpMkLst>
        </pc:cxnChg>
      </pc:sldChg>
      <pc:sldChg chg="delSp modSp add del mod">
        <pc:chgData name="Shaul Chamoula" userId="ac6f003072e8c24a" providerId="LiveId" clId="{B0246478-02A5-41AE-9837-F7ABD29BCFFB}" dt="2020-08-02T13:25:36.550" v="3272" actId="47"/>
        <pc:sldMkLst>
          <pc:docMk/>
          <pc:sldMk cId="1420121663" sldId="357"/>
        </pc:sldMkLst>
        <pc:spChg chg="del">
          <ac:chgData name="Shaul Chamoula" userId="ac6f003072e8c24a" providerId="LiveId" clId="{B0246478-02A5-41AE-9837-F7ABD29BCFFB}" dt="2020-08-02T13:25:21.429" v="3270" actId="21"/>
          <ac:spMkLst>
            <pc:docMk/>
            <pc:sldMk cId="1420121663" sldId="357"/>
            <ac:spMk id="10" creationId="{39939A8A-6ECC-4AA8-86EA-12FACB2F14ED}"/>
          </ac:spMkLst>
        </pc:spChg>
        <pc:spChg chg="mod">
          <ac:chgData name="Shaul Chamoula" userId="ac6f003072e8c24a" providerId="LiveId" clId="{B0246478-02A5-41AE-9837-F7ABD29BCFFB}" dt="2020-08-02T13:18:11.882" v="3023" actId="6549"/>
          <ac:spMkLst>
            <pc:docMk/>
            <pc:sldMk cId="1420121663" sldId="357"/>
            <ac:spMk id="12" creationId="{A1B5A734-1009-445D-8B09-29058D1E7961}"/>
          </ac:spMkLst>
        </pc:spChg>
        <pc:spChg chg="del">
          <ac:chgData name="Shaul Chamoula" userId="ac6f003072e8c24a" providerId="LiveId" clId="{B0246478-02A5-41AE-9837-F7ABD29BCFFB}" dt="2020-08-02T13:25:21.429" v="3270" actId="21"/>
          <ac:spMkLst>
            <pc:docMk/>
            <pc:sldMk cId="1420121663" sldId="357"/>
            <ac:spMk id="23" creationId="{1E694B6F-268B-4027-B4D4-5F9F2FE6689F}"/>
          </ac:spMkLst>
        </pc:spChg>
      </pc:sldChg>
      <pc:sldChg chg="addSp delSp modSp add mod">
        <pc:chgData name="Shaul Chamoula" userId="ac6f003072e8c24a" providerId="LiveId" clId="{B0246478-02A5-41AE-9837-F7ABD29BCFFB}" dt="2020-08-09T16:37:01.684" v="4698" actId="14100"/>
        <pc:sldMkLst>
          <pc:docMk/>
          <pc:sldMk cId="2330199567" sldId="357"/>
        </pc:sldMkLst>
        <pc:spChg chg="mod">
          <ac:chgData name="Shaul Chamoula" userId="ac6f003072e8c24a" providerId="LiveId" clId="{B0246478-02A5-41AE-9837-F7ABD29BCFFB}" dt="2020-08-02T15:46:58.167" v="4143" actId="20577"/>
          <ac:spMkLst>
            <pc:docMk/>
            <pc:sldMk cId="2330199567" sldId="357"/>
            <ac:spMk id="5" creationId="{BF4BC3EF-13A2-4702-914A-65AA4A0DE282}"/>
          </ac:spMkLst>
        </pc:spChg>
        <pc:spChg chg="del">
          <ac:chgData name="Shaul Chamoula" userId="ac6f003072e8c24a" providerId="LiveId" clId="{B0246478-02A5-41AE-9837-F7ABD29BCFFB}" dt="2020-08-02T14:42:18.569" v="3311" actId="478"/>
          <ac:spMkLst>
            <pc:docMk/>
            <pc:sldMk cId="2330199567" sldId="357"/>
            <ac:spMk id="7" creationId="{C30004CD-C4AB-4DAD-B277-9E08F54D34EB}"/>
          </ac:spMkLst>
        </pc:spChg>
        <pc:spChg chg="del">
          <ac:chgData name="Shaul Chamoula" userId="ac6f003072e8c24a" providerId="LiveId" clId="{B0246478-02A5-41AE-9837-F7ABD29BCFFB}" dt="2020-08-02T14:42:23.808" v="3312" actId="478"/>
          <ac:spMkLst>
            <pc:docMk/>
            <pc:sldMk cId="2330199567" sldId="357"/>
            <ac:spMk id="9" creationId="{90FE9AAF-E96B-4FE8-9063-C1E9051EE0C9}"/>
          </ac:spMkLst>
        </pc:spChg>
        <pc:spChg chg="del">
          <ac:chgData name="Shaul Chamoula" userId="ac6f003072e8c24a" providerId="LiveId" clId="{B0246478-02A5-41AE-9837-F7ABD29BCFFB}" dt="2020-08-02T14:42:17.341" v="3310" actId="478"/>
          <ac:spMkLst>
            <pc:docMk/>
            <pc:sldMk cId="2330199567" sldId="357"/>
            <ac:spMk id="10" creationId="{39939A8A-6ECC-4AA8-86EA-12FACB2F14ED}"/>
          </ac:spMkLst>
        </pc:spChg>
        <pc:spChg chg="mod">
          <ac:chgData name="Shaul Chamoula" userId="ac6f003072e8c24a" providerId="LiveId" clId="{B0246478-02A5-41AE-9837-F7ABD29BCFFB}" dt="2020-08-02T16:16:51.613" v="4434" actId="20577"/>
          <ac:spMkLst>
            <pc:docMk/>
            <pc:sldMk cId="2330199567" sldId="357"/>
            <ac:spMk id="12" creationId="{A1B5A734-1009-445D-8B09-29058D1E7961}"/>
          </ac:spMkLst>
        </pc:spChg>
        <pc:spChg chg="del">
          <ac:chgData name="Shaul Chamoula" userId="ac6f003072e8c24a" providerId="LiveId" clId="{B0246478-02A5-41AE-9837-F7ABD29BCFFB}" dt="2020-08-02T14:42:16.589" v="3309" actId="478"/>
          <ac:spMkLst>
            <pc:docMk/>
            <pc:sldMk cId="2330199567" sldId="357"/>
            <ac:spMk id="23" creationId="{1E694B6F-268B-4027-B4D4-5F9F2FE6689F}"/>
          </ac:spMkLst>
        </pc:spChg>
        <pc:spChg chg="mod">
          <ac:chgData name="Shaul Chamoula" userId="ac6f003072e8c24a" providerId="LiveId" clId="{B0246478-02A5-41AE-9837-F7ABD29BCFFB}" dt="2020-08-09T16:34:58.647" v="4690"/>
          <ac:spMkLst>
            <pc:docMk/>
            <pc:sldMk cId="2330199567" sldId="357"/>
            <ac:spMk id="47" creationId="{B068E031-CDA9-4774-9EC0-321734D50C25}"/>
          </ac:spMkLst>
        </pc:spChg>
        <pc:spChg chg="mod">
          <ac:chgData name="Shaul Chamoula" userId="ac6f003072e8c24a" providerId="LiveId" clId="{B0246478-02A5-41AE-9837-F7ABD29BCFFB}" dt="2020-08-02T15:45:15.075" v="4123" actId="478"/>
          <ac:spMkLst>
            <pc:docMk/>
            <pc:sldMk cId="2330199567" sldId="357"/>
            <ac:spMk id="54" creationId="{83F74C11-8CE6-472E-8E31-071FAB668147}"/>
          </ac:spMkLst>
        </pc:spChg>
        <pc:spChg chg="add del mod">
          <ac:chgData name="Shaul Chamoula" userId="ac6f003072e8c24a" providerId="LiveId" clId="{B0246478-02A5-41AE-9837-F7ABD29BCFFB}" dt="2020-08-02T15:45:24.769" v="4127" actId="255"/>
          <ac:spMkLst>
            <pc:docMk/>
            <pc:sldMk cId="2330199567" sldId="357"/>
            <ac:spMk id="55" creationId="{0D3341D7-CC99-4604-900B-B3DB2410E8D6}"/>
          </ac:spMkLst>
        </pc:spChg>
        <pc:spChg chg="mod">
          <ac:chgData name="Shaul Chamoula" userId="ac6f003072e8c24a" providerId="LiveId" clId="{B0246478-02A5-41AE-9837-F7ABD29BCFFB}" dt="2020-08-09T16:34:58.647" v="4690"/>
          <ac:spMkLst>
            <pc:docMk/>
            <pc:sldMk cId="2330199567" sldId="357"/>
            <ac:spMk id="60" creationId="{D4707082-FE13-40C7-B167-E16B9FBE4E82}"/>
          </ac:spMkLst>
        </pc:spChg>
        <pc:spChg chg="mod">
          <ac:chgData name="Shaul Chamoula" userId="ac6f003072e8c24a" providerId="LiveId" clId="{B0246478-02A5-41AE-9837-F7ABD29BCFFB}" dt="2020-08-09T16:34:58.647" v="4690"/>
          <ac:spMkLst>
            <pc:docMk/>
            <pc:sldMk cId="2330199567" sldId="357"/>
            <ac:spMk id="61" creationId="{36E85E70-F48B-4B4E-9167-D0B85C8E54E6}"/>
          </ac:spMkLst>
        </pc:spChg>
        <pc:spChg chg="mod">
          <ac:chgData name="Shaul Chamoula" userId="ac6f003072e8c24a" providerId="LiveId" clId="{B0246478-02A5-41AE-9837-F7ABD29BCFFB}" dt="2020-08-09T16:34:58.647" v="4690"/>
          <ac:spMkLst>
            <pc:docMk/>
            <pc:sldMk cId="2330199567" sldId="357"/>
            <ac:spMk id="63" creationId="{53FC95B6-02D8-45CE-8B7E-096EE8E1631D}"/>
          </ac:spMkLst>
        </pc:spChg>
        <pc:spChg chg="mod">
          <ac:chgData name="Shaul Chamoula" userId="ac6f003072e8c24a" providerId="LiveId" clId="{B0246478-02A5-41AE-9837-F7ABD29BCFFB}" dt="2020-08-09T16:34:58.647" v="4690"/>
          <ac:spMkLst>
            <pc:docMk/>
            <pc:sldMk cId="2330199567" sldId="357"/>
            <ac:spMk id="65" creationId="{D058EE86-09B6-4784-A9AB-17641F33EF0D}"/>
          </ac:spMkLst>
        </pc:spChg>
        <pc:spChg chg="mod">
          <ac:chgData name="Shaul Chamoula" userId="ac6f003072e8c24a" providerId="LiveId" clId="{B0246478-02A5-41AE-9837-F7ABD29BCFFB}" dt="2020-08-09T16:34:58.647" v="4690"/>
          <ac:spMkLst>
            <pc:docMk/>
            <pc:sldMk cId="2330199567" sldId="357"/>
            <ac:spMk id="66" creationId="{AC3E80C4-B209-4B53-87C7-EEDC3B31134F}"/>
          </ac:spMkLst>
        </pc:spChg>
        <pc:spChg chg="mod">
          <ac:chgData name="Shaul Chamoula" userId="ac6f003072e8c24a" providerId="LiveId" clId="{B0246478-02A5-41AE-9837-F7ABD29BCFFB}" dt="2020-08-09T16:35:32.692" v="4692"/>
          <ac:spMkLst>
            <pc:docMk/>
            <pc:sldMk cId="2330199567" sldId="357"/>
            <ac:spMk id="99" creationId="{4A763BBB-FF0C-46C8-B477-C29CA9C1C412}"/>
          </ac:spMkLst>
        </pc:spChg>
        <pc:spChg chg="mod">
          <ac:chgData name="Shaul Chamoula" userId="ac6f003072e8c24a" providerId="LiveId" clId="{B0246478-02A5-41AE-9837-F7ABD29BCFFB}" dt="2020-08-09T16:35:32.692" v="4692"/>
          <ac:spMkLst>
            <pc:docMk/>
            <pc:sldMk cId="2330199567" sldId="357"/>
            <ac:spMk id="101" creationId="{D275E0D9-E8B2-46E0-BFD4-8EF01309C3C0}"/>
          </ac:spMkLst>
        </pc:spChg>
        <pc:spChg chg="mod">
          <ac:chgData name="Shaul Chamoula" userId="ac6f003072e8c24a" providerId="LiveId" clId="{B0246478-02A5-41AE-9837-F7ABD29BCFFB}" dt="2020-08-09T16:35:32.692" v="4692"/>
          <ac:spMkLst>
            <pc:docMk/>
            <pc:sldMk cId="2330199567" sldId="357"/>
            <ac:spMk id="102" creationId="{309F6B3C-4F1A-4B74-8990-3596C8865F95}"/>
          </ac:spMkLst>
        </pc:spChg>
        <pc:grpChg chg="mod">
          <ac:chgData name="Shaul Chamoula" userId="ac6f003072e8c24a" providerId="LiveId" clId="{B0246478-02A5-41AE-9837-F7ABD29BCFFB}" dt="2020-08-09T16:36:57.917" v="4697" actId="1076"/>
          <ac:grpSpMkLst>
            <pc:docMk/>
            <pc:sldMk cId="2330199567" sldId="357"/>
            <ac:grpSpMk id="3" creationId="{F4A0A695-9F06-4EC9-90F4-16E8EAF017AC}"/>
          </ac:grpSpMkLst>
        </pc:grpChg>
        <pc:grpChg chg="del">
          <ac:chgData name="Shaul Chamoula" userId="ac6f003072e8c24a" providerId="LiveId" clId="{B0246478-02A5-41AE-9837-F7ABD29BCFFB}" dt="2020-08-02T14:49:25.071" v="3530" actId="478"/>
          <ac:grpSpMkLst>
            <pc:docMk/>
            <pc:sldMk cId="2330199567" sldId="357"/>
            <ac:grpSpMk id="26" creationId="{57D31D34-ADCF-4BB5-8A81-9063B5AA1549}"/>
          </ac:grpSpMkLst>
        </pc:grpChg>
        <pc:grpChg chg="del">
          <ac:chgData name="Shaul Chamoula" userId="ac6f003072e8c24a" providerId="LiveId" clId="{B0246478-02A5-41AE-9837-F7ABD29BCFFB}" dt="2020-08-02T14:49:28.315" v="3531" actId="478"/>
          <ac:grpSpMkLst>
            <pc:docMk/>
            <pc:sldMk cId="2330199567" sldId="357"/>
            <ac:grpSpMk id="31" creationId="{04F5AB09-1171-4026-A50B-D2A7F2679784}"/>
          </ac:grpSpMkLst>
        </pc:grpChg>
        <pc:grpChg chg="del">
          <ac:chgData name="Shaul Chamoula" userId="ac6f003072e8c24a" providerId="LiveId" clId="{B0246478-02A5-41AE-9837-F7ABD29BCFFB}" dt="2020-08-02T14:49:25.071" v="3530" actId="478"/>
          <ac:grpSpMkLst>
            <pc:docMk/>
            <pc:sldMk cId="2330199567" sldId="357"/>
            <ac:grpSpMk id="37" creationId="{4515D652-2A53-48FF-8DC7-A8BAA4E380DC}"/>
          </ac:grpSpMkLst>
        </pc:grpChg>
        <pc:grpChg chg="add mod">
          <ac:chgData name="Shaul Chamoula" userId="ac6f003072e8c24a" providerId="LiveId" clId="{B0246478-02A5-41AE-9837-F7ABD29BCFFB}" dt="2020-08-09T16:35:29.947" v="4691" actId="1076"/>
          <ac:grpSpMkLst>
            <pc:docMk/>
            <pc:sldMk cId="2330199567" sldId="357"/>
            <ac:grpSpMk id="46" creationId="{17989025-0266-42F5-8B15-FF8BD9CB7154}"/>
          </ac:grpSpMkLst>
        </pc:grpChg>
        <pc:grpChg chg="mod">
          <ac:chgData name="Shaul Chamoula" userId="ac6f003072e8c24a" providerId="LiveId" clId="{B0246478-02A5-41AE-9837-F7ABD29BCFFB}" dt="2020-08-09T16:34:58.647" v="4690"/>
          <ac:grpSpMkLst>
            <pc:docMk/>
            <pc:sldMk cId="2330199567" sldId="357"/>
            <ac:grpSpMk id="48" creationId="{D1E57A70-9282-4A89-8757-3035BBBC6303}"/>
          </ac:grpSpMkLst>
        </pc:grpChg>
        <pc:grpChg chg="add del">
          <ac:chgData name="Shaul Chamoula" userId="ac6f003072e8c24a" providerId="LiveId" clId="{B0246478-02A5-41AE-9837-F7ABD29BCFFB}" dt="2020-08-02T15:45:15.075" v="4123" actId="478"/>
          <ac:grpSpMkLst>
            <pc:docMk/>
            <pc:sldMk cId="2330199567" sldId="357"/>
            <ac:grpSpMk id="53" creationId="{1B83B8AC-4001-455B-9182-22764DE3976C}"/>
          </ac:grpSpMkLst>
        </pc:grpChg>
        <pc:grpChg chg="add mod">
          <ac:chgData name="Shaul Chamoula" userId="ac6f003072e8c24a" providerId="LiveId" clId="{B0246478-02A5-41AE-9837-F7ABD29BCFFB}" dt="2020-08-09T16:35:29.947" v="4691" actId="1076"/>
          <ac:grpSpMkLst>
            <pc:docMk/>
            <pc:sldMk cId="2330199567" sldId="357"/>
            <ac:grpSpMk id="62" creationId="{FC79A24A-0D90-4183-95AD-C54C3DE47427}"/>
          </ac:grpSpMkLst>
        </pc:grpChg>
        <pc:grpChg chg="mod">
          <ac:chgData name="Shaul Chamoula" userId="ac6f003072e8c24a" providerId="LiveId" clId="{B0246478-02A5-41AE-9837-F7ABD29BCFFB}" dt="2020-08-09T16:34:58.647" v="4690"/>
          <ac:grpSpMkLst>
            <pc:docMk/>
            <pc:sldMk cId="2330199567" sldId="357"/>
            <ac:grpSpMk id="64" creationId="{C27EB7D0-46E7-49B2-B912-C0816B6846D5}"/>
          </ac:grpSpMkLst>
        </pc:grpChg>
        <pc:grpChg chg="add mod">
          <ac:chgData name="Shaul Chamoula" userId="ac6f003072e8c24a" providerId="LiveId" clId="{B0246478-02A5-41AE-9837-F7ABD29BCFFB}" dt="2020-08-09T16:35:29.947" v="4691" actId="1076"/>
          <ac:grpSpMkLst>
            <pc:docMk/>
            <pc:sldMk cId="2330199567" sldId="357"/>
            <ac:grpSpMk id="69" creationId="{EE51BCE2-5F13-434C-9EEF-A9D522AED60F}"/>
          </ac:grpSpMkLst>
        </pc:grpChg>
        <pc:grpChg chg="add mod">
          <ac:chgData name="Shaul Chamoula" userId="ac6f003072e8c24a" providerId="LiveId" clId="{B0246478-02A5-41AE-9837-F7ABD29BCFFB}" dt="2020-08-09T16:35:29.947" v="4691" actId="1076"/>
          <ac:grpSpMkLst>
            <pc:docMk/>
            <pc:sldMk cId="2330199567" sldId="357"/>
            <ac:grpSpMk id="73" creationId="{3F5F26DF-F590-4D61-8C07-FDC17D88659A}"/>
          </ac:grpSpMkLst>
        </pc:grpChg>
        <pc:grpChg chg="add mod">
          <ac:chgData name="Shaul Chamoula" userId="ac6f003072e8c24a" providerId="LiveId" clId="{B0246478-02A5-41AE-9837-F7ABD29BCFFB}" dt="2020-08-09T16:35:29.947" v="4691" actId="1076"/>
          <ac:grpSpMkLst>
            <pc:docMk/>
            <pc:sldMk cId="2330199567" sldId="357"/>
            <ac:grpSpMk id="77" creationId="{2BE1F46D-B9D4-4251-A1FC-BB3E6ADE490D}"/>
          </ac:grpSpMkLst>
        </pc:grpChg>
        <pc:grpChg chg="add mod">
          <ac:chgData name="Shaul Chamoula" userId="ac6f003072e8c24a" providerId="LiveId" clId="{B0246478-02A5-41AE-9837-F7ABD29BCFFB}" dt="2020-08-09T16:35:29.947" v="4691" actId="1076"/>
          <ac:grpSpMkLst>
            <pc:docMk/>
            <pc:sldMk cId="2330199567" sldId="357"/>
            <ac:grpSpMk id="81" creationId="{06C197F1-EF40-4741-9C67-B8CE7671C9CA}"/>
          </ac:grpSpMkLst>
        </pc:grpChg>
        <pc:grpChg chg="del">
          <ac:chgData name="Shaul Chamoula" userId="ac6f003072e8c24a" providerId="LiveId" clId="{B0246478-02A5-41AE-9837-F7ABD29BCFFB}" dt="2020-08-02T14:49:25.071" v="3530" actId="478"/>
          <ac:grpSpMkLst>
            <pc:docMk/>
            <pc:sldMk cId="2330199567" sldId="357"/>
            <ac:grpSpMk id="84" creationId="{27624E80-7693-4DAF-BD8A-5A13BABF820E}"/>
          </ac:grpSpMkLst>
        </pc:grpChg>
        <pc:grpChg chg="add mod">
          <ac:chgData name="Shaul Chamoula" userId="ac6f003072e8c24a" providerId="LiveId" clId="{B0246478-02A5-41AE-9837-F7ABD29BCFFB}" dt="2020-08-09T16:35:29.947" v="4691" actId="1076"/>
          <ac:grpSpMkLst>
            <pc:docMk/>
            <pc:sldMk cId="2330199567" sldId="357"/>
            <ac:grpSpMk id="85" creationId="{AFF5720A-4A58-48E7-97A1-FA0CAD1FF537}"/>
          </ac:grpSpMkLst>
        </pc:grpChg>
        <pc:grpChg chg="del">
          <ac:chgData name="Shaul Chamoula" userId="ac6f003072e8c24a" providerId="LiveId" clId="{B0246478-02A5-41AE-9837-F7ABD29BCFFB}" dt="2020-08-02T14:49:25.071" v="3530" actId="478"/>
          <ac:grpSpMkLst>
            <pc:docMk/>
            <pc:sldMk cId="2330199567" sldId="357"/>
            <ac:grpSpMk id="92" creationId="{5E32795E-5EFA-406F-8411-E3CD9340D51A}"/>
          </ac:grpSpMkLst>
        </pc:grpChg>
        <pc:grpChg chg="add mod">
          <ac:chgData name="Shaul Chamoula" userId="ac6f003072e8c24a" providerId="LiveId" clId="{B0246478-02A5-41AE-9837-F7ABD29BCFFB}" dt="2020-08-09T16:35:29.947" v="4691" actId="1076"/>
          <ac:grpSpMkLst>
            <pc:docMk/>
            <pc:sldMk cId="2330199567" sldId="357"/>
            <ac:grpSpMk id="93" creationId="{30DA7373-62F3-4166-9C74-2536F03E8BF6}"/>
          </ac:grpSpMkLst>
        </pc:grpChg>
        <pc:grpChg chg="del">
          <ac:chgData name="Shaul Chamoula" userId="ac6f003072e8c24a" providerId="LiveId" clId="{B0246478-02A5-41AE-9837-F7ABD29BCFFB}" dt="2020-08-02T14:49:25.071" v="3530" actId="478"/>
          <ac:grpSpMkLst>
            <pc:docMk/>
            <pc:sldMk cId="2330199567" sldId="357"/>
            <ac:grpSpMk id="96" creationId="{B05C9624-A8E0-4362-A88E-502D27834C65}"/>
          </ac:grpSpMkLst>
        </pc:grpChg>
        <pc:grpChg chg="add mod">
          <ac:chgData name="Shaul Chamoula" userId="ac6f003072e8c24a" providerId="LiveId" clId="{B0246478-02A5-41AE-9837-F7ABD29BCFFB}" dt="2020-08-09T16:35:43.075" v="4693" actId="1076"/>
          <ac:grpSpMkLst>
            <pc:docMk/>
            <pc:sldMk cId="2330199567" sldId="357"/>
            <ac:grpSpMk id="98" creationId="{5FE12539-6364-4EDD-960E-CE2980BCCB40}"/>
          </ac:grpSpMkLst>
        </pc:grpChg>
        <pc:grpChg chg="del">
          <ac:chgData name="Shaul Chamoula" userId="ac6f003072e8c24a" providerId="LiveId" clId="{B0246478-02A5-41AE-9837-F7ABD29BCFFB}" dt="2020-08-02T14:49:25.071" v="3530" actId="478"/>
          <ac:grpSpMkLst>
            <pc:docMk/>
            <pc:sldMk cId="2330199567" sldId="357"/>
            <ac:grpSpMk id="100" creationId="{B2B01CF5-85A8-4301-A9CC-D60A92BE11E0}"/>
          </ac:grpSpMkLst>
        </pc:grpChg>
        <pc:grpChg chg="mod">
          <ac:chgData name="Shaul Chamoula" userId="ac6f003072e8c24a" providerId="LiveId" clId="{B0246478-02A5-41AE-9837-F7ABD29BCFFB}" dt="2020-08-09T16:35:32.692" v="4692"/>
          <ac:grpSpMkLst>
            <pc:docMk/>
            <pc:sldMk cId="2330199567" sldId="357"/>
            <ac:grpSpMk id="100" creationId="{D04AF9C3-7E7A-45C8-B16F-57E2175CA58F}"/>
          </ac:grpSpMkLst>
        </pc:grpChg>
        <pc:cxnChg chg="mod">
          <ac:chgData name="Shaul Chamoula" userId="ac6f003072e8c24a" providerId="LiveId" clId="{B0246478-02A5-41AE-9837-F7ABD29BCFFB}" dt="2020-08-09T16:37:01.684" v="4698" actId="14100"/>
          <ac:cxnSpMkLst>
            <pc:docMk/>
            <pc:sldMk cId="2330199567" sldId="357"/>
            <ac:cxnSpMk id="13" creationId="{CCB7CC51-1599-4E31-93F4-8DC5CA1AED43}"/>
          </ac:cxnSpMkLst>
        </pc:cxnChg>
        <pc:cxnChg chg="del mod">
          <ac:chgData name="Shaul Chamoula" userId="ac6f003072e8c24a" providerId="LiveId" clId="{B0246478-02A5-41AE-9837-F7ABD29BCFFB}" dt="2020-08-02T14:49:25.071" v="3530" actId="478"/>
          <ac:cxnSpMkLst>
            <pc:docMk/>
            <pc:sldMk cId="2330199567" sldId="357"/>
            <ac:cxnSpMk id="36" creationId="{3BBD3345-1E05-49DE-AD83-9CE59C675787}"/>
          </ac:cxnSpMkLst>
        </pc:cxnChg>
        <pc:cxnChg chg="del mod">
          <ac:chgData name="Shaul Chamoula" userId="ac6f003072e8c24a" providerId="LiveId" clId="{B0246478-02A5-41AE-9837-F7ABD29BCFFB}" dt="2020-08-02T14:49:25.071" v="3530" actId="478"/>
          <ac:cxnSpMkLst>
            <pc:docMk/>
            <pc:sldMk cId="2330199567" sldId="357"/>
            <ac:cxnSpMk id="42" creationId="{3A65B82B-E1F0-4D15-A2E6-9ACF3C725DC1}"/>
          </ac:cxnSpMkLst>
        </pc:cxnChg>
        <pc:cxnChg chg="del mod">
          <ac:chgData name="Shaul Chamoula" userId="ac6f003072e8c24a" providerId="LiveId" clId="{B0246478-02A5-41AE-9837-F7ABD29BCFFB}" dt="2020-08-02T14:49:25.071" v="3530" actId="478"/>
          <ac:cxnSpMkLst>
            <pc:docMk/>
            <pc:sldMk cId="2330199567" sldId="357"/>
            <ac:cxnSpMk id="44" creationId="{A1F13913-20ED-4910-A5E0-817AC5D25372}"/>
          </ac:cxnSpMkLst>
        </pc:cxnChg>
        <pc:cxnChg chg="del mod">
          <ac:chgData name="Shaul Chamoula" userId="ac6f003072e8c24a" providerId="LiveId" clId="{B0246478-02A5-41AE-9837-F7ABD29BCFFB}" dt="2020-08-02T14:49:25.071" v="3530" actId="478"/>
          <ac:cxnSpMkLst>
            <pc:docMk/>
            <pc:sldMk cId="2330199567" sldId="357"/>
            <ac:cxnSpMk id="46" creationId="{F09E39BA-0B8F-4EC7-88F6-8B8D98F6914B}"/>
          </ac:cxnSpMkLst>
        </pc:cxnChg>
        <pc:cxnChg chg="add mod">
          <ac:chgData name="Shaul Chamoula" userId="ac6f003072e8c24a" providerId="LiveId" clId="{B0246478-02A5-41AE-9837-F7ABD29BCFFB}" dt="2020-08-09T16:35:29.947" v="4691" actId="1076"/>
          <ac:cxnSpMkLst>
            <pc:docMk/>
            <pc:sldMk cId="2330199567" sldId="357"/>
            <ac:cxnSpMk id="67" creationId="{A00C5690-6E1D-4A97-A2F1-D7B9455D6011}"/>
          </ac:cxnSpMkLst>
        </pc:cxnChg>
        <pc:cxnChg chg="add mod">
          <ac:chgData name="Shaul Chamoula" userId="ac6f003072e8c24a" providerId="LiveId" clId="{B0246478-02A5-41AE-9837-F7ABD29BCFFB}" dt="2020-08-09T16:35:29.947" v="4691" actId="1076"/>
          <ac:cxnSpMkLst>
            <pc:docMk/>
            <pc:sldMk cId="2330199567" sldId="357"/>
            <ac:cxnSpMk id="68" creationId="{BC4A645C-201D-4B8F-918C-47DC2F52074D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70" creationId="{250A3BBE-F61D-40AB-89A1-DE86DA4F8159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71" creationId="{9B415810-7B21-4677-8A20-B046CC31A2EB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72" creationId="{0EB70F7F-566A-4E7A-A43A-EDD05723BC03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74" creationId="{7D20322C-EDC5-4C8C-99FB-9AD43D8BDB42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75" creationId="{02C59957-7F8D-4E36-AEDB-7CCABE701FFC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76" creationId="{7CF49E04-0323-4220-9489-8C311CF06FF0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78" creationId="{8154E6A0-810A-4C5E-8E80-3999B8DC2A62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79" creationId="{E59E060F-947F-462F-AD5A-0DA6C500BFA8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80" creationId="{3C514596-ACCA-4322-8439-19DC362C0BC8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82" creationId="{A13751F6-32F7-4B2B-B1DE-1A2943368B65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83" creationId="{D8ECF843-702E-42F2-8951-8317127AEB17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84" creationId="{A9D7D804-E9B7-4D13-B6C5-11E078BA0122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86" creationId="{8B8B5326-81FA-4EC5-B9E7-E38231DB399A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87" creationId="{FB9D2C1C-9681-4F9C-81C5-1048E40D1C27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88" creationId="{1BBFD627-2FAA-4855-8A60-10DF97DE1EAB}"/>
          </ac:cxnSpMkLst>
        </pc:cxnChg>
        <pc:cxnChg chg="add mod">
          <ac:chgData name="Shaul Chamoula" userId="ac6f003072e8c24a" providerId="LiveId" clId="{B0246478-02A5-41AE-9837-F7ABD29BCFFB}" dt="2020-08-09T16:35:29.947" v="4691" actId="1076"/>
          <ac:cxnSpMkLst>
            <pc:docMk/>
            <pc:sldMk cId="2330199567" sldId="357"/>
            <ac:cxnSpMk id="89" creationId="{F5ACDB61-86C1-4B0B-8EA6-653AFAAA9771}"/>
          </ac:cxnSpMkLst>
        </pc:cxnChg>
        <pc:cxnChg chg="add mod">
          <ac:chgData name="Shaul Chamoula" userId="ac6f003072e8c24a" providerId="LiveId" clId="{B0246478-02A5-41AE-9837-F7ABD29BCFFB}" dt="2020-08-09T16:35:29.947" v="4691" actId="1076"/>
          <ac:cxnSpMkLst>
            <pc:docMk/>
            <pc:sldMk cId="2330199567" sldId="357"/>
            <ac:cxnSpMk id="90" creationId="{6F8A90BD-646A-4ABD-A212-D2BC22EE5780}"/>
          </ac:cxnSpMkLst>
        </pc:cxnChg>
        <pc:cxnChg chg="add mod">
          <ac:chgData name="Shaul Chamoula" userId="ac6f003072e8c24a" providerId="LiveId" clId="{B0246478-02A5-41AE-9837-F7ABD29BCFFB}" dt="2020-08-09T16:35:29.947" v="4691" actId="1076"/>
          <ac:cxnSpMkLst>
            <pc:docMk/>
            <pc:sldMk cId="2330199567" sldId="357"/>
            <ac:cxnSpMk id="91" creationId="{57FAB321-A520-46D1-999E-B622909DD763}"/>
          </ac:cxnSpMkLst>
        </pc:cxnChg>
        <pc:cxnChg chg="add mod">
          <ac:chgData name="Shaul Chamoula" userId="ac6f003072e8c24a" providerId="LiveId" clId="{B0246478-02A5-41AE-9837-F7ABD29BCFFB}" dt="2020-08-09T16:35:29.947" v="4691" actId="1076"/>
          <ac:cxnSpMkLst>
            <pc:docMk/>
            <pc:sldMk cId="2330199567" sldId="357"/>
            <ac:cxnSpMk id="92" creationId="{E59A5989-EFBE-43F0-B646-A0F74C043C55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94" creationId="{27E3445F-477A-4947-AC7E-4A5F6B9A6096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95" creationId="{06B260D5-3C67-4D56-9D0B-CA16AC51794A}"/>
          </ac:cxnSpMkLst>
        </pc:cxnChg>
        <pc:cxnChg chg="mod">
          <ac:chgData name="Shaul Chamoula" userId="ac6f003072e8c24a" providerId="LiveId" clId="{B0246478-02A5-41AE-9837-F7ABD29BCFFB}" dt="2020-08-09T16:34:58.647" v="4690"/>
          <ac:cxnSpMkLst>
            <pc:docMk/>
            <pc:sldMk cId="2330199567" sldId="357"/>
            <ac:cxnSpMk id="96" creationId="{8124B753-F0DA-4A36-8DE6-3E0B9889B93A}"/>
          </ac:cxnSpMkLst>
        </pc:cxnChg>
        <pc:cxnChg chg="add del mod">
          <ac:chgData name="Shaul Chamoula" userId="ac6f003072e8c24a" providerId="LiveId" clId="{B0246478-02A5-41AE-9837-F7ABD29BCFFB}" dt="2020-08-09T16:36:28.554" v="4696" actId="478"/>
          <ac:cxnSpMkLst>
            <pc:docMk/>
            <pc:sldMk cId="2330199567" sldId="357"/>
            <ac:cxnSpMk id="97" creationId="{49DE69E3-3A37-4CEE-9D81-32BFFB8FFBD6}"/>
          </ac:cxnSpMkLst>
        </pc:cxnChg>
        <pc:cxnChg chg="del">
          <ac:chgData name="Shaul Chamoula" userId="ac6f003072e8c24a" providerId="LiveId" clId="{B0246478-02A5-41AE-9837-F7ABD29BCFFB}" dt="2020-08-02T14:49:25.071" v="3530" actId="478"/>
          <ac:cxnSpMkLst>
            <pc:docMk/>
            <pc:sldMk cId="2330199567" sldId="357"/>
            <ac:cxnSpMk id="105" creationId="{59B36EE2-6E4D-49AC-830E-CEBCE51C8F7A}"/>
          </ac:cxnSpMkLst>
        </pc:cxnChg>
        <pc:cxnChg chg="del">
          <ac:chgData name="Shaul Chamoula" userId="ac6f003072e8c24a" providerId="LiveId" clId="{B0246478-02A5-41AE-9837-F7ABD29BCFFB}" dt="2020-08-02T14:49:25.071" v="3530" actId="478"/>
          <ac:cxnSpMkLst>
            <pc:docMk/>
            <pc:sldMk cId="2330199567" sldId="357"/>
            <ac:cxnSpMk id="106" creationId="{A800D727-E34A-43C1-B393-BA5FD575C560}"/>
          </ac:cxnSpMkLst>
        </pc:cxnChg>
        <pc:cxnChg chg="mod">
          <ac:chgData name="Shaul Chamoula" userId="ac6f003072e8c24a" providerId="LiveId" clId="{B0246478-02A5-41AE-9837-F7ABD29BCFFB}" dt="2020-08-02T15:45:15.075" v="4123" actId="478"/>
          <ac:cxnSpMkLst>
            <pc:docMk/>
            <pc:sldMk cId="2330199567" sldId="357"/>
            <ac:cxnSpMk id="128" creationId="{BA10DA2E-92BD-4D8D-B0E7-F48747D356BE}"/>
          </ac:cxnSpMkLst>
        </pc:cxnChg>
      </pc:sldChg>
      <pc:sldChg chg="modSp add mod">
        <pc:chgData name="Shaul Chamoula" userId="ac6f003072e8c24a" providerId="LiveId" clId="{B0246478-02A5-41AE-9837-F7ABD29BCFFB}" dt="2020-08-02T14:41:33.562" v="3308" actId="782"/>
        <pc:sldMkLst>
          <pc:docMk/>
          <pc:sldMk cId="2064782573" sldId="358"/>
        </pc:sldMkLst>
        <pc:spChg chg="mod">
          <ac:chgData name="Shaul Chamoula" userId="ac6f003072e8c24a" providerId="LiveId" clId="{B0246478-02A5-41AE-9837-F7ABD29BCFFB}" dt="2020-08-02T14:41:33.562" v="3308" actId="782"/>
          <ac:spMkLst>
            <pc:docMk/>
            <pc:sldMk cId="2064782573" sldId="358"/>
            <ac:spMk id="3" creationId="{137C9259-BD27-44CF-89D5-877243D9C831}"/>
          </ac:spMkLst>
        </pc:spChg>
      </pc:sldChg>
      <pc:sldChg chg="addSp delSp modSp add del mod">
        <pc:chgData name="Shaul Chamoula" userId="ac6f003072e8c24a" providerId="LiveId" clId="{B0246478-02A5-41AE-9837-F7ABD29BCFFB}" dt="2020-08-02T15:49:31.669" v="4148" actId="47"/>
        <pc:sldMkLst>
          <pc:docMk/>
          <pc:sldMk cId="3413664482" sldId="359"/>
        </pc:sldMkLst>
        <pc:spChg chg="mod">
          <ac:chgData name="Shaul Chamoula" userId="ac6f003072e8c24a" providerId="LiveId" clId="{B0246478-02A5-41AE-9837-F7ABD29BCFFB}" dt="2020-08-02T15:46:50.487" v="4142" actId="20577"/>
          <ac:spMkLst>
            <pc:docMk/>
            <pc:sldMk cId="3413664482" sldId="359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4:51:33.737" v="3596" actId="20577"/>
          <ac:spMkLst>
            <pc:docMk/>
            <pc:sldMk cId="3413664482" sldId="359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8-02T14:56:28.856" v="3666" actId="6549"/>
          <ac:spMkLst>
            <pc:docMk/>
            <pc:sldMk cId="3413664482" sldId="359"/>
            <ac:spMk id="55" creationId="{0D3341D7-CC99-4604-900B-B3DB2410E8D6}"/>
          </ac:spMkLst>
        </pc:spChg>
        <pc:spChg chg="mod">
          <ac:chgData name="Shaul Chamoula" userId="ac6f003072e8c24a" providerId="LiveId" clId="{B0246478-02A5-41AE-9837-F7ABD29BCFFB}" dt="2020-08-02T14:56:55.910" v="3678" actId="14100"/>
          <ac:spMkLst>
            <pc:docMk/>
            <pc:sldMk cId="3413664482" sldId="359"/>
            <ac:spMk id="56" creationId="{EAAF7701-8046-40B3-90F7-85E6318BBA9C}"/>
          </ac:spMkLst>
        </pc:spChg>
        <pc:grpChg chg="add del">
          <ac:chgData name="Shaul Chamoula" userId="ac6f003072e8c24a" providerId="LiveId" clId="{B0246478-02A5-41AE-9837-F7ABD29BCFFB}" dt="2020-08-02T14:56:30.513" v="3669" actId="478"/>
          <ac:grpSpMkLst>
            <pc:docMk/>
            <pc:sldMk cId="3413664482" sldId="359"/>
            <ac:grpSpMk id="14" creationId="{CDFCDA48-416D-4618-926A-3DCD6FE460C7}"/>
          </ac:grpSpMkLst>
        </pc:grpChg>
        <pc:grpChg chg="add del">
          <ac:chgData name="Shaul Chamoula" userId="ac6f003072e8c24a" providerId="LiveId" clId="{B0246478-02A5-41AE-9837-F7ABD29BCFFB}" dt="2020-08-02T14:56:47.694" v="3675" actId="478"/>
          <ac:grpSpMkLst>
            <pc:docMk/>
            <pc:sldMk cId="3413664482" sldId="359"/>
            <ac:grpSpMk id="51" creationId="{DBCFCB87-9491-4909-B50A-3F79E2484C53}"/>
          </ac:grpSpMkLst>
        </pc:grpChg>
        <pc:grpChg chg="add del">
          <ac:chgData name="Shaul Chamoula" userId="ac6f003072e8c24a" providerId="LiveId" clId="{B0246478-02A5-41AE-9837-F7ABD29BCFFB}" dt="2020-08-02T14:56:41.206" v="3674" actId="478"/>
          <ac:grpSpMkLst>
            <pc:docMk/>
            <pc:sldMk cId="3413664482" sldId="359"/>
            <ac:grpSpMk id="107" creationId="{FF3CB265-CE85-4CC6-B517-2FDBA8D25B1C}"/>
          </ac:grpSpMkLst>
        </pc:grpChg>
        <pc:grpChg chg="add del">
          <ac:chgData name="Shaul Chamoula" userId="ac6f003072e8c24a" providerId="LiveId" clId="{B0246478-02A5-41AE-9837-F7ABD29BCFFB}" dt="2020-08-02T14:56:41.206" v="3674" actId="478"/>
          <ac:grpSpMkLst>
            <pc:docMk/>
            <pc:sldMk cId="3413664482" sldId="359"/>
            <ac:grpSpMk id="111" creationId="{DB55182C-FAE8-47B0-952F-0157D3523A53}"/>
          </ac:grpSpMkLst>
        </pc:grpChg>
        <pc:grpChg chg="del mod">
          <ac:chgData name="Shaul Chamoula" userId="ac6f003072e8c24a" providerId="LiveId" clId="{B0246478-02A5-41AE-9837-F7ABD29BCFFB}" dt="2020-08-02T14:56:49.972" v="3676" actId="478"/>
          <ac:grpSpMkLst>
            <pc:docMk/>
            <pc:sldMk cId="3413664482" sldId="359"/>
            <ac:grpSpMk id="119" creationId="{2B6F80FE-94B3-45EE-ADAA-B4C840B5D10A}"/>
          </ac:grpSpMkLst>
        </pc:grpChg>
        <pc:cxnChg chg="mod">
          <ac:chgData name="Shaul Chamoula" userId="ac6f003072e8c24a" providerId="LiveId" clId="{B0246478-02A5-41AE-9837-F7ABD29BCFFB}" dt="2020-08-02T14:56:30.513" v="3669" actId="478"/>
          <ac:cxnSpMkLst>
            <pc:docMk/>
            <pc:sldMk cId="3413664482" sldId="359"/>
            <ac:cxnSpMk id="4" creationId="{625EE002-B249-4D58-8758-D06E0ADA2E31}"/>
          </ac:cxnSpMkLst>
        </pc:cxnChg>
        <pc:cxnChg chg="add del mod">
          <ac:chgData name="Shaul Chamoula" userId="ac6f003072e8c24a" providerId="LiveId" clId="{B0246478-02A5-41AE-9837-F7ABD29BCFFB}" dt="2020-08-02T14:56:50.876" v="3677" actId="478"/>
          <ac:cxnSpMkLst>
            <pc:docMk/>
            <pc:sldMk cId="3413664482" sldId="359"/>
            <ac:cxnSpMk id="59" creationId="{42685256-48E8-4746-B9EB-34DCD388A232}"/>
          </ac:cxnSpMkLst>
        </pc:cxnChg>
        <pc:cxnChg chg="add del mod">
          <ac:chgData name="Shaul Chamoula" userId="ac6f003072e8c24a" providerId="LiveId" clId="{B0246478-02A5-41AE-9837-F7ABD29BCFFB}" dt="2020-08-02T14:56:41.206" v="3674" actId="478"/>
          <ac:cxnSpMkLst>
            <pc:docMk/>
            <pc:sldMk cId="3413664482" sldId="359"/>
            <ac:cxnSpMk id="116" creationId="{7B88D7A9-EAA4-445F-88B0-A121D91FD4E3}"/>
          </ac:cxnSpMkLst>
        </pc:cxnChg>
        <pc:cxnChg chg="add del mod">
          <ac:chgData name="Shaul Chamoula" userId="ac6f003072e8c24a" providerId="LiveId" clId="{B0246478-02A5-41AE-9837-F7ABD29BCFFB}" dt="2020-08-02T14:56:41.206" v="3674" actId="478"/>
          <ac:cxnSpMkLst>
            <pc:docMk/>
            <pc:sldMk cId="3413664482" sldId="359"/>
            <ac:cxnSpMk id="118" creationId="{E9C82DC4-CC5B-488E-A720-B9AF04666A87}"/>
          </ac:cxnSpMkLst>
        </pc:cxnChg>
        <pc:cxnChg chg="add del mod">
          <ac:chgData name="Shaul Chamoula" userId="ac6f003072e8c24a" providerId="LiveId" clId="{B0246478-02A5-41AE-9837-F7ABD29BCFFB}" dt="2020-08-02T14:56:49.972" v="3676" actId="478"/>
          <ac:cxnSpMkLst>
            <pc:docMk/>
            <pc:sldMk cId="3413664482" sldId="359"/>
            <ac:cxnSpMk id="128" creationId="{BA10DA2E-92BD-4D8D-B0E7-F48747D356BE}"/>
          </ac:cxnSpMkLst>
        </pc:cxnChg>
      </pc:sldChg>
      <pc:sldChg chg="delSp modSp add mod">
        <pc:chgData name="Shaul Chamoula" userId="ac6f003072e8c24a" providerId="LiveId" clId="{B0246478-02A5-41AE-9837-F7ABD29BCFFB}" dt="2020-08-02T15:42:26.302" v="4098" actId="478"/>
        <pc:sldMkLst>
          <pc:docMk/>
          <pc:sldMk cId="2701840758" sldId="360"/>
        </pc:sldMkLst>
        <pc:spChg chg="mod">
          <ac:chgData name="Shaul Chamoula" userId="ac6f003072e8c24a" providerId="LiveId" clId="{B0246478-02A5-41AE-9837-F7ABD29BCFFB}" dt="2020-08-02T15:08:20.531" v="3726" actId="782"/>
          <ac:spMkLst>
            <pc:docMk/>
            <pc:sldMk cId="2701840758" sldId="360"/>
            <ac:spMk id="3" creationId="{137C9259-BD27-44CF-89D5-877243D9C831}"/>
          </ac:spMkLst>
        </pc:spChg>
        <pc:spChg chg="del">
          <ac:chgData name="Shaul Chamoula" userId="ac6f003072e8c24a" providerId="LiveId" clId="{B0246478-02A5-41AE-9837-F7ABD29BCFFB}" dt="2020-08-02T15:42:26.302" v="4098" actId="478"/>
          <ac:spMkLst>
            <pc:docMk/>
            <pc:sldMk cId="2701840758" sldId="360"/>
            <ac:spMk id="6" creationId="{D40C8EF4-F222-4B31-8130-4875F8E3C95C}"/>
          </ac:spMkLst>
        </pc:spChg>
      </pc:sldChg>
      <pc:sldChg chg="addSp delSp modSp add mod">
        <pc:chgData name="Shaul Chamoula" userId="ac6f003072e8c24a" providerId="LiveId" clId="{B0246478-02A5-41AE-9837-F7ABD29BCFFB}" dt="2020-08-02T16:16:43.087" v="4432" actId="20577"/>
        <pc:sldMkLst>
          <pc:docMk/>
          <pc:sldMk cId="2365079638" sldId="361"/>
        </pc:sldMkLst>
        <pc:spChg chg="mod">
          <ac:chgData name="Shaul Chamoula" userId="ac6f003072e8c24a" providerId="LiveId" clId="{B0246478-02A5-41AE-9837-F7ABD29BCFFB}" dt="2020-08-02T15:39:30.325" v="4087" actId="20577"/>
          <ac:spMkLst>
            <pc:docMk/>
            <pc:sldMk cId="2365079638" sldId="361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6:16:43.087" v="4432" actId="20577"/>
          <ac:spMkLst>
            <pc:docMk/>
            <pc:sldMk cId="2365079638" sldId="361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8-02T15:40:13.423" v="4096" actId="20577"/>
          <ac:spMkLst>
            <pc:docMk/>
            <pc:sldMk cId="2365079638" sldId="361"/>
            <ac:spMk id="18" creationId="{1F9704F3-7992-4BAE-AF79-66AD85646FF3}"/>
          </ac:spMkLst>
        </pc:spChg>
        <pc:spChg chg="mod">
          <ac:chgData name="Shaul Chamoula" userId="ac6f003072e8c24a" providerId="LiveId" clId="{B0246478-02A5-41AE-9837-F7ABD29BCFFB}" dt="2020-08-02T15:40:09.561" v="4093" actId="20577"/>
          <ac:spMkLst>
            <pc:docMk/>
            <pc:sldMk cId="2365079638" sldId="361"/>
            <ac:spMk id="30" creationId="{679908F1-4CD2-4991-A998-835CF78F4E31}"/>
          </ac:spMkLst>
        </pc:spChg>
        <pc:spChg chg="mod">
          <ac:chgData name="Shaul Chamoula" userId="ac6f003072e8c24a" providerId="LiveId" clId="{B0246478-02A5-41AE-9837-F7ABD29BCFFB}" dt="2020-08-02T15:45:04.133" v="4120" actId="255"/>
          <ac:spMkLst>
            <pc:docMk/>
            <pc:sldMk cId="2365079638" sldId="361"/>
            <ac:spMk id="55" creationId="{0D3341D7-CC99-4604-900B-B3DB2410E8D6}"/>
          </ac:spMkLst>
        </pc:spChg>
        <pc:spChg chg="mod">
          <ac:chgData name="Shaul Chamoula" userId="ac6f003072e8c24a" providerId="LiveId" clId="{B0246478-02A5-41AE-9837-F7ABD29BCFFB}" dt="2020-08-02T15:40:30.454" v="4097"/>
          <ac:spMkLst>
            <pc:docMk/>
            <pc:sldMk cId="2365079638" sldId="361"/>
            <ac:spMk id="89" creationId="{3A26AF20-B5D4-437D-88C4-AD2DC74A594D}"/>
          </ac:spMkLst>
        </pc:spChg>
        <pc:spChg chg="mod">
          <ac:chgData name="Shaul Chamoula" userId="ac6f003072e8c24a" providerId="LiveId" clId="{B0246478-02A5-41AE-9837-F7ABD29BCFFB}" dt="2020-08-02T15:40:30.454" v="4097"/>
          <ac:spMkLst>
            <pc:docMk/>
            <pc:sldMk cId="2365079638" sldId="361"/>
            <ac:spMk id="91" creationId="{847191A3-9A87-4C11-8E6F-F542A72D453E}"/>
          </ac:spMkLst>
        </pc:spChg>
        <pc:spChg chg="mod">
          <ac:chgData name="Shaul Chamoula" userId="ac6f003072e8c24a" providerId="LiveId" clId="{B0246478-02A5-41AE-9837-F7ABD29BCFFB}" dt="2020-08-02T15:40:30.454" v="4097"/>
          <ac:spMkLst>
            <pc:docMk/>
            <pc:sldMk cId="2365079638" sldId="361"/>
            <ac:spMk id="104" creationId="{B5E98FE8-C1EA-44DD-BD9D-7BE6F81D4876}"/>
          </ac:spMkLst>
        </pc:spChg>
        <pc:spChg chg="add mod">
          <ac:chgData name="Shaul Chamoula" userId="ac6f003072e8c24a" providerId="LiveId" clId="{B0246478-02A5-41AE-9837-F7ABD29BCFFB}" dt="2020-08-02T15:40:30.454" v="4097"/>
          <ac:spMkLst>
            <pc:docMk/>
            <pc:sldMk cId="2365079638" sldId="361"/>
            <ac:spMk id="115" creationId="{3930CAFC-7CF5-4304-A888-846E0557D1C4}"/>
          </ac:spMkLst>
        </pc:spChg>
        <pc:spChg chg="del">
          <ac:chgData name="Shaul Chamoula" userId="ac6f003072e8c24a" providerId="LiveId" clId="{B0246478-02A5-41AE-9837-F7ABD29BCFFB}" dt="2020-08-02T15:12:35.618" v="3775" actId="478"/>
          <ac:spMkLst>
            <pc:docMk/>
            <pc:sldMk cId="2365079638" sldId="361"/>
            <ac:spMk id="149" creationId="{43F5E5E7-F430-4963-A2D0-36833D91AFB2}"/>
          </ac:spMkLst>
        </pc:spChg>
        <pc:spChg chg="del">
          <ac:chgData name="Shaul Chamoula" userId="ac6f003072e8c24a" providerId="LiveId" clId="{B0246478-02A5-41AE-9837-F7ABD29BCFFB}" dt="2020-08-02T15:12:37.434" v="3776" actId="478"/>
          <ac:spMkLst>
            <pc:docMk/>
            <pc:sldMk cId="2365079638" sldId="361"/>
            <ac:spMk id="151" creationId="{4D06D960-22D0-4579-81DA-DFE6D3796C4E}"/>
          </ac:spMkLst>
        </pc:spChg>
        <pc:grpChg chg="add mod">
          <ac:chgData name="Shaul Chamoula" userId="ac6f003072e8c24a" providerId="LiveId" clId="{B0246478-02A5-41AE-9837-F7ABD29BCFFB}" dt="2020-08-02T15:40:30.454" v="4097"/>
          <ac:grpSpMkLst>
            <pc:docMk/>
            <pc:sldMk cId="2365079638" sldId="361"/>
            <ac:grpSpMk id="88" creationId="{D1BF8D96-8E0F-4C54-8F45-9A11872BC2E6}"/>
          </ac:grpSpMkLst>
        </pc:grpChg>
        <pc:grpChg chg="mod">
          <ac:chgData name="Shaul Chamoula" userId="ac6f003072e8c24a" providerId="LiveId" clId="{B0246478-02A5-41AE-9837-F7ABD29BCFFB}" dt="2020-08-02T15:40:30.454" v="4097"/>
          <ac:grpSpMkLst>
            <pc:docMk/>
            <pc:sldMk cId="2365079638" sldId="361"/>
            <ac:grpSpMk id="90" creationId="{A57CEB42-B3F7-402A-BF00-A255ACA1C600}"/>
          </ac:grpSpMkLst>
        </pc:grpChg>
      </pc:sldChg>
      <pc:sldChg chg="addSp modSp add mod">
        <pc:chgData name="Shaul Chamoula" userId="ac6f003072e8c24a" providerId="LiveId" clId="{B0246478-02A5-41AE-9837-F7ABD29BCFFB}" dt="2020-08-02T16:16:34.400" v="4428" actId="20577"/>
        <pc:sldMkLst>
          <pc:docMk/>
          <pc:sldMk cId="23274296" sldId="362"/>
        </pc:sldMkLst>
        <pc:spChg chg="mod">
          <ac:chgData name="Shaul Chamoula" userId="ac6f003072e8c24a" providerId="LiveId" clId="{B0246478-02A5-41AE-9837-F7ABD29BCFFB}" dt="2020-08-02T15:26:07.050" v="4012" actId="6549"/>
          <ac:spMkLst>
            <pc:docMk/>
            <pc:sldMk cId="23274296" sldId="362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6:16:34.400" v="4428" actId="20577"/>
          <ac:spMkLst>
            <pc:docMk/>
            <pc:sldMk cId="23274296" sldId="362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8-02T15:19:59.964" v="3808" actId="20577"/>
          <ac:spMkLst>
            <pc:docMk/>
            <pc:sldMk cId="23274296" sldId="362"/>
            <ac:spMk id="30" creationId="{679908F1-4CD2-4991-A998-835CF78F4E31}"/>
          </ac:spMkLst>
        </pc:spChg>
        <pc:spChg chg="mod">
          <ac:chgData name="Shaul Chamoula" userId="ac6f003072e8c24a" providerId="LiveId" clId="{B0246478-02A5-41AE-9837-F7ABD29BCFFB}" dt="2020-08-02T15:44:55.101" v="4116" actId="255"/>
          <ac:spMkLst>
            <pc:docMk/>
            <pc:sldMk cId="23274296" sldId="362"/>
            <ac:spMk id="55" creationId="{0D3341D7-CC99-4604-900B-B3DB2410E8D6}"/>
          </ac:spMkLst>
        </pc:spChg>
        <pc:spChg chg="mod">
          <ac:chgData name="Shaul Chamoula" userId="ac6f003072e8c24a" providerId="LiveId" clId="{B0246478-02A5-41AE-9837-F7ABD29BCFFB}" dt="2020-08-02T15:20:29.995" v="3809"/>
          <ac:spMkLst>
            <pc:docMk/>
            <pc:sldMk cId="23274296" sldId="362"/>
            <ac:spMk id="88" creationId="{075DC51D-B374-4F8E-B948-0CB6DB7E6EB8}"/>
          </ac:spMkLst>
        </pc:spChg>
        <pc:spChg chg="mod">
          <ac:chgData name="Shaul Chamoula" userId="ac6f003072e8c24a" providerId="LiveId" clId="{B0246478-02A5-41AE-9837-F7ABD29BCFFB}" dt="2020-08-02T15:20:29.995" v="3809"/>
          <ac:spMkLst>
            <pc:docMk/>
            <pc:sldMk cId="23274296" sldId="362"/>
            <ac:spMk id="90" creationId="{171084FB-B9E5-4D55-B9A2-F6D035B4177A}"/>
          </ac:spMkLst>
        </pc:spChg>
        <pc:spChg chg="mod">
          <ac:chgData name="Shaul Chamoula" userId="ac6f003072e8c24a" providerId="LiveId" clId="{B0246478-02A5-41AE-9837-F7ABD29BCFFB}" dt="2020-08-02T15:21:13.078" v="3817" actId="20577"/>
          <ac:spMkLst>
            <pc:docMk/>
            <pc:sldMk cId="23274296" sldId="362"/>
            <ac:spMk id="91" creationId="{3F584327-026E-43D7-808F-D10F1C56257C}"/>
          </ac:spMkLst>
        </pc:spChg>
        <pc:spChg chg="add mod">
          <ac:chgData name="Shaul Chamoula" userId="ac6f003072e8c24a" providerId="LiveId" clId="{B0246478-02A5-41AE-9837-F7ABD29BCFFB}" dt="2020-08-02T15:21:33.793" v="3820" actId="1076"/>
          <ac:spMkLst>
            <pc:docMk/>
            <pc:sldMk cId="23274296" sldId="362"/>
            <ac:spMk id="104" creationId="{80670935-A85D-486F-8E9D-2D10750EAA36}"/>
          </ac:spMkLst>
        </pc:spChg>
        <pc:grpChg chg="mod">
          <ac:chgData name="Shaul Chamoula" userId="ac6f003072e8c24a" providerId="LiveId" clId="{B0246478-02A5-41AE-9837-F7ABD29BCFFB}" dt="2020-08-02T15:20:43.957" v="3811" actId="1076"/>
          <ac:grpSpMkLst>
            <pc:docMk/>
            <pc:sldMk cId="23274296" sldId="362"/>
            <ac:grpSpMk id="51" creationId="{DBCFCB87-9491-4909-B50A-3F79E2484C53}"/>
          </ac:grpSpMkLst>
        </pc:grpChg>
        <pc:grpChg chg="add mod">
          <ac:chgData name="Shaul Chamoula" userId="ac6f003072e8c24a" providerId="LiveId" clId="{B0246478-02A5-41AE-9837-F7ABD29BCFFB}" dt="2020-08-02T15:21:05.393" v="3814" actId="1076"/>
          <ac:grpSpMkLst>
            <pc:docMk/>
            <pc:sldMk cId="23274296" sldId="362"/>
            <ac:grpSpMk id="83" creationId="{8F468DC3-DDAF-4073-9713-9090118E0C1A}"/>
          </ac:grpSpMkLst>
        </pc:grpChg>
        <pc:grpChg chg="mod">
          <ac:chgData name="Shaul Chamoula" userId="ac6f003072e8c24a" providerId="LiveId" clId="{B0246478-02A5-41AE-9837-F7ABD29BCFFB}" dt="2020-08-02T15:20:29.995" v="3809"/>
          <ac:grpSpMkLst>
            <pc:docMk/>
            <pc:sldMk cId="23274296" sldId="362"/>
            <ac:grpSpMk id="89" creationId="{956E82E3-8C36-4DD0-A2A1-A70D53E2AC96}"/>
          </ac:grpSpMkLst>
        </pc:grpChg>
        <pc:cxnChg chg="mod">
          <ac:chgData name="Shaul Chamoula" userId="ac6f003072e8c24a" providerId="LiveId" clId="{B0246478-02A5-41AE-9837-F7ABD29BCFFB}" dt="2020-08-02T15:20:43.957" v="3811" actId="1076"/>
          <ac:cxnSpMkLst>
            <pc:docMk/>
            <pc:sldMk cId="23274296" sldId="362"/>
            <ac:cxnSpMk id="59" creationId="{42685256-48E8-4746-B9EB-34DCD388A232}"/>
          </ac:cxnSpMkLst>
        </pc:cxnChg>
        <pc:cxnChg chg="mod">
          <ac:chgData name="Shaul Chamoula" userId="ac6f003072e8c24a" providerId="LiveId" clId="{B0246478-02A5-41AE-9837-F7ABD29BCFFB}" dt="2020-08-02T15:20:43.957" v="3811" actId="1076"/>
          <ac:cxnSpMkLst>
            <pc:docMk/>
            <pc:sldMk cId="23274296" sldId="362"/>
            <ac:cxnSpMk id="128" creationId="{BA10DA2E-92BD-4D8D-B0E7-F48747D356BE}"/>
          </ac:cxnSpMkLst>
        </pc:cxnChg>
      </pc:sldChg>
      <pc:sldChg chg="addSp delSp modSp add mod ord">
        <pc:chgData name="Shaul Chamoula" userId="ac6f003072e8c24a" providerId="LiveId" clId="{B0246478-02A5-41AE-9837-F7ABD29BCFFB}" dt="2020-08-03T18:27:09.684" v="4674" actId="20577"/>
        <pc:sldMkLst>
          <pc:docMk/>
          <pc:sldMk cId="1399754436" sldId="363"/>
        </pc:sldMkLst>
        <pc:spChg chg="mod">
          <ac:chgData name="Shaul Chamoula" userId="ac6f003072e8c24a" providerId="LiveId" clId="{B0246478-02A5-41AE-9837-F7ABD29BCFFB}" dt="2020-08-03T18:27:09.684" v="4674" actId="20577"/>
          <ac:spMkLst>
            <pc:docMk/>
            <pc:sldMk cId="1399754436" sldId="363"/>
            <ac:spMk id="5" creationId="{BF4BC3EF-13A2-4702-914A-65AA4A0DE282}"/>
          </ac:spMkLst>
        </pc:spChg>
        <pc:spChg chg="add mod">
          <ac:chgData name="Shaul Chamoula" userId="ac6f003072e8c24a" providerId="LiveId" clId="{B0246478-02A5-41AE-9837-F7ABD29BCFFB}" dt="2020-08-02T16:05:14.766" v="4290" actId="14100"/>
          <ac:spMkLst>
            <pc:docMk/>
            <pc:sldMk cId="1399754436" sldId="363"/>
            <ac:spMk id="7" creationId="{AF58A3B2-A5E8-45D5-AC07-7FE2449181A7}"/>
          </ac:spMkLst>
        </pc:spChg>
        <pc:spChg chg="mod">
          <ac:chgData name="Shaul Chamoula" userId="ac6f003072e8c24a" providerId="LiveId" clId="{B0246478-02A5-41AE-9837-F7ABD29BCFFB}" dt="2020-08-02T16:17:07.410" v="4438" actId="6549"/>
          <ac:spMkLst>
            <pc:docMk/>
            <pc:sldMk cId="1399754436" sldId="363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8-02T15:22:04.475" v="3832" actId="20577"/>
          <ac:spMkLst>
            <pc:docMk/>
            <pc:sldMk cId="1399754436" sldId="363"/>
            <ac:spMk id="30" creationId="{679908F1-4CD2-4991-A998-835CF78F4E31}"/>
          </ac:spMkLst>
        </pc:spChg>
        <pc:spChg chg="mod">
          <ac:chgData name="Shaul Chamoula" userId="ac6f003072e8c24a" providerId="LiveId" clId="{B0246478-02A5-41AE-9837-F7ABD29BCFFB}" dt="2020-08-02T15:44:45.997" v="4112" actId="255"/>
          <ac:spMkLst>
            <pc:docMk/>
            <pc:sldMk cId="1399754436" sldId="363"/>
            <ac:spMk id="55" creationId="{0D3341D7-CC99-4604-900B-B3DB2410E8D6}"/>
          </ac:spMkLst>
        </pc:spChg>
        <pc:spChg chg="mod">
          <ac:chgData name="Shaul Chamoula" userId="ac6f003072e8c24a" providerId="LiveId" clId="{B0246478-02A5-41AE-9837-F7ABD29BCFFB}" dt="2020-08-02T16:05:26.048" v="4296" actId="14100"/>
          <ac:spMkLst>
            <pc:docMk/>
            <pc:sldMk cId="1399754436" sldId="363"/>
            <ac:spMk id="104" creationId="{80670935-A85D-486F-8E9D-2D10750EAA36}"/>
          </ac:spMkLst>
        </pc:spChg>
        <pc:grpChg chg="del">
          <ac:chgData name="Shaul Chamoula" userId="ac6f003072e8c24a" providerId="LiveId" clId="{B0246478-02A5-41AE-9837-F7ABD29BCFFB}" dt="2020-08-02T16:09:02.609" v="4322" actId="478"/>
          <ac:grpSpMkLst>
            <pc:docMk/>
            <pc:sldMk cId="1399754436" sldId="363"/>
            <ac:grpSpMk id="83" creationId="{8F468DC3-DDAF-4073-9713-9090118E0C1A}"/>
          </ac:grpSpMkLst>
        </pc:grpChg>
      </pc:sldChg>
      <pc:sldChg chg="modSp add mod">
        <pc:chgData name="Shaul Chamoula" userId="ac6f003072e8c24a" providerId="LiveId" clId="{B0246478-02A5-41AE-9837-F7ABD29BCFFB}" dt="2020-08-09T16:34:08.515" v="4689" actId="6549"/>
        <pc:sldMkLst>
          <pc:docMk/>
          <pc:sldMk cId="2576392288" sldId="364"/>
        </pc:sldMkLst>
        <pc:spChg chg="mod">
          <ac:chgData name="Shaul Chamoula" userId="ac6f003072e8c24a" providerId="LiveId" clId="{B0246478-02A5-41AE-9837-F7ABD29BCFFB}" dt="2020-08-02T15:49:18.629" v="4146"/>
          <ac:spMkLst>
            <pc:docMk/>
            <pc:sldMk cId="2576392288" sldId="364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9T16:34:08.515" v="4689" actId="6549"/>
          <ac:spMkLst>
            <pc:docMk/>
            <pc:sldMk cId="2576392288" sldId="364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8-02T15:49:27.435" v="4147" actId="14100"/>
          <ac:spMkLst>
            <pc:docMk/>
            <pc:sldMk cId="2576392288" sldId="364"/>
            <ac:spMk id="56" creationId="{EAAF7701-8046-40B3-90F7-85E6318BBA9C}"/>
          </ac:spMkLst>
        </pc:spChg>
      </pc:sldChg>
      <pc:sldChg chg="modSp add mod">
        <pc:chgData name="Shaul Chamoula" userId="ac6f003072e8c24a" providerId="LiveId" clId="{B0246478-02A5-41AE-9837-F7ABD29BCFFB}" dt="2020-08-02T15:54:18.670" v="4151" actId="782"/>
        <pc:sldMkLst>
          <pc:docMk/>
          <pc:sldMk cId="113861763" sldId="365"/>
        </pc:sldMkLst>
        <pc:spChg chg="mod">
          <ac:chgData name="Shaul Chamoula" userId="ac6f003072e8c24a" providerId="LiveId" clId="{B0246478-02A5-41AE-9837-F7ABD29BCFFB}" dt="2020-08-02T15:54:18.670" v="4151" actId="782"/>
          <ac:spMkLst>
            <pc:docMk/>
            <pc:sldMk cId="113861763" sldId="365"/>
            <ac:spMk id="3" creationId="{137C9259-BD27-44CF-89D5-877243D9C831}"/>
          </ac:spMkLst>
        </pc:spChg>
      </pc:sldChg>
      <pc:sldChg chg="add del">
        <pc:chgData name="Shaul Chamoula" userId="ac6f003072e8c24a" providerId="LiveId" clId="{B0246478-02A5-41AE-9837-F7ABD29BCFFB}" dt="2020-08-02T16:03:44.670" v="4279" actId="47"/>
        <pc:sldMkLst>
          <pc:docMk/>
          <pc:sldMk cId="213589360" sldId="366"/>
        </pc:sldMkLst>
      </pc:sldChg>
      <pc:sldChg chg="delSp modSp add mod">
        <pc:chgData name="Shaul Chamoula" userId="ac6f003072e8c24a" providerId="LiveId" clId="{B0246478-02A5-41AE-9837-F7ABD29BCFFB}" dt="2020-08-03T18:27:21.910" v="4675"/>
        <pc:sldMkLst>
          <pc:docMk/>
          <pc:sldMk cId="1538657008" sldId="366"/>
        </pc:sldMkLst>
        <pc:spChg chg="mod">
          <ac:chgData name="Shaul Chamoula" userId="ac6f003072e8c24a" providerId="LiveId" clId="{B0246478-02A5-41AE-9837-F7ABD29BCFFB}" dt="2020-08-03T18:27:21.910" v="4675"/>
          <ac:spMkLst>
            <pc:docMk/>
            <pc:sldMk cId="1538657008" sldId="366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6:06:29.724" v="4304" actId="14100"/>
          <ac:spMkLst>
            <pc:docMk/>
            <pc:sldMk cId="1538657008" sldId="366"/>
            <ac:spMk id="7" creationId="{AF58A3B2-A5E8-45D5-AC07-7FE2449181A7}"/>
          </ac:spMkLst>
        </pc:spChg>
        <pc:spChg chg="mod">
          <ac:chgData name="Shaul Chamoula" userId="ac6f003072e8c24a" providerId="LiveId" clId="{B0246478-02A5-41AE-9837-F7ABD29BCFFB}" dt="2020-08-02T16:17:14.162" v="4440" actId="6549"/>
          <ac:spMkLst>
            <pc:docMk/>
            <pc:sldMk cId="1538657008" sldId="366"/>
            <ac:spMk id="12" creationId="{A1B5A734-1009-445D-8B09-29058D1E7961}"/>
          </ac:spMkLst>
        </pc:spChg>
        <pc:grpChg chg="del">
          <ac:chgData name="Shaul Chamoula" userId="ac6f003072e8c24a" providerId="LiveId" clId="{B0246478-02A5-41AE-9837-F7ABD29BCFFB}" dt="2020-08-02T16:08:55.490" v="4321" actId="478"/>
          <ac:grpSpMkLst>
            <pc:docMk/>
            <pc:sldMk cId="1538657008" sldId="366"/>
            <ac:grpSpMk id="83" creationId="{8F468DC3-DDAF-4073-9713-9090118E0C1A}"/>
          </ac:grpSpMkLst>
        </pc:grpChg>
      </pc:sldChg>
      <pc:sldChg chg="add del">
        <pc:chgData name="Shaul Chamoula" userId="ac6f003072e8c24a" providerId="LiveId" clId="{B0246478-02A5-41AE-9837-F7ABD29BCFFB}" dt="2020-08-02T16:07:29.546" v="4310" actId="47"/>
        <pc:sldMkLst>
          <pc:docMk/>
          <pc:sldMk cId="1824579991" sldId="367"/>
        </pc:sldMkLst>
      </pc:sldChg>
      <pc:sldChg chg="add del">
        <pc:chgData name="Shaul Chamoula" userId="ac6f003072e8c24a" providerId="LiveId" clId="{B0246478-02A5-41AE-9837-F7ABD29BCFFB}" dt="2020-08-02T16:03:46.943" v="4280" actId="47"/>
        <pc:sldMkLst>
          <pc:docMk/>
          <pc:sldMk cId="3700820265" sldId="367"/>
        </pc:sldMkLst>
      </pc:sldChg>
      <pc:sldChg chg="delSp modSp add mod">
        <pc:chgData name="Shaul Chamoula" userId="ac6f003072e8c24a" providerId="LiveId" clId="{B0246478-02A5-41AE-9837-F7ABD29BCFFB}" dt="2020-08-03T18:27:36.396" v="4677" actId="115"/>
        <pc:sldMkLst>
          <pc:docMk/>
          <pc:sldMk cId="3728614862" sldId="368"/>
        </pc:sldMkLst>
        <pc:spChg chg="mod">
          <ac:chgData name="Shaul Chamoula" userId="ac6f003072e8c24a" providerId="LiveId" clId="{B0246478-02A5-41AE-9837-F7ABD29BCFFB}" dt="2020-08-03T18:27:36.396" v="4677" actId="115"/>
          <ac:spMkLst>
            <pc:docMk/>
            <pc:sldMk cId="3728614862" sldId="368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6:06:43.622" v="4306" actId="14100"/>
          <ac:spMkLst>
            <pc:docMk/>
            <pc:sldMk cId="3728614862" sldId="368"/>
            <ac:spMk id="7" creationId="{AF58A3B2-A5E8-45D5-AC07-7FE2449181A7}"/>
          </ac:spMkLst>
        </pc:spChg>
        <pc:spChg chg="mod">
          <ac:chgData name="Shaul Chamoula" userId="ac6f003072e8c24a" providerId="LiveId" clId="{B0246478-02A5-41AE-9837-F7ABD29BCFFB}" dt="2020-08-02T16:17:22.061" v="4442" actId="6549"/>
          <ac:spMkLst>
            <pc:docMk/>
            <pc:sldMk cId="3728614862" sldId="368"/>
            <ac:spMk id="12" creationId="{A1B5A734-1009-445D-8B09-29058D1E7961}"/>
          </ac:spMkLst>
        </pc:spChg>
        <pc:grpChg chg="del">
          <ac:chgData name="Shaul Chamoula" userId="ac6f003072e8c24a" providerId="LiveId" clId="{B0246478-02A5-41AE-9837-F7ABD29BCFFB}" dt="2020-08-02T16:08:50.613" v="4320" actId="478"/>
          <ac:grpSpMkLst>
            <pc:docMk/>
            <pc:sldMk cId="3728614862" sldId="368"/>
            <ac:grpSpMk id="83" creationId="{8F468DC3-DDAF-4073-9713-9090118E0C1A}"/>
          </ac:grpSpMkLst>
        </pc:grpChg>
      </pc:sldChg>
      <pc:sldChg chg="delSp modSp add mod">
        <pc:chgData name="Shaul Chamoula" userId="ac6f003072e8c24a" providerId="LiveId" clId="{B0246478-02A5-41AE-9837-F7ABD29BCFFB}" dt="2020-08-02T16:17:27.787" v="4444" actId="6549"/>
        <pc:sldMkLst>
          <pc:docMk/>
          <pc:sldMk cId="2933181528" sldId="369"/>
        </pc:sldMkLst>
        <pc:spChg chg="mod">
          <ac:chgData name="Shaul Chamoula" userId="ac6f003072e8c24a" providerId="LiveId" clId="{B0246478-02A5-41AE-9837-F7ABD29BCFFB}" dt="2020-08-02T16:12:37.762" v="4413" actId="20577"/>
          <ac:spMkLst>
            <pc:docMk/>
            <pc:sldMk cId="2933181528" sldId="369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6:17:27.787" v="4444" actId="6549"/>
          <ac:spMkLst>
            <pc:docMk/>
            <pc:sldMk cId="2933181528" sldId="369"/>
            <ac:spMk id="12" creationId="{A1B5A734-1009-445D-8B09-29058D1E7961}"/>
          </ac:spMkLst>
        </pc:spChg>
        <pc:spChg chg="mod">
          <ac:chgData name="Shaul Chamoula" userId="ac6f003072e8c24a" providerId="LiveId" clId="{B0246478-02A5-41AE-9837-F7ABD29BCFFB}" dt="2020-08-02T16:07:58.813" v="4319" actId="20577"/>
          <ac:spMkLst>
            <pc:docMk/>
            <pc:sldMk cId="2933181528" sldId="369"/>
            <ac:spMk id="91" creationId="{3F584327-026E-43D7-808F-D10F1C56257C}"/>
          </ac:spMkLst>
        </pc:spChg>
        <pc:grpChg chg="mod">
          <ac:chgData name="Shaul Chamoula" userId="ac6f003072e8c24a" providerId="LiveId" clId="{B0246478-02A5-41AE-9837-F7ABD29BCFFB}" dt="2020-08-02T16:07:52.162" v="4313" actId="1076"/>
          <ac:grpSpMkLst>
            <pc:docMk/>
            <pc:sldMk cId="2933181528" sldId="369"/>
            <ac:grpSpMk id="83" creationId="{8F468DC3-DDAF-4073-9713-9090118E0C1A}"/>
          </ac:grpSpMkLst>
        </pc:grpChg>
        <pc:grpChg chg="del">
          <ac:chgData name="Shaul Chamoula" userId="ac6f003072e8c24a" providerId="LiveId" clId="{B0246478-02A5-41AE-9837-F7ABD29BCFFB}" dt="2020-08-02T16:07:41.641" v="4312" actId="478"/>
          <ac:grpSpMkLst>
            <pc:docMk/>
            <pc:sldMk cId="2933181528" sldId="369"/>
            <ac:grpSpMk id="107" creationId="{FF3CB265-CE85-4CC6-B517-2FDBA8D25B1C}"/>
          </ac:grpSpMkLst>
        </pc:grpChg>
        <pc:cxnChg chg="mod">
          <ac:chgData name="Shaul Chamoula" userId="ac6f003072e8c24a" providerId="LiveId" clId="{B0246478-02A5-41AE-9837-F7ABD29BCFFB}" dt="2020-08-02T16:07:55.508" v="4314" actId="14100"/>
          <ac:cxnSpMkLst>
            <pc:docMk/>
            <pc:sldMk cId="2933181528" sldId="369"/>
            <ac:cxnSpMk id="116" creationId="{7B88D7A9-EAA4-445F-88B0-A121D91FD4E3}"/>
          </ac:cxnSpMkLst>
        </pc:cxnChg>
      </pc:sldChg>
      <pc:sldChg chg="addSp modSp add mod">
        <pc:chgData name="Shaul Chamoula" userId="ac6f003072e8c24a" providerId="LiveId" clId="{B0246478-02A5-41AE-9837-F7ABD29BCFFB}" dt="2020-08-02T16:24:42.325" v="4473" actId="14100"/>
        <pc:sldMkLst>
          <pc:docMk/>
          <pc:sldMk cId="2152244309" sldId="370"/>
        </pc:sldMkLst>
        <pc:spChg chg="mod">
          <ac:chgData name="Shaul Chamoula" userId="ac6f003072e8c24a" providerId="LiveId" clId="{B0246478-02A5-41AE-9837-F7ABD29BCFFB}" dt="2020-08-02T16:23:54.282" v="4469" actId="20577"/>
          <ac:spMkLst>
            <pc:docMk/>
            <pc:sldMk cId="2152244309" sldId="370"/>
            <ac:spMk id="5" creationId="{BF4BC3EF-13A2-4702-914A-65AA4A0DE282}"/>
          </ac:spMkLst>
        </pc:spChg>
        <pc:spChg chg="add">
          <ac:chgData name="Shaul Chamoula" userId="ac6f003072e8c24a" providerId="LiveId" clId="{B0246478-02A5-41AE-9837-F7ABD29BCFFB}" dt="2020-08-02T16:23:18.602" v="4465" actId="22"/>
          <ac:spMkLst>
            <pc:docMk/>
            <pc:sldMk cId="2152244309" sldId="370"/>
            <ac:spMk id="7" creationId="{19419CE5-4D95-49BD-9AB6-2FD864C7C2D6}"/>
          </ac:spMkLst>
        </pc:spChg>
        <pc:spChg chg="add">
          <ac:chgData name="Shaul Chamoula" userId="ac6f003072e8c24a" providerId="LiveId" clId="{B0246478-02A5-41AE-9837-F7ABD29BCFFB}" dt="2020-08-02T16:23:18.602" v="4465" actId="22"/>
          <ac:spMkLst>
            <pc:docMk/>
            <pc:sldMk cId="2152244309" sldId="370"/>
            <ac:spMk id="9" creationId="{5E711C86-FA16-4864-9AEB-452153EC2E07}"/>
          </ac:spMkLst>
        </pc:spChg>
        <pc:spChg chg="add">
          <ac:chgData name="Shaul Chamoula" userId="ac6f003072e8c24a" providerId="LiveId" clId="{B0246478-02A5-41AE-9837-F7ABD29BCFFB}" dt="2020-08-02T16:23:18.602" v="4465" actId="22"/>
          <ac:spMkLst>
            <pc:docMk/>
            <pc:sldMk cId="2152244309" sldId="370"/>
            <ac:spMk id="10" creationId="{99AB0D77-5937-4E79-B405-D3819885E806}"/>
          </ac:spMkLst>
        </pc:spChg>
        <pc:spChg chg="mod">
          <ac:chgData name="Shaul Chamoula" userId="ac6f003072e8c24a" providerId="LiveId" clId="{B0246478-02A5-41AE-9837-F7ABD29BCFFB}" dt="2020-08-02T16:21:38.533" v="4454"/>
          <ac:spMkLst>
            <pc:docMk/>
            <pc:sldMk cId="2152244309" sldId="370"/>
            <ac:spMk id="12" creationId="{A1B5A734-1009-445D-8B09-29058D1E7961}"/>
          </ac:spMkLst>
        </pc:spChg>
        <pc:spChg chg="add">
          <ac:chgData name="Shaul Chamoula" userId="ac6f003072e8c24a" providerId="LiveId" clId="{B0246478-02A5-41AE-9837-F7ABD29BCFFB}" dt="2020-08-02T16:23:18.602" v="4465" actId="22"/>
          <ac:spMkLst>
            <pc:docMk/>
            <pc:sldMk cId="2152244309" sldId="370"/>
            <ac:spMk id="23" creationId="{7DE87589-94CD-4458-949D-77D23B9C42B2}"/>
          </ac:spMkLst>
        </pc:spChg>
        <pc:cxnChg chg="mod">
          <ac:chgData name="Shaul Chamoula" userId="ac6f003072e8c24a" providerId="LiveId" clId="{B0246478-02A5-41AE-9837-F7ABD29BCFFB}" dt="2020-08-02T16:24:42.325" v="4473" actId="14100"/>
          <ac:cxnSpMkLst>
            <pc:docMk/>
            <pc:sldMk cId="2152244309" sldId="370"/>
            <ac:cxnSpMk id="59" creationId="{42685256-48E8-4746-B9EB-34DCD388A232}"/>
          </ac:cxnSpMkLst>
        </pc:cxnChg>
      </pc:sldChg>
      <pc:sldChg chg="modSp add mod">
        <pc:chgData name="Shaul Chamoula" userId="ac6f003072e8c24a" providerId="LiveId" clId="{B0246478-02A5-41AE-9837-F7ABD29BCFFB}" dt="2020-08-02T16:25:45.627" v="4478" actId="20577"/>
        <pc:sldMkLst>
          <pc:docMk/>
          <pc:sldMk cId="1243860755" sldId="371"/>
        </pc:sldMkLst>
        <pc:spChg chg="mod">
          <ac:chgData name="Shaul Chamoula" userId="ac6f003072e8c24a" providerId="LiveId" clId="{B0246478-02A5-41AE-9837-F7ABD29BCFFB}" dt="2020-08-02T16:25:29.644" v="4475" actId="20577"/>
          <ac:spMkLst>
            <pc:docMk/>
            <pc:sldMk cId="1243860755" sldId="371"/>
            <ac:spMk id="5" creationId="{BF4BC3EF-13A2-4702-914A-65AA4A0DE282}"/>
          </ac:spMkLst>
        </pc:spChg>
        <pc:spChg chg="mod">
          <ac:chgData name="Shaul Chamoula" userId="ac6f003072e8c24a" providerId="LiveId" clId="{B0246478-02A5-41AE-9837-F7ABD29BCFFB}" dt="2020-08-02T16:25:45.627" v="4478" actId="20577"/>
          <ac:spMkLst>
            <pc:docMk/>
            <pc:sldMk cId="1243860755" sldId="371"/>
            <ac:spMk id="30" creationId="{679908F1-4CD2-4991-A998-835CF78F4E31}"/>
          </ac:spMkLst>
        </pc:spChg>
      </pc:sldChg>
      <pc:sldChg chg="delSp modSp add mod ord modShow">
        <pc:chgData name="Shaul Chamoula" userId="ac6f003072e8c24a" providerId="LiveId" clId="{B0246478-02A5-41AE-9837-F7ABD29BCFFB}" dt="2020-08-09T17:49:54.814" v="4702" actId="478"/>
        <pc:sldMkLst>
          <pc:docMk/>
          <pc:sldMk cId="1901237394" sldId="372"/>
        </pc:sldMkLst>
        <pc:spChg chg="mod">
          <ac:chgData name="Shaul Chamoula" userId="ac6f003072e8c24a" providerId="LiveId" clId="{B0246478-02A5-41AE-9837-F7ABD29BCFFB}" dt="2020-08-03T08:35:12.448" v="4638" actId="6549"/>
          <ac:spMkLst>
            <pc:docMk/>
            <pc:sldMk cId="1901237394" sldId="372"/>
            <ac:spMk id="4" creationId="{4CED9733-0A36-407F-9494-8B8D744E4592}"/>
          </ac:spMkLst>
        </pc:spChg>
        <pc:spChg chg="mod">
          <ac:chgData name="Shaul Chamoula" userId="ac6f003072e8c24a" providerId="LiveId" clId="{B0246478-02A5-41AE-9837-F7ABD29BCFFB}" dt="2020-08-03T08:34:52.484" v="4624" actId="20577"/>
          <ac:spMkLst>
            <pc:docMk/>
            <pc:sldMk cId="1901237394" sldId="372"/>
            <ac:spMk id="5" creationId="{FA299B74-4899-42E8-A4AA-AF4B72C3F400}"/>
          </ac:spMkLst>
        </pc:spChg>
        <pc:spChg chg="mod">
          <ac:chgData name="Shaul Chamoula" userId="ac6f003072e8c24a" providerId="LiveId" clId="{B0246478-02A5-41AE-9837-F7ABD29BCFFB}" dt="2020-08-03T08:36:03.643" v="4639" actId="313"/>
          <ac:spMkLst>
            <pc:docMk/>
            <pc:sldMk cId="1901237394" sldId="372"/>
            <ac:spMk id="6" creationId="{A643F960-956B-4DE4-B13D-3FAADA36437B}"/>
          </ac:spMkLst>
        </pc:spChg>
        <pc:spChg chg="del">
          <ac:chgData name="Shaul Chamoula" userId="ac6f003072e8c24a" providerId="LiveId" clId="{B0246478-02A5-41AE-9837-F7ABD29BCFFB}" dt="2020-08-09T17:49:54.814" v="4702" actId="478"/>
          <ac:spMkLst>
            <pc:docMk/>
            <pc:sldMk cId="1901237394" sldId="372"/>
            <ac:spMk id="7" creationId="{488B563F-24CA-454A-B7ED-A52943492F5E}"/>
          </ac:spMkLst>
        </pc:spChg>
      </pc:sldChg>
      <pc:sldChg chg="add">
        <pc:chgData name="Shaul Chamoula" userId="ac6f003072e8c24a" providerId="LiveId" clId="{B0246478-02A5-41AE-9837-F7ABD29BCFFB}" dt="2020-08-03T08:30:14.750" v="4573"/>
        <pc:sldMkLst>
          <pc:docMk/>
          <pc:sldMk cId="1703846976" sldId="373"/>
        </pc:sldMkLst>
      </pc:sldChg>
      <pc:sldChg chg="add">
        <pc:chgData name="Shaul Chamoula" userId="ac6f003072e8c24a" providerId="LiveId" clId="{B0246478-02A5-41AE-9837-F7ABD29BCFFB}" dt="2020-08-03T08:30:14.750" v="4573"/>
        <pc:sldMkLst>
          <pc:docMk/>
          <pc:sldMk cId="134111111" sldId="374"/>
        </pc:sldMkLst>
      </pc:sldChg>
      <pc:sldChg chg="addSp delSp modSp add mod">
        <pc:chgData name="Shaul Chamoula" userId="ac6f003072e8c24a" providerId="LiveId" clId="{B0246478-02A5-41AE-9837-F7ABD29BCFFB}" dt="2020-08-09T19:06:44.605" v="4855"/>
        <pc:sldMkLst>
          <pc:docMk/>
          <pc:sldMk cId="3706035593" sldId="375"/>
        </pc:sldMkLst>
        <pc:spChg chg="del mod">
          <ac:chgData name="Shaul Chamoula" userId="ac6f003072e8c24a" providerId="LiveId" clId="{B0246478-02A5-41AE-9837-F7ABD29BCFFB}" dt="2020-08-09T18:08:23.805" v="4757" actId="478"/>
          <ac:spMkLst>
            <pc:docMk/>
            <pc:sldMk cId="3706035593" sldId="375"/>
            <ac:spMk id="5" creationId="{BF4BC3EF-13A2-4702-914A-65AA4A0DE282}"/>
          </ac:spMkLst>
        </pc:spChg>
        <pc:spChg chg="add del mod">
          <ac:chgData name="Shaul Chamoula" userId="ac6f003072e8c24a" providerId="LiveId" clId="{B0246478-02A5-41AE-9837-F7ABD29BCFFB}" dt="2020-08-09T18:08:26.456" v="4758"/>
          <ac:spMkLst>
            <pc:docMk/>
            <pc:sldMk cId="3706035593" sldId="375"/>
            <ac:spMk id="9" creationId="{7203B2D7-0992-4D8E-8997-E79F48B82426}"/>
          </ac:spMkLst>
        </pc:spChg>
        <pc:spChg chg="mod">
          <ac:chgData name="Shaul Chamoula" userId="ac6f003072e8c24a" providerId="LiveId" clId="{B0246478-02A5-41AE-9837-F7ABD29BCFFB}" dt="2020-08-09T19:06:44.605" v="4855"/>
          <ac:spMkLst>
            <pc:docMk/>
            <pc:sldMk cId="3706035593" sldId="375"/>
            <ac:spMk id="12" creationId="{A1B5A734-1009-445D-8B09-29058D1E7961}"/>
          </ac:spMkLst>
        </pc:spChg>
        <pc:picChg chg="add mod">
          <ac:chgData name="Shaul Chamoula" userId="ac6f003072e8c24a" providerId="LiveId" clId="{B0246478-02A5-41AE-9837-F7ABD29BCFFB}" dt="2020-08-09T18:08:59.796" v="4762" actId="14100"/>
          <ac:picMkLst>
            <pc:docMk/>
            <pc:sldMk cId="3706035593" sldId="375"/>
            <ac:picMk id="42" creationId="{4C08CE45-F814-4CB0-A6AF-5A430FB7E1BC}"/>
          </ac:picMkLst>
        </pc:picChg>
      </pc:sldChg>
      <pc:sldChg chg="modSp add mod">
        <pc:chgData name="Shaul Chamoula" userId="ac6f003072e8c24a" providerId="LiveId" clId="{B0246478-02A5-41AE-9837-F7ABD29BCFFB}" dt="2020-08-09T18:10:08.195" v="4808" actId="20577"/>
        <pc:sldMkLst>
          <pc:docMk/>
          <pc:sldMk cId="2850793598" sldId="376"/>
        </pc:sldMkLst>
        <pc:spChg chg="mod">
          <ac:chgData name="Shaul Chamoula" userId="ac6f003072e8c24a" providerId="LiveId" clId="{B0246478-02A5-41AE-9837-F7ABD29BCFFB}" dt="2020-08-09T18:10:08.195" v="4808" actId="20577"/>
          <ac:spMkLst>
            <pc:docMk/>
            <pc:sldMk cId="2850793598" sldId="376"/>
            <ac:spMk id="12" creationId="{A1B5A734-1009-445D-8B09-29058D1E7961}"/>
          </ac:spMkLst>
        </pc:spChg>
      </pc:sldChg>
      <pc:sldChg chg="addSp delSp modSp add mod">
        <pc:chgData name="Shaul Chamoula" userId="ac6f003072e8c24a" providerId="LiveId" clId="{B0246478-02A5-41AE-9837-F7ABD29BCFFB}" dt="2020-08-09T19:20:45.809" v="4960" actId="14100"/>
        <pc:sldMkLst>
          <pc:docMk/>
          <pc:sldMk cId="3334356579" sldId="377"/>
        </pc:sldMkLst>
        <pc:spChg chg="mod">
          <ac:chgData name="Shaul Chamoula" userId="ac6f003072e8c24a" providerId="LiveId" clId="{B0246478-02A5-41AE-9837-F7ABD29BCFFB}" dt="2020-08-09T19:11:43.735" v="4872" actId="20577"/>
          <ac:spMkLst>
            <pc:docMk/>
            <pc:sldMk cId="3334356579" sldId="377"/>
            <ac:spMk id="2" creationId="{2F6469D9-7AB5-4B51-A971-96A91FB99D24}"/>
          </ac:spMkLst>
        </pc:spChg>
        <pc:spChg chg="add mod">
          <ac:chgData name="Shaul Chamoula" userId="ac6f003072e8c24a" providerId="LiveId" clId="{B0246478-02A5-41AE-9837-F7ABD29BCFFB}" dt="2020-08-09T19:19:36.506" v="4957" actId="14100"/>
          <ac:spMkLst>
            <pc:docMk/>
            <pc:sldMk cId="3334356579" sldId="377"/>
            <ac:spMk id="10" creationId="{5530EA16-24A7-4676-B42D-F4556BAF93BF}"/>
          </ac:spMkLst>
        </pc:spChg>
        <pc:spChg chg="mod">
          <ac:chgData name="Shaul Chamoula" userId="ac6f003072e8c24a" providerId="LiveId" clId="{B0246478-02A5-41AE-9837-F7ABD29BCFFB}" dt="2020-08-09T19:12:28.751" v="4945" actId="20577"/>
          <ac:spMkLst>
            <pc:docMk/>
            <pc:sldMk cId="3334356579" sldId="377"/>
            <ac:spMk id="11" creationId="{AB8BD618-A489-477B-BCFF-DD00331D5EAB}"/>
          </ac:spMkLst>
        </pc:spChg>
        <pc:spChg chg="add mod">
          <ac:chgData name="Shaul Chamoula" userId="ac6f003072e8c24a" providerId="LiveId" clId="{B0246478-02A5-41AE-9837-F7ABD29BCFFB}" dt="2020-08-09T19:19:31.987" v="4956" actId="571"/>
          <ac:spMkLst>
            <pc:docMk/>
            <pc:sldMk cId="3334356579" sldId="377"/>
            <ac:spMk id="13" creationId="{A3C0226F-A987-4CF2-B4DB-CA522DD989BC}"/>
          </ac:spMkLst>
        </pc:spChg>
        <pc:picChg chg="add del mod">
          <ac:chgData name="Shaul Chamoula" userId="ac6f003072e8c24a" providerId="LiveId" clId="{B0246478-02A5-41AE-9837-F7ABD29BCFFB}" dt="2020-08-09T19:18:42.668" v="4953" actId="478"/>
          <ac:picMkLst>
            <pc:docMk/>
            <pc:sldMk cId="3334356579" sldId="377"/>
            <ac:picMk id="12" creationId="{3C87BAF5-CD48-4B46-BC66-B2EE5AB64990}"/>
          </ac:picMkLst>
        </pc:picChg>
        <pc:picChg chg="add mod">
          <ac:chgData name="Shaul Chamoula" userId="ac6f003072e8c24a" providerId="LiveId" clId="{B0246478-02A5-41AE-9837-F7ABD29BCFFB}" dt="2020-08-09T19:20:45.809" v="4960" actId="14100"/>
          <ac:picMkLst>
            <pc:docMk/>
            <pc:sldMk cId="3334356579" sldId="377"/>
            <ac:picMk id="15" creationId="{AB213F3D-A3C9-49C2-B1D4-6AB4E8CF68C9}"/>
          </ac:picMkLst>
        </pc:picChg>
      </pc:sldChg>
      <pc:sldChg chg="addSp delSp modSp add mod">
        <pc:chgData name="Shaul Chamoula" userId="ac6f003072e8c24a" providerId="LiveId" clId="{B0246478-02A5-41AE-9837-F7ABD29BCFFB}" dt="2020-08-09T19:58:55.797" v="5234" actId="22"/>
        <pc:sldMkLst>
          <pc:docMk/>
          <pc:sldMk cId="658447134" sldId="378"/>
        </pc:sldMkLst>
        <pc:spChg chg="add del mod">
          <ac:chgData name="Shaul Chamoula" userId="ac6f003072e8c24a" providerId="LiveId" clId="{B0246478-02A5-41AE-9837-F7ABD29BCFFB}" dt="2020-08-09T19:55:48.362" v="5206"/>
          <ac:spMkLst>
            <pc:docMk/>
            <pc:sldMk cId="658447134" sldId="378"/>
            <ac:spMk id="5" creationId="{55FE8DF2-48C1-44BC-8EA9-7A533A22FD00}"/>
          </ac:spMkLst>
        </pc:spChg>
        <pc:spChg chg="del">
          <ac:chgData name="Shaul Chamoula" userId="ac6f003072e8c24a" providerId="LiveId" clId="{B0246478-02A5-41AE-9837-F7ABD29BCFFB}" dt="2020-08-09T19:56:22.697" v="5207" actId="478"/>
          <ac:spMkLst>
            <pc:docMk/>
            <pc:sldMk cId="658447134" sldId="378"/>
            <ac:spMk id="7" creationId="{FC9E1FF0-4C73-4926-BD5C-D899FC7D969D}"/>
          </ac:spMkLst>
        </pc:spChg>
        <pc:spChg chg="mod">
          <ac:chgData name="Shaul Chamoula" userId="ac6f003072e8c24a" providerId="LiveId" clId="{B0246478-02A5-41AE-9837-F7ABD29BCFFB}" dt="2020-08-09T19:57:04.767" v="5233" actId="20577"/>
          <ac:spMkLst>
            <pc:docMk/>
            <pc:sldMk cId="658447134" sldId="378"/>
            <ac:spMk id="12" creationId="{A1B5A734-1009-445D-8B09-29058D1E7961}"/>
          </ac:spMkLst>
        </pc:spChg>
        <pc:spChg chg="del">
          <ac:chgData name="Shaul Chamoula" userId="ac6f003072e8c24a" providerId="LiveId" clId="{B0246478-02A5-41AE-9837-F7ABD29BCFFB}" dt="2020-08-09T19:56:27.843" v="5209" actId="478"/>
          <ac:spMkLst>
            <pc:docMk/>
            <pc:sldMk cId="658447134" sldId="378"/>
            <ac:spMk id="23" creationId="{CE252592-3815-4B0B-A9C3-B392A6ABABE7}"/>
          </ac:spMkLst>
        </pc:spChg>
        <pc:spChg chg="del">
          <ac:chgData name="Shaul Chamoula" userId="ac6f003072e8c24a" providerId="LiveId" clId="{B0246478-02A5-41AE-9837-F7ABD29BCFFB}" dt="2020-08-09T19:56:22.697" v="5207" actId="478"/>
          <ac:spMkLst>
            <pc:docMk/>
            <pc:sldMk cId="658447134" sldId="378"/>
            <ac:spMk id="24" creationId="{95445346-C57B-4F2E-A75C-7E5EF8911FFB}"/>
          </ac:spMkLst>
        </pc:spChg>
        <pc:spChg chg="del">
          <ac:chgData name="Shaul Chamoula" userId="ac6f003072e8c24a" providerId="LiveId" clId="{B0246478-02A5-41AE-9837-F7ABD29BCFFB}" dt="2020-08-09T19:56:22.697" v="5207" actId="478"/>
          <ac:spMkLst>
            <pc:docMk/>
            <pc:sldMk cId="658447134" sldId="378"/>
            <ac:spMk id="25" creationId="{B5765584-A242-47FF-B52E-9C8ABA27AA9B}"/>
          </ac:spMkLst>
        </pc:spChg>
        <pc:spChg chg="del">
          <ac:chgData name="Shaul Chamoula" userId="ac6f003072e8c24a" providerId="LiveId" clId="{B0246478-02A5-41AE-9837-F7ABD29BCFFB}" dt="2020-08-09T19:56:22.697" v="5207" actId="478"/>
          <ac:spMkLst>
            <pc:docMk/>
            <pc:sldMk cId="658447134" sldId="378"/>
            <ac:spMk id="56" creationId="{EAAF7701-8046-40B3-90F7-85E6318BBA9C}"/>
          </ac:spMkLst>
        </pc:spChg>
        <pc:spChg chg="del">
          <ac:chgData name="Shaul Chamoula" userId="ac6f003072e8c24a" providerId="LiveId" clId="{B0246478-02A5-41AE-9837-F7ABD29BCFFB}" dt="2020-08-09T19:56:22.697" v="5207" actId="478"/>
          <ac:spMkLst>
            <pc:docMk/>
            <pc:sldMk cId="658447134" sldId="378"/>
            <ac:spMk id="57" creationId="{B27E32F5-2261-4C9D-B793-D92FF4023BF9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75" creationId="{505A6760-FFFA-488B-B5FE-C86403D97925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77" creationId="{78E8F306-B21E-47BB-BD12-68E7066B7F05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78" creationId="{8F5A8ED7-54DC-445F-A7E7-6B9C44C12759}"/>
          </ac:spMkLst>
        </pc:spChg>
        <pc:spChg chg="add 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79" creationId="{479C0F6F-BEC9-4510-BAAE-0087CDBE7927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81" creationId="{FB29E7CD-EEA3-478A-A189-2BD6D5C576D7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83" creationId="{37219F73-474F-4036-BD90-624466346A0E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84" creationId="{17803802-A1B5-4801-9983-8F7FDB7ECE4C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87" creationId="{ECA783F9-EBEF-470B-A9A3-02B7F0864188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89" creationId="{FFE30FB0-2C7F-4BAB-BCAC-4CE6DBDF32BE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90" creationId="{550CAA31-6030-473F-B58E-C5163CED605A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92" creationId="{7672AF6B-A17F-41B5-9DD6-F9B225635CEC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94" creationId="{F32E00C1-048C-401C-8413-5A0EFFF1CA47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195" creationId="{33587B3F-81DA-4CC3-B610-3FE977222CF3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00" creationId="{B3E6B3EA-DBD6-44F6-B9E4-E81DC135FF9B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02" creationId="{633AADCA-035F-4219-BD52-E9EC1A657C2A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03" creationId="{E85F7A3D-F293-4D4C-B33F-BF98436CD499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06" creationId="{EDDBDB76-F4B6-4112-97F9-1F20459F136E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08" creationId="{0B6476D8-F6DB-4EF8-BA3B-DEEBCC7161A6}"/>
          </ac:spMkLst>
        </pc:spChg>
        <pc:spChg chg="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09" creationId="{B12EE65A-8209-4B0B-B6D6-01272E6F7A67}"/>
          </ac:spMkLst>
        </pc:spChg>
        <pc:spChg chg="add 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10" creationId="{61B60CA8-8ED7-4B72-A4BF-896816FCEB9D}"/>
          </ac:spMkLst>
        </pc:spChg>
        <pc:spChg chg="add 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11" creationId="{E12808AF-A47E-40D6-8108-647DF80ADA45}"/>
          </ac:spMkLst>
        </pc:spChg>
        <pc:spChg chg="add 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52" creationId="{E0FFB251-4D66-4E04-917B-63922F43410A}"/>
          </ac:spMkLst>
        </pc:spChg>
        <pc:spChg chg="add mod">
          <ac:chgData name="Shaul Chamoula" userId="ac6f003072e8c24a" providerId="LiveId" clId="{B0246478-02A5-41AE-9837-F7ABD29BCFFB}" dt="2020-08-09T19:56:32.006" v="5211"/>
          <ac:spMkLst>
            <pc:docMk/>
            <pc:sldMk cId="658447134" sldId="378"/>
            <ac:spMk id="253" creationId="{1AFB5036-AE39-4285-BBC3-9E02180E1AC7}"/>
          </ac:spMkLst>
        </pc:spChg>
        <pc:spChg chg="add">
          <ac:chgData name="Shaul Chamoula" userId="ac6f003072e8c24a" providerId="LiveId" clId="{B0246478-02A5-41AE-9837-F7ABD29BCFFB}" dt="2020-08-09T19:58:55.797" v="5234" actId="22"/>
          <ac:spMkLst>
            <pc:docMk/>
            <pc:sldMk cId="658447134" sldId="378"/>
            <ac:spMk id="255" creationId="{44DCC0FC-1ED4-43AC-A054-817158C030B2}"/>
          </ac:spMkLst>
        </pc:spChg>
        <pc:grpChg chg="del">
          <ac:chgData name="Shaul Chamoula" userId="ac6f003072e8c24a" providerId="LiveId" clId="{B0246478-02A5-41AE-9837-F7ABD29BCFFB}" dt="2020-08-09T19:56:22.697" v="5207" actId="478"/>
          <ac:grpSpMkLst>
            <pc:docMk/>
            <pc:sldMk cId="658447134" sldId="378"/>
            <ac:grpSpMk id="6" creationId="{3902BBDF-B01F-44FF-9BA5-916488D2C3E4}"/>
          </ac:grpSpMkLst>
        </pc:grpChg>
        <pc:grpChg chg="del">
          <ac:chgData name="Shaul Chamoula" userId="ac6f003072e8c24a" providerId="LiveId" clId="{B0246478-02A5-41AE-9837-F7ABD29BCFFB}" dt="2020-08-09T19:56:22.697" v="5207" actId="478"/>
          <ac:grpSpMkLst>
            <pc:docMk/>
            <pc:sldMk cId="658447134" sldId="378"/>
            <ac:grpSpMk id="14" creationId="{CDFCDA48-416D-4618-926A-3DCD6FE460C7}"/>
          </ac:grpSpMkLst>
        </pc:grpChg>
        <pc:grpChg chg="del">
          <ac:chgData name="Shaul Chamoula" userId="ac6f003072e8c24a" providerId="LiveId" clId="{B0246478-02A5-41AE-9837-F7ABD29BCFFB}" dt="2020-08-09T19:56:22.697" v="5207" actId="478"/>
          <ac:grpSpMkLst>
            <pc:docMk/>
            <pc:sldMk cId="658447134" sldId="378"/>
            <ac:grpSpMk id="26" creationId="{57D31D34-ADCF-4BB5-8A81-9063B5AA1549}"/>
          </ac:grpSpMkLst>
        </pc:grpChg>
        <pc:grpChg chg="del">
          <ac:chgData name="Shaul Chamoula" userId="ac6f003072e8c24a" providerId="LiveId" clId="{B0246478-02A5-41AE-9837-F7ABD29BCFFB}" dt="2020-08-09T19:56:22.697" v="5207" actId="478"/>
          <ac:grpSpMkLst>
            <pc:docMk/>
            <pc:sldMk cId="658447134" sldId="378"/>
            <ac:grpSpMk id="31" creationId="{04F5AB09-1171-4026-A50B-D2A7F2679784}"/>
          </ac:grpSpMkLst>
        </pc:grpChg>
        <pc:grpChg chg="del">
          <ac:chgData name="Shaul Chamoula" userId="ac6f003072e8c24a" providerId="LiveId" clId="{B0246478-02A5-41AE-9837-F7ABD29BCFFB}" dt="2020-08-09T19:56:22.697" v="5207" actId="478"/>
          <ac:grpSpMkLst>
            <pc:docMk/>
            <pc:sldMk cId="658447134" sldId="378"/>
            <ac:grpSpMk id="37" creationId="{4515D652-2A53-48FF-8DC7-A8BAA4E380DC}"/>
          </ac:grpSpMkLst>
        </pc:grpChg>
        <pc:grpChg chg="del">
          <ac:chgData name="Shaul Chamoula" userId="ac6f003072e8c24a" providerId="LiveId" clId="{B0246478-02A5-41AE-9837-F7ABD29BCFFB}" dt="2020-08-09T19:56:30.273" v="5210" actId="478"/>
          <ac:grpSpMkLst>
            <pc:docMk/>
            <pc:sldMk cId="658447134" sldId="378"/>
            <ac:grpSpMk id="45" creationId="{13D50E12-56CA-4E13-A55F-A538B78B1C13}"/>
          </ac:grpSpMkLst>
        </pc:grpChg>
        <pc:grpChg chg="del">
          <ac:chgData name="Shaul Chamoula" userId="ac6f003072e8c24a" providerId="LiveId" clId="{B0246478-02A5-41AE-9837-F7ABD29BCFFB}" dt="2020-08-09T19:56:25.787" v="5208" actId="478"/>
          <ac:grpSpMkLst>
            <pc:docMk/>
            <pc:sldMk cId="658447134" sldId="378"/>
            <ac:grpSpMk id="49" creationId="{BE16E85B-B893-4044-AAAC-3B04A30A33CB}"/>
          </ac:grpSpMkLst>
        </pc:grpChg>
        <pc:grpChg chg="del">
          <ac:chgData name="Shaul Chamoula" userId="ac6f003072e8c24a" providerId="LiveId" clId="{B0246478-02A5-41AE-9837-F7ABD29BCFFB}" dt="2020-08-09T19:56:22.697" v="5207" actId="478"/>
          <ac:grpSpMkLst>
            <pc:docMk/>
            <pc:sldMk cId="658447134" sldId="378"/>
            <ac:grpSpMk id="51" creationId="{DBCFCB87-9491-4909-B50A-3F79E2484C53}"/>
          </ac:grpSpMkLst>
        </pc:grpChg>
        <pc:grpChg chg="del">
          <ac:chgData name="Shaul Chamoula" userId="ac6f003072e8c24a" providerId="LiveId" clId="{B0246478-02A5-41AE-9837-F7ABD29BCFFB}" dt="2020-08-09T19:56:25.787" v="5208" actId="478"/>
          <ac:grpSpMkLst>
            <pc:docMk/>
            <pc:sldMk cId="658447134" sldId="378"/>
            <ac:grpSpMk id="61" creationId="{8F9A8EEC-680D-44D2-A0EB-9EF9E9E44C6B}"/>
          </ac:grpSpMkLst>
        </pc:grpChg>
        <pc:grpChg chg="del">
          <ac:chgData name="Shaul Chamoula" userId="ac6f003072e8c24a" providerId="LiveId" clId="{B0246478-02A5-41AE-9837-F7ABD29BCFFB}" dt="2020-08-09T19:56:25.787" v="5208" actId="478"/>
          <ac:grpSpMkLst>
            <pc:docMk/>
            <pc:sldMk cId="658447134" sldId="378"/>
            <ac:grpSpMk id="65" creationId="{09245F65-9503-4FF4-AEFD-F02551567DC1}"/>
          </ac:grpSpMkLst>
        </pc:grpChg>
        <pc:grpChg chg="del">
          <ac:chgData name="Shaul Chamoula" userId="ac6f003072e8c24a" providerId="LiveId" clId="{B0246478-02A5-41AE-9837-F7ABD29BCFFB}" dt="2020-08-09T19:56:25.787" v="5208" actId="478"/>
          <ac:grpSpMkLst>
            <pc:docMk/>
            <pc:sldMk cId="658447134" sldId="378"/>
            <ac:grpSpMk id="69" creationId="{23CEE04B-3F9D-4835-9989-FBD6C2DE0432}"/>
          </ac:grpSpMkLst>
        </pc:grpChg>
        <pc:grpChg chg="del">
          <ac:chgData name="Shaul Chamoula" userId="ac6f003072e8c24a" providerId="LiveId" clId="{B0246478-02A5-41AE-9837-F7ABD29BCFFB}" dt="2020-08-09T19:56:22.697" v="5207" actId="478"/>
          <ac:grpSpMkLst>
            <pc:docMk/>
            <pc:sldMk cId="658447134" sldId="378"/>
            <ac:grpSpMk id="77" creationId="{7BF72F71-7FC3-4075-8D29-57CE0E8E576B}"/>
          </ac:grpSpMkLst>
        </pc:grpChg>
        <pc:grpChg chg="del">
          <ac:chgData name="Shaul Chamoula" userId="ac6f003072e8c24a" providerId="LiveId" clId="{B0246478-02A5-41AE-9837-F7ABD29BCFFB}" dt="2020-08-09T19:56:22.697" v="5207" actId="478"/>
          <ac:grpSpMkLst>
            <pc:docMk/>
            <pc:sldMk cId="658447134" sldId="378"/>
            <ac:grpSpMk id="81" creationId="{D38B1633-5440-4430-9A4F-32E41EB92B8A}"/>
          </ac:grpSpMkLst>
        </pc:grpChg>
        <pc:grpChg chg="del">
          <ac:chgData name="Shaul Chamoula" userId="ac6f003072e8c24a" providerId="LiveId" clId="{B0246478-02A5-41AE-9837-F7ABD29BCFFB}" dt="2020-08-09T19:56:22.697" v="5207" actId="478"/>
          <ac:grpSpMkLst>
            <pc:docMk/>
            <pc:sldMk cId="658447134" sldId="378"/>
            <ac:grpSpMk id="89" creationId="{A496A585-E680-45C5-B07B-8FC07C88AB7D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174" creationId="{E84B1B7C-5AD9-4B85-9948-1DEDC6B75C51}"/>
          </ac:grpSpMkLst>
        </pc:grpChg>
        <pc:grpChg chg="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176" creationId="{283AFB50-B756-4F69-9017-B9B40531B364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180" creationId="{E65FE804-475D-4C3D-A199-7EAF72071C06}"/>
          </ac:grpSpMkLst>
        </pc:grpChg>
        <pc:grpChg chg="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182" creationId="{B35EE834-E35B-432B-8208-E408D0016D7E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186" creationId="{17F148F2-C67B-4237-9287-F063599C56CA}"/>
          </ac:grpSpMkLst>
        </pc:grpChg>
        <pc:grpChg chg="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188" creationId="{B0D2A89F-4CB5-46E6-8D60-6F543A40B243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191" creationId="{838029D8-62FA-4DFB-BEE6-F587405EDF25}"/>
          </ac:grpSpMkLst>
        </pc:grpChg>
        <pc:grpChg chg="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193" creationId="{85BDD410-E2EB-4A17-B9E5-4A43633D9A89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199" creationId="{13A14E3E-4AE6-4342-A3DA-2E3FAB6D591A}"/>
          </ac:grpSpMkLst>
        </pc:grpChg>
        <pc:grpChg chg="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01" creationId="{8D121A10-541E-4BDE-BA70-1294B933C234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05" creationId="{9CF1C920-99FD-40DB-847F-B88810822C34}"/>
          </ac:grpSpMkLst>
        </pc:grpChg>
        <pc:grpChg chg="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07" creationId="{4C3DBC2D-649E-4C67-BACD-7E4D14CFAF86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13" creationId="{C068D505-C403-45CB-A08C-1F6C9D687ED4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17" creationId="{9B439D06-9726-41D6-9D5A-B462161CFE38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21" creationId="{EA863093-2304-4984-9DA6-C015D224003F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25" creationId="{86C711A8-DAA9-4CA2-9C4D-FCFB5C8DEC65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29" creationId="{0E575317-31E5-4A0C-8089-1639DF2C4665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37" creationId="{86D528EF-B6FC-43D3-9F23-A210EC6B1BD3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41" creationId="{A8573B06-C621-4967-A124-47EA1FB8F719}"/>
          </ac:grpSpMkLst>
        </pc:grpChg>
        <pc:grpChg chg="add mod">
          <ac:chgData name="Shaul Chamoula" userId="ac6f003072e8c24a" providerId="LiveId" clId="{B0246478-02A5-41AE-9837-F7ABD29BCFFB}" dt="2020-08-09T19:56:32.006" v="5211"/>
          <ac:grpSpMkLst>
            <pc:docMk/>
            <pc:sldMk cId="658447134" sldId="378"/>
            <ac:grpSpMk id="247" creationId="{6CEBF3B5-5830-4340-A23F-7BB165936C8A}"/>
          </ac:grpSpMkLst>
        </pc:grpChg>
        <pc:graphicFrameChg chg="del">
          <ac:chgData name="Shaul Chamoula" userId="ac6f003072e8c24a" providerId="LiveId" clId="{B0246478-02A5-41AE-9837-F7ABD29BCFFB}" dt="2020-08-09T19:56:22.697" v="5207" actId="478"/>
          <ac:graphicFrameMkLst>
            <pc:docMk/>
            <pc:sldMk cId="658447134" sldId="378"/>
            <ac:graphicFrameMk id="10" creationId="{15F41599-154A-418B-A73C-D6B35BDF2FF3}"/>
          </ac:graphicFrameMkLst>
        </pc:graphicFrameChg>
        <pc:picChg chg="add mod">
          <ac:chgData name="Shaul Chamoula" userId="ac6f003072e8c24a" providerId="LiveId" clId="{B0246478-02A5-41AE-9837-F7ABD29BCFFB}" dt="2020-08-09T19:55:48.362" v="5206"/>
          <ac:picMkLst>
            <pc:docMk/>
            <pc:sldMk cId="658447134" sldId="378"/>
            <ac:picMk id="9" creationId="{3B256438-14BB-431C-A6DE-E4B72C8979D8}"/>
          </ac:picMkLst>
        </pc:picChg>
        <pc:picChg chg="del">
          <ac:chgData name="Shaul Chamoula" userId="ac6f003072e8c24a" providerId="LiveId" clId="{B0246478-02A5-41AE-9837-F7ABD29BCFFB}" dt="2020-08-09T19:55:42.644" v="5205" actId="478"/>
          <ac:picMkLst>
            <pc:docMk/>
            <pc:sldMk cId="658447134" sldId="378"/>
            <ac:picMk id="42" creationId="{4C08CE45-F814-4CB0-A6AF-5A430FB7E1BC}"/>
          </ac:picMkLst>
        </pc:picChg>
        <pc:cxnChg chg="del mod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4" creationId="{625EE002-B249-4D58-8758-D06E0ADA2E31}"/>
          </ac:cxnSpMkLst>
        </pc:cxnChg>
        <pc:cxnChg chg="del mod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8" creationId="{C382850B-5510-4789-B0AD-121C5583CF23}"/>
          </ac:cxnSpMkLst>
        </pc:cxnChg>
        <pc:cxnChg chg="del mod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13" creationId="{CCB7CC51-1599-4E31-93F4-8DC5CA1AED43}"/>
          </ac:cxnSpMkLst>
        </pc:cxnChg>
        <pc:cxnChg chg="del mod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36" creationId="{3BBD3345-1E05-49DE-AD83-9CE59C675787}"/>
          </ac:cxnSpMkLst>
        </pc:cxnChg>
        <pc:cxnChg chg="del mod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44" creationId="{A1F13913-20ED-4910-A5E0-817AC5D25372}"/>
          </ac:cxnSpMkLst>
        </pc:cxnChg>
        <pc:cxnChg chg="del mod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59" creationId="{42685256-48E8-4746-B9EB-34DCD388A232}"/>
          </ac:cxnSpMkLst>
        </pc:cxnChg>
        <pc:cxnChg chg="del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73" creationId="{552F5376-6520-4B5C-8CCC-1F136D0EFABD}"/>
          </ac:cxnSpMkLst>
        </pc:cxnChg>
        <pc:cxnChg chg="del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74" creationId="{3EEC10FA-08A2-4A4D-836F-7B92B33D6F8F}"/>
          </ac:cxnSpMkLst>
        </pc:cxnChg>
        <pc:cxnChg chg="del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75" creationId="{CCA7094A-8453-47D6-864E-4A283CB2AA78}"/>
          </ac:cxnSpMkLst>
        </pc:cxnChg>
        <pc:cxnChg chg="del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76" creationId="{AA74296B-9D64-47D8-B432-EE6A8F0ADB60}"/>
          </ac:cxnSpMkLst>
        </pc:cxnChg>
        <pc:cxnChg chg="del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93" creationId="{C28A752E-1D26-4FE2-ACBB-32FE25E3A9BC}"/>
          </ac:cxnSpMkLst>
        </pc:cxnChg>
        <pc:cxnChg chg="del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94" creationId="{FB3A593B-8EF3-4F14-A286-61CBAAE50CD4}"/>
          </ac:cxnSpMkLst>
        </pc:cxnChg>
        <pc:cxnChg chg="del mod">
          <ac:chgData name="Shaul Chamoula" userId="ac6f003072e8c24a" providerId="LiveId" clId="{B0246478-02A5-41AE-9837-F7ABD29BCFFB}" dt="2020-08-09T19:56:22.697" v="5207" actId="478"/>
          <ac:cxnSpMkLst>
            <pc:docMk/>
            <pc:sldMk cId="658447134" sldId="378"/>
            <ac:cxnSpMk id="95" creationId="{DF4E275E-77F1-4784-A869-16FDD9B20E88}"/>
          </ac:cxnSpMkLst>
        </pc:cxnChg>
        <pc:cxnChg chg="mod">
          <ac:chgData name="Shaul Chamoula" userId="ac6f003072e8c24a" providerId="LiveId" clId="{B0246478-02A5-41AE-9837-F7ABD29BCFFB}" dt="2020-08-09T19:56:30.273" v="5210" actId="478"/>
          <ac:cxnSpMkLst>
            <pc:docMk/>
            <pc:sldMk cId="658447134" sldId="378"/>
            <ac:cxnSpMk id="111" creationId="{EAD59B1F-8088-4D02-BEF4-7557B1D26D9C}"/>
          </ac:cxnSpMkLst>
        </pc:cxnChg>
        <pc:cxnChg chg="mod">
          <ac:chgData name="Shaul Chamoula" userId="ac6f003072e8c24a" providerId="LiveId" clId="{B0246478-02A5-41AE-9837-F7ABD29BCFFB}" dt="2020-08-09T19:56:30.273" v="5210" actId="478"/>
          <ac:cxnSpMkLst>
            <pc:docMk/>
            <pc:sldMk cId="658447134" sldId="378"/>
            <ac:cxnSpMk id="122" creationId="{28835E12-50A9-424B-B1C9-297E7A52E1A4}"/>
          </ac:cxnSpMkLst>
        </pc:cxnChg>
        <pc:cxnChg chg="mod">
          <ac:chgData name="Shaul Chamoula" userId="ac6f003072e8c24a" providerId="LiveId" clId="{B0246478-02A5-41AE-9837-F7ABD29BCFFB}" dt="2020-08-09T19:56:30.273" v="5210" actId="478"/>
          <ac:cxnSpMkLst>
            <pc:docMk/>
            <pc:sldMk cId="658447134" sldId="378"/>
            <ac:cxnSpMk id="123" creationId="{D8639D8F-A050-4589-95B9-413088A05694}"/>
          </ac:cxnSpMkLst>
        </pc:cxnChg>
        <pc:cxnChg chg="mod">
          <ac:chgData name="Shaul Chamoula" userId="ac6f003072e8c24a" providerId="LiveId" clId="{B0246478-02A5-41AE-9837-F7ABD29BCFFB}" dt="2020-08-09T19:56:30.273" v="5210" actId="478"/>
          <ac:cxnSpMkLst>
            <pc:docMk/>
            <pc:sldMk cId="658447134" sldId="378"/>
            <ac:cxnSpMk id="124" creationId="{07EBE25F-9948-4771-8141-1492881A1B44}"/>
          </ac:cxnSpMkLst>
        </pc:cxnChg>
        <pc:cxnChg chg="mod">
          <ac:chgData name="Shaul Chamoula" userId="ac6f003072e8c24a" providerId="LiveId" clId="{B0246478-02A5-41AE-9837-F7ABD29BCFFB}" dt="2020-08-09T19:56:30.273" v="5210" actId="478"/>
          <ac:cxnSpMkLst>
            <pc:docMk/>
            <pc:sldMk cId="658447134" sldId="378"/>
            <ac:cxnSpMk id="130" creationId="{019A866F-D714-46E2-A16F-029D43867D17}"/>
          </ac:cxnSpMkLst>
        </pc:cxnChg>
        <pc:cxnChg chg="mod">
          <ac:chgData name="Shaul Chamoula" userId="ac6f003072e8c24a" providerId="LiveId" clId="{B0246478-02A5-41AE-9837-F7ABD29BCFFB}" dt="2020-08-09T19:56:30.273" v="5210" actId="478"/>
          <ac:cxnSpMkLst>
            <pc:docMk/>
            <pc:sldMk cId="658447134" sldId="378"/>
            <ac:cxnSpMk id="138" creationId="{5307FB3A-4315-47C9-9DEF-1F98B142AA25}"/>
          </ac:cxnSpMkLst>
        </pc:cxnChg>
        <pc:cxnChg chg="mod">
          <ac:chgData name="Shaul Chamoula" userId="ac6f003072e8c24a" providerId="LiveId" clId="{B0246478-02A5-41AE-9837-F7ABD29BCFFB}" dt="2020-08-09T19:56:30.273" v="5210" actId="478"/>
          <ac:cxnSpMkLst>
            <pc:docMk/>
            <pc:sldMk cId="658447134" sldId="378"/>
            <ac:cxnSpMk id="173" creationId="{8EE94908-F378-49AB-9688-53D365CE696E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185" creationId="{68DC49AB-690C-4770-93DC-6235873F0888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196" creationId="{13FC740C-9824-4B84-8AC7-BCEFB26D9D78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197" creationId="{7722D519-42B5-4027-BDA2-BFFB5C043C24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198" creationId="{78785CBB-85FB-4FD7-A10C-F9300422D9A1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04" creationId="{C250B2AC-7406-4959-89D2-81AEF57D7B00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12" creationId="{A5A0A101-0F59-42B0-A34F-F1130F6ED097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14" creationId="{E5363EF7-64C9-4D3D-9A91-A4BC8E439EFF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15" creationId="{D38C3C73-FE7B-4E0A-8625-9A276B124539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16" creationId="{00500266-C452-4EEE-8CD3-624C74E658B2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18" creationId="{A84CFECB-559A-439D-8928-3BAF889FF1DF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19" creationId="{9D1DA835-AF91-404B-9172-E59E9B019024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20" creationId="{F00CA60F-2103-466F-B86F-5BD641469705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22" creationId="{B0877F5D-7C66-419D-8DD6-AAB0CA48DC44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23" creationId="{315926BD-E4EE-4410-B4F0-392DDCBF8FD6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24" creationId="{1E120737-0DAC-4E87-951C-8605337CEA5D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26" creationId="{39ACC14A-ECA0-4C28-B52F-A08112F86EE1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27" creationId="{79C2358A-2ABA-4846-8BCE-211793A5AA2D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28" creationId="{5FBE1CAA-AAFF-4199-963A-06325B2CA39F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30" creationId="{61577B6E-C942-4296-A786-41644295CB0B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31" creationId="{F15CE007-3D96-4888-AE80-567441F334AA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32" creationId="{66E58532-A75A-4511-9811-9A53547F8E6C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33" creationId="{95471163-ECFF-4E80-8C0D-E32D44E42AB9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34" creationId="{017FE361-7584-4A66-BB9B-5438DFC524BA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35" creationId="{38E88A61-3A7D-4C77-B2AA-ED41B3B6F9A3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36" creationId="{6DD6E56C-AE7D-4899-97AB-EF13ADB21BDA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38" creationId="{F9214B0A-DEF3-4C75-BEE0-D6E56F18827B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39" creationId="{9FD372BA-8FD8-4C4D-AEDD-BD1A6D1F030E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40" creationId="{3CEE974F-5DF4-49C0-BF14-37F63A06D1AC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42" creationId="{2581C95C-7945-4E9A-A273-C4CD56DEDF6E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43" creationId="{C3431EAF-7372-4B15-B99C-984949EAD4C9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44" creationId="{F52B251D-B23C-4129-8EA3-EAF423B5B209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45" creationId="{A2394867-4CDF-4AEC-8487-6C6977E80279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46" creationId="{C81E69F7-4A36-4898-A2DC-68DF4AC54AAB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48" creationId="{744E75CB-CBA2-4DA6-89CD-840BE799C2FC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49" creationId="{A3F112AC-8F53-4F4A-ADF9-B77336B18D9C}"/>
          </ac:cxnSpMkLst>
        </pc:cxnChg>
        <pc:cxnChg chg="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50" creationId="{ACFA77E4-14CF-43E2-86A8-BCEA9F1FA1D9}"/>
          </ac:cxnSpMkLst>
        </pc:cxnChg>
        <pc:cxnChg chg="add mod">
          <ac:chgData name="Shaul Chamoula" userId="ac6f003072e8c24a" providerId="LiveId" clId="{B0246478-02A5-41AE-9837-F7ABD29BCFFB}" dt="2020-08-09T19:56:32.006" v="5211"/>
          <ac:cxnSpMkLst>
            <pc:docMk/>
            <pc:sldMk cId="658447134" sldId="378"/>
            <ac:cxnSpMk id="251" creationId="{95951778-B5E7-41D3-B1FF-1FAB835675B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r>
            <a:rPr lang="en-US" dirty="0"/>
            <a:t> Kanga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r>
            <a:rPr lang="en-US" dirty="0"/>
            <a:t> Ani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r>
            <a:rPr lang="en-US" dirty="0"/>
            <a:t> Ata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r>
            <a:rPr lang="en-US" dirty="0"/>
            <a:t> Who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endParaRPr lang="en-US"/>
        </a:p>
      </dgm:t>
    </dgm:pt>
    <dgm:pt modelId="{131A9B7C-42E9-467A-98DB-A2C264C704A7}">
      <dgm:prSet phldrT="[Text]"/>
      <dgm:spPr/>
      <dgm:t>
        <a:bodyPr/>
        <a:lstStyle/>
        <a:p>
          <a:r>
            <a:rPr lang="en-US" dirty="0"/>
            <a:t>Am</a:t>
          </a:r>
        </a:p>
      </dgm:t>
    </dgm:pt>
    <dgm:pt modelId="{D7EE7964-4C92-477B-AD1A-C460F7FBDBC4}" type="parTrans" cxnId="{F1D6E0A7-CDB6-4A9D-A79A-BD832B7E6E05}">
      <dgm:prSet/>
      <dgm:spPr/>
      <dgm:t>
        <a:bodyPr/>
        <a:lstStyle/>
        <a:p>
          <a:endParaRPr lang="en-US"/>
        </a:p>
      </dgm:t>
    </dgm:pt>
    <dgm:pt modelId="{8BEA6B54-84A6-482E-8336-5DEEF3DBE0F5}" type="sibTrans" cxnId="{F1D6E0A7-CDB6-4A9D-A79A-BD832B7E6E05}">
      <dgm:prSet/>
      <dgm:spPr/>
      <dgm:t>
        <a:bodyPr/>
        <a:lstStyle/>
        <a:p>
          <a:endParaRPr lang="en-US"/>
        </a:p>
      </dgm:t>
    </dgm:pt>
    <dgm:pt modelId="{85165F02-E892-4A94-BFC9-632681EF89D1}">
      <dgm:prSet phldrT="[Text]"/>
      <dgm:spPr/>
      <dgm:t>
        <a:bodyPr/>
        <a:lstStyle/>
        <a:p>
          <a:r>
            <a:rPr lang="en-US" dirty="0"/>
            <a:t>I</a:t>
          </a:r>
        </a:p>
      </dgm:t>
    </dgm:pt>
    <dgm:pt modelId="{46E42A99-8644-4E5F-932D-B6A9804D7253}" type="parTrans" cxnId="{AD5991EF-B9B3-4D40-AB1A-CE049959C34C}">
      <dgm:prSet/>
      <dgm:spPr/>
      <dgm:t>
        <a:bodyPr/>
        <a:lstStyle/>
        <a:p>
          <a:endParaRPr lang="en-US"/>
        </a:p>
      </dgm:t>
    </dgm:pt>
    <dgm:pt modelId="{21C06C0C-294A-47F9-8DF6-1C9ACC05860D}" type="sibTrans" cxnId="{AD5991EF-B9B3-4D40-AB1A-CE049959C34C}">
      <dgm:prSet/>
      <dgm:spPr/>
      <dgm:t>
        <a:bodyPr/>
        <a:lstStyle/>
        <a:p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1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1"/>
      <dgm:spPr/>
    </dgm:pt>
    <dgm:pt modelId="{B05365FE-F0CF-48F3-9B06-B0F246926E75}" type="pres">
      <dgm:prSet presAssocID="{363087C9-3B98-482C-AF82-6C0462EFE9B9}" presName="text2" presStyleLbl="fgAcc2" presStyleIdx="0" presStyleCnt="1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2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2"/>
      <dgm:spPr/>
    </dgm:pt>
    <dgm:pt modelId="{5098E419-0F96-49E6-B884-9F78051627E3}" type="pres">
      <dgm:prSet presAssocID="{6DFD69A7-FE96-430A-B293-E07623A65E98}" presName="text3" presStyleLbl="fgAcc3" presStyleIdx="0" presStyleCnt="2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2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2"/>
      <dgm:spPr/>
    </dgm:pt>
    <dgm:pt modelId="{70C0C483-E951-413E-A735-0B1299209940}" type="pres">
      <dgm:prSet presAssocID="{46630358-6326-467A-9ABA-C952267602BF}" presName="text3" presStyleLbl="fgAcc3" presStyleIdx="1" presStyleCnt="2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2EFC9C1B-7AB6-4D4F-9C62-4365460E6923}" type="pres">
      <dgm:prSet presAssocID="{D7EE7964-4C92-477B-AD1A-C460F7FBDBC4}" presName="Name23" presStyleLbl="parChTrans1D4" presStyleIdx="0" presStyleCnt="2"/>
      <dgm:spPr/>
    </dgm:pt>
    <dgm:pt modelId="{D1D7E996-136A-4944-B6F8-4654535A34AF}" type="pres">
      <dgm:prSet presAssocID="{131A9B7C-42E9-467A-98DB-A2C264C704A7}" presName="hierRoot4" presStyleCnt="0"/>
      <dgm:spPr/>
    </dgm:pt>
    <dgm:pt modelId="{2B0E1E26-1A67-4C38-9861-E9FC1E483C4D}" type="pres">
      <dgm:prSet presAssocID="{131A9B7C-42E9-467A-98DB-A2C264C704A7}" presName="composite4" presStyleCnt="0"/>
      <dgm:spPr/>
    </dgm:pt>
    <dgm:pt modelId="{879C0463-42EE-436A-8062-2BE9BFA3BA43}" type="pres">
      <dgm:prSet presAssocID="{131A9B7C-42E9-467A-98DB-A2C264C704A7}" presName="background4" presStyleLbl="node4" presStyleIdx="0" presStyleCnt="2"/>
      <dgm:spPr/>
    </dgm:pt>
    <dgm:pt modelId="{8974704B-73D8-429F-AF18-2AD8D641B7AE}" type="pres">
      <dgm:prSet presAssocID="{131A9B7C-42E9-467A-98DB-A2C264C704A7}" presName="text4" presStyleLbl="fgAcc4" presStyleIdx="0" presStyleCnt="2">
        <dgm:presLayoutVars>
          <dgm:chPref val="3"/>
        </dgm:presLayoutVars>
      </dgm:prSet>
      <dgm:spPr/>
    </dgm:pt>
    <dgm:pt modelId="{54022B2F-C756-4A80-A26C-A0D536AD741E}" type="pres">
      <dgm:prSet presAssocID="{131A9B7C-42E9-467A-98DB-A2C264C704A7}" presName="hierChild5" presStyleCnt="0"/>
      <dgm:spPr/>
    </dgm:pt>
    <dgm:pt modelId="{E3FD36BD-ADC0-41DC-96B7-CF130FE68BB5}" type="pres">
      <dgm:prSet presAssocID="{46E42A99-8644-4E5F-932D-B6A9804D7253}" presName="Name23" presStyleLbl="parChTrans1D4" presStyleIdx="1" presStyleCnt="2"/>
      <dgm:spPr/>
    </dgm:pt>
    <dgm:pt modelId="{9C482C7D-252D-4718-B5D4-EA077698BEA5}" type="pres">
      <dgm:prSet presAssocID="{85165F02-E892-4A94-BFC9-632681EF89D1}" presName="hierRoot4" presStyleCnt="0"/>
      <dgm:spPr/>
    </dgm:pt>
    <dgm:pt modelId="{E5A9A1EE-B131-485D-820B-8DCFF493B500}" type="pres">
      <dgm:prSet presAssocID="{85165F02-E892-4A94-BFC9-632681EF89D1}" presName="composite4" presStyleCnt="0"/>
      <dgm:spPr/>
    </dgm:pt>
    <dgm:pt modelId="{AFA9DCE3-B337-45CF-987C-42A1AC231AC7}" type="pres">
      <dgm:prSet presAssocID="{85165F02-E892-4A94-BFC9-632681EF89D1}" presName="background4" presStyleLbl="node4" presStyleIdx="1" presStyleCnt="2"/>
      <dgm:spPr/>
    </dgm:pt>
    <dgm:pt modelId="{5D9D6B79-DD40-4E07-959A-74A90BCAFF41}" type="pres">
      <dgm:prSet presAssocID="{85165F02-E892-4A94-BFC9-632681EF89D1}" presName="text4" presStyleLbl="fgAcc4" presStyleIdx="1" presStyleCnt="2">
        <dgm:presLayoutVars>
          <dgm:chPref val="3"/>
        </dgm:presLayoutVars>
      </dgm:prSet>
      <dgm:spPr/>
    </dgm:pt>
    <dgm:pt modelId="{0B80CDAB-AE55-4584-A19C-13E6972AD7BA}" type="pres">
      <dgm:prSet presAssocID="{85165F02-E892-4A94-BFC9-632681EF89D1}" presName="hierChild5" presStyleCnt="0"/>
      <dgm:spPr/>
    </dgm:pt>
  </dgm:ptLst>
  <dgm:cxnLst>
    <dgm:cxn modelId="{A2629F0C-400B-4DE8-B364-4CA5020726D6}" type="presOf" srcId="{46E42A99-8644-4E5F-932D-B6A9804D7253}" destId="{E3FD36BD-ADC0-41DC-96B7-CF130FE68BB5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0B391419-B7E9-4591-9C7B-84FFBBD61D29}" type="presOf" srcId="{D7EE7964-4C92-477B-AD1A-C460F7FBDBC4}" destId="{2EFC9C1B-7AB6-4D4F-9C62-4365460E6923}" srcOrd="0" destOrd="0" presId="urn:microsoft.com/office/officeart/2005/8/layout/hierarchy1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F1D6E0A7-CDB6-4A9D-A79A-BD832B7E6E05}" srcId="{46630358-6326-467A-9ABA-C952267602BF}" destId="{131A9B7C-42E9-467A-98DB-A2C264C704A7}" srcOrd="0" destOrd="0" parTransId="{D7EE7964-4C92-477B-AD1A-C460F7FBDBC4}" sibTransId="{8BEA6B54-84A6-482E-8336-5DEEF3DBE0F5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C10141C6-C65A-49F9-B8B0-6C32C9A2BFE2}" type="presOf" srcId="{131A9B7C-42E9-467A-98DB-A2C264C704A7}" destId="{8974704B-73D8-429F-AF18-2AD8D641B7AE}" srcOrd="0" destOrd="0" presId="urn:microsoft.com/office/officeart/2005/8/layout/hierarchy1"/>
    <dgm:cxn modelId="{43472FC9-8312-41FC-AAFE-26647175517F}" type="presOf" srcId="{85165F02-E892-4A94-BFC9-632681EF89D1}" destId="{5D9D6B79-DD40-4E07-959A-74A90BCAFF41}" srcOrd="0" destOrd="0" presId="urn:microsoft.com/office/officeart/2005/8/layout/hierarchy1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AD5991EF-B9B3-4D40-AB1A-CE049959C34C}" srcId="{46630358-6326-467A-9ABA-C952267602BF}" destId="{85165F02-E892-4A94-BFC9-632681EF89D1}" srcOrd="1" destOrd="0" parTransId="{46E42A99-8644-4E5F-932D-B6A9804D7253}" sibTransId="{21C06C0C-294A-47F9-8DF6-1C9ACC05860D}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4EE4C97B-9B00-47E3-A5C1-667A31132E46}" type="presParOf" srcId="{104C0E56-8146-443E-B33D-368DDA8A4489}" destId="{2EFC9C1B-7AB6-4D4F-9C62-4365460E6923}" srcOrd="0" destOrd="0" presId="urn:microsoft.com/office/officeart/2005/8/layout/hierarchy1"/>
    <dgm:cxn modelId="{C87F51F2-CF45-4480-BB87-2A4C7324980C}" type="presParOf" srcId="{104C0E56-8146-443E-B33D-368DDA8A4489}" destId="{D1D7E996-136A-4944-B6F8-4654535A34AF}" srcOrd="1" destOrd="0" presId="urn:microsoft.com/office/officeart/2005/8/layout/hierarchy1"/>
    <dgm:cxn modelId="{D78E6AEE-3593-45A3-A61C-DC348D7BC551}" type="presParOf" srcId="{D1D7E996-136A-4944-B6F8-4654535A34AF}" destId="{2B0E1E26-1A67-4C38-9861-E9FC1E483C4D}" srcOrd="0" destOrd="0" presId="urn:microsoft.com/office/officeart/2005/8/layout/hierarchy1"/>
    <dgm:cxn modelId="{953A5FA9-2FE9-44BB-9C45-C318DE7CF0FF}" type="presParOf" srcId="{2B0E1E26-1A67-4C38-9861-E9FC1E483C4D}" destId="{879C0463-42EE-436A-8062-2BE9BFA3BA43}" srcOrd="0" destOrd="0" presId="urn:microsoft.com/office/officeart/2005/8/layout/hierarchy1"/>
    <dgm:cxn modelId="{64A9D0A6-FF12-4E4F-9227-AAB0599E3883}" type="presParOf" srcId="{2B0E1E26-1A67-4C38-9861-E9FC1E483C4D}" destId="{8974704B-73D8-429F-AF18-2AD8D641B7AE}" srcOrd="1" destOrd="0" presId="urn:microsoft.com/office/officeart/2005/8/layout/hierarchy1"/>
    <dgm:cxn modelId="{A0D942AD-6423-4BA6-B4AC-D1C27461194A}" type="presParOf" srcId="{D1D7E996-136A-4944-B6F8-4654535A34AF}" destId="{54022B2F-C756-4A80-A26C-A0D536AD741E}" srcOrd="1" destOrd="0" presId="urn:microsoft.com/office/officeart/2005/8/layout/hierarchy1"/>
    <dgm:cxn modelId="{61C9131E-6E74-4279-9D21-BB714CD294F3}" type="presParOf" srcId="{104C0E56-8146-443E-B33D-368DDA8A4489}" destId="{E3FD36BD-ADC0-41DC-96B7-CF130FE68BB5}" srcOrd="2" destOrd="0" presId="urn:microsoft.com/office/officeart/2005/8/layout/hierarchy1"/>
    <dgm:cxn modelId="{7CEB567A-D6F6-47E7-BFF7-284E760CCB61}" type="presParOf" srcId="{104C0E56-8146-443E-B33D-368DDA8A4489}" destId="{9C482C7D-252D-4718-B5D4-EA077698BEA5}" srcOrd="3" destOrd="0" presId="urn:microsoft.com/office/officeart/2005/8/layout/hierarchy1"/>
    <dgm:cxn modelId="{790868AC-BE1F-4AE0-806F-8953B344CB44}" type="presParOf" srcId="{9C482C7D-252D-4718-B5D4-EA077698BEA5}" destId="{E5A9A1EE-B131-485D-820B-8DCFF493B500}" srcOrd="0" destOrd="0" presId="urn:microsoft.com/office/officeart/2005/8/layout/hierarchy1"/>
    <dgm:cxn modelId="{97D2556B-FB5E-4746-96B3-081F18B091F6}" type="presParOf" srcId="{E5A9A1EE-B131-485D-820B-8DCFF493B500}" destId="{AFA9DCE3-B337-45CF-987C-42A1AC231AC7}" srcOrd="0" destOrd="0" presId="urn:microsoft.com/office/officeart/2005/8/layout/hierarchy1"/>
    <dgm:cxn modelId="{8B62B66C-EDC9-4A55-B7A2-2D08FAB84BAD}" type="presParOf" srcId="{E5A9A1EE-B131-485D-820B-8DCFF493B500}" destId="{5D9D6B79-DD40-4E07-959A-74A90BCAFF41}" srcOrd="1" destOrd="0" presId="urn:microsoft.com/office/officeart/2005/8/layout/hierarchy1"/>
    <dgm:cxn modelId="{A1E0AADE-A265-42A7-96F8-93D24EDFC053}" type="presParOf" srcId="{9C482C7D-252D-4718-B5D4-EA077698BEA5}" destId="{0B80CDAB-AE55-4584-A19C-13E6972AD7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pPr rtl="0"/>
          <a:r>
            <a:rPr lang="en-US" dirty="0"/>
            <a:t> Kanga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pPr rtl="0"/>
          <a:r>
            <a:rPr lang="en-US" dirty="0"/>
            <a:t> Ani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pPr rtl="0"/>
          <a:r>
            <a:rPr lang="en-US" dirty="0"/>
            <a:t> Ata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pPr rtl="0"/>
          <a:r>
            <a:rPr lang="en-US" dirty="0"/>
            <a:t> Who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131A9B7C-42E9-467A-98DB-A2C264C704A7}">
      <dgm:prSet phldrT="[Text]"/>
      <dgm:spPr/>
      <dgm:t>
        <a:bodyPr/>
        <a:lstStyle/>
        <a:p>
          <a:pPr rtl="0"/>
          <a:r>
            <a:rPr lang="en-US" dirty="0"/>
            <a:t>Am</a:t>
          </a:r>
        </a:p>
      </dgm:t>
    </dgm:pt>
    <dgm:pt modelId="{D7EE7964-4C92-477B-AD1A-C460F7FBDBC4}" type="par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BEA6B54-84A6-482E-8336-5DEEF3DBE0F5}" type="sib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5165F02-E892-4A94-BFC9-632681EF89D1}">
      <dgm:prSet phldrT="[Text]"/>
      <dgm:spPr/>
      <dgm:t>
        <a:bodyPr/>
        <a:lstStyle/>
        <a:p>
          <a:pPr rtl="0"/>
          <a:r>
            <a:rPr lang="en-US" dirty="0"/>
            <a:t>I</a:t>
          </a:r>
        </a:p>
      </dgm:t>
    </dgm:pt>
    <dgm:pt modelId="{46E42A99-8644-4E5F-932D-B6A9804D7253}" type="par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21C06C0C-294A-47F9-8DF6-1C9ACC05860D}" type="sib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1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1"/>
      <dgm:spPr/>
    </dgm:pt>
    <dgm:pt modelId="{B05365FE-F0CF-48F3-9B06-B0F246926E75}" type="pres">
      <dgm:prSet presAssocID="{363087C9-3B98-482C-AF82-6C0462EFE9B9}" presName="text2" presStyleLbl="fgAcc2" presStyleIdx="0" presStyleCnt="1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2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2"/>
      <dgm:spPr/>
    </dgm:pt>
    <dgm:pt modelId="{5098E419-0F96-49E6-B884-9F78051627E3}" type="pres">
      <dgm:prSet presAssocID="{6DFD69A7-FE96-430A-B293-E07623A65E98}" presName="text3" presStyleLbl="fgAcc3" presStyleIdx="0" presStyleCnt="2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2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2"/>
      <dgm:spPr/>
    </dgm:pt>
    <dgm:pt modelId="{70C0C483-E951-413E-A735-0B1299209940}" type="pres">
      <dgm:prSet presAssocID="{46630358-6326-467A-9ABA-C952267602BF}" presName="text3" presStyleLbl="fgAcc3" presStyleIdx="1" presStyleCnt="2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2EFC9C1B-7AB6-4D4F-9C62-4365460E6923}" type="pres">
      <dgm:prSet presAssocID="{D7EE7964-4C92-477B-AD1A-C460F7FBDBC4}" presName="Name23" presStyleLbl="parChTrans1D4" presStyleIdx="0" presStyleCnt="2"/>
      <dgm:spPr/>
    </dgm:pt>
    <dgm:pt modelId="{D1D7E996-136A-4944-B6F8-4654535A34AF}" type="pres">
      <dgm:prSet presAssocID="{131A9B7C-42E9-467A-98DB-A2C264C704A7}" presName="hierRoot4" presStyleCnt="0"/>
      <dgm:spPr/>
    </dgm:pt>
    <dgm:pt modelId="{2B0E1E26-1A67-4C38-9861-E9FC1E483C4D}" type="pres">
      <dgm:prSet presAssocID="{131A9B7C-42E9-467A-98DB-A2C264C704A7}" presName="composite4" presStyleCnt="0"/>
      <dgm:spPr/>
    </dgm:pt>
    <dgm:pt modelId="{879C0463-42EE-436A-8062-2BE9BFA3BA43}" type="pres">
      <dgm:prSet presAssocID="{131A9B7C-42E9-467A-98DB-A2C264C704A7}" presName="background4" presStyleLbl="node4" presStyleIdx="0" presStyleCnt="2"/>
      <dgm:spPr/>
    </dgm:pt>
    <dgm:pt modelId="{8974704B-73D8-429F-AF18-2AD8D641B7AE}" type="pres">
      <dgm:prSet presAssocID="{131A9B7C-42E9-467A-98DB-A2C264C704A7}" presName="text4" presStyleLbl="fgAcc4" presStyleIdx="0" presStyleCnt="2">
        <dgm:presLayoutVars>
          <dgm:chPref val="3"/>
        </dgm:presLayoutVars>
      </dgm:prSet>
      <dgm:spPr/>
    </dgm:pt>
    <dgm:pt modelId="{54022B2F-C756-4A80-A26C-A0D536AD741E}" type="pres">
      <dgm:prSet presAssocID="{131A9B7C-42E9-467A-98DB-A2C264C704A7}" presName="hierChild5" presStyleCnt="0"/>
      <dgm:spPr/>
    </dgm:pt>
    <dgm:pt modelId="{E3FD36BD-ADC0-41DC-96B7-CF130FE68BB5}" type="pres">
      <dgm:prSet presAssocID="{46E42A99-8644-4E5F-932D-B6A9804D7253}" presName="Name23" presStyleLbl="parChTrans1D4" presStyleIdx="1" presStyleCnt="2"/>
      <dgm:spPr/>
    </dgm:pt>
    <dgm:pt modelId="{9C482C7D-252D-4718-B5D4-EA077698BEA5}" type="pres">
      <dgm:prSet presAssocID="{85165F02-E892-4A94-BFC9-632681EF89D1}" presName="hierRoot4" presStyleCnt="0"/>
      <dgm:spPr/>
    </dgm:pt>
    <dgm:pt modelId="{E5A9A1EE-B131-485D-820B-8DCFF493B500}" type="pres">
      <dgm:prSet presAssocID="{85165F02-E892-4A94-BFC9-632681EF89D1}" presName="composite4" presStyleCnt="0"/>
      <dgm:spPr/>
    </dgm:pt>
    <dgm:pt modelId="{AFA9DCE3-B337-45CF-987C-42A1AC231AC7}" type="pres">
      <dgm:prSet presAssocID="{85165F02-E892-4A94-BFC9-632681EF89D1}" presName="background4" presStyleLbl="node4" presStyleIdx="1" presStyleCnt="2"/>
      <dgm:spPr/>
    </dgm:pt>
    <dgm:pt modelId="{5D9D6B79-DD40-4E07-959A-74A90BCAFF41}" type="pres">
      <dgm:prSet presAssocID="{85165F02-E892-4A94-BFC9-632681EF89D1}" presName="text4" presStyleLbl="fgAcc4" presStyleIdx="1" presStyleCnt="2">
        <dgm:presLayoutVars>
          <dgm:chPref val="3"/>
        </dgm:presLayoutVars>
      </dgm:prSet>
      <dgm:spPr/>
    </dgm:pt>
    <dgm:pt modelId="{0B80CDAB-AE55-4584-A19C-13E6972AD7BA}" type="pres">
      <dgm:prSet presAssocID="{85165F02-E892-4A94-BFC9-632681EF89D1}" presName="hierChild5" presStyleCnt="0"/>
      <dgm:spPr/>
    </dgm:pt>
  </dgm:ptLst>
  <dgm:cxnLst>
    <dgm:cxn modelId="{A2629F0C-400B-4DE8-B364-4CA5020726D6}" type="presOf" srcId="{46E42A99-8644-4E5F-932D-B6A9804D7253}" destId="{E3FD36BD-ADC0-41DC-96B7-CF130FE68BB5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0B391419-B7E9-4591-9C7B-84FFBBD61D29}" type="presOf" srcId="{D7EE7964-4C92-477B-AD1A-C460F7FBDBC4}" destId="{2EFC9C1B-7AB6-4D4F-9C62-4365460E6923}" srcOrd="0" destOrd="0" presId="urn:microsoft.com/office/officeart/2005/8/layout/hierarchy1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F1D6E0A7-CDB6-4A9D-A79A-BD832B7E6E05}" srcId="{46630358-6326-467A-9ABA-C952267602BF}" destId="{131A9B7C-42E9-467A-98DB-A2C264C704A7}" srcOrd="0" destOrd="0" parTransId="{D7EE7964-4C92-477B-AD1A-C460F7FBDBC4}" sibTransId="{8BEA6B54-84A6-482E-8336-5DEEF3DBE0F5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C10141C6-C65A-49F9-B8B0-6C32C9A2BFE2}" type="presOf" srcId="{131A9B7C-42E9-467A-98DB-A2C264C704A7}" destId="{8974704B-73D8-429F-AF18-2AD8D641B7AE}" srcOrd="0" destOrd="0" presId="urn:microsoft.com/office/officeart/2005/8/layout/hierarchy1"/>
    <dgm:cxn modelId="{43472FC9-8312-41FC-AAFE-26647175517F}" type="presOf" srcId="{85165F02-E892-4A94-BFC9-632681EF89D1}" destId="{5D9D6B79-DD40-4E07-959A-74A90BCAFF41}" srcOrd="0" destOrd="0" presId="urn:microsoft.com/office/officeart/2005/8/layout/hierarchy1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AD5991EF-B9B3-4D40-AB1A-CE049959C34C}" srcId="{46630358-6326-467A-9ABA-C952267602BF}" destId="{85165F02-E892-4A94-BFC9-632681EF89D1}" srcOrd="1" destOrd="0" parTransId="{46E42A99-8644-4E5F-932D-B6A9804D7253}" sibTransId="{21C06C0C-294A-47F9-8DF6-1C9ACC05860D}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4EE4C97B-9B00-47E3-A5C1-667A31132E46}" type="presParOf" srcId="{104C0E56-8146-443E-B33D-368DDA8A4489}" destId="{2EFC9C1B-7AB6-4D4F-9C62-4365460E6923}" srcOrd="0" destOrd="0" presId="urn:microsoft.com/office/officeart/2005/8/layout/hierarchy1"/>
    <dgm:cxn modelId="{C87F51F2-CF45-4480-BB87-2A4C7324980C}" type="presParOf" srcId="{104C0E56-8146-443E-B33D-368DDA8A4489}" destId="{D1D7E996-136A-4944-B6F8-4654535A34AF}" srcOrd="1" destOrd="0" presId="urn:microsoft.com/office/officeart/2005/8/layout/hierarchy1"/>
    <dgm:cxn modelId="{D78E6AEE-3593-45A3-A61C-DC348D7BC551}" type="presParOf" srcId="{D1D7E996-136A-4944-B6F8-4654535A34AF}" destId="{2B0E1E26-1A67-4C38-9861-E9FC1E483C4D}" srcOrd="0" destOrd="0" presId="urn:microsoft.com/office/officeart/2005/8/layout/hierarchy1"/>
    <dgm:cxn modelId="{953A5FA9-2FE9-44BB-9C45-C318DE7CF0FF}" type="presParOf" srcId="{2B0E1E26-1A67-4C38-9861-E9FC1E483C4D}" destId="{879C0463-42EE-436A-8062-2BE9BFA3BA43}" srcOrd="0" destOrd="0" presId="urn:microsoft.com/office/officeart/2005/8/layout/hierarchy1"/>
    <dgm:cxn modelId="{64A9D0A6-FF12-4E4F-9227-AAB0599E3883}" type="presParOf" srcId="{2B0E1E26-1A67-4C38-9861-E9FC1E483C4D}" destId="{8974704B-73D8-429F-AF18-2AD8D641B7AE}" srcOrd="1" destOrd="0" presId="urn:microsoft.com/office/officeart/2005/8/layout/hierarchy1"/>
    <dgm:cxn modelId="{A0D942AD-6423-4BA6-B4AC-D1C27461194A}" type="presParOf" srcId="{D1D7E996-136A-4944-B6F8-4654535A34AF}" destId="{54022B2F-C756-4A80-A26C-A0D536AD741E}" srcOrd="1" destOrd="0" presId="urn:microsoft.com/office/officeart/2005/8/layout/hierarchy1"/>
    <dgm:cxn modelId="{61C9131E-6E74-4279-9D21-BB714CD294F3}" type="presParOf" srcId="{104C0E56-8146-443E-B33D-368DDA8A4489}" destId="{E3FD36BD-ADC0-41DC-96B7-CF130FE68BB5}" srcOrd="2" destOrd="0" presId="urn:microsoft.com/office/officeart/2005/8/layout/hierarchy1"/>
    <dgm:cxn modelId="{7CEB567A-D6F6-47E7-BFF7-284E760CCB61}" type="presParOf" srcId="{104C0E56-8146-443E-B33D-368DDA8A4489}" destId="{9C482C7D-252D-4718-B5D4-EA077698BEA5}" srcOrd="3" destOrd="0" presId="urn:microsoft.com/office/officeart/2005/8/layout/hierarchy1"/>
    <dgm:cxn modelId="{790868AC-BE1F-4AE0-806F-8953B344CB44}" type="presParOf" srcId="{9C482C7D-252D-4718-B5D4-EA077698BEA5}" destId="{E5A9A1EE-B131-485D-820B-8DCFF493B500}" srcOrd="0" destOrd="0" presId="urn:microsoft.com/office/officeart/2005/8/layout/hierarchy1"/>
    <dgm:cxn modelId="{97D2556B-FB5E-4746-96B3-081F18B091F6}" type="presParOf" srcId="{E5A9A1EE-B131-485D-820B-8DCFF493B500}" destId="{AFA9DCE3-B337-45CF-987C-42A1AC231AC7}" srcOrd="0" destOrd="0" presId="urn:microsoft.com/office/officeart/2005/8/layout/hierarchy1"/>
    <dgm:cxn modelId="{8B62B66C-EDC9-4A55-B7A2-2D08FAB84BAD}" type="presParOf" srcId="{E5A9A1EE-B131-485D-820B-8DCFF493B500}" destId="{5D9D6B79-DD40-4E07-959A-74A90BCAFF41}" srcOrd="1" destOrd="0" presId="urn:microsoft.com/office/officeart/2005/8/layout/hierarchy1"/>
    <dgm:cxn modelId="{A1E0AADE-A265-42A7-96F8-93D24EDFC053}" type="presParOf" srcId="{9C482C7D-252D-4718-B5D4-EA077698BEA5}" destId="{0B80CDAB-AE55-4584-A19C-13E6972AD7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pPr rtl="0"/>
          <a:r>
            <a:rPr lang="en-US" dirty="0"/>
            <a:t> Kanga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pPr rtl="0"/>
          <a:r>
            <a:rPr lang="en-US" dirty="0"/>
            <a:t> Ani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pPr rtl="0"/>
          <a:r>
            <a:rPr lang="en-US" dirty="0"/>
            <a:t> Ata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pPr rtl="0"/>
          <a:r>
            <a:rPr lang="en-US" dirty="0"/>
            <a:t> Who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131A9B7C-42E9-467A-98DB-A2C264C704A7}">
      <dgm:prSet phldrT="[Text]"/>
      <dgm:spPr/>
      <dgm:t>
        <a:bodyPr/>
        <a:lstStyle/>
        <a:p>
          <a:pPr rtl="0"/>
          <a:r>
            <a:rPr lang="en-US" dirty="0"/>
            <a:t>Am</a:t>
          </a:r>
        </a:p>
      </dgm:t>
    </dgm:pt>
    <dgm:pt modelId="{D7EE7964-4C92-477B-AD1A-C460F7FBDBC4}" type="par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BEA6B54-84A6-482E-8336-5DEEF3DBE0F5}" type="sib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5165F02-E892-4A94-BFC9-632681EF89D1}">
      <dgm:prSet phldrT="[Text]"/>
      <dgm:spPr/>
      <dgm:t>
        <a:bodyPr/>
        <a:lstStyle/>
        <a:p>
          <a:pPr rtl="0"/>
          <a:r>
            <a:rPr lang="en-US" dirty="0"/>
            <a:t>I</a:t>
          </a:r>
        </a:p>
      </dgm:t>
    </dgm:pt>
    <dgm:pt modelId="{46E42A99-8644-4E5F-932D-B6A9804D7253}" type="par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21C06C0C-294A-47F9-8DF6-1C9ACC05860D}" type="sib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1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1"/>
      <dgm:spPr/>
    </dgm:pt>
    <dgm:pt modelId="{B05365FE-F0CF-48F3-9B06-B0F246926E75}" type="pres">
      <dgm:prSet presAssocID="{363087C9-3B98-482C-AF82-6C0462EFE9B9}" presName="text2" presStyleLbl="fgAcc2" presStyleIdx="0" presStyleCnt="1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2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2"/>
      <dgm:spPr/>
    </dgm:pt>
    <dgm:pt modelId="{5098E419-0F96-49E6-B884-9F78051627E3}" type="pres">
      <dgm:prSet presAssocID="{6DFD69A7-FE96-430A-B293-E07623A65E98}" presName="text3" presStyleLbl="fgAcc3" presStyleIdx="0" presStyleCnt="2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2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2"/>
      <dgm:spPr/>
    </dgm:pt>
    <dgm:pt modelId="{70C0C483-E951-413E-A735-0B1299209940}" type="pres">
      <dgm:prSet presAssocID="{46630358-6326-467A-9ABA-C952267602BF}" presName="text3" presStyleLbl="fgAcc3" presStyleIdx="1" presStyleCnt="2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2EFC9C1B-7AB6-4D4F-9C62-4365460E6923}" type="pres">
      <dgm:prSet presAssocID="{D7EE7964-4C92-477B-AD1A-C460F7FBDBC4}" presName="Name23" presStyleLbl="parChTrans1D4" presStyleIdx="0" presStyleCnt="2"/>
      <dgm:spPr/>
    </dgm:pt>
    <dgm:pt modelId="{D1D7E996-136A-4944-B6F8-4654535A34AF}" type="pres">
      <dgm:prSet presAssocID="{131A9B7C-42E9-467A-98DB-A2C264C704A7}" presName="hierRoot4" presStyleCnt="0"/>
      <dgm:spPr/>
    </dgm:pt>
    <dgm:pt modelId="{2B0E1E26-1A67-4C38-9861-E9FC1E483C4D}" type="pres">
      <dgm:prSet presAssocID="{131A9B7C-42E9-467A-98DB-A2C264C704A7}" presName="composite4" presStyleCnt="0"/>
      <dgm:spPr/>
    </dgm:pt>
    <dgm:pt modelId="{879C0463-42EE-436A-8062-2BE9BFA3BA43}" type="pres">
      <dgm:prSet presAssocID="{131A9B7C-42E9-467A-98DB-A2C264C704A7}" presName="background4" presStyleLbl="node4" presStyleIdx="0" presStyleCnt="2"/>
      <dgm:spPr/>
    </dgm:pt>
    <dgm:pt modelId="{8974704B-73D8-429F-AF18-2AD8D641B7AE}" type="pres">
      <dgm:prSet presAssocID="{131A9B7C-42E9-467A-98DB-A2C264C704A7}" presName="text4" presStyleLbl="fgAcc4" presStyleIdx="0" presStyleCnt="2">
        <dgm:presLayoutVars>
          <dgm:chPref val="3"/>
        </dgm:presLayoutVars>
      </dgm:prSet>
      <dgm:spPr/>
    </dgm:pt>
    <dgm:pt modelId="{54022B2F-C756-4A80-A26C-A0D536AD741E}" type="pres">
      <dgm:prSet presAssocID="{131A9B7C-42E9-467A-98DB-A2C264C704A7}" presName="hierChild5" presStyleCnt="0"/>
      <dgm:spPr/>
    </dgm:pt>
    <dgm:pt modelId="{E3FD36BD-ADC0-41DC-96B7-CF130FE68BB5}" type="pres">
      <dgm:prSet presAssocID="{46E42A99-8644-4E5F-932D-B6A9804D7253}" presName="Name23" presStyleLbl="parChTrans1D4" presStyleIdx="1" presStyleCnt="2"/>
      <dgm:spPr/>
    </dgm:pt>
    <dgm:pt modelId="{9C482C7D-252D-4718-B5D4-EA077698BEA5}" type="pres">
      <dgm:prSet presAssocID="{85165F02-E892-4A94-BFC9-632681EF89D1}" presName="hierRoot4" presStyleCnt="0"/>
      <dgm:spPr/>
    </dgm:pt>
    <dgm:pt modelId="{E5A9A1EE-B131-485D-820B-8DCFF493B500}" type="pres">
      <dgm:prSet presAssocID="{85165F02-E892-4A94-BFC9-632681EF89D1}" presName="composite4" presStyleCnt="0"/>
      <dgm:spPr/>
    </dgm:pt>
    <dgm:pt modelId="{AFA9DCE3-B337-45CF-987C-42A1AC231AC7}" type="pres">
      <dgm:prSet presAssocID="{85165F02-E892-4A94-BFC9-632681EF89D1}" presName="background4" presStyleLbl="node4" presStyleIdx="1" presStyleCnt="2"/>
      <dgm:spPr/>
    </dgm:pt>
    <dgm:pt modelId="{5D9D6B79-DD40-4E07-959A-74A90BCAFF41}" type="pres">
      <dgm:prSet presAssocID="{85165F02-E892-4A94-BFC9-632681EF89D1}" presName="text4" presStyleLbl="fgAcc4" presStyleIdx="1" presStyleCnt="2">
        <dgm:presLayoutVars>
          <dgm:chPref val="3"/>
        </dgm:presLayoutVars>
      </dgm:prSet>
      <dgm:spPr/>
    </dgm:pt>
    <dgm:pt modelId="{0B80CDAB-AE55-4584-A19C-13E6972AD7BA}" type="pres">
      <dgm:prSet presAssocID="{85165F02-E892-4A94-BFC9-632681EF89D1}" presName="hierChild5" presStyleCnt="0"/>
      <dgm:spPr/>
    </dgm:pt>
  </dgm:ptLst>
  <dgm:cxnLst>
    <dgm:cxn modelId="{A2629F0C-400B-4DE8-B364-4CA5020726D6}" type="presOf" srcId="{46E42A99-8644-4E5F-932D-B6A9804D7253}" destId="{E3FD36BD-ADC0-41DC-96B7-CF130FE68BB5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0B391419-B7E9-4591-9C7B-84FFBBD61D29}" type="presOf" srcId="{D7EE7964-4C92-477B-AD1A-C460F7FBDBC4}" destId="{2EFC9C1B-7AB6-4D4F-9C62-4365460E6923}" srcOrd="0" destOrd="0" presId="urn:microsoft.com/office/officeart/2005/8/layout/hierarchy1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F1D6E0A7-CDB6-4A9D-A79A-BD832B7E6E05}" srcId="{46630358-6326-467A-9ABA-C952267602BF}" destId="{131A9B7C-42E9-467A-98DB-A2C264C704A7}" srcOrd="0" destOrd="0" parTransId="{D7EE7964-4C92-477B-AD1A-C460F7FBDBC4}" sibTransId="{8BEA6B54-84A6-482E-8336-5DEEF3DBE0F5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C10141C6-C65A-49F9-B8B0-6C32C9A2BFE2}" type="presOf" srcId="{131A9B7C-42E9-467A-98DB-A2C264C704A7}" destId="{8974704B-73D8-429F-AF18-2AD8D641B7AE}" srcOrd="0" destOrd="0" presId="urn:microsoft.com/office/officeart/2005/8/layout/hierarchy1"/>
    <dgm:cxn modelId="{43472FC9-8312-41FC-AAFE-26647175517F}" type="presOf" srcId="{85165F02-E892-4A94-BFC9-632681EF89D1}" destId="{5D9D6B79-DD40-4E07-959A-74A90BCAFF41}" srcOrd="0" destOrd="0" presId="urn:microsoft.com/office/officeart/2005/8/layout/hierarchy1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AD5991EF-B9B3-4D40-AB1A-CE049959C34C}" srcId="{46630358-6326-467A-9ABA-C952267602BF}" destId="{85165F02-E892-4A94-BFC9-632681EF89D1}" srcOrd="1" destOrd="0" parTransId="{46E42A99-8644-4E5F-932D-B6A9804D7253}" sibTransId="{21C06C0C-294A-47F9-8DF6-1C9ACC05860D}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4EE4C97B-9B00-47E3-A5C1-667A31132E46}" type="presParOf" srcId="{104C0E56-8146-443E-B33D-368DDA8A4489}" destId="{2EFC9C1B-7AB6-4D4F-9C62-4365460E6923}" srcOrd="0" destOrd="0" presId="urn:microsoft.com/office/officeart/2005/8/layout/hierarchy1"/>
    <dgm:cxn modelId="{C87F51F2-CF45-4480-BB87-2A4C7324980C}" type="presParOf" srcId="{104C0E56-8146-443E-B33D-368DDA8A4489}" destId="{D1D7E996-136A-4944-B6F8-4654535A34AF}" srcOrd="1" destOrd="0" presId="urn:microsoft.com/office/officeart/2005/8/layout/hierarchy1"/>
    <dgm:cxn modelId="{D78E6AEE-3593-45A3-A61C-DC348D7BC551}" type="presParOf" srcId="{D1D7E996-136A-4944-B6F8-4654535A34AF}" destId="{2B0E1E26-1A67-4C38-9861-E9FC1E483C4D}" srcOrd="0" destOrd="0" presId="urn:microsoft.com/office/officeart/2005/8/layout/hierarchy1"/>
    <dgm:cxn modelId="{953A5FA9-2FE9-44BB-9C45-C318DE7CF0FF}" type="presParOf" srcId="{2B0E1E26-1A67-4C38-9861-E9FC1E483C4D}" destId="{879C0463-42EE-436A-8062-2BE9BFA3BA43}" srcOrd="0" destOrd="0" presId="urn:microsoft.com/office/officeart/2005/8/layout/hierarchy1"/>
    <dgm:cxn modelId="{64A9D0A6-FF12-4E4F-9227-AAB0599E3883}" type="presParOf" srcId="{2B0E1E26-1A67-4C38-9861-E9FC1E483C4D}" destId="{8974704B-73D8-429F-AF18-2AD8D641B7AE}" srcOrd="1" destOrd="0" presId="urn:microsoft.com/office/officeart/2005/8/layout/hierarchy1"/>
    <dgm:cxn modelId="{A0D942AD-6423-4BA6-B4AC-D1C27461194A}" type="presParOf" srcId="{D1D7E996-136A-4944-B6F8-4654535A34AF}" destId="{54022B2F-C756-4A80-A26C-A0D536AD741E}" srcOrd="1" destOrd="0" presId="urn:microsoft.com/office/officeart/2005/8/layout/hierarchy1"/>
    <dgm:cxn modelId="{61C9131E-6E74-4279-9D21-BB714CD294F3}" type="presParOf" srcId="{104C0E56-8146-443E-B33D-368DDA8A4489}" destId="{E3FD36BD-ADC0-41DC-96B7-CF130FE68BB5}" srcOrd="2" destOrd="0" presId="urn:microsoft.com/office/officeart/2005/8/layout/hierarchy1"/>
    <dgm:cxn modelId="{7CEB567A-D6F6-47E7-BFF7-284E760CCB61}" type="presParOf" srcId="{104C0E56-8146-443E-B33D-368DDA8A4489}" destId="{9C482C7D-252D-4718-B5D4-EA077698BEA5}" srcOrd="3" destOrd="0" presId="urn:microsoft.com/office/officeart/2005/8/layout/hierarchy1"/>
    <dgm:cxn modelId="{790868AC-BE1F-4AE0-806F-8953B344CB44}" type="presParOf" srcId="{9C482C7D-252D-4718-B5D4-EA077698BEA5}" destId="{E5A9A1EE-B131-485D-820B-8DCFF493B500}" srcOrd="0" destOrd="0" presId="urn:microsoft.com/office/officeart/2005/8/layout/hierarchy1"/>
    <dgm:cxn modelId="{97D2556B-FB5E-4746-96B3-081F18B091F6}" type="presParOf" srcId="{E5A9A1EE-B131-485D-820B-8DCFF493B500}" destId="{AFA9DCE3-B337-45CF-987C-42A1AC231AC7}" srcOrd="0" destOrd="0" presId="urn:microsoft.com/office/officeart/2005/8/layout/hierarchy1"/>
    <dgm:cxn modelId="{8B62B66C-EDC9-4A55-B7A2-2D08FAB84BAD}" type="presParOf" srcId="{E5A9A1EE-B131-485D-820B-8DCFF493B500}" destId="{5D9D6B79-DD40-4E07-959A-74A90BCAFF41}" srcOrd="1" destOrd="0" presId="urn:microsoft.com/office/officeart/2005/8/layout/hierarchy1"/>
    <dgm:cxn modelId="{A1E0AADE-A265-42A7-96F8-93D24EDFC053}" type="presParOf" srcId="{9C482C7D-252D-4718-B5D4-EA077698BEA5}" destId="{0B80CDAB-AE55-4584-A19C-13E6972AD7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pPr rtl="0"/>
          <a:r>
            <a:rPr lang="en-US" dirty="0"/>
            <a:t> Kanga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pPr rtl="0"/>
          <a:r>
            <a:rPr lang="en-US" dirty="0"/>
            <a:t> Ani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pPr rtl="0"/>
          <a:r>
            <a:rPr lang="en-US" dirty="0"/>
            <a:t> Ata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pPr rtl="0"/>
          <a:r>
            <a:rPr lang="en-US" dirty="0"/>
            <a:t> Who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131A9B7C-42E9-467A-98DB-A2C264C704A7}">
      <dgm:prSet phldrT="[Text]"/>
      <dgm:spPr/>
      <dgm:t>
        <a:bodyPr/>
        <a:lstStyle/>
        <a:p>
          <a:pPr rtl="0"/>
          <a:r>
            <a:rPr lang="en-US" dirty="0"/>
            <a:t>Am</a:t>
          </a:r>
        </a:p>
      </dgm:t>
    </dgm:pt>
    <dgm:pt modelId="{D7EE7964-4C92-477B-AD1A-C460F7FBDBC4}" type="par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BEA6B54-84A6-482E-8336-5DEEF3DBE0F5}" type="sib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5165F02-E892-4A94-BFC9-632681EF89D1}">
      <dgm:prSet phldrT="[Text]"/>
      <dgm:spPr/>
      <dgm:t>
        <a:bodyPr/>
        <a:lstStyle/>
        <a:p>
          <a:pPr rtl="0"/>
          <a:r>
            <a:rPr lang="en-US" dirty="0"/>
            <a:t>I</a:t>
          </a:r>
        </a:p>
      </dgm:t>
    </dgm:pt>
    <dgm:pt modelId="{46E42A99-8644-4E5F-932D-B6A9804D7253}" type="par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21C06C0C-294A-47F9-8DF6-1C9ACC05860D}" type="sib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1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1"/>
      <dgm:spPr/>
    </dgm:pt>
    <dgm:pt modelId="{B05365FE-F0CF-48F3-9B06-B0F246926E75}" type="pres">
      <dgm:prSet presAssocID="{363087C9-3B98-482C-AF82-6C0462EFE9B9}" presName="text2" presStyleLbl="fgAcc2" presStyleIdx="0" presStyleCnt="1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2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2"/>
      <dgm:spPr/>
    </dgm:pt>
    <dgm:pt modelId="{5098E419-0F96-49E6-B884-9F78051627E3}" type="pres">
      <dgm:prSet presAssocID="{6DFD69A7-FE96-430A-B293-E07623A65E98}" presName="text3" presStyleLbl="fgAcc3" presStyleIdx="0" presStyleCnt="2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2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2"/>
      <dgm:spPr/>
    </dgm:pt>
    <dgm:pt modelId="{70C0C483-E951-413E-A735-0B1299209940}" type="pres">
      <dgm:prSet presAssocID="{46630358-6326-467A-9ABA-C952267602BF}" presName="text3" presStyleLbl="fgAcc3" presStyleIdx="1" presStyleCnt="2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2EFC9C1B-7AB6-4D4F-9C62-4365460E6923}" type="pres">
      <dgm:prSet presAssocID="{D7EE7964-4C92-477B-AD1A-C460F7FBDBC4}" presName="Name23" presStyleLbl="parChTrans1D4" presStyleIdx="0" presStyleCnt="2"/>
      <dgm:spPr/>
    </dgm:pt>
    <dgm:pt modelId="{D1D7E996-136A-4944-B6F8-4654535A34AF}" type="pres">
      <dgm:prSet presAssocID="{131A9B7C-42E9-467A-98DB-A2C264C704A7}" presName="hierRoot4" presStyleCnt="0"/>
      <dgm:spPr/>
    </dgm:pt>
    <dgm:pt modelId="{2B0E1E26-1A67-4C38-9861-E9FC1E483C4D}" type="pres">
      <dgm:prSet presAssocID="{131A9B7C-42E9-467A-98DB-A2C264C704A7}" presName="composite4" presStyleCnt="0"/>
      <dgm:spPr/>
    </dgm:pt>
    <dgm:pt modelId="{879C0463-42EE-436A-8062-2BE9BFA3BA43}" type="pres">
      <dgm:prSet presAssocID="{131A9B7C-42E9-467A-98DB-A2C264C704A7}" presName="background4" presStyleLbl="node4" presStyleIdx="0" presStyleCnt="2"/>
      <dgm:spPr/>
    </dgm:pt>
    <dgm:pt modelId="{8974704B-73D8-429F-AF18-2AD8D641B7AE}" type="pres">
      <dgm:prSet presAssocID="{131A9B7C-42E9-467A-98DB-A2C264C704A7}" presName="text4" presStyleLbl="fgAcc4" presStyleIdx="0" presStyleCnt="2">
        <dgm:presLayoutVars>
          <dgm:chPref val="3"/>
        </dgm:presLayoutVars>
      </dgm:prSet>
      <dgm:spPr/>
    </dgm:pt>
    <dgm:pt modelId="{54022B2F-C756-4A80-A26C-A0D536AD741E}" type="pres">
      <dgm:prSet presAssocID="{131A9B7C-42E9-467A-98DB-A2C264C704A7}" presName="hierChild5" presStyleCnt="0"/>
      <dgm:spPr/>
    </dgm:pt>
    <dgm:pt modelId="{E3FD36BD-ADC0-41DC-96B7-CF130FE68BB5}" type="pres">
      <dgm:prSet presAssocID="{46E42A99-8644-4E5F-932D-B6A9804D7253}" presName="Name23" presStyleLbl="parChTrans1D4" presStyleIdx="1" presStyleCnt="2"/>
      <dgm:spPr/>
    </dgm:pt>
    <dgm:pt modelId="{9C482C7D-252D-4718-B5D4-EA077698BEA5}" type="pres">
      <dgm:prSet presAssocID="{85165F02-E892-4A94-BFC9-632681EF89D1}" presName="hierRoot4" presStyleCnt="0"/>
      <dgm:spPr/>
    </dgm:pt>
    <dgm:pt modelId="{E5A9A1EE-B131-485D-820B-8DCFF493B500}" type="pres">
      <dgm:prSet presAssocID="{85165F02-E892-4A94-BFC9-632681EF89D1}" presName="composite4" presStyleCnt="0"/>
      <dgm:spPr/>
    </dgm:pt>
    <dgm:pt modelId="{AFA9DCE3-B337-45CF-987C-42A1AC231AC7}" type="pres">
      <dgm:prSet presAssocID="{85165F02-E892-4A94-BFC9-632681EF89D1}" presName="background4" presStyleLbl="node4" presStyleIdx="1" presStyleCnt="2"/>
      <dgm:spPr/>
    </dgm:pt>
    <dgm:pt modelId="{5D9D6B79-DD40-4E07-959A-74A90BCAFF41}" type="pres">
      <dgm:prSet presAssocID="{85165F02-E892-4A94-BFC9-632681EF89D1}" presName="text4" presStyleLbl="fgAcc4" presStyleIdx="1" presStyleCnt="2">
        <dgm:presLayoutVars>
          <dgm:chPref val="3"/>
        </dgm:presLayoutVars>
      </dgm:prSet>
      <dgm:spPr/>
    </dgm:pt>
    <dgm:pt modelId="{0B80CDAB-AE55-4584-A19C-13E6972AD7BA}" type="pres">
      <dgm:prSet presAssocID="{85165F02-E892-4A94-BFC9-632681EF89D1}" presName="hierChild5" presStyleCnt="0"/>
      <dgm:spPr/>
    </dgm:pt>
  </dgm:ptLst>
  <dgm:cxnLst>
    <dgm:cxn modelId="{A2629F0C-400B-4DE8-B364-4CA5020726D6}" type="presOf" srcId="{46E42A99-8644-4E5F-932D-B6A9804D7253}" destId="{E3FD36BD-ADC0-41DC-96B7-CF130FE68BB5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0B391419-B7E9-4591-9C7B-84FFBBD61D29}" type="presOf" srcId="{D7EE7964-4C92-477B-AD1A-C460F7FBDBC4}" destId="{2EFC9C1B-7AB6-4D4F-9C62-4365460E6923}" srcOrd="0" destOrd="0" presId="urn:microsoft.com/office/officeart/2005/8/layout/hierarchy1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F1D6E0A7-CDB6-4A9D-A79A-BD832B7E6E05}" srcId="{46630358-6326-467A-9ABA-C952267602BF}" destId="{131A9B7C-42E9-467A-98DB-A2C264C704A7}" srcOrd="0" destOrd="0" parTransId="{D7EE7964-4C92-477B-AD1A-C460F7FBDBC4}" sibTransId="{8BEA6B54-84A6-482E-8336-5DEEF3DBE0F5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C10141C6-C65A-49F9-B8B0-6C32C9A2BFE2}" type="presOf" srcId="{131A9B7C-42E9-467A-98DB-A2C264C704A7}" destId="{8974704B-73D8-429F-AF18-2AD8D641B7AE}" srcOrd="0" destOrd="0" presId="urn:microsoft.com/office/officeart/2005/8/layout/hierarchy1"/>
    <dgm:cxn modelId="{43472FC9-8312-41FC-AAFE-26647175517F}" type="presOf" srcId="{85165F02-E892-4A94-BFC9-632681EF89D1}" destId="{5D9D6B79-DD40-4E07-959A-74A90BCAFF41}" srcOrd="0" destOrd="0" presId="urn:microsoft.com/office/officeart/2005/8/layout/hierarchy1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AD5991EF-B9B3-4D40-AB1A-CE049959C34C}" srcId="{46630358-6326-467A-9ABA-C952267602BF}" destId="{85165F02-E892-4A94-BFC9-632681EF89D1}" srcOrd="1" destOrd="0" parTransId="{46E42A99-8644-4E5F-932D-B6A9804D7253}" sibTransId="{21C06C0C-294A-47F9-8DF6-1C9ACC05860D}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4EE4C97B-9B00-47E3-A5C1-667A31132E46}" type="presParOf" srcId="{104C0E56-8146-443E-B33D-368DDA8A4489}" destId="{2EFC9C1B-7AB6-4D4F-9C62-4365460E6923}" srcOrd="0" destOrd="0" presId="urn:microsoft.com/office/officeart/2005/8/layout/hierarchy1"/>
    <dgm:cxn modelId="{C87F51F2-CF45-4480-BB87-2A4C7324980C}" type="presParOf" srcId="{104C0E56-8146-443E-B33D-368DDA8A4489}" destId="{D1D7E996-136A-4944-B6F8-4654535A34AF}" srcOrd="1" destOrd="0" presId="urn:microsoft.com/office/officeart/2005/8/layout/hierarchy1"/>
    <dgm:cxn modelId="{D78E6AEE-3593-45A3-A61C-DC348D7BC551}" type="presParOf" srcId="{D1D7E996-136A-4944-B6F8-4654535A34AF}" destId="{2B0E1E26-1A67-4C38-9861-E9FC1E483C4D}" srcOrd="0" destOrd="0" presId="urn:microsoft.com/office/officeart/2005/8/layout/hierarchy1"/>
    <dgm:cxn modelId="{953A5FA9-2FE9-44BB-9C45-C318DE7CF0FF}" type="presParOf" srcId="{2B0E1E26-1A67-4C38-9861-E9FC1E483C4D}" destId="{879C0463-42EE-436A-8062-2BE9BFA3BA43}" srcOrd="0" destOrd="0" presId="urn:microsoft.com/office/officeart/2005/8/layout/hierarchy1"/>
    <dgm:cxn modelId="{64A9D0A6-FF12-4E4F-9227-AAB0599E3883}" type="presParOf" srcId="{2B0E1E26-1A67-4C38-9861-E9FC1E483C4D}" destId="{8974704B-73D8-429F-AF18-2AD8D641B7AE}" srcOrd="1" destOrd="0" presId="urn:microsoft.com/office/officeart/2005/8/layout/hierarchy1"/>
    <dgm:cxn modelId="{A0D942AD-6423-4BA6-B4AC-D1C27461194A}" type="presParOf" srcId="{D1D7E996-136A-4944-B6F8-4654535A34AF}" destId="{54022B2F-C756-4A80-A26C-A0D536AD741E}" srcOrd="1" destOrd="0" presId="urn:microsoft.com/office/officeart/2005/8/layout/hierarchy1"/>
    <dgm:cxn modelId="{61C9131E-6E74-4279-9D21-BB714CD294F3}" type="presParOf" srcId="{104C0E56-8146-443E-B33D-368DDA8A4489}" destId="{E3FD36BD-ADC0-41DC-96B7-CF130FE68BB5}" srcOrd="2" destOrd="0" presId="urn:microsoft.com/office/officeart/2005/8/layout/hierarchy1"/>
    <dgm:cxn modelId="{7CEB567A-D6F6-47E7-BFF7-284E760CCB61}" type="presParOf" srcId="{104C0E56-8146-443E-B33D-368DDA8A4489}" destId="{9C482C7D-252D-4718-B5D4-EA077698BEA5}" srcOrd="3" destOrd="0" presId="urn:microsoft.com/office/officeart/2005/8/layout/hierarchy1"/>
    <dgm:cxn modelId="{790868AC-BE1F-4AE0-806F-8953B344CB44}" type="presParOf" srcId="{9C482C7D-252D-4718-B5D4-EA077698BEA5}" destId="{E5A9A1EE-B131-485D-820B-8DCFF493B500}" srcOrd="0" destOrd="0" presId="urn:microsoft.com/office/officeart/2005/8/layout/hierarchy1"/>
    <dgm:cxn modelId="{97D2556B-FB5E-4746-96B3-081F18B091F6}" type="presParOf" srcId="{E5A9A1EE-B131-485D-820B-8DCFF493B500}" destId="{AFA9DCE3-B337-45CF-987C-42A1AC231AC7}" srcOrd="0" destOrd="0" presId="urn:microsoft.com/office/officeart/2005/8/layout/hierarchy1"/>
    <dgm:cxn modelId="{8B62B66C-EDC9-4A55-B7A2-2D08FAB84BAD}" type="presParOf" srcId="{E5A9A1EE-B131-485D-820B-8DCFF493B500}" destId="{5D9D6B79-DD40-4E07-959A-74A90BCAFF41}" srcOrd="1" destOrd="0" presId="urn:microsoft.com/office/officeart/2005/8/layout/hierarchy1"/>
    <dgm:cxn modelId="{A1E0AADE-A265-42A7-96F8-93D24EDFC053}" type="presParOf" srcId="{9C482C7D-252D-4718-B5D4-EA077698BEA5}" destId="{0B80CDAB-AE55-4584-A19C-13E6972AD7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pPr rtl="0"/>
          <a:r>
            <a:rPr lang="en-US" dirty="0"/>
            <a:t> Kanga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pPr rtl="0"/>
          <a:r>
            <a:rPr lang="en-US" dirty="0"/>
            <a:t> Ani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pPr rtl="0"/>
          <a:r>
            <a:rPr lang="en-US" dirty="0"/>
            <a:t> Ata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pPr rtl="0"/>
          <a:r>
            <a:rPr lang="en-US" dirty="0"/>
            <a:t> Who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131A9B7C-42E9-467A-98DB-A2C264C704A7}">
      <dgm:prSet phldrT="[Text]"/>
      <dgm:spPr/>
      <dgm:t>
        <a:bodyPr/>
        <a:lstStyle/>
        <a:p>
          <a:pPr rtl="0"/>
          <a:r>
            <a:rPr lang="en-US" dirty="0"/>
            <a:t>Am</a:t>
          </a:r>
        </a:p>
      </dgm:t>
    </dgm:pt>
    <dgm:pt modelId="{D7EE7964-4C92-477B-AD1A-C460F7FBDBC4}" type="par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BEA6B54-84A6-482E-8336-5DEEF3DBE0F5}" type="sib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5165F02-E892-4A94-BFC9-632681EF89D1}">
      <dgm:prSet phldrT="[Text]"/>
      <dgm:spPr/>
      <dgm:t>
        <a:bodyPr/>
        <a:lstStyle/>
        <a:p>
          <a:pPr rtl="0"/>
          <a:r>
            <a:rPr lang="en-US" dirty="0"/>
            <a:t>I</a:t>
          </a:r>
        </a:p>
      </dgm:t>
    </dgm:pt>
    <dgm:pt modelId="{46E42A99-8644-4E5F-932D-B6A9804D7253}" type="par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21C06C0C-294A-47F9-8DF6-1C9ACC05860D}" type="sib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1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1"/>
      <dgm:spPr/>
    </dgm:pt>
    <dgm:pt modelId="{B05365FE-F0CF-48F3-9B06-B0F246926E75}" type="pres">
      <dgm:prSet presAssocID="{363087C9-3B98-482C-AF82-6C0462EFE9B9}" presName="text2" presStyleLbl="fgAcc2" presStyleIdx="0" presStyleCnt="1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2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2"/>
      <dgm:spPr/>
    </dgm:pt>
    <dgm:pt modelId="{5098E419-0F96-49E6-B884-9F78051627E3}" type="pres">
      <dgm:prSet presAssocID="{6DFD69A7-FE96-430A-B293-E07623A65E98}" presName="text3" presStyleLbl="fgAcc3" presStyleIdx="0" presStyleCnt="2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2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2"/>
      <dgm:spPr/>
    </dgm:pt>
    <dgm:pt modelId="{70C0C483-E951-413E-A735-0B1299209940}" type="pres">
      <dgm:prSet presAssocID="{46630358-6326-467A-9ABA-C952267602BF}" presName="text3" presStyleLbl="fgAcc3" presStyleIdx="1" presStyleCnt="2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2EFC9C1B-7AB6-4D4F-9C62-4365460E6923}" type="pres">
      <dgm:prSet presAssocID="{D7EE7964-4C92-477B-AD1A-C460F7FBDBC4}" presName="Name23" presStyleLbl="parChTrans1D4" presStyleIdx="0" presStyleCnt="2"/>
      <dgm:spPr/>
    </dgm:pt>
    <dgm:pt modelId="{D1D7E996-136A-4944-B6F8-4654535A34AF}" type="pres">
      <dgm:prSet presAssocID="{131A9B7C-42E9-467A-98DB-A2C264C704A7}" presName="hierRoot4" presStyleCnt="0"/>
      <dgm:spPr/>
    </dgm:pt>
    <dgm:pt modelId="{2B0E1E26-1A67-4C38-9861-E9FC1E483C4D}" type="pres">
      <dgm:prSet presAssocID="{131A9B7C-42E9-467A-98DB-A2C264C704A7}" presName="composite4" presStyleCnt="0"/>
      <dgm:spPr/>
    </dgm:pt>
    <dgm:pt modelId="{879C0463-42EE-436A-8062-2BE9BFA3BA43}" type="pres">
      <dgm:prSet presAssocID="{131A9B7C-42E9-467A-98DB-A2C264C704A7}" presName="background4" presStyleLbl="node4" presStyleIdx="0" presStyleCnt="2"/>
      <dgm:spPr/>
    </dgm:pt>
    <dgm:pt modelId="{8974704B-73D8-429F-AF18-2AD8D641B7AE}" type="pres">
      <dgm:prSet presAssocID="{131A9B7C-42E9-467A-98DB-A2C264C704A7}" presName="text4" presStyleLbl="fgAcc4" presStyleIdx="0" presStyleCnt="2">
        <dgm:presLayoutVars>
          <dgm:chPref val="3"/>
        </dgm:presLayoutVars>
      </dgm:prSet>
      <dgm:spPr/>
    </dgm:pt>
    <dgm:pt modelId="{54022B2F-C756-4A80-A26C-A0D536AD741E}" type="pres">
      <dgm:prSet presAssocID="{131A9B7C-42E9-467A-98DB-A2C264C704A7}" presName="hierChild5" presStyleCnt="0"/>
      <dgm:spPr/>
    </dgm:pt>
    <dgm:pt modelId="{E3FD36BD-ADC0-41DC-96B7-CF130FE68BB5}" type="pres">
      <dgm:prSet presAssocID="{46E42A99-8644-4E5F-932D-B6A9804D7253}" presName="Name23" presStyleLbl="parChTrans1D4" presStyleIdx="1" presStyleCnt="2"/>
      <dgm:spPr/>
    </dgm:pt>
    <dgm:pt modelId="{9C482C7D-252D-4718-B5D4-EA077698BEA5}" type="pres">
      <dgm:prSet presAssocID="{85165F02-E892-4A94-BFC9-632681EF89D1}" presName="hierRoot4" presStyleCnt="0"/>
      <dgm:spPr/>
    </dgm:pt>
    <dgm:pt modelId="{E5A9A1EE-B131-485D-820B-8DCFF493B500}" type="pres">
      <dgm:prSet presAssocID="{85165F02-E892-4A94-BFC9-632681EF89D1}" presName="composite4" presStyleCnt="0"/>
      <dgm:spPr/>
    </dgm:pt>
    <dgm:pt modelId="{AFA9DCE3-B337-45CF-987C-42A1AC231AC7}" type="pres">
      <dgm:prSet presAssocID="{85165F02-E892-4A94-BFC9-632681EF89D1}" presName="background4" presStyleLbl="node4" presStyleIdx="1" presStyleCnt="2"/>
      <dgm:spPr/>
    </dgm:pt>
    <dgm:pt modelId="{5D9D6B79-DD40-4E07-959A-74A90BCAFF41}" type="pres">
      <dgm:prSet presAssocID="{85165F02-E892-4A94-BFC9-632681EF89D1}" presName="text4" presStyleLbl="fgAcc4" presStyleIdx="1" presStyleCnt="2">
        <dgm:presLayoutVars>
          <dgm:chPref val="3"/>
        </dgm:presLayoutVars>
      </dgm:prSet>
      <dgm:spPr/>
    </dgm:pt>
    <dgm:pt modelId="{0B80CDAB-AE55-4584-A19C-13E6972AD7BA}" type="pres">
      <dgm:prSet presAssocID="{85165F02-E892-4A94-BFC9-632681EF89D1}" presName="hierChild5" presStyleCnt="0"/>
      <dgm:spPr/>
    </dgm:pt>
  </dgm:ptLst>
  <dgm:cxnLst>
    <dgm:cxn modelId="{A2629F0C-400B-4DE8-B364-4CA5020726D6}" type="presOf" srcId="{46E42A99-8644-4E5F-932D-B6A9804D7253}" destId="{E3FD36BD-ADC0-41DC-96B7-CF130FE68BB5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0B391419-B7E9-4591-9C7B-84FFBBD61D29}" type="presOf" srcId="{D7EE7964-4C92-477B-AD1A-C460F7FBDBC4}" destId="{2EFC9C1B-7AB6-4D4F-9C62-4365460E6923}" srcOrd="0" destOrd="0" presId="urn:microsoft.com/office/officeart/2005/8/layout/hierarchy1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F1D6E0A7-CDB6-4A9D-A79A-BD832B7E6E05}" srcId="{46630358-6326-467A-9ABA-C952267602BF}" destId="{131A9B7C-42E9-467A-98DB-A2C264C704A7}" srcOrd="0" destOrd="0" parTransId="{D7EE7964-4C92-477B-AD1A-C460F7FBDBC4}" sibTransId="{8BEA6B54-84A6-482E-8336-5DEEF3DBE0F5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C10141C6-C65A-49F9-B8B0-6C32C9A2BFE2}" type="presOf" srcId="{131A9B7C-42E9-467A-98DB-A2C264C704A7}" destId="{8974704B-73D8-429F-AF18-2AD8D641B7AE}" srcOrd="0" destOrd="0" presId="urn:microsoft.com/office/officeart/2005/8/layout/hierarchy1"/>
    <dgm:cxn modelId="{43472FC9-8312-41FC-AAFE-26647175517F}" type="presOf" srcId="{85165F02-E892-4A94-BFC9-632681EF89D1}" destId="{5D9D6B79-DD40-4E07-959A-74A90BCAFF41}" srcOrd="0" destOrd="0" presId="urn:microsoft.com/office/officeart/2005/8/layout/hierarchy1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AD5991EF-B9B3-4D40-AB1A-CE049959C34C}" srcId="{46630358-6326-467A-9ABA-C952267602BF}" destId="{85165F02-E892-4A94-BFC9-632681EF89D1}" srcOrd="1" destOrd="0" parTransId="{46E42A99-8644-4E5F-932D-B6A9804D7253}" sibTransId="{21C06C0C-294A-47F9-8DF6-1C9ACC05860D}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4EE4C97B-9B00-47E3-A5C1-667A31132E46}" type="presParOf" srcId="{104C0E56-8146-443E-B33D-368DDA8A4489}" destId="{2EFC9C1B-7AB6-4D4F-9C62-4365460E6923}" srcOrd="0" destOrd="0" presId="urn:microsoft.com/office/officeart/2005/8/layout/hierarchy1"/>
    <dgm:cxn modelId="{C87F51F2-CF45-4480-BB87-2A4C7324980C}" type="presParOf" srcId="{104C0E56-8146-443E-B33D-368DDA8A4489}" destId="{D1D7E996-136A-4944-B6F8-4654535A34AF}" srcOrd="1" destOrd="0" presId="urn:microsoft.com/office/officeart/2005/8/layout/hierarchy1"/>
    <dgm:cxn modelId="{D78E6AEE-3593-45A3-A61C-DC348D7BC551}" type="presParOf" srcId="{D1D7E996-136A-4944-B6F8-4654535A34AF}" destId="{2B0E1E26-1A67-4C38-9861-E9FC1E483C4D}" srcOrd="0" destOrd="0" presId="urn:microsoft.com/office/officeart/2005/8/layout/hierarchy1"/>
    <dgm:cxn modelId="{953A5FA9-2FE9-44BB-9C45-C318DE7CF0FF}" type="presParOf" srcId="{2B0E1E26-1A67-4C38-9861-E9FC1E483C4D}" destId="{879C0463-42EE-436A-8062-2BE9BFA3BA43}" srcOrd="0" destOrd="0" presId="urn:microsoft.com/office/officeart/2005/8/layout/hierarchy1"/>
    <dgm:cxn modelId="{64A9D0A6-FF12-4E4F-9227-AAB0599E3883}" type="presParOf" srcId="{2B0E1E26-1A67-4C38-9861-E9FC1E483C4D}" destId="{8974704B-73D8-429F-AF18-2AD8D641B7AE}" srcOrd="1" destOrd="0" presId="urn:microsoft.com/office/officeart/2005/8/layout/hierarchy1"/>
    <dgm:cxn modelId="{A0D942AD-6423-4BA6-B4AC-D1C27461194A}" type="presParOf" srcId="{D1D7E996-136A-4944-B6F8-4654535A34AF}" destId="{54022B2F-C756-4A80-A26C-A0D536AD741E}" srcOrd="1" destOrd="0" presId="urn:microsoft.com/office/officeart/2005/8/layout/hierarchy1"/>
    <dgm:cxn modelId="{61C9131E-6E74-4279-9D21-BB714CD294F3}" type="presParOf" srcId="{104C0E56-8146-443E-B33D-368DDA8A4489}" destId="{E3FD36BD-ADC0-41DC-96B7-CF130FE68BB5}" srcOrd="2" destOrd="0" presId="urn:microsoft.com/office/officeart/2005/8/layout/hierarchy1"/>
    <dgm:cxn modelId="{7CEB567A-D6F6-47E7-BFF7-284E760CCB61}" type="presParOf" srcId="{104C0E56-8146-443E-B33D-368DDA8A4489}" destId="{9C482C7D-252D-4718-B5D4-EA077698BEA5}" srcOrd="3" destOrd="0" presId="urn:microsoft.com/office/officeart/2005/8/layout/hierarchy1"/>
    <dgm:cxn modelId="{790868AC-BE1F-4AE0-806F-8953B344CB44}" type="presParOf" srcId="{9C482C7D-252D-4718-B5D4-EA077698BEA5}" destId="{E5A9A1EE-B131-485D-820B-8DCFF493B500}" srcOrd="0" destOrd="0" presId="urn:microsoft.com/office/officeart/2005/8/layout/hierarchy1"/>
    <dgm:cxn modelId="{97D2556B-FB5E-4746-96B3-081F18B091F6}" type="presParOf" srcId="{E5A9A1EE-B131-485D-820B-8DCFF493B500}" destId="{AFA9DCE3-B337-45CF-987C-42A1AC231AC7}" srcOrd="0" destOrd="0" presId="urn:microsoft.com/office/officeart/2005/8/layout/hierarchy1"/>
    <dgm:cxn modelId="{8B62B66C-EDC9-4A55-B7A2-2D08FAB84BAD}" type="presParOf" srcId="{E5A9A1EE-B131-485D-820B-8DCFF493B500}" destId="{5D9D6B79-DD40-4E07-959A-74A90BCAFF41}" srcOrd="1" destOrd="0" presId="urn:microsoft.com/office/officeart/2005/8/layout/hierarchy1"/>
    <dgm:cxn modelId="{A1E0AADE-A265-42A7-96F8-93D24EDFC053}" type="presParOf" srcId="{9C482C7D-252D-4718-B5D4-EA077698BEA5}" destId="{0B80CDAB-AE55-4584-A19C-13E6972AD7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pPr rtl="0"/>
          <a:r>
            <a:rPr lang="en-US" dirty="0"/>
            <a:t> Kanga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pPr rtl="0"/>
          <a:r>
            <a:rPr lang="en-US" dirty="0"/>
            <a:t> Ani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pPr rtl="0"/>
          <a:r>
            <a:rPr lang="en-US" dirty="0"/>
            <a:t> Ata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pPr rtl="0"/>
          <a:r>
            <a:rPr lang="en-US" dirty="0"/>
            <a:t> Who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131A9B7C-42E9-467A-98DB-A2C264C704A7}">
      <dgm:prSet phldrT="[Text]"/>
      <dgm:spPr/>
      <dgm:t>
        <a:bodyPr/>
        <a:lstStyle/>
        <a:p>
          <a:pPr rtl="0"/>
          <a:r>
            <a:rPr lang="en-US" dirty="0"/>
            <a:t>Am</a:t>
          </a:r>
        </a:p>
      </dgm:t>
    </dgm:pt>
    <dgm:pt modelId="{D7EE7964-4C92-477B-AD1A-C460F7FBDBC4}" type="par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BEA6B54-84A6-482E-8336-5DEEF3DBE0F5}" type="sib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5165F02-E892-4A94-BFC9-632681EF89D1}">
      <dgm:prSet phldrT="[Text]"/>
      <dgm:spPr/>
      <dgm:t>
        <a:bodyPr/>
        <a:lstStyle/>
        <a:p>
          <a:pPr rtl="0"/>
          <a:r>
            <a:rPr lang="en-US" dirty="0"/>
            <a:t>I</a:t>
          </a:r>
        </a:p>
      </dgm:t>
    </dgm:pt>
    <dgm:pt modelId="{46E42A99-8644-4E5F-932D-B6A9804D7253}" type="par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21C06C0C-294A-47F9-8DF6-1C9ACC05860D}" type="sib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1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1"/>
      <dgm:spPr/>
    </dgm:pt>
    <dgm:pt modelId="{B05365FE-F0CF-48F3-9B06-B0F246926E75}" type="pres">
      <dgm:prSet presAssocID="{363087C9-3B98-482C-AF82-6C0462EFE9B9}" presName="text2" presStyleLbl="fgAcc2" presStyleIdx="0" presStyleCnt="1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2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2"/>
      <dgm:spPr/>
    </dgm:pt>
    <dgm:pt modelId="{5098E419-0F96-49E6-B884-9F78051627E3}" type="pres">
      <dgm:prSet presAssocID="{6DFD69A7-FE96-430A-B293-E07623A65E98}" presName="text3" presStyleLbl="fgAcc3" presStyleIdx="0" presStyleCnt="2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2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2"/>
      <dgm:spPr/>
    </dgm:pt>
    <dgm:pt modelId="{70C0C483-E951-413E-A735-0B1299209940}" type="pres">
      <dgm:prSet presAssocID="{46630358-6326-467A-9ABA-C952267602BF}" presName="text3" presStyleLbl="fgAcc3" presStyleIdx="1" presStyleCnt="2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2EFC9C1B-7AB6-4D4F-9C62-4365460E6923}" type="pres">
      <dgm:prSet presAssocID="{D7EE7964-4C92-477B-AD1A-C460F7FBDBC4}" presName="Name23" presStyleLbl="parChTrans1D4" presStyleIdx="0" presStyleCnt="2"/>
      <dgm:spPr/>
    </dgm:pt>
    <dgm:pt modelId="{D1D7E996-136A-4944-B6F8-4654535A34AF}" type="pres">
      <dgm:prSet presAssocID="{131A9B7C-42E9-467A-98DB-A2C264C704A7}" presName="hierRoot4" presStyleCnt="0"/>
      <dgm:spPr/>
    </dgm:pt>
    <dgm:pt modelId="{2B0E1E26-1A67-4C38-9861-E9FC1E483C4D}" type="pres">
      <dgm:prSet presAssocID="{131A9B7C-42E9-467A-98DB-A2C264C704A7}" presName="composite4" presStyleCnt="0"/>
      <dgm:spPr/>
    </dgm:pt>
    <dgm:pt modelId="{879C0463-42EE-436A-8062-2BE9BFA3BA43}" type="pres">
      <dgm:prSet presAssocID="{131A9B7C-42E9-467A-98DB-A2C264C704A7}" presName="background4" presStyleLbl="node4" presStyleIdx="0" presStyleCnt="2"/>
      <dgm:spPr/>
    </dgm:pt>
    <dgm:pt modelId="{8974704B-73D8-429F-AF18-2AD8D641B7AE}" type="pres">
      <dgm:prSet presAssocID="{131A9B7C-42E9-467A-98DB-A2C264C704A7}" presName="text4" presStyleLbl="fgAcc4" presStyleIdx="0" presStyleCnt="2">
        <dgm:presLayoutVars>
          <dgm:chPref val="3"/>
        </dgm:presLayoutVars>
      </dgm:prSet>
      <dgm:spPr/>
    </dgm:pt>
    <dgm:pt modelId="{54022B2F-C756-4A80-A26C-A0D536AD741E}" type="pres">
      <dgm:prSet presAssocID="{131A9B7C-42E9-467A-98DB-A2C264C704A7}" presName="hierChild5" presStyleCnt="0"/>
      <dgm:spPr/>
    </dgm:pt>
    <dgm:pt modelId="{E3FD36BD-ADC0-41DC-96B7-CF130FE68BB5}" type="pres">
      <dgm:prSet presAssocID="{46E42A99-8644-4E5F-932D-B6A9804D7253}" presName="Name23" presStyleLbl="parChTrans1D4" presStyleIdx="1" presStyleCnt="2"/>
      <dgm:spPr/>
    </dgm:pt>
    <dgm:pt modelId="{9C482C7D-252D-4718-B5D4-EA077698BEA5}" type="pres">
      <dgm:prSet presAssocID="{85165F02-E892-4A94-BFC9-632681EF89D1}" presName="hierRoot4" presStyleCnt="0"/>
      <dgm:spPr/>
    </dgm:pt>
    <dgm:pt modelId="{E5A9A1EE-B131-485D-820B-8DCFF493B500}" type="pres">
      <dgm:prSet presAssocID="{85165F02-E892-4A94-BFC9-632681EF89D1}" presName="composite4" presStyleCnt="0"/>
      <dgm:spPr/>
    </dgm:pt>
    <dgm:pt modelId="{AFA9DCE3-B337-45CF-987C-42A1AC231AC7}" type="pres">
      <dgm:prSet presAssocID="{85165F02-E892-4A94-BFC9-632681EF89D1}" presName="background4" presStyleLbl="node4" presStyleIdx="1" presStyleCnt="2"/>
      <dgm:spPr/>
    </dgm:pt>
    <dgm:pt modelId="{5D9D6B79-DD40-4E07-959A-74A90BCAFF41}" type="pres">
      <dgm:prSet presAssocID="{85165F02-E892-4A94-BFC9-632681EF89D1}" presName="text4" presStyleLbl="fgAcc4" presStyleIdx="1" presStyleCnt="2">
        <dgm:presLayoutVars>
          <dgm:chPref val="3"/>
        </dgm:presLayoutVars>
      </dgm:prSet>
      <dgm:spPr/>
    </dgm:pt>
    <dgm:pt modelId="{0B80CDAB-AE55-4584-A19C-13E6972AD7BA}" type="pres">
      <dgm:prSet presAssocID="{85165F02-E892-4A94-BFC9-632681EF89D1}" presName="hierChild5" presStyleCnt="0"/>
      <dgm:spPr/>
    </dgm:pt>
  </dgm:ptLst>
  <dgm:cxnLst>
    <dgm:cxn modelId="{A2629F0C-400B-4DE8-B364-4CA5020726D6}" type="presOf" srcId="{46E42A99-8644-4E5F-932D-B6A9804D7253}" destId="{E3FD36BD-ADC0-41DC-96B7-CF130FE68BB5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0B391419-B7E9-4591-9C7B-84FFBBD61D29}" type="presOf" srcId="{D7EE7964-4C92-477B-AD1A-C460F7FBDBC4}" destId="{2EFC9C1B-7AB6-4D4F-9C62-4365460E6923}" srcOrd="0" destOrd="0" presId="urn:microsoft.com/office/officeart/2005/8/layout/hierarchy1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F1D6E0A7-CDB6-4A9D-A79A-BD832B7E6E05}" srcId="{46630358-6326-467A-9ABA-C952267602BF}" destId="{131A9B7C-42E9-467A-98DB-A2C264C704A7}" srcOrd="0" destOrd="0" parTransId="{D7EE7964-4C92-477B-AD1A-C460F7FBDBC4}" sibTransId="{8BEA6B54-84A6-482E-8336-5DEEF3DBE0F5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C10141C6-C65A-49F9-B8B0-6C32C9A2BFE2}" type="presOf" srcId="{131A9B7C-42E9-467A-98DB-A2C264C704A7}" destId="{8974704B-73D8-429F-AF18-2AD8D641B7AE}" srcOrd="0" destOrd="0" presId="urn:microsoft.com/office/officeart/2005/8/layout/hierarchy1"/>
    <dgm:cxn modelId="{43472FC9-8312-41FC-AAFE-26647175517F}" type="presOf" srcId="{85165F02-E892-4A94-BFC9-632681EF89D1}" destId="{5D9D6B79-DD40-4E07-959A-74A90BCAFF41}" srcOrd="0" destOrd="0" presId="urn:microsoft.com/office/officeart/2005/8/layout/hierarchy1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AD5991EF-B9B3-4D40-AB1A-CE049959C34C}" srcId="{46630358-6326-467A-9ABA-C952267602BF}" destId="{85165F02-E892-4A94-BFC9-632681EF89D1}" srcOrd="1" destOrd="0" parTransId="{46E42A99-8644-4E5F-932D-B6A9804D7253}" sibTransId="{21C06C0C-294A-47F9-8DF6-1C9ACC05860D}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4EE4C97B-9B00-47E3-A5C1-667A31132E46}" type="presParOf" srcId="{104C0E56-8146-443E-B33D-368DDA8A4489}" destId="{2EFC9C1B-7AB6-4D4F-9C62-4365460E6923}" srcOrd="0" destOrd="0" presId="urn:microsoft.com/office/officeart/2005/8/layout/hierarchy1"/>
    <dgm:cxn modelId="{C87F51F2-CF45-4480-BB87-2A4C7324980C}" type="presParOf" srcId="{104C0E56-8146-443E-B33D-368DDA8A4489}" destId="{D1D7E996-136A-4944-B6F8-4654535A34AF}" srcOrd="1" destOrd="0" presId="urn:microsoft.com/office/officeart/2005/8/layout/hierarchy1"/>
    <dgm:cxn modelId="{D78E6AEE-3593-45A3-A61C-DC348D7BC551}" type="presParOf" srcId="{D1D7E996-136A-4944-B6F8-4654535A34AF}" destId="{2B0E1E26-1A67-4C38-9861-E9FC1E483C4D}" srcOrd="0" destOrd="0" presId="urn:microsoft.com/office/officeart/2005/8/layout/hierarchy1"/>
    <dgm:cxn modelId="{953A5FA9-2FE9-44BB-9C45-C318DE7CF0FF}" type="presParOf" srcId="{2B0E1E26-1A67-4C38-9861-E9FC1E483C4D}" destId="{879C0463-42EE-436A-8062-2BE9BFA3BA43}" srcOrd="0" destOrd="0" presId="urn:microsoft.com/office/officeart/2005/8/layout/hierarchy1"/>
    <dgm:cxn modelId="{64A9D0A6-FF12-4E4F-9227-AAB0599E3883}" type="presParOf" srcId="{2B0E1E26-1A67-4C38-9861-E9FC1E483C4D}" destId="{8974704B-73D8-429F-AF18-2AD8D641B7AE}" srcOrd="1" destOrd="0" presId="urn:microsoft.com/office/officeart/2005/8/layout/hierarchy1"/>
    <dgm:cxn modelId="{A0D942AD-6423-4BA6-B4AC-D1C27461194A}" type="presParOf" srcId="{D1D7E996-136A-4944-B6F8-4654535A34AF}" destId="{54022B2F-C756-4A80-A26C-A0D536AD741E}" srcOrd="1" destOrd="0" presId="urn:microsoft.com/office/officeart/2005/8/layout/hierarchy1"/>
    <dgm:cxn modelId="{61C9131E-6E74-4279-9D21-BB714CD294F3}" type="presParOf" srcId="{104C0E56-8146-443E-B33D-368DDA8A4489}" destId="{E3FD36BD-ADC0-41DC-96B7-CF130FE68BB5}" srcOrd="2" destOrd="0" presId="urn:microsoft.com/office/officeart/2005/8/layout/hierarchy1"/>
    <dgm:cxn modelId="{7CEB567A-D6F6-47E7-BFF7-284E760CCB61}" type="presParOf" srcId="{104C0E56-8146-443E-B33D-368DDA8A4489}" destId="{9C482C7D-252D-4718-B5D4-EA077698BEA5}" srcOrd="3" destOrd="0" presId="urn:microsoft.com/office/officeart/2005/8/layout/hierarchy1"/>
    <dgm:cxn modelId="{790868AC-BE1F-4AE0-806F-8953B344CB44}" type="presParOf" srcId="{9C482C7D-252D-4718-B5D4-EA077698BEA5}" destId="{E5A9A1EE-B131-485D-820B-8DCFF493B500}" srcOrd="0" destOrd="0" presId="urn:microsoft.com/office/officeart/2005/8/layout/hierarchy1"/>
    <dgm:cxn modelId="{97D2556B-FB5E-4746-96B3-081F18B091F6}" type="presParOf" srcId="{E5A9A1EE-B131-485D-820B-8DCFF493B500}" destId="{AFA9DCE3-B337-45CF-987C-42A1AC231AC7}" srcOrd="0" destOrd="0" presId="urn:microsoft.com/office/officeart/2005/8/layout/hierarchy1"/>
    <dgm:cxn modelId="{8B62B66C-EDC9-4A55-B7A2-2D08FAB84BAD}" type="presParOf" srcId="{E5A9A1EE-B131-485D-820B-8DCFF493B500}" destId="{5D9D6B79-DD40-4E07-959A-74A90BCAFF41}" srcOrd="1" destOrd="0" presId="urn:microsoft.com/office/officeart/2005/8/layout/hierarchy1"/>
    <dgm:cxn modelId="{A1E0AADE-A265-42A7-96F8-93D24EDFC053}" type="presParOf" srcId="{9C482C7D-252D-4718-B5D4-EA077698BEA5}" destId="{0B80CDAB-AE55-4584-A19C-13E6972AD7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pPr rtl="0"/>
          <a:r>
            <a:rPr lang="en-US" dirty="0"/>
            <a:t> Kanga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pPr rtl="0"/>
          <a:r>
            <a:rPr lang="en-US" dirty="0"/>
            <a:t> Ani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pPr rtl="0"/>
          <a:r>
            <a:rPr lang="en-US" dirty="0"/>
            <a:t> Ata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pPr rtl="0"/>
          <a:r>
            <a:rPr lang="en-US" dirty="0"/>
            <a:t> Who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131A9B7C-42E9-467A-98DB-A2C264C704A7}">
      <dgm:prSet phldrT="[Text]"/>
      <dgm:spPr/>
      <dgm:t>
        <a:bodyPr/>
        <a:lstStyle/>
        <a:p>
          <a:pPr rtl="0"/>
          <a:r>
            <a:rPr lang="en-US" dirty="0"/>
            <a:t>Am</a:t>
          </a:r>
        </a:p>
      </dgm:t>
    </dgm:pt>
    <dgm:pt modelId="{D7EE7964-4C92-477B-AD1A-C460F7FBDBC4}" type="par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BEA6B54-84A6-482E-8336-5DEEF3DBE0F5}" type="sib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5165F02-E892-4A94-BFC9-632681EF89D1}">
      <dgm:prSet phldrT="[Text]"/>
      <dgm:spPr/>
      <dgm:t>
        <a:bodyPr/>
        <a:lstStyle/>
        <a:p>
          <a:pPr rtl="0"/>
          <a:r>
            <a:rPr lang="en-US" dirty="0"/>
            <a:t>I</a:t>
          </a:r>
        </a:p>
      </dgm:t>
    </dgm:pt>
    <dgm:pt modelId="{46E42A99-8644-4E5F-932D-B6A9804D7253}" type="par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21C06C0C-294A-47F9-8DF6-1C9ACC05860D}" type="sib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1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1"/>
      <dgm:spPr/>
    </dgm:pt>
    <dgm:pt modelId="{B05365FE-F0CF-48F3-9B06-B0F246926E75}" type="pres">
      <dgm:prSet presAssocID="{363087C9-3B98-482C-AF82-6C0462EFE9B9}" presName="text2" presStyleLbl="fgAcc2" presStyleIdx="0" presStyleCnt="1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2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2"/>
      <dgm:spPr/>
    </dgm:pt>
    <dgm:pt modelId="{5098E419-0F96-49E6-B884-9F78051627E3}" type="pres">
      <dgm:prSet presAssocID="{6DFD69A7-FE96-430A-B293-E07623A65E98}" presName="text3" presStyleLbl="fgAcc3" presStyleIdx="0" presStyleCnt="2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2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2"/>
      <dgm:spPr/>
    </dgm:pt>
    <dgm:pt modelId="{70C0C483-E951-413E-A735-0B1299209940}" type="pres">
      <dgm:prSet presAssocID="{46630358-6326-467A-9ABA-C952267602BF}" presName="text3" presStyleLbl="fgAcc3" presStyleIdx="1" presStyleCnt="2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2EFC9C1B-7AB6-4D4F-9C62-4365460E6923}" type="pres">
      <dgm:prSet presAssocID="{D7EE7964-4C92-477B-AD1A-C460F7FBDBC4}" presName="Name23" presStyleLbl="parChTrans1D4" presStyleIdx="0" presStyleCnt="2"/>
      <dgm:spPr/>
    </dgm:pt>
    <dgm:pt modelId="{D1D7E996-136A-4944-B6F8-4654535A34AF}" type="pres">
      <dgm:prSet presAssocID="{131A9B7C-42E9-467A-98DB-A2C264C704A7}" presName="hierRoot4" presStyleCnt="0"/>
      <dgm:spPr/>
    </dgm:pt>
    <dgm:pt modelId="{2B0E1E26-1A67-4C38-9861-E9FC1E483C4D}" type="pres">
      <dgm:prSet presAssocID="{131A9B7C-42E9-467A-98DB-A2C264C704A7}" presName="composite4" presStyleCnt="0"/>
      <dgm:spPr/>
    </dgm:pt>
    <dgm:pt modelId="{879C0463-42EE-436A-8062-2BE9BFA3BA43}" type="pres">
      <dgm:prSet presAssocID="{131A9B7C-42E9-467A-98DB-A2C264C704A7}" presName="background4" presStyleLbl="node4" presStyleIdx="0" presStyleCnt="2"/>
      <dgm:spPr/>
    </dgm:pt>
    <dgm:pt modelId="{8974704B-73D8-429F-AF18-2AD8D641B7AE}" type="pres">
      <dgm:prSet presAssocID="{131A9B7C-42E9-467A-98DB-A2C264C704A7}" presName="text4" presStyleLbl="fgAcc4" presStyleIdx="0" presStyleCnt="2">
        <dgm:presLayoutVars>
          <dgm:chPref val="3"/>
        </dgm:presLayoutVars>
      </dgm:prSet>
      <dgm:spPr/>
    </dgm:pt>
    <dgm:pt modelId="{54022B2F-C756-4A80-A26C-A0D536AD741E}" type="pres">
      <dgm:prSet presAssocID="{131A9B7C-42E9-467A-98DB-A2C264C704A7}" presName="hierChild5" presStyleCnt="0"/>
      <dgm:spPr/>
    </dgm:pt>
    <dgm:pt modelId="{E3FD36BD-ADC0-41DC-96B7-CF130FE68BB5}" type="pres">
      <dgm:prSet presAssocID="{46E42A99-8644-4E5F-932D-B6A9804D7253}" presName="Name23" presStyleLbl="parChTrans1D4" presStyleIdx="1" presStyleCnt="2"/>
      <dgm:spPr/>
    </dgm:pt>
    <dgm:pt modelId="{9C482C7D-252D-4718-B5D4-EA077698BEA5}" type="pres">
      <dgm:prSet presAssocID="{85165F02-E892-4A94-BFC9-632681EF89D1}" presName="hierRoot4" presStyleCnt="0"/>
      <dgm:spPr/>
    </dgm:pt>
    <dgm:pt modelId="{E5A9A1EE-B131-485D-820B-8DCFF493B500}" type="pres">
      <dgm:prSet presAssocID="{85165F02-E892-4A94-BFC9-632681EF89D1}" presName="composite4" presStyleCnt="0"/>
      <dgm:spPr/>
    </dgm:pt>
    <dgm:pt modelId="{AFA9DCE3-B337-45CF-987C-42A1AC231AC7}" type="pres">
      <dgm:prSet presAssocID="{85165F02-E892-4A94-BFC9-632681EF89D1}" presName="background4" presStyleLbl="node4" presStyleIdx="1" presStyleCnt="2"/>
      <dgm:spPr/>
    </dgm:pt>
    <dgm:pt modelId="{5D9D6B79-DD40-4E07-959A-74A90BCAFF41}" type="pres">
      <dgm:prSet presAssocID="{85165F02-E892-4A94-BFC9-632681EF89D1}" presName="text4" presStyleLbl="fgAcc4" presStyleIdx="1" presStyleCnt="2">
        <dgm:presLayoutVars>
          <dgm:chPref val="3"/>
        </dgm:presLayoutVars>
      </dgm:prSet>
      <dgm:spPr/>
    </dgm:pt>
    <dgm:pt modelId="{0B80CDAB-AE55-4584-A19C-13E6972AD7BA}" type="pres">
      <dgm:prSet presAssocID="{85165F02-E892-4A94-BFC9-632681EF89D1}" presName="hierChild5" presStyleCnt="0"/>
      <dgm:spPr/>
    </dgm:pt>
  </dgm:ptLst>
  <dgm:cxnLst>
    <dgm:cxn modelId="{A2629F0C-400B-4DE8-B364-4CA5020726D6}" type="presOf" srcId="{46E42A99-8644-4E5F-932D-B6A9804D7253}" destId="{E3FD36BD-ADC0-41DC-96B7-CF130FE68BB5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0B391419-B7E9-4591-9C7B-84FFBBD61D29}" type="presOf" srcId="{D7EE7964-4C92-477B-AD1A-C460F7FBDBC4}" destId="{2EFC9C1B-7AB6-4D4F-9C62-4365460E6923}" srcOrd="0" destOrd="0" presId="urn:microsoft.com/office/officeart/2005/8/layout/hierarchy1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F1D6E0A7-CDB6-4A9D-A79A-BD832B7E6E05}" srcId="{46630358-6326-467A-9ABA-C952267602BF}" destId="{131A9B7C-42E9-467A-98DB-A2C264C704A7}" srcOrd="0" destOrd="0" parTransId="{D7EE7964-4C92-477B-AD1A-C460F7FBDBC4}" sibTransId="{8BEA6B54-84A6-482E-8336-5DEEF3DBE0F5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C10141C6-C65A-49F9-B8B0-6C32C9A2BFE2}" type="presOf" srcId="{131A9B7C-42E9-467A-98DB-A2C264C704A7}" destId="{8974704B-73D8-429F-AF18-2AD8D641B7AE}" srcOrd="0" destOrd="0" presId="urn:microsoft.com/office/officeart/2005/8/layout/hierarchy1"/>
    <dgm:cxn modelId="{43472FC9-8312-41FC-AAFE-26647175517F}" type="presOf" srcId="{85165F02-E892-4A94-BFC9-632681EF89D1}" destId="{5D9D6B79-DD40-4E07-959A-74A90BCAFF41}" srcOrd="0" destOrd="0" presId="urn:microsoft.com/office/officeart/2005/8/layout/hierarchy1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AD5991EF-B9B3-4D40-AB1A-CE049959C34C}" srcId="{46630358-6326-467A-9ABA-C952267602BF}" destId="{85165F02-E892-4A94-BFC9-632681EF89D1}" srcOrd="1" destOrd="0" parTransId="{46E42A99-8644-4E5F-932D-B6A9804D7253}" sibTransId="{21C06C0C-294A-47F9-8DF6-1C9ACC05860D}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4EE4C97B-9B00-47E3-A5C1-667A31132E46}" type="presParOf" srcId="{104C0E56-8146-443E-B33D-368DDA8A4489}" destId="{2EFC9C1B-7AB6-4D4F-9C62-4365460E6923}" srcOrd="0" destOrd="0" presId="urn:microsoft.com/office/officeart/2005/8/layout/hierarchy1"/>
    <dgm:cxn modelId="{C87F51F2-CF45-4480-BB87-2A4C7324980C}" type="presParOf" srcId="{104C0E56-8146-443E-B33D-368DDA8A4489}" destId="{D1D7E996-136A-4944-B6F8-4654535A34AF}" srcOrd="1" destOrd="0" presId="urn:microsoft.com/office/officeart/2005/8/layout/hierarchy1"/>
    <dgm:cxn modelId="{D78E6AEE-3593-45A3-A61C-DC348D7BC551}" type="presParOf" srcId="{D1D7E996-136A-4944-B6F8-4654535A34AF}" destId="{2B0E1E26-1A67-4C38-9861-E9FC1E483C4D}" srcOrd="0" destOrd="0" presId="urn:microsoft.com/office/officeart/2005/8/layout/hierarchy1"/>
    <dgm:cxn modelId="{953A5FA9-2FE9-44BB-9C45-C318DE7CF0FF}" type="presParOf" srcId="{2B0E1E26-1A67-4C38-9861-E9FC1E483C4D}" destId="{879C0463-42EE-436A-8062-2BE9BFA3BA43}" srcOrd="0" destOrd="0" presId="urn:microsoft.com/office/officeart/2005/8/layout/hierarchy1"/>
    <dgm:cxn modelId="{64A9D0A6-FF12-4E4F-9227-AAB0599E3883}" type="presParOf" srcId="{2B0E1E26-1A67-4C38-9861-E9FC1E483C4D}" destId="{8974704B-73D8-429F-AF18-2AD8D641B7AE}" srcOrd="1" destOrd="0" presId="urn:microsoft.com/office/officeart/2005/8/layout/hierarchy1"/>
    <dgm:cxn modelId="{A0D942AD-6423-4BA6-B4AC-D1C27461194A}" type="presParOf" srcId="{D1D7E996-136A-4944-B6F8-4654535A34AF}" destId="{54022B2F-C756-4A80-A26C-A0D536AD741E}" srcOrd="1" destOrd="0" presId="urn:microsoft.com/office/officeart/2005/8/layout/hierarchy1"/>
    <dgm:cxn modelId="{61C9131E-6E74-4279-9D21-BB714CD294F3}" type="presParOf" srcId="{104C0E56-8146-443E-B33D-368DDA8A4489}" destId="{E3FD36BD-ADC0-41DC-96B7-CF130FE68BB5}" srcOrd="2" destOrd="0" presId="urn:microsoft.com/office/officeart/2005/8/layout/hierarchy1"/>
    <dgm:cxn modelId="{7CEB567A-D6F6-47E7-BFF7-284E760CCB61}" type="presParOf" srcId="{104C0E56-8146-443E-B33D-368DDA8A4489}" destId="{9C482C7D-252D-4718-B5D4-EA077698BEA5}" srcOrd="3" destOrd="0" presId="urn:microsoft.com/office/officeart/2005/8/layout/hierarchy1"/>
    <dgm:cxn modelId="{790868AC-BE1F-4AE0-806F-8953B344CB44}" type="presParOf" srcId="{9C482C7D-252D-4718-B5D4-EA077698BEA5}" destId="{E5A9A1EE-B131-485D-820B-8DCFF493B500}" srcOrd="0" destOrd="0" presId="urn:microsoft.com/office/officeart/2005/8/layout/hierarchy1"/>
    <dgm:cxn modelId="{97D2556B-FB5E-4746-96B3-081F18B091F6}" type="presParOf" srcId="{E5A9A1EE-B131-485D-820B-8DCFF493B500}" destId="{AFA9DCE3-B337-45CF-987C-42A1AC231AC7}" srcOrd="0" destOrd="0" presId="urn:microsoft.com/office/officeart/2005/8/layout/hierarchy1"/>
    <dgm:cxn modelId="{8B62B66C-EDC9-4A55-B7A2-2D08FAB84BAD}" type="presParOf" srcId="{E5A9A1EE-B131-485D-820B-8DCFF493B500}" destId="{5D9D6B79-DD40-4E07-959A-74A90BCAFF41}" srcOrd="1" destOrd="0" presId="urn:microsoft.com/office/officeart/2005/8/layout/hierarchy1"/>
    <dgm:cxn modelId="{A1E0AADE-A265-42A7-96F8-93D24EDFC053}" type="presParOf" srcId="{9C482C7D-252D-4718-B5D4-EA077698BEA5}" destId="{0B80CDAB-AE55-4584-A19C-13E6972AD7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pPr rtl="0"/>
          <a:r>
            <a:rPr lang="en-US" dirty="0"/>
            <a:t> Kanga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pPr rtl="0"/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pPr rtl="0"/>
          <a:r>
            <a:rPr lang="en-US" dirty="0"/>
            <a:t> Ani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pPr rtl="0"/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pPr rtl="0"/>
          <a:r>
            <a:rPr lang="en-US" dirty="0"/>
            <a:t> Ata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pPr rtl="0"/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pPr rtl="0"/>
          <a:r>
            <a:rPr lang="en-US" dirty="0"/>
            <a:t> Who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pPr rtl="0"/>
          <a:endParaRPr lang="en-US"/>
        </a:p>
      </dgm:t>
    </dgm:pt>
    <dgm:pt modelId="{131A9B7C-42E9-467A-98DB-A2C264C704A7}">
      <dgm:prSet phldrT="[Text]"/>
      <dgm:spPr/>
      <dgm:t>
        <a:bodyPr/>
        <a:lstStyle/>
        <a:p>
          <a:pPr rtl="0"/>
          <a:r>
            <a:rPr lang="en-US" dirty="0"/>
            <a:t>Am</a:t>
          </a:r>
        </a:p>
      </dgm:t>
    </dgm:pt>
    <dgm:pt modelId="{D7EE7964-4C92-477B-AD1A-C460F7FBDBC4}" type="par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BEA6B54-84A6-482E-8336-5DEEF3DBE0F5}" type="sibTrans" cxnId="{F1D6E0A7-CDB6-4A9D-A79A-BD832B7E6E05}">
      <dgm:prSet/>
      <dgm:spPr/>
      <dgm:t>
        <a:bodyPr/>
        <a:lstStyle/>
        <a:p>
          <a:pPr rtl="0"/>
          <a:endParaRPr lang="en-US"/>
        </a:p>
      </dgm:t>
    </dgm:pt>
    <dgm:pt modelId="{85165F02-E892-4A94-BFC9-632681EF89D1}">
      <dgm:prSet phldrT="[Text]"/>
      <dgm:spPr/>
      <dgm:t>
        <a:bodyPr/>
        <a:lstStyle/>
        <a:p>
          <a:pPr rtl="0"/>
          <a:r>
            <a:rPr lang="en-US" dirty="0"/>
            <a:t>I</a:t>
          </a:r>
        </a:p>
      </dgm:t>
    </dgm:pt>
    <dgm:pt modelId="{46E42A99-8644-4E5F-932D-B6A9804D7253}" type="par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21C06C0C-294A-47F9-8DF6-1C9ACC05860D}" type="sibTrans" cxnId="{AD5991EF-B9B3-4D40-AB1A-CE049959C34C}">
      <dgm:prSet/>
      <dgm:spPr/>
      <dgm:t>
        <a:bodyPr/>
        <a:lstStyle/>
        <a:p>
          <a:pPr rtl="0"/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1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1"/>
      <dgm:spPr/>
    </dgm:pt>
    <dgm:pt modelId="{B05365FE-F0CF-48F3-9B06-B0F246926E75}" type="pres">
      <dgm:prSet presAssocID="{363087C9-3B98-482C-AF82-6C0462EFE9B9}" presName="text2" presStyleLbl="fgAcc2" presStyleIdx="0" presStyleCnt="1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2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2"/>
      <dgm:spPr/>
    </dgm:pt>
    <dgm:pt modelId="{5098E419-0F96-49E6-B884-9F78051627E3}" type="pres">
      <dgm:prSet presAssocID="{6DFD69A7-FE96-430A-B293-E07623A65E98}" presName="text3" presStyleLbl="fgAcc3" presStyleIdx="0" presStyleCnt="2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2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2"/>
      <dgm:spPr/>
    </dgm:pt>
    <dgm:pt modelId="{70C0C483-E951-413E-A735-0B1299209940}" type="pres">
      <dgm:prSet presAssocID="{46630358-6326-467A-9ABA-C952267602BF}" presName="text3" presStyleLbl="fgAcc3" presStyleIdx="1" presStyleCnt="2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2EFC9C1B-7AB6-4D4F-9C62-4365460E6923}" type="pres">
      <dgm:prSet presAssocID="{D7EE7964-4C92-477B-AD1A-C460F7FBDBC4}" presName="Name23" presStyleLbl="parChTrans1D4" presStyleIdx="0" presStyleCnt="2"/>
      <dgm:spPr/>
    </dgm:pt>
    <dgm:pt modelId="{D1D7E996-136A-4944-B6F8-4654535A34AF}" type="pres">
      <dgm:prSet presAssocID="{131A9B7C-42E9-467A-98DB-A2C264C704A7}" presName="hierRoot4" presStyleCnt="0"/>
      <dgm:spPr/>
    </dgm:pt>
    <dgm:pt modelId="{2B0E1E26-1A67-4C38-9861-E9FC1E483C4D}" type="pres">
      <dgm:prSet presAssocID="{131A9B7C-42E9-467A-98DB-A2C264C704A7}" presName="composite4" presStyleCnt="0"/>
      <dgm:spPr/>
    </dgm:pt>
    <dgm:pt modelId="{879C0463-42EE-436A-8062-2BE9BFA3BA43}" type="pres">
      <dgm:prSet presAssocID="{131A9B7C-42E9-467A-98DB-A2C264C704A7}" presName="background4" presStyleLbl="node4" presStyleIdx="0" presStyleCnt="2"/>
      <dgm:spPr/>
    </dgm:pt>
    <dgm:pt modelId="{8974704B-73D8-429F-AF18-2AD8D641B7AE}" type="pres">
      <dgm:prSet presAssocID="{131A9B7C-42E9-467A-98DB-A2C264C704A7}" presName="text4" presStyleLbl="fgAcc4" presStyleIdx="0" presStyleCnt="2">
        <dgm:presLayoutVars>
          <dgm:chPref val="3"/>
        </dgm:presLayoutVars>
      </dgm:prSet>
      <dgm:spPr/>
    </dgm:pt>
    <dgm:pt modelId="{54022B2F-C756-4A80-A26C-A0D536AD741E}" type="pres">
      <dgm:prSet presAssocID="{131A9B7C-42E9-467A-98DB-A2C264C704A7}" presName="hierChild5" presStyleCnt="0"/>
      <dgm:spPr/>
    </dgm:pt>
    <dgm:pt modelId="{E3FD36BD-ADC0-41DC-96B7-CF130FE68BB5}" type="pres">
      <dgm:prSet presAssocID="{46E42A99-8644-4E5F-932D-B6A9804D7253}" presName="Name23" presStyleLbl="parChTrans1D4" presStyleIdx="1" presStyleCnt="2"/>
      <dgm:spPr/>
    </dgm:pt>
    <dgm:pt modelId="{9C482C7D-252D-4718-B5D4-EA077698BEA5}" type="pres">
      <dgm:prSet presAssocID="{85165F02-E892-4A94-BFC9-632681EF89D1}" presName="hierRoot4" presStyleCnt="0"/>
      <dgm:spPr/>
    </dgm:pt>
    <dgm:pt modelId="{E5A9A1EE-B131-485D-820B-8DCFF493B500}" type="pres">
      <dgm:prSet presAssocID="{85165F02-E892-4A94-BFC9-632681EF89D1}" presName="composite4" presStyleCnt="0"/>
      <dgm:spPr/>
    </dgm:pt>
    <dgm:pt modelId="{AFA9DCE3-B337-45CF-987C-42A1AC231AC7}" type="pres">
      <dgm:prSet presAssocID="{85165F02-E892-4A94-BFC9-632681EF89D1}" presName="background4" presStyleLbl="node4" presStyleIdx="1" presStyleCnt="2"/>
      <dgm:spPr/>
    </dgm:pt>
    <dgm:pt modelId="{5D9D6B79-DD40-4E07-959A-74A90BCAFF41}" type="pres">
      <dgm:prSet presAssocID="{85165F02-E892-4A94-BFC9-632681EF89D1}" presName="text4" presStyleLbl="fgAcc4" presStyleIdx="1" presStyleCnt="2">
        <dgm:presLayoutVars>
          <dgm:chPref val="3"/>
        </dgm:presLayoutVars>
      </dgm:prSet>
      <dgm:spPr/>
    </dgm:pt>
    <dgm:pt modelId="{0B80CDAB-AE55-4584-A19C-13E6972AD7BA}" type="pres">
      <dgm:prSet presAssocID="{85165F02-E892-4A94-BFC9-632681EF89D1}" presName="hierChild5" presStyleCnt="0"/>
      <dgm:spPr/>
    </dgm:pt>
  </dgm:ptLst>
  <dgm:cxnLst>
    <dgm:cxn modelId="{A2629F0C-400B-4DE8-B364-4CA5020726D6}" type="presOf" srcId="{46E42A99-8644-4E5F-932D-B6A9804D7253}" destId="{E3FD36BD-ADC0-41DC-96B7-CF130FE68BB5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0B391419-B7E9-4591-9C7B-84FFBBD61D29}" type="presOf" srcId="{D7EE7964-4C92-477B-AD1A-C460F7FBDBC4}" destId="{2EFC9C1B-7AB6-4D4F-9C62-4365460E6923}" srcOrd="0" destOrd="0" presId="urn:microsoft.com/office/officeart/2005/8/layout/hierarchy1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F1D6E0A7-CDB6-4A9D-A79A-BD832B7E6E05}" srcId="{46630358-6326-467A-9ABA-C952267602BF}" destId="{131A9B7C-42E9-467A-98DB-A2C264C704A7}" srcOrd="0" destOrd="0" parTransId="{D7EE7964-4C92-477B-AD1A-C460F7FBDBC4}" sibTransId="{8BEA6B54-84A6-482E-8336-5DEEF3DBE0F5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C10141C6-C65A-49F9-B8B0-6C32C9A2BFE2}" type="presOf" srcId="{131A9B7C-42E9-467A-98DB-A2C264C704A7}" destId="{8974704B-73D8-429F-AF18-2AD8D641B7AE}" srcOrd="0" destOrd="0" presId="urn:microsoft.com/office/officeart/2005/8/layout/hierarchy1"/>
    <dgm:cxn modelId="{43472FC9-8312-41FC-AAFE-26647175517F}" type="presOf" srcId="{85165F02-E892-4A94-BFC9-632681EF89D1}" destId="{5D9D6B79-DD40-4E07-959A-74A90BCAFF41}" srcOrd="0" destOrd="0" presId="urn:microsoft.com/office/officeart/2005/8/layout/hierarchy1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AD5991EF-B9B3-4D40-AB1A-CE049959C34C}" srcId="{46630358-6326-467A-9ABA-C952267602BF}" destId="{85165F02-E892-4A94-BFC9-632681EF89D1}" srcOrd="1" destOrd="0" parTransId="{46E42A99-8644-4E5F-932D-B6A9804D7253}" sibTransId="{21C06C0C-294A-47F9-8DF6-1C9ACC05860D}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4EE4C97B-9B00-47E3-A5C1-667A31132E46}" type="presParOf" srcId="{104C0E56-8146-443E-B33D-368DDA8A4489}" destId="{2EFC9C1B-7AB6-4D4F-9C62-4365460E6923}" srcOrd="0" destOrd="0" presId="urn:microsoft.com/office/officeart/2005/8/layout/hierarchy1"/>
    <dgm:cxn modelId="{C87F51F2-CF45-4480-BB87-2A4C7324980C}" type="presParOf" srcId="{104C0E56-8146-443E-B33D-368DDA8A4489}" destId="{D1D7E996-136A-4944-B6F8-4654535A34AF}" srcOrd="1" destOrd="0" presId="urn:microsoft.com/office/officeart/2005/8/layout/hierarchy1"/>
    <dgm:cxn modelId="{D78E6AEE-3593-45A3-A61C-DC348D7BC551}" type="presParOf" srcId="{D1D7E996-136A-4944-B6F8-4654535A34AF}" destId="{2B0E1E26-1A67-4C38-9861-E9FC1E483C4D}" srcOrd="0" destOrd="0" presId="urn:microsoft.com/office/officeart/2005/8/layout/hierarchy1"/>
    <dgm:cxn modelId="{953A5FA9-2FE9-44BB-9C45-C318DE7CF0FF}" type="presParOf" srcId="{2B0E1E26-1A67-4C38-9861-E9FC1E483C4D}" destId="{879C0463-42EE-436A-8062-2BE9BFA3BA43}" srcOrd="0" destOrd="0" presId="urn:microsoft.com/office/officeart/2005/8/layout/hierarchy1"/>
    <dgm:cxn modelId="{64A9D0A6-FF12-4E4F-9227-AAB0599E3883}" type="presParOf" srcId="{2B0E1E26-1A67-4C38-9861-E9FC1E483C4D}" destId="{8974704B-73D8-429F-AF18-2AD8D641B7AE}" srcOrd="1" destOrd="0" presId="urn:microsoft.com/office/officeart/2005/8/layout/hierarchy1"/>
    <dgm:cxn modelId="{A0D942AD-6423-4BA6-B4AC-D1C27461194A}" type="presParOf" srcId="{D1D7E996-136A-4944-B6F8-4654535A34AF}" destId="{54022B2F-C756-4A80-A26C-A0D536AD741E}" srcOrd="1" destOrd="0" presId="urn:microsoft.com/office/officeart/2005/8/layout/hierarchy1"/>
    <dgm:cxn modelId="{61C9131E-6E74-4279-9D21-BB714CD294F3}" type="presParOf" srcId="{104C0E56-8146-443E-B33D-368DDA8A4489}" destId="{E3FD36BD-ADC0-41DC-96B7-CF130FE68BB5}" srcOrd="2" destOrd="0" presId="urn:microsoft.com/office/officeart/2005/8/layout/hierarchy1"/>
    <dgm:cxn modelId="{7CEB567A-D6F6-47E7-BFF7-284E760CCB61}" type="presParOf" srcId="{104C0E56-8146-443E-B33D-368DDA8A4489}" destId="{9C482C7D-252D-4718-B5D4-EA077698BEA5}" srcOrd="3" destOrd="0" presId="urn:microsoft.com/office/officeart/2005/8/layout/hierarchy1"/>
    <dgm:cxn modelId="{790868AC-BE1F-4AE0-806F-8953B344CB44}" type="presParOf" srcId="{9C482C7D-252D-4718-B5D4-EA077698BEA5}" destId="{E5A9A1EE-B131-485D-820B-8DCFF493B500}" srcOrd="0" destOrd="0" presId="urn:microsoft.com/office/officeart/2005/8/layout/hierarchy1"/>
    <dgm:cxn modelId="{97D2556B-FB5E-4746-96B3-081F18B091F6}" type="presParOf" srcId="{E5A9A1EE-B131-485D-820B-8DCFF493B500}" destId="{AFA9DCE3-B337-45CF-987C-42A1AC231AC7}" srcOrd="0" destOrd="0" presId="urn:microsoft.com/office/officeart/2005/8/layout/hierarchy1"/>
    <dgm:cxn modelId="{8B62B66C-EDC9-4A55-B7A2-2D08FAB84BAD}" type="presParOf" srcId="{E5A9A1EE-B131-485D-820B-8DCFF493B500}" destId="{5D9D6B79-DD40-4E07-959A-74A90BCAFF41}" srcOrd="1" destOrd="0" presId="urn:microsoft.com/office/officeart/2005/8/layout/hierarchy1"/>
    <dgm:cxn modelId="{A1E0AADE-A265-42A7-96F8-93D24EDFC053}" type="presParOf" srcId="{9C482C7D-252D-4718-B5D4-EA077698BEA5}" destId="{0B80CDAB-AE55-4584-A19C-13E6972AD7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D36BD-ADC0-41DC-96B7-CF130FE68BB5}">
      <dsp:nvSpPr>
        <dsp:cNvPr id="0" name=""/>
        <dsp:cNvSpPr/>
      </dsp:nvSpPr>
      <dsp:spPr>
        <a:xfrm>
          <a:off x="4401091" y="2935132"/>
          <a:ext cx="721168" cy="343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88"/>
              </a:lnTo>
              <a:lnTo>
                <a:pt x="721168" y="233888"/>
              </a:lnTo>
              <a:lnTo>
                <a:pt x="721168" y="34321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9C1B-7AB6-4D4F-9C62-4365460E6923}">
      <dsp:nvSpPr>
        <dsp:cNvPr id="0" name=""/>
        <dsp:cNvSpPr/>
      </dsp:nvSpPr>
      <dsp:spPr>
        <a:xfrm>
          <a:off x="3679923" y="2935132"/>
          <a:ext cx="721168" cy="343210"/>
        </a:xfrm>
        <a:custGeom>
          <a:avLst/>
          <a:gdLst/>
          <a:ahLst/>
          <a:cxnLst/>
          <a:rect l="0" t="0" r="0" b="0"/>
          <a:pathLst>
            <a:path>
              <a:moveTo>
                <a:pt x="721168" y="0"/>
              </a:moveTo>
              <a:lnTo>
                <a:pt x="721168" y="233888"/>
              </a:lnTo>
              <a:lnTo>
                <a:pt x="0" y="233888"/>
              </a:lnTo>
              <a:lnTo>
                <a:pt x="0" y="34321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3679923" y="1842561"/>
          <a:ext cx="721168" cy="343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88"/>
              </a:lnTo>
              <a:lnTo>
                <a:pt x="721168" y="233888"/>
              </a:lnTo>
              <a:lnTo>
                <a:pt x="721168" y="34321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958755" y="1842561"/>
          <a:ext cx="721168" cy="343210"/>
        </a:xfrm>
        <a:custGeom>
          <a:avLst/>
          <a:gdLst/>
          <a:ahLst/>
          <a:cxnLst/>
          <a:rect l="0" t="0" r="0" b="0"/>
          <a:pathLst>
            <a:path>
              <a:moveTo>
                <a:pt x="721168" y="0"/>
              </a:moveTo>
              <a:lnTo>
                <a:pt x="721168" y="233888"/>
              </a:lnTo>
              <a:lnTo>
                <a:pt x="0" y="233888"/>
              </a:lnTo>
              <a:lnTo>
                <a:pt x="0" y="34321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3634203" y="749991"/>
          <a:ext cx="91440" cy="343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21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3089876" y="632"/>
          <a:ext cx="1180093" cy="74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220998" y="125197"/>
          <a:ext cx="1180093" cy="74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Kanga</a:t>
          </a:r>
        </a:p>
      </dsp:txBody>
      <dsp:txXfrm>
        <a:off x="3242946" y="147145"/>
        <a:ext cx="1136197" cy="705463"/>
      </dsp:txXfrm>
    </dsp:sp>
    <dsp:sp modelId="{8471C02C-4B15-4A80-AB9B-E71F45748A5B}">
      <dsp:nvSpPr>
        <dsp:cNvPr id="0" name=""/>
        <dsp:cNvSpPr/>
      </dsp:nvSpPr>
      <dsp:spPr>
        <a:xfrm>
          <a:off x="3089876" y="1093202"/>
          <a:ext cx="1180093" cy="74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3220998" y="1217767"/>
          <a:ext cx="1180093" cy="74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Ani</a:t>
          </a:r>
        </a:p>
      </dsp:txBody>
      <dsp:txXfrm>
        <a:off x="3242946" y="1239715"/>
        <a:ext cx="1136197" cy="705463"/>
      </dsp:txXfrm>
    </dsp:sp>
    <dsp:sp modelId="{6871F4F4-AE7D-4EA8-8AFB-9A70A4ADC021}">
      <dsp:nvSpPr>
        <dsp:cNvPr id="0" name=""/>
        <dsp:cNvSpPr/>
      </dsp:nvSpPr>
      <dsp:spPr>
        <a:xfrm>
          <a:off x="2368708" y="2185772"/>
          <a:ext cx="1180093" cy="74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2499829" y="2310338"/>
          <a:ext cx="1180093" cy="74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Ata</a:t>
          </a:r>
        </a:p>
      </dsp:txBody>
      <dsp:txXfrm>
        <a:off x="2521777" y="2332286"/>
        <a:ext cx="1136197" cy="705463"/>
      </dsp:txXfrm>
    </dsp:sp>
    <dsp:sp modelId="{517A5ED4-27F2-4EB9-9EC8-D079CD61A3CD}">
      <dsp:nvSpPr>
        <dsp:cNvPr id="0" name=""/>
        <dsp:cNvSpPr/>
      </dsp:nvSpPr>
      <dsp:spPr>
        <a:xfrm>
          <a:off x="3811045" y="2185772"/>
          <a:ext cx="1180093" cy="74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3942166" y="2310338"/>
          <a:ext cx="1180093" cy="74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Who</a:t>
          </a:r>
        </a:p>
      </dsp:txBody>
      <dsp:txXfrm>
        <a:off x="3964114" y="2332286"/>
        <a:ext cx="1136197" cy="705463"/>
      </dsp:txXfrm>
    </dsp:sp>
    <dsp:sp modelId="{879C0463-42EE-436A-8062-2BE9BFA3BA43}">
      <dsp:nvSpPr>
        <dsp:cNvPr id="0" name=""/>
        <dsp:cNvSpPr/>
      </dsp:nvSpPr>
      <dsp:spPr>
        <a:xfrm>
          <a:off x="3089876" y="3278342"/>
          <a:ext cx="1180093" cy="74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4704B-73D8-429F-AF18-2AD8D641B7AE}">
      <dsp:nvSpPr>
        <dsp:cNvPr id="0" name=""/>
        <dsp:cNvSpPr/>
      </dsp:nvSpPr>
      <dsp:spPr>
        <a:xfrm>
          <a:off x="3220998" y="3402908"/>
          <a:ext cx="1180093" cy="74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Am</a:t>
          </a:r>
        </a:p>
      </dsp:txBody>
      <dsp:txXfrm>
        <a:off x="3242946" y="3424856"/>
        <a:ext cx="1136197" cy="705463"/>
      </dsp:txXfrm>
    </dsp:sp>
    <dsp:sp modelId="{AFA9DCE3-B337-45CF-987C-42A1AC231AC7}">
      <dsp:nvSpPr>
        <dsp:cNvPr id="0" name=""/>
        <dsp:cNvSpPr/>
      </dsp:nvSpPr>
      <dsp:spPr>
        <a:xfrm>
          <a:off x="4532213" y="3278342"/>
          <a:ext cx="1180093" cy="74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D6B79-DD40-4E07-959A-74A90BCAFF41}">
      <dsp:nvSpPr>
        <dsp:cNvPr id="0" name=""/>
        <dsp:cNvSpPr/>
      </dsp:nvSpPr>
      <dsp:spPr>
        <a:xfrm>
          <a:off x="4663334" y="3402908"/>
          <a:ext cx="1180093" cy="74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</a:t>
          </a:r>
        </a:p>
      </dsp:txBody>
      <dsp:txXfrm>
        <a:off x="4685282" y="3424856"/>
        <a:ext cx="1136197" cy="705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D36BD-ADC0-41DC-96B7-CF130FE68BB5}">
      <dsp:nvSpPr>
        <dsp:cNvPr id="0" name=""/>
        <dsp:cNvSpPr/>
      </dsp:nvSpPr>
      <dsp:spPr>
        <a:xfrm>
          <a:off x="836071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9C1B-7AB6-4D4F-9C62-4365460E6923}">
      <dsp:nvSpPr>
        <dsp:cNvPr id="0" name=""/>
        <dsp:cNvSpPr/>
      </dsp:nvSpPr>
      <dsp:spPr>
        <a:xfrm>
          <a:off x="539673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539673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43275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493953" y="313768"/>
          <a:ext cx="91440" cy="14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0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297166" y="578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51056" y="5697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Kanga</a:t>
          </a:r>
        </a:p>
      </dsp:txBody>
      <dsp:txXfrm>
        <a:off x="360077" y="66000"/>
        <a:ext cx="466973" cy="289942"/>
      </dsp:txXfrm>
    </dsp:sp>
    <dsp:sp modelId="{8471C02C-4B15-4A80-AB9B-E71F45748A5B}">
      <dsp:nvSpPr>
        <dsp:cNvPr id="0" name=""/>
        <dsp:cNvSpPr/>
      </dsp:nvSpPr>
      <dsp:spPr>
        <a:xfrm>
          <a:off x="297166" y="454827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351056" y="506023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Ani</a:t>
          </a:r>
        </a:p>
      </dsp:txBody>
      <dsp:txXfrm>
        <a:off x="360077" y="515044"/>
        <a:ext cx="466973" cy="289942"/>
      </dsp:txXfrm>
    </dsp:sp>
    <dsp:sp modelId="{6871F4F4-AE7D-4EA8-8AFB-9A70A4ADC021}">
      <dsp:nvSpPr>
        <dsp:cNvPr id="0" name=""/>
        <dsp:cNvSpPr/>
      </dsp:nvSpPr>
      <dsp:spPr>
        <a:xfrm>
          <a:off x="767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54658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Ata</a:t>
          </a:r>
        </a:p>
      </dsp:txBody>
      <dsp:txXfrm>
        <a:off x="63679" y="964087"/>
        <a:ext cx="466973" cy="289942"/>
      </dsp:txXfrm>
    </dsp:sp>
    <dsp:sp modelId="{517A5ED4-27F2-4EB9-9EC8-D079CD61A3CD}">
      <dsp:nvSpPr>
        <dsp:cNvPr id="0" name=""/>
        <dsp:cNvSpPr/>
      </dsp:nvSpPr>
      <dsp:spPr>
        <a:xfrm>
          <a:off x="593564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647454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Who</a:t>
          </a:r>
        </a:p>
      </dsp:txBody>
      <dsp:txXfrm>
        <a:off x="656475" y="964087"/>
        <a:ext cx="466973" cy="289942"/>
      </dsp:txXfrm>
    </dsp:sp>
    <dsp:sp modelId="{879C0463-42EE-436A-8062-2BE9BFA3BA43}">
      <dsp:nvSpPr>
        <dsp:cNvPr id="0" name=""/>
        <dsp:cNvSpPr/>
      </dsp:nvSpPr>
      <dsp:spPr>
        <a:xfrm>
          <a:off x="297166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4704B-73D8-429F-AF18-2AD8D641B7AE}">
      <dsp:nvSpPr>
        <dsp:cNvPr id="0" name=""/>
        <dsp:cNvSpPr/>
      </dsp:nvSpPr>
      <dsp:spPr>
        <a:xfrm>
          <a:off x="351056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Am</a:t>
          </a:r>
        </a:p>
      </dsp:txBody>
      <dsp:txXfrm>
        <a:off x="360077" y="1413130"/>
        <a:ext cx="466973" cy="289942"/>
      </dsp:txXfrm>
    </dsp:sp>
    <dsp:sp modelId="{AFA9DCE3-B337-45CF-987C-42A1AC231AC7}">
      <dsp:nvSpPr>
        <dsp:cNvPr id="0" name=""/>
        <dsp:cNvSpPr/>
      </dsp:nvSpPr>
      <dsp:spPr>
        <a:xfrm>
          <a:off x="889962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D6B79-DD40-4E07-959A-74A90BCAFF41}">
      <dsp:nvSpPr>
        <dsp:cNvPr id="0" name=""/>
        <dsp:cNvSpPr/>
      </dsp:nvSpPr>
      <dsp:spPr>
        <a:xfrm>
          <a:off x="943852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</a:t>
          </a:r>
        </a:p>
      </dsp:txBody>
      <dsp:txXfrm>
        <a:off x="952873" y="1413130"/>
        <a:ext cx="466973" cy="289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D36BD-ADC0-41DC-96B7-CF130FE68BB5}">
      <dsp:nvSpPr>
        <dsp:cNvPr id="0" name=""/>
        <dsp:cNvSpPr/>
      </dsp:nvSpPr>
      <dsp:spPr>
        <a:xfrm>
          <a:off x="836071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9C1B-7AB6-4D4F-9C62-4365460E6923}">
      <dsp:nvSpPr>
        <dsp:cNvPr id="0" name=""/>
        <dsp:cNvSpPr/>
      </dsp:nvSpPr>
      <dsp:spPr>
        <a:xfrm>
          <a:off x="539673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539673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43275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493953" y="313768"/>
          <a:ext cx="91440" cy="14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0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297166" y="578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51056" y="5697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Kanga</a:t>
          </a:r>
        </a:p>
      </dsp:txBody>
      <dsp:txXfrm>
        <a:off x="360077" y="66000"/>
        <a:ext cx="466973" cy="289942"/>
      </dsp:txXfrm>
    </dsp:sp>
    <dsp:sp modelId="{8471C02C-4B15-4A80-AB9B-E71F45748A5B}">
      <dsp:nvSpPr>
        <dsp:cNvPr id="0" name=""/>
        <dsp:cNvSpPr/>
      </dsp:nvSpPr>
      <dsp:spPr>
        <a:xfrm>
          <a:off x="297166" y="454827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351056" y="506023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Ani</a:t>
          </a:r>
        </a:p>
      </dsp:txBody>
      <dsp:txXfrm>
        <a:off x="360077" y="515044"/>
        <a:ext cx="466973" cy="289942"/>
      </dsp:txXfrm>
    </dsp:sp>
    <dsp:sp modelId="{6871F4F4-AE7D-4EA8-8AFB-9A70A4ADC021}">
      <dsp:nvSpPr>
        <dsp:cNvPr id="0" name=""/>
        <dsp:cNvSpPr/>
      </dsp:nvSpPr>
      <dsp:spPr>
        <a:xfrm>
          <a:off x="767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54658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Ata</a:t>
          </a:r>
        </a:p>
      </dsp:txBody>
      <dsp:txXfrm>
        <a:off x="63679" y="964087"/>
        <a:ext cx="466973" cy="289942"/>
      </dsp:txXfrm>
    </dsp:sp>
    <dsp:sp modelId="{517A5ED4-27F2-4EB9-9EC8-D079CD61A3CD}">
      <dsp:nvSpPr>
        <dsp:cNvPr id="0" name=""/>
        <dsp:cNvSpPr/>
      </dsp:nvSpPr>
      <dsp:spPr>
        <a:xfrm>
          <a:off x="593564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647454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Who</a:t>
          </a:r>
        </a:p>
      </dsp:txBody>
      <dsp:txXfrm>
        <a:off x="656475" y="964087"/>
        <a:ext cx="466973" cy="289942"/>
      </dsp:txXfrm>
    </dsp:sp>
    <dsp:sp modelId="{879C0463-42EE-436A-8062-2BE9BFA3BA43}">
      <dsp:nvSpPr>
        <dsp:cNvPr id="0" name=""/>
        <dsp:cNvSpPr/>
      </dsp:nvSpPr>
      <dsp:spPr>
        <a:xfrm>
          <a:off x="297166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4704B-73D8-429F-AF18-2AD8D641B7AE}">
      <dsp:nvSpPr>
        <dsp:cNvPr id="0" name=""/>
        <dsp:cNvSpPr/>
      </dsp:nvSpPr>
      <dsp:spPr>
        <a:xfrm>
          <a:off x="351056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Am</a:t>
          </a:r>
        </a:p>
      </dsp:txBody>
      <dsp:txXfrm>
        <a:off x="360077" y="1413130"/>
        <a:ext cx="466973" cy="289942"/>
      </dsp:txXfrm>
    </dsp:sp>
    <dsp:sp modelId="{AFA9DCE3-B337-45CF-987C-42A1AC231AC7}">
      <dsp:nvSpPr>
        <dsp:cNvPr id="0" name=""/>
        <dsp:cNvSpPr/>
      </dsp:nvSpPr>
      <dsp:spPr>
        <a:xfrm>
          <a:off x="889962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D6B79-DD40-4E07-959A-74A90BCAFF41}">
      <dsp:nvSpPr>
        <dsp:cNvPr id="0" name=""/>
        <dsp:cNvSpPr/>
      </dsp:nvSpPr>
      <dsp:spPr>
        <a:xfrm>
          <a:off x="943852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</a:t>
          </a:r>
        </a:p>
      </dsp:txBody>
      <dsp:txXfrm>
        <a:off x="952873" y="1413130"/>
        <a:ext cx="466973" cy="289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D36BD-ADC0-41DC-96B7-CF130FE68BB5}">
      <dsp:nvSpPr>
        <dsp:cNvPr id="0" name=""/>
        <dsp:cNvSpPr/>
      </dsp:nvSpPr>
      <dsp:spPr>
        <a:xfrm>
          <a:off x="836071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9C1B-7AB6-4D4F-9C62-4365460E6923}">
      <dsp:nvSpPr>
        <dsp:cNvPr id="0" name=""/>
        <dsp:cNvSpPr/>
      </dsp:nvSpPr>
      <dsp:spPr>
        <a:xfrm>
          <a:off x="539673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539673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43275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493953" y="313768"/>
          <a:ext cx="91440" cy="14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0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297166" y="578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51056" y="5697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Kanga</a:t>
          </a:r>
        </a:p>
      </dsp:txBody>
      <dsp:txXfrm>
        <a:off x="360077" y="66000"/>
        <a:ext cx="466973" cy="289942"/>
      </dsp:txXfrm>
    </dsp:sp>
    <dsp:sp modelId="{8471C02C-4B15-4A80-AB9B-E71F45748A5B}">
      <dsp:nvSpPr>
        <dsp:cNvPr id="0" name=""/>
        <dsp:cNvSpPr/>
      </dsp:nvSpPr>
      <dsp:spPr>
        <a:xfrm>
          <a:off x="297166" y="454827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351056" y="506023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Ani</a:t>
          </a:r>
        </a:p>
      </dsp:txBody>
      <dsp:txXfrm>
        <a:off x="360077" y="515044"/>
        <a:ext cx="466973" cy="289942"/>
      </dsp:txXfrm>
    </dsp:sp>
    <dsp:sp modelId="{6871F4F4-AE7D-4EA8-8AFB-9A70A4ADC021}">
      <dsp:nvSpPr>
        <dsp:cNvPr id="0" name=""/>
        <dsp:cNvSpPr/>
      </dsp:nvSpPr>
      <dsp:spPr>
        <a:xfrm>
          <a:off x="767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54658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Ata</a:t>
          </a:r>
        </a:p>
      </dsp:txBody>
      <dsp:txXfrm>
        <a:off x="63679" y="964087"/>
        <a:ext cx="466973" cy="289942"/>
      </dsp:txXfrm>
    </dsp:sp>
    <dsp:sp modelId="{517A5ED4-27F2-4EB9-9EC8-D079CD61A3CD}">
      <dsp:nvSpPr>
        <dsp:cNvPr id="0" name=""/>
        <dsp:cNvSpPr/>
      </dsp:nvSpPr>
      <dsp:spPr>
        <a:xfrm>
          <a:off x="593564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647454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Who</a:t>
          </a:r>
        </a:p>
      </dsp:txBody>
      <dsp:txXfrm>
        <a:off x="656475" y="964087"/>
        <a:ext cx="466973" cy="289942"/>
      </dsp:txXfrm>
    </dsp:sp>
    <dsp:sp modelId="{879C0463-42EE-436A-8062-2BE9BFA3BA43}">
      <dsp:nvSpPr>
        <dsp:cNvPr id="0" name=""/>
        <dsp:cNvSpPr/>
      </dsp:nvSpPr>
      <dsp:spPr>
        <a:xfrm>
          <a:off x="297166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4704B-73D8-429F-AF18-2AD8D641B7AE}">
      <dsp:nvSpPr>
        <dsp:cNvPr id="0" name=""/>
        <dsp:cNvSpPr/>
      </dsp:nvSpPr>
      <dsp:spPr>
        <a:xfrm>
          <a:off x="351056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Am</a:t>
          </a:r>
        </a:p>
      </dsp:txBody>
      <dsp:txXfrm>
        <a:off x="360077" y="1413130"/>
        <a:ext cx="466973" cy="289942"/>
      </dsp:txXfrm>
    </dsp:sp>
    <dsp:sp modelId="{AFA9DCE3-B337-45CF-987C-42A1AC231AC7}">
      <dsp:nvSpPr>
        <dsp:cNvPr id="0" name=""/>
        <dsp:cNvSpPr/>
      </dsp:nvSpPr>
      <dsp:spPr>
        <a:xfrm>
          <a:off x="889962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D6B79-DD40-4E07-959A-74A90BCAFF41}">
      <dsp:nvSpPr>
        <dsp:cNvPr id="0" name=""/>
        <dsp:cNvSpPr/>
      </dsp:nvSpPr>
      <dsp:spPr>
        <a:xfrm>
          <a:off x="943852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</a:t>
          </a:r>
        </a:p>
      </dsp:txBody>
      <dsp:txXfrm>
        <a:off x="952873" y="1413130"/>
        <a:ext cx="466973" cy="289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D36BD-ADC0-41DC-96B7-CF130FE68BB5}">
      <dsp:nvSpPr>
        <dsp:cNvPr id="0" name=""/>
        <dsp:cNvSpPr/>
      </dsp:nvSpPr>
      <dsp:spPr>
        <a:xfrm>
          <a:off x="836071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9C1B-7AB6-4D4F-9C62-4365460E6923}">
      <dsp:nvSpPr>
        <dsp:cNvPr id="0" name=""/>
        <dsp:cNvSpPr/>
      </dsp:nvSpPr>
      <dsp:spPr>
        <a:xfrm>
          <a:off x="539673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539673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43275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493953" y="313768"/>
          <a:ext cx="91440" cy="14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0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297166" y="578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51056" y="5697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Kanga</a:t>
          </a:r>
        </a:p>
      </dsp:txBody>
      <dsp:txXfrm>
        <a:off x="360077" y="66000"/>
        <a:ext cx="466973" cy="289942"/>
      </dsp:txXfrm>
    </dsp:sp>
    <dsp:sp modelId="{8471C02C-4B15-4A80-AB9B-E71F45748A5B}">
      <dsp:nvSpPr>
        <dsp:cNvPr id="0" name=""/>
        <dsp:cNvSpPr/>
      </dsp:nvSpPr>
      <dsp:spPr>
        <a:xfrm>
          <a:off x="297166" y="454827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351056" y="506023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Ani</a:t>
          </a:r>
        </a:p>
      </dsp:txBody>
      <dsp:txXfrm>
        <a:off x="360077" y="515044"/>
        <a:ext cx="466973" cy="289942"/>
      </dsp:txXfrm>
    </dsp:sp>
    <dsp:sp modelId="{6871F4F4-AE7D-4EA8-8AFB-9A70A4ADC021}">
      <dsp:nvSpPr>
        <dsp:cNvPr id="0" name=""/>
        <dsp:cNvSpPr/>
      </dsp:nvSpPr>
      <dsp:spPr>
        <a:xfrm>
          <a:off x="767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54658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Ata</a:t>
          </a:r>
        </a:p>
      </dsp:txBody>
      <dsp:txXfrm>
        <a:off x="63679" y="964087"/>
        <a:ext cx="466973" cy="289942"/>
      </dsp:txXfrm>
    </dsp:sp>
    <dsp:sp modelId="{517A5ED4-27F2-4EB9-9EC8-D079CD61A3CD}">
      <dsp:nvSpPr>
        <dsp:cNvPr id="0" name=""/>
        <dsp:cNvSpPr/>
      </dsp:nvSpPr>
      <dsp:spPr>
        <a:xfrm>
          <a:off x="593564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647454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Who</a:t>
          </a:r>
        </a:p>
      </dsp:txBody>
      <dsp:txXfrm>
        <a:off x="656475" y="964087"/>
        <a:ext cx="466973" cy="289942"/>
      </dsp:txXfrm>
    </dsp:sp>
    <dsp:sp modelId="{879C0463-42EE-436A-8062-2BE9BFA3BA43}">
      <dsp:nvSpPr>
        <dsp:cNvPr id="0" name=""/>
        <dsp:cNvSpPr/>
      </dsp:nvSpPr>
      <dsp:spPr>
        <a:xfrm>
          <a:off x="297166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4704B-73D8-429F-AF18-2AD8D641B7AE}">
      <dsp:nvSpPr>
        <dsp:cNvPr id="0" name=""/>
        <dsp:cNvSpPr/>
      </dsp:nvSpPr>
      <dsp:spPr>
        <a:xfrm>
          <a:off x="351056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Am</a:t>
          </a:r>
        </a:p>
      </dsp:txBody>
      <dsp:txXfrm>
        <a:off x="360077" y="1413130"/>
        <a:ext cx="466973" cy="289942"/>
      </dsp:txXfrm>
    </dsp:sp>
    <dsp:sp modelId="{AFA9DCE3-B337-45CF-987C-42A1AC231AC7}">
      <dsp:nvSpPr>
        <dsp:cNvPr id="0" name=""/>
        <dsp:cNvSpPr/>
      </dsp:nvSpPr>
      <dsp:spPr>
        <a:xfrm>
          <a:off x="889962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D6B79-DD40-4E07-959A-74A90BCAFF41}">
      <dsp:nvSpPr>
        <dsp:cNvPr id="0" name=""/>
        <dsp:cNvSpPr/>
      </dsp:nvSpPr>
      <dsp:spPr>
        <a:xfrm>
          <a:off x="943852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</a:t>
          </a:r>
        </a:p>
      </dsp:txBody>
      <dsp:txXfrm>
        <a:off x="952873" y="1413130"/>
        <a:ext cx="466973" cy="289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D36BD-ADC0-41DC-96B7-CF130FE68BB5}">
      <dsp:nvSpPr>
        <dsp:cNvPr id="0" name=""/>
        <dsp:cNvSpPr/>
      </dsp:nvSpPr>
      <dsp:spPr>
        <a:xfrm>
          <a:off x="836071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9C1B-7AB6-4D4F-9C62-4365460E6923}">
      <dsp:nvSpPr>
        <dsp:cNvPr id="0" name=""/>
        <dsp:cNvSpPr/>
      </dsp:nvSpPr>
      <dsp:spPr>
        <a:xfrm>
          <a:off x="539673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539673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43275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493953" y="313768"/>
          <a:ext cx="91440" cy="14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0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297166" y="578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51056" y="5697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Kanga</a:t>
          </a:r>
        </a:p>
      </dsp:txBody>
      <dsp:txXfrm>
        <a:off x="360077" y="66000"/>
        <a:ext cx="466973" cy="289942"/>
      </dsp:txXfrm>
    </dsp:sp>
    <dsp:sp modelId="{8471C02C-4B15-4A80-AB9B-E71F45748A5B}">
      <dsp:nvSpPr>
        <dsp:cNvPr id="0" name=""/>
        <dsp:cNvSpPr/>
      </dsp:nvSpPr>
      <dsp:spPr>
        <a:xfrm>
          <a:off x="297166" y="454827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351056" y="506023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Ani</a:t>
          </a:r>
        </a:p>
      </dsp:txBody>
      <dsp:txXfrm>
        <a:off x="360077" y="515044"/>
        <a:ext cx="466973" cy="289942"/>
      </dsp:txXfrm>
    </dsp:sp>
    <dsp:sp modelId="{6871F4F4-AE7D-4EA8-8AFB-9A70A4ADC021}">
      <dsp:nvSpPr>
        <dsp:cNvPr id="0" name=""/>
        <dsp:cNvSpPr/>
      </dsp:nvSpPr>
      <dsp:spPr>
        <a:xfrm>
          <a:off x="767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54658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Ata</a:t>
          </a:r>
        </a:p>
      </dsp:txBody>
      <dsp:txXfrm>
        <a:off x="63679" y="964087"/>
        <a:ext cx="466973" cy="289942"/>
      </dsp:txXfrm>
    </dsp:sp>
    <dsp:sp modelId="{517A5ED4-27F2-4EB9-9EC8-D079CD61A3CD}">
      <dsp:nvSpPr>
        <dsp:cNvPr id="0" name=""/>
        <dsp:cNvSpPr/>
      </dsp:nvSpPr>
      <dsp:spPr>
        <a:xfrm>
          <a:off x="593564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647454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Who</a:t>
          </a:r>
        </a:p>
      </dsp:txBody>
      <dsp:txXfrm>
        <a:off x="656475" y="964087"/>
        <a:ext cx="466973" cy="289942"/>
      </dsp:txXfrm>
    </dsp:sp>
    <dsp:sp modelId="{879C0463-42EE-436A-8062-2BE9BFA3BA43}">
      <dsp:nvSpPr>
        <dsp:cNvPr id="0" name=""/>
        <dsp:cNvSpPr/>
      </dsp:nvSpPr>
      <dsp:spPr>
        <a:xfrm>
          <a:off x="297166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4704B-73D8-429F-AF18-2AD8D641B7AE}">
      <dsp:nvSpPr>
        <dsp:cNvPr id="0" name=""/>
        <dsp:cNvSpPr/>
      </dsp:nvSpPr>
      <dsp:spPr>
        <a:xfrm>
          <a:off x="351056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Am</a:t>
          </a:r>
        </a:p>
      </dsp:txBody>
      <dsp:txXfrm>
        <a:off x="360077" y="1413130"/>
        <a:ext cx="466973" cy="289942"/>
      </dsp:txXfrm>
    </dsp:sp>
    <dsp:sp modelId="{AFA9DCE3-B337-45CF-987C-42A1AC231AC7}">
      <dsp:nvSpPr>
        <dsp:cNvPr id="0" name=""/>
        <dsp:cNvSpPr/>
      </dsp:nvSpPr>
      <dsp:spPr>
        <a:xfrm>
          <a:off x="889962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D6B79-DD40-4E07-959A-74A90BCAFF41}">
      <dsp:nvSpPr>
        <dsp:cNvPr id="0" name=""/>
        <dsp:cNvSpPr/>
      </dsp:nvSpPr>
      <dsp:spPr>
        <a:xfrm>
          <a:off x="943852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</a:t>
          </a:r>
        </a:p>
      </dsp:txBody>
      <dsp:txXfrm>
        <a:off x="952873" y="1413130"/>
        <a:ext cx="466973" cy="289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D36BD-ADC0-41DC-96B7-CF130FE68BB5}">
      <dsp:nvSpPr>
        <dsp:cNvPr id="0" name=""/>
        <dsp:cNvSpPr/>
      </dsp:nvSpPr>
      <dsp:spPr>
        <a:xfrm>
          <a:off x="836071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9C1B-7AB6-4D4F-9C62-4365460E6923}">
      <dsp:nvSpPr>
        <dsp:cNvPr id="0" name=""/>
        <dsp:cNvSpPr/>
      </dsp:nvSpPr>
      <dsp:spPr>
        <a:xfrm>
          <a:off x="539673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539673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43275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493953" y="313768"/>
          <a:ext cx="91440" cy="14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0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297166" y="578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51056" y="5697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Kanga</a:t>
          </a:r>
        </a:p>
      </dsp:txBody>
      <dsp:txXfrm>
        <a:off x="360077" y="66000"/>
        <a:ext cx="466973" cy="289942"/>
      </dsp:txXfrm>
    </dsp:sp>
    <dsp:sp modelId="{8471C02C-4B15-4A80-AB9B-E71F45748A5B}">
      <dsp:nvSpPr>
        <dsp:cNvPr id="0" name=""/>
        <dsp:cNvSpPr/>
      </dsp:nvSpPr>
      <dsp:spPr>
        <a:xfrm>
          <a:off x="297166" y="454827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351056" y="506023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Ani</a:t>
          </a:r>
        </a:p>
      </dsp:txBody>
      <dsp:txXfrm>
        <a:off x="360077" y="515044"/>
        <a:ext cx="466973" cy="289942"/>
      </dsp:txXfrm>
    </dsp:sp>
    <dsp:sp modelId="{6871F4F4-AE7D-4EA8-8AFB-9A70A4ADC021}">
      <dsp:nvSpPr>
        <dsp:cNvPr id="0" name=""/>
        <dsp:cNvSpPr/>
      </dsp:nvSpPr>
      <dsp:spPr>
        <a:xfrm>
          <a:off x="767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54658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Ata</a:t>
          </a:r>
        </a:p>
      </dsp:txBody>
      <dsp:txXfrm>
        <a:off x="63679" y="964087"/>
        <a:ext cx="466973" cy="289942"/>
      </dsp:txXfrm>
    </dsp:sp>
    <dsp:sp modelId="{517A5ED4-27F2-4EB9-9EC8-D079CD61A3CD}">
      <dsp:nvSpPr>
        <dsp:cNvPr id="0" name=""/>
        <dsp:cNvSpPr/>
      </dsp:nvSpPr>
      <dsp:spPr>
        <a:xfrm>
          <a:off x="593564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647454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Who</a:t>
          </a:r>
        </a:p>
      </dsp:txBody>
      <dsp:txXfrm>
        <a:off x="656475" y="964087"/>
        <a:ext cx="466973" cy="289942"/>
      </dsp:txXfrm>
    </dsp:sp>
    <dsp:sp modelId="{879C0463-42EE-436A-8062-2BE9BFA3BA43}">
      <dsp:nvSpPr>
        <dsp:cNvPr id="0" name=""/>
        <dsp:cNvSpPr/>
      </dsp:nvSpPr>
      <dsp:spPr>
        <a:xfrm>
          <a:off x="297166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4704B-73D8-429F-AF18-2AD8D641B7AE}">
      <dsp:nvSpPr>
        <dsp:cNvPr id="0" name=""/>
        <dsp:cNvSpPr/>
      </dsp:nvSpPr>
      <dsp:spPr>
        <a:xfrm>
          <a:off x="351056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Am</a:t>
          </a:r>
        </a:p>
      </dsp:txBody>
      <dsp:txXfrm>
        <a:off x="360077" y="1413130"/>
        <a:ext cx="466973" cy="289942"/>
      </dsp:txXfrm>
    </dsp:sp>
    <dsp:sp modelId="{AFA9DCE3-B337-45CF-987C-42A1AC231AC7}">
      <dsp:nvSpPr>
        <dsp:cNvPr id="0" name=""/>
        <dsp:cNvSpPr/>
      </dsp:nvSpPr>
      <dsp:spPr>
        <a:xfrm>
          <a:off x="889962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D6B79-DD40-4E07-959A-74A90BCAFF41}">
      <dsp:nvSpPr>
        <dsp:cNvPr id="0" name=""/>
        <dsp:cNvSpPr/>
      </dsp:nvSpPr>
      <dsp:spPr>
        <a:xfrm>
          <a:off x="943852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</a:t>
          </a:r>
        </a:p>
      </dsp:txBody>
      <dsp:txXfrm>
        <a:off x="952873" y="1413130"/>
        <a:ext cx="466973" cy="2899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D36BD-ADC0-41DC-96B7-CF130FE68BB5}">
      <dsp:nvSpPr>
        <dsp:cNvPr id="0" name=""/>
        <dsp:cNvSpPr/>
      </dsp:nvSpPr>
      <dsp:spPr>
        <a:xfrm>
          <a:off x="836071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9C1B-7AB6-4D4F-9C62-4365460E6923}">
      <dsp:nvSpPr>
        <dsp:cNvPr id="0" name=""/>
        <dsp:cNvSpPr/>
      </dsp:nvSpPr>
      <dsp:spPr>
        <a:xfrm>
          <a:off x="539673" y="1211854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539673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27"/>
              </a:lnTo>
              <a:lnTo>
                <a:pt x="296398" y="96127"/>
              </a:lnTo>
              <a:lnTo>
                <a:pt x="296398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43275" y="762811"/>
          <a:ext cx="296398" cy="141058"/>
        </a:xfrm>
        <a:custGeom>
          <a:avLst/>
          <a:gdLst/>
          <a:ahLst/>
          <a:cxnLst/>
          <a:rect l="0" t="0" r="0" b="0"/>
          <a:pathLst>
            <a:path>
              <a:moveTo>
                <a:pt x="296398" y="0"/>
              </a:moveTo>
              <a:lnTo>
                <a:pt x="296398" y="96127"/>
              </a:lnTo>
              <a:lnTo>
                <a:pt x="0" y="96127"/>
              </a:lnTo>
              <a:lnTo>
                <a:pt x="0" y="141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493953" y="313768"/>
          <a:ext cx="91440" cy="14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0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297166" y="578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51056" y="5697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Kanga</a:t>
          </a:r>
        </a:p>
      </dsp:txBody>
      <dsp:txXfrm>
        <a:off x="360077" y="66000"/>
        <a:ext cx="466973" cy="289942"/>
      </dsp:txXfrm>
    </dsp:sp>
    <dsp:sp modelId="{8471C02C-4B15-4A80-AB9B-E71F45748A5B}">
      <dsp:nvSpPr>
        <dsp:cNvPr id="0" name=""/>
        <dsp:cNvSpPr/>
      </dsp:nvSpPr>
      <dsp:spPr>
        <a:xfrm>
          <a:off x="297166" y="454827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351056" y="506023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Ani</a:t>
          </a:r>
        </a:p>
      </dsp:txBody>
      <dsp:txXfrm>
        <a:off x="360077" y="515044"/>
        <a:ext cx="466973" cy="289942"/>
      </dsp:txXfrm>
    </dsp:sp>
    <dsp:sp modelId="{6871F4F4-AE7D-4EA8-8AFB-9A70A4ADC021}">
      <dsp:nvSpPr>
        <dsp:cNvPr id="0" name=""/>
        <dsp:cNvSpPr/>
      </dsp:nvSpPr>
      <dsp:spPr>
        <a:xfrm>
          <a:off x="767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54658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Ata</a:t>
          </a:r>
        </a:p>
      </dsp:txBody>
      <dsp:txXfrm>
        <a:off x="63679" y="964087"/>
        <a:ext cx="466973" cy="289942"/>
      </dsp:txXfrm>
    </dsp:sp>
    <dsp:sp modelId="{517A5ED4-27F2-4EB9-9EC8-D079CD61A3CD}">
      <dsp:nvSpPr>
        <dsp:cNvPr id="0" name=""/>
        <dsp:cNvSpPr/>
      </dsp:nvSpPr>
      <dsp:spPr>
        <a:xfrm>
          <a:off x="593564" y="903870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647454" y="955066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Who</a:t>
          </a:r>
        </a:p>
      </dsp:txBody>
      <dsp:txXfrm>
        <a:off x="656475" y="964087"/>
        <a:ext cx="466973" cy="289942"/>
      </dsp:txXfrm>
    </dsp:sp>
    <dsp:sp modelId="{879C0463-42EE-436A-8062-2BE9BFA3BA43}">
      <dsp:nvSpPr>
        <dsp:cNvPr id="0" name=""/>
        <dsp:cNvSpPr/>
      </dsp:nvSpPr>
      <dsp:spPr>
        <a:xfrm>
          <a:off x="297166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4704B-73D8-429F-AF18-2AD8D641B7AE}">
      <dsp:nvSpPr>
        <dsp:cNvPr id="0" name=""/>
        <dsp:cNvSpPr/>
      </dsp:nvSpPr>
      <dsp:spPr>
        <a:xfrm>
          <a:off x="351056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Am</a:t>
          </a:r>
        </a:p>
      </dsp:txBody>
      <dsp:txXfrm>
        <a:off x="360077" y="1413130"/>
        <a:ext cx="466973" cy="289942"/>
      </dsp:txXfrm>
    </dsp:sp>
    <dsp:sp modelId="{AFA9DCE3-B337-45CF-987C-42A1AC231AC7}">
      <dsp:nvSpPr>
        <dsp:cNvPr id="0" name=""/>
        <dsp:cNvSpPr/>
      </dsp:nvSpPr>
      <dsp:spPr>
        <a:xfrm>
          <a:off x="889962" y="1352913"/>
          <a:ext cx="485015" cy="30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D6B79-DD40-4E07-959A-74A90BCAFF41}">
      <dsp:nvSpPr>
        <dsp:cNvPr id="0" name=""/>
        <dsp:cNvSpPr/>
      </dsp:nvSpPr>
      <dsp:spPr>
        <a:xfrm>
          <a:off x="943852" y="1404109"/>
          <a:ext cx="485015" cy="307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</a:t>
          </a:r>
        </a:p>
      </dsp:txBody>
      <dsp:txXfrm>
        <a:off x="952873" y="1413130"/>
        <a:ext cx="466973" cy="289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כ'.אב.תש"ף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674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05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42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לקוחים מעולם המשפחה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114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לקוחים מעולם המשפחה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49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שלום לכם,</a:t>
            </a:r>
          </a:p>
          <a:p>
            <a:r>
              <a:rPr lang="he-IL" dirty="0"/>
              <a:t>שמי שאול שמולה ואני אתכם היום בשיעור מקוון בו נלמד מבנה נתונים חדש בשם עץ בינארי.</a:t>
            </a:r>
          </a:p>
          <a:p>
            <a:r>
              <a:rPr lang="he-IL" dirty="0"/>
              <a:t>איתי באולפן _______ הצלם - תודה ________.</a:t>
            </a:r>
          </a:p>
          <a:p>
            <a:r>
              <a:rPr lang="he-IL" dirty="0"/>
              <a:t>נצא לדרך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2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7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585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440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91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כ'.אב.תש"ף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hyperlink" Target="https://www.the-qrcode-generator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ODFEFLQ8PQ" TargetMode="External"/><Relationship Id="rId5" Type="http://schemas.openxmlformats.org/officeDocument/2006/relationships/hyperlink" Target="https://youtu.be/NN9IgGTwbF0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hyperlink" Target="https://www.the-qrcode-generato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ODFEFLQ8PQ" TargetMode="External"/><Relationship Id="rId5" Type="http://schemas.openxmlformats.org/officeDocument/2006/relationships/hyperlink" Target="https://youtu.be/NN9IgGTwbF0" TargetMode="Externa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תזכורת לממשק המחלקה לייצוג חוליה בינארית</a:t>
            </a:r>
            <a:endParaRPr lang="en-US" dirty="0"/>
          </a:p>
        </p:txBody>
      </p:sp>
      <p:pic>
        <p:nvPicPr>
          <p:cNvPr id="8" name="Content Placeholder 19">
            <a:extLst>
              <a:ext uri="{FF2B5EF4-FFF2-40B4-BE49-F238E27FC236}">
                <a16:creationId xmlns:a16="http://schemas.microsoft.com/office/drawing/2014/main" id="{33403975-A9A8-4962-8DB6-8AB608AA4A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71613" y="1709737"/>
            <a:ext cx="6186386" cy="50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72617" y="1025601"/>
            <a:ext cx="8310986" cy="431447"/>
          </a:xfrm>
        </p:spPr>
        <p:txBody>
          <a:bodyPr/>
          <a:lstStyle/>
          <a:p>
            <a:r>
              <a:rPr lang="he-IL" dirty="0"/>
              <a:t>נתחיל מבניית הצומת עם הערך </a:t>
            </a:r>
            <a:r>
              <a:rPr lang="en-US" dirty="0"/>
              <a:t>Ani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11163486" cy="4152517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unit4.collectionsLib.BinNode;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UseBinNode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		// </a:t>
            </a:r>
            <a:r>
              <a:rPr lang="en-US" b="1" dirty="0">
                <a:solidFill>
                  <a:srgbClr val="7F9FBF"/>
                </a:solidFill>
                <a:latin typeface="Consolas" panose="020B0609020204030204" pitchFamily="49" charset="0"/>
              </a:rPr>
              <a:t>TODO</a:t>
            </a:r>
            <a:r>
              <a:rPr lang="en-US" b="1" dirty="0">
                <a:solidFill>
                  <a:srgbClr val="3F7F5F"/>
                </a:solidFill>
                <a:latin typeface="Consolas" panose="020B0609020204030204" pitchFamily="49" charset="0"/>
              </a:rPr>
              <a:t> Auto-generated method stub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	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"Ani"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F41599-154A-418B-A73C-D6B35BDF2FF3}"/>
              </a:ext>
            </a:extLst>
          </p:cNvPr>
          <p:cNvGraphicFramePr>
            <a:graphicFrameLocks/>
          </p:cNvGraphicFramePr>
          <p:nvPr/>
        </p:nvGraphicFramePr>
        <p:xfrm>
          <a:off x="10661716" y="19450"/>
          <a:ext cx="1429636" cy="17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96022" y="2679278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FC9E1FF0-4C73-4926-BD5C-D899FC7D969D}"/>
              </a:ext>
            </a:extLst>
          </p:cNvPr>
          <p:cNvSpPr/>
          <p:nvPr/>
        </p:nvSpPr>
        <p:spPr>
          <a:xfrm>
            <a:off x="9865351" y="2372846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45346-C57B-4F2E-A75C-7E5EF8911FFB}"/>
              </a:ext>
            </a:extLst>
          </p:cNvPr>
          <p:cNvSpPr txBox="1"/>
          <p:nvPr/>
        </p:nvSpPr>
        <p:spPr>
          <a:xfrm>
            <a:off x="10125984" y="2188180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5A461A-6B2C-4B2C-B4CB-B7E6E6846640}"/>
              </a:ext>
            </a:extLst>
          </p:cNvPr>
          <p:cNvGrpSpPr>
            <a:grpSpLocks/>
          </p:cNvGrpSpPr>
          <p:nvPr/>
        </p:nvGrpSpPr>
        <p:grpSpPr>
          <a:xfrm>
            <a:off x="10910136" y="3174215"/>
            <a:ext cx="205740" cy="45289"/>
            <a:chOff x="10607040" y="4023360"/>
            <a:chExt cx="274320" cy="8703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4A7D67-6788-44AE-BBB1-67D7A5671B5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07236D2-69FD-41D4-AE02-39B815424FA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6A2EC3-458D-4381-BE54-CCFDCACE845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278C03-646D-483B-883C-DE63FAD5B589}"/>
              </a:ext>
            </a:extLst>
          </p:cNvPr>
          <p:cNvGrpSpPr>
            <a:grpSpLocks/>
          </p:cNvGrpSpPr>
          <p:nvPr/>
        </p:nvGrpSpPr>
        <p:grpSpPr>
          <a:xfrm>
            <a:off x="11181296" y="3174215"/>
            <a:ext cx="205740" cy="45289"/>
            <a:chOff x="10607040" y="4023360"/>
            <a:chExt cx="274320" cy="8703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706A6C-D375-4FB1-8C25-1CF257C7E5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412DB9D-0D17-47E2-A611-47769F87251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FF688E-3DE1-4DB5-B24B-A1233C95B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AC5F7D-E494-4969-95D6-2FAB6111C47C}"/>
              </a:ext>
            </a:extLst>
          </p:cNvPr>
          <p:cNvCxnSpPr>
            <a:cxnSpLocks/>
          </p:cNvCxnSpPr>
          <p:nvPr/>
        </p:nvCxnSpPr>
        <p:spPr>
          <a:xfrm>
            <a:off x="11182644" y="305026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95DE38-F7AC-46D2-8E2B-8CFF09B4014D}"/>
              </a:ext>
            </a:extLst>
          </p:cNvPr>
          <p:cNvCxnSpPr>
            <a:cxnSpLocks/>
          </p:cNvCxnSpPr>
          <p:nvPr/>
        </p:nvCxnSpPr>
        <p:spPr>
          <a:xfrm flipH="1">
            <a:off x="11011291" y="305026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0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72617" y="1025601"/>
            <a:ext cx="8310986" cy="431447"/>
          </a:xfrm>
        </p:spPr>
        <p:txBody>
          <a:bodyPr/>
          <a:lstStyle/>
          <a:p>
            <a:r>
              <a:rPr lang="he-IL" dirty="0"/>
              <a:t>ניצור את הצומת עם הערך </a:t>
            </a:r>
            <a:r>
              <a:rPr lang="en-US" dirty="0"/>
              <a:t>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51659" cy="4152517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"Ani"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96848" indent="0" algn="l" rtl="0">
              <a:buNone/>
            </a:pP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"Ata"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F41599-154A-418B-A73C-D6B35BDF2FF3}"/>
              </a:ext>
            </a:extLst>
          </p:cNvPr>
          <p:cNvGraphicFramePr>
            <a:graphicFrameLocks/>
          </p:cNvGraphicFramePr>
          <p:nvPr/>
        </p:nvGraphicFramePr>
        <p:xfrm>
          <a:off x="10661716" y="19450"/>
          <a:ext cx="1429636" cy="17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FC9E1FF0-4C73-4926-BD5C-D899FC7D969D}"/>
              </a:ext>
            </a:extLst>
          </p:cNvPr>
          <p:cNvSpPr/>
          <p:nvPr/>
        </p:nvSpPr>
        <p:spPr>
          <a:xfrm>
            <a:off x="9856258" y="2382707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45346-C57B-4F2E-A75C-7E5EF8911FFB}"/>
              </a:ext>
            </a:extLst>
          </p:cNvPr>
          <p:cNvSpPr txBox="1"/>
          <p:nvPr/>
        </p:nvSpPr>
        <p:spPr>
          <a:xfrm>
            <a:off x="10116891" y="219804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CE252592-3815-4B0B-A9C3-B392A6ABABE7}"/>
              </a:ext>
            </a:extLst>
          </p:cNvPr>
          <p:cNvSpPr/>
          <p:nvPr/>
        </p:nvSpPr>
        <p:spPr>
          <a:xfrm>
            <a:off x="9628913" y="3122092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765584-A242-47FF-B52E-9C8ABA27AA9B}"/>
              </a:ext>
            </a:extLst>
          </p:cNvPr>
          <p:cNvSpPr txBox="1"/>
          <p:nvPr/>
        </p:nvSpPr>
        <p:spPr>
          <a:xfrm>
            <a:off x="9889546" y="2937426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7AEB2D-79D7-4CB1-A5E5-2AC147CB9FFE}"/>
              </a:ext>
            </a:extLst>
          </p:cNvPr>
          <p:cNvGrpSpPr>
            <a:grpSpLocks/>
          </p:cNvGrpSpPr>
          <p:nvPr/>
        </p:nvGrpSpPr>
        <p:grpSpPr>
          <a:xfrm>
            <a:off x="10655703" y="3914440"/>
            <a:ext cx="205740" cy="45289"/>
            <a:chOff x="10607040" y="4023360"/>
            <a:chExt cx="274320" cy="8703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805A30-CEF9-4106-8CEF-162B23DD39C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F477137-ED2A-437C-9CE6-657FC2BFC9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E9C455D-2527-4A6B-B4C1-72B70BE9C0F3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2CB7B3-A8EF-4FD3-8168-3D57F839DD7B}"/>
              </a:ext>
            </a:extLst>
          </p:cNvPr>
          <p:cNvGrpSpPr>
            <a:grpSpLocks/>
          </p:cNvGrpSpPr>
          <p:nvPr/>
        </p:nvGrpSpPr>
        <p:grpSpPr>
          <a:xfrm>
            <a:off x="10926863" y="3914440"/>
            <a:ext cx="205740" cy="45289"/>
            <a:chOff x="10607040" y="4023360"/>
            <a:chExt cx="274320" cy="870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4E3992-E307-4080-9EC3-FB6E4ECE46C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07E9FA-4DEF-4026-984C-8063BF513C9A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E1C98A-9A47-46F3-B307-232B32FB7A8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79671D-AAC5-4185-8AB3-B3CEEA79F265}"/>
              </a:ext>
            </a:extLst>
          </p:cNvPr>
          <p:cNvCxnSpPr>
            <a:cxnSpLocks/>
          </p:cNvCxnSpPr>
          <p:nvPr/>
        </p:nvCxnSpPr>
        <p:spPr>
          <a:xfrm>
            <a:off x="10928211" y="3790487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ECE87EF-07A6-4EBC-8DCD-4D046D8DC095}"/>
              </a:ext>
            </a:extLst>
          </p:cNvPr>
          <p:cNvCxnSpPr>
            <a:cxnSpLocks/>
          </p:cNvCxnSpPr>
          <p:nvPr/>
        </p:nvCxnSpPr>
        <p:spPr>
          <a:xfrm flipH="1">
            <a:off x="10756858" y="3790487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225BDA-CDF4-446B-B230-571D285A33F5}"/>
              </a:ext>
            </a:extLst>
          </p:cNvPr>
          <p:cNvGrpSpPr>
            <a:grpSpLocks/>
          </p:cNvGrpSpPr>
          <p:nvPr/>
        </p:nvGrpSpPr>
        <p:grpSpPr>
          <a:xfrm>
            <a:off x="10894278" y="3184845"/>
            <a:ext cx="205740" cy="45289"/>
            <a:chOff x="10607040" y="4023360"/>
            <a:chExt cx="274320" cy="870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6756D3-EA57-4E5E-922F-65BE74775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B4A9D9-48F9-49FD-838B-211B865839F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729C48E-478B-48CA-A276-A034984274FE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0725F0-A04C-4AC7-A5BB-624CBFFEFDE4}"/>
              </a:ext>
            </a:extLst>
          </p:cNvPr>
          <p:cNvGrpSpPr>
            <a:grpSpLocks/>
          </p:cNvGrpSpPr>
          <p:nvPr/>
        </p:nvGrpSpPr>
        <p:grpSpPr>
          <a:xfrm>
            <a:off x="11165438" y="3184845"/>
            <a:ext cx="205740" cy="45289"/>
            <a:chOff x="10607040" y="4023360"/>
            <a:chExt cx="274320" cy="8703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740DA48-C851-4A59-A1AC-42D9E269537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E74A5C-2ECB-4C33-8813-5C15E72DF53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61E908-4E61-464F-B316-3ABB4DC50616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7E2C47-4449-470C-9645-ADB717033EE9}"/>
              </a:ext>
            </a:extLst>
          </p:cNvPr>
          <p:cNvCxnSpPr>
            <a:cxnSpLocks/>
          </p:cNvCxnSpPr>
          <p:nvPr/>
        </p:nvCxnSpPr>
        <p:spPr>
          <a:xfrm>
            <a:off x="11166786" y="306089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B2E9682-9C20-4ED5-9B1D-47F0D4DBCFB3}"/>
              </a:ext>
            </a:extLst>
          </p:cNvPr>
          <p:cNvCxnSpPr>
            <a:cxnSpLocks/>
          </p:cNvCxnSpPr>
          <p:nvPr/>
        </p:nvCxnSpPr>
        <p:spPr>
          <a:xfrm flipH="1">
            <a:off x="10995433" y="306089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3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נחבר את הצומת עם הערך </a:t>
            </a:r>
            <a:r>
              <a:rPr lang="en-US" dirty="0"/>
              <a:t>Ata</a:t>
            </a:r>
            <a:r>
              <a:rPr lang="he-IL" dirty="0"/>
              <a:t> לצומת עם הערך </a:t>
            </a:r>
            <a:r>
              <a:rPr lang="en-US" dirty="0"/>
              <a:t>Ani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51659" cy="4152517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	</a:t>
            </a: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"Ani"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 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"Ata"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.setLeft(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F41599-154A-418B-A73C-D6B35BDF2FF3}"/>
              </a:ext>
            </a:extLst>
          </p:cNvPr>
          <p:cNvGraphicFramePr>
            <a:graphicFrameLocks/>
          </p:cNvGraphicFramePr>
          <p:nvPr/>
        </p:nvGraphicFramePr>
        <p:xfrm>
          <a:off x="10661716" y="19450"/>
          <a:ext cx="1429636" cy="17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FC9E1FF0-4C73-4926-BD5C-D899FC7D969D}"/>
              </a:ext>
            </a:extLst>
          </p:cNvPr>
          <p:cNvSpPr/>
          <p:nvPr/>
        </p:nvSpPr>
        <p:spPr>
          <a:xfrm>
            <a:off x="9805458" y="2382707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45346-C57B-4F2E-A75C-7E5EF8911FFB}"/>
              </a:ext>
            </a:extLst>
          </p:cNvPr>
          <p:cNvSpPr txBox="1"/>
          <p:nvPr/>
        </p:nvSpPr>
        <p:spPr>
          <a:xfrm>
            <a:off x="10116891" y="219804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CE252592-3815-4B0B-A9C3-B392A6ABABE7}"/>
              </a:ext>
            </a:extLst>
          </p:cNvPr>
          <p:cNvSpPr/>
          <p:nvPr/>
        </p:nvSpPr>
        <p:spPr>
          <a:xfrm>
            <a:off x="9578113" y="3122092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765584-A242-47FF-B52E-9C8ABA27AA9B}"/>
              </a:ext>
            </a:extLst>
          </p:cNvPr>
          <p:cNvSpPr txBox="1"/>
          <p:nvPr/>
        </p:nvSpPr>
        <p:spPr>
          <a:xfrm>
            <a:off x="9889546" y="2937426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038469-C1D3-47AB-B5CE-3D0A256A3758}"/>
              </a:ext>
            </a:extLst>
          </p:cNvPr>
          <p:cNvGrpSpPr>
            <a:grpSpLocks/>
          </p:cNvGrpSpPr>
          <p:nvPr/>
        </p:nvGrpSpPr>
        <p:grpSpPr>
          <a:xfrm>
            <a:off x="10655703" y="3914440"/>
            <a:ext cx="205740" cy="45289"/>
            <a:chOff x="10607040" y="4023360"/>
            <a:chExt cx="274320" cy="8703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E2CBDF-64AA-4C51-8DC4-8D3D3D7B5454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94F4A88-22A1-4937-9C86-2A639070C12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ADD627-CD15-416C-9C90-87F56A7A83F0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8915FD-0C57-4919-A04D-5C2E6C824888}"/>
              </a:ext>
            </a:extLst>
          </p:cNvPr>
          <p:cNvGrpSpPr>
            <a:grpSpLocks/>
          </p:cNvGrpSpPr>
          <p:nvPr/>
        </p:nvGrpSpPr>
        <p:grpSpPr>
          <a:xfrm>
            <a:off x="10926863" y="3914440"/>
            <a:ext cx="205740" cy="45289"/>
            <a:chOff x="10607040" y="4023360"/>
            <a:chExt cx="274320" cy="870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2E5876-FFF0-4A1C-B399-7054DD1D327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46EFB13-C028-4A67-8E8C-6DC83B14ADF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FAB69BF-2049-4E2E-BF3A-2DFF185E9A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0E70E1-B9A4-4A4F-9457-8C67337837E9}"/>
              </a:ext>
            </a:extLst>
          </p:cNvPr>
          <p:cNvCxnSpPr>
            <a:cxnSpLocks/>
          </p:cNvCxnSpPr>
          <p:nvPr/>
        </p:nvCxnSpPr>
        <p:spPr>
          <a:xfrm>
            <a:off x="10928211" y="3790487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4FDB08C-1E1E-4E1E-941A-9CC009047CC7}"/>
              </a:ext>
            </a:extLst>
          </p:cNvPr>
          <p:cNvCxnSpPr>
            <a:cxnSpLocks/>
          </p:cNvCxnSpPr>
          <p:nvPr/>
        </p:nvCxnSpPr>
        <p:spPr>
          <a:xfrm flipH="1">
            <a:off x="10756858" y="3790487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0958BE1-8B18-4C8E-BC62-4A1072E0E845}"/>
              </a:ext>
            </a:extLst>
          </p:cNvPr>
          <p:cNvGrpSpPr>
            <a:grpSpLocks/>
          </p:cNvGrpSpPr>
          <p:nvPr/>
        </p:nvGrpSpPr>
        <p:grpSpPr>
          <a:xfrm>
            <a:off x="11406002" y="3468879"/>
            <a:ext cx="205740" cy="45289"/>
            <a:chOff x="10607040" y="4023360"/>
            <a:chExt cx="274320" cy="870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5F2E3C-52F3-4DFB-8379-7FAA8BA0BDC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8D1E63-EC61-4CBA-8DF3-EC29A0C8181E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9928321-0F71-42B9-BBBD-D3A435B34F5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72223AB-E318-4136-94FD-00015B2F0793}"/>
              </a:ext>
            </a:extLst>
          </p:cNvPr>
          <p:cNvCxnSpPr>
            <a:cxnSpLocks/>
          </p:cNvCxnSpPr>
          <p:nvPr/>
        </p:nvCxnSpPr>
        <p:spPr>
          <a:xfrm>
            <a:off x="11166786" y="3060892"/>
            <a:ext cx="342086" cy="40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7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10652706" cy="431447"/>
          </a:xfrm>
        </p:spPr>
        <p:txBody>
          <a:bodyPr/>
          <a:lstStyle/>
          <a:p>
            <a:r>
              <a:rPr lang="he-IL" dirty="0"/>
              <a:t>נוסיף את הצמתים עם הערכים </a:t>
            </a:r>
            <a:r>
              <a:rPr lang="en-US" dirty="0"/>
              <a:t>Who</a:t>
            </a:r>
            <a:r>
              <a:rPr lang="he-IL" dirty="0"/>
              <a:t>, </a:t>
            </a:r>
            <a:r>
              <a:rPr lang="en-US" dirty="0"/>
              <a:t>Am</a:t>
            </a:r>
            <a:r>
              <a:rPr lang="he-IL" dirty="0"/>
              <a:t> ו </a:t>
            </a:r>
            <a:r>
              <a:rPr lang="en-US" dirty="0"/>
              <a:t>I</a:t>
            </a:r>
            <a:r>
              <a:rPr lang="he-IL" dirty="0"/>
              <a:t> לצומת עם הערך </a:t>
            </a:r>
            <a:r>
              <a:rPr lang="en-US" dirty="0"/>
              <a:t>Ani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"Ani"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"Ata"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.setLeft(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.setRight(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"Am"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						"Who"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"I"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				));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F41599-154A-418B-A73C-D6B35BDF2FF3}"/>
              </a:ext>
            </a:extLst>
          </p:cNvPr>
          <p:cNvGraphicFramePr>
            <a:graphicFrameLocks/>
          </p:cNvGraphicFramePr>
          <p:nvPr/>
        </p:nvGraphicFramePr>
        <p:xfrm>
          <a:off x="10661716" y="19450"/>
          <a:ext cx="1429636" cy="17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FC9E1FF0-4C73-4926-BD5C-D899FC7D969D}"/>
              </a:ext>
            </a:extLst>
          </p:cNvPr>
          <p:cNvSpPr/>
          <p:nvPr/>
        </p:nvSpPr>
        <p:spPr>
          <a:xfrm>
            <a:off x="9805458" y="2382707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45346-C57B-4F2E-A75C-7E5EF8911FFB}"/>
              </a:ext>
            </a:extLst>
          </p:cNvPr>
          <p:cNvSpPr txBox="1"/>
          <p:nvPr/>
        </p:nvSpPr>
        <p:spPr>
          <a:xfrm>
            <a:off x="10116891" y="219804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CE252592-3815-4B0B-A9C3-B392A6ABABE7}"/>
              </a:ext>
            </a:extLst>
          </p:cNvPr>
          <p:cNvSpPr/>
          <p:nvPr/>
        </p:nvSpPr>
        <p:spPr>
          <a:xfrm>
            <a:off x="9578113" y="3122092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765584-A242-47FF-B52E-9C8ABA27AA9B}"/>
              </a:ext>
            </a:extLst>
          </p:cNvPr>
          <p:cNvSpPr txBox="1"/>
          <p:nvPr/>
        </p:nvSpPr>
        <p:spPr>
          <a:xfrm>
            <a:off x="9889546" y="2937426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B8876A-B675-4B26-8749-A0024AFDA381}"/>
              </a:ext>
            </a:extLst>
          </p:cNvPr>
          <p:cNvGrpSpPr>
            <a:grpSpLocks/>
          </p:cNvGrpSpPr>
          <p:nvPr/>
        </p:nvGrpSpPr>
        <p:grpSpPr>
          <a:xfrm>
            <a:off x="11119798" y="4656653"/>
            <a:ext cx="205740" cy="45289"/>
            <a:chOff x="10607040" y="4023360"/>
            <a:chExt cx="274320" cy="8703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9A701-985E-48F5-8620-AF28D8FD66C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67C3F4-7E73-4E4B-8533-B5F093299E5A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E44DC59-8DEE-4FDF-87B0-708123239A56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8DA3D2-562D-47A1-9FD7-5BA35AA84B2D}"/>
              </a:ext>
            </a:extLst>
          </p:cNvPr>
          <p:cNvGrpSpPr>
            <a:grpSpLocks/>
          </p:cNvGrpSpPr>
          <p:nvPr/>
        </p:nvGrpSpPr>
        <p:grpSpPr>
          <a:xfrm>
            <a:off x="11390958" y="4656653"/>
            <a:ext cx="205740" cy="45289"/>
            <a:chOff x="10607040" y="4023360"/>
            <a:chExt cx="274320" cy="8703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9FA2CC1-5684-49ED-94F6-DA87AC6C6BF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7F651A8-3AB8-4097-A67E-EA20D0A4D11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9DBAD37-F6C3-4884-A717-CF9C22EB6E7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9DF550E-D774-42C1-86B0-3655AAECBC3E}"/>
              </a:ext>
            </a:extLst>
          </p:cNvPr>
          <p:cNvGrpSpPr>
            <a:grpSpLocks/>
          </p:cNvGrpSpPr>
          <p:nvPr/>
        </p:nvGrpSpPr>
        <p:grpSpPr>
          <a:xfrm>
            <a:off x="11736044" y="4653473"/>
            <a:ext cx="205740" cy="45289"/>
            <a:chOff x="10607040" y="4023360"/>
            <a:chExt cx="274320" cy="8703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E24FCD2-A1B8-466D-A826-B9005E96B03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79B96DB-723E-4A80-B789-C8831F8F5E4E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DC4471-78EA-4BE4-A76F-A781B68194F0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600B74-0908-45A8-8B75-D759CAB8392A}"/>
              </a:ext>
            </a:extLst>
          </p:cNvPr>
          <p:cNvGrpSpPr>
            <a:grpSpLocks/>
          </p:cNvGrpSpPr>
          <p:nvPr/>
        </p:nvGrpSpPr>
        <p:grpSpPr>
          <a:xfrm>
            <a:off x="11968440" y="4652243"/>
            <a:ext cx="205740" cy="45289"/>
            <a:chOff x="10607040" y="4023360"/>
            <a:chExt cx="274320" cy="8703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C1F25B5-8E29-4330-A30C-04BA81EF626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2EFD96B-8527-4270-B043-C9FA9C90A4E9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DD2B845-6835-46BF-9212-C2A1127F1C8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7EE2E36-A8DB-4FA3-B176-25FEC3C59066}"/>
              </a:ext>
            </a:extLst>
          </p:cNvPr>
          <p:cNvCxnSpPr>
            <a:cxnSpLocks/>
          </p:cNvCxnSpPr>
          <p:nvPr/>
        </p:nvCxnSpPr>
        <p:spPr>
          <a:xfrm>
            <a:off x="11392306" y="453270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DA3520D-D48F-447A-BACD-A1FFB4E7902F}"/>
              </a:ext>
            </a:extLst>
          </p:cNvPr>
          <p:cNvCxnSpPr>
            <a:cxnSpLocks/>
          </p:cNvCxnSpPr>
          <p:nvPr/>
        </p:nvCxnSpPr>
        <p:spPr>
          <a:xfrm flipH="1">
            <a:off x="11220953" y="453270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7B94841-0FC6-457C-AB63-91CCC236F692}"/>
              </a:ext>
            </a:extLst>
          </p:cNvPr>
          <p:cNvCxnSpPr>
            <a:cxnSpLocks/>
          </p:cNvCxnSpPr>
          <p:nvPr/>
        </p:nvCxnSpPr>
        <p:spPr>
          <a:xfrm>
            <a:off x="11953476" y="453270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8768345-2581-432E-8CE4-AAEB511D771C}"/>
              </a:ext>
            </a:extLst>
          </p:cNvPr>
          <p:cNvCxnSpPr>
            <a:cxnSpLocks/>
          </p:cNvCxnSpPr>
          <p:nvPr/>
        </p:nvCxnSpPr>
        <p:spPr>
          <a:xfrm flipH="1">
            <a:off x="11782123" y="453270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78A104-7CF8-4E13-AF46-E8934C502F97}"/>
              </a:ext>
            </a:extLst>
          </p:cNvPr>
          <p:cNvGrpSpPr>
            <a:grpSpLocks/>
          </p:cNvGrpSpPr>
          <p:nvPr/>
        </p:nvGrpSpPr>
        <p:grpSpPr>
          <a:xfrm>
            <a:off x="10655703" y="3914440"/>
            <a:ext cx="205740" cy="45289"/>
            <a:chOff x="10607040" y="4023360"/>
            <a:chExt cx="274320" cy="8703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7FF5F3F-FB69-4F17-9AC8-D6C27FC980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2A04AA0-F195-4E98-BABE-BF9E3E87B0F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2F5502-C2B7-4C23-A814-76C94CB6F4A3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F9AFE95-9D38-4C1B-B4FC-3764C5B1FC01}"/>
              </a:ext>
            </a:extLst>
          </p:cNvPr>
          <p:cNvGrpSpPr>
            <a:grpSpLocks/>
          </p:cNvGrpSpPr>
          <p:nvPr/>
        </p:nvGrpSpPr>
        <p:grpSpPr>
          <a:xfrm>
            <a:off x="10926863" y="3914440"/>
            <a:ext cx="205740" cy="45289"/>
            <a:chOff x="10607040" y="4023360"/>
            <a:chExt cx="274320" cy="8703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559FD69-3797-4F2E-928F-D15369612E4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26B74FC-5745-4E94-99E7-E41CACE87AE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3D31844-A6D9-42FC-8006-0D2A0F7AE1D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E8738D6-FE5D-4012-8F02-FB3B18B2A215}"/>
              </a:ext>
            </a:extLst>
          </p:cNvPr>
          <p:cNvCxnSpPr>
            <a:cxnSpLocks/>
          </p:cNvCxnSpPr>
          <p:nvPr/>
        </p:nvCxnSpPr>
        <p:spPr>
          <a:xfrm>
            <a:off x="10928211" y="3790487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A304ED6-DBEC-4A3F-9A72-A563D76B5A8D}"/>
              </a:ext>
            </a:extLst>
          </p:cNvPr>
          <p:cNvCxnSpPr>
            <a:cxnSpLocks/>
          </p:cNvCxnSpPr>
          <p:nvPr/>
        </p:nvCxnSpPr>
        <p:spPr>
          <a:xfrm flipH="1">
            <a:off x="10756858" y="3790487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7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נוסיף את הצומת עם הערך </a:t>
            </a:r>
            <a:r>
              <a:rPr lang="en-US" dirty="0"/>
              <a:t>Kanga</a:t>
            </a:r>
            <a:r>
              <a:rPr lang="he-IL" dirty="0"/>
              <a:t> לראש העץ שנוצר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447745" cy="4152517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"Ani"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"Ata"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.setLeft(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.setRight(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"Am"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						"Who"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"I"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he-IL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"Kanga"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he-IL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F41599-154A-418B-A73C-D6B35BDF2FF3}"/>
              </a:ext>
            </a:extLst>
          </p:cNvPr>
          <p:cNvGraphicFramePr>
            <a:graphicFrameLocks/>
          </p:cNvGraphicFramePr>
          <p:nvPr/>
        </p:nvGraphicFramePr>
        <p:xfrm>
          <a:off x="10661716" y="19450"/>
          <a:ext cx="1429636" cy="17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FC9E1FF0-4C73-4926-BD5C-D899FC7D969D}"/>
              </a:ext>
            </a:extLst>
          </p:cNvPr>
          <p:cNvSpPr/>
          <p:nvPr/>
        </p:nvSpPr>
        <p:spPr>
          <a:xfrm>
            <a:off x="9805458" y="2382707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45346-C57B-4F2E-A75C-7E5EF8911FFB}"/>
              </a:ext>
            </a:extLst>
          </p:cNvPr>
          <p:cNvSpPr txBox="1"/>
          <p:nvPr/>
        </p:nvSpPr>
        <p:spPr>
          <a:xfrm>
            <a:off x="10116891" y="219804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CE252592-3815-4B0B-A9C3-B392A6ABABE7}"/>
              </a:ext>
            </a:extLst>
          </p:cNvPr>
          <p:cNvSpPr/>
          <p:nvPr/>
        </p:nvSpPr>
        <p:spPr>
          <a:xfrm>
            <a:off x="9578113" y="3122092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765584-A242-47FF-B52E-9C8ABA27AA9B}"/>
              </a:ext>
            </a:extLst>
          </p:cNvPr>
          <p:cNvSpPr txBox="1"/>
          <p:nvPr/>
        </p:nvSpPr>
        <p:spPr>
          <a:xfrm>
            <a:off x="9889546" y="2937426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cxnSpLocks/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cxnSpLocks/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cxnSpLocks/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cxnSpLocks/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509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n0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  <a:endCxn id="7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16E85B-B893-4044-AAAC-3B04A30A33CB}"/>
              </a:ext>
            </a:extLst>
          </p:cNvPr>
          <p:cNvGrpSpPr>
            <a:grpSpLocks/>
          </p:cNvGrpSpPr>
          <p:nvPr/>
        </p:nvGrpSpPr>
        <p:grpSpPr>
          <a:xfrm>
            <a:off x="11119798" y="4656653"/>
            <a:ext cx="205740" cy="45289"/>
            <a:chOff x="10607040" y="4023360"/>
            <a:chExt cx="274320" cy="8703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85BD7C-E9E3-4B6C-BF26-E3C8F8DEF2F4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3F9DDA-7836-402D-A9AB-B36A07BA2EFA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E18F974-C5F0-4B9F-8014-C2662B00831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9A8EEC-680D-44D2-A0EB-9EF9E9E44C6B}"/>
              </a:ext>
            </a:extLst>
          </p:cNvPr>
          <p:cNvGrpSpPr>
            <a:grpSpLocks/>
          </p:cNvGrpSpPr>
          <p:nvPr/>
        </p:nvGrpSpPr>
        <p:grpSpPr>
          <a:xfrm>
            <a:off x="11390958" y="4656653"/>
            <a:ext cx="205740" cy="45289"/>
            <a:chOff x="10607040" y="4023360"/>
            <a:chExt cx="274320" cy="8703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3B7B88-58C9-4276-8682-BCEE9764145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DF82BA0-B92F-43E0-9E6F-9F5FE4F90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F50C36-F64E-4ABD-A413-7B6CACE728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245F65-9503-4FF4-AEFD-F02551567DC1}"/>
              </a:ext>
            </a:extLst>
          </p:cNvPr>
          <p:cNvGrpSpPr>
            <a:grpSpLocks/>
          </p:cNvGrpSpPr>
          <p:nvPr/>
        </p:nvGrpSpPr>
        <p:grpSpPr>
          <a:xfrm>
            <a:off x="11736044" y="4653473"/>
            <a:ext cx="205740" cy="45289"/>
            <a:chOff x="10607040" y="4023360"/>
            <a:chExt cx="274320" cy="8703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DDAE3F-8E83-4C40-9A94-7BEA65C8441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BB063E-2C81-44EF-9025-6BD152074451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D963E9E-45DB-47FA-B2FC-DB55194E0C8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3CEE04B-3F9D-4835-9989-FBD6C2DE0432}"/>
              </a:ext>
            </a:extLst>
          </p:cNvPr>
          <p:cNvGrpSpPr>
            <a:grpSpLocks/>
          </p:cNvGrpSpPr>
          <p:nvPr/>
        </p:nvGrpSpPr>
        <p:grpSpPr>
          <a:xfrm>
            <a:off x="11968440" y="4652243"/>
            <a:ext cx="205740" cy="45289"/>
            <a:chOff x="10607040" y="4023360"/>
            <a:chExt cx="274320" cy="8703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36E71F1-36CA-47EA-BDC3-2A11E134B34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7EFCE4-8363-437D-9BE7-F1F5B3A0B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A05BE32-9AA8-4925-9C19-9CCA0B46727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52F5376-6520-4B5C-8CCC-1F136D0EFABD}"/>
              </a:ext>
            </a:extLst>
          </p:cNvPr>
          <p:cNvCxnSpPr>
            <a:cxnSpLocks/>
          </p:cNvCxnSpPr>
          <p:nvPr/>
        </p:nvCxnSpPr>
        <p:spPr>
          <a:xfrm>
            <a:off x="11392306" y="453270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EEC10FA-08A2-4A4D-836F-7B92B33D6F8F}"/>
              </a:ext>
            </a:extLst>
          </p:cNvPr>
          <p:cNvCxnSpPr>
            <a:cxnSpLocks/>
          </p:cNvCxnSpPr>
          <p:nvPr/>
        </p:nvCxnSpPr>
        <p:spPr>
          <a:xfrm flipH="1">
            <a:off x="11220953" y="453270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CA7094A-8453-47D6-864E-4A283CB2AA78}"/>
              </a:ext>
            </a:extLst>
          </p:cNvPr>
          <p:cNvCxnSpPr>
            <a:cxnSpLocks/>
          </p:cNvCxnSpPr>
          <p:nvPr/>
        </p:nvCxnSpPr>
        <p:spPr>
          <a:xfrm>
            <a:off x="11953476" y="453270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74296B-9D64-47D8-B432-EE6A8F0ADB60}"/>
              </a:ext>
            </a:extLst>
          </p:cNvPr>
          <p:cNvCxnSpPr>
            <a:cxnSpLocks/>
          </p:cNvCxnSpPr>
          <p:nvPr/>
        </p:nvCxnSpPr>
        <p:spPr>
          <a:xfrm flipH="1">
            <a:off x="11782123" y="453270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BF72F71-7FC3-4075-8D29-57CE0E8E576B}"/>
              </a:ext>
            </a:extLst>
          </p:cNvPr>
          <p:cNvGrpSpPr>
            <a:grpSpLocks/>
          </p:cNvGrpSpPr>
          <p:nvPr/>
        </p:nvGrpSpPr>
        <p:grpSpPr>
          <a:xfrm>
            <a:off x="10655703" y="3914440"/>
            <a:ext cx="205740" cy="45289"/>
            <a:chOff x="10607040" y="4023360"/>
            <a:chExt cx="274320" cy="8703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7FE8B95-0C41-4BE9-81A5-6211C3FFDB3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0A7E339-498D-4106-A2A6-98ED169F264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EBC14D6-C59E-4DA2-9D07-653EC7E9C2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38B1633-5440-4430-9A4F-32E41EB92B8A}"/>
              </a:ext>
            </a:extLst>
          </p:cNvPr>
          <p:cNvGrpSpPr>
            <a:grpSpLocks/>
          </p:cNvGrpSpPr>
          <p:nvPr/>
        </p:nvGrpSpPr>
        <p:grpSpPr>
          <a:xfrm>
            <a:off x="10926863" y="3914440"/>
            <a:ext cx="205740" cy="45289"/>
            <a:chOff x="10607040" y="4023360"/>
            <a:chExt cx="274320" cy="8703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A67FB2F-E9B1-4F3D-8A5B-B7E488AAF41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492BBC-2B0C-45F6-9378-D39F86D2942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3CC40B6-F2DF-489D-AD38-95800B87FEE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96A585-E680-45C5-B07B-8FC07C88AB7D}"/>
              </a:ext>
            </a:extLst>
          </p:cNvPr>
          <p:cNvGrpSpPr>
            <a:grpSpLocks/>
          </p:cNvGrpSpPr>
          <p:nvPr/>
        </p:nvGrpSpPr>
        <p:grpSpPr>
          <a:xfrm>
            <a:off x="11771280" y="2752139"/>
            <a:ext cx="205740" cy="45289"/>
            <a:chOff x="10607040" y="4023360"/>
            <a:chExt cx="274320" cy="87032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C5F97A4-77F0-4321-B3A6-7C379AB203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A8C6B1-9DA0-46B4-A4EB-A05B3ED452F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AD91B0F-25C4-4CB6-B183-BD45B6DCCDC1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28A752E-1D26-4FE2-ACBB-32FE25E3A9BC}"/>
              </a:ext>
            </a:extLst>
          </p:cNvPr>
          <p:cNvCxnSpPr>
            <a:cxnSpLocks/>
          </p:cNvCxnSpPr>
          <p:nvPr/>
        </p:nvCxnSpPr>
        <p:spPr>
          <a:xfrm>
            <a:off x="10928211" y="3790487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B3A593B-8EF3-4F14-A286-61CBAAE50CD4}"/>
              </a:ext>
            </a:extLst>
          </p:cNvPr>
          <p:cNvCxnSpPr>
            <a:cxnSpLocks/>
          </p:cNvCxnSpPr>
          <p:nvPr/>
        </p:nvCxnSpPr>
        <p:spPr>
          <a:xfrm flipH="1">
            <a:off x="10756858" y="3790487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F4E275E-77F1-4784-A869-16FDD9B20E88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11510183" y="2358896"/>
            <a:ext cx="383491" cy="40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3D50E12-56CA-4E13-A55F-A538B78B1C13}"/>
              </a:ext>
            </a:extLst>
          </p:cNvPr>
          <p:cNvGrpSpPr/>
          <p:nvPr/>
        </p:nvGrpSpPr>
        <p:grpSpPr>
          <a:xfrm>
            <a:off x="12102694" y="1598518"/>
            <a:ext cx="2604423" cy="3128821"/>
            <a:chOff x="12102694" y="1598518"/>
            <a:chExt cx="2604423" cy="3128821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0E0CEB5-C75A-43E2-A42F-97A6870E0C3F}"/>
                </a:ext>
              </a:extLst>
            </p:cNvPr>
            <p:cNvGrpSpPr/>
            <p:nvPr/>
          </p:nvGrpSpPr>
          <p:grpSpPr>
            <a:xfrm>
              <a:off x="13411510" y="2714536"/>
              <a:ext cx="531369" cy="361963"/>
              <a:chOff x="10372854" y="3121016"/>
              <a:chExt cx="531369" cy="361963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8EF6DFF5-FE66-4CA8-9154-B5A71A4F22D6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7D29FD8-012E-4939-A521-62D6423F0082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604C8FA0-F729-44C2-908C-9E97A35A9900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1" name="Rectangle: Rounded Corners 4">
                  <a:extLst>
                    <a:ext uri="{FF2B5EF4-FFF2-40B4-BE49-F238E27FC236}">
                      <a16:creationId xmlns:a16="http://schemas.microsoft.com/office/drawing/2014/main" id="{7A58AEA0-8FCF-4500-AE08-1BD1AD143C74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Ani</a:t>
                  </a:r>
                </a:p>
              </p:txBody>
            </p:sp>
          </p:grpSp>
        </p:grp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02DCEA67-02BA-47E3-95B6-3781180FFA6F}"/>
                </a:ext>
              </a:extLst>
            </p:cNvPr>
            <p:cNvSpPr/>
            <p:nvPr/>
          </p:nvSpPr>
          <p:spPr>
            <a:xfrm>
              <a:off x="12330039" y="2408104"/>
              <a:ext cx="1382356" cy="615899"/>
            </a:xfrm>
            <a:prstGeom prst="arc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381F284-78B3-42E2-AA48-086A5DB53BB4}"/>
                </a:ext>
              </a:extLst>
            </p:cNvPr>
            <p:cNvSpPr txBox="1"/>
            <p:nvPr/>
          </p:nvSpPr>
          <p:spPr>
            <a:xfrm>
              <a:off x="12641472" y="2223438"/>
              <a:ext cx="4850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A3E3E"/>
                  </a:solidFill>
                  <a:latin typeface="Consolas" panose="020B0609020204030204" pitchFamily="49" charset="0"/>
                </a:rPr>
                <a:t>n1</a:t>
              </a:r>
              <a:endParaRPr lang="en-US" dirty="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0E812A2-F6F8-4BC7-93FF-45611F65A552}"/>
                </a:ext>
              </a:extLst>
            </p:cNvPr>
            <p:cNvGrpSpPr/>
            <p:nvPr/>
          </p:nvGrpSpPr>
          <p:grpSpPr>
            <a:xfrm>
              <a:off x="13184165" y="3453921"/>
              <a:ext cx="531369" cy="361963"/>
              <a:chOff x="10372854" y="3121016"/>
              <a:chExt cx="531369" cy="361963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56526923-6BFD-43BE-8B3D-89081E870F9B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8FEB21D-0E94-4A5A-A8D5-CD31FDDAFFDC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50D6A2EF-9B8C-4C4E-AA3C-7B7CD654F280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8" name="Rectangle: Rounded Corners 4">
                  <a:extLst>
                    <a:ext uri="{FF2B5EF4-FFF2-40B4-BE49-F238E27FC236}">
                      <a16:creationId xmlns:a16="http://schemas.microsoft.com/office/drawing/2014/main" id="{19675CD5-65B5-4F26-8C29-28273DED77F0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Ata</a:t>
                  </a:r>
                </a:p>
              </p:txBody>
            </p:sp>
          </p:grpSp>
        </p:grp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3D4F4B3E-1427-4632-B684-72C495E37DB0}"/>
                </a:ext>
              </a:extLst>
            </p:cNvPr>
            <p:cNvSpPr/>
            <p:nvPr/>
          </p:nvSpPr>
          <p:spPr>
            <a:xfrm>
              <a:off x="12102694" y="3147489"/>
              <a:ext cx="1382356" cy="615899"/>
            </a:xfrm>
            <a:prstGeom prst="arc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CC94A7A-5746-4E97-B8C2-462C885E987B}"/>
                </a:ext>
              </a:extLst>
            </p:cNvPr>
            <p:cNvSpPr txBox="1"/>
            <p:nvPr/>
          </p:nvSpPr>
          <p:spPr>
            <a:xfrm>
              <a:off x="12414127" y="2962823"/>
              <a:ext cx="4850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A3E3E"/>
                  </a:solidFill>
                  <a:latin typeface="Consolas" panose="020B0609020204030204" pitchFamily="49" charset="0"/>
                </a:rPr>
                <a:t>n2</a:t>
              </a:r>
              <a:endParaRPr lang="en-US" dirty="0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AD59B1F-8088-4D02-BEF4-7557B1D26D9C}"/>
                </a:ext>
              </a:extLst>
            </p:cNvPr>
            <p:cNvCxnSpPr>
              <a:cxnSpLocks/>
              <a:stCxn id="100" idx="2"/>
              <a:endCxn id="105" idx="0"/>
            </p:cNvCxnSpPr>
            <p:nvPr/>
          </p:nvCxnSpPr>
          <p:spPr>
            <a:xfrm flipH="1">
              <a:off x="13426673" y="3076499"/>
              <a:ext cx="273699" cy="377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58B386B-31D2-4255-A2D1-69B487E531B6}"/>
                </a:ext>
              </a:extLst>
            </p:cNvPr>
            <p:cNvGrpSpPr/>
            <p:nvPr/>
          </p:nvGrpSpPr>
          <p:grpSpPr>
            <a:xfrm>
              <a:off x="13825370" y="3444900"/>
              <a:ext cx="531369" cy="361963"/>
              <a:chOff x="10372854" y="3121016"/>
              <a:chExt cx="531369" cy="361963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1F53FC2E-9BAE-43FD-99E1-761CC3D7AA64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87DF6A8-7FF8-447A-8280-9001499EF278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21EA26C0-497D-48FE-87C1-AAD8B1346B1A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6" name="Rectangle: Rounded Corners 4">
                  <a:extLst>
                    <a:ext uri="{FF2B5EF4-FFF2-40B4-BE49-F238E27FC236}">
                      <a16:creationId xmlns:a16="http://schemas.microsoft.com/office/drawing/2014/main" id="{9B8B5F4B-3D98-4CB9-9E6C-1E5FBA5F0A82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Who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2A1E32F-B9CC-45A8-9A52-2AAE6E958D60}"/>
                </a:ext>
              </a:extLst>
            </p:cNvPr>
            <p:cNvGrpSpPr/>
            <p:nvPr/>
          </p:nvGrpSpPr>
          <p:grpSpPr>
            <a:xfrm>
              <a:off x="13598025" y="4184285"/>
              <a:ext cx="531369" cy="361963"/>
              <a:chOff x="10372854" y="3121016"/>
              <a:chExt cx="531369" cy="361963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09848C37-C3B0-46EC-B04C-1EC3146C984F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03937DA2-B83D-46EB-AB9B-FB8E8734E00F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A9D6E9BA-D6E6-4DBC-B32B-9D00C47C1248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1" name="Rectangle: Rounded Corners 4">
                  <a:extLst>
                    <a:ext uri="{FF2B5EF4-FFF2-40B4-BE49-F238E27FC236}">
                      <a16:creationId xmlns:a16="http://schemas.microsoft.com/office/drawing/2014/main" id="{BE4BB148-BA46-4A6E-8B0E-7185C68831D5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dirty="0"/>
                    <a:t>Am</a:t>
                  </a:r>
                  <a:endParaRPr lang="en-US" sz="900" kern="1200" dirty="0"/>
                </a:p>
              </p:txBody>
            </p:sp>
          </p:grpSp>
        </p:grp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28835E12-50A9-424B-B1C9-297E7A52E1A4}"/>
                </a:ext>
              </a:extLst>
            </p:cNvPr>
            <p:cNvCxnSpPr>
              <a:cxnSpLocks/>
              <a:stCxn id="115" idx="2"/>
              <a:endCxn id="118" idx="0"/>
            </p:cNvCxnSpPr>
            <p:nvPr/>
          </p:nvCxnSpPr>
          <p:spPr>
            <a:xfrm flipH="1">
              <a:off x="13840533" y="3806863"/>
              <a:ext cx="273699" cy="377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8639D8F-A050-4589-95B9-413088A05694}"/>
                </a:ext>
              </a:extLst>
            </p:cNvPr>
            <p:cNvCxnSpPr>
              <a:cxnSpLocks/>
              <a:stCxn id="100" idx="2"/>
              <a:endCxn id="101" idx="2"/>
            </p:cNvCxnSpPr>
            <p:nvPr/>
          </p:nvCxnSpPr>
          <p:spPr>
            <a:xfrm flipV="1">
              <a:off x="13700372" y="3067478"/>
              <a:ext cx="0" cy="9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07EBE25F-9948-4771-8141-1492881A1B44}"/>
                </a:ext>
              </a:extLst>
            </p:cNvPr>
            <p:cNvCxnSpPr>
              <a:cxnSpLocks/>
              <a:stCxn id="101" idx="2"/>
              <a:endCxn id="113" idx="0"/>
            </p:cNvCxnSpPr>
            <p:nvPr/>
          </p:nvCxnSpPr>
          <p:spPr>
            <a:xfrm>
              <a:off x="13700372" y="3067478"/>
              <a:ext cx="367506" cy="377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F0297CE-C713-433E-8A4B-C27119B38E4D}"/>
                </a:ext>
              </a:extLst>
            </p:cNvPr>
            <p:cNvGrpSpPr/>
            <p:nvPr/>
          </p:nvGrpSpPr>
          <p:grpSpPr>
            <a:xfrm>
              <a:off x="14175748" y="4184285"/>
              <a:ext cx="531369" cy="361963"/>
              <a:chOff x="10372854" y="3121016"/>
              <a:chExt cx="531369" cy="361963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1605E36A-1555-4048-A2E2-B6C3433D96AD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4D5D42F7-B473-4896-B97E-6D0C7D30B591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4F838AB2-9794-4AAD-9CE6-F5B362DECA96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9" name="Rectangle: Rounded Corners 4">
                  <a:extLst>
                    <a:ext uri="{FF2B5EF4-FFF2-40B4-BE49-F238E27FC236}">
                      <a16:creationId xmlns:a16="http://schemas.microsoft.com/office/drawing/2014/main" id="{FCD37102-6851-445B-9589-93C88644442C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I</a:t>
                  </a:r>
                </a:p>
              </p:txBody>
            </p:sp>
          </p:grpSp>
        </p:grp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19A866F-D714-46E2-A16F-029D43867D17}"/>
                </a:ext>
              </a:extLst>
            </p:cNvPr>
            <p:cNvCxnSpPr>
              <a:cxnSpLocks/>
              <a:stCxn id="116" idx="2"/>
              <a:endCxn id="126" idx="0"/>
            </p:cNvCxnSpPr>
            <p:nvPr/>
          </p:nvCxnSpPr>
          <p:spPr>
            <a:xfrm>
              <a:off x="14114232" y="3797842"/>
              <a:ext cx="304024" cy="386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3E7F9F5-F804-4629-90CB-7D13B27DE0CF}"/>
                </a:ext>
              </a:extLst>
            </p:cNvPr>
            <p:cNvGrpSpPr/>
            <p:nvPr/>
          </p:nvGrpSpPr>
          <p:grpSpPr>
            <a:xfrm>
              <a:off x="13745902" y="2022330"/>
              <a:ext cx="531369" cy="361963"/>
              <a:chOff x="10372854" y="3121016"/>
              <a:chExt cx="531369" cy="361963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7B2F434E-03F6-4539-81CA-1434FD6163B4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452AC9DB-2B3C-4AFE-ACED-3105534F20B3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6B2360EF-CE63-45D8-B597-980885345DFD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5" name="Rectangle: Rounded Corners 4">
                  <a:extLst>
                    <a:ext uri="{FF2B5EF4-FFF2-40B4-BE49-F238E27FC236}">
                      <a16:creationId xmlns:a16="http://schemas.microsoft.com/office/drawing/2014/main" id="{D9C4B2B8-42A0-41FD-AE47-C4DF8530DDAC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Kanga</a:t>
                  </a:r>
                </a:p>
              </p:txBody>
            </p:sp>
          </p:grp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C3C104FB-6CD4-4302-B460-B8404BCDC551}"/>
                </a:ext>
              </a:extLst>
            </p:cNvPr>
            <p:cNvSpPr/>
            <p:nvPr/>
          </p:nvSpPr>
          <p:spPr>
            <a:xfrm>
              <a:off x="12513283" y="1783184"/>
              <a:ext cx="1382356" cy="615899"/>
            </a:xfrm>
            <a:prstGeom prst="arc">
              <a:avLst>
                <a:gd name="adj1" fmla="val 16200000"/>
                <a:gd name="adj2" fmla="val 21237400"/>
              </a:avLst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AD34BBE-2298-465D-90EA-53FEB4D924D3}"/>
                </a:ext>
              </a:extLst>
            </p:cNvPr>
            <p:cNvSpPr txBox="1"/>
            <p:nvPr/>
          </p:nvSpPr>
          <p:spPr>
            <a:xfrm>
              <a:off x="12875516" y="1598518"/>
              <a:ext cx="4850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A3E3E"/>
                  </a:solidFill>
                  <a:latin typeface="Consolas" panose="020B0609020204030204" pitchFamily="49" charset="0"/>
                </a:rPr>
                <a:t>n0</a:t>
              </a:r>
              <a:endParaRPr lang="en-US" dirty="0"/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5307FB3A-4315-47C9-9DEF-1F98B142AA25}"/>
                </a:ext>
              </a:extLst>
            </p:cNvPr>
            <p:cNvCxnSpPr>
              <a:cxnSpLocks/>
              <a:stCxn id="134" idx="2"/>
              <a:endCxn id="102" idx="2"/>
            </p:cNvCxnSpPr>
            <p:nvPr/>
          </p:nvCxnSpPr>
          <p:spPr>
            <a:xfrm flipH="1">
              <a:off x="13712395" y="2384293"/>
              <a:ext cx="322369" cy="3317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9963454-5C05-4314-AD49-55175D4371E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644379" y="4682050"/>
              <a:ext cx="205740" cy="45289"/>
              <a:chOff x="10607040" y="4023360"/>
              <a:chExt cx="274320" cy="87032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8D218A0-EDF7-45B4-B759-35444EE24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58DBA4F6-BA60-48F0-82F5-C32C05006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6D0CF01C-9E50-4D2A-B485-6A3D55250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871C5EB-D8B7-4CE3-8CF2-5786AE451B32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915539" y="4682050"/>
              <a:ext cx="205740" cy="45289"/>
              <a:chOff x="10607040" y="4023360"/>
              <a:chExt cx="274320" cy="87032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DB70059-B93F-4264-9386-48BB1DBB2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D4FCBEC-6FE6-4BD3-8509-6D9401DE7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14F8BFB-75C3-475F-9403-D560A74EF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AB94A2B-7151-4DA4-87F8-A155BC23898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60625" y="4678870"/>
              <a:ext cx="205740" cy="45289"/>
              <a:chOff x="10607040" y="4023360"/>
              <a:chExt cx="274320" cy="87032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B681791-2BC6-4992-8DE7-93D4F01E4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C348A14-E648-46D2-8F16-3B8C3B31D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439BA64-12B3-4073-B2FA-F7670804C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51D4642-E667-4D3A-83EF-007782451066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493021" y="4677640"/>
              <a:ext cx="205740" cy="45289"/>
              <a:chOff x="10607040" y="4023360"/>
              <a:chExt cx="274320" cy="8703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B1D6517-B0A0-4FAB-94F3-ED9E5898A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775F7E4-C663-45BB-A145-D4B21DB96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5475240-403E-40B8-8AFF-FDEE24D10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67B475E1-A0CA-42BD-9539-40646772DE51}"/>
                </a:ext>
              </a:extLst>
            </p:cNvPr>
            <p:cNvCxnSpPr>
              <a:cxnSpLocks/>
            </p:cNvCxnSpPr>
            <p:nvPr/>
          </p:nvCxnSpPr>
          <p:spPr>
            <a:xfrm>
              <a:off x="13916887" y="4558097"/>
              <a:ext cx="120239" cy="13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AA77B3B3-31C4-4C9A-B07A-D019E7E7ED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45534" y="4558097"/>
              <a:ext cx="171353" cy="12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45D0736A-6587-49E8-9F95-C49D952BEFB5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57" y="4558097"/>
              <a:ext cx="120239" cy="13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9342139-5203-4299-ACCF-8DD6FD65FB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06704" y="4558097"/>
              <a:ext cx="171353" cy="12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160BE9E-DC8C-404D-809C-C37DB640BC37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180284" y="3939837"/>
              <a:ext cx="205740" cy="45289"/>
              <a:chOff x="10607040" y="4023360"/>
              <a:chExt cx="274320" cy="87032"/>
            </a:xfrm>
          </p:grpSpPr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17EE35F-B678-478D-8A9D-C98DE43716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D3A32FA-AA0F-4C8A-A05B-54B5B1E42A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EC7A53FE-5978-471E-AC8F-3E0166363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02E0A2C-E311-4D41-8B00-CB29594BB19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451444" y="3939837"/>
              <a:ext cx="205740" cy="45289"/>
              <a:chOff x="10607040" y="4023360"/>
              <a:chExt cx="274320" cy="87032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0E17701-0599-4D03-8DEF-C0B315FBE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E212621-A94F-4BA1-B0EC-6183C9E68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67F8B18-F9CB-4531-8DDD-BC49F3775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94882B6-3C21-4B92-A37F-E2326B8E6FD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95861" y="2777536"/>
              <a:ext cx="205740" cy="45289"/>
              <a:chOff x="10607040" y="4023360"/>
              <a:chExt cx="274320" cy="87032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5483028-C186-4157-9252-42C41E847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51899BD-9845-4E01-A2AD-3A004C822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DD5CB62-6061-400A-B85E-137ED8E028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AEB84D54-21A8-4D7C-B84C-E0FA3E8284A9}"/>
                </a:ext>
              </a:extLst>
            </p:cNvPr>
            <p:cNvCxnSpPr>
              <a:cxnSpLocks/>
            </p:cNvCxnSpPr>
            <p:nvPr/>
          </p:nvCxnSpPr>
          <p:spPr>
            <a:xfrm>
              <a:off x="13452792" y="3815884"/>
              <a:ext cx="120239" cy="13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57B516FA-766C-43B5-890E-B64FA1A36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81439" y="3815884"/>
              <a:ext cx="171353" cy="12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EE94908-F378-49AB-9688-53D365CE696E}"/>
                </a:ext>
              </a:extLst>
            </p:cNvPr>
            <p:cNvCxnSpPr>
              <a:cxnSpLocks/>
              <a:stCxn id="134" idx="2"/>
            </p:cNvCxnSpPr>
            <p:nvPr/>
          </p:nvCxnSpPr>
          <p:spPr>
            <a:xfrm>
              <a:off x="14034764" y="2384293"/>
              <a:ext cx="383491" cy="400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29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נוודא שהעץ שיצרנו תקין, ונציג אותו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511410" cy="4152517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"Ani"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"Ata"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.setLeft(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.setRight(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"Am"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						"Who"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BinNode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&lt;String&gt;(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"I"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BinNode&lt;String&gt;(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"Kanga"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BinTreeUtils.</a:t>
            </a:r>
            <a:r>
              <a:rPr 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treeIsValid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BinTreeCanvas.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addTree(</a:t>
            </a:r>
            <a:r>
              <a:rPr lang="en-US" sz="2000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F41599-154A-418B-A73C-D6B35BDF2FF3}"/>
              </a:ext>
            </a:extLst>
          </p:cNvPr>
          <p:cNvGraphicFramePr>
            <a:graphicFrameLocks/>
          </p:cNvGraphicFramePr>
          <p:nvPr/>
        </p:nvGraphicFramePr>
        <p:xfrm>
          <a:off x="10661716" y="19450"/>
          <a:ext cx="1429636" cy="17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FC9E1FF0-4C73-4926-BD5C-D899FC7D969D}"/>
              </a:ext>
            </a:extLst>
          </p:cNvPr>
          <p:cNvSpPr/>
          <p:nvPr/>
        </p:nvSpPr>
        <p:spPr>
          <a:xfrm>
            <a:off x="9805458" y="2382707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45346-C57B-4F2E-A75C-7E5EF8911FFB}"/>
              </a:ext>
            </a:extLst>
          </p:cNvPr>
          <p:cNvSpPr txBox="1"/>
          <p:nvPr/>
        </p:nvSpPr>
        <p:spPr>
          <a:xfrm>
            <a:off x="10116891" y="219804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CE252592-3815-4B0B-A9C3-B392A6ABABE7}"/>
              </a:ext>
            </a:extLst>
          </p:cNvPr>
          <p:cNvSpPr/>
          <p:nvPr/>
        </p:nvSpPr>
        <p:spPr>
          <a:xfrm>
            <a:off x="9578113" y="3122092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765584-A242-47FF-B52E-9C8ABA27AA9B}"/>
              </a:ext>
            </a:extLst>
          </p:cNvPr>
          <p:cNvSpPr txBox="1"/>
          <p:nvPr/>
        </p:nvSpPr>
        <p:spPr>
          <a:xfrm>
            <a:off x="9889546" y="2937426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cxnSpLocks/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cxnSpLocks/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cxnSpLocks/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cxnSpLocks/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509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n0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  <a:endCxn id="7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16E85B-B893-4044-AAAC-3B04A30A33CB}"/>
              </a:ext>
            </a:extLst>
          </p:cNvPr>
          <p:cNvGrpSpPr>
            <a:grpSpLocks/>
          </p:cNvGrpSpPr>
          <p:nvPr/>
        </p:nvGrpSpPr>
        <p:grpSpPr>
          <a:xfrm>
            <a:off x="11119798" y="4656653"/>
            <a:ext cx="205740" cy="45289"/>
            <a:chOff x="10607040" y="4023360"/>
            <a:chExt cx="274320" cy="8703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85BD7C-E9E3-4B6C-BF26-E3C8F8DEF2F4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3F9DDA-7836-402D-A9AB-B36A07BA2EFA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E18F974-C5F0-4B9F-8014-C2662B00831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9A8EEC-680D-44D2-A0EB-9EF9E9E44C6B}"/>
              </a:ext>
            </a:extLst>
          </p:cNvPr>
          <p:cNvGrpSpPr>
            <a:grpSpLocks/>
          </p:cNvGrpSpPr>
          <p:nvPr/>
        </p:nvGrpSpPr>
        <p:grpSpPr>
          <a:xfrm>
            <a:off x="11390958" y="4656653"/>
            <a:ext cx="205740" cy="45289"/>
            <a:chOff x="10607040" y="4023360"/>
            <a:chExt cx="274320" cy="8703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3B7B88-58C9-4276-8682-BCEE9764145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DF82BA0-B92F-43E0-9E6F-9F5FE4F90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F50C36-F64E-4ABD-A413-7B6CACE728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245F65-9503-4FF4-AEFD-F02551567DC1}"/>
              </a:ext>
            </a:extLst>
          </p:cNvPr>
          <p:cNvGrpSpPr>
            <a:grpSpLocks/>
          </p:cNvGrpSpPr>
          <p:nvPr/>
        </p:nvGrpSpPr>
        <p:grpSpPr>
          <a:xfrm>
            <a:off x="11736044" y="4653473"/>
            <a:ext cx="205740" cy="45289"/>
            <a:chOff x="10607040" y="4023360"/>
            <a:chExt cx="274320" cy="8703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DDAE3F-8E83-4C40-9A94-7BEA65C8441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BB063E-2C81-44EF-9025-6BD152074451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D963E9E-45DB-47FA-B2FC-DB55194E0C8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3CEE04B-3F9D-4835-9989-FBD6C2DE0432}"/>
              </a:ext>
            </a:extLst>
          </p:cNvPr>
          <p:cNvGrpSpPr>
            <a:grpSpLocks/>
          </p:cNvGrpSpPr>
          <p:nvPr/>
        </p:nvGrpSpPr>
        <p:grpSpPr>
          <a:xfrm>
            <a:off x="11968440" y="4652243"/>
            <a:ext cx="205740" cy="45289"/>
            <a:chOff x="10607040" y="4023360"/>
            <a:chExt cx="274320" cy="8703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36E71F1-36CA-47EA-BDC3-2A11E134B34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7EFCE4-8363-437D-9BE7-F1F5B3A0B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A05BE32-9AA8-4925-9C19-9CCA0B46727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52F5376-6520-4B5C-8CCC-1F136D0EFABD}"/>
              </a:ext>
            </a:extLst>
          </p:cNvPr>
          <p:cNvCxnSpPr>
            <a:cxnSpLocks/>
          </p:cNvCxnSpPr>
          <p:nvPr/>
        </p:nvCxnSpPr>
        <p:spPr>
          <a:xfrm>
            <a:off x="11392306" y="453270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EEC10FA-08A2-4A4D-836F-7B92B33D6F8F}"/>
              </a:ext>
            </a:extLst>
          </p:cNvPr>
          <p:cNvCxnSpPr>
            <a:cxnSpLocks/>
          </p:cNvCxnSpPr>
          <p:nvPr/>
        </p:nvCxnSpPr>
        <p:spPr>
          <a:xfrm flipH="1">
            <a:off x="11220953" y="453270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CA7094A-8453-47D6-864E-4A283CB2AA78}"/>
              </a:ext>
            </a:extLst>
          </p:cNvPr>
          <p:cNvCxnSpPr>
            <a:cxnSpLocks/>
          </p:cNvCxnSpPr>
          <p:nvPr/>
        </p:nvCxnSpPr>
        <p:spPr>
          <a:xfrm>
            <a:off x="11953476" y="453270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74296B-9D64-47D8-B432-EE6A8F0ADB60}"/>
              </a:ext>
            </a:extLst>
          </p:cNvPr>
          <p:cNvCxnSpPr>
            <a:cxnSpLocks/>
          </p:cNvCxnSpPr>
          <p:nvPr/>
        </p:nvCxnSpPr>
        <p:spPr>
          <a:xfrm flipH="1">
            <a:off x="11782123" y="453270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BF72F71-7FC3-4075-8D29-57CE0E8E576B}"/>
              </a:ext>
            </a:extLst>
          </p:cNvPr>
          <p:cNvGrpSpPr>
            <a:grpSpLocks/>
          </p:cNvGrpSpPr>
          <p:nvPr/>
        </p:nvGrpSpPr>
        <p:grpSpPr>
          <a:xfrm>
            <a:off x="10655703" y="3914440"/>
            <a:ext cx="205740" cy="45289"/>
            <a:chOff x="10607040" y="4023360"/>
            <a:chExt cx="274320" cy="8703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7FE8B95-0C41-4BE9-81A5-6211C3FFDB3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0A7E339-498D-4106-A2A6-98ED169F264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EBC14D6-C59E-4DA2-9D07-653EC7E9C2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38B1633-5440-4430-9A4F-32E41EB92B8A}"/>
              </a:ext>
            </a:extLst>
          </p:cNvPr>
          <p:cNvGrpSpPr>
            <a:grpSpLocks/>
          </p:cNvGrpSpPr>
          <p:nvPr/>
        </p:nvGrpSpPr>
        <p:grpSpPr>
          <a:xfrm>
            <a:off x="10926863" y="3914440"/>
            <a:ext cx="205740" cy="45289"/>
            <a:chOff x="10607040" y="4023360"/>
            <a:chExt cx="274320" cy="8703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A67FB2F-E9B1-4F3D-8A5B-B7E488AAF41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492BBC-2B0C-45F6-9378-D39F86D2942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3CC40B6-F2DF-489D-AD38-95800B87FEE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96A585-E680-45C5-B07B-8FC07C88AB7D}"/>
              </a:ext>
            </a:extLst>
          </p:cNvPr>
          <p:cNvGrpSpPr>
            <a:grpSpLocks/>
          </p:cNvGrpSpPr>
          <p:nvPr/>
        </p:nvGrpSpPr>
        <p:grpSpPr>
          <a:xfrm>
            <a:off x="11771280" y="2752139"/>
            <a:ext cx="205740" cy="45289"/>
            <a:chOff x="10607040" y="4023360"/>
            <a:chExt cx="274320" cy="87032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C5F97A4-77F0-4321-B3A6-7C379AB203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A8C6B1-9DA0-46B4-A4EB-A05B3ED452F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AD91B0F-25C4-4CB6-B183-BD45B6DCCDC1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28A752E-1D26-4FE2-ACBB-32FE25E3A9BC}"/>
              </a:ext>
            </a:extLst>
          </p:cNvPr>
          <p:cNvCxnSpPr>
            <a:cxnSpLocks/>
          </p:cNvCxnSpPr>
          <p:nvPr/>
        </p:nvCxnSpPr>
        <p:spPr>
          <a:xfrm>
            <a:off x="10928211" y="3790487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B3A593B-8EF3-4F14-A286-61CBAAE50CD4}"/>
              </a:ext>
            </a:extLst>
          </p:cNvPr>
          <p:cNvCxnSpPr>
            <a:cxnSpLocks/>
          </p:cNvCxnSpPr>
          <p:nvPr/>
        </p:nvCxnSpPr>
        <p:spPr>
          <a:xfrm flipH="1">
            <a:off x="10756858" y="3790487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F4E275E-77F1-4784-A869-16FDD9B20E88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11510183" y="2358896"/>
            <a:ext cx="383491" cy="40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3D50E12-56CA-4E13-A55F-A538B78B1C13}"/>
              </a:ext>
            </a:extLst>
          </p:cNvPr>
          <p:cNvGrpSpPr/>
          <p:nvPr/>
        </p:nvGrpSpPr>
        <p:grpSpPr>
          <a:xfrm>
            <a:off x="12102694" y="1598518"/>
            <a:ext cx="2604423" cy="3128821"/>
            <a:chOff x="12102694" y="1598518"/>
            <a:chExt cx="2604423" cy="3128821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0E0CEB5-C75A-43E2-A42F-97A6870E0C3F}"/>
                </a:ext>
              </a:extLst>
            </p:cNvPr>
            <p:cNvGrpSpPr/>
            <p:nvPr/>
          </p:nvGrpSpPr>
          <p:grpSpPr>
            <a:xfrm>
              <a:off x="13411510" y="2714536"/>
              <a:ext cx="531369" cy="361963"/>
              <a:chOff x="10372854" y="3121016"/>
              <a:chExt cx="531369" cy="361963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8EF6DFF5-FE66-4CA8-9154-B5A71A4F22D6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7D29FD8-012E-4939-A521-62D6423F0082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604C8FA0-F729-44C2-908C-9E97A35A9900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1" name="Rectangle: Rounded Corners 4">
                  <a:extLst>
                    <a:ext uri="{FF2B5EF4-FFF2-40B4-BE49-F238E27FC236}">
                      <a16:creationId xmlns:a16="http://schemas.microsoft.com/office/drawing/2014/main" id="{7A58AEA0-8FCF-4500-AE08-1BD1AD143C74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Ani</a:t>
                  </a:r>
                </a:p>
              </p:txBody>
            </p:sp>
          </p:grpSp>
        </p:grp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02DCEA67-02BA-47E3-95B6-3781180FFA6F}"/>
                </a:ext>
              </a:extLst>
            </p:cNvPr>
            <p:cNvSpPr/>
            <p:nvPr/>
          </p:nvSpPr>
          <p:spPr>
            <a:xfrm>
              <a:off x="12330039" y="2408104"/>
              <a:ext cx="1382356" cy="615899"/>
            </a:xfrm>
            <a:prstGeom prst="arc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381F284-78B3-42E2-AA48-086A5DB53BB4}"/>
                </a:ext>
              </a:extLst>
            </p:cNvPr>
            <p:cNvSpPr txBox="1"/>
            <p:nvPr/>
          </p:nvSpPr>
          <p:spPr>
            <a:xfrm>
              <a:off x="12641472" y="2223438"/>
              <a:ext cx="4850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A3E3E"/>
                  </a:solidFill>
                  <a:latin typeface="Consolas" panose="020B0609020204030204" pitchFamily="49" charset="0"/>
                </a:rPr>
                <a:t>n1</a:t>
              </a:r>
              <a:endParaRPr lang="en-US" dirty="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0E812A2-F6F8-4BC7-93FF-45611F65A552}"/>
                </a:ext>
              </a:extLst>
            </p:cNvPr>
            <p:cNvGrpSpPr/>
            <p:nvPr/>
          </p:nvGrpSpPr>
          <p:grpSpPr>
            <a:xfrm>
              <a:off x="13184165" y="3453921"/>
              <a:ext cx="531369" cy="361963"/>
              <a:chOff x="10372854" y="3121016"/>
              <a:chExt cx="531369" cy="361963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56526923-6BFD-43BE-8B3D-89081E870F9B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8FEB21D-0E94-4A5A-A8D5-CD31FDDAFFDC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50D6A2EF-9B8C-4C4E-AA3C-7B7CD654F280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8" name="Rectangle: Rounded Corners 4">
                  <a:extLst>
                    <a:ext uri="{FF2B5EF4-FFF2-40B4-BE49-F238E27FC236}">
                      <a16:creationId xmlns:a16="http://schemas.microsoft.com/office/drawing/2014/main" id="{19675CD5-65B5-4F26-8C29-28273DED77F0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Ata</a:t>
                  </a:r>
                </a:p>
              </p:txBody>
            </p:sp>
          </p:grpSp>
        </p:grp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3D4F4B3E-1427-4632-B684-72C495E37DB0}"/>
                </a:ext>
              </a:extLst>
            </p:cNvPr>
            <p:cNvSpPr/>
            <p:nvPr/>
          </p:nvSpPr>
          <p:spPr>
            <a:xfrm>
              <a:off x="12102694" y="3147489"/>
              <a:ext cx="1382356" cy="615899"/>
            </a:xfrm>
            <a:prstGeom prst="arc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CC94A7A-5746-4E97-B8C2-462C885E987B}"/>
                </a:ext>
              </a:extLst>
            </p:cNvPr>
            <p:cNvSpPr txBox="1"/>
            <p:nvPr/>
          </p:nvSpPr>
          <p:spPr>
            <a:xfrm>
              <a:off x="12414127" y="2962823"/>
              <a:ext cx="4850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A3E3E"/>
                  </a:solidFill>
                  <a:latin typeface="Consolas" panose="020B0609020204030204" pitchFamily="49" charset="0"/>
                </a:rPr>
                <a:t>n2</a:t>
              </a:r>
              <a:endParaRPr lang="en-US" dirty="0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AD59B1F-8088-4D02-BEF4-7557B1D26D9C}"/>
                </a:ext>
              </a:extLst>
            </p:cNvPr>
            <p:cNvCxnSpPr>
              <a:cxnSpLocks/>
              <a:stCxn id="100" idx="2"/>
              <a:endCxn id="105" idx="0"/>
            </p:cNvCxnSpPr>
            <p:nvPr/>
          </p:nvCxnSpPr>
          <p:spPr>
            <a:xfrm flipH="1">
              <a:off x="13426673" y="3076499"/>
              <a:ext cx="273699" cy="377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58B386B-31D2-4255-A2D1-69B487E531B6}"/>
                </a:ext>
              </a:extLst>
            </p:cNvPr>
            <p:cNvGrpSpPr/>
            <p:nvPr/>
          </p:nvGrpSpPr>
          <p:grpSpPr>
            <a:xfrm>
              <a:off x="13825370" y="3444900"/>
              <a:ext cx="531369" cy="361963"/>
              <a:chOff x="10372854" y="3121016"/>
              <a:chExt cx="531369" cy="361963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1F53FC2E-9BAE-43FD-99E1-761CC3D7AA64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87DF6A8-7FF8-447A-8280-9001499EF278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21EA26C0-497D-48FE-87C1-AAD8B1346B1A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6" name="Rectangle: Rounded Corners 4">
                  <a:extLst>
                    <a:ext uri="{FF2B5EF4-FFF2-40B4-BE49-F238E27FC236}">
                      <a16:creationId xmlns:a16="http://schemas.microsoft.com/office/drawing/2014/main" id="{9B8B5F4B-3D98-4CB9-9E6C-1E5FBA5F0A82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Who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2A1E32F-B9CC-45A8-9A52-2AAE6E958D60}"/>
                </a:ext>
              </a:extLst>
            </p:cNvPr>
            <p:cNvGrpSpPr/>
            <p:nvPr/>
          </p:nvGrpSpPr>
          <p:grpSpPr>
            <a:xfrm>
              <a:off x="13598025" y="4184285"/>
              <a:ext cx="531369" cy="361963"/>
              <a:chOff x="10372854" y="3121016"/>
              <a:chExt cx="531369" cy="361963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09848C37-C3B0-46EC-B04C-1EC3146C984F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03937DA2-B83D-46EB-AB9B-FB8E8734E00F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A9D6E9BA-D6E6-4DBC-B32B-9D00C47C1248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1" name="Rectangle: Rounded Corners 4">
                  <a:extLst>
                    <a:ext uri="{FF2B5EF4-FFF2-40B4-BE49-F238E27FC236}">
                      <a16:creationId xmlns:a16="http://schemas.microsoft.com/office/drawing/2014/main" id="{BE4BB148-BA46-4A6E-8B0E-7185C68831D5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dirty="0"/>
                    <a:t>Am</a:t>
                  </a:r>
                  <a:endParaRPr lang="en-US" sz="900" kern="1200" dirty="0"/>
                </a:p>
              </p:txBody>
            </p:sp>
          </p:grpSp>
        </p:grp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28835E12-50A9-424B-B1C9-297E7A52E1A4}"/>
                </a:ext>
              </a:extLst>
            </p:cNvPr>
            <p:cNvCxnSpPr>
              <a:cxnSpLocks/>
              <a:stCxn id="115" idx="2"/>
              <a:endCxn id="118" idx="0"/>
            </p:cNvCxnSpPr>
            <p:nvPr/>
          </p:nvCxnSpPr>
          <p:spPr>
            <a:xfrm flipH="1">
              <a:off x="13840533" y="3806863"/>
              <a:ext cx="273699" cy="377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8639D8F-A050-4589-95B9-413088A05694}"/>
                </a:ext>
              </a:extLst>
            </p:cNvPr>
            <p:cNvCxnSpPr>
              <a:cxnSpLocks/>
              <a:stCxn id="100" idx="2"/>
              <a:endCxn id="101" idx="2"/>
            </p:cNvCxnSpPr>
            <p:nvPr/>
          </p:nvCxnSpPr>
          <p:spPr>
            <a:xfrm flipV="1">
              <a:off x="13700372" y="3067478"/>
              <a:ext cx="0" cy="9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07EBE25F-9948-4771-8141-1492881A1B44}"/>
                </a:ext>
              </a:extLst>
            </p:cNvPr>
            <p:cNvCxnSpPr>
              <a:cxnSpLocks/>
              <a:stCxn id="101" idx="2"/>
              <a:endCxn id="113" idx="0"/>
            </p:cNvCxnSpPr>
            <p:nvPr/>
          </p:nvCxnSpPr>
          <p:spPr>
            <a:xfrm>
              <a:off x="13700372" y="3067478"/>
              <a:ext cx="367506" cy="377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F0297CE-C713-433E-8A4B-C27119B38E4D}"/>
                </a:ext>
              </a:extLst>
            </p:cNvPr>
            <p:cNvGrpSpPr/>
            <p:nvPr/>
          </p:nvGrpSpPr>
          <p:grpSpPr>
            <a:xfrm>
              <a:off x="14175748" y="4184285"/>
              <a:ext cx="531369" cy="361963"/>
              <a:chOff x="10372854" y="3121016"/>
              <a:chExt cx="531369" cy="361963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1605E36A-1555-4048-A2E2-B6C3433D96AD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4D5D42F7-B473-4896-B97E-6D0C7D30B591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4F838AB2-9794-4AAD-9CE6-F5B362DECA96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9" name="Rectangle: Rounded Corners 4">
                  <a:extLst>
                    <a:ext uri="{FF2B5EF4-FFF2-40B4-BE49-F238E27FC236}">
                      <a16:creationId xmlns:a16="http://schemas.microsoft.com/office/drawing/2014/main" id="{FCD37102-6851-445B-9589-93C88644442C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I</a:t>
                  </a:r>
                </a:p>
              </p:txBody>
            </p:sp>
          </p:grpSp>
        </p:grp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19A866F-D714-46E2-A16F-029D43867D17}"/>
                </a:ext>
              </a:extLst>
            </p:cNvPr>
            <p:cNvCxnSpPr>
              <a:cxnSpLocks/>
              <a:stCxn id="116" idx="2"/>
              <a:endCxn id="126" idx="0"/>
            </p:cNvCxnSpPr>
            <p:nvPr/>
          </p:nvCxnSpPr>
          <p:spPr>
            <a:xfrm>
              <a:off x="14114232" y="3797842"/>
              <a:ext cx="304024" cy="386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3E7F9F5-F804-4629-90CB-7D13B27DE0CF}"/>
                </a:ext>
              </a:extLst>
            </p:cNvPr>
            <p:cNvGrpSpPr/>
            <p:nvPr/>
          </p:nvGrpSpPr>
          <p:grpSpPr>
            <a:xfrm>
              <a:off x="13745902" y="2022330"/>
              <a:ext cx="531369" cy="361963"/>
              <a:chOff x="10372854" y="3121016"/>
              <a:chExt cx="531369" cy="361963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7B2F434E-03F6-4539-81CA-1434FD6163B4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452AC9DB-2B3C-4AFE-ACED-3105534F20B3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6B2360EF-CE63-45D8-B597-980885345DFD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5" name="Rectangle: Rounded Corners 4">
                  <a:extLst>
                    <a:ext uri="{FF2B5EF4-FFF2-40B4-BE49-F238E27FC236}">
                      <a16:creationId xmlns:a16="http://schemas.microsoft.com/office/drawing/2014/main" id="{D9C4B2B8-42A0-41FD-AE47-C4DF8530DDAC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Kanga</a:t>
                  </a:r>
                </a:p>
              </p:txBody>
            </p:sp>
          </p:grp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C3C104FB-6CD4-4302-B460-B8404BCDC551}"/>
                </a:ext>
              </a:extLst>
            </p:cNvPr>
            <p:cNvSpPr/>
            <p:nvPr/>
          </p:nvSpPr>
          <p:spPr>
            <a:xfrm>
              <a:off x="12513283" y="1783184"/>
              <a:ext cx="1382356" cy="615899"/>
            </a:xfrm>
            <a:prstGeom prst="arc">
              <a:avLst>
                <a:gd name="adj1" fmla="val 16200000"/>
                <a:gd name="adj2" fmla="val 21237400"/>
              </a:avLst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AD34BBE-2298-465D-90EA-53FEB4D924D3}"/>
                </a:ext>
              </a:extLst>
            </p:cNvPr>
            <p:cNvSpPr txBox="1"/>
            <p:nvPr/>
          </p:nvSpPr>
          <p:spPr>
            <a:xfrm>
              <a:off x="12875516" y="1598518"/>
              <a:ext cx="4850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A3E3E"/>
                  </a:solidFill>
                  <a:latin typeface="Consolas" panose="020B0609020204030204" pitchFamily="49" charset="0"/>
                </a:rPr>
                <a:t>n0</a:t>
              </a:r>
              <a:endParaRPr lang="en-US" dirty="0"/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5307FB3A-4315-47C9-9DEF-1F98B142AA25}"/>
                </a:ext>
              </a:extLst>
            </p:cNvPr>
            <p:cNvCxnSpPr>
              <a:cxnSpLocks/>
              <a:stCxn id="134" idx="2"/>
              <a:endCxn id="102" idx="2"/>
            </p:cNvCxnSpPr>
            <p:nvPr/>
          </p:nvCxnSpPr>
          <p:spPr>
            <a:xfrm flipH="1">
              <a:off x="13712395" y="2384293"/>
              <a:ext cx="322369" cy="3317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9963454-5C05-4314-AD49-55175D4371E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644379" y="4682050"/>
              <a:ext cx="205740" cy="45289"/>
              <a:chOff x="10607040" y="4023360"/>
              <a:chExt cx="274320" cy="87032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8D218A0-EDF7-45B4-B759-35444EE24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58DBA4F6-BA60-48F0-82F5-C32C05006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6D0CF01C-9E50-4D2A-B485-6A3D55250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871C5EB-D8B7-4CE3-8CF2-5786AE451B32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915539" y="4682050"/>
              <a:ext cx="205740" cy="45289"/>
              <a:chOff x="10607040" y="4023360"/>
              <a:chExt cx="274320" cy="87032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DB70059-B93F-4264-9386-48BB1DBB2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D4FCBEC-6FE6-4BD3-8509-6D9401DE7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14F8BFB-75C3-475F-9403-D560A74EF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AB94A2B-7151-4DA4-87F8-A155BC23898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60625" y="4678870"/>
              <a:ext cx="205740" cy="45289"/>
              <a:chOff x="10607040" y="4023360"/>
              <a:chExt cx="274320" cy="87032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B681791-2BC6-4992-8DE7-93D4F01E4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C348A14-E648-46D2-8F16-3B8C3B31D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439BA64-12B3-4073-B2FA-F7670804C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51D4642-E667-4D3A-83EF-007782451066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493021" y="4677640"/>
              <a:ext cx="205740" cy="45289"/>
              <a:chOff x="10607040" y="4023360"/>
              <a:chExt cx="274320" cy="8703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B1D6517-B0A0-4FAB-94F3-ED9E5898A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775F7E4-C663-45BB-A145-D4B21DB96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5475240-403E-40B8-8AFF-FDEE24D10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67B475E1-A0CA-42BD-9539-40646772DE51}"/>
                </a:ext>
              </a:extLst>
            </p:cNvPr>
            <p:cNvCxnSpPr>
              <a:cxnSpLocks/>
            </p:cNvCxnSpPr>
            <p:nvPr/>
          </p:nvCxnSpPr>
          <p:spPr>
            <a:xfrm>
              <a:off x="13916887" y="4558097"/>
              <a:ext cx="120239" cy="13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AA77B3B3-31C4-4C9A-B07A-D019E7E7ED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45534" y="4558097"/>
              <a:ext cx="171353" cy="12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45D0736A-6587-49E8-9F95-C49D952BEFB5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57" y="4558097"/>
              <a:ext cx="120239" cy="13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9342139-5203-4299-ACCF-8DD6FD65FB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06704" y="4558097"/>
              <a:ext cx="171353" cy="12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160BE9E-DC8C-404D-809C-C37DB640BC37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180284" y="3939837"/>
              <a:ext cx="205740" cy="45289"/>
              <a:chOff x="10607040" y="4023360"/>
              <a:chExt cx="274320" cy="87032"/>
            </a:xfrm>
          </p:grpSpPr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17EE35F-B678-478D-8A9D-C98DE43716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D3A32FA-AA0F-4C8A-A05B-54B5B1E42A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EC7A53FE-5978-471E-AC8F-3E0166363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02E0A2C-E311-4D41-8B00-CB29594BB19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451444" y="3939837"/>
              <a:ext cx="205740" cy="45289"/>
              <a:chOff x="10607040" y="4023360"/>
              <a:chExt cx="274320" cy="87032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0E17701-0599-4D03-8DEF-C0B315FBE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E212621-A94F-4BA1-B0EC-6183C9E68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67F8B18-F9CB-4531-8DDD-BC49F3775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94882B6-3C21-4B92-A37F-E2326B8E6FD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95861" y="2777536"/>
              <a:ext cx="205740" cy="45289"/>
              <a:chOff x="10607040" y="4023360"/>
              <a:chExt cx="274320" cy="87032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5483028-C186-4157-9252-42C41E847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51899BD-9845-4E01-A2AD-3A004C822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DD5CB62-6061-400A-B85E-137ED8E028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AEB84D54-21A8-4D7C-B84C-E0FA3E8284A9}"/>
                </a:ext>
              </a:extLst>
            </p:cNvPr>
            <p:cNvCxnSpPr>
              <a:cxnSpLocks/>
            </p:cNvCxnSpPr>
            <p:nvPr/>
          </p:nvCxnSpPr>
          <p:spPr>
            <a:xfrm>
              <a:off x="13452792" y="3815884"/>
              <a:ext cx="120239" cy="13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57B516FA-766C-43B5-890E-B64FA1A36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81439" y="3815884"/>
              <a:ext cx="171353" cy="12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EE94908-F378-49AB-9688-53D365CE696E}"/>
                </a:ext>
              </a:extLst>
            </p:cNvPr>
            <p:cNvCxnSpPr>
              <a:cxnSpLocks/>
              <a:stCxn id="134" idx="2"/>
            </p:cNvCxnSpPr>
            <p:nvPr/>
          </p:nvCxnSpPr>
          <p:spPr>
            <a:xfrm>
              <a:off x="14034764" y="2384293"/>
              <a:ext cx="383491" cy="400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79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פלט של </a:t>
            </a:r>
            <a:r>
              <a:rPr lang="en-US" dirty="0"/>
              <a:t>BinTreeCanvas.addTree(bn);</a:t>
            </a:r>
            <a:r>
              <a:rPr lang="he-IL" dirty="0"/>
              <a:t> מ </a:t>
            </a:r>
            <a:r>
              <a:rPr lang="en-US" dirty="0"/>
              <a:t>unit4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F41599-154A-418B-A73C-D6B35BDF2FF3}"/>
              </a:ext>
            </a:extLst>
          </p:cNvPr>
          <p:cNvGraphicFramePr>
            <a:graphicFrameLocks/>
          </p:cNvGraphicFramePr>
          <p:nvPr/>
        </p:nvGraphicFramePr>
        <p:xfrm>
          <a:off x="10661716" y="19450"/>
          <a:ext cx="1429636" cy="17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FC9E1FF0-4C73-4926-BD5C-D899FC7D969D}"/>
              </a:ext>
            </a:extLst>
          </p:cNvPr>
          <p:cNvSpPr/>
          <p:nvPr/>
        </p:nvSpPr>
        <p:spPr>
          <a:xfrm>
            <a:off x="9805458" y="2382707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45346-C57B-4F2E-A75C-7E5EF8911FFB}"/>
              </a:ext>
            </a:extLst>
          </p:cNvPr>
          <p:cNvSpPr txBox="1"/>
          <p:nvPr/>
        </p:nvSpPr>
        <p:spPr>
          <a:xfrm>
            <a:off x="10116891" y="219804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n1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CE252592-3815-4B0B-A9C3-B392A6ABABE7}"/>
              </a:ext>
            </a:extLst>
          </p:cNvPr>
          <p:cNvSpPr/>
          <p:nvPr/>
        </p:nvSpPr>
        <p:spPr>
          <a:xfrm>
            <a:off x="9578113" y="3122092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765584-A242-47FF-B52E-9C8ABA27AA9B}"/>
              </a:ext>
            </a:extLst>
          </p:cNvPr>
          <p:cNvSpPr txBox="1"/>
          <p:nvPr/>
        </p:nvSpPr>
        <p:spPr>
          <a:xfrm>
            <a:off x="9889546" y="2937426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n2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cxnSpLocks/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cxnSpLocks/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cxnSpLocks/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cxnSpLocks/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509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n0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  <a:endCxn id="7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16E85B-B893-4044-AAAC-3B04A30A33CB}"/>
              </a:ext>
            </a:extLst>
          </p:cNvPr>
          <p:cNvGrpSpPr>
            <a:grpSpLocks/>
          </p:cNvGrpSpPr>
          <p:nvPr/>
        </p:nvGrpSpPr>
        <p:grpSpPr>
          <a:xfrm>
            <a:off x="11119798" y="4656653"/>
            <a:ext cx="205740" cy="45289"/>
            <a:chOff x="10607040" y="4023360"/>
            <a:chExt cx="274320" cy="8703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85BD7C-E9E3-4B6C-BF26-E3C8F8DEF2F4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3F9DDA-7836-402D-A9AB-B36A07BA2EFA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E18F974-C5F0-4B9F-8014-C2662B00831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9A8EEC-680D-44D2-A0EB-9EF9E9E44C6B}"/>
              </a:ext>
            </a:extLst>
          </p:cNvPr>
          <p:cNvGrpSpPr>
            <a:grpSpLocks/>
          </p:cNvGrpSpPr>
          <p:nvPr/>
        </p:nvGrpSpPr>
        <p:grpSpPr>
          <a:xfrm>
            <a:off x="11390958" y="4656653"/>
            <a:ext cx="205740" cy="45289"/>
            <a:chOff x="10607040" y="4023360"/>
            <a:chExt cx="274320" cy="8703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3B7B88-58C9-4276-8682-BCEE9764145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DF82BA0-B92F-43E0-9E6F-9F5FE4F90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F50C36-F64E-4ABD-A413-7B6CACE728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245F65-9503-4FF4-AEFD-F02551567DC1}"/>
              </a:ext>
            </a:extLst>
          </p:cNvPr>
          <p:cNvGrpSpPr>
            <a:grpSpLocks/>
          </p:cNvGrpSpPr>
          <p:nvPr/>
        </p:nvGrpSpPr>
        <p:grpSpPr>
          <a:xfrm>
            <a:off x="11736044" y="4653473"/>
            <a:ext cx="205740" cy="45289"/>
            <a:chOff x="10607040" y="4023360"/>
            <a:chExt cx="274320" cy="8703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DDAE3F-8E83-4C40-9A94-7BEA65C8441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BB063E-2C81-44EF-9025-6BD152074451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D963E9E-45DB-47FA-B2FC-DB55194E0C8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3CEE04B-3F9D-4835-9989-FBD6C2DE0432}"/>
              </a:ext>
            </a:extLst>
          </p:cNvPr>
          <p:cNvGrpSpPr>
            <a:grpSpLocks/>
          </p:cNvGrpSpPr>
          <p:nvPr/>
        </p:nvGrpSpPr>
        <p:grpSpPr>
          <a:xfrm>
            <a:off x="11968440" y="4652243"/>
            <a:ext cx="205740" cy="45289"/>
            <a:chOff x="10607040" y="4023360"/>
            <a:chExt cx="274320" cy="8703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36E71F1-36CA-47EA-BDC3-2A11E134B34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7EFCE4-8363-437D-9BE7-F1F5B3A0B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A05BE32-9AA8-4925-9C19-9CCA0B46727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52F5376-6520-4B5C-8CCC-1F136D0EFABD}"/>
              </a:ext>
            </a:extLst>
          </p:cNvPr>
          <p:cNvCxnSpPr>
            <a:cxnSpLocks/>
          </p:cNvCxnSpPr>
          <p:nvPr/>
        </p:nvCxnSpPr>
        <p:spPr>
          <a:xfrm>
            <a:off x="11392306" y="453270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EEC10FA-08A2-4A4D-836F-7B92B33D6F8F}"/>
              </a:ext>
            </a:extLst>
          </p:cNvPr>
          <p:cNvCxnSpPr>
            <a:cxnSpLocks/>
          </p:cNvCxnSpPr>
          <p:nvPr/>
        </p:nvCxnSpPr>
        <p:spPr>
          <a:xfrm flipH="1">
            <a:off x="11220953" y="453270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CA7094A-8453-47D6-864E-4A283CB2AA78}"/>
              </a:ext>
            </a:extLst>
          </p:cNvPr>
          <p:cNvCxnSpPr>
            <a:cxnSpLocks/>
          </p:cNvCxnSpPr>
          <p:nvPr/>
        </p:nvCxnSpPr>
        <p:spPr>
          <a:xfrm>
            <a:off x="11953476" y="453270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74296B-9D64-47D8-B432-EE6A8F0ADB60}"/>
              </a:ext>
            </a:extLst>
          </p:cNvPr>
          <p:cNvCxnSpPr>
            <a:cxnSpLocks/>
          </p:cNvCxnSpPr>
          <p:nvPr/>
        </p:nvCxnSpPr>
        <p:spPr>
          <a:xfrm flipH="1">
            <a:off x="11782123" y="453270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BF72F71-7FC3-4075-8D29-57CE0E8E576B}"/>
              </a:ext>
            </a:extLst>
          </p:cNvPr>
          <p:cNvGrpSpPr>
            <a:grpSpLocks/>
          </p:cNvGrpSpPr>
          <p:nvPr/>
        </p:nvGrpSpPr>
        <p:grpSpPr>
          <a:xfrm>
            <a:off x="10655703" y="3914440"/>
            <a:ext cx="205740" cy="45289"/>
            <a:chOff x="10607040" y="4023360"/>
            <a:chExt cx="274320" cy="8703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7FE8B95-0C41-4BE9-81A5-6211C3FFDB3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0A7E339-498D-4106-A2A6-98ED169F264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EBC14D6-C59E-4DA2-9D07-653EC7E9C2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38B1633-5440-4430-9A4F-32E41EB92B8A}"/>
              </a:ext>
            </a:extLst>
          </p:cNvPr>
          <p:cNvGrpSpPr>
            <a:grpSpLocks/>
          </p:cNvGrpSpPr>
          <p:nvPr/>
        </p:nvGrpSpPr>
        <p:grpSpPr>
          <a:xfrm>
            <a:off x="10926863" y="3914440"/>
            <a:ext cx="205740" cy="45289"/>
            <a:chOff x="10607040" y="4023360"/>
            <a:chExt cx="274320" cy="8703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A67FB2F-E9B1-4F3D-8A5B-B7E488AAF41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492BBC-2B0C-45F6-9378-D39F86D2942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3CC40B6-F2DF-489D-AD38-95800B87FEE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96A585-E680-45C5-B07B-8FC07C88AB7D}"/>
              </a:ext>
            </a:extLst>
          </p:cNvPr>
          <p:cNvGrpSpPr>
            <a:grpSpLocks/>
          </p:cNvGrpSpPr>
          <p:nvPr/>
        </p:nvGrpSpPr>
        <p:grpSpPr>
          <a:xfrm>
            <a:off x="11771280" y="2752139"/>
            <a:ext cx="205740" cy="45289"/>
            <a:chOff x="10607040" y="4023360"/>
            <a:chExt cx="274320" cy="87032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C5F97A4-77F0-4321-B3A6-7C379AB203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A8C6B1-9DA0-46B4-A4EB-A05B3ED452F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AD91B0F-25C4-4CB6-B183-BD45B6DCCDC1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28A752E-1D26-4FE2-ACBB-32FE25E3A9BC}"/>
              </a:ext>
            </a:extLst>
          </p:cNvPr>
          <p:cNvCxnSpPr>
            <a:cxnSpLocks/>
          </p:cNvCxnSpPr>
          <p:nvPr/>
        </p:nvCxnSpPr>
        <p:spPr>
          <a:xfrm>
            <a:off x="10928211" y="3790487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B3A593B-8EF3-4F14-A286-61CBAAE50CD4}"/>
              </a:ext>
            </a:extLst>
          </p:cNvPr>
          <p:cNvCxnSpPr>
            <a:cxnSpLocks/>
          </p:cNvCxnSpPr>
          <p:nvPr/>
        </p:nvCxnSpPr>
        <p:spPr>
          <a:xfrm flipH="1">
            <a:off x="10756858" y="3790487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F4E275E-77F1-4784-A869-16FDD9B20E88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11510183" y="2358896"/>
            <a:ext cx="383491" cy="40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3D50E12-56CA-4E13-A55F-A538B78B1C13}"/>
              </a:ext>
            </a:extLst>
          </p:cNvPr>
          <p:cNvGrpSpPr/>
          <p:nvPr/>
        </p:nvGrpSpPr>
        <p:grpSpPr>
          <a:xfrm>
            <a:off x="12102694" y="1598518"/>
            <a:ext cx="2604423" cy="3128821"/>
            <a:chOff x="12102694" y="1598518"/>
            <a:chExt cx="2604423" cy="3128821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0E0CEB5-C75A-43E2-A42F-97A6870E0C3F}"/>
                </a:ext>
              </a:extLst>
            </p:cNvPr>
            <p:cNvGrpSpPr/>
            <p:nvPr/>
          </p:nvGrpSpPr>
          <p:grpSpPr>
            <a:xfrm>
              <a:off x="13411510" y="2714536"/>
              <a:ext cx="531369" cy="361963"/>
              <a:chOff x="10372854" y="3121016"/>
              <a:chExt cx="531369" cy="361963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8EF6DFF5-FE66-4CA8-9154-B5A71A4F22D6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7D29FD8-012E-4939-A521-62D6423F0082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604C8FA0-F729-44C2-908C-9E97A35A9900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1" name="Rectangle: Rounded Corners 4">
                  <a:extLst>
                    <a:ext uri="{FF2B5EF4-FFF2-40B4-BE49-F238E27FC236}">
                      <a16:creationId xmlns:a16="http://schemas.microsoft.com/office/drawing/2014/main" id="{7A58AEA0-8FCF-4500-AE08-1BD1AD143C74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Ani</a:t>
                  </a:r>
                </a:p>
              </p:txBody>
            </p:sp>
          </p:grpSp>
        </p:grp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02DCEA67-02BA-47E3-95B6-3781180FFA6F}"/>
                </a:ext>
              </a:extLst>
            </p:cNvPr>
            <p:cNvSpPr/>
            <p:nvPr/>
          </p:nvSpPr>
          <p:spPr>
            <a:xfrm>
              <a:off x="12330039" y="2408104"/>
              <a:ext cx="1382356" cy="615899"/>
            </a:xfrm>
            <a:prstGeom prst="arc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381F284-78B3-42E2-AA48-086A5DB53BB4}"/>
                </a:ext>
              </a:extLst>
            </p:cNvPr>
            <p:cNvSpPr txBox="1"/>
            <p:nvPr/>
          </p:nvSpPr>
          <p:spPr>
            <a:xfrm>
              <a:off x="12641472" y="2223438"/>
              <a:ext cx="4850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A3E3E"/>
                  </a:solidFill>
                  <a:latin typeface="Consolas" panose="020B0609020204030204" pitchFamily="49" charset="0"/>
                </a:rPr>
                <a:t>n1</a:t>
              </a:r>
              <a:endParaRPr lang="en-US" dirty="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0E812A2-F6F8-4BC7-93FF-45611F65A552}"/>
                </a:ext>
              </a:extLst>
            </p:cNvPr>
            <p:cNvGrpSpPr/>
            <p:nvPr/>
          </p:nvGrpSpPr>
          <p:grpSpPr>
            <a:xfrm>
              <a:off x="13184165" y="3453921"/>
              <a:ext cx="531369" cy="361963"/>
              <a:chOff x="10372854" y="3121016"/>
              <a:chExt cx="531369" cy="361963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56526923-6BFD-43BE-8B3D-89081E870F9B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8FEB21D-0E94-4A5A-A8D5-CD31FDDAFFDC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50D6A2EF-9B8C-4C4E-AA3C-7B7CD654F280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8" name="Rectangle: Rounded Corners 4">
                  <a:extLst>
                    <a:ext uri="{FF2B5EF4-FFF2-40B4-BE49-F238E27FC236}">
                      <a16:creationId xmlns:a16="http://schemas.microsoft.com/office/drawing/2014/main" id="{19675CD5-65B5-4F26-8C29-28273DED77F0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Ata</a:t>
                  </a:r>
                </a:p>
              </p:txBody>
            </p:sp>
          </p:grpSp>
        </p:grp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3D4F4B3E-1427-4632-B684-72C495E37DB0}"/>
                </a:ext>
              </a:extLst>
            </p:cNvPr>
            <p:cNvSpPr/>
            <p:nvPr/>
          </p:nvSpPr>
          <p:spPr>
            <a:xfrm>
              <a:off x="12102694" y="3147489"/>
              <a:ext cx="1382356" cy="615899"/>
            </a:xfrm>
            <a:prstGeom prst="arc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CC94A7A-5746-4E97-B8C2-462C885E987B}"/>
                </a:ext>
              </a:extLst>
            </p:cNvPr>
            <p:cNvSpPr txBox="1"/>
            <p:nvPr/>
          </p:nvSpPr>
          <p:spPr>
            <a:xfrm>
              <a:off x="12414127" y="2962823"/>
              <a:ext cx="4850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A3E3E"/>
                  </a:solidFill>
                  <a:latin typeface="Consolas" panose="020B0609020204030204" pitchFamily="49" charset="0"/>
                </a:rPr>
                <a:t>n2</a:t>
              </a:r>
              <a:endParaRPr lang="en-US" dirty="0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AD59B1F-8088-4D02-BEF4-7557B1D26D9C}"/>
                </a:ext>
              </a:extLst>
            </p:cNvPr>
            <p:cNvCxnSpPr>
              <a:cxnSpLocks/>
              <a:stCxn id="100" idx="2"/>
              <a:endCxn id="105" idx="0"/>
            </p:cNvCxnSpPr>
            <p:nvPr/>
          </p:nvCxnSpPr>
          <p:spPr>
            <a:xfrm flipH="1">
              <a:off x="13426673" y="3076499"/>
              <a:ext cx="273699" cy="377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58B386B-31D2-4255-A2D1-69B487E531B6}"/>
                </a:ext>
              </a:extLst>
            </p:cNvPr>
            <p:cNvGrpSpPr/>
            <p:nvPr/>
          </p:nvGrpSpPr>
          <p:grpSpPr>
            <a:xfrm>
              <a:off x="13825370" y="3444900"/>
              <a:ext cx="531369" cy="361963"/>
              <a:chOff x="10372854" y="3121016"/>
              <a:chExt cx="531369" cy="361963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1F53FC2E-9BAE-43FD-99E1-761CC3D7AA64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87DF6A8-7FF8-447A-8280-9001499EF278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21EA26C0-497D-48FE-87C1-AAD8B1346B1A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6" name="Rectangle: Rounded Corners 4">
                  <a:extLst>
                    <a:ext uri="{FF2B5EF4-FFF2-40B4-BE49-F238E27FC236}">
                      <a16:creationId xmlns:a16="http://schemas.microsoft.com/office/drawing/2014/main" id="{9B8B5F4B-3D98-4CB9-9E6C-1E5FBA5F0A82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Who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2A1E32F-B9CC-45A8-9A52-2AAE6E958D60}"/>
                </a:ext>
              </a:extLst>
            </p:cNvPr>
            <p:cNvGrpSpPr/>
            <p:nvPr/>
          </p:nvGrpSpPr>
          <p:grpSpPr>
            <a:xfrm>
              <a:off x="13598025" y="4184285"/>
              <a:ext cx="531369" cy="361963"/>
              <a:chOff x="10372854" y="3121016"/>
              <a:chExt cx="531369" cy="361963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09848C37-C3B0-46EC-B04C-1EC3146C984F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03937DA2-B83D-46EB-AB9B-FB8E8734E00F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A9D6E9BA-D6E6-4DBC-B32B-9D00C47C1248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1" name="Rectangle: Rounded Corners 4">
                  <a:extLst>
                    <a:ext uri="{FF2B5EF4-FFF2-40B4-BE49-F238E27FC236}">
                      <a16:creationId xmlns:a16="http://schemas.microsoft.com/office/drawing/2014/main" id="{BE4BB148-BA46-4A6E-8B0E-7185C68831D5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dirty="0"/>
                    <a:t>Am</a:t>
                  </a:r>
                  <a:endParaRPr lang="en-US" sz="900" kern="1200" dirty="0"/>
                </a:p>
              </p:txBody>
            </p:sp>
          </p:grpSp>
        </p:grp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28835E12-50A9-424B-B1C9-297E7A52E1A4}"/>
                </a:ext>
              </a:extLst>
            </p:cNvPr>
            <p:cNvCxnSpPr>
              <a:cxnSpLocks/>
              <a:stCxn id="115" idx="2"/>
              <a:endCxn id="118" idx="0"/>
            </p:cNvCxnSpPr>
            <p:nvPr/>
          </p:nvCxnSpPr>
          <p:spPr>
            <a:xfrm flipH="1">
              <a:off x="13840533" y="3806863"/>
              <a:ext cx="273699" cy="377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8639D8F-A050-4589-95B9-413088A05694}"/>
                </a:ext>
              </a:extLst>
            </p:cNvPr>
            <p:cNvCxnSpPr>
              <a:cxnSpLocks/>
              <a:stCxn id="100" idx="2"/>
              <a:endCxn id="101" idx="2"/>
            </p:cNvCxnSpPr>
            <p:nvPr/>
          </p:nvCxnSpPr>
          <p:spPr>
            <a:xfrm flipV="1">
              <a:off x="13700372" y="3067478"/>
              <a:ext cx="0" cy="9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07EBE25F-9948-4771-8141-1492881A1B44}"/>
                </a:ext>
              </a:extLst>
            </p:cNvPr>
            <p:cNvCxnSpPr>
              <a:cxnSpLocks/>
              <a:stCxn id="101" idx="2"/>
              <a:endCxn id="113" idx="0"/>
            </p:cNvCxnSpPr>
            <p:nvPr/>
          </p:nvCxnSpPr>
          <p:spPr>
            <a:xfrm>
              <a:off x="13700372" y="3067478"/>
              <a:ext cx="367506" cy="377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F0297CE-C713-433E-8A4B-C27119B38E4D}"/>
                </a:ext>
              </a:extLst>
            </p:cNvPr>
            <p:cNvGrpSpPr/>
            <p:nvPr/>
          </p:nvGrpSpPr>
          <p:grpSpPr>
            <a:xfrm>
              <a:off x="14175748" y="4184285"/>
              <a:ext cx="531369" cy="361963"/>
              <a:chOff x="10372854" y="3121016"/>
              <a:chExt cx="531369" cy="361963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1605E36A-1555-4048-A2E2-B6C3433D96AD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4D5D42F7-B473-4896-B97E-6D0C7D30B591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4F838AB2-9794-4AAD-9CE6-F5B362DECA96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9" name="Rectangle: Rounded Corners 4">
                  <a:extLst>
                    <a:ext uri="{FF2B5EF4-FFF2-40B4-BE49-F238E27FC236}">
                      <a16:creationId xmlns:a16="http://schemas.microsoft.com/office/drawing/2014/main" id="{FCD37102-6851-445B-9589-93C88644442C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I</a:t>
                  </a:r>
                </a:p>
              </p:txBody>
            </p:sp>
          </p:grpSp>
        </p:grp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19A866F-D714-46E2-A16F-029D43867D17}"/>
                </a:ext>
              </a:extLst>
            </p:cNvPr>
            <p:cNvCxnSpPr>
              <a:cxnSpLocks/>
              <a:stCxn id="116" idx="2"/>
              <a:endCxn id="126" idx="0"/>
            </p:cNvCxnSpPr>
            <p:nvPr/>
          </p:nvCxnSpPr>
          <p:spPr>
            <a:xfrm>
              <a:off x="14114232" y="3797842"/>
              <a:ext cx="304024" cy="386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3E7F9F5-F804-4629-90CB-7D13B27DE0CF}"/>
                </a:ext>
              </a:extLst>
            </p:cNvPr>
            <p:cNvGrpSpPr/>
            <p:nvPr/>
          </p:nvGrpSpPr>
          <p:grpSpPr>
            <a:xfrm>
              <a:off x="13745902" y="2022330"/>
              <a:ext cx="531369" cy="361963"/>
              <a:chOff x="10372854" y="3121016"/>
              <a:chExt cx="531369" cy="361963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7B2F434E-03F6-4539-81CA-1434FD6163B4}"/>
                  </a:ext>
                </a:extLst>
              </p:cNvPr>
              <p:cNvSpPr/>
              <p:nvPr/>
            </p:nvSpPr>
            <p:spPr>
              <a:xfrm>
                <a:off x="10372854" y="3121016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452AC9DB-2B3C-4AFE-ACED-3105534F20B3}"/>
                  </a:ext>
                </a:extLst>
              </p:cNvPr>
              <p:cNvGrpSpPr/>
              <p:nvPr/>
            </p:nvGrpSpPr>
            <p:grpSpPr>
              <a:xfrm>
                <a:off x="10419208" y="3174995"/>
                <a:ext cx="485015" cy="307984"/>
                <a:chOff x="351056" y="506023"/>
                <a:chExt cx="485015" cy="307984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6B2360EF-CE63-45D8-B597-980885345DFD}"/>
                    </a:ext>
                  </a:extLst>
                </p:cNvPr>
                <p:cNvSpPr/>
                <p:nvPr/>
              </p:nvSpPr>
              <p:spPr>
                <a:xfrm>
                  <a:off x="351056" y="506023"/>
                  <a:ext cx="485015" cy="3079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5" name="Rectangle: Rounded Corners 4">
                  <a:extLst>
                    <a:ext uri="{FF2B5EF4-FFF2-40B4-BE49-F238E27FC236}">
                      <a16:creationId xmlns:a16="http://schemas.microsoft.com/office/drawing/2014/main" id="{D9C4B2B8-42A0-41FD-AE47-C4DF8530DDAC}"/>
                    </a:ext>
                  </a:extLst>
                </p:cNvPr>
                <p:cNvSpPr txBox="1"/>
                <p:nvPr/>
              </p:nvSpPr>
              <p:spPr>
                <a:xfrm>
                  <a:off x="360077" y="515044"/>
                  <a:ext cx="466973" cy="289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900" kern="1200" dirty="0"/>
                    <a:t> Kanga</a:t>
                  </a:r>
                </a:p>
              </p:txBody>
            </p:sp>
          </p:grp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C3C104FB-6CD4-4302-B460-B8404BCDC551}"/>
                </a:ext>
              </a:extLst>
            </p:cNvPr>
            <p:cNvSpPr/>
            <p:nvPr/>
          </p:nvSpPr>
          <p:spPr>
            <a:xfrm>
              <a:off x="12513283" y="1783184"/>
              <a:ext cx="1382356" cy="615899"/>
            </a:xfrm>
            <a:prstGeom prst="arc">
              <a:avLst>
                <a:gd name="adj1" fmla="val 16200000"/>
                <a:gd name="adj2" fmla="val 21237400"/>
              </a:avLst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AD34BBE-2298-465D-90EA-53FEB4D924D3}"/>
                </a:ext>
              </a:extLst>
            </p:cNvPr>
            <p:cNvSpPr txBox="1"/>
            <p:nvPr/>
          </p:nvSpPr>
          <p:spPr>
            <a:xfrm>
              <a:off x="12875516" y="1598518"/>
              <a:ext cx="4850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A3E3E"/>
                  </a:solidFill>
                  <a:latin typeface="Consolas" panose="020B0609020204030204" pitchFamily="49" charset="0"/>
                </a:rPr>
                <a:t>n0</a:t>
              </a:r>
              <a:endParaRPr lang="en-US" dirty="0"/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5307FB3A-4315-47C9-9DEF-1F98B142AA25}"/>
                </a:ext>
              </a:extLst>
            </p:cNvPr>
            <p:cNvCxnSpPr>
              <a:cxnSpLocks/>
              <a:stCxn id="134" idx="2"/>
              <a:endCxn id="102" idx="2"/>
            </p:cNvCxnSpPr>
            <p:nvPr/>
          </p:nvCxnSpPr>
          <p:spPr>
            <a:xfrm flipH="1">
              <a:off x="13712395" y="2384293"/>
              <a:ext cx="322369" cy="3317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9963454-5C05-4314-AD49-55175D4371E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644379" y="4682050"/>
              <a:ext cx="205740" cy="45289"/>
              <a:chOff x="10607040" y="4023360"/>
              <a:chExt cx="274320" cy="87032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8D218A0-EDF7-45B4-B759-35444EE24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58DBA4F6-BA60-48F0-82F5-C32C05006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6D0CF01C-9E50-4D2A-B485-6A3D55250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871C5EB-D8B7-4CE3-8CF2-5786AE451B32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915539" y="4682050"/>
              <a:ext cx="205740" cy="45289"/>
              <a:chOff x="10607040" y="4023360"/>
              <a:chExt cx="274320" cy="87032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DB70059-B93F-4264-9386-48BB1DBB2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D4FCBEC-6FE6-4BD3-8509-6D9401DE7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14F8BFB-75C3-475F-9403-D560A74EF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AB94A2B-7151-4DA4-87F8-A155BC23898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60625" y="4678870"/>
              <a:ext cx="205740" cy="45289"/>
              <a:chOff x="10607040" y="4023360"/>
              <a:chExt cx="274320" cy="87032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B681791-2BC6-4992-8DE7-93D4F01E4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C348A14-E648-46D2-8F16-3B8C3B31D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439BA64-12B3-4073-B2FA-F7670804C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51D4642-E667-4D3A-83EF-007782451066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493021" y="4677640"/>
              <a:ext cx="205740" cy="45289"/>
              <a:chOff x="10607040" y="4023360"/>
              <a:chExt cx="274320" cy="8703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B1D6517-B0A0-4FAB-94F3-ED9E5898A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775F7E4-C663-45BB-A145-D4B21DB96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5475240-403E-40B8-8AFF-FDEE24D10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67B475E1-A0CA-42BD-9539-40646772DE51}"/>
                </a:ext>
              </a:extLst>
            </p:cNvPr>
            <p:cNvCxnSpPr>
              <a:cxnSpLocks/>
            </p:cNvCxnSpPr>
            <p:nvPr/>
          </p:nvCxnSpPr>
          <p:spPr>
            <a:xfrm>
              <a:off x="13916887" y="4558097"/>
              <a:ext cx="120239" cy="13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AA77B3B3-31C4-4C9A-B07A-D019E7E7ED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45534" y="4558097"/>
              <a:ext cx="171353" cy="12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45D0736A-6587-49E8-9F95-C49D952BEFB5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57" y="4558097"/>
              <a:ext cx="120239" cy="13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9342139-5203-4299-ACCF-8DD6FD65FB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06704" y="4558097"/>
              <a:ext cx="171353" cy="12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160BE9E-DC8C-404D-809C-C37DB640BC37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180284" y="3939837"/>
              <a:ext cx="205740" cy="45289"/>
              <a:chOff x="10607040" y="4023360"/>
              <a:chExt cx="274320" cy="87032"/>
            </a:xfrm>
          </p:grpSpPr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17EE35F-B678-478D-8A9D-C98DE43716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D3A32FA-AA0F-4C8A-A05B-54B5B1E42A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EC7A53FE-5978-471E-AC8F-3E0166363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02E0A2C-E311-4D41-8B00-CB29594BB19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451444" y="3939837"/>
              <a:ext cx="205740" cy="45289"/>
              <a:chOff x="10607040" y="4023360"/>
              <a:chExt cx="274320" cy="87032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0E17701-0599-4D03-8DEF-C0B315FBE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E212621-A94F-4BA1-B0EC-6183C9E68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67F8B18-F9CB-4531-8DDD-BC49F3775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94882B6-3C21-4B92-A37F-E2326B8E6FD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95861" y="2777536"/>
              <a:ext cx="205740" cy="45289"/>
              <a:chOff x="10607040" y="4023360"/>
              <a:chExt cx="274320" cy="87032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5483028-C186-4157-9252-42C41E847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7040" y="4023360"/>
                <a:ext cx="27432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51899BD-9845-4E01-A2AD-3A004C822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760" y="406908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DD5CB62-6061-400A-B85E-137ED8E028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480" y="4110392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AEB84D54-21A8-4D7C-B84C-E0FA3E8284A9}"/>
                </a:ext>
              </a:extLst>
            </p:cNvPr>
            <p:cNvCxnSpPr>
              <a:cxnSpLocks/>
            </p:cNvCxnSpPr>
            <p:nvPr/>
          </p:nvCxnSpPr>
          <p:spPr>
            <a:xfrm>
              <a:off x="13452792" y="3815884"/>
              <a:ext cx="120239" cy="13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57B516FA-766C-43B5-890E-B64FA1A36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81439" y="3815884"/>
              <a:ext cx="171353" cy="12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EE94908-F378-49AB-9688-53D365CE696E}"/>
                </a:ext>
              </a:extLst>
            </p:cNvPr>
            <p:cNvCxnSpPr>
              <a:cxnSpLocks/>
              <a:stCxn id="134" idx="2"/>
            </p:cNvCxnSpPr>
            <p:nvPr/>
          </p:nvCxnSpPr>
          <p:spPr>
            <a:xfrm>
              <a:off x="14034764" y="2384293"/>
              <a:ext cx="383491" cy="400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Content Placeholder 41">
            <a:extLst>
              <a:ext uri="{FF2B5EF4-FFF2-40B4-BE49-F238E27FC236}">
                <a16:creationId xmlns:a16="http://schemas.microsoft.com/office/drawing/2014/main" id="{4C08CE45-F814-4CB0-A6AF-5A430FB7E1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111060" y="1695994"/>
            <a:ext cx="8248781" cy="45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3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נבנה את העץ מחדש עם הפניה אחת בלבד (לשורש)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תזכורת מהגדרת הפעולה הבונה של המחלקה </a:t>
            </a:r>
            <a:r>
              <a:rPr lang="en-US" dirty="0"/>
              <a:t>BinNode</a:t>
            </a:r>
            <a:endParaRPr lang="he-IL" dirty="0"/>
          </a:p>
          <a:p>
            <a:pPr lvl="1"/>
            <a:r>
              <a:rPr lang="he-IL" dirty="0"/>
              <a:t>נכתוב את חתימת הפעולה כאשר כל פרמטר בשורה נפרדת</a:t>
            </a:r>
            <a:endParaRPr lang="en-US" dirty="0"/>
          </a:p>
          <a:p>
            <a:pPr lvl="2"/>
            <a:r>
              <a:rPr lang="he-IL" dirty="0"/>
              <a:t>ניתן לראות מבנה רקורסיבי</a:t>
            </a:r>
          </a:p>
          <a:p>
            <a:pPr marL="96848" indent="0" algn="l" rtl="0">
              <a:buNone/>
            </a:pPr>
            <a:endParaRPr lang="fr-FR" sz="18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fr-FR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</a:p>
          <a:p>
            <a:pPr marL="96848" indent="0" algn="l" rtl="0">
              <a:buNone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	BinNode&lt;T&gt;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	T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	BinNode&lt;T&gt;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3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נתחיל מהשורש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710442"/>
            <a:ext cx="10296525" cy="4152517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"Kanga"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e-IL" dirty="0"/>
              <a:t>במקום להפעיל את </a:t>
            </a:r>
            <a:r>
              <a:rPr lang="en-US" dirty="0" err="1"/>
              <a:t>setLeft</a:t>
            </a:r>
            <a:r>
              <a:rPr lang="he-IL" dirty="0"/>
              <a:t> ו </a:t>
            </a:r>
            <a:r>
              <a:rPr lang="en-US" dirty="0"/>
              <a:t>setRight</a:t>
            </a:r>
            <a:r>
              <a:rPr lang="he-IL" dirty="0"/>
              <a:t>, ולשלוח להם </a:t>
            </a:r>
            <a:r>
              <a:rPr lang="en-US" dirty="0"/>
              <a:t>new BinNode</a:t>
            </a:r>
            <a:r>
              <a:rPr lang="he-IL" dirty="0"/>
              <a:t>, אעדיף לייצר את שאר הצמתים כבר עכשיו בשלב יצירת השורש.</a:t>
            </a:r>
          </a:p>
          <a:p>
            <a:r>
              <a:rPr lang="he-IL" dirty="0"/>
              <a:t>ניתן גם לבנות את העץ מהעלים כלפי השורש.</a:t>
            </a:r>
          </a:p>
          <a:p>
            <a:pPr marL="96848" indent="0" algn="l" rtl="0">
              <a:buNone/>
            </a:pPr>
            <a:endParaRPr lang="en-US" sz="20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1080081" y="2691808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2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665568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מדעי המחשב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478852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שאול שמולה</a:t>
            </a:r>
          </a:p>
          <a:p>
            <a:r>
              <a:rPr lang="he-IL" dirty="0">
                <a:sym typeface="Varela Round"/>
              </a:rPr>
              <a:t>שם מורה בודק: רונית </a:t>
            </a:r>
            <a:r>
              <a:rPr lang="he-IL" dirty="0" err="1">
                <a:sym typeface="Varela Round"/>
              </a:rPr>
              <a:t>קלינסקי</a:t>
            </a:r>
            <a:endParaRPr lang="he-IL" dirty="0">
              <a:sym typeface="Varela Roun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הפעם נתחיל מהשורש וניצור כבר את ילדיו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710442"/>
            <a:ext cx="8366760" cy="4152517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bn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		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"Ani"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			"Kanga"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null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0799222" y="3437214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423799" y="3435984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93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בעצם אפשר להתחיל מהשורש וליצור גם את ילדי הילדים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710442"/>
            <a:ext cx="8366760" cy="4152517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	bn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"Ata"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				"Ani"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"Who"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)),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			"Kanga"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null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	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344426" y="3918419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576822" y="3917189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561858" y="3797646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390505" y="3797646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5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ואפילו גם את הנינים, וכן הלאה...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710442"/>
            <a:ext cx="12192000" cy="4152517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	bn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"Ata"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				"Ani"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"Am"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					"Who"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		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"I"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)),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			"Kanga"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	null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	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00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כיצד נבדוק האם חוליה בינארית היא עלה?</a:t>
            </a:r>
            <a:endParaRPr lang="en-US" dirty="0"/>
          </a:p>
        </p:txBody>
      </p:sp>
      <p:pic>
        <p:nvPicPr>
          <p:cNvPr id="8" name="Content Placeholder 19">
            <a:extLst>
              <a:ext uri="{FF2B5EF4-FFF2-40B4-BE49-F238E27FC236}">
                <a16:creationId xmlns:a16="http://schemas.microsoft.com/office/drawing/2014/main" id="{33403975-A9A8-4962-8DB6-8AB608AA4A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366760" y="1614323"/>
            <a:ext cx="3825240" cy="3145937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A188191-3633-43BC-B525-6B949D10886D}"/>
              </a:ext>
            </a:extLst>
          </p:cNvPr>
          <p:cNvSpPr txBox="1">
            <a:spLocks/>
          </p:cNvSpPr>
          <p:nvPr/>
        </p:nvSpPr>
        <p:spPr>
          <a:xfrm>
            <a:off x="1026927" y="1710442"/>
            <a:ext cx="7338246" cy="415251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C4D6C66-B495-4F70-B9FC-74C99E842A76}"/>
              </a:ext>
            </a:extLst>
          </p:cNvPr>
          <p:cNvSpPr txBox="1">
            <a:spLocks/>
          </p:cNvSpPr>
          <p:nvPr/>
        </p:nvSpPr>
        <p:spPr>
          <a:xfrm>
            <a:off x="1026926" y="1710442"/>
            <a:ext cx="7302687" cy="415251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נוסיף למחלקה </a:t>
            </a:r>
            <a:r>
              <a:rPr lang="en-US" dirty="0"/>
              <a:t>BinNode</a:t>
            </a:r>
            <a:r>
              <a:rPr lang="he-IL" dirty="0"/>
              <a:t> פעולה בשם </a:t>
            </a:r>
            <a:r>
              <a:rPr lang="en-US" dirty="0"/>
              <a:t>isLeaf</a:t>
            </a:r>
            <a:r>
              <a:rPr lang="he-IL" dirty="0"/>
              <a:t>, שתחזיר </a:t>
            </a:r>
            <a:r>
              <a:rPr lang="en-US" dirty="0"/>
              <a:t>true</a:t>
            </a:r>
            <a:r>
              <a:rPr lang="he-IL" dirty="0"/>
              <a:t> אם </a:t>
            </a:r>
            <a:r>
              <a:rPr lang="he-IL" dirty="0" err="1"/>
              <a:t>החוליה</a:t>
            </a:r>
            <a:r>
              <a:rPr lang="he-IL" dirty="0"/>
              <a:t> היא עלה, ו </a:t>
            </a:r>
            <a:r>
              <a:rPr lang="en-US" dirty="0"/>
              <a:t>false</a:t>
            </a:r>
            <a:r>
              <a:rPr lang="he-IL" dirty="0"/>
              <a:t> אחרת.</a:t>
            </a:r>
          </a:p>
          <a:p>
            <a:pPr lvl="1"/>
            <a:r>
              <a:rPr lang="en-US" dirty="0"/>
              <a:t>left</a:t>
            </a:r>
            <a:r>
              <a:rPr lang="he-IL" dirty="0"/>
              <a:t> ו </a:t>
            </a:r>
            <a:r>
              <a:rPr lang="en-US" dirty="0"/>
              <a:t>right</a:t>
            </a:r>
            <a:r>
              <a:rPr lang="he-IL" dirty="0"/>
              <a:t> של עלה מפנים ל </a:t>
            </a:r>
            <a:r>
              <a:rPr lang="en-US" dirty="0"/>
              <a:t>null</a:t>
            </a:r>
            <a:r>
              <a:rPr lang="he-IL" dirty="0"/>
              <a:t>.</a:t>
            </a:r>
          </a:p>
          <a:p>
            <a:endParaRPr lang="he-IL" dirty="0"/>
          </a:p>
          <a:p>
            <a:pPr marL="96848" indent="0" algn="l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isLeaf()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.getLeft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&amp;&amp; 			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.getRight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6381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תרגול אמצע</a:t>
            </a:r>
          </a:p>
          <a:p>
            <a:pPr lvl="1"/>
            <a:r>
              <a:rPr lang="he-IL" dirty="0"/>
              <a:t>סרקו את הברקוד משמאל</a:t>
            </a:r>
          </a:p>
          <a:p>
            <a:pPr lvl="2"/>
            <a:r>
              <a:rPr lang="he-IL" dirty="0"/>
              <a:t>או </a:t>
            </a:r>
            <a:r>
              <a:rPr lang="he-IL" dirty="0" err="1"/>
              <a:t>גילשו</a:t>
            </a:r>
            <a:r>
              <a:rPr lang="he-IL" dirty="0"/>
              <a:t> לכתובת שבתחתית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1336D4C-B954-4D7A-A012-BC33384799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31227"/>
            <a:ext cx="2942173" cy="294217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5"/>
              </a:rPr>
            </a:br>
            <a:r>
              <a:rPr lang="en-US" dirty="0">
                <a:solidFill>
                  <a:srgbClr val="002060"/>
                </a:solidFill>
                <a:hlinkClick r:id="rId6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7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47F1D-4827-4A19-ADAC-B662AD81FEC3}"/>
              </a:ext>
            </a:extLst>
          </p:cNvPr>
          <p:cNvSpPr txBox="1"/>
          <p:nvPr/>
        </p:nvSpPr>
        <p:spPr>
          <a:xfrm>
            <a:off x="645459" y="2299447"/>
            <a:ext cx="205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קוד לדוגמה  בלבד 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(מחקו טקסט זה)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0EA16-24A7-4676-B42D-F4556BAF93BF}"/>
              </a:ext>
            </a:extLst>
          </p:cNvPr>
          <p:cNvSpPr txBox="1"/>
          <p:nvPr/>
        </p:nvSpPr>
        <p:spPr>
          <a:xfrm>
            <a:off x="4357688" y="5333276"/>
            <a:ext cx="347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https://qrgo.page.link/whbPF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213F3D-A3C9-49C2-B1D4-6AB4E8CF6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21573"/>
            <a:ext cx="2759389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6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שינויי הפניות ("ענפים") בעץ בינארי</a:t>
            </a:r>
          </a:p>
        </p:txBody>
      </p:sp>
    </p:spTree>
    <p:extLst>
      <p:ext uri="{BB962C8B-B14F-4D97-AF65-F5344CB8AC3E}">
        <p14:creationId xmlns:p14="http://schemas.microsoft.com/office/powerpoint/2010/main" val="270184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ננסה להחליף בין ההפניות לילדים של </a:t>
            </a:r>
            <a:r>
              <a:rPr lang="en-US" dirty="0"/>
              <a:t>Ani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ניצור הפניה אחת להורה (</a:t>
            </a:r>
            <a:r>
              <a:rPr lang="en-US" dirty="0"/>
              <a:t>Ani</a:t>
            </a:r>
            <a:r>
              <a:rPr lang="he-IL" dirty="0"/>
              <a:t>) ואחת לאחד הילדים (נניח לשמאלי)</a:t>
            </a:r>
          </a:p>
          <a:p>
            <a:pPr marL="96848" indent="0" algn="l" rtl="0">
              <a:buNone/>
            </a:pPr>
            <a:endParaRPr lang="he-IL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endParaRPr lang="he-IL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he-IL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.getLeft();</a:t>
            </a: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  <a:endCxn id="19" idx="0"/>
          </p:cNvCxnSpPr>
          <p:nvPr/>
        </p:nvCxnSpPr>
        <p:spPr>
          <a:xfrm flipH="1">
            <a:off x="11129437" y="2358896"/>
            <a:ext cx="380746" cy="33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19419CE5-4D95-49BD-9AB6-2FD864C7C2D6}"/>
              </a:ext>
            </a:extLst>
          </p:cNvPr>
          <p:cNvSpPr/>
          <p:nvPr/>
        </p:nvSpPr>
        <p:spPr>
          <a:xfrm>
            <a:off x="9446938" y="3107799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11C86-FA16-4864-9AEB-452153EC2E07}"/>
              </a:ext>
            </a:extLst>
          </p:cNvPr>
          <p:cNvSpPr txBox="1"/>
          <p:nvPr/>
        </p:nvSpPr>
        <p:spPr>
          <a:xfrm>
            <a:off x="9446938" y="2923098"/>
            <a:ext cx="735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9AB0D77-5937-4E79-B405-D3819885E806}"/>
              </a:ext>
            </a:extLst>
          </p:cNvPr>
          <p:cNvSpPr/>
          <p:nvPr/>
        </p:nvSpPr>
        <p:spPr>
          <a:xfrm>
            <a:off x="9666333" y="2393877"/>
            <a:ext cx="1382356" cy="592211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87589-94CD-4458-949D-77D23B9C42B2}"/>
              </a:ext>
            </a:extLst>
          </p:cNvPr>
          <p:cNvSpPr txBox="1"/>
          <p:nvPr/>
        </p:nvSpPr>
        <p:spPr>
          <a:xfrm>
            <a:off x="9450439" y="2209176"/>
            <a:ext cx="1034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4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ננסה להחליף בין ההפניות לילדים של </a:t>
            </a:r>
            <a:r>
              <a:rPr lang="en-US" dirty="0"/>
              <a:t>Ani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ניצור הפניה אחת להורה (</a:t>
            </a:r>
            <a:r>
              <a:rPr lang="en-US" dirty="0"/>
              <a:t>Ani</a:t>
            </a:r>
            <a:r>
              <a:rPr lang="he-IL" dirty="0"/>
              <a:t>) ואחת לאחד הילדים (נניח לשמאלי)</a:t>
            </a:r>
          </a:p>
          <a:p>
            <a:pPr marL="96848" indent="0" algn="l" rtl="0">
              <a:buNone/>
            </a:pPr>
            <a:endParaRPr lang="he-IL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.getLeft();</a:t>
            </a: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he-I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.setLeft(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.getRight());</a:t>
            </a: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cxnSpLocks/>
          </p:cNvCxnSpPr>
          <p:nvPr/>
        </p:nvCxnSpPr>
        <p:spPr>
          <a:xfrm>
            <a:off x="11175791" y="3051102"/>
            <a:ext cx="148482" cy="368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cxnSpLocks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  <a:endCxn id="161" idx="0"/>
          </p:cNvCxnSpPr>
          <p:nvPr/>
        </p:nvCxnSpPr>
        <p:spPr>
          <a:xfrm flipH="1">
            <a:off x="11129437" y="2358896"/>
            <a:ext cx="380746" cy="33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C30004CD-C4AB-4DAD-B277-9E08F54D34EB}"/>
              </a:ext>
            </a:extLst>
          </p:cNvPr>
          <p:cNvSpPr/>
          <p:nvPr/>
        </p:nvSpPr>
        <p:spPr>
          <a:xfrm>
            <a:off x="9446938" y="3107799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E9AAF-E96B-4FE8-9063-C1E9051EE0C9}"/>
              </a:ext>
            </a:extLst>
          </p:cNvPr>
          <p:cNvSpPr txBox="1"/>
          <p:nvPr/>
        </p:nvSpPr>
        <p:spPr>
          <a:xfrm>
            <a:off x="9446938" y="2923098"/>
            <a:ext cx="735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9939A8A-6ECC-4AA8-86EA-12FACB2F14ED}"/>
              </a:ext>
            </a:extLst>
          </p:cNvPr>
          <p:cNvSpPr/>
          <p:nvPr/>
        </p:nvSpPr>
        <p:spPr>
          <a:xfrm>
            <a:off x="9666333" y="2393877"/>
            <a:ext cx="1382356" cy="592211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94B6F-268B-4027-B4D4-5F9F2FE6689F}"/>
              </a:ext>
            </a:extLst>
          </p:cNvPr>
          <p:cNvSpPr txBox="1"/>
          <p:nvPr/>
        </p:nvSpPr>
        <p:spPr>
          <a:xfrm>
            <a:off x="9450439" y="2209176"/>
            <a:ext cx="1034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endParaRPr lang="en-US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9EA12FB-4F50-4D85-A29F-F56E1A06A42D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FD3BE1EA-1B80-4E0B-961C-512A1E612E1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038D717-8C3F-47C4-B313-6C4689F4A285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2859972E-A912-41A5-B144-832641CC32E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4" name="Rectangle: Rounded Corners 4">
                <a:extLst>
                  <a:ext uri="{FF2B5EF4-FFF2-40B4-BE49-F238E27FC236}">
                    <a16:creationId xmlns:a16="http://schemas.microsoft.com/office/drawing/2014/main" id="{AA9CBD94-349E-4A44-ABE4-FAB209BE8042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7149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נחליף בין ההפניות לילדים של </a:t>
            </a:r>
            <a:r>
              <a:rPr lang="en-US" dirty="0"/>
              <a:t>Ani</a:t>
            </a:r>
            <a:r>
              <a:rPr lang="he-IL" dirty="0"/>
              <a:t> כך שיתקבל העץ שמימין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endParaRPr lang="he-IL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.getLeft();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.setLeft(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.getRight());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parent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.setRight(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he-I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rgbClr val="3F7F5F"/>
                </a:solidFill>
                <a:latin typeface="Consolas" panose="020B0609020204030204" pitchFamily="49" charset="0"/>
              </a:rPr>
              <a:t>// You could re-print your tree here;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3F7F5F"/>
                </a:solidFill>
                <a:latin typeface="Consolas" panose="020B0609020204030204" pitchFamily="49" charset="0"/>
              </a:rPr>
              <a:t>	// make a break before - first print</a:t>
            </a: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3F7F5F"/>
                </a:solidFill>
                <a:latin typeface="Consolas" panose="020B0609020204030204" pitchFamily="49" charset="0"/>
              </a:rPr>
              <a:t>	// would “stay-on” until an input.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FC9E1FF0-4C73-4926-BD5C-D899FC7D969D}"/>
              </a:ext>
            </a:extLst>
          </p:cNvPr>
          <p:cNvSpPr/>
          <p:nvPr/>
        </p:nvSpPr>
        <p:spPr>
          <a:xfrm>
            <a:off x="11868625" y="3157013"/>
            <a:ext cx="77348" cy="601449"/>
          </a:xfrm>
          <a:prstGeom prst="arc">
            <a:avLst>
              <a:gd name="adj1" fmla="val 16200000"/>
              <a:gd name="adj2" fmla="val 9549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45346-C57B-4F2E-A75C-7E5EF8911FFB}"/>
              </a:ext>
            </a:extLst>
          </p:cNvPr>
          <p:cNvSpPr txBox="1"/>
          <p:nvPr/>
        </p:nvSpPr>
        <p:spPr>
          <a:xfrm>
            <a:off x="11477984" y="2815830"/>
            <a:ext cx="735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1477984" y="3453957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cxnSpLocks/>
            <a:stCxn id="21" idx="2"/>
            <a:endCxn id="15" idx="0"/>
          </p:cNvCxnSpPr>
          <p:nvPr/>
        </p:nvCxnSpPr>
        <p:spPr>
          <a:xfrm>
            <a:off x="11175791" y="3051102"/>
            <a:ext cx="544701" cy="402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0300135" y="345051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0072790" y="418989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cxnSpLocks/>
            <a:stCxn id="29" idx="2"/>
            <a:endCxn id="32" idx="0"/>
          </p:cNvCxnSpPr>
          <p:nvPr/>
        </p:nvCxnSpPr>
        <p:spPr>
          <a:xfrm flipH="1">
            <a:off x="10315298" y="381247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cxnSpLocks/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 flipH="1">
            <a:off x="10542643" y="3042081"/>
            <a:ext cx="633148" cy="408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0650513" y="418989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0588997" y="380345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  <a:endCxn id="19" idx="0"/>
          </p:cNvCxnSpPr>
          <p:nvPr/>
        </p:nvCxnSpPr>
        <p:spPr>
          <a:xfrm flipH="1">
            <a:off x="11129437" y="2358896"/>
            <a:ext cx="380746" cy="33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0089144" y="466679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0360304" y="466679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0706978" y="468165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0939374" y="468042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0361652" y="454284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0190299" y="454284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0924410" y="456088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0753057" y="456088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1503364" y="3992338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1774524" y="3992338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1603550" y="3815920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1766846" y="3815920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c 158">
            <a:extLst>
              <a:ext uri="{FF2B5EF4-FFF2-40B4-BE49-F238E27FC236}">
                <a16:creationId xmlns:a16="http://schemas.microsoft.com/office/drawing/2014/main" id="{29B755D9-BF75-407B-8E54-706EA353287F}"/>
              </a:ext>
            </a:extLst>
          </p:cNvPr>
          <p:cNvSpPr/>
          <p:nvPr/>
        </p:nvSpPr>
        <p:spPr>
          <a:xfrm>
            <a:off x="9666333" y="2393877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CDF36F1-EA9B-4D24-9076-83130AF15C75}"/>
              </a:ext>
            </a:extLst>
          </p:cNvPr>
          <p:cNvSpPr txBox="1"/>
          <p:nvPr/>
        </p:nvSpPr>
        <p:spPr>
          <a:xfrm>
            <a:off x="9450439" y="2209176"/>
            <a:ext cx="1034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10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פלט של העץ לאחר החלפת ההפניות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256438-14BB-431C-A6DE-E4B72C8979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82419" y="1709738"/>
            <a:ext cx="6501524" cy="4152900"/>
          </a:xfrm>
          <a:prstGeom prst="rect">
            <a:avLst/>
          </a:prstGeom>
        </p:spPr>
      </p:pic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84B1B7C-5AD9-4B85-9948-1DEDC6B75C51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75" name="Rectangle: Rounded Corners 174">
              <a:extLst>
                <a:ext uri="{FF2B5EF4-FFF2-40B4-BE49-F238E27FC236}">
                  <a16:creationId xmlns:a16="http://schemas.microsoft.com/office/drawing/2014/main" id="{505A6760-FFFA-488B-B5FE-C86403D97925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83AFB50-B756-4F69-9017-B9B40531B36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78E8F306-B21E-47BB-BD12-68E7066B7F0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8" name="Rectangle: Rounded Corners 4">
                <a:extLst>
                  <a:ext uri="{FF2B5EF4-FFF2-40B4-BE49-F238E27FC236}">
                    <a16:creationId xmlns:a16="http://schemas.microsoft.com/office/drawing/2014/main" id="{8F5A8ED7-54DC-445F-A7E7-6B9C44C12759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sp>
        <p:nvSpPr>
          <p:cNvPr id="179" name="Arc 178">
            <a:extLst>
              <a:ext uri="{FF2B5EF4-FFF2-40B4-BE49-F238E27FC236}">
                <a16:creationId xmlns:a16="http://schemas.microsoft.com/office/drawing/2014/main" id="{479C0F6F-BEC9-4510-BAAE-0087CDBE7927}"/>
              </a:ext>
            </a:extLst>
          </p:cNvPr>
          <p:cNvSpPr/>
          <p:nvPr/>
        </p:nvSpPr>
        <p:spPr>
          <a:xfrm>
            <a:off x="11868625" y="3157013"/>
            <a:ext cx="77348" cy="601449"/>
          </a:xfrm>
          <a:prstGeom prst="arc">
            <a:avLst>
              <a:gd name="adj1" fmla="val 16200000"/>
              <a:gd name="adj2" fmla="val 9549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65FE804-475D-4C3D-A199-7EAF72071C06}"/>
              </a:ext>
            </a:extLst>
          </p:cNvPr>
          <p:cNvGrpSpPr/>
          <p:nvPr/>
        </p:nvGrpSpPr>
        <p:grpSpPr>
          <a:xfrm>
            <a:off x="11477984" y="3453957"/>
            <a:ext cx="531369" cy="361963"/>
            <a:chOff x="10372854" y="3121016"/>
            <a:chExt cx="531369" cy="36196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FB29E7CD-EEA3-478A-A189-2BD6D5C576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B35EE834-E35B-432B-8208-E408D0016D7E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37219F73-474F-4036-BD90-624466346A0E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4" name="Rectangle: Rounded Corners 4">
                <a:extLst>
                  <a:ext uri="{FF2B5EF4-FFF2-40B4-BE49-F238E27FC236}">
                    <a16:creationId xmlns:a16="http://schemas.microsoft.com/office/drawing/2014/main" id="{17803802-A1B5-4801-9983-8F7FDB7ECE4C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68DC49AB-690C-4770-93DC-6235873F0888}"/>
              </a:ext>
            </a:extLst>
          </p:cNvPr>
          <p:cNvCxnSpPr>
            <a:cxnSpLocks/>
            <a:stCxn id="177" idx="2"/>
            <a:endCxn id="181" idx="0"/>
          </p:cNvCxnSpPr>
          <p:nvPr/>
        </p:nvCxnSpPr>
        <p:spPr>
          <a:xfrm>
            <a:off x="11175791" y="3051102"/>
            <a:ext cx="544701" cy="402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7F148F2-C67B-4237-9287-F063599C56CA}"/>
              </a:ext>
            </a:extLst>
          </p:cNvPr>
          <p:cNvGrpSpPr/>
          <p:nvPr/>
        </p:nvGrpSpPr>
        <p:grpSpPr>
          <a:xfrm>
            <a:off x="10300135" y="3450513"/>
            <a:ext cx="531369" cy="361963"/>
            <a:chOff x="10372854" y="3121016"/>
            <a:chExt cx="531369" cy="361963"/>
          </a:xfrm>
        </p:grpSpPr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CA783F9-EBEF-470B-A9A3-02B7F086418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B0D2A89F-4CB5-46E6-8D60-6F543A40B243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FFE30FB0-2C7F-4BAB-BCAC-4CE6DBDF32BE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0" name="Rectangle: Rounded Corners 4">
                <a:extLst>
                  <a:ext uri="{FF2B5EF4-FFF2-40B4-BE49-F238E27FC236}">
                    <a16:creationId xmlns:a16="http://schemas.microsoft.com/office/drawing/2014/main" id="{550CAA31-6030-473F-B58E-C5163CED605A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38029D8-62FA-4DFB-BEE6-F587405EDF25}"/>
              </a:ext>
            </a:extLst>
          </p:cNvPr>
          <p:cNvGrpSpPr/>
          <p:nvPr/>
        </p:nvGrpSpPr>
        <p:grpSpPr>
          <a:xfrm>
            <a:off x="10072790" y="4189898"/>
            <a:ext cx="531369" cy="361963"/>
            <a:chOff x="10372854" y="3121016"/>
            <a:chExt cx="531369" cy="361963"/>
          </a:xfrm>
        </p:grpSpPr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7672AF6B-A17F-41B5-9DD6-F9B225635CEC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85BDD410-E2EB-4A17-B9E5-4A43633D9A8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F32E00C1-048C-401C-8413-5A0EFFF1CA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5" name="Rectangle: Rounded Corners 4">
                <a:extLst>
                  <a:ext uri="{FF2B5EF4-FFF2-40B4-BE49-F238E27FC236}">
                    <a16:creationId xmlns:a16="http://schemas.microsoft.com/office/drawing/2014/main" id="{33587B3F-81DA-4CC3-B610-3FE977222C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13FC740C-9824-4B84-8AC7-BCEFB26D9D78}"/>
              </a:ext>
            </a:extLst>
          </p:cNvPr>
          <p:cNvCxnSpPr>
            <a:cxnSpLocks/>
            <a:stCxn id="189" idx="2"/>
            <a:endCxn id="192" idx="0"/>
          </p:cNvCxnSpPr>
          <p:nvPr/>
        </p:nvCxnSpPr>
        <p:spPr>
          <a:xfrm flipH="1">
            <a:off x="10315298" y="381247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7722D519-42B5-4027-BDA2-BFFB5C043C24}"/>
              </a:ext>
            </a:extLst>
          </p:cNvPr>
          <p:cNvCxnSpPr>
            <a:cxnSpLocks/>
            <a:stCxn id="177" idx="2"/>
            <a:endCxn id="178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78785CBB-85FB-4FD7-A10C-F9300422D9A1}"/>
              </a:ext>
            </a:extLst>
          </p:cNvPr>
          <p:cNvCxnSpPr>
            <a:stCxn id="178" idx="2"/>
            <a:endCxn id="187" idx="0"/>
          </p:cNvCxnSpPr>
          <p:nvPr/>
        </p:nvCxnSpPr>
        <p:spPr>
          <a:xfrm flipH="1">
            <a:off x="10542643" y="3042081"/>
            <a:ext cx="633148" cy="408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3A14E3E-4AE6-4342-A3DA-2E3FAB6D591A}"/>
              </a:ext>
            </a:extLst>
          </p:cNvPr>
          <p:cNvGrpSpPr/>
          <p:nvPr/>
        </p:nvGrpSpPr>
        <p:grpSpPr>
          <a:xfrm>
            <a:off x="10650513" y="4189898"/>
            <a:ext cx="531369" cy="361963"/>
            <a:chOff x="10372854" y="3121016"/>
            <a:chExt cx="531369" cy="361963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B3E6B3EA-DBD6-44F6-B9E4-E81DC135FF9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8D121A10-541E-4BDE-BA70-1294B933C23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633AADCA-035F-4219-BD52-E9EC1A657C2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3" name="Rectangle: Rounded Corners 4">
                <a:extLst>
                  <a:ext uri="{FF2B5EF4-FFF2-40B4-BE49-F238E27FC236}">
                    <a16:creationId xmlns:a16="http://schemas.microsoft.com/office/drawing/2014/main" id="{E85F7A3D-F293-4D4C-B33F-BF98436CD499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C250B2AC-7406-4959-89D2-81AEF57D7B00}"/>
              </a:ext>
            </a:extLst>
          </p:cNvPr>
          <p:cNvCxnSpPr>
            <a:stCxn id="190" idx="2"/>
            <a:endCxn id="200" idx="0"/>
          </p:cNvCxnSpPr>
          <p:nvPr/>
        </p:nvCxnSpPr>
        <p:spPr>
          <a:xfrm>
            <a:off x="10588997" y="380345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CF1C920-99FD-40DB-847F-B88810822C34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EDDBDB76-F4B6-4112-97F9-1F20459F136E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4C3DBC2D-649E-4C67-BACD-7E4D14CFAF8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0B6476D8-F6DB-4EF8-BA3B-DEEBCC7161A6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9" name="Rectangle: Rounded Corners 4">
                <a:extLst>
                  <a:ext uri="{FF2B5EF4-FFF2-40B4-BE49-F238E27FC236}">
                    <a16:creationId xmlns:a16="http://schemas.microsoft.com/office/drawing/2014/main" id="{B12EE65A-8209-4B0B-B6D6-01272E6F7A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210" name="Arc 209">
            <a:extLst>
              <a:ext uri="{FF2B5EF4-FFF2-40B4-BE49-F238E27FC236}">
                <a16:creationId xmlns:a16="http://schemas.microsoft.com/office/drawing/2014/main" id="{61B60CA8-8ED7-4B72-A4BF-896816FCEB9D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E12808AF-A47E-40D6-8108-647DF80ADA45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A5A0A101-0F59-42B0-A34F-F1130F6ED097}"/>
              </a:ext>
            </a:extLst>
          </p:cNvPr>
          <p:cNvCxnSpPr>
            <a:cxnSpLocks/>
            <a:stCxn id="208" idx="2"/>
            <a:endCxn id="175" idx="0"/>
          </p:cNvCxnSpPr>
          <p:nvPr/>
        </p:nvCxnSpPr>
        <p:spPr>
          <a:xfrm flipH="1">
            <a:off x="11129437" y="2358896"/>
            <a:ext cx="380746" cy="33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068D505-C403-45CB-A08C-1F6C9D687ED4}"/>
              </a:ext>
            </a:extLst>
          </p:cNvPr>
          <p:cNvGrpSpPr>
            <a:grpSpLocks/>
          </p:cNvGrpSpPr>
          <p:nvPr/>
        </p:nvGrpSpPr>
        <p:grpSpPr>
          <a:xfrm>
            <a:off x="10089144" y="4666793"/>
            <a:ext cx="205740" cy="45289"/>
            <a:chOff x="10607040" y="4023360"/>
            <a:chExt cx="274320" cy="87032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5363EF7-64C9-4D3D-9A91-A4BC8E439EF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D38C3C73-FE7B-4E0A-8625-9A276B124539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0500266-C452-4EEE-8CD3-624C74E65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B439D06-9726-41D6-9D5A-B462161CFE38}"/>
              </a:ext>
            </a:extLst>
          </p:cNvPr>
          <p:cNvGrpSpPr>
            <a:grpSpLocks/>
          </p:cNvGrpSpPr>
          <p:nvPr/>
        </p:nvGrpSpPr>
        <p:grpSpPr>
          <a:xfrm>
            <a:off x="10360304" y="4666793"/>
            <a:ext cx="205740" cy="45289"/>
            <a:chOff x="10607040" y="4023360"/>
            <a:chExt cx="274320" cy="87032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84CFECB-559A-439D-8928-3BAF889FF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D1DA835-AF91-404B-9172-E59E9B019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00CA60F-2103-466F-B86F-5BD64146970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A863093-2304-4984-9DA6-C015D224003F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0877F5D-7C66-419D-8DD6-AAB0CA48DC44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15926BD-E4EE-4410-B4F0-392DDCBF8FD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E120737-0DAC-4E87-951C-8605337CEA5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C711A8-DAA9-4CA2-9C4D-FCFB5C8DEC65}"/>
              </a:ext>
            </a:extLst>
          </p:cNvPr>
          <p:cNvGrpSpPr>
            <a:grpSpLocks/>
          </p:cNvGrpSpPr>
          <p:nvPr/>
        </p:nvGrpSpPr>
        <p:grpSpPr>
          <a:xfrm>
            <a:off x="10706978" y="4681655"/>
            <a:ext cx="205740" cy="45289"/>
            <a:chOff x="10607040" y="4023360"/>
            <a:chExt cx="274320" cy="87032"/>
          </a:xfrm>
        </p:grpSpPr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9ACC14A-ECA0-4C28-B52F-A08112F86E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9C2358A-2ABA-4846-8BCE-211793A5AA2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FBE1CAA-AAFF-4199-963A-06325B2CA39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E575317-31E5-4A0C-8089-1639DF2C4665}"/>
              </a:ext>
            </a:extLst>
          </p:cNvPr>
          <p:cNvGrpSpPr>
            <a:grpSpLocks/>
          </p:cNvGrpSpPr>
          <p:nvPr/>
        </p:nvGrpSpPr>
        <p:grpSpPr>
          <a:xfrm>
            <a:off x="10939374" y="4680425"/>
            <a:ext cx="205740" cy="45289"/>
            <a:chOff x="10607040" y="4023360"/>
            <a:chExt cx="274320" cy="87032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61577B6E-C942-4296-A786-41644295CB0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F15CE007-3D96-4888-AE80-567441F334AA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66E58532-A75A-4511-9811-9A53547F8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95471163-ECFF-4E80-8C0D-E32D44E42AB9}"/>
              </a:ext>
            </a:extLst>
          </p:cNvPr>
          <p:cNvCxnSpPr>
            <a:cxnSpLocks/>
            <a:stCxn id="195" idx="2"/>
          </p:cNvCxnSpPr>
          <p:nvPr/>
        </p:nvCxnSpPr>
        <p:spPr>
          <a:xfrm>
            <a:off x="10361652" y="454284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017FE361-7584-4A66-BB9B-5438DFC524BA}"/>
              </a:ext>
            </a:extLst>
          </p:cNvPr>
          <p:cNvCxnSpPr>
            <a:cxnSpLocks/>
            <a:stCxn id="195" idx="2"/>
          </p:cNvCxnSpPr>
          <p:nvPr/>
        </p:nvCxnSpPr>
        <p:spPr>
          <a:xfrm flipH="1">
            <a:off x="10190299" y="454284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8E88A61-3A7D-4C77-B2AA-ED41B3B6F9A3}"/>
              </a:ext>
            </a:extLst>
          </p:cNvPr>
          <p:cNvCxnSpPr>
            <a:cxnSpLocks/>
          </p:cNvCxnSpPr>
          <p:nvPr/>
        </p:nvCxnSpPr>
        <p:spPr>
          <a:xfrm>
            <a:off x="10924410" y="456088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DD6E56C-AE7D-4899-97AB-EF13ADB21BDA}"/>
              </a:ext>
            </a:extLst>
          </p:cNvPr>
          <p:cNvCxnSpPr>
            <a:cxnSpLocks/>
          </p:cNvCxnSpPr>
          <p:nvPr/>
        </p:nvCxnSpPr>
        <p:spPr>
          <a:xfrm flipH="1">
            <a:off x="10753057" y="456088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6D528EF-B6FC-43D3-9F23-A210EC6B1BD3}"/>
              </a:ext>
            </a:extLst>
          </p:cNvPr>
          <p:cNvGrpSpPr>
            <a:grpSpLocks/>
          </p:cNvGrpSpPr>
          <p:nvPr/>
        </p:nvGrpSpPr>
        <p:grpSpPr>
          <a:xfrm>
            <a:off x="11503364" y="3992338"/>
            <a:ext cx="205740" cy="45289"/>
            <a:chOff x="10607040" y="4023360"/>
            <a:chExt cx="274320" cy="87032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9214B0A-DEF3-4C75-BEE0-D6E56F18827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FD372BA-8FD8-4C4D-AEDD-BD1A6D1F030E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3CEE974F-5DF4-49C0-BF14-37F63A06D1AC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8573B06-C621-4967-A124-47EA1FB8F719}"/>
              </a:ext>
            </a:extLst>
          </p:cNvPr>
          <p:cNvGrpSpPr>
            <a:grpSpLocks/>
          </p:cNvGrpSpPr>
          <p:nvPr/>
        </p:nvGrpSpPr>
        <p:grpSpPr>
          <a:xfrm>
            <a:off x="11774524" y="3992338"/>
            <a:ext cx="205740" cy="45289"/>
            <a:chOff x="10607040" y="4023360"/>
            <a:chExt cx="274320" cy="87032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2581C95C-7945-4E9A-A273-C4CD56DEDF6E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C3431EAF-7372-4B15-B99C-984949EAD4C9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52B251D-B23C-4129-8EA3-EAF423B5B20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A2394867-4CDF-4AEC-8487-6C6977E80279}"/>
              </a:ext>
            </a:extLst>
          </p:cNvPr>
          <p:cNvCxnSpPr>
            <a:stCxn id="183" idx="2"/>
          </p:cNvCxnSpPr>
          <p:nvPr/>
        </p:nvCxnSpPr>
        <p:spPr>
          <a:xfrm flipH="1">
            <a:off x="11603550" y="3815920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C81E69F7-4A36-4898-A2DC-68DF4AC54AAB}"/>
              </a:ext>
            </a:extLst>
          </p:cNvPr>
          <p:cNvCxnSpPr>
            <a:stCxn id="183" idx="2"/>
          </p:cNvCxnSpPr>
          <p:nvPr/>
        </p:nvCxnSpPr>
        <p:spPr>
          <a:xfrm>
            <a:off x="11766846" y="3815920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CEBF3B5-5830-4340-A23F-7BB165936C8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44E75CB-CBA2-4DA6-89CD-840BE799C2F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A3F112AC-8F53-4F4A-ADF9-B77336B18D9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CFA77E4-14CF-43E2-86A8-BCEA9F1FA1D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95951778-B5E7-41D3-B1FF-1FAB835675B4}"/>
              </a:ext>
            </a:extLst>
          </p:cNvPr>
          <p:cNvCxnSpPr>
            <a:stCxn id="209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Arc 251">
            <a:extLst>
              <a:ext uri="{FF2B5EF4-FFF2-40B4-BE49-F238E27FC236}">
                <a16:creationId xmlns:a16="http://schemas.microsoft.com/office/drawing/2014/main" id="{E0FFB251-4D66-4E04-917B-63922F43410A}"/>
              </a:ext>
            </a:extLst>
          </p:cNvPr>
          <p:cNvSpPr/>
          <p:nvPr/>
        </p:nvSpPr>
        <p:spPr>
          <a:xfrm>
            <a:off x="9666333" y="2393877"/>
            <a:ext cx="1382356" cy="615899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AFB5036-AE39-4285-BBC3-9E02180E1AC7}"/>
              </a:ext>
            </a:extLst>
          </p:cNvPr>
          <p:cNvSpPr txBox="1"/>
          <p:nvPr/>
        </p:nvSpPr>
        <p:spPr>
          <a:xfrm>
            <a:off x="9450439" y="2209176"/>
            <a:ext cx="1034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endParaRPr lang="en-US" dirty="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44DCC0FC-1ED4-43AC-A054-817158C030B2}"/>
              </a:ext>
            </a:extLst>
          </p:cNvPr>
          <p:cNvSpPr txBox="1"/>
          <p:nvPr/>
        </p:nvSpPr>
        <p:spPr>
          <a:xfrm>
            <a:off x="11477984" y="2815830"/>
            <a:ext cx="735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4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36837361-428C-48B4-9397-BD8FE1DC8F9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EE29-B1A0-414B-8CE5-67299EDEC0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שינוי ערכי צמתים שונים בעץ בינארי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99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נוסיף לערכו של השורש את המחרוזת </a:t>
            </a:r>
            <a:r>
              <a:rPr lang="en-US" dirty="0"/>
              <a:t>roo</a:t>
            </a:r>
            <a:r>
              <a:rPr lang="he-IL" dirty="0"/>
              <a:t> </a:t>
            </a:r>
            <a:r>
              <a:rPr lang="he-IL" dirty="0">
                <a:sym typeface="Wingdings" panose="05000000000000000000" pitchFamily="2" charset="2"/>
              </a:rPr>
              <a:t></a:t>
            </a:r>
            <a:r>
              <a:rPr lang="he-IL" dirty="0"/>
              <a:t> </a:t>
            </a:r>
            <a:r>
              <a:rPr lang="en-US" dirty="0"/>
              <a:t>Kangaroo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endParaRPr lang="he-IL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.setValue(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.getValue() +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"roo"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</a:t>
                </a:r>
                <a:r>
                  <a:rPr lang="en-US" sz="600" kern="1200" dirty="0"/>
                  <a:t>Kangaroo</a:t>
                </a:r>
                <a:endParaRPr lang="en-US" sz="900" kern="1200" dirty="0"/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Left Brace 148">
            <a:extLst>
              <a:ext uri="{FF2B5EF4-FFF2-40B4-BE49-F238E27FC236}">
                <a16:creationId xmlns:a16="http://schemas.microsoft.com/office/drawing/2014/main" id="{43F5E5E7-F430-4963-A2D0-36833D91AFB2}"/>
              </a:ext>
            </a:extLst>
          </p:cNvPr>
          <p:cNvSpPr/>
          <p:nvPr/>
        </p:nvSpPr>
        <p:spPr>
          <a:xfrm rot="16200000">
            <a:off x="5076952" y="2125150"/>
            <a:ext cx="148018" cy="2215197"/>
          </a:xfrm>
          <a:prstGeom prst="leftBrace">
            <a:avLst>
              <a:gd name="adj1" fmla="val 8342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D06D960-22D0-4579-81DA-DFE6D3796C4E}"/>
              </a:ext>
            </a:extLst>
          </p:cNvPr>
          <p:cNvSpPr txBox="1"/>
          <p:nvPr/>
        </p:nvSpPr>
        <p:spPr>
          <a:xfrm>
            <a:off x="4599632" y="3469264"/>
            <a:ext cx="1102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"Kanga"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1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נחליף את ערכי הצמתים </a:t>
            </a:r>
            <a:r>
              <a:rPr lang="en-US" dirty="0"/>
              <a:t>Ata</a:t>
            </a:r>
            <a:r>
              <a:rPr lang="he-IL" dirty="0"/>
              <a:t> ו </a:t>
            </a:r>
            <a:r>
              <a:rPr lang="en-US" dirty="0"/>
              <a:t>Who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כעת נוכל "לדרוך" על ערך הצומת הזו, כי ערכה הקודם שמור במשתנה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he-IL" dirty="0"/>
              <a:t>.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.getLeft().getRight().getValue();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b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468DC3-DDAF-4073-9713-9090118E0C1A}"/>
              </a:ext>
            </a:extLst>
          </p:cNvPr>
          <p:cNvGrpSpPr/>
          <p:nvPr/>
        </p:nvGrpSpPr>
        <p:grpSpPr>
          <a:xfrm>
            <a:off x="11296376" y="600058"/>
            <a:ext cx="531369" cy="361963"/>
            <a:chOff x="10372854" y="3121016"/>
            <a:chExt cx="531369" cy="361963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075DC51D-B374-4F8E-B948-0CB6DB7E6EB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56E82E3-8C36-4DD0-A2A1-A70D53E2AC9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171084FB-B9E5-4D55-B9A2-F6D035B4177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1" name="Rectangle: Rounded Corners 4">
                <a:extLst>
                  <a:ext uri="{FF2B5EF4-FFF2-40B4-BE49-F238E27FC236}">
                    <a16:creationId xmlns:a16="http://schemas.microsoft.com/office/drawing/2014/main" id="{3F584327-026E-43D7-808F-D10F1C56257C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</a:t>
                </a:r>
                <a:r>
                  <a:rPr lang="en-US" sz="600" kern="1200" dirty="0"/>
                  <a:t>Who</a:t>
                </a:r>
                <a:endParaRPr lang="en-US" sz="900" kern="1200" dirty="0"/>
              </a:p>
            </p:txBody>
          </p: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80670935-A85D-486F-8E9D-2D10750EAA36}"/>
              </a:ext>
            </a:extLst>
          </p:cNvPr>
          <p:cNvSpPr txBox="1"/>
          <p:nvPr/>
        </p:nvSpPr>
        <p:spPr>
          <a:xfrm>
            <a:off x="11448387" y="254979"/>
            <a:ext cx="273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60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נחליף את ערכי הצמתים </a:t>
            </a:r>
            <a:r>
              <a:rPr lang="en-US" dirty="0"/>
              <a:t>Ata</a:t>
            </a:r>
            <a:r>
              <a:rPr lang="he-IL" dirty="0"/>
              <a:t> ו </a:t>
            </a:r>
            <a:r>
              <a:rPr lang="en-US" dirty="0"/>
              <a:t>Who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כעת נוכל "לדרוך" על ערך הצומת הזו, כי ערכה הקודם שמור במשתנה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he-IL" dirty="0"/>
              <a:t>.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.getLeft().getRight().getValue();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.getLeft().getRight().setValue(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		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.getLeft().getLeft().getValue() );</a:t>
            </a:r>
          </a:p>
          <a:p>
            <a:pPr marL="96848" indent="0" algn="l" rtl="0">
              <a:buNone/>
            </a:pPr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468DC3-DDAF-4073-9713-9090118E0C1A}"/>
              </a:ext>
            </a:extLst>
          </p:cNvPr>
          <p:cNvGrpSpPr/>
          <p:nvPr/>
        </p:nvGrpSpPr>
        <p:grpSpPr>
          <a:xfrm>
            <a:off x="11296376" y="600058"/>
            <a:ext cx="531369" cy="361963"/>
            <a:chOff x="10372854" y="3121016"/>
            <a:chExt cx="531369" cy="361963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075DC51D-B374-4F8E-B948-0CB6DB7E6EB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56E82E3-8C36-4DD0-A2A1-A70D53E2AC9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171084FB-B9E5-4D55-B9A2-F6D035B4177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1" name="Rectangle: Rounded Corners 4">
                <a:extLst>
                  <a:ext uri="{FF2B5EF4-FFF2-40B4-BE49-F238E27FC236}">
                    <a16:creationId xmlns:a16="http://schemas.microsoft.com/office/drawing/2014/main" id="{3F584327-026E-43D7-808F-D10F1C56257C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</a:t>
                </a:r>
                <a:r>
                  <a:rPr lang="en-US" sz="600" kern="1200" dirty="0"/>
                  <a:t>Who</a:t>
                </a:r>
                <a:endParaRPr lang="en-US" sz="900" kern="1200" dirty="0"/>
              </a:p>
            </p:txBody>
          </p: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80670935-A85D-486F-8E9D-2D10750EAA36}"/>
              </a:ext>
            </a:extLst>
          </p:cNvPr>
          <p:cNvSpPr txBox="1"/>
          <p:nvPr/>
        </p:nvSpPr>
        <p:spPr>
          <a:xfrm>
            <a:off x="11448387" y="254979"/>
            <a:ext cx="273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נחליף את ערכי הצמתים </a:t>
            </a:r>
            <a:r>
              <a:rPr lang="en-US" dirty="0"/>
              <a:t>Ata</a:t>
            </a:r>
            <a:r>
              <a:rPr lang="he-IL" dirty="0"/>
              <a:t> ו </a:t>
            </a:r>
            <a:r>
              <a:rPr lang="en-US" dirty="0"/>
              <a:t>Who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כעת נוכל לשים את הערך ששמרנו במשתנה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he-IL" dirty="0"/>
              <a:t> בערך של הצומת השמאלי</a:t>
            </a:r>
            <a:endParaRPr lang="he-IL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.getLeft().getRight().getValue();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.getLeft().getRight().setValue(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		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.getLeft().getLeft().getValue() );</a:t>
            </a:r>
          </a:p>
          <a:p>
            <a:pPr marL="96848" indent="0" algn="l" rtl="0">
              <a:buNone/>
            </a:pPr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.getLeft().getLeft().setValue(s);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1BF8D96-8E0F-4C54-8F45-9A11872BC2E6}"/>
              </a:ext>
            </a:extLst>
          </p:cNvPr>
          <p:cNvGrpSpPr/>
          <p:nvPr/>
        </p:nvGrpSpPr>
        <p:grpSpPr>
          <a:xfrm>
            <a:off x="11296376" y="600058"/>
            <a:ext cx="531369" cy="361963"/>
            <a:chOff x="10372854" y="3121016"/>
            <a:chExt cx="531369" cy="361963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A26AF20-B5D4-437D-88C4-AD2DC74A594D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57CEB42-B3F7-402A-BF00-A255ACA1C60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847191A3-9A87-4C11-8E6F-F542A72D453E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4" name="Rectangle: Rounded Corners 4">
                <a:extLst>
                  <a:ext uri="{FF2B5EF4-FFF2-40B4-BE49-F238E27FC236}">
                    <a16:creationId xmlns:a16="http://schemas.microsoft.com/office/drawing/2014/main" id="{B5E98FE8-C1EA-44DD-BD9D-7BE6F81D487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</a:t>
                </a:r>
                <a:r>
                  <a:rPr lang="en-US" sz="600" kern="1200" dirty="0"/>
                  <a:t>Who</a:t>
                </a:r>
                <a:endParaRPr lang="en-US" sz="900" kern="1200" dirty="0"/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3930CAFC-7CF5-4304-A888-846E0557D1C4}"/>
              </a:ext>
            </a:extLst>
          </p:cNvPr>
          <p:cNvSpPr txBox="1"/>
          <p:nvPr/>
        </p:nvSpPr>
        <p:spPr>
          <a:xfrm>
            <a:off x="11448387" y="254979"/>
            <a:ext cx="273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79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מחיקת צומת מעץ בינארי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82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נמחק את כל תת העץ שמושרש ב </a:t>
            </a:r>
            <a:r>
              <a:rPr lang="en-US" dirty="0"/>
              <a:t>Who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מהשורש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he-IL" dirty="0"/>
              <a:t> נפנה לילד השמאלי -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</a:t>
            </a:r>
            <a:r>
              <a:rPr lang="he-IL" dirty="0"/>
              <a:t>,</a:t>
            </a:r>
            <a:br>
              <a:rPr lang="en-US" dirty="0"/>
            </a:br>
            <a:r>
              <a:rPr lang="he-IL" dirty="0"/>
              <a:t>ונפנה את הילד הימני שלו ל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 null</a:t>
            </a:r>
            <a:r>
              <a:rPr lang="he-IL" dirty="0"/>
              <a:t> -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.setRight(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endParaRPr lang="he-IL" dirty="0"/>
          </a:p>
          <a:p>
            <a:pPr marL="96848" indent="0" algn="l" rtl="0">
              <a:buNone/>
            </a:pPr>
            <a:endParaRPr lang="he-IL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endParaRPr lang="en-US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.getLeft().setRight(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1175791" y="3042081"/>
            <a:ext cx="405649" cy="293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515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473476" y="3341980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1151526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989025-0266-42F5-8B15-FF8BD9CB7154}"/>
              </a:ext>
            </a:extLst>
          </p:cNvPr>
          <p:cNvGrpSpPr/>
          <p:nvPr/>
        </p:nvGrpSpPr>
        <p:grpSpPr>
          <a:xfrm>
            <a:off x="11292578" y="3449042"/>
            <a:ext cx="531369" cy="361963"/>
            <a:chOff x="10372854" y="3121016"/>
            <a:chExt cx="531369" cy="36196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068E031-CDA9-4774-9EC0-321734D50C25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1E57A70-9282-4A89-8757-3035BBBC6303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4707082-FE13-40C7-B167-E16B9FBE4E8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Rectangle: Rounded Corners 4">
                <a:extLst>
                  <a:ext uri="{FF2B5EF4-FFF2-40B4-BE49-F238E27FC236}">
                    <a16:creationId xmlns:a16="http://schemas.microsoft.com/office/drawing/2014/main" id="{36E85E70-F48B-4B4E-9167-D0B85C8E54E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79A24A-0D90-4183-95AD-C54C3DE47427}"/>
              </a:ext>
            </a:extLst>
          </p:cNvPr>
          <p:cNvGrpSpPr/>
          <p:nvPr/>
        </p:nvGrpSpPr>
        <p:grpSpPr>
          <a:xfrm>
            <a:off x="11065233" y="4188427"/>
            <a:ext cx="531369" cy="361963"/>
            <a:chOff x="10372854" y="3121016"/>
            <a:chExt cx="531369" cy="361963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3FC95B6-02D8-45CE-8B7E-096EE8E1631D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27EB7D0-46E7-49B2-B912-C0816B6846D5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D058EE86-09B6-4784-A9AB-17641F33EF0D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" name="Rectangle: Rounded Corners 4">
                <a:extLst>
                  <a:ext uri="{FF2B5EF4-FFF2-40B4-BE49-F238E27FC236}">
                    <a16:creationId xmlns:a16="http://schemas.microsoft.com/office/drawing/2014/main" id="{AC3E80C4-B209-4B53-87C7-EEDC3B31134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00C5690-6E1D-4A97-A2F1-D7B9455D6011}"/>
              </a:ext>
            </a:extLst>
          </p:cNvPr>
          <p:cNvCxnSpPr>
            <a:stCxn id="60" idx="2"/>
            <a:endCxn id="63" idx="0"/>
          </p:cNvCxnSpPr>
          <p:nvPr/>
        </p:nvCxnSpPr>
        <p:spPr>
          <a:xfrm flipH="1">
            <a:off x="11307741" y="3811005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C4A645C-201D-4B8F-918C-47DC2F52074D}"/>
              </a:ext>
            </a:extLst>
          </p:cNvPr>
          <p:cNvCxnSpPr>
            <a:stCxn id="61" idx="2"/>
          </p:cNvCxnSpPr>
          <p:nvPr/>
        </p:nvCxnSpPr>
        <p:spPr>
          <a:xfrm>
            <a:off x="11581440" y="3801984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E51BCE2-5F13-434C-9EEF-A9D522AED60F}"/>
              </a:ext>
            </a:extLst>
          </p:cNvPr>
          <p:cNvGrpSpPr>
            <a:grpSpLocks/>
          </p:cNvGrpSpPr>
          <p:nvPr/>
        </p:nvGrpSpPr>
        <p:grpSpPr>
          <a:xfrm>
            <a:off x="11081587" y="4665322"/>
            <a:ext cx="205740" cy="45289"/>
            <a:chOff x="10607040" y="4023360"/>
            <a:chExt cx="274320" cy="8703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50A3BBE-F61D-40AB-89A1-DE86DA4F815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B415810-7B21-4677-8A20-B046CC31A2EB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EB70F7F-566A-4E7A-A43A-EDD05723BC03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F5F26DF-F590-4D61-8C07-FDC17D88659A}"/>
              </a:ext>
            </a:extLst>
          </p:cNvPr>
          <p:cNvGrpSpPr>
            <a:grpSpLocks/>
          </p:cNvGrpSpPr>
          <p:nvPr/>
        </p:nvGrpSpPr>
        <p:grpSpPr>
          <a:xfrm>
            <a:off x="11352747" y="4665322"/>
            <a:ext cx="205740" cy="45289"/>
            <a:chOff x="10607040" y="4023360"/>
            <a:chExt cx="274320" cy="8703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20322C-EDC5-4C8C-99FB-9AD43D8BDB4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C59957-7F8D-4E36-AEDB-7CCABE701FF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CF49E04-0323-4220-9489-8C311CF06FF0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E1F46D-B9D4-4251-A1FC-BB3E6ADE490D}"/>
              </a:ext>
            </a:extLst>
          </p:cNvPr>
          <p:cNvGrpSpPr>
            <a:grpSpLocks/>
          </p:cNvGrpSpPr>
          <p:nvPr/>
        </p:nvGrpSpPr>
        <p:grpSpPr>
          <a:xfrm>
            <a:off x="11577750" y="4817722"/>
            <a:ext cx="205740" cy="45289"/>
            <a:chOff x="10607040" y="4023360"/>
            <a:chExt cx="274320" cy="8703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154E6A0-810A-4C5E-8E80-3999B8DC2A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59E060F-947F-462F-AD5A-0DA6C500BFA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C514596-ACCA-4322-8439-19DC362C0B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6C197F1-EF40-4741-9C67-B8CE7671C9CA}"/>
              </a:ext>
            </a:extLst>
          </p:cNvPr>
          <p:cNvGrpSpPr>
            <a:grpSpLocks/>
          </p:cNvGrpSpPr>
          <p:nvPr/>
        </p:nvGrpSpPr>
        <p:grpSpPr>
          <a:xfrm>
            <a:off x="11699421" y="4680184"/>
            <a:ext cx="205740" cy="45289"/>
            <a:chOff x="10607040" y="4023360"/>
            <a:chExt cx="274320" cy="8703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13751F6-32F7-4B2B-B1DE-1A2943368B6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8ECF843-702E-42F2-8951-8317127AEB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D7D804-E9B7-4D13-B6C5-11E078BA012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FF5720A-4A58-48E7-97A1-FA0CAD1FF537}"/>
              </a:ext>
            </a:extLst>
          </p:cNvPr>
          <p:cNvGrpSpPr>
            <a:grpSpLocks/>
          </p:cNvGrpSpPr>
          <p:nvPr/>
        </p:nvGrpSpPr>
        <p:grpSpPr>
          <a:xfrm>
            <a:off x="11931817" y="4678954"/>
            <a:ext cx="205740" cy="45289"/>
            <a:chOff x="10607040" y="4023360"/>
            <a:chExt cx="274320" cy="87032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8B5326-81FA-4EC5-B9E7-E38231DB399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9D2C1C-9681-4F9C-81C5-1048E40D1C2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BBFD627-2FAA-4855-8A60-10DF97DE1EA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5ACDB61-86C1-4B0B-8EA6-653AFAAA9771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11354095" y="4541369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F8A90BD-646A-4ABD-A212-D2BC22EE5780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11182742" y="4541369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7FAB321-A520-46D1-999E-B622909DD763}"/>
              </a:ext>
            </a:extLst>
          </p:cNvPr>
          <p:cNvCxnSpPr>
            <a:cxnSpLocks/>
          </p:cNvCxnSpPr>
          <p:nvPr/>
        </p:nvCxnSpPr>
        <p:spPr>
          <a:xfrm>
            <a:off x="11916853" y="4559411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59A5989-EFBE-43F0-B646-A0F74C043C55}"/>
              </a:ext>
            </a:extLst>
          </p:cNvPr>
          <p:cNvCxnSpPr>
            <a:cxnSpLocks/>
          </p:cNvCxnSpPr>
          <p:nvPr/>
        </p:nvCxnSpPr>
        <p:spPr>
          <a:xfrm flipH="1">
            <a:off x="11745500" y="4559411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DA7373-62F3-4166-9C74-2536F03E8BF6}"/>
              </a:ext>
            </a:extLst>
          </p:cNvPr>
          <p:cNvGrpSpPr>
            <a:grpSpLocks/>
          </p:cNvGrpSpPr>
          <p:nvPr/>
        </p:nvGrpSpPr>
        <p:grpSpPr>
          <a:xfrm>
            <a:off x="10947913" y="3996444"/>
            <a:ext cx="205740" cy="45289"/>
            <a:chOff x="10607040" y="4023360"/>
            <a:chExt cx="274320" cy="8703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7E3445F-477A-4947-AC7E-4A5F6B9A609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6B260D5-3C67-4D56-9D0B-CA16AC51794A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124B753-F0DA-4A36-8DE6-3E0B9889B93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FE12539-6364-4EDD-960E-CE2980BCCB40}"/>
              </a:ext>
            </a:extLst>
          </p:cNvPr>
          <p:cNvGrpSpPr/>
          <p:nvPr/>
        </p:nvGrpSpPr>
        <p:grpSpPr>
          <a:xfrm>
            <a:off x="11642146" y="4196747"/>
            <a:ext cx="531369" cy="361963"/>
            <a:chOff x="10372854" y="3121016"/>
            <a:chExt cx="531369" cy="361963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4A763BBB-FF0C-46C8-B477-C29CA9C1C412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04AF9C3-7E7A-45C8-B16F-57E2175CA58F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D275E0D9-E8B2-46E0-BFD4-8EF01309C3C0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2" name="Rectangle: Rounded Corners 4">
                <a:extLst>
                  <a:ext uri="{FF2B5EF4-FFF2-40B4-BE49-F238E27FC236}">
                    <a16:creationId xmlns:a16="http://schemas.microsoft.com/office/drawing/2014/main" id="{309F6B3C-4F1A-4B74-8990-3596C8865F95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199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נמחק את שורש העץ </a:t>
            </a:r>
            <a:r>
              <a:rPr lang="en-US" dirty="0"/>
              <a:t>-</a:t>
            </a:r>
            <a:r>
              <a:rPr lang="he-IL" dirty="0"/>
              <a:t> רק את הצומת שערכו </a:t>
            </a:r>
            <a:r>
              <a:rPr lang="en-US" dirty="0"/>
              <a:t>Kanga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פשוט נפנה את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he-IL" dirty="0"/>
              <a:t> לילד השמאלי שלו</a:t>
            </a:r>
          </a:p>
          <a:p>
            <a:pPr marL="96848" indent="0" algn="l" rtl="0">
              <a:buNone/>
            </a:pPr>
            <a:endParaRPr lang="he-IL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endParaRPr lang="en-US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.setLeft(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.getLeft());</a:t>
            </a: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515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135654" cy="200742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451142" y="3446235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1151526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92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הוספת צומת לעץ בינארי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נוסיף צומת שערכו </a:t>
            </a:r>
            <a:r>
              <a:rPr lang="en-US" dirty="0"/>
              <a:t>King1</a:t>
            </a:r>
            <a:r>
              <a:rPr lang="he-IL" dirty="0"/>
              <a:t> לעלה השמאלי ביותר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נשתמש </a:t>
            </a:r>
            <a:r>
              <a:rPr lang="he-IL" dirty="0" err="1"/>
              <a:t>בהפנייה</a:t>
            </a:r>
            <a:r>
              <a:rPr lang="he-IL" dirty="0"/>
              <a:t> מסוג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</a:t>
            </a:r>
            <a:r>
              <a:rPr lang="he-IL" dirty="0"/>
              <a:t> ש</a:t>
            </a:r>
            <a:r>
              <a:rPr lang="he-IL" u="sng" dirty="0"/>
              <a:t>תתחיל מהשורש</a:t>
            </a:r>
            <a:r>
              <a:rPr lang="he-IL" dirty="0"/>
              <a:t> ותתתקדם עד הצומת השמאלי ביותר שאין לו ילד שמאלי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</a:p>
          <a:p>
            <a:pPr marL="96848" indent="0" algn="l" rtl="0">
              <a:buNone/>
            </a:pPr>
            <a:endParaRPr lang="en-US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0670935-A85D-486F-8E9D-2D10750EAA36}"/>
              </a:ext>
            </a:extLst>
          </p:cNvPr>
          <p:cNvSpPr txBox="1"/>
          <p:nvPr/>
        </p:nvSpPr>
        <p:spPr>
          <a:xfrm>
            <a:off x="9988702" y="2170323"/>
            <a:ext cx="69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F58A3B2-A5E8-45D5-AC07-7FE2449181A7}"/>
              </a:ext>
            </a:extLst>
          </p:cNvPr>
          <p:cNvSpPr/>
          <p:nvPr/>
        </p:nvSpPr>
        <p:spPr>
          <a:xfrm flipV="1">
            <a:off x="9927716" y="1973555"/>
            <a:ext cx="1299242" cy="376320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5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466935-65B4-4FCF-8C8B-DB8D695A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>
                <a:cs typeface="+mj-cs"/>
              </a:rPr>
              <a:t>תזכורת - מחלקה לייצוג גרפי של עץ בינארי מתוך </a:t>
            </a:r>
            <a:r>
              <a:rPr lang="en-US" sz="2400" dirty="0">
                <a:cs typeface="+mj-cs"/>
              </a:rPr>
              <a:t>unit4.jar</a:t>
            </a:r>
            <a:endParaRPr lang="en-US" dirty="0"/>
          </a:p>
          <a:p>
            <a:r>
              <a:rPr lang="he-IL" dirty="0"/>
              <a:t>בנייה וחיבור של כמה חוליות בינאריות – בניית עץ בינארי</a:t>
            </a:r>
            <a:endParaRPr lang="en-US" dirty="0"/>
          </a:p>
          <a:p>
            <a:r>
              <a:rPr lang="he-IL" dirty="0"/>
              <a:t>שינויי הפניות ("ענפים") בעץ בינארי</a:t>
            </a:r>
          </a:p>
          <a:p>
            <a:r>
              <a:rPr lang="he-IL" dirty="0"/>
              <a:t>שינוי ערכי צמתים שונים בעץ בינארי</a:t>
            </a:r>
          </a:p>
          <a:p>
            <a:r>
              <a:rPr lang="he-IL" dirty="0"/>
              <a:t>מחיקת צומת מעץ בינארי</a:t>
            </a:r>
          </a:p>
          <a:p>
            <a:r>
              <a:rPr lang="he-IL" dirty="0"/>
              <a:t>הוספת צומת לעץ בינארי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נוסיף צומת שערכו </a:t>
            </a:r>
            <a:r>
              <a:rPr lang="en-US" dirty="0"/>
              <a:t>King1</a:t>
            </a:r>
            <a:r>
              <a:rPr lang="he-IL" dirty="0"/>
              <a:t> לעלה השמאלי ביותר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נשתמש </a:t>
            </a:r>
            <a:r>
              <a:rPr lang="he-IL" dirty="0" err="1"/>
              <a:t>בהפנייה</a:t>
            </a:r>
            <a:r>
              <a:rPr lang="he-IL" dirty="0"/>
              <a:t> מסוג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</a:t>
            </a:r>
            <a:r>
              <a:rPr lang="he-IL" dirty="0"/>
              <a:t> שתתחיל מהשורש ו</a:t>
            </a:r>
            <a:r>
              <a:rPr lang="he-IL" u="sng" dirty="0"/>
              <a:t>תתתקדם</a:t>
            </a:r>
            <a:r>
              <a:rPr lang="he-IL" dirty="0"/>
              <a:t> עד הצומת השמאלי ביותר שאין לו ילד שמאלי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while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.getLeft() !=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	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.getLeft();</a:t>
            </a:r>
          </a:p>
          <a:p>
            <a:pPr marL="96848" indent="0" algn="l" rtl="0">
              <a:buNone/>
            </a:pPr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0670935-A85D-486F-8E9D-2D10750EAA36}"/>
              </a:ext>
            </a:extLst>
          </p:cNvPr>
          <p:cNvSpPr txBox="1"/>
          <p:nvPr/>
        </p:nvSpPr>
        <p:spPr>
          <a:xfrm>
            <a:off x="9988702" y="2170323"/>
            <a:ext cx="69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F58A3B2-A5E8-45D5-AC07-7FE2449181A7}"/>
              </a:ext>
            </a:extLst>
          </p:cNvPr>
          <p:cNvSpPr/>
          <p:nvPr/>
        </p:nvSpPr>
        <p:spPr>
          <a:xfrm>
            <a:off x="9927716" y="2349875"/>
            <a:ext cx="1131439" cy="771876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7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נוסיף צומת שערכו </a:t>
            </a:r>
            <a:r>
              <a:rPr lang="en-US" dirty="0"/>
              <a:t>King1</a:t>
            </a:r>
            <a:r>
              <a:rPr lang="he-IL" dirty="0"/>
              <a:t> לעלה השמאלי ביותר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נשתמש </a:t>
            </a:r>
            <a:r>
              <a:rPr lang="he-IL" dirty="0" err="1"/>
              <a:t>בהפנייה</a:t>
            </a:r>
            <a:r>
              <a:rPr lang="he-IL" dirty="0"/>
              <a:t> מסוג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</a:t>
            </a:r>
            <a:r>
              <a:rPr lang="he-IL" dirty="0"/>
              <a:t> שתתחיל מהשורש ותתתקדם </a:t>
            </a:r>
            <a:r>
              <a:rPr lang="he-IL" u="sng" dirty="0"/>
              <a:t>עד הצומת השמאלי ביותר שאין לו ילד שמאלי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while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.getLeft() !=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	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.getLeft();</a:t>
            </a:r>
          </a:p>
          <a:p>
            <a:pPr marL="96848" indent="0" algn="l" rtl="0">
              <a:buNone/>
            </a:pPr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3CB265-CE85-4CC6-B517-2FDBA8D25B1C}"/>
              </a:ext>
            </a:extLst>
          </p:cNvPr>
          <p:cNvGrpSpPr>
            <a:grpSpLocks/>
          </p:cNvGrpSpPr>
          <p:nvPr/>
        </p:nvGrpSpPr>
        <p:grpSpPr>
          <a:xfrm>
            <a:off x="10684964" y="3966905"/>
            <a:ext cx="205740" cy="45289"/>
            <a:chOff x="10607040" y="4023360"/>
            <a:chExt cx="274320" cy="870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B3AF87-BC9F-4590-BD6E-67C914AB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B70FAA-0053-4D2E-B6C5-5C90C992C35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1ACC4EA-A04A-4CC9-8524-F6DEBA1D28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stCxn id="17" idx="2"/>
          </p:cNvCxnSpPr>
          <p:nvPr/>
        </p:nvCxnSpPr>
        <p:spPr>
          <a:xfrm flipH="1">
            <a:off x="10785150" y="3790487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0670935-A85D-486F-8E9D-2D10750EAA36}"/>
              </a:ext>
            </a:extLst>
          </p:cNvPr>
          <p:cNvSpPr txBox="1"/>
          <p:nvPr/>
        </p:nvSpPr>
        <p:spPr>
          <a:xfrm>
            <a:off x="9988702" y="2170323"/>
            <a:ext cx="69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F58A3B2-A5E8-45D5-AC07-7FE2449181A7}"/>
              </a:ext>
            </a:extLst>
          </p:cNvPr>
          <p:cNvSpPr/>
          <p:nvPr/>
        </p:nvSpPr>
        <p:spPr>
          <a:xfrm>
            <a:off x="9927717" y="2349875"/>
            <a:ext cx="871660" cy="2244416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4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נוסיף צומת שערכו </a:t>
            </a:r>
            <a:r>
              <a:rPr lang="en-US" dirty="0"/>
              <a:t>King1</a:t>
            </a:r>
            <a:r>
              <a:rPr lang="he-IL" dirty="0"/>
              <a:t> לעלה השמאלי ביותר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69599" cy="4152517"/>
          </a:xfrm>
        </p:spPr>
        <p:txBody>
          <a:bodyPr>
            <a:noAutofit/>
          </a:bodyPr>
          <a:lstStyle/>
          <a:p>
            <a:r>
              <a:rPr lang="he-IL" dirty="0"/>
              <a:t>כעת אפשר להוסיף צומת חדש לילד השמאלי של הצומת ש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he-IL" dirty="0"/>
              <a:t> מפנה אליה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BinNode&lt;String&gt;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while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.getLeft() !=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	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.getLeft();</a:t>
            </a:r>
          </a:p>
          <a:p>
            <a:pPr marL="96848" indent="0" algn="l" rtl="0">
              <a:buNone/>
            </a:pPr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temp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.setLeft(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"King1"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2BBDF-B01F-44FF-9BA5-916488D2C3E4}"/>
              </a:ext>
            </a:extLst>
          </p:cNvPr>
          <p:cNvGrpSpPr/>
          <p:nvPr/>
        </p:nvGrpSpPr>
        <p:grpSpPr>
          <a:xfrm>
            <a:off x="10886929" y="2689139"/>
            <a:ext cx="531369" cy="361963"/>
            <a:chOff x="10372854" y="3121016"/>
            <a:chExt cx="531369" cy="3619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5144C1-552F-41B1-B3CE-AB7A5E073D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846BE-5852-4FB1-B726-4BE5E3CB1A6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B9BB282-E5C1-4212-9C53-0E78F7F3492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C80F04BD-F549-4F23-B5F9-74D93688CD5B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CDA48-416D-4618-926A-3DCD6FE460C7}"/>
              </a:ext>
            </a:extLst>
          </p:cNvPr>
          <p:cNvGrpSpPr/>
          <p:nvPr/>
        </p:nvGrpSpPr>
        <p:grpSpPr>
          <a:xfrm>
            <a:off x="10659584" y="3428524"/>
            <a:ext cx="531369" cy="361963"/>
            <a:chOff x="10372854" y="3121016"/>
            <a:chExt cx="531369" cy="3619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223D2-1B1D-47D8-AF18-EC9AE65AD84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618758-AC8D-44A4-963E-6A057DEACE6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1A0E5C3-9022-4767-A9A8-6CA0805CB119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1F9704F3-7992-4BAE-AF79-66AD85646FF3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EE002-B249-4D58-8758-D06E0ADA2E31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10902092" y="3051102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31D34-ADCF-4BB5-8A81-9063B5AA1549}"/>
              </a:ext>
            </a:extLst>
          </p:cNvPr>
          <p:cNvGrpSpPr/>
          <p:nvPr/>
        </p:nvGrpSpPr>
        <p:grpSpPr>
          <a:xfrm>
            <a:off x="11300789" y="3419503"/>
            <a:ext cx="531369" cy="361963"/>
            <a:chOff x="10372854" y="3121016"/>
            <a:chExt cx="531369" cy="3619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2EBA3D-6B66-4E90-8A3A-924D90E704B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863A-039D-4925-BF4A-9EE552EFE784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6DB569-0334-406F-A73B-53491457A40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679908F1-4CD2-4991-A998-835CF78F4E3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5AB09-1171-4026-A50B-D2A7F2679784}"/>
              </a:ext>
            </a:extLst>
          </p:cNvPr>
          <p:cNvGrpSpPr/>
          <p:nvPr/>
        </p:nvGrpSpPr>
        <p:grpSpPr>
          <a:xfrm>
            <a:off x="11073444" y="4158888"/>
            <a:ext cx="531369" cy="361963"/>
            <a:chOff x="10372854" y="3121016"/>
            <a:chExt cx="531369" cy="3619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F471DB-607F-4F51-BCD0-CE6EFD3E9AD7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FFA439-D53C-4AE3-8BD3-1F08F94723B0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B556516-EC48-4C59-A139-DB3145484F72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8B652C2D-4B2D-4282-AEB1-7A381C72C8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BD3345-1E05-49DE-AD83-9CE59C675787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11315952" y="3781466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2850B-5510-4789-B0AD-121C5583CF23}"/>
              </a:ext>
            </a:extLst>
          </p:cNvPr>
          <p:cNvCxnSpPr>
            <a:stCxn id="21" idx="2"/>
            <a:endCxn id="22" idx="2"/>
          </p:cNvCxnSpPr>
          <p:nvPr/>
        </p:nvCxnSpPr>
        <p:spPr>
          <a:xfrm flipV="1">
            <a:off x="11175791" y="3042081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7CC51-1599-4E31-93F4-8DC5CA1AED4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11175791" y="3042081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15D652-2A53-48FF-8DC7-A8BAA4E380DC}"/>
              </a:ext>
            </a:extLst>
          </p:cNvPr>
          <p:cNvGrpSpPr/>
          <p:nvPr/>
        </p:nvGrpSpPr>
        <p:grpSpPr>
          <a:xfrm>
            <a:off x="11651167" y="4158888"/>
            <a:ext cx="531369" cy="361963"/>
            <a:chOff x="10372854" y="3121016"/>
            <a:chExt cx="531369" cy="36196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34931CF-C755-496A-BE53-7F23F2783D5F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8D310-9753-41FF-982B-4D23D9540C47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2959F73-4BC5-48F0-81AC-A80D8A7F323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EB38D679-E11E-40BA-A56C-D2BD35068467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F13913-20ED-4910-A5E0-817AC5D2537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11589651" y="3772445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FCB87-9491-4909-B50A-3F79E2484C53}"/>
              </a:ext>
            </a:extLst>
          </p:cNvPr>
          <p:cNvGrpSpPr/>
          <p:nvPr/>
        </p:nvGrpSpPr>
        <p:grpSpPr>
          <a:xfrm>
            <a:off x="11221321" y="1996933"/>
            <a:ext cx="531369" cy="361963"/>
            <a:chOff x="10372854" y="3121016"/>
            <a:chExt cx="531369" cy="3619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F421E1-B000-4CCA-BBA3-AED8A9472C4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83B8AC-4001-455B-9182-22764DE3976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3F74C11-8CE6-472E-8E31-071FAB668147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>
                <a:extLst>
                  <a:ext uri="{FF2B5EF4-FFF2-40B4-BE49-F238E27FC236}">
                    <a16:creationId xmlns:a16="http://schemas.microsoft.com/office/drawing/2014/main" id="{0D3341D7-CC99-4604-900B-B3DB2410E8D6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AF7701-8046-40B3-90F7-85E6318BBA9C}"/>
              </a:ext>
            </a:extLst>
          </p:cNvPr>
          <p:cNvSpPr/>
          <p:nvPr/>
        </p:nvSpPr>
        <p:spPr>
          <a:xfrm>
            <a:off x="9988702" y="1757787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7E32F5-2261-4C9D-B793-D92FF4023BF9}"/>
              </a:ext>
            </a:extLst>
          </p:cNvPr>
          <p:cNvSpPr txBox="1"/>
          <p:nvPr/>
        </p:nvSpPr>
        <p:spPr>
          <a:xfrm>
            <a:off x="10300135" y="1573121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85256-48E8-4746-B9EB-34DCD388A23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11187814" y="2358896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0A695-9F06-4EC9-90F4-16E8EAF017AC}"/>
              </a:ext>
            </a:extLst>
          </p:cNvPr>
          <p:cNvGrpSpPr>
            <a:grpSpLocks/>
          </p:cNvGrpSpPr>
          <p:nvPr/>
        </p:nvGrpSpPr>
        <p:grpSpPr>
          <a:xfrm>
            <a:off x="11089798" y="4635783"/>
            <a:ext cx="205740" cy="45289"/>
            <a:chOff x="10607040" y="4023360"/>
            <a:chExt cx="274320" cy="870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10843C-0D73-466F-BACD-9DAB5F286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783AB-F5B5-40D9-88F4-C54F9B4531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5C76B5-2646-4E4D-8FB5-46F3B86EA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24E80-7693-4DAF-BD8A-5A13BABF820E}"/>
              </a:ext>
            </a:extLst>
          </p:cNvPr>
          <p:cNvGrpSpPr>
            <a:grpSpLocks/>
          </p:cNvGrpSpPr>
          <p:nvPr/>
        </p:nvGrpSpPr>
        <p:grpSpPr>
          <a:xfrm>
            <a:off x="11360958" y="4635783"/>
            <a:ext cx="205740" cy="45289"/>
            <a:chOff x="10607040" y="4023360"/>
            <a:chExt cx="274320" cy="870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FB4B0A-A9FC-4A87-893D-52AEF2A9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6B0E1A-5AD4-4B60-A1B2-38452105AF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626046-8CFE-4AB8-8AC6-31D7DED754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5C9624-A8E0-4362-A88E-502D27834C65}"/>
              </a:ext>
            </a:extLst>
          </p:cNvPr>
          <p:cNvGrpSpPr>
            <a:grpSpLocks/>
          </p:cNvGrpSpPr>
          <p:nvPr/>
        </p:nvGrpSpPr>
        <p:grpSpPr>
          <a:xfrm>
            <a:off x="11707632" y="4650645"/>
            <a:ext cx="205740" cy="45289"/>
            <a:chOff x="10607040" y="4023360"/>
            <a:chExt cx="274320" cy="870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80A6CB-9555-4BC1-96AA-786AD0C770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A892CF-2E82-414B-AE37-C51505D450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80D3F4-0620-40B4-992F-500FCB318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B01CF5-85A8-4301-A9CC-D60A92BE11E0}"/>
              </a:ext>
            </a:extLst>
          </p:cNvPr>
          <p:cNvGrpSpPr>
            <a:grpSpLocks/>
          </p:cNvGrpSpPr>
          <p:nvPr/>
        </p:nvGrpSpPr>
        <p:grpSpPr>
          <a:xfrm>
            <a:off x="11940028" y="4649415"/>
            <a:ext cx="205740" cy="45289"/>
            <a:chOff x="10607040" y="4023360"/>
            <a:chExt cx="274320" cy="8703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8AA92C5-0023-4C60-8E48-EB65E26CDBB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C82162-DD66-4A18-8CD2-01B649C4E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B20E2B-7547-4CE8-9BE3-E29644E8DFF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65B82B-E1F0-4D15-A2E6-9ACF3C725DC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1362306" y="4511830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9E39BA-0B8F-4EC7-88F6-8B8D98F6914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1190953" y="4511830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9B36EE2-6E4D-49AC-830E-CEBCE51C8F7A}"/>
              </a:ext>
            </a:extLst>
          </p:cNvPr>
          <p:cNvCxnSpPr>
            <a:cxnSpLocks/>
          </p:cNvCxnSpPr>
          <p:nvPr/>
        </p:nvCxnSpPr>
        <p:spPr>
          <a:xfrm>
            <a:off x="11925064" y="4529872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00D727-E34A-43C1-B393-BA5FD575C560}"/>
              </a:ext>
            </a:extLst>
          </p:cNvPr>
          <p:cNvCxnSpPr>
            <a:cxnSpLocks/>
          </p:cNvCxnSpPr>
          <p:nvPr/>
        </p:nvCxnSpPr>
        <p:spPr>
          <a:xfrm flipH="1">
            <a:off x="11753711" y="4529872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55182C-FAE8-47B0-952F-0157D3523A53}"/>
              </a:ext>
            </a:extLst>
          </p:cNvPr>
          <p:cNvGrpSpPr>
            <a:grpSpLocks/>
          </p:cNvGrpSpPr>
          <p:nvPr/>
        </p:nvGrpSpPr>
        <p:grpSpPr>
          <a:xfrm>
            <a:off x="10956124" y="3966905"/>
            <a:ext cx="205740" cy="45289"/>
            <a:chOff x="10607040" y="4023360"/>
            <a:chExt cx="274320" cy="8703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7DBDC5D-C760-47CD-B8C4-1EBDF819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33C70A-3974-41CD-8591-7BA05FC69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1191D2-5D4C-4948-9432-87C7A3E8CAFD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B88D7A9-EAA4-445F-88B0-A121D91FD4E3}"/>
              </a:ext>
            </a:extLst>
          </p:cNvPr>
          <p:cNvCxnSpPr>
            <a:cxnSpLocks/>
            <a:stCxn id="17" idx="2"/>
            <a:endCxn id="88" idx="0"/>
          </p:cNvCxnSpPr>
          <p:nvPr/>
        </p:nvCxnSpPr>
        <p:spPr>
          <a:xfrm flipH="1">
            <a:off x="10421445" y="3790487"/>
            <a:ext cx="527001" cy="364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C82DC4-CC5B-488E-A720-B9AF04666A87}"/>
              </a:ext>
            </a:extLst>
          </p:cNvPr>
          <p:cNvCxnSpPr>
            <a:stCxn id="17" idx="2"/>
          </p:cNvCxnSpPr>
          <p:nvPr/>
        </p:nvCxnSpPr>
        <p:spPr>
          <a:xfrm>
            <a:off x="10948446" y="3790487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6F80FE-94B3-45EE-ADAA-B4C840B5D10A}"/>
              </a:ext>
            </a:extLst>
          </p:cNvPr>
          <p:cNvGrpSpPr>
            <a:grpSpLocks/>
          </p:cNvGrpSpPr>
          <p:nvPr/>
        </p:nvGrpSpPr>
        <p:grpSpPr>
          <a:xfrm>
            <a:off x="11638839" y="2683553"/>
            <a:ext cx="205740" cy="45289"/>
            <a:chOff x="10607040" y="4023360"/>
            <a:chExt cx="274320" cy="870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7DFD69-C462-4834-AA46-454AB7EDE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11CA95-5CAE-4BEF-8080-EABC5195A9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582047E-EA34-41A3-9768-09D5F7FAB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10DA2E-92BD-4D8D-B0E7-F48747D356BE}"/>
              </a:ext>
            </a:extLst>
          </p:cNvPr>
          <p:cNvCxnSpPr>
            <a:stCxn id="55" idx="2"/>
          </p:cNvCxnSpPr>
          <p:nvPr/>
        </p:nvCxnSpPr>
        <p:spPr>
          <a:xfrm>
            <a:off x="11510183" y="2349875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468DC3-DDAF-4073-9713-9090118E0C1A}"/>
              </a:ext>
            </a:extLst>
          </p:cNvPr>
          <p:cNvGrpSpPr/>
          <p:nvPr/>
        </p:nvGrpSpPr>
        <p:grpSpPr>
          <a:xfrm>
            <a:off x="10178937" y="4155078"/>
            <a:ext cx="531369" cy="361963"/>
            <a:chOff x="10372854" y="3121016"/>
            <a:chExt cx="531369" cy="361963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075DC51D-B374-4F8E-B948-0CB6DB7E6EB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56E82E3-8C36-4DD0-A2A1-A70D53E2AC96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171084FB-B9E5-4D55-B9A2-F6D035B4177A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1" name="Rectangle: Rounded Corners 4">
                <a:extLst>
                  <a:ext uri="{FF2B5EF4-FFF2-40B4-BE49-F238E27FC236}">
                    <a16:creationId xmlns:a16="http://schemas.microsoft.com/office/drawing/2014/main" id="{3F584327-026E-43D7-808F-D10F1C56257C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</a:t>
                </a:r>
                <a:r>
                  <a:rPr lang="en-US" sz="600" kern="1200" dirty="0"/>
                  <a:t>King1</a:t>
                </a:r>
                <a:endParaRPr lang="en-US" sz="900" kern="1200" dirty="0"/>
              </a:p>
            </p:txBody>
          </p: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80670935-A85D-486F-8E9D-2D10750EAA36}"/>
              </a:ext>
            </a:extLst>
          </p:cNvPr>
          <p:cNvSpPr txBox="1"/>
          <p:nvPr/>
        </p:nvSpPr>
        <p:spPr>
          <a:xfrm>
            <a:off x="9988702" y="2170323"/>
            <a:ext cx="69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temp</a:t>
            </a:r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F58A3B2-A5E8-45D5-AC07-7FE2449181A7}"/>
              </a:ext>
            </a:extLst>
          </p:cNvPr>
          <p:cNvSpPr/>
          <p:nvPr/>
        </p:nvSpPr>
        <p:spPr>
          <a:xfrm>
            <a:off x="9927717" y="2349875"/>
            <a:ext cx="871660" cy="2244416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81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תרגול סוף</a:t>
            </a:r>
          </a:p>
          <a:p>
            <a:pPr lvl="1"/>
            <a:r>
              <a:rPr lang="he-IL" dirty="0"/>
              <a:t>סרקו את הברקוד משמאל</a:t>
            </a:r>
          </a:p>
          <a:p>
            <a:pPr lvl="2"/>
            <a:r>
              <a:rPr lang="he-IL" dirty="0"/>
              <a:t>או </a:t>
            </a:r>
            <a:r>
              <a:rPr lang="he-IL" dirty="0" err="1"/>
              <a:t>גילשו</a:t>
            </a:r>
            <a:r>
              <a:rPr lang="he-IL" dirty="0"/>
              <a:t> לכתובת שבתחתית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1336D4C-B954-4D7A-A012-BC33384799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31227"/>
            <a:ext cx="2942173" cy="294217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5"/>
              </a:rPr>
            </a:br>
            <a:r>
              <a:rPr lang="en-US" dirty="0">
                <a:solidFill>
                  <a:srgbClr val="002060"/>
                </a:solidFill>
                <a:hlinkClick r:id="rId6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7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47F1D-4827-4A19-ADAC-B662AD81FEC3}"/>
              </a:ext>
            </a:extLst>
          </p:cNvPr>
          <p:cNvSpPr txBox="1"/>
          <p:nvPr/>
        </p:nvSpPr>
        <p:spPr>
          <a:xfrm>
            <a:off x="645459" y="2299447"/>
            <a:ext cx="205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קוד לדוגמה  בלבד 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(מחקו טקסט זה)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17AC0-57FD-4716-9302-7FA866F16315}"/>
              </a:ext>
            </a:extLst>
          </p:cNvPr>
          <p:cNvSpPr txBox="1"/>
          <p:nvPr/>
        </p:nvSpPr>
        <p:spPr>
          <a:xfrm>
            <a:off x="4357688" y="5333276"/>
            <a:ext cx="347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https://qrgo.page.link/whbPF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0663B-9CBA-48B3-A047-842FF1718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21573"/>
            <a:ext cx="2759389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סיכום ביניים והצפי לשיעור הבא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342900" indent="-342900"/>
            <a:r>
              <a:rPr lang="he-IL" dirty="0"/>
              <a:t>ראינו עד עכשיו</a:t>
            </a:r>
          </a:p>
          <a:p>
            <a:pPr lvl="1"/>
            <a:r>
              <a:rPr lang="he-IL" dirty="0"/>
              <a:t>בנייה וחיבור של כמה חוליות בינאריות – בניית עץ בינארי</a:t>
            </a:r>
            <a:endParaRPr lang="en-US" dirty="0"/>
          </a:p>
          <a:p>
            <a:pPr lvl="1"/>
            <a:r>
              <a:rPr lang="he-IL" dirty="0"/>
              <a:t>שינויי הפניות ("ענפים") בעץ בינארי</a:t>
            </a:r>
          </a:p>
          <a:p>
            <a:pPr lvl="1"/>
            <a:r>
              <a:rPr lang="he-IL" dirty="0"/>
              <a:t>שינוי ערכי צמתים שונים בעץ בינארי</a:t>
            </a:r>
          </a:p>
          <a:p>
            <a:pPr lvl="1"/>
            <a:r>
              <a:rPr lang="he-IL" dirty="0"/>
              <a:t>מחיקת צומת מעץ בינארי</a:t>
            </a:r>
          </a:p>
          <a:p>
            <a:pPr lvl="1"/>
            <a:r>
              <a:rPr lang="he-IL" dirty="0"/>
              <a:t>הוספת צומת לעץ בינארי</a:t>
            </a:r>
          </a:p>
          <a:p>
            <a:pPr marL="303242" lvl="1" indent="0">
              <a:buNone/>
            </a:pPr>
            <a:endParaRPr lang="he-IL" dirty="0"/>
          </a:p>
          <a:p>
            <a:pPr marL="342900" indent="-342900"/>
            <a:r>
              <a:rPr lang="he-IL" dirty="0"/>
              <a:t>צפי לשיעור הבא</a:t>
            </a:r>
            <a:endParaRPr lang="en-US" dirty="0"/>
          </a:p>
          <a:p>
            <a:pPr marL="646142" lvl="1" indent="-342900"/>
            <a:r>
              <a:rPr lang="he-IL" dirty="0"/>
              <a:t>תבניות רקורסיביות למעבר על עץ בינארי</a:t>
            </a:r>
          </a:p>
          <a:p>
            <a:pPr marL="646142" lvl="1" indent="-342900"/>
            <a:r>
              <a:rPr lang="he-IL" dirty="0"/>
              <a:t>סריקות לעומק</a:t>
            </a:r>
          </a:p>
          <a:p>
            <a:pPr marL="646142" lvl="1" indent="-342900"/>
            <a:r>
              <a:rPr lang="he-IL" dirty="0"/>
              <a:t>סריקה לרוחב (לפי רמה)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1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9346"/>
            <a:ext cx="9625352" cy="720000"/>
          </a:xfrm>
        </p:spPr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546396"/>
            <a:ext cx="11161453" cy="360000"/>
          </a:xfrm>
        </p:spPr>
        <p:txBody>
          <a:bodyPr anchor="t"/>
          <a:lstStyle/>
          <a:p>
            <a:r>
              <a:rPr lang="he-IL" sz="2800" dirty="0"/>
              <a:t>ביבליוגרפיה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2668776"/>
            <a:ext cx="11161453" cy="2881264"/>
          </a:xfrm>
        </p:spPr>
        <p:txBody>
          <a:bodyPr/>
          <a:lstStyle/>
          <a:p>
            <a:pPr lvl="0"/>
            <a:r>
              <a:rPr lang="he-IL" dirty="0" err="1"/>
              <a:t>ברנדס</a:t>
            </a:r>
            <a:r>
              <a:rPr lang="he-IL" dirty="0"/>
              <a:t>, ע. (2007). עיצוב תוכנה מבוסס עצמים. ירושלים: המרכז להוראת המדעים ע"ש עמוס דה-שליט (</a:t>
            </a:r>
            <a:r>
              <a:rPr lang="he-IL" dirty="0" err="1"/>
              <a:t>מל"מ</a:t>
            </a:r>
            <a:r>
              <a:rPr lang="he-IL" dirty="0"/>
              <a:t>), האוניברסיטה העברית בירושלים.</a:t>
            </a:r>
          </a:p>
        </p:txBody>
      </p:sp>
    </p:spTree>
    <p:extLst>
      <p:ext uri="{BB962C8B-B14F-4D97-AF65-F5344CB8AC3E}">
        <p14:creationId xmlns:p14="http://schemas.microsoft.com/office/powerpoint/2010/main" val="1901237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4593" y="3341614"/>
            <a:ext cx="9802813" cy="719138"/>
          </a:xfrm>
        </p:spPr>
        <p:txBody>
          <a:bodyPr>
            <a:normAutofit fontScale="90000"/>
          </a:bodyPr>
          <a:lstStyle/>
          <a:p>
            <a:r>
              <a:rPr lang="he-IL" dirty="0"/>
              <a:t>תודה על ההקשבה, ולהתראות בשיעור הבא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4031F-F0A7-47D8-BE51-4D6969D53D16}"/>
              </a:ext>
            </a:extLst>
          </p:cNvPr>
          <p:cNvSpPr txBox="1"/>
          <p:nvPr/>
        </p:nvSpPr>
        <p:spPr>
          <a:xfrm>
            <a:off x="2333625" y="5485964"/>
            <a:ext cx="3808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/>
              <a:t>להוסיף כאן תרגול?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803A2-AA94-4CE1-9790-9108E7C816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2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791" y="3409122"/>
            <a:ext cx="9336158" cy="804863"/>
          </a:xfrm>
        </p:spPr>
        <p:txBody>
          <a:bodyPr>
            <a:noAutofit/>
          </a:bodyPr>
          <a:lstStyle/>
          <a:p>
            <a:pPr marL="703332" lvl="2" indent="0">
              <a:buNone/>
            </a:pPr>
            <a:r>
              <a:rPr lang="he-IL" sz="3200" dirty="0">
                <a:cs typeface="+mj-cs"/>
              </a:rPr>
              <a:t>מחלקה לייצוג גרפי של עץ בינארי מתוך </a:t>
            </a:r>
            <a:r>
              <a:rPr lang="en-US" sz="3200" dirty="0">
                <a:cs typeface="+mj-cs"/>
              </a:rPr>
              <a:t>unit4.jar</a:t>
            </a:r>
            <a:endParaRPr lang="he-IL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384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unit4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00861" y="931949"/>
            <a:ext cx="7885112" cy="4090988"/>
          </a:xfrm>
        </p:spPr>
        <p:txBody>
          <a:bodyPr>
            <a:normAutofit fontScale="85000" lnSpcReduction="10000"/>
          </a:bodyPr>
          <a:lstStyle/>
          <a:p>
            <a:r>
              <a:rPr lang="he-IL" dirty="0"/>
              <a:t>ולרי פקר, מורה למדעי המחשב כתב את המחלקות שנלמדו באוספים [</a:t>
            </a:r>
            <a:r>
              <a:rPr lang="en-US" dirty="0"/>
              <a:t>Node, Stack, Queue, BinNode</a:t>
            </a:r>
            <a:r>
              <a:rPr lang="he-IL" dirty="0"/>
              <a:t>] וארז אותם בספריה אחת בשם </a:t>
            </a:r>
            <a:r>
              <a:rPr lang="en-US" dirty="0" err="1"/>
              <a:t>CollectionLib</a:t>
            </a:r>
            <a:r>
              <a:rPr lang="he-IL" dirty="0"/>
              <a:t>.</a:t>
            </a:r>
            <a:endParaRPr lang="en-US" dirty="0"/>
          </a:p>
          <a:p>
            <a:pPr lvl="1"/>
            <a:r>
              <a:rPr lang="he-IL" dirty="0"/>
              <a:t>עפרה </a:t>
            </a:r>
            <a:r>
              <a:rPr lang="he-IL" dirty="0" err="1"/>
              <a:t>ברנדס</a:t>
            </a:r>
            <a:r>
              <a:rPr lang="he-IL" dirty="0"/>
              <a:t> ואילן פרץ יצרו את </a:t>
            </a:r>
            <a:r>
              <a:rPr lang="he-IL" dirty="0" err="1"/>
              <a:t>הגירסה</a:t>
            </a:r>
            <a:r>
              <a:rPr lang="he-IL" dirty="0"/>
              <a:t> הראשונה</a:t>
            </a:r>
          </a:p>
          <a:p>
            <a:r>
              <a:rPr lang="he-IL" dirty="0"/>
              <a:t>הוא הוסיף עוד ספריות שירות לעצים בינאריים, בין השאר – ספריה בשם </a:t>
            </a:r>
            <a:r>
              <a:rPr lang="en-US" dirty="0" err="1"/>
              <a:t>BinTreeCanvas</a:t>
            </a:r>
            <a:r>
              <a:rPr lang="he-IL" dirty="0"/>
              <a:t> להצגה גרפית של עץ בינארי.</a:t>
            </a:r>
            <a:endParaRPr lang="en-US" dirty="0"/>
          </a:p>
          <a:p>
            <a:r>
              <a:rPr lang="he-IL" dirty="0"/>
              <a:t>כמו</a:t>
            </a:r>
            <a:r>
              <a:rPr lang="en-US" dirty="0"/>
              <a:t> </a:t>
            </a:r>
            <a:r>
              <a:rPr lang="he-IL" dirty="0"/>
              <a:t>כן הוא כתב מספר ספריות גרפיות להצגה של אובייקטים כמו: </a:t>
            </a:r>
            <a:r>
              <a:rPr lang="en-US" dirty="0" err="1"/>
              <a:t>turtleLib</a:t>
            </a:r>
            <a:r>
              <a:rPr lang="en-US" dirty="0"/>
              <a:t>, </a:t>
            </a:r>
            <a:r>
              <a:rPr lang="en-US" dirty="0" err="1"/>
              <a:t>hanoiLib</a:t>
            </a:r>
            <a:r>
              <a:rPr lang="en-US" dirty="0"/>
              <a:t>, </a:t>
            </a:r>
            <a:r>
              <a:rPr lang="en-US" dirty="0" err="1"/>
              <a:t>cardLib</a:t>
            </a:r>
            <a:r>
              <a:rPr lang="he-IL" dirty="0"/>
              <a:t> ועוד.</a:t>
            </a:r>
          </a:p>
          <a:p>
            <a:r>
              <a:rPr lang="he-IL" dirty="0"/>
              <a:t>ולרי ישמח לקבל משוב על הספריות השונות</a:t>
            </a:r>
          </a:p>
          <a:p>
            <a:pPr lvl="1"/>
            <a:r>
              <a:rPr lang="en-US" b="1" dirty="0"/>
              <a:t>pekarvalery@gmail.com</a:t>
            </a:r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250718" y="4034073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384790" y="548040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BB6F04-19C5-4546-B679-4F653743C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28" y="1098335"/>
            <a:ext cx="3031774" cy="30317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3EAC08-BBEF-472F-B8C5-199A5156D154}"/>
              </a:ext>
            </a:extLst>
          </p:cNvPr>
          <p:cNvSpPr txBox="1"/>
          <p:nvPr/>
        </p:nvSpPr>
        <p:spPr>
          <a:xfrm>
            <a:off x="1708076" y="5889902"/>
            <a:ext cx="93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https://qrgo.page.link/qpPX1</a:t>
            </a:r>
          </a:p>
        </p:txBody>
      </p:sp>
    </p:spTree>
    <p:extLst>
      <p:ext uri="{BB962C8B-B14F-4D97-AF65-F5344CB8AC3E}">
        <p14:creationId xmlns:p14="http://schemas.microsoft.com/office/powerpoint/2010/main" val="13411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unit4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1578" y="976192"/>
            <a:ext cx="7885112" cy="4090988"/>
          </a:xfrm>
        </p:spPr>
        <p:txBody>
          <a:bodyPr>
            <a:normAutofit/>
          </a:bodyPr>
          <a:lstStyle/>
          <a:p>
            <a:r>
              <a:rPr lang="he-IL" dirty="0"/>
              <a:t>לשימוש בספריות, יש </a:t>
            </a:r>
            <a:r>
              <a:rPr lang="he-IL" dirty="0" err="1"/>
              <a:t>להכנס</a:t>
            </a:r>
            <a:r>
              <a:rPr lang="he-IL" dirty="0"/>
              <a:t> לתיקייה המשותפת</a:t>
            </a:r>
          </a:p>
          <a:p>
            <a:pPr lvl="1"/>
            <a:r>
              <a:rPr lang="he-IL" dirty="0"/>
              <a:t> להוריד את הקובץ </a:t>
            </a:r>
            <a:r>
              <a:rPr lang="en-US" dirty="0"/>
              <a:t>unit4.jar</a:t>
            </a:r>
            <a:endParaRPr lang="he-IL" dirty="0"/>
          </a:p>
          <a:p>
            <a:pPr lvl="1"/>
            <a:r>
              <a:rPr lang="he-IL" dirty="0"/>
              <a:t>בקובץ </a:t>
            </a:r>
            <a:r>
              <a:rPr lang="en-US" dirty="0"/>
              <a:t>AddJar2Project.pdf</a:t>
            </a:r>
            <a:r>
              <a:rPr lang="he-IL" dirty="0"/>
              <a:t> יש הסבר כיצד לחבר את </a:t>
            </a:r>
            <a:r>
              <a:rPr lang="en-US" dirty="0"/>
              <a:t>unit4.jar</a:t>
            </a:r>
            <a:r>
              <a:rPr lang="he-IL" dirty="0"/>
              <a:t> לפרויקט ב </a:t>
            </a:r>
            <a:r>
              <a:rPr lang="en-US" dirty="0"/>
              <a:t>java</a:t>
            </a:r>
            <a:r>
              <a:rPr lang="he-IL" dirty="0"/>
              <a:t>.</a:t>
            </a:r>
          </a:p>
          <a:p>
            <a:pPr lvl="1"/>
            <a:r>
              <a:rPr lang="he-IL" dirty="0"/>
              <a:t>בקובץ </a:t>
            </a:r>
            <a:r>
              <a:rPr lang="en-US" dirty="0"/>
              <a:t>InterfaceItzuv_2019Java.pdf</a:t>
            </a:r>
            <a:r>
              <a:rPr lang="he-IL" dirty="0"/>
              <a:t> אפשר למצוא את ממשקי המחלקות</a:t>
            </a:r>
          </a:p>
          <a:p>
            <a:r>
              <a:rPr lang="he-IL" dirty="0"/>
              <a:t>אפשר לפנות במייל לקבלת עזרה</a:t>
            </a:r>
          </a:p>
          <a:p>
            <a:pPr lvl="1"/>
            <a:r>
              <a:rPr lang="en-US" dirty="0"/>
              <a:t>unit4help@gmail.com</a:t>
            </a:r>
            <a:endParaRPr lang="he-IL" dirty="0"/>
          </a:p>
          <a:p>
            <a:pPr lvl="1"/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F68AE-5B93-4C58-B5F8-61B60967435C}"/>
              </a:ext>
            </a:extLst>
          </p:cNvPr>
          <p:cNvSpPr txBox="1"/>
          <p:nvPr/>
        </p:nvSpPr>
        <p:spPr>
          <a:xfrm>
            <a:off x="1708076" y="5889902"/>
            <a:ext cx="93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https://qrgo.page.link/qpPX1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C7B1B-AEFE-4A99-8598-371900419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78547"/>
            <a:ext cx="3031774" cy="30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0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בניית עץ בינארי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דוגמה לעץ בינארי שנבנה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418B19-19BA-4345-9BB7-EDEA383F19C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94021481"/>
              </p:ext>
            </p:extLst>
          </p:nvPr>
        </p:nvGraphicFramePr>
        <p:xfrm>
          <a:off x="1027113" y="1709738"/>
          <a:ext cx="8212137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4102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21340</TotalTime>
  <Words>3196</Words>
  <Application>Microsoft Macintosh PowerPoint</Application>
  <PresentationFormat>Widescreen</PresentationFormat>
  <Paragraphs>684</Paragraphs>
  <Slides>48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Consolas</vt:lpstr>
      <vt:lpstr>Varela Round</vt:lpstr>
      <vt:lpstr>ערכת נושא Office</vt:lpstr>
      <vt:lpstr>מערכת שידורים לאומית</vt:lpstr>
      <vt:lpstr>עצים בינאריים</vt:lpstr>
      <vt:lpstr>PowerPoint Presentation</vt:lpstr>
      <vt:lpstr>מה נלמד היום </vt:lpstr>
      <vt:lpstr>עצים בינאריים</vt:lpstr>
      <vt:lpstr>unit4</vt:lpstr>
      <vt:lpstr>unit4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תודה על ההקשבה, ולהתראות בשיעור הבא</vt:lpstr>
      <vt:lpstr>PowerPoint Presentation</vt:lpstr>
      <vt:lpstr>עצים בינאריים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Yuval Yadai</cp:lastModifiedBy>
  <cp:revision>237</cp:revision>
  <dcterms:created xsi:type="dcterms:W3CDTF">2020-03-15T19:13:03Z</dcterms:created>
  <dcterms:modified xsi:type="dcterms:W3CDTF">2020-08-10T14:51:44Z</dcterms:modified>
</cp:coreProperties>
</file>