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300" r:id="rId4"/>
    <p:sldId id="269" r:id="rId5"/>
  </p:sldIdLst>
  <p:sldSz cx="12192000" cy="6858000"/>
  <p:notesSz cx="6858000" cy="9144000"/>
  <p:defaultTextStyle>
    <a:defPPr>
      <a:defRPr lang="he-IL">
        <a:uFillTx/>
      </a:defRPr>
    </a:defPPr>
    <a:lvl1pPr marL="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7" autoAdjust="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134" y="77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uFillTx/>
              </a:defRPr>
            </a:lvl1pPr>
          </a:lstStyle>
          <a:p>
            <a:endParaRPr lang="he-IL">
              <a:uFillTx/>
            </a:endParaRP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uFillTx/>
              </a:defRPr>
            </a:lvl1pPr>
          </a:lstStyle>
          <a:p>
            <a:fld id="{5EC061A6-0796-4DA4-BCCF-C39215C865B3}" type="datetimeFigureOut">
              <a:rPr lang="he-IL" smtClean="0">
                <a:uFillTx/>
              </a:rPr>
              <a:pPr/>
              <a:t>י"ב/ניסן/תש"פ</a:t>
            </a:fld>
            <a:endParaRPr lang="he-IL">
              <a:uFillTx/>
            </a:endParaRPr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txBody>
          <a:bodyPr vert="horz" lIns="91440" tIns="45720" rIns="91440" bIns="45720" rtlCol="1" anchor="ctr"/>
          <a:lstStyle/>
          <a:p>
            <a:endParaRPr lang="he-IL">
              <a:uFillTx/>
            </a:endParaRPr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>
                <a:uFillTx/>
              </a:rPr>
              <a:t>לחץ כדי לערוך סגנונות טקסט של תבנית בסיס</a:t>
            </a:r>
          </a:p>
          <a:p>
            <a:pPr lvl="1"/>
            <a:r>
              <a:rPr lang="he-IL">
                <a:uFillTx/>
              </a:rPr>
              <a:t>רמה שנייה</a:t>
            </a:r>
          </a:p>
          <a:p>
            <a:pPr lvl="2"/>
            <a:r>
              <a:rPr lang="he-IL">
                <a:uFillTx/>
              </a:rPr>
              <a:t>רמה שלישית</a:t>
            </a:r>
          </a:p>
          <a:p>
            <a:pPr lvl="3"/>
            <a:r>
              <a:rPr lang="he-IL">
                <a:uFillTx/>
              </a:rPr>
              <a:t>רמה רביעית</a:t>
            </a:r>
          </a:p>
          <a:p>
            <a:pPr lvl="4"/>
            <a:r>
              <a:rPr lang="he-IL">
                <a:uFillTx/>
              </a:rPr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uFillTx/>
              </a:defRPr>
            </a:lvl1pPr>
          </a:lstStyle>
          <a:p>
            <a:endParaRPr lang="he-IL">
              <a:uFillTx/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uFillTx/>
              </a:defRPr>
            </a:lvl1pPr>
          </a:lstStyle>
          <a:p>
            <a:fld id="{E6DF83E7-A828-4E18-9E21-DA925548D1ED}" type="slidenum">
              <a:rPr lang="he-IL" smtClean="0">
                <a:uFillTx/>
              </a:rPr>
              <a:pPr/>
              <a:t>‹#›</a:t>
            </a:fld>
            <a:endParaRPr lang="he-IL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uFillTx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01288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2693989"/>
            <a:ext cx="12192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dirty="0">
                <a:uFillTx/>
              </a:rPr>
              <a:t>לחץ כדי לערוך סגנון כותרת</a:t>
            </a:r>
          </a:p>
        </p:txBody>
      </p:sp>
      <p:sp>
        <p:nvSpPr>
          <p:cNvPr id="7" name="מלבן מעוגל 6"/>
          <p:cNvSpPr>
            <a:spLocks/>
          </p:cNvSpPr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8" name="מלבן מעוגל 7"/>
          <p:cNvSpPr>
            <a:spLocks/>
          </p:cNvSpPr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0" name="מלבן מעוגל 9"/>
          <p:cNvSpPr>
            <a:spLocks/>
          </p:cNvSpPr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/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שלוש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סגנון כותרת</a:t>
            </a: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0" name="מלבן מעוגל 9"/>
          <p:cNvSpPr>
            <a:spLocks/>
          </p:cNvSpPr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uFillTx/>
              </a:rPr>
              <a:t> </a:t>
            </a:r>
          </a:p>
        </p:txBody>
      </p:sp>
      <p:sp>
        <p:nvSpPr>
          <p:cNvPr id="11" name="מלבן מעוגל 10"/>
          <p:cNvSpPr>
            <a:spLocks/>
          </p:cNvSpPr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2" name="מלבן מעוגל 11"/>
          <p:cNvSpPr>
            <a:spLocks/>
          </p:cNvSpPr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6" name="מציין מיקום של תמונה 2"/>
          <p:cNvSpPr>
            <a:spLocks noGrp="1"/>
          </p:cNvSpPr>
          <p:nvPr>
            <p:ph type="pic" idx="10" hasCustomPrompt="1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  <p:sp>
        <p:nvSpPr>
          <p:cNvPr id="17" name="מציין מיקום של תמונה 2"/>
          <p:cNvSpPr>
            <a:spLocks noGrp="1"/>
          </p:cNvSpPr>
          <p:nvPr>
            <p:ph type="pic" idx="11" hasCustomPrompt="1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ארבע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סגנון כותרת</a:t>
            </a: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0" name="מלבן מעוגל 9"/>
          <p:cNvSpPr>
            <a:spLocks/>
          </p:cNvSpPr>
          <p:nvPr userDrawn="1"/>
        </p:nvSpPr>
        <p:spPr>
          <a:xfrm>
            <a:off x="10171544" y="938558"/>
            <a:ext cx="2190882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uFillTx/>
              </a:rPr>
              <a:t> </a:t>
            </a:r>
          </a:p>
        </p:txBody>
      </p:sp>
      <p:sp>
        <p:nvSpPr>
          <p:cNvPr id="11" name="מלבן מעוגל 10"/>
          <p:cNvSpPr>
            <a:spLocks/>
          </p:cNvSpPr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2" name="מלבן מעוגל 11"/>
          <p:cNvSpPr>
            <a:spLocks/>
          </p:cNvSpPr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6" name="מציין מיקום של תמונה 2"/>
          <p:cNvSpPr>
            <a:spLocks noGrp="1"/>
          </p:cNvSpPr>
          <p:nvPr>
            <p:ph type="pic" idx="10" hasCustomPrompt="1"/>
          </p:nvPr>
        </p:nvSpPr>
        <p:spPr>
          <a:xfrm>
            <a:off x="154519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  <p:sp>
        <p:nvSpPr>
          <p:cNvPr id="17" name="מציין מיקום של תמונה 2"/>
          <p:cNvSpPr>
            <a:spLocks noGrp="1"/>
          </p:cNvSpPr>
          <p:nvPr>
            <p:ph type="pic" idx="11" hasCustomPrompt="1"/>
          </p:nvPr>
        </p:nvSpPr>
        <p:spPr>
          <a:xfrm>
            <a:off x="154519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  <p:sp>
        <p:nvSpPr>
          <p:cNvPr id="13" name="מציין מיקום של תמונה 2"/>
          <p:cNvSpPr>
            <a:spLocks noGrp="1"/>
          </p:cNvSpPr>
          <p:nvPr>
            <p:ph type="pic" idx="12" hasCustomPrompt="1"/>
          </p:nvPr>
        </p:nvSpPr>
        <p:spPr>
          <a:xfrm>
            <a:off x="4414862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  <p:sp>
        <p:nvSpPr>
          <p:cNvPr id="14" name="מציין מיקום של תמונה 2"/>
          <p:cNvSpPr>
            <a:spLocks noGrp="1"/>
          </p:cNvSpPr>
          <p:nvPr>
            <p:ph type="pic" idx="13" hasCustomPrompt="1"/>
          </p:nvPr>
        </p:nvSpPr>
        <p:spPr>
          <a:xfrm>
            <a:off x="4414862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השיעור שכבה ושם ה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>
            <a:spLocks/>
          </p:cNvSpPr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uFillTx/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סגנון כותרת</a:t>
            </a:r>
          </a:p>
        </p:txBody>
      </p:sp>
      <p:sp>
        <p:nvSpPr>
          <p:cNvPr id="7" name="מלבן מעוגל 6"/>
          <p:cNvSpPr>
            <a:spLocks/>
          </p:cNvSpPr>
          <p:nvPr userDrawn="1"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8" name="מלבן מעוגל 7"/>
          <p:cNvSpPr>
            <a:spLocks/>
          </p:cNvSpPr>
          <p:nvPr userDrawn="1"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1" name="מלבן מעוגל 10"/>
          <p:cNvSpPr>
            <a:spLocks/>
          </p:cNvSpPr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4000" b="1"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9pPr>
          </a:lstStyle>
          <a:p>
            <a:endParaRPr dirty="0">
              <a:uFillTx/>
            </a:endParaRPr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0" y="3734824"/>
            <a:ext cx="12191999" cy="720000"/>
          </a:xfrm>
        </p:spPr>
        <p:txBody>
          <a:bodyPr anchor="ctr">
            <a:noAutofit/>
          </a:bodyPr>
          <a:lstStyle>
            <a:lvl1pPr mar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34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>
                <a:uFillTx/>
              </a:rPr>
              <a:t>לחץ כדי לערוך סגנונות טקסט של תבנית בסיס</a:t>
            </a:r>
          </a:p>
        </p:txBody>
      </p:sp>
      <p:sp>
        <p:nvSpPr>
          <p:cNvPr id="14" name="מלבן מעוגל 8"/>
          <p:cNvSpPr>
            <a:spLocks/>
          </p:cNvSpPr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</p:spPr>
        <p:txBody>
          <a:bodyPr lIns="36000" tIns="0" rIns="36000" bIns="0">
            <a:noAutofit/>
          </a:bodyPr>
          <a:lstStyle>
            <a:lvl1pPr marL="536629" indent="0">
              <a:defRPr sz="4400" b="1"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74" y="1195757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>
                <a:uFillTx/>
              </a:rPr>
              <a:t>לחץ כדי לערוך סגנונות טקסט של תבנית בסיס</a:t>
            </a:r>
          </a:p>
          <a:p>
            <a:pPr lvl="1"/>
            <a:r>
              <a:rPr lang="he-IL" dirty="0">
                <a:uFillTx/>
              </a:rPr>
              <a:t>רמה שנייה</a:t>
            </a:r>
          </a:p>
        </p:txBody>
      </p:sp>
      <p:sp>
        <p:nvSpPr>
          <p:cNvPr id="7" name="מלבן מעוגל 6"/>
          <p:cNvSpPr>
            <a:spLocks/>
          </p:cNvSpPr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>
            <a:spLocks/>
          </p:cNvSpPr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dirty="0">
                <a:uFillTx/>
              </a:rPr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5" y="1185681"/>
            <a:ext cx="8306992" cy="540000"/>
          </a:xfrm>
        </p:spPr>
        <p:txBody>
          <a:bodyPr anchor="ctr">
            <a:noAutofit/>
          </a:bodyPr>
          <a:lstStyle>
            <a:lvl1pPr marL="185757" indent="0">
              <a:buNone/>
              <a:defRPr sz="2800" b="1">
                <a:solidFill>
                  <a:srgbClr val="12B4BC"/>
                </a:solidFill>
                <a:uFillTx/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>
                <a:uFillTx/>
              </a:defRPr>
            </a:lvl2pPr>
            <a:lvl3pPr marL="914491" indent="0">
              <a:buNone/>
              <a:defRPr sz="1800" b="1">
                <a:uFillTx/>
              </a:defRPr>
            </a:lvl3pPr>
            <a:lvl4pPr marL="1371737" indent="0">
              <a:buNone/>
              <a:defRPr sz="1600" b="1">
                <a:uFillTx/>
              </a:defRPr>
            </a:lvl4pPr>
            <a:lvl5pPr marL="1828983" indent="0">
              <a:buNone/>
              <a:defRPr sz="1600" b="1">
                <a:uFillTx/>
              </a:defRPr>
            </a:lvl5pPr>
            <a:lvl6pPr marL="2286229" indent="0">
              <a:buNone/>
              <a:defRPr sz="1600" b="1">
                <a:uFillTx/>
              </a:defRPr>
            </a:lvl6pPr>
            <a:lvl7pPr marL="2743474" indent="0">
              <a:buNone/>
              <a:defRPr sz="1600" b="1">
                <a:uFillTx/>
              </a:defRPr>
            </a:lvl7pPr>
            <a:lvl8pPr marL="3200720" indent="0">
              <a:buNone/>
              <a:defRPr sz="1600" b="1">
                <a:uFillTx/>
              </a:defRPr>
            </a:lvl8pPr>
            <a:lvl9pPr marL="3657966" indent="0">
              <a:buNone/>
              <a:defRPr sz="1600" b="1">
                <a:uFillTx/>
              </a:defRPr>
            </a:lvl9pPr>
          </a:lstStyle>
          <a:p>
            <a:pPr lvl="0"/>
            <a:r>
              <a:rPr lang="he-IL" dirty="0">
                <a:uFillTx/>
              </a:rPr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8031963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>
                <a:uFillTx/>
              </a:rPr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>
                <a:uFillTx/>
              </a:rPr>
              <a:t>רמה שנייה</a:t>
            </a:r>
          </a:p>
        </p:txBody>
      </p:sp>
      <p:sp>
        <p:nvSpPr>
          <p:cNvPr id="8" name="מלבן מעוגל 6"/>
          <p:cNvSpPr>
            <a:spLocks/>
          </p:cNvSpPr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9" name="מלבן מעוגל 7"/>
          <p:cNvSpPr>
            <a:spLocks/>
          </p:cNvSpPr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3" name="מלבן מעוגל 8"/>
          <p:cNvSpPr>
            <a:spLocks/>
          </p:cNvSpPr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4" name="מלבן מעוגל 10"/>
          <p:cNvSpPr>
            <a:spLocks/>
          </p:cNvSpPr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2800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פסקת טקסט קצרה של תבנית בסיס</a:t>
            </a:r>
          </a:p>
        </p:txBody>
      </p:sp>
      <p:sp>
        <p:nvSpPr>
          <p:cNvPr id="7" name="מלבן מעוגל 6"/>
          <p:cNvSpPr>
            <a:spLocks/>
          </p:cNvSpPr>
          <p:nvPr userDrawn="1"/>
        </p:nvSpPr>
        <p:spPr>
          <a:xfrm>
            <a:off x="-910416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8" name="מלבן מעוגל 7"/>
          <p:cNvSpPr>
            <a:spLocks/>
          </p:cNvSpPr>
          <p:nvPr userDrawn="1"/>
        </p:nvSpPr>
        <p:spPr>
          <a:xfrm>
            <a:off x="10082352" y="8172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1" name="מלבן מעוגל 10"/>
          <p:cNvSpPr>
            <a:spLocks/>
          </p:cNvSpPr>
          <p:nvPr userDrawn="1"/>
        </p:nvSpPr>
        <p:spPr>
          <a:xfrm>
            <a:off x="-2155687" y="6347804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uFillTx/>
            </a:endParaRPr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92531"/>
            <a:ext cx="12192000" cy="10096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>
                <a:uFillTx/>
              </a:rPr>
              <a:t>לחץ כדי לערוך סגנון כותרת של תבנית בסיס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>
            <a:spLocks/>
          </p:cNvSpPr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>
            <a:spLocks/>
          </p:cNvSpPr>
          <p:nvPr userDrawn="1"/>
        </p:nvSpPr>
        <p:spPr>
          <a:xfrm>
            <a:off x="8667715" y="66849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/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מיועד לסרטים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>
                <a:uFillTx/>
              </a:rPr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dirty="0">
                <a:uFillTx/>
              </a:rPr>
              <a:t>לחץ כדי לערוך סגנון כותרת של תבנית</a:t>
            </a:r>
          </a:p>
        </p:txBody>
      </p:sp>
      <p:sp>
        <p:nvSpPr>
          <p:cNvPr id="7" name="מלבן מעוגל 6"/>
          <p:cNvSpPr>
            <a:spLocks/>
          </p:cNvSpPr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>
            <a:spLocks/>
          </p:cNvSpPr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תמ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161147" y="964351"/>
            <a:ext cx="8483175" cy="57215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סגנון כותרת</a:t>
            </a: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0" name="מלבן מעוגל 9"/>
          <p:cNvSpPr>
            <a:spLocks/>
          </p:cNvSpPr>
          <p:nvPr userDrawn="1"/>
        </p:nvSpPr>
        <p:spPr>
          <a:xfrm>
            <a:off x="11032901" y="950191"/>
            <a:ext cx="1159099" cy="3473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uFillTx/>
              </a:rPr>
              <a:t> </a:t>
            </a:r>
          </a:p>
        </p:txBody>
      </p:sp>
      <p:sp>
        <p:nvSpPr>
          <p:cNvPr id="11" name="מלבן מעוגל 10"/>
          <p:cNvSpPr>
            <a:spLocks/>
          </p:cNvSpPr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2" name="מלבן מעוגל 11"/>
          <p:cNvSpPr>
            <a:spLocks/>
          </p:cNvSpPr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כותר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סגנון כותרת</a:t>
            </a: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0" name="מלבן מעוגל 9"/>
          <p:cNvSpPr>
            <a:spLocks/>
          </p:cNvSpPr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uFillTx/>
              </a:rPr>
              <a:t> </a:t>
            </a:r>
          </a:p>
        </p:txBody>
      </p:sp>
      <p:sp>
        <p:nvSpPr>
          <p:cNvPr id="11" name="מלבן מעוגל 10"/>
          <p:cNvSpPr>
            <a:spLocks/>
          </p:cNvSpPr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2" name="מלבן מעוגל 11"/>
          <p:cNvSpPr>
            <a:spLocks/>
          </p:cNvSpPr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3" name="מציין מיקום של תמונה 2"/>
          <p:cNvSpPr>
            <a:spLocks noGrp="1"/>
          </p:cNvSpPr>
          <p:nvPr>
            <p:ph type="pic" idx="10" hasCustomPrompt="1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r>
              <a:rPr lang="he-IL" dirty="0">
                <a:uFillTx/>
              </a:rPr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>
                <a:uFillTx/>
              </a:rPr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>
                <a:uFillTx/>
              </a:rPr>
              <a:t>לחץ כדי לערוך סגנונות טקסט של תבנית בסיס</a:t>
            </a:r>
          </a:p>
          <a:p>
            <a:pPr lvl="1"/>
            <a:r>
              <a:rPr lang="he-IL">
                <a:uFillTx/>
              </a:rPr>
              <a:t>רמה שנייה</a:t>
            </a:r>
          </a:p>
          <a:p>
            <a:pPr lvl="2"/>
            <a:r>
              <a:rPr lang="he-IL">
                <a:uFillTx/>
              </a:rPr>
              <a:t>רמה שלישית</a:t>
            </a:r>
          </a:p>
          <a:p>
            <a:pPr lvl="3"/>
            <a:r>
              <a:rPr lang="he-IL">
                <a:uFillTx/>
              </a:rPr>
              <a:t>רמה רביעית</a:t>
            </a:r>
          </a:p>
          <a:p>
            <a:pPr lvl="4"/>
            <a:r>
              <a:rPr lang="he-IL">
                <a:uFillTx/>
              </a:rPr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BB6F552B-607E-4869-A917-C44959BDCB12}" type="datetimeFigureOut">
              <a:rPr lang="he-IL" smtClean="0">
                <a:uFillTx/>
              </a:rPr>
              <a:pPr/>
              <a:t>י"ב/ניסן/תש"פ</a:t>
            </a:fld>
            <a:endParaRPr lang="he-IL">
              <a:uFillTx/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he-IL">
              <a:uFillTx/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478A40-4CDB-4A89-A7AB-ED0E5AEAC786}" type="slidenum">
              <a:rPr lang="he-IL" smtClean="0">
                <a:uFillTx/>
              </a:rPr>
              <a:pPr/>
              <a:t>‹#›</a:t>
            </a:fld>
            <a:endParaRPr lang="he-IL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he-IL">
          <a:uFillTx/>
        </a:defRPr>
      </a:defPPr>
      <a:lvl1pPr marL="0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201303" y="2526698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>
                <a:uFillTx/>
              </a:rPr>
              <a:t>מערכת שידורים לאומית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/>
          </p:cNvSpPr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4" tIns="121904" rIns="121904" bIns="121904" anchor="t" anchorCtr="0">
            <a:noAutofit/>
          </a:bodyPr>
          <a:lstStyle/>
          <a:p>
            <a:pPr marL="609600">
              <a:lnSpc>
                <a:spcPct val="150000"/>
              </a:lnSpc>
            </a:pPr>
            <a:endParaRPr dirty="0">
              <a:uFillTx/>
            </a:endParaRPr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1" y="1640677"/>
            <a:ext cx="12192001" cy="1260164"/>
          </a:xfrm>
        </p:spPr>
        <p:txBody>
          <a:bodyPr/>
          <a:lstStyle/>
          <a:p>
            <a:r>
              <a:rPr lang="he-IL" dirty="0" smtClean="0">
                <a:solidFill>
                  <a:srgbClr val="192A72"/>
                </a:solidFill>
                <a:uFillTx/>
              </a:rPr>
              <a:t>המגמה לתחבורה מתקדמת</a:t>
            </a:r>
            <a:br>
              <a:rPr lang="he-IL" dirty="0" smtClean="0">
                <a:solidFill>
                  <a:srgbClr val="192A72"/>
                </a:solidFill>
                <a:uFillTx/>
              </a:rPr>
            </a:br>
            <a:r>
              <a:rPr lang="he-IL" sz="2000" dirty="0" smtClean="0"/>
              <a:t>3710/3720</a:t>
            </a:r>
            <a:endParaRPr lang="he-IL" sz="2000" dirty="0">
              <a:solidFill>
                <a:srgbClr val="192A72"/>
              </a:solidFill>
              <a:uFillTx/>
            </a:endParaRP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-618836" y="2993384"/>
            <a:ext cx="13429674" cy="518979"/>
          </a:xfrm>
        </p:spPr>
        <p:txBody>
          <a:bodyPr/>
          <a:lstStyle/>
          <a:p>
            <a:r>
              <a:rPr lang="he-IL" sz="2400" u="sng" dirty="0" smtClean="0">
                <a:uFillTx/>
                <a:sym typeface="Varela Round"/>
              </a:rPr>
              <a:t>עקרון פעולה של מנוע דיזל</a:t>
            </a:r>
            <a:endParaRPr lang="he-IL" sz="2400" dirty="0">
              <a:uFillTx/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-1" y="3534906"/>
            <a:ext cx="12192001" cy="720094"/>
          </a:xfrm>
        </p:spPr>
        <p:txBody>
          <a:bodyPr/>
          <a:lstStyle/>
          <a:p>
            <a:r>
              <a:rPr lang="he-IL" sz="3200" dirty="0">
                <a:uFillTx/>
                <a:sym typeface="Varela Round"/>
              </a:rPr>
              <a:t>שם </a:t>
            </a:r>
            <a:r>
              <a:rPr lang="he-IL" sz="3200" dirty="0" smtClean="0">
                <a:uFillTx/>
                <a:sym typeface="Varela Round"/>
              </a:rPr>
              <a:t>המורה:</a:t>
            </a:r>
            <a:r>
              <a:rPr lang="en-US" sz="3200" dirty="0" smtClean="0">
                <a:uFillTx/>
                <a:sym typeface="Varela Round"/>
              </a:rPr>
              <a:t> </a:t>
            </a:r>
            <a:r>
              <a:rPr lang="he-IL" sz="3200" dirty="0" smtClean="0">
                <a:uFillTx/>
                <a:sym typeface="Varela Round"/>
              </a:rPr>
              <a:t>אייל והבי</a:t>
            </a:r>
            <a:endParaRPr lang="he-IL" sz="3200" dirty="0">
              <a:uFillTx/>
              <a:sym typeface="Varela Rou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115251" y="213094"/>
            <a:ext cx="9642231" cy="720000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  <a:uFillTx/>
              </a:rPr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2768366" y="1185389"/>
            <a:ext cx="6090407" cy="540070"/>
          </a:xfrm>
        </p:spPr>
        <p:txBody>
          <a:bodyPr/>
          <a:lstStyle/>
          <a:p>
            <a:r>
              <a:rPr lang="he-IL" dirty="0" smtClean="0">
                <a:uFillTx/>
                <a:sym typeface="Varela Round"/>
              </a:rPr>
              <a:t>עקרון פעולה של מנוע </a:t>
            </a:r>
            <a:r>
              <a:rPr lang="he-IL" dirty="0" smtClean="0">
                <a:uFillTx/>
                <a:sym typeface="Varela Round"/>
              </a:rPr>
              <a:t>דיזל</a:t>
            </a:r>
            <a:endParaRPr lang="he-IL" dirty="0">
              <a:uFillTx/>
            </a:endParaRP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1177005" y="1851295"/>
            <a:ext cx="10172700" cy="3500881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he-IL" b="1" dirty="0" smtClean="0">
                <a:solidFill>
                  <a:schemeClr val="tx1"/>
                </a:solidFill>
                <a:uFillTx/>
              </a:rPr>
              <a:t>מבוא למנועי </a:t>
            </a:r>
            <a:r>
              <a:rPr lang="he-IL" b="1" dirty="0" smtClean="0">
                <a:solidFill>
                  <a:schemeClr val="tx1"/>
                </a:solidFill>
              </a:rPr>
              <a:t>שריפה </a:t>
            </a:r>
            <a:r>
              <a:rPr lang="he-IL" b="1" dirty="0" smtClean="0">
                <a:solidFill>
                  <a:schemeClr val="tx1"/>
                </a:solidFill>
              </a:rPr>
              <a:t>פנימית דיזל.</a:t>
            </a:r>
            <a:endParaRPr lang="he-IL" b="1" dirty="0" smtClean="0">
              <a:solidFill>
                <a:schemeClr val="tx1"/>
              </a:solidFill>
              <a:uFillTx/>
            </a:endParaRPr>
          </a:p>
          <a:p>
            <a:pPr>
              <a:lnSpc>
                <a:spcPct val="200000"/>
              </a:lnSpc>
            </a:pPr>
            <a:r>
              <a:rPr lang="he-IL" b="1" dirty="0" smtClean="0">
                <a:solidFill>
                  <a:schemeClr val="tx1"/>
                </a:solidFill>
              </a:rPr>
              <a:t>הכנת התערובת.</a:t>
            </a:r>
            <a:endParaRPr lang="he-IL" b="1" dirty="0" smtClean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he-IL" b="1" dirty="0" smtClean="0">
                <a:solidFill>
                  <a:schemeClr val="tx1"/>
                </a:solidFill>
                <a:uFillTx/>
              </a:rPr>
              <a:t>הצתה עצמית.</a:t>
            </a:r>
            <a:endParaRPr lang="he-IL" b="1" dirty="0" smtClean="0">
              <a:solidFill>
                <a:schemeClr val="tx1"/>
              </a:solidFill>
              <a:uFillTx/>
            </a:endParaRPr>
          </a:p>
          <a:p>
            <a:pPr>
              <a:lnSpc>
                <a:spcPct val="200000"/>
              </a:lnSpc>
            </a:pPr>
            <a:r>
              <a:rPr lang="he-IL" b="1" dirty="0" smtClean="0">
                <a:solidFill>
                  <a:schemeClr val="tx1"/>
                </a:solidFill>
              </a:rPr>
              <a:t>גורמים מיוחדים.</a:t>
            </a:r>
            <a:endParaRPr lang="he-IL" b="1" dirty="0" smtClean="0">
              <a:solidFill>
                <a:schemeClr val="tx1"/>
              </a:solidFill>
              <a:uFillTx/>
            </a:endParaRPr>
          </a:p>
          <a:p>
            <a:pPr>
              <a:lnSpc>
                <a:spcPct val="200000"/>
              </a:lnSpc>
            </a:pPr>
            <a:endParaRPr lang="he-IL" b="1" dirty="0" smtClean="0">
              <a:solidFill>
                <a:schemeClr val="tx1"/>
              </a:solidFill>
              <a:uFillTx/>
            </a:endParaRPr>
          </a:p>
          <a:p>
            <a:pPr marL="96848" indent="0">
              <a:lnSpc>
                <a:spcPct val="200000"/>
              </a:lnSpc>
              <a:buNone/>
            </a:pPr>
            <a:endParaRPr lang="he-IL" dirty="0">
              <a:solidFill>
                <a:schemeClr val="tx1"/>
              </a:solidFill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2607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/>
          <p:cNvSpPr txBox="1">
            <a:spLocks/>
          </p:cNvSpPr>
          <p:nvPr/>
        </p:nvSpPr>
        <p:spPr>
          <a:xfrm>
            <a:off x="1178827" y="3234225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/>
          <p:cNvSpPr>
            <a:spLocks/>
          </p:cNvSpPr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4122</TotalTime>
  <Words>81</Words>
  <Application>Microsoft Office PowerPoint</Application>
  <PresentationFormat>מסך רחב</PresentationFormat>
  <Paragraphs>12</Paragraphs>
  <Slides>4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Arial</vt:lpstr>
      <vt:lpstr>Calibri</vt:lpstr>
      <vt:lpstr>Varela Round</vt:lpstr>
      <vt:lpstr>ערכת נושא Office</vt:lpstr>
      <vt:lpstr>מערכת שידורים לאומית</vt:lpstr>
      <vt:lpstr>המגמה לתחבורה מתקדמת 3710/3720</vt:lpstr>
      <vt:lpstr>מה נלמד היום 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‏‏משתמש Windows</cp:lastModifiedBy>
  <cp:revision>106</cp:revision>
  <dcterms:created xsi:type="dcterms:W3CDTF">2020-03-15T19:13:03Z</dcterms:created>
  <dcterms:modified xsi:type="dcterms:W3CDTF">2020-04-06T09:27:13Z</dcterms:modified>
</cp:coreProperties>
</file>