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  <p:sldMasterId id="2147483676" r:id="rId2"/>
  </p:sldMasterIdLst>
  <p:notesMasterIdLst>
    <p:notesMasterId r:id="rId40"/>
  </p:notesMasterIdLst>
  <p:sldIdLst>
    <p:sldId id="257" r:id="rId3"/>
    <p:sldId id="262" r:id="rId4"/>
    <p:sldId id="292" r:id="rId5"/>
    <p:sldId id="370" r:id="rId6"/>
    <p:sldId id="369" r:id="rId7"/>
    <p:sldId id="325" r:id="rId8"/>
    <p:sldId id="348" r:id="rId9"/>
    <p:sldId id="302" r:id="rId10"/>
    <p:sldId id="301" r:id="rId11"/>
    <p:sldId id="384" r:id="rId12"/>
    <p:sldId id="371" r:id="rId13"/>
    <p:sldId id="326" r:id="rId14"/>
    <p:sldId id="372" r:id="rId15"/>
    <p:sldId id="293" r:id="rId16"/>
    <p:sldId id="373" r:id="rId17"/>
    <p:sldId id="304" r:id="rId18"/>
    <p:sldId id="288" r:id="rId19"/>
    <p:sldId id="305" r:id="rId20"/>
    <p:sldId id="295" r:id="rId21"/>
    <p:sldId id="377" r:id="rId22"/>
    <p:sldId id="349" r:id="rId23"/>
    <p:sldId id="307" r:id="rId24"/>
    <p:sldId id="378" r:id="rId25"/>
    <p:sldId id="376" r:id="rId26"/>
    <p:sldId id="379" r:id="rId27"/>
    <p:sldId id="381" r:id="rId28"/>
    <p:sldId id="346" r:id="rId29"/>
    <p:sldId id="383" r:id="rId30"/>
    <p:sldId id="382" r:id="rId31"/>
    <p:sldId id="374" r:id="rId32"/>
    <p:sldId id="375" r:id="rId33"/>
    <p:sldId id="350" r:id="rId34"/>
    <p:sldId id="352" r:id="rId35"/>
    <p:sldId id="344" r:id="rId36"/>
    <p:sldId id="328" r:id="rId37"/>
    <p:sldId id="368" r:id="rId38"/>
    <p:sldId id="337" r:id="rId39"/>
  </p:sldIdLst>
  <p:sldSz cx="12190413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  <a:srgbClr val="00FF00"/>
    <a:srgbClr val="43CEFF"/>
    <a:srgbClr val="FA00FA"/>
    <a:srgbClr val="00FFFF"/>
    <a:srgbClr val="006800"/>
    <a:srgbClr val="FF0066"/>
    <a:srgbClr val="C9FFFF"/>
    <a:srgbClr val="69A1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3464" autoAdjust="0"/>
    <p:restoredTop sz="94660"/>
  </p:normalViewPr>
  <p:slideViewPr>
    <p:cSldViewPr snapToGrid="0" snapToObjects="1">
      <p:cViewPr varScale="1">
        <p:scale>
          <a:sx n="100" d="100"/>
          <a:sy n="100" d="100"/>
        </p:scale>
        <p:origin x="456" y="7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5EC061A6-0796-4DA4-BCCF-C39215C865B3}" type="datetimeFigureOut">
              <a:rPr lang="he-IL" smtClean="0"/>
              <a:pPr/>
              <a:t>ל'/סיון/תש"ף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E6DF83E7-A828-4E18-9E21-DA925548D1ED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20472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7bb09f9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7bb09f98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7bb09f9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7bb09f98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98115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7bb09f9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7bb09f98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734476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7bb09f9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7bb09f98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7bb09f9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7bb09f98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503082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7bb09f9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7bb09f98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371264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7bb09f9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7bb09f98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69806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7bb09f9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7bb09f98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045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שע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0" y="2693988"/>
            <a:ext cx="12190413" cy="1470025"/>
          </a:xfrm>
        </p:spPr>
        <p:txBody>
          <a:bodyPr vert="horz" lIns="91440" tIns="45720" rIns="91440" bIns="45720" rtlCol="1" anchor="ctr">
            <a:normAutofit/>
          </a:bodyPr>
          <a:lstStyle>
            <a:lvl1pPr>
              <a:defRPr kumimoji="0" lang="he-IL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92A72"/>
                </a:solidFill>
                <a:effectLst/>
                <a:uLnTx/>
                <a:uFillTx/>
                <a:latin typeface="Varela Round" panose="00000500000000000000" pitchFamily="2" charset="-79"/>
                <a:ea typeface="+mj-ea"/>
                <a:cs typeface="+mn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-669982" y="6569428"/>
            <a:ext cx="2623619" cy="45910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מעוגל 8"/>
          <p:cNvSpPr/>
          <p:nvPr userDrawn="1"/>
        </p:nvSpPr>
        <p:spPr>
          <a:xfrm>
            <a:off x="9985182" y="-439221"/>
            <a:ext cx="4205100" cy="63186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8258395" y="6565100"/>
            <a:ext cx="4433637" cy="79653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2" name="תמונה 1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44576" y="369916"/>
            <a:ext cx="1301261" cy="1597430"/>
          </a:xfrm>
          <a:prstGeom prst="rect">
            <a:avLst/>
          </a:prstGeom>
        </p:spPr>
      </p:pic>
      <p:sp>
        <p:nvSpPr>
          <p:cNvPr id="11" name="מלבן מעוגל 7">
            <a:extLst>
              <a:ext uri="{FF2B5EF4-FFF2-40B4-BE49-F238E27FC236}">
                <a16:creationId xmlns:a16="http://schemas.microsoft.com/office/drawing/2014/main" id="{B4AFF296-E435-456B-88A7-FD44FC635162}"/>
              </a:ext>
            </a:extLst>
          </p:cNvPr>
          <p:cNvSpPr/>
          <p:nvPr userDrawn="1"/>
        </p:nvSpPr>
        <p:spPr>
          <a:xfrm>
            <a:off x="-1488810" y="6304086"/>
            <a:ext cx="3246400" cy="192925"/>
          </a:xfrm>
          <a:prstGeom prst="roundRect">
            <a:avLst>
              <a:gd name="adj" fmla="val 49359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שלוש תמונו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1"/>
          <p:cNvSpPr>
            <a:spLocks noGrp="1"/>
          </p:cNvSpPr>
          <p:nvPr>
            <p:ph type="ctrTitle"/>
          </p:nvPr>
        </p:nvSpPr>
        <p:spPr>
          <a:xfrm>
            <a:off x="1733684" y="186259"/>
            <a:ext cx="10246355" cy="63735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400" b="1">
                <a:solidFill>
                  <a:srgbClr val="192A72"/>
                </a:solidFill>
                <a:latin typeface="Varela Round" panose="00000500000000000000" pitchFamily="2" charset="-79"/>
                <a:cs typeface="+mn-cs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9" name="מלבן מעוגל 8"/>
          <p:cNvSpPr/>
          <p:nvPr userDrawn="1"/>
        </p:nvSpPr>
        <p:spPr>
          <a:xfrm>
            <a:off x="11184617" y="5980332"/>
            <a:ext cx="1590845" cy="15568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-412958" y="764744"/>
            <a:ext cx="1158948" cy="426915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800" dirty="0"/>
              <a:t> </a:t>
            </a: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484931" y="320177"/>
            <a:ext cx="2095371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2" name="מלבן מעוגל 11"/>
          <p:cNvSpPr/>
          <p:nvPr userDrawn="1"/>
        </p:nvSpPr>
        <p:spPr>
          <a:xfrm>
            <a:off x="10584863" y="6268720"/>
            <a:ext cx="2190598" cy="41718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3" name="מציין מיקום של תמונה 2">
            <a:extLst>
              <a:ext uri="{FF2B5EF4-FFF2-40B4-BE49-F238E27FC236}">
                <a16:creationId xmlns:a16="http://schemas.microsoft.com/office/drawing/2014/main" id="{64B146C4-EED2-4B57-8484-D619778B9E14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513040" y="1030562"/>
            <a:ext cx="5395321" cy="36389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14" name="מציין מיקום של תמונה 2">
            <a:extLst>
              <a:ext uri="{FF2B5EF4-FFF2-40B4-BE49-F238E27FC236}">
                <a16:creationId xmlns:a16="http://schemas.microsoft.com/office/drawing/2014/main" id="{7C073636-A9CC-46CC-A5B5-C80D3112BC46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1241442" y="1030562"/>
            <a:ext cx="4114650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15" name="מציין מיקום של תמונה 2">
            <a:extLst>
              <a:ext uri="{FF2B5EF4-FFF2-40B4-BE49-F238E27FC236}">
                <a16:creationId xmlns:a16="http://schemas.microsoft.com/office/drawing/2014/main" id="{4CEC450C-D597-4EB4-A4B8-7D7FF6277A97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1241442" y="3932962"/>
            <a:ext cx="4114650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18441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ארבע תמונו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1"/>
          <p:cNvSpPr>
            <a:spLocks noGrp="1"/>
          </p:cNvSpPr>
          <p:nvPr>
            <p:ph type="ctrTitle"/>
          </p:nvPr>
        </p:nvSpPr>
        <p:spPr>
          <a:xfrm>
            <a:off x="1733684" y="186259"/>
            <a:ext cx="10246355" cy="63735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400" b="1">
                <a:solidFill>
                  <a:srgbClr val="192A72"/>
                </a:solidFill>
                <a:latin typeface="Varela Round" panose="00000500000000000000" pitchFamily="2" charset="-79"/>
                <a:cs typeface="+mn-cs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9" name="מלבן מעוגל 8"/>
          <p:cNvSpPr/>
          <p:nvPr userDrawn="1"/>
        </p:nvSpPr>
        <p:spPr>
          <a:xfrm>
            <a:off x="11184617" y="5980332"/>
            <a:ext cx="1590845" cy="15568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10170220" y="938559"/>
            <a:ext cx="2190597" cy="426915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800" dirty="0"/>
              <a:t> </a:t>
            </a: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484931" y="320177"/>
            <a:ext cx="2095371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2" name="מלבן מעוגל 11"/>
          <p:cNvSpPr/>
          <p:nvPr userDrawn="1"/>
        </p:nvSpPr>
        <p:spPr>
          <a:xfrm>
            <a:off x="10584863" y="6268720"/>
            <a:ext cx="2190598" cy="41718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5" name="מציין מיקום של תמונה 2">
            <a:extLst>
              <a:ext uri="{FF2B5EF4-FFF2-40B4-BE49-F238E27FC236}">
                <a16:creationId xmlns:a16="http://schemas.microsoft.com/office/drawing/2014/main" id="{2B4BA0B6-69B0-4331-828B-18DEBDC76E10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154519" y="1073695"/>
            <a:ext cx="4114650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18" name="מציין מיקום של תמונה 2">
            <a:extLst>
              <a:ext uri="{FF2B5EF4-FFF2-40B4-BE49-F238E27FC236}">
                <a16:creationId xmlns:a16="http://schemas.microsoft.com/office/drawing/2014/main" id="{FBCD6E16-20B0-475E-9CDF-01523C3F3E1C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154519" y="3976095"/>
            <a:ext cx="4114650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19" name="מציין מיקום של תמונה 2">
            <a:extLst>
              <a:ext uri="{FF2B5EF4-FFF2-40B4-BE49-F238E27FC236}">
                <a16:creationId xmlns:a16="http://schemas.microsoft.com/office/drawing/2014/main" id="{CF464C56-4BFD-45D5-9DFE-6D1C9EA45370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4414862" y="1073695"/>
            <a:ext cx="4114650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20" name="מציין מיקום של תמונה 2">
            <a:extLst>
              <a:ext uri="{FF2B5EF4-FFF2-40B4-BE49-F238E27FC236}">
                <a16:creationId xmlns:a16="http://schemas.microsoft.com/office/drawing/2014/main" id="{129AE4A9-D411-4409-B29E-8B4A85FA65F5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4414862" y="3976095"/>
            <a:ext cx="4114650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642055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שע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0" y="2693988"/>
            <a:ext cx="12190413" cy="1470025"/>
          </a:xfrm>
        </p:spPr>
        <p:txBody>
          <a:bodyPr vert="horz" lIns="91440" tIns="45720" rIns="91440" bIns="45720" rtlCol="1" anchor="ctr">
            <a:normAutofit/>
          </a:bodyPr>
          <a:lstStyle>
            <a:lvl1pPr>
              <a:defRPr kumimoji="0" lang="he-IL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92A72"/>
                </a:solidFill>
                <a:effectLst/>
                <a:uLnTx/>
                <a:uFillTx/>
                <a:latin typeface="Varela Round" panose="00000500000000000000" pitchFamily="2" charset="-79"/>
                <a:ea typeface="+mj-ea"/>
                <a:cs typeface="+mn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-669982" y="6569428"/>
            <a:ext cx="2623619" cy="45910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מעוגל 8"/>
          <p:cNvSpPr/>
          <p:nvPr userDrawn="1"/>
        </p:nvSpPr>
        <p:spPr>
          <a:xfrm>
            <a:off x="9985182" y="-439221"/>
            <a:ext cx="4205100" cy="63186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8258395" y="6565100"/>
            <a:ext cx="4433637" cy="79653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2" name="תמונה 1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44576" y="369916"/>
            <a:ext cx="1301261" cy="1597430"/>
          </a:xfrm>
          <a:prstGeom prst="rect">
            <a:avLst/>
          </a:prstGeom>
        </p:spPr>
      </p:pic>
      <p:sp>
        <p:nvSpPr>
          <p:cNvPr id="11" name="מלבן מעוגל 7">
            <a:extLst>
              <a:ext uri="{FF2B5EF4-FFF2-40B4-BE49-F238E27FC236}">
                <a16:creationId xmlns:a16="http://schemas.microsoft.com/office/drawing/2014/main" id="{B4AFF296-E435-456B-88A7-FD44FC635162}"/>
              </a:ext>
            </a:extLst>
          </p:cNvPr>
          <p:cNvSpPr/>
          <p:nvPr userDrawn="1"/>
        </p:nvSpPr>
        <p:spPr>
          <a:xfrm>
            <a:off x="-1488810" y="6304086"/>
            <a:ext cx="3246400" cy="192925"/>
          </a:xfrm>
          <a:prstGeom prst="roundRect">
            <a:avLst>
              <a:gd name="adj" fmla="val 49359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</p:spTree>
    <p:extLst>
      <p:ext uri="{BB962C8B-B14F-4D97-AF65-F5344CB8AC3E}">
        <p14:creationId xmlns:p14="http://schemas.microsoft.com/office/powerpoint/2010/main" val="40736840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שם השיעו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לבן מעוגל 9"/>
          <p:cNvSpPr/>
          <p:nvPr userDrawn="1"/>
        </p:nvSpPr>
        <p:spPr>
          <a:xfrm>
            <a:off x="212915" y="1396869"/>
            <a:ext cx="13175666" cy="2978963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0" y="1640910"/>
            <a:ext cx="12190413" cy="1260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defRPr sz="6600" b="1">
                <a:solidFill>
                  <a:srgbClr val="192A7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7328995" y="6579191"/>
            <a:ext cx="5333172" cy="5576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9499907" y="6294300"/>
            <a:ext cx="3049259" cy="205899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9995581" y="-235260"/>
            <a:ext cx="2768137" cy="451249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501048" y="163632"/>
            <a:ext cx="1427924" cy="322428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0" y="2895892"/>
            <a:ext cx="12190413" cy="765200"/>
          </a:xfrm>
          <a:prstGeom prst="rect">
            <a:avLst/>
          </a:prstGeom>
        </p:spPr>
        <p:txBody>
          <a:bodyPr spcFirstLastPara="1" wrap="square" lIns="36000" tIns="36000" rIns="36000" bIns="36000" anchor="ctr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None/>
              <a:defRPr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 dirty="0"/>
          </a:p>
        </p:txBody>
      </p:sp>
      <p:sp>
        <p:nvSpPr>
          <p:cNvPr id="13" name="מציין מיקום תוכן 2"/>
          <p:cNvSpPr>
            <a:spLocks noGrp="1"/>
          </p:cNvSpPr>
          <p:nvPr>
            <p:ph idx="10"/>
          </p:nvPr>
        </p:nvSpPr>
        <p:spPr>
          <a:xfrm>
            <a:off x="212915" y="3655832"/>
            <a:ext cx="11977498" cy="720000"/>
          </a:xfrm>
        </p:spPr>
        <p:txBody>
          <a:bodyPr anchor="ctr">
            <a:noAutofit/>
          </a:bodyPr>
          <a:lstStyle>
            <a:lvl1pPr marL="342900" indent="-342900" algn="ctr" defTabSz="914400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Font typeface="Arial" pitchFamily="34" charset="0"/>
              <a:buNone/>
              <a:defRPr lang="he-IL" sz="3200" b="1" kern="1200" dirty="0" smtClean="0">
                <a:solidFill>
                  <a:srgbClr val="00206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342900" indent="-342900" algn="ctr" defTabSz="914400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Font typeface="Arial" pitchFamily="34" charset="0"/>
              <a:buNone/>
              <a:defRPr lang="he-IL" sz="3200" b="1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2pPr>
            <a:lvl3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3pPr>
            <a:lvl4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4pPr>
            <a:lvl5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15656457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פרק חד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לבן מעוגל 9"/>
          <p:cNvSpPr/>
          <p:nvPr userDrawn="1"/>
        </p:nvSpPr>
        <p:spPr>
          <a:xfrm>
            <a:off x="212915" y="1396869"/>
            <a:ext cx="13175666" cy="2978963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0" y="1640910"/>
            <a:ext cx="12190413" cy="1260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defRPr sz="6600" b="1">
                <a:solidFill>
                  <a:srgbClr val="192A7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7328995" y="6579191"/>
            <a:ext cx="5333172" cy="5576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9499907" y="6294300"/>
            <a:ext cx="3049259" cy="205899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9995581" y="-235260"/>
            <a:ext cx="2768137" cy="451249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501048" y="163632"/>
            <a:ext cx="1427924" cy="322428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0" y="2918493"/>
            <a:ext cx="12190413" cy="642090"/>
          </a:xfrm>
          <a:prstGeom prst="rect">
            <a:avLst/>
          </a:prstGeom>
        </p:spPr>
        <p:txBody>
          <a:bodyPr spcFirstLastPara="1" wrap="square" lIns="36000" tIns="36000" rIns="36000" bIns="36000" anchor="ctr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None/>
              <a:defRPr sz="3200" b="1">
                <a:solidFill>
                  <a:srgbClr val="192A72"/>
                </a:solidFill>
                <a:latin typeface="Arial" pitchFamily="34" charset="0"/>
                <a:cs typeface="Arial" pitchFamily="34" charset="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948536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" y="213094"/>
            <a:ext cx="12190412" cy="720000"/>
          </a:xfrm>
        </p:spPr>
        <p:txBody>
          <a:bodyPr lIns="36000" tIns="0" rIns="36000" bIns="0">
            <a:noAutofit/>
          </a:bodyPr>
          <a:lstStyle>
            <a:lvl1pPr>
              <a:defRPr sz="4400" b="1">
                <a:solidFill>
                  <a:srgbClr val="192A7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he-IL" dirty="0"/>
              <a:t>לחץ כדי לערוך סגנון כותרת של תבנית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15206" y="1195757"/>
            <a:ext cx="8151380" cy="4680000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1pPr>
            <a:lvl2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2pPr>
            <a:lvl3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3pPr>
            <a:lvl4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4pPr>
            <a:lvl5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0" y="5878198"/>
            <a:ext cx="476557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8666586" y="-110812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0" y="6306748"/>
            <a:ext cx="7723426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8931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כותרו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2549438" y="213094"/>
            <a:ext cx="9640976" cy="720000"/>
          </a:xfrm>
          <a:noFill/>
        </p:spPr>
        <p:txBody>
          <a:bodyPr vert="horz" lIns="91440" tIns="45720" rIns="91440" bIns="45720" rtlCol="1" anchor="ctr">
            <a:noAutofit/>
          </a:bodyPr>
          <a:lstStyle>
            <a:lvl1pPr marL="0" marR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+mn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515208" y="1185681"/>
            <a:ext cx="8323992" cy="540000"/>
          </a:xfrm>
        </p:spPr>
        <p:txBody>
          <a:bodyPr anchor="ctr">
            <a:noAutofit/>
          </a:bodyPr>
          <a:lstStyle>
            <a:lvl1pPr marL="185738" indent="0">
              <a:buNone/>
              <a:defRPr sz="3200" b="1">
                <a:solidFill>
                  <a:srgbClr val="12B4BC"/>
                </a:solidFill>
                <a:latin typeface="Varela Round" pitchFamily="2" charset="-79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515206" y="1725683"/>
            <a:ext cx="8030918" cy="4152517"/>
          </a:xfrm>
        </p:spPr>
        <p:txBody>
          <a:bodyPr>
            <a:normAutofit/>
          </a:bodyPr>
          <a:lstStyle>
            <a:lvl1pPr marL="439738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+mn-cs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342900" lvl="0" indent="-34290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he-IL" dirty="0"/>
              <a:t>לחץ כדי לערוך סגנונות טקסט של תבנית בסיס</a:t>
            </a:r>
          </a:p>
          <a:p>
            <a:pPr marL="742950" lvl="1" indent="-28575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</a:pPr>
            <a:r>
              <a:rPr lang="he-IL" dirty="0"/>
              <a:t>רמה שנייה</a:t>
            </a:r>
          </a:p>
        </p:txBody>
      </p:sp>
      <p:sp>
        <p:nvSpPr>
          <p:cNvPr id="8" name="מלבן מעוגל 6">
            <a:extLst>
              <a:ext uri="{FF2B5EF4-FFF2-40B4-BE49-F238E27FC236}">
                <a16:creationId xmlns:a16="http://schemas.microsoft.com/office/drawing/2014/main" id="{E6F50987-5C32-40D2-A5FB-79D9E0819C00}"/>
              </a:ext>
            </a:extLst>
          </p:cNvPr>
          <p:cNvSpPr/>
          <p:nvPr userDrawn="1"/>
        </p:nvSpPr>
        <p:spPr>
          <a:xfrm>
            <a:off x="9663546" y="5699023"/>
            <a:ext cx="476619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9" name="מלבן מעוגל 7">
            <a:extLst>
              <a:ext uri="{FF2B5EF4-FFF2-40B4-BE49-F238E27FC236}">
                <a16:creationId xmlns:a16="http://schemas.microsoft.com/office/drawing/2014/main" id="{53A31BA8-BED7-4737-8AF6-AA655F116E85}"/>
              </a:ext>
            </a:extLst>
          </p:cNvPr>
          <p:cNvSpPr/>
          <p:nvPr userDrawn="1"/>
        </p:nvSpPr>
        <p:spPr>
          <a:xfrm>
            <a:off x="-260528" y="181685"/>
            <a:ext cx="2598484" cy="216817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3" name="מלבן מעוגל 8">
            <a:extLst>
              <a:ext uri="{FF2B5EF4-FFF2-40B4-BE49-F238E27FC236}">
                <a16:creationId xmlns:a16="http://schemas.microsoft.com/office/drawing/2014/main" id="{2CDE3276-7F45-4436-8F72-4AC18E7F0FC7}"/>
              </a:ext>
            </a:extLst>
          </p:cNvPr>
          <p:cNvSpPr/>
          <p:nvPr userDrawn="1"/>
        </p:nvSpPr>
        <p:spPr>
          <a:xfrm>
            <a:off x="-488761" y="468418"/>
            <a:ext cx="2968915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4" name="מלבן מעוגל 10">
            <a:extLst>
              <a:ext uri="{FF2B5EF4-FFF2-40B4-BE49-F238E27FC236}">
                <a16:creationId xmlns:a16="http://schemas.microsoft.com/office/drawing/2014/main" id="{1C8AF664-98DE-433F-9B61-94366E98BCDF}"/>
              </a:ext>
            </a:extLst>
          </p:cNvPr>
          <p:cNvSpPr/>
          <p:nvPr userDrawn="1"/>
        </p:nvSpPr>
        <p:spPr>
          <a:xfrm>
            <a:off x="9008919" y="6104088"/>
            <a:ext cx="3755104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</p:spTree>
    <p:extLst>
      <p:ext uri="{BB962C8B-B14F-4D97-AF65-F5344CB8AC3E}">
        <p14:creationId xmlns:p14="http://schemas.microsoft.com/office/powerpoint/2010/main" val="15295515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טקסט גדול-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 hasCustomPrompt="1"/>
          </p:nvPr>
        </p:nvSpPr>
        <p:spPr>
          <a:xfrm>
            <a:off x="234386" y="1312990"/>
            <a:ext cx="7909488" cy="5224442"/>
          </a:xfrm>
          <a:prstGeom prst="rect">
            <a:avLst/>
          </a:prstGeom>
        </p:spPr>
        <p:txBody>
          <a:bodyPr anchor="ctr">
            <a:noAutofit/>
          </a:bodyPr>
          <a:lstStyle>
            <a:lvl1pPr algn="r">
              <a:defRPr sz="2800">
                <a:solidFill>
                  <a:srgbClr val="192A72"/>
                </a:solidFill>
                <a:latin typeface="Varela Round" panose="00000500000000000000" pitchFamily="2" charset="-79"/>
                <a:cs typeface="+mn-cs"/>
              </a:defRPr>
            </a:lvl1pPr>
          </a:lstStyle>
          <a:p>
            <a:r>
              <a:rPr lang="he-IL" dirty="0"/>
              <a:t>לחץ כדי לערוך פסקת טקסט קצרה של תבנית בסיס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-910297" y="6189198"/>
            <a:ext cx="3068196" cy="1189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8" name="מלבן מעוגל 7"/>
          <p:cNvSpPr/>
          <p:nvPr userDrawn="1"/>
        </p:nvSpPr>
        <p:spPr>
          <a:xfrm>
            <a:off x="10081040" y="81723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2155406" y="6347805"/>
            <a:ext cx="5558412" cy="47051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 dirty="0"/>
          </a:p>
        </p:txBody>
      </p:sp>
      <p:sp>
        <p:nvSpPr>
          <p:cNvPr id="9" name="מציין מיקום טקסט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92531"/>
            <a:ext cx="12190413" cy="10096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4800" b="1">
                <a:solidFill>
                  <a:srgbClr val="192A72"/>
                </a:solidFill>
                <a:latin typeface="Varela Round" panose="00000500000000000000" pitchFamily="2" charset="-79"/>
                <a:cs typeface="+mn-cs"/>
              </a:defRPr>
            </a:lvl1pPr>
          </a:lstStyle>
          <a:p>
            <a:r>
              <a:rPr lang="he-IL" sz="4400" dirty="0"/>
              <a:t>לחץ כדי לערוך סגנון כותרת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26915970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וידאו על מסך מל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מלבן מעוגל 6"/>
          <p:cNvSpPr/>
          <p:nvPr userDrawn="1"/>
        </p:nvSpPr>
        <p:spPr>
          <a:xfrm>
            <a:off x="1" y="5878200"/>
            <a:ext cx="476557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8666587" y="66850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0" y="6306750"/>
            <a:ext cx="7723426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4" name="מציין מיקום של מדיה 3">
            <a:extLst>
              <a:ext uri="{FF2B5EF4-FFF2-40B4-BE49-F238E27FC236}">
                <a16:creationId xmlns:a16="http://schemas.microsoft.com/office/drawing/2014/main" id="{DD834E78-91D0-4CCC-9C3F-C5C504CFBE13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363369" y="639718"/>
            <a:ext cx="11463676" cy="6122933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rgbClr val="192A72"/>
                </a:solidFill>
                <a:latin typeface="Varela Round" panose="00000500000000000000" pitchFamily="2" charset="-79"/>
                <a:cs typeface="+mn-cs"/>
              </a:defRPr>
            </a:lvl1pPr>
          </a:lstStyle>
          <a:p>
            <a:r>
              <a:rPr lang="he-IL" dirty="0"/>
              <a:t>מיועד לסרטים</a:t>
            </a:r>
          </a:p>
        </p:txBody>
      </p:sp>
      <p:sp>
        <p:nvSpPr>
          <p:cNvPr id="11" name="מציין מיקום תוכן 10">
            <a:extLst>
              <a:ext uri="{FF2B5EF4-FFF2-40B4-BE49-F238E27FC236}">
                <a16:creationId xmlns:a16="http://schemas.microsoft.com/office/drawing/2014/main" id="{2A86C914-3EB6-4303-93FB-203A29FA2E3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63369" y="95349"/>
            <a:ext cx="8073828" cy="400050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2400">
                <a:solidFill>
                  <a:srgbClr val="192A72"/>
                </a:solidFill>
                <a:latin typeface="Varela Round" panose="00000500000000000000" pitchFamily="2" charset="-79"/>
                <a:cs typeface="+mn-cs"/>
              </a:defRPr>
            </a:lvl1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25076008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" y="213094"/>
            <a:ext cx="12190412" cy="720000"/>
          </a:xfrm>
          <a:noFill/>
        </p:spPr>
        <p:txBody>
          <a:bodyPr vert="horz" lIns="91440" tIns="45720" rIns="91440" bIns="45720" rtlCol="1" anchor="ctr">
            <a:noAutofit/>
          </a:bodyPr>
          <a:lstStyle>
            <a:lvl1pPr>
              <a:defRPr kumimoji="0" lang="he-IL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0" y="5878198"/>
            <a:ext cx="476557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8666586" y="-110812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0" y="6306748"/>
            <a:ext cx="7723426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6369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שם השיעו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לבן מעוגל 9"/>
          <p:cNvSpPr/>
          <p:nvPr userDrawn="1"/>
        </p:nvSpPr>
        <p:spPr>
          <a:xfrm>
            <a:off x="212915" y="1396869"/>
            <a:ext cx="13175666" cy="2978963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0" y="1640910"/>
            <a:ext cx="12190413" cy="1260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defRPr sz="6600" b="1">
                <a:solidFill>
                  <a:srgbClr val="192A7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7328995" y="6579191"/>
            <a:ext cx="5333172" cy="5576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9499907" y="6294300"/>
            <a:ext cx="3049259" cy="205899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9995581" y="-235260"/>
            <a:ext cx="2768137" cy="451249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501048" y="163632"/>
            <a:ext cx="1427924" cy="322428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0" y="2895892"/>
            <a:ext cx="12190413" cy="765200"/>
          </a:xfrm>
          <a:prstGeom prst="rect">
            <a:avLst/>
          </a:prstGeom>
        </p:spPr>
        <p:txBody>
          <a:bodyPr spcFirstLastPara="1" wrap="square" lIns="36000" tIns="36000" rIns="36000" bIns="36000" anchor="ctr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None/>
              <a:defRPr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 dirty="0"/>
          </a:p>
        </p:txBody>
      </p:sp>
      <p:sp>
        <p:nvSpPr>
          <p:cNvPr id="13" name="מציין מיקום תוכן 2"/>
          <p:cNvSpPr>
            <a:spLocks noGrp="1"/>
          </p:cNvSpPr>
          <p:nvPr>
            <p:ph idx="10"/>
          </p:nvPr>
        </p:nvSpPr>
        <p:spPr>
          <a:xfrm>
            <a:off x="212915" y="3655832"/>
            <a:ext cx="11977498" cy="720000"/>
          </a:xfrm>
        </p:spPr>
        <p:txBody>
          <a:bodyPr anchor="ctr">
            <a:noAutofit/>
          </a:bodyPr>
          <a:lstStyle>
            <a:lvl1pPr marL="342900" indent="-342900" algn="ctr" defTabSz="914400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Font typeface="Arial" pitchFamily="34" charset="0"/>
              <a:buNone/>
              <a:defRPr lang="he-IL" sz="3200" b="1" kern="1200" dirty="0" smtClean="0">
                <a:solidFill>
                  <a:srgbClr val="00206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342900" indent="-342900" algn="ctr" defTabSz="914400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Font typeface="Arial" pitchFamily="34" charset="0"/>
              <a:buNone/>
              <a:defRPr lang="he-IL" sz="3200" b="1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2pPr>
            <a:lvl3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3pPr>
            <a:lvl4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4pPr>
            <a:lvl5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21965950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תמ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1"/>
          <p:cNvSpPr>
            <a:spLocks noGrp="1"/>
          </p:cNvSpPr>
          <p:nvPr>
            <p:ph type="ctrTitle"/>
          </p:nvPr>
        </p:nvSpPr>
        <p:spPr>
          <a:xfrm>
            <a:off x="1733684" y="186259"/>
            <a:ext cx="10246355" cy="63735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400" b="1">
                <a:solidFill>
                  <a:srgbClr val="192A72"/>
                </a:solidFill>
                <a:latin typeface="Varela Round" panose="00000500000000000000" pitchFamily="2" charset="-79"/>
                <a:cs typeface="+mn-cs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9" name="מלבן מעוגל 8"/>
          <p:cNvSpPr/>
          <p:nvPr userDrawn="1"/>
        </p:nvSpPr>
        <p:spPr>
          <a:xfrm>
            <a:off x="11184617" y="5980332"/>
            <a:ext cx="1590845" cy="15568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11065331" y="950191"/>
            <a:ext cx="1158948" cy="347376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800" dirty="0"/>
              <a:t> </a:t>
            </a: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484931" y="320177"/>
            <a:ext cx="2095371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2" name="מלבן מעוגל 11"/>
          <p:cNvSpPr/>
          <p:nvPr userDrawn="1"/>
        </p:nvSpPr>
        <p:spPr>
          <a:xfrm>
            <a:off x="10584863" y="6268720"/>
            <a:ext cx="2190598" cy="41718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3" name="מציין מיקום של תמונה 2">
            <a:extLst>
              <a:ext uri="{FF2B5EF4-FFF2-40B4-BE49-F238E27FC236}">
                <a16:creationId xmlns:a16="http://schemas.microsoft.com/office/drawing/2014/main" id="{37DA72A4-4AB9-460E-88AD-A2F17BC90408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161147" y="964351"/>
            <a:ext cx="8483175" cy="57215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481892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שתי תמונו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1"/>
          <p:cNvSpPr>
            <a:spLocks noGrp="1"/>
          </p:cNvSpPr>
          <p:nvPr>
            <p:ph type="ctrTitle"/>
          </p:nvPr>
        </p:nvSpPr>
        <p:spPr>
          <a:xfrm>
            <a:off x="1733684" y="186259"/>
            <a:ext cx="10246355" cy="63735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400" b="1">
                <a:solidFill>
                  <a:srgbClr val="192A72"/>
                </a:solidFill>
                <a:latin typeface="Varela Round" panose="00000500000000000000" pitchFamily="2" charset="-79"/>
                <a:cs typeface="+mn-cs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9" name="מלבן מעוגל 8"/>
          <p:cNvSpPr/>
          <p:nvPr userDrawn="1"/>
        </p:nvSpPr>
        <p:spPr>
          <a:xfrm>
            <a:off x="11184617" y="5980332"/>
            <a:ext cx="1590845" cy="15568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-412958" y="764744"/>
            <a:ext cx="1158948" cy="426915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800" dirty="0"/>
              <a:t> </a:t>
            </a: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484931" y="320177"/>
            <a:ext cx="2095371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2" name="מלבן מעוגל 11"/>
          <p:cNvSpPr/>
          <p:nvPr userDrawn="1"/>
        </p:nvSpPr>
        <p:spPr>
          <a:xfrm>
            <a:off x="10584863" y="6268720"/>
            <a:ext cx="2190598" cy="41718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4" name="מציין מיקום של תמונה 2">
            <a:extLst>
              <a:ext uri="{FF2B5EF4-FFF2-40B4-BE49-F238E27FC236}">
                <a16:creationId xmlns:a16="http://schemas.microsoft.com/office/drawing/2014/main" id="{E092FF7F-99D2-4D69-9F9B-DFCC0018EF01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444696" y="978201"/>
            <a:ext cx="5395321" cy="36389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15" name="מציין מיקום של תמונה 2">
            <a:extLst>
              <a:ext uri="{FF2B5EF4-FFF2-40B4-BE49-F238E27FC236}">
                <a16:creationId xmlns:a16="http://schemas.microsoft.com/office/drawing/2014/main" id="{EE11C667-5839-4E65-A8EE-E7690021913A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843274" y="978201"/>
            <a:ext cx="5395321" cy="36389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550892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שלוש תמונו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1"/>
          <p:cNvSpPr>
            <a:spLocks noGrp="1"/>
          </p:cNvSpPr>
          <p:nvPr>
            <p:ph type="ctrTitle"/>
          </p:nvPr>
        </p:nvSpPr>
        <p:spPr>
          <a:xfrm>
            <a:off x="1733684" y="186259"/>
            <a:ext cx="10246355" cy="63735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400" b="1">
                <a:solidFill>
                  <a:srgbClr val="192A72"/>
                </a:solidFill>
                <a:latin typeface="Varela Round" panose="00000500000000000000" pitchFamily="2" charset="-79"/>
                <a:cs typeface="+mn-cs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9" name="מלבן מעוגל 8"/>
          <p:cNvSpPr/>
          <p:nvPr userDrawn="1"/>
        </p:nvSpPr>
        <p:spPr>
          <a:xfrm>
            <a:off x="11184617" y="5980332"/>
            <a:ext cx="1590845" cy="15568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-412958" y="764744"/>
            <a:ext cx="1158948" cy="426915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800" dirty="0"/>
              <a:t> </a:t>
            </a: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484931" y="320177"/>
            <a:ext cx="2095371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2" name="מלבן מעוגל 11"/>
          <p:cNvSpPr/>
          <p:nvPr userDrawn="1"/>
        </p:nvSpPr>
        <p:spPr>
          <a:xfrm>
            <a:off x="10584863" y="6268720"/>
            <a:ext cx="2190598" cy="41718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3" name="מציין מיקום של תמונה 2">
            <a:extLst>
              <a:ext uri="{FF2B5EF4-FFF2-40B4-BE49-F238E27FC236}">
                <a16:creationId xmlns:a16="http://schemas.microsoft.com/office/drawing/2014/main" id="{64B146C4-EED2-4B57-8484-D619778B9E14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513040" y="1030562"/>
            <a:ext cx="5395321" cy="36389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14" name="מציין מיקום של תמונה 2">
            <a:extLst>
              <a:ext uri="{FF2B5EF4-FFF2-40B4-BE49-F238E27FC236}">
                <a16:creationId xmlns:a16="http://schemas.microsoft.com/office/drawing/2014/main" id="{7C073636-A9CC-46CC-A5B5-C80D3112BC46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1241442" y="1030562"/>
            <a:ext cx="4114650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15" name="מציין מיקום של תמונה 2">
            <a:extLst>
              <a:ext uri="{FF2B5EF4-FFF2-40B4-BE49-F238E27FC236}">
                <a16:creationId xmlns:a16="http://schemas.microsoft.com/office/drawing/2014/main" id="{4CEC450C-D597-4EB4-A4B8-7D7FF6277A97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1241442" y="3932962"/>
            <a:ext cx="4114650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302583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ארבע תמונו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1"/>
          <p:cNvSpPr>
            <a:spLocks noGrp="1"/>
          </p:cNvSpPr>
          <p:nvPr>
            <p:ph type="ctrTitle"/>
          </p:nvPr>
        </p:nvSpPr>
        <p:spPr>
          <a:xfrm>
            <a:off x="1733684" y="186259"/>
            <a:ext cx="10246355" cy="63735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400" b="1">
                <a:solidFill>
                  <a:srgbClr val="192A72"/>
                </a:solidFill>
                <a:latin typeface="Varela Round" panose="00000500000000000000" pitchFamily="2" charset="-79"/>
                <a:cs typeface="+mn-cs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9" name="מלבן מעוגל 8"/>
          <p:cNvSpPr/>
          <p:nvPr userDrawn="1"/>
        </p:nvSpPr>
        <p:spPr>
          <a:xfrm>
            <a:off x="11184617" y="5980332"/>
            <a:ext cx="1590845" cy="15568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10170220" y="938559"/>
            <a:ext cx="2190597" cy="426915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800" dirty="0"/>
              <a:t> </a:t>
            </a: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484931" y="320177"/>
            <a:ext cx="2095371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2" name="מלבן מעוגל 11"/>
          <p:cNvSpPr/>
          <p:nvPr userDrawn="1"/>
        </p:nvSpPr>
        <p:spPr>
          <a:xfrm>
            <a:off x="10584863" y="6268720"/>
            <a:ext cx="2190598" cy="41718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5" name="מציין מיקום של תמונה 2">
            <a:extLst>
              <a:ext uri="{FF2B5EF4-FFF2-40B4-BE49-F238E27FC236}">
                <a16:creationId xmlns:a16="http://schemas.microsoft.com/office/drawing/2014/main" id="{2B4BA0B6-69B0-4331-828B-18DEBDC76E10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154519" y="1073695"/>
            <a:ext cx="4114650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18" name="מציין מיקום של תמונה 2">
            <a:extLst>
              <a:ext uri="{FF2B5EF4-FFF2-40B4-BE49-F238E27FC236}">
                <a16:creationId xmlns:a16="http://schemas.microsoft.com/office/drawing/2014/main" id="{FBCD6E16-20B0-475E-9CDF-01523C3F3E1C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154519" y="3976095"/>
            <a:ext cx="4114650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19" name="מציין מיקום של תמונה 2">
            <a:extLst>
              <a:ext uri="{FF2B5EF4-FFF2-40B4-BE49-F238E27FC236}">
                <a16:creationId xmlns:a16="http://schemas.microsoft.com/office/drawing/2014/main" id="{CF464C56-4BFD-45D5-9DFE-6D1C9EA45370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4414862" y="1073695"/>
            <a:ext cx="4114650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20" name="מציין מיקום של תמונה 2">
            <a:extLst>
              <a:ext uri="{FF2B5EF4-FFF2-40B4-BE49-F238E27FC236}">
                <a16:creationId xmlns:a16="http://schemas.microsoft.com/office/drawing/2014/main" id="{129AE4A9-D411-4409-B29E-8B4A85FA65F5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4414862" y="3976095"/>
            <a:ext cx="4114650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12084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" y="213094"/>
            <a:ext cx="12190412" cy="720000"/>
          </a:xfrm>
        </p:spPr>
        <p:txBody>
          <a:bodyPr lIns="36000" tIns="0" rIns="36000" bIns="0">
            <a:noAutofit/>
          </a:bodyPr>
          <a:lstStyle>
            <a:lvl1pPr>
              <a:defRPr sz="4400" b="1">
                <a:solidFill>
                  <a:srgbClr val="192A7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he-IL" dirty="0"/>
              <a:t>לחץ כדי לערוך סגנון כותרת של תבנית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15206" y="1195757"/>
            <a:ext cx="8151380" cy="4680000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1pPr>
            <a:lvl2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2pPr>
            <a:lvl3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3pPr>
            <a:lvl4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4pPr>
            <a:lvl5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0" y="5878198"/>
            <a:ext cx="476557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8666586" y="-110812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0" y="6306748"/>
            <a:ext cx="7723426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כותרו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2549438" y="213094"/>
            <a:ext cx="9640976" cy="720000"/>
          </a:xfrm>
          <a:noFill/>
        </p:spPr>
        <p:txBody>
          <a:bodyPr vert="horz" lIns="91440" tIns="45720" rIns="91440" bIns="45720" rtlCol="1" anchor="ctr">
            <a:noAutofit/>
          </a:bodyPr>
          <a:lstStyle>
            <a:lvl1pPr marL="0" marR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+mn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515208" y="1185681"/>
            <a:ext cx="8323992" cy="540000"/>
          </a:xfrm>
        </p:spPr>
        <p:txBody>
          <a:bodyPr anchor="ctr">
            <a:noAutofit/>
          </a:bodyPr>
          <a:lstStyle>
            <a:lvl1pPr marL="185738" indent="0">
              <a:buNone/>
              <a:defRPr sz="3200" b="1">
                <a:solidFill>
                  <a:srgbClr val="12B4BC"/>
                </a:solidFill>
                <a:latin typeface="Varela Round" pitchFamily="2" charset="-79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515206" y="1725683"/>
            <a:ext cx="8030918" cy="4152517"/>
          </a:xfrm>
        </p:spPr>
        <p:txBody>
          <a:bodyPr>
            <a:normAutofit/>
          </a:bodyPr>
          <a:lstStyle>
            <a:lvl1pPr marL="439738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+mn-cs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342900" lvl="0" indent="-34290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he-IL" dirty="0"/>
              <a:t>לחץ כדי לערוך סגנונות טקסט של תבנית בסיס</a:t>
            </a:r>
          </a:p>
          <a:p>
            <a:pPr marL="742950" lvl="1" indent="-28575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</a:pPr>
            <a:r>
              <a:rPr lang="he-IL" dirty="0"/>
              <a:t>רמה שנייה</a:t>
            </a:r>
          </a:p>
        </p:txBody>
      </p:sp>
      <p:sp>
        <p:nvSpPr>
          <p:cNvPr id="8" name="מלבן מעוגל 6">
            <a:extLst>
              <a:ext uri="{FF2B5EF4-FFF2-40B4-BE49-F238E27FC236}">
                <a16:creationId xmlns:a16="http://schemas.microsoft.com/office/drawing/2014/main" id="{E6F50987-5C32-40D2-A5FB-79D9E0819C00}"/>
              </a:ext>
            </a:extLst>
          </p:cNvPr>
          <p:cNvSpPr/>
          <p:nvPr userDrawn="1"/>
        </p:nvSpPr>
        <p:spPr>
          <a:xfrm>
            <a:off x="9663546" y="5699023"/>
            <a:ext cx="476619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9" name="מלבן מעוגל 7">
            <a:extLst>
              <a:ext uri="{FF2B5EF4-FFF2-40B4-BE49-F238E27FC236}">
                <a16:creationId xmlns:a16="http://schemas.microsoft.com/office/drawing/2014/main" id="{53A31BA8-BED7-4737-8AF6-AA655F116E85}"/>
              </a:ext>
            </a:extLst>
          </p:cNvPr>
          <p:cNvSpPr/>
          <p:nvPr userDrawn="1"/>
        </p:nvSpPr>
        <p:spPr>
          <a:xfrm>
            <a:off x="-260528" y="181685"/>
            <a:ext cx="2598484" cy="216817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3" name="מלבן מעוגל 8">
            <a:extLst>
              <a:ext uri="{FF2B5EF4-FFF2-40B4-BE49-F238E27FC236}">
                <a16:creationId xmlns:a16="http://schemas.microsoft.com/office/drawing/2014/main" id="{2CDE3276-7F45-4436-8F72-4AC18E7F0FC7}"/>
              </a:ext>
            </a:extLst>
          </p:cNvPr>
          <p:cNvSpPr/>
          <p:nvPr userDrawn="1"/>
        </p:nvSpPr>
        <p:spPr>
          <a:xfrm>
            <a:off x="-488761" y="468418"/>
            <a:ext cx="2968915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4" name="מלבן מעוגל 10">
            <a:extLst>
              <a:ext uri="{FF2B5EF4-FFF2-40B4-BE49-F238E27FC236}">
                <a16:creationId xmlns:a16="http://schemas.microsoft.com/office/drawing/2014/main" id="{1C8AF664-98DE-433F-9B61-94366E98BCDF}"/>
              </a:ext>
            </a:extLst>
          </p:cNvPr>
          <p:cNvSpPr/>
          <p:nvPr userDrawn="1"/>
        </p:nvSpPr>
        <p:spPr>
          <a:xfrm>
            <a:off x="9008919" y="6104088"/>
            <a:ext cx="3755104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</p:spTree>
    <p:extLst>
      <p:ext uri="{BB962C8B-B14F-4D97-AF65-F5344CB8AC3E}">
        <p14:creationId xmlns:p14="http://schemas.microsoft.com/office/powerpoint/2010/main" val="3097341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טקסט גדול-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 hasCustomPrompt="1"/>
          </p:nvPr>
        </p:nvSpPr>
        <p:spPr>
          <a:xfrm>
            <a:off x="234386" y="1312990"/>
            <a:ext cx="7909488" cy="5224442"/>
          </a:xfrm>
          <a:prstGeom prst="rect">
            <a:avLst/>
          </a:prstGeom>
        </p:spPr>
        <p:txBody>
          <a:bodyPr anchor="ctr">
            <a:noAutofit/>
          </a:bodyPr>
          <a:lstStyle>
            <a:lvl1pPr algn="r">
              <a:defRPr sz="2800">
                <a:solidFill>
                  <a:srgbClr val="192A72"/>
                </a:solidFill>
                <a:latin typeface="Varela Round" panose="00000500000000000000" pitchFamily="2" charset="-79"/>
                <a:cs typeface="+mn-cs"/>
              </a:defRPr>
            </a:lvl1pPr>
          </a:lstStyle>
          <a:p>
            <a:r>
              <a:rPr lang="he-IL" dirty="0"/>
              <a:t>לחץ כדי לערוך פסקת טקסט קצרה של תבנית בסיס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-910297" y="6189198"/>
            <a:ext cx="3068196" cy="1189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8" name="מלבן מעוגל 7"/>
          <p:cNvSpPr/>
          <p:nvPr userDrawn="1"/>
        </p:nvSpPr>
        <p:spPr>
          <a:xfrm>
            <a:off x="10081040" y="81723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2155406" y="6347805"/>
            <a:ext cx="5558412" cy="47051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 dirty="0"/>
          </a:p>
        </p:txBody>
      </p:sp>
      <p:sp>
        <p:nvSpPr>
          <p:cNvPr id="9" name="מציין מיקום טקסט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92531"/>
            <a:ext cx="12190413" cy="10096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4800" b="1">
                <a:solidFill>
                  <a:srgbClr val="192A72"/>
                </a:solidFill>
                <a:latin typeface="Varela Round" panose="00000500000000000000" pitchFamily="2" charset="-79"/>
                <a:cs typeface="+mn-cs"/>
              </a:defRPr>
            </a:lvl1pPr>
          </a:lstStyle>
          <a:p>
            <a:r>
              <a:rPr lang="he-IL" sz="4400" dirty="0"/>
              <a:t>לחץ כדי לערוך סגנון כותרת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212878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וידאו על מסך מל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מלבן מעוגל 6"/>
          <p:cNvSpPr/>
          <p:nvPr userDrawn="1"/>
        </p:nvSpPr>
        <p:spPr>
          <a:xfrm>
            <a:off x="1" y="5878200"/>
            <a:ext cx="476557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8666587" y="66850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0" y="6306750"/>
            <a:ext cx="7723426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4" name="מציין מיקום של מדיה 3">
            <a:extLst>
              <a:ext uri="{FF2B5EF4-FFF2-40B4-BE49-F238E27FC236}">
                <a16:creationId xmlns:a16="http://schemas.microsoft.com/office/drawing/2014/main" id="{DD834E78-91D0-4CCC-9C3F-C5C504CFBE13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363369" y="639718"/>
            <a:ext cx="11463676" cy="6122933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rgbClr val="192A72"/>
                </a:solidFill>
                <a:latin typeface="Varela Round" panose="00000500000000000000" pitchFamily="2" charset="-79"/>
                <a:cs typeface="+mn-cs"/>
              </a:defRPr>
            </a:lvl1pPr>
          </a:lstStyle>
          <a:p>
            <a:r>
              <a:rPr lang="he-IL" dirty="0"/>
              <a:t>מיועד לסרטים</a:t>
            </a:r>
          </a:p>
        </p:txBody>
      </p:sp>
      <p:sp>
        <p:nvSpPr>
          <p:cNvPr id="11" name="מציין מיקום תוכן 10">
            <a:extLst>
              <a:ext uri="{FF2B5EF4-FFF2-40B4-BE49-F238E27FC236}">
                <a16:creationId xmlns:a16="http://schemas.microsoft.com/office/drawing/2014/main" id="{2A86C914-3EB6-4303-93FB-203A29FA2E3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63369" y="95349"/>
            <a:ext cx="8073828" cy="400050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2400">
                <a:solidFill>
                  <a:srgbClr val="192A72"/>
                </a:solidFill>
                <a:latin typeface="Varela Round" panose="00000500000000000000" pitchFamily="2" charset="-79"/>
                <a:cs typeface="+mn-cs"/>
              </a:defRPr>
            </a:lvl1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1390856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" y="213094"/>
            <a:ext cx="12190412" cy="720000"/>
          </a:xfrm>
          <a:noFill/>
        </p:spPr>
        <p:txBody>
          <a:bodyPr vert="horz" lIns="91440" tIns="45720" rIns="91440" bIns="45720" rtlCol="1" anchor="ctr">
            <a:noAutofit/>
          </a:bodyPr>
          <a:lstStyle>
            <a:lvl1pPr>
              <a:defRPr kumimoji="0" lang="he-IL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0" y="5878198"/>
            <a:ext cx="476557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8666586" y="-110812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0" y="6306748"/>
            <a:ext cx="7723426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תמ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1"/>
          <p:cNvSpPr>
            <a:spLocks noGrp="1"/>
          </p:cNvSpPr>
          <p:nvPr>
            <p:ph type="ctrTitle"/>
          </p:nvPr>
        </p:nvSpPr>
        <p:spPr>
          <a:xfrm>
            <a:off x="1733684" y="186259"/>
            <a:ext cx="10246355" cy="63735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400" b="1">
                <a:solidFill>
                  <a:srgbClr val="192A72"/>
                </a:solidFill>
                <a:latin typeface="Varela Round" panose="00000500000000000000" pitchFamily="2" charset="-79"/>
                <a:cs typeface="+mn-cs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9" name="מלבן מעוגל 8"/>
          <p:cNvSpPr/>
          <p:nvPr userDrawn="1"/>
        </p:nvSpPr>
        <p:spPr>
          <a:xfrm>
            <a:off x="11184617" y="5980332"/>
            <a:ext cx="1590845" cy="15568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11065331" y="950191"/>
            <a:ext cx="1158948" cy="347376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800" dirty="0"/>
              <a:t> </a:t>
            </a: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484931" y="320177"/>
            <a:ext cx="2095371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2" name="מלבן מעוגל 11"/>
          <p:cNvSpPr/>
          <p:nvPr userDrawn="1"/>
        </p:nvSpPr>
        <p:spPr>
          <a:xfrm>
            <a:off x="10584863" y="6268720"/>
            <a:ext cx="2190598" cy="41718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3" name="מציין מיקום של תמונה 2">
            <a:extLst>
              <a:ext uri="{FF2B5EF4-FFF2-40B4-BE49-F238E27FC236}">
                <a16:creationId xmlns:a16="http://schemas.microsoft.com/office/drawing/2014/main" id="{37DA72A4-4AB9-460E-88AD-A2F17BC90408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161147" y="964351"/>
            <a:ext cx="8483175" cy="57215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956477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שתי תמונו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1"/>
          <p:cNvSpPr>
            <a:spLocks noGrp="1"/>
          </p:cNvSpPr>
          <p:nvPr>
            <p:ph type="ctrTitle"/>
          </p:nvPr>
        </p:nvSpPr>
        <p:spPr>
          <a:xfrm>
            <a:off x="1733684" y="186259"/>
            <a:ext cx="10246355" cy="63735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400" b="1">
                <a:solidFill>
                  <a:srgbClr val="192A72"/>
                </a:solidFill>
                <a:latin typeface="Varela Round" panose="00000500000000000000" pitchFamily="2" charset="-79"/>
                <a:cs typeface="+mn-cs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9" name="מלבן מעוגל 8"/>
          <p:cNvSpPr/>
          <p:nvPr userDrawn="1"/>
        </p:nvSpPr>
        <p:spPr>
          <a:xfrm>
            <a:off x="11184617" y="5980332"/>
            <a:ext cx="1590845" cy="15568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-412958" y="764744"/>
            <a:ext cx="1158948" cy="426915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800" dirty="0"/>
              <a:t> </a:t>
            </a: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484931" y="320177"/>
            <a:ext cx="2095371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2" name="מלבן מעוגל 11"/>
          <p:cNvSpPr/>
          <p:nvPr userDrawn="1"/>
        </p:nvSpPr>
        <p:spPr>
          <a:xfrm>
            <a:off x="10584863" y="6268720"/>
            <a:ext cx="2190598" cy="41718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4" name="מציין מיקום של תמונה 2">
            <a:extLst>
              <a:ext uri="{FF2B5EF4-FFF2-40B4-BE49-F238E27FC236}">
                <a16:creationId xmlns:a16="http://schemas.microsoft.com/office/drawing/2014/main" id="{E092FF7F-99D2-4D69-9F9B-DFCC0018EF01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444696" y="978201"/>
            <a:ext cx="5395321" cy="36389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15" name="מציין מיקום של תמונה 2">
            <a:extLst>
              <a:ext uri="{FF2B5EF4-FFF2-40B4-BE49-F238E27FC236}">
                <a16:creationId xmlns:a16="http://schemas.microsoft.com/office/drawing/2014/main" id="{EE11C667-5839-4E65-A8EE-E7690021913A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843274" y="978201"/>
            <a:ext cx="5395321" cy="36389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32686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dirty="0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16478A40-4CDB-4A89-A7AB-ED0E5AEAC786}" type="slidenum">
              <a:rPr lang="he-IL" smtClean="0"/>
              <a:pPr/>
              <a:t>‹#›</a:t>
            </a:fld>
            <a:endParaRPr lang="he-I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50" r:id="rId3"/>
    <p:sldLayoutId id="2147483669" r:id="rId4"/>
    <p:sldLayoutId id="2147483670" r:id="rId5"/>
    <p:sldLayoutId id="2147483671" r:id="rId6"/>
    <p:sldLayoutId id="2147483663" r:id="rId7"/>
    <p:sldLayoutId id="2147483675" r:id="rId8"/>
    <p:sldLayoutId id="2147483672" r:id="rId9"/>
    <p:sldLayoutId id="2147483673" r:id="rId10"/>
    <p:sldLayoutId id="2147483674" r:id="rId11"/>
  </p:sldLayoutIdLst>
  <p:hf hdr="0" ftr="0" dt="0"/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dirty="0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16478A40-4CDB-4A89-A7AB-ED0E5AEAC786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77648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hf hdr="0" ftr="0" dt="0"/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6.png"/><Relationship Id="rId7" Type="http://schemas.openxmlformats.org/officeDocument/2006/relationships/image" Target="../media/image1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30.png"/><Relationship Id="rId5" Type="http://schemas.microsoft.com/office/2007/relationships/hdphoto" Target="../media/hdphoto1.wdp"/><Relationship Id="rId10" Type="http://schemas.openxmlformats.org/officeDocument/2006/relationships/image" Target="../media/image29.png"/><Relationship Id="rId4" Type="http://schemas.openxmlformats.org/officeDocument/2006/relationships/image" Target="../media/image27.png"/><Relationship Id="rId9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png"/><Relationship Id="rId5" Type="http://schemas.microsoft.com/office/2007/relationships/hdphoto" Target="../media/hdphoto3.wdp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6" Type="http://schemas.microsoft.com/office/2007/relationships/hdphoto" Target="../media/hdphoto5.wdp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6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7.gi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6"/>
          <p:cNvSpPr>
            <a:spLocks noGrp="1"/>
          </p:cNvSpPr>
          <p:nvPr>
            <p:ph type="ctrTitle"/>
          </p:nvPr>
        </p:nvSpPr>
        <p:spPr>
          <a:xfrm>
            <a:off x="490896" y="2578485"/>
            <a:ext cx="11208619" cy="1470025"/>
          </a:xfrm>
        </p:spPr>
        <p:txBody>
          <a:bodyPr>
            <a:normAutofit/>
          </a:bodyPr>
          <a:lstStyle/>
          <a:p>
            <a:r>
              <a:rPr lang="he-IL" dirty="0">
                <a:cs typeface="Varela Round" panose="00000500000000000000" pitchFamily="2" charset="-79"/>
              </a:rPr>
              <a:t>מערכת שידורים לאומית</a:t>
            </a:r>
          </a:p>
        </p:txBody>
      </p:sp>
    </p:spTree>
    <p:extLst>
      <p:ext uri="{BB962C8B-B14F-4D97-AF65-F5344CB8AC3E}">
        <p14:creationId xmlns:p14="http://schemas.microsoft.com/office/powerpoint/2010/main" val="17099909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כותרת 1">
            <a:extLst>
              <a:ext uri="{FF2B5EF4-FFF2-40B4-BE49-F238E27FC236}">
                <a16:creationId xmlns:a16="http://schemas.microsoft.com/office/drawing/2014/main" id="{578285C3-D86D-40CE-A271-9C9051E8175E}"/>
              </a:ext>
            </a:extLst>
          </p:cNvPr>
          <p:cNvSpPr txBox="1">
            <a:spLocks/>
          </p:cNvSpPr>
          <p:nvPr/>
        </p:nvSpPr>
        <p:spPr>
          <a:xfrm>
            <a:off x="703770" y="697347"/>
            <a:ext cx="10515713" cy="14962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none" baseline="0">
                <a:blipFill dpi="0" rotWithShape="1">
                  <a:blip r:embed="rId2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marL="742950" indent="-742950" algn="just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he-IL" sz="2400" b="0" dirty="0">
                <a:latin typeface="Comic Sans MS"/>
                <a:cs typeface="+mn-cs"/>
              </a:rPr>
              <a:t>האל </a:t>
            </a:r>
            <a:r>
              <a:rPr lang="he-IL" sz="2400" b="0" dirty="0" err="1">
                <a:latin typeface="Comic Sans MS"/>
                <a:cs typeface="+mn-cs"/>
              </a:rPr>
              <a:t>ננה</a:t>
            </a:r>
            <a:r>
              <a:rPr lang="he-IL" sz="2400" b="0" dirty="0">
                <a:latin typeface="Comic Sans MS"/>
                <a:cs typeface="+mn-cs"/>
              </a:rPr>
              <a:t> סין, אל הירח המסופוטמי, מזוהה עם המחזוריות בטבע, בזמן ובעיקר בשליטה על תופעת הגאות והשפל. </a:t>
            </a:r>
          </a:p>
          <a:p>
            <a:pPr marL="742950" indent="-742950" algn="just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he-IL" sz="2400" b="0" dirty="0">
                <a:latin typeface="Comic Sans MS"/>
                <a:cs typeface="+mn-cs"/>
              </a:rPr>
              <a:t>הפחד מפני תופעת השפל והגאות נתנה לפולחן האל סין מקום מרכזי, כדי לרצותו על מנת שלא יביא עליהם את הגאות את ההצפות ואת השיטפונות.</a:t>
            </a:r>
          </a:p>
        </p:txBody>
      </p:sp>
      <p:sp>
        <p:nvSpPr>
          <p:cNvPr id="9" name="כותרת 1">
            <a:extLst>
              <a:ext uri="{FF2B5EF4-FFF2-40B4-BE49-F238E27FC236}">
                <a16:creationId xmlns:a16="http://schemas.microsoft.com/office/drawing/2014/main" id="{3991E525-8C34-482D-955D-735BA8ADFC69}"/>
              </a:ext>
            </a:extLst>
          </p:cNvPr>
          <p:cNvSpPr txBox="1">
            <a:spLocks/>
          </p:cNvSpPr>
          <p:nvPr/>
        </p:nvSpPr>
        <p:spPr>
          <a:xfrm>
            <a:off x="7818467" y="212740"/>
            <a:ext cx="3916786" cy="4384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none" baseline="0">
                <a:blipFill dpi="0" rotWithShape="1">
                  <a:blip r:embed="rId2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e-IL" sz="2400" b="0" dirty="0">
                <a:latin typeface="Comic Sans MS"/>
                <a:cs typeface="+mn-cs"/>
              </a:rPr>
              <a:t>התנגדות למיתוס:</a:t>
            </a:r>
          </a:p>
        </p:txBody>
      </p:sp>
      <p:pic>
        <p:nvPicPr>
          <p:cNvPr id="19" name="תמונה 18">
            <a:extLst>
              <a:ext uri="{FF2B5EF4-FFF2-40B4-BE49-F238E27FC236}">
                <a16:creationId xmlns:a16="http://schemas.microsoft.com/office/drawing/2014/main" id="{A8517D9D-28B3-40E8-A0CD-84CA00F9B3C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143" y="3429000"/>
            <a:ext cx="3648364" cy="2911627"/>
          </a:xfrm>
          <a:prstGeom prst="rect">
            <a:avLst/>
          </a:prstGeom>
        </p:spPr>
      </p:pic>
      <p:pic>
        <p:nvPicPr>
          <p:cNvPr id="23" name="תמונה 22">
            <a:extLst>
              <a:ext uri="{FF2B5EF4-FFF2-40B4-BE49-F238E27FC236}">
                <a16:creationId xmlns:a16="http://schemas.microsoft.com/office/drawing/2014/main" id="{8FF8A2AA-1B96-4B26-AFE6-8BE88139D7D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7298" y="2079788"/>
            <a:ext cx="2992694" cy="4362766"/>
          </a:xfrm>
          <a:prstGeom prst="rect">
            <a:avLst/>
          </a:prstGeom>
        </p:spPr>
      </p:pic>
      <p:pic>
        <p:nvPicPr>
          <p:cNvPr id="25" name="תמונה 24">
            <a:extLst>
              <a:ext uri="{FF2B5EF4-FFF2-40B4-BE49-F238E27FC236}">
                <a16:creationId xmlns:a16="http://schemas.microsoft.com/office/drawing/2014/main" id="{D1A6F268-BCB5-4299-AB53-BBA1B1D5FAF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3882" y="3500555"/>
            <a:ext cx="3387826" cy="3144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4684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3323BD73-C92D-46C1-A5AA-5435E46521F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9379" y="2657284"/>
            <a:ext cx="3186336" cy="4174504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31815FD6-89E2-4B8E-B323-B562E3547B3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6332" y="2714321"/>
            <a:ext cx="2680769" cy="4174504"/>
          </a:xfrm>
          <a:prstGeom prst="rect">
            <a:avLst/>
          </a:prstGeom>
        </p:spPr>
      </p:pic>
      <p:sp>
        <p:nvSpPr>
          <p:cNvPr id="6" name="כותרת 1">
            <a:extLst>
              <a:ext uri="{FF2B5EF4-FFF2-40B4-BE49-F238E27FC236}">
                <a16:creationId xmlns:a16="http://schemas.microsoft.com/office/drawing/2014/main" id="{578285C3-D86D-40CE-A271-9C9051E8175E}"/>
              </a:ext>
            </a:extLst>
          </p:cNvPr>
          <p:cNvSpPr txBox="1">
            <a:spLocks/>
          </p:cNvSpPr>
          <p:nvPr/>
        </p:nvSpPr>
        <p:spPr>
          <a:xfrm>
            <a:off x="606050" y="793870"/>
            <a:ext cx="10515713" cy="1622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none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marL="742950" indent="-742950" algn="just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he-IL" sz="2800" b="0" dirty="0">
                <a:latin typeface="Comic Sans MS"/>
                <a:cs typeface="+mn-cs"/>
              </a:rPr>
              <a:t>אל השמש נחשב לאחד האלים החשובים בתרבויות האליליות (במצרים הוא ראש האלים), כך גם שאר גרמי השמיים. </a:t>
            </a:r>
          </a:p>
          <a:p>
            <a:pPr marL="742950" indent="-742950" algn="just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he-IL" sz="2800" b="0" dirty="0">
                <a:latin typeface="Comic Sans MS"/>
                <a:cs typeface="+mn-cs"/>
              </a:rPr>
              <a:t>בכל התרבויות היה פולחן מיוחד לשמש, לירח ולכוכבים. </a:t>
            </a:r>
          </a:p>
        </p:txBody>
      </p:sp>
      <p:sp>
        <p:nvSpPr>
          <p:cNvPr id="9" name="כותרת 1">
            <a:extLst>
              <a:ext uri="{FF2B5EF4-FFF2-40B4-BE49-F238E27FC236}">
                <a16:creationId xmlns:a16="http://schemas.microsoft.com/office/drawing/2014/main" id="{3991E525-8C34-482D-955D-735BA8ADFC69}"/>
              </a:ext>
            </a:extLst>
          </p:cNvPr>
          <p:cNvSpPr txBox="1">
            <a:spLocks/>
          </p:cNvSpPr>
          <p:nvPr/>
        </p:nvSpPr>
        <p:spPr>
          <a:xfrm>
            <a:off x="8895149" y="212740"/>
            <a:ext cx="2840104" cy="5240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none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e-IL" sz="2800" b="0" dirty="0">
                <a:latin typeface="Comic Sans MS"/>
                <a:cs typeface="+mn-cs"/>
              </a:rPr>
              <a:t>התנגדות למיתוס:</a:t>
            </a: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DEAF340B-49DF-4BF0-847B-8F30717831E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18" y="3023284"/>
            <a:ext cx="3218967" cy="3834716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EE9BBC70-BDBE-4FC1-8EE1-6F2D2087F97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3309" y="2997072"/>
            <a:ext cx="2278599" cy="3834716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BE74E128-D1B7-4DA6-8AB5-F2F228F66D5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5983" y="3195587"/>
            <a:ext cx="2992353" cy="3185576"/>
          </a:xfrm>
          <a:prstGeom prst="rect">
            <a:avLst/>
          </a:prstGeom>
        </p:spPr>
      </p:pic>
      <p:sp>
        <p:nvSpPr>
          <p:cNvPr id="13" name="מלבן 12">
            <a:extLst>
              <a:ext uri="{FF2B5EF4-FFF2-40B4-BE49-F238E27FC236}">
                <a16:creationId xmlns:a16="http://schemas.microsoft.com/office/drawing/2014/main" id="{42E8E3D4-293A-4635-AFB9-D3268BA2A869}"/>
              </a:ext>
            </a:extLst>
          </p:cNvPr>
          <p:cNvSpPr/>
          <p:nvPr/>
        </p:nvSpPr>
        <p:spPr>
          <a:xfrm>
            <a:off x="296279" y="2385592"/>
            <a:ext cx="922310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0" indent="-742950" algn="just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he-IL" sz="2800" dirty="0">
                <a:solidFill>
                  <a:prstClr val="black"/>
                </a:solidFill>
                <a:latin typeface="Comic Sans MS"/>
              </a:rPr>
              <a:t>בשל ההתנגדות למיתוס אין המאורות נקראים בשם בפרק זה. </a:t>
            </a:r>
          </a:p>
        </p:txBody>
      </p:sp>
      <p:pic>
        <p:nvPicPr>
          <p:cNvPr id="21" name="תמונה 20">
            <a:extLst>
              <a:ext uri="{FF2B5EF4-FFF2-40B4-BE49-F238E27FC236}">
                <a16:creationId xmlns:a16="http://schemas.microsoft.com/office/drawing/2014/main" id="{06594D97-3FA9-4F64-B712-56493B20A0F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5821" y="3286246"/>
            <a:ext cx="2671010" cy="3499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172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מלבן 26">
            <a:extLst>
              <a:ext uri="{FF2B5EF4-FFF2-40B4-BE49-F238E27FC236}">
                <a16:creationId xmlns:a16="http://schemas.microsoft.com/office/drawing/2014/main" id="{F9B79C6D-47C6-411B-A559-4989E936DFA2}"/>
              </a:ext>
            </a:extLst>
          </p:cNvPr>
          <p:cNvSpPr/>
          <p:nvPr/>
        </p:nvSpPr>
        <p:spPr>
          <a:xfrm>
            <a:off x="826655" y="5047618"/>
            <a:ext cx="8322943" cy="1085630"/>
          </a:xfrm>
          <a:prstGeom prst="rect">
            <a:avLst/>
          </a:prstGeom>
          <a:solidFill>
            <a:schemeClr val="bg1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26" name="מלבן 25">
            <a:extLst>
              <a:ext uri="{FF2B5EF4-FFF2-40B4-BE49-F238E27FC236}">
                <a16:creationId xmlns:a16="http://schemas.microsoft.com/office/drawing/2014/main" id="{54371553-EBA8-4DEF-B7A3-5616D89A362D}"/>
              </a:ext>
            </a:extLst>
          </p:cNvPr>
          <p:cNvSpPr/>
          <p:nvPr/>
        </p:nvSpPr>
        <p:spPr>
          <a:xfrm>
            <a:off x="826655" y="2925166"/>
            <a:ext cx="4342953" cy="1813754"/>
          </a:xfrm>
          <a:prstGeom prst="rect">
            <a:avLst/>
          </a:prstGeom>
          <a:solidFill>
            <a:schemeClr val="bg1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23" name="מלבן 22">
            <a:extLst>
              <a:ext uri="{FF2B5EF4-FFF2-40B4-BE49-F238E27FC236}">
                <a16:creationId xmlns:a16="http://schemas.microsoft.com/office/drawing/2014/main" id="{CEED8852-745B-42D3-ABE4-7973B37FE2EF}"/>
              </a:ext>
            </a:extLst>
          </p:cNvPr>
          <p:cNvSpPr/>
          <p:nvPr/>
        </p:nvSpPr>
        <p:spPr>
          <a:xfrm>
            <a:off x="4768719" y="910973"/>
            <a:ext cx="6738562" cy="1813754"/>
          </a:xfrm>
          <a:prstGeom prst="rect">
            <a:avLst/>
          </a:prstGeom>
          <a:solidFill>
            <a:schemeClr val="bg1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15" name="כותרת 1">
            <a:extLst>
              <a:ext uri="{FF2B5EF4-FFF2-40B4-BE49-F238E27FC236}">
                <a16:creationId xmlns:a16="http://schemas.microsoft.com/office/drawing/2014/main" id="{196BE2C2-578E-40FF-87D8-5AC0C0710D92}"/>
              </a:ext>
            </a:extLst>
          </p:cNvPr>
          <p:cNvSpPr txBox="1">
            <a:spLocks/>
          </p:cNvSpPr>
          <p:nvPr/>
        </p:nvSpPr>
        <p:spPr>
          <a:xfrm>
            <a:off x="4528784" y="146242"/>
            <a:ext cx="7467838" cy="8055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none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e-IL" sz="3600" dirty="0">
                <a:latin typeface="Comic Sans MS"/>
              </a:rPr>
              <a:t>ובאחרית הימים יהיה אור ללא השמש</a:t>
            </a:r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D2F13FA8-9403-4154-85E9-000DB030A89E}"/>
              </a:ext>
            </a:extLst>
          </p:cNvPr>
          <p:cNvSpPr/>
          <p:nvPr/>
        </p:nvSpPr>
        <p:spPr>
          <a:xfrm>
            <a:off x="3873927" y="986327"/>
            <a:ext cx="7562282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he-IL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יט</a:t>
            </a:r>
            <a:r>
              <a:rPr lang="he-IL" sz="2800" dirty="0"/>
              <a:t> </a:t>
            </a:r>
            <a:r>
              <a:rPr lang="he-IL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לֹא-יִהְיֶה</a:t>
            </a:r>
            <a:r>
              <a:rPr lang="he-IL" sz="2800" dirty="0"/>
              <a:t>-לָּךְ עוֹד </a:t>
            </a:r>
            <a:r>
              <a:rPr lang="he-I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הַשֶּׁמֶשׁ</a:t>
            </a:r>
            <a:r>
              <a:rPr lang="he-IL" sz="2800" dirty="0"/>
              <a:t>, </a:t>
            </a:r>
            <a:r>
              <a:rPr lang="he-IL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לְאוֹר</a:t>
            </a:r>
            <a:r>
              <a:rPr lang="he-IL" sz="2800" dirty="0"/>
              <a:t> יוֹמָם, </a:t>
            </a:r>
          </a:p>
          <a:p>
            <a:pPr algn="just">
              <a:spcBef>
                <a:spcPts val="1200"/>
              </a:spcBef>
            </a:pPr>
            <a:r>
              <a:rPr lang="he-IL" sz="2800" dirty="0"/>
              <a:t>וּלְנֹגַהּ, </a:t>
            </a:r>
            <a:r>
              <a:rPr lang="he-I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הַיָּרֵחַ</a:t>
            </a:r>
            <a:r>
              <a:rPr lang="he-IL" sz="2800" dirty="0"/>
              <a:t> </a:t>
            </a:r>
            <a:r>
              <a:rPr lang="he-IL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לֹא</a:t>
            </a:r>
            <a:r>
              <a:rPr lang="he-IL" sz="2800" b="1" dirty="0"/>
              <a:t> </a:t>
            </a:r>
            <a:r>
              <a:rPr lang="he-IL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יָאִיר</a:t>
            </a:r>
            <a:r>
              <a:rPr lang="he-IL" sz="2800" dirty="0"/>
              <a:t> לָךְ; </a:t>
            </a:r>
          </a:p>
          <a:p>
            <a:pPr algn="just">
              <a:spcBef>
                <a:spcPts val="1200"/>
              </a:spcBef>
            </a:pPr>
            <a:r>
              <a:rPr lang="he-IL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וְהָיָה-לָךְ יְהוָה לְאוֹר עוֹלָם</a:t>
            </a:r>
            <a:r>
              <a:rPr lang="he-IL" sz="2800" dirty="0"/>
              <a:t>, </a:t>
            </a:r>
            <a:r>
              <a:rPr lang="he-IL" sz="2800" dirty="0" err="1"/>
              <a:t>וֵאלֹהַיִך</a:t>
            </a:r>
            <a:r>
              <a:rPr lang="he-IL" sz="2800" dirty="0"/>
              <a:t>ְ לְתִפְאַרְתֵּךְ.</a:t>
            </a:r>
          </a:p>
        </p:txBody>
      </p:sp>
      <p:sp>
        <p:nvSpPr>
          <p:cNvPr id="4" name="מלבן 3">
            <a:extLst>
              <a:ext uri="{FF2B5EF4-FFF2-40B4-BE49-F238E27FC236}">
                <a16:creationId xmlns:a16="http://schemas.microsoft.com/office/drawing/2014/main" id="{BFB1353D-14AB-4F08-80A0-ABC1BE522A99}"/>
              </a:ext>
            </a:extLst>
          </p:cNvPr>
          <p:cNvSpPr/>
          <p:nvPr/>
        </p:nvSpPr>
        <p:spPr>
          <a:xfrm>
            <a:off x="358435" y="2938573"/>
            <a:ext cx="4767732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ts val="1200"/>
              </a:spcBef>
            </a:pPr>
            <a:r>
              <a:rPr lang="he-IL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כ</a:t>
            </a:r>
            <a:r>
              <a:rPr lang="he-IL" sz="2800" dirty="0">
                <a:solidFill>
                  <a:prstClr val="black"/>
                </a:solidFill>
              </a:rPr>
              <a:t> </a:t>
            </a:r>
            <a:r>
              <a:rPr lang="he-IL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לֹא-יָבוֹא</a:t>
            </a:r>
            <a:r>
              <a:rPr lang="he-IL" sz="2800" dirty="0">
                <a:solidFill>
                  <a:prstClr val="black"/>
                </a:solidFill>
              </a:rPr>
              <a:t> עוֹד </a:t>
            </a:r>
            <a:r>
              <a:rPr lang="he-I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שִׁמְשֵׁךְ</a:t>
            </a:r>
            <a:r>
              <a:rPr lang="he-IL" sz="2800" dirty="0">
                <a:solidFill>
                  <a:prstClr val="black"/>
                </a:solidFill>
              </a:rPr>
              <a:t>, </a:t>
            </a:r>
          </a:p>
          <a:p>
            <a:pPr lvl="0" algn="just">
              <a:spcBef>
                <a:spcPts val="1200"/>
              </a:spcBef>
            </a:pPr>
            <a:r>
              <a:rPr lang="he-IL" sz="2800" dirty="0">
                <a:solidFill>
                  <a:prstClr val="black"/>
                </a:solidFill>
              </a:rPr>
              <a:t>   </a:t>
            </a:r>
            <a:r>
              <a:rPr lang="he-I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וִירֵחֵךְ</a:t>
            </a:r>
            <a:r>
              <a:rPr lang="he-IL" sz="2800" dirty="0">
                <a:solidFill>
                  <a:prstClr val="black"/>
                </a:solidFill>
              </a:rPr>
              <a:t> </a:t>
            </a:r>
            <a:r>
              <a:rPr lang="he-IL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לֹא </a:t>
            </a:r>
            <a:r>
              <a:rPr lang="he-IL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יֵאָסֵף</a:t>
            </a:r>
            <a:r>
              <a:rPr lang="he-IL" sz="2800" dirty="0">
                <a:solidFill>
                  <a:prstClr val="black"/>
                </a:solidFill>
              </a:rPr>
              <a:t>:  </a:t>
            </a:r>
          </a:p>
          <a:p>
            <a:pPr lvl="0" algn="just">
              <a:spcBef>
                <a:spcPts val="1200"/>
              </a:spcBef>
            </a:pPr>
            <a:r>
              <a:rPr lang="he-IL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כִּי יְהוָה, יִהְיֶה-לָּךְ לְאוֹר עוֹלָם </a:t>
            </a:r>
          </a:p>
          <a:p>
            <a:pPr lvl="0" algn="l">
              <a:spcBef>
                <a:spcPts val="1200"/>
              </a:spcBef>
            </a:pPr>
            <a:r>
              <a:rPr lang="he-IL" sz="1600" dirty="0"/>
              <a:t>(ישעיהו ס')</a:t>
            </a:r>
            <a:endParaRPr lang="he-IL" sz="2800" dirty="0"/>
          </a:p>
        </p:txBody>
      </p:sp>
      <p:sp>
        <p:nvSpPr>
          <p:cNvPr id="17" name="כותרת 1">
            <a:extLst>
              <a:ext uri="{FF2B5EF4-FFF2-40B4-BE49-F238E27FC236}">
                <a16:creationId xmlns:a16="http://schemas.microsoft.com/office/drawing/2014/main" id="{2DC9CA3E-E7F8-409A-9434-8AA48FA073ED}"/>
              </a:ext>
            </a:extLst>
          </p:cNvPr>
          <p:cNvSpPr txBox="1">
            <a:spLocks/>
          </p:cNvSpPr>
          <p:nvPr/>
        </p:nvSpPr>
        <p:spPr>
          <a:xfrm>
            <a:off x="409560" y="5226371"/>
            <a:ext cx="8718318" cy="7206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none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e-IL" sz="2800" dirty="0">
                <a:latin typeface="Comic Sans MS"/>
                <a:cs typeface="+mn-cs"/>
              </a:rPr>
              <a:t>באחרית הימים </a:t>
            </a:r>
            <a:r>
              <a:rPr lang="he-IL" sz="2800" b="0" dirty="0">
                <a:latin typeface="Comic Sans MS"/>
                <a:cs typeface="+mn-cs"/>
              </a:rPr>
              <a:t>ישוב אור היום הראשון, אור ה', וימיר את אורם של המאורות</a:t>
            </a:r>
          </a:p>
        </p:txBody>
      </p:sp>
    </p:spTree>
    <p:extLst>
      <p:ext uri="{BB962C8B-B14F-4D97-AF65-F5344CB8AC3E}">
        <p14:creationId xmlns:p14="http://schemas.microsoft.com/office/powerpoint/2010/main" val="34452304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412BD71C-A4EF-420E-8234-17C3B4986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61059"/>
            <a:ext cx="12190413" cy="697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כותרת 4"/>
          <p:cNvSpPr>
            <a:spLocks noGrp="1"/>
          </p:cNvSpPr>
          <p:nvPr>
            <p:ph type="ctrTitle"/>
          </p:nvPr>
        </p:nvSpPr>
        <p:spPr>
          <a:xfrm>
            <a:off x="4615079" y="2169000"/>
            <a:ext cx="2960253" cy="1260000"/>
          </a:xfrm>
        </p:spPr>
        <p:txBody>
          <a:bodyPr/>
          <a:lstStyle/>
          <a:p>
            <a:r>
              <a:rPr lang="he-IL" sz="5400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המים</a:t>
            </a:r>
          </a:p>
        </p:txBody>
      </p:sp>
    </p:spTree>
    <p:extLst>
      <p:ext uri="{BB962C8B-B14F-4D97-AF65-F5344CB8AC3E}">
        <p14:creationId xmlns:p14="http://schemas.microsoft.com/office/powerpoint/2010/main" val="41791551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מלבן 16">
            <a:extLst>
              <a:ext uri="{FF2B5EF4-FFF2-40B4-BE49-F238E27FC236}">
                <a16:creationId xmlns:a16="http://schemas.microsoft.com/office/drawing/2014/main" id="{39ACE1D5-1F45-4C5D-9411-125E94D5552D}"/>
              </a:ext>
            </a:extLst>
          </p:cNvPr>
          <p:cNvSpPr/>
          <p:nvPr/>
        </p:nvSpPr>
        <p:spPr>
          <a:xfrm>
            <a:off x="784459" y="4512304"/>
            <a:ext cx="5310747" cy="1785104"/>
          </a:xfrm>
          <a:prstGeom prst="rect">
            <a:avLst/>
          </a:prstGeom>
          <a:solidFill>
            <a:schemeClr val="bg1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12" name="מלבן 11">
            <a:extLst>
              <a:ext uri="{FF2B5EF4-FFF2-40B4-BE49-F238E27FC236}">
                <a16:creationId xmlns:a16="http://schemas.microsoft.com/office/drawing/2014/main" id="{61D19D2B-3475-46F6-A1AE-BE117B1AF62E}"/>
              </a:ext>
            </a:extLst>
          </p:cNvPr>
          <p:cNvSpPr/>
          <p:nvPr/>
        </p:nvSpPr>
        <p:spPr>
          <a:xfrm>
            <a:off x="6428970" y="1242930"/>
            <a:ext cx="4800235" cy="3406071"/>
          </a:xfrm>
          <a:prstGeom prst="rect">
            <a:avLst/>
          </a:prstGeom>
          <a:solidFill>
            <a:schemeClr val="bg1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16" name="מלבן 15">
            <a:extLst>
              <a:ext uri="{FF2B5EF4-FFF2-40B4-BE49-F238E27FC236}">
                <a16:creationId xmlns:a16="http://schemas.microsoft.com/office/drawing/2014/main" id="{45517E00-5997-4F35-8928-4E1367C2AB95}"/>
              </a:ext>
            </a:extLst>
          </p:cNvPr>
          <p:cNvSpPr/>
          <p:nvPr/>
        </p:nvSpPr>
        <p:spPr>
          <a:xfrm>
            <a:off x="798710" y="1295186"/>
            <a:ext cx="5325185" cy="2680048"/>
          </a:xfrm>
          <a:prstGeom prst="rect">
            <a:avLst/>
          </a:prstGeom>
          <a:solidFill>
            <a:schemeClr val="bg1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7" name="כותרת 1">
            <a:extLst>
              <a:ext uri="{FF2B5EF4-FFF2-40B4-BE49-F238E27FC236}">
                <a16:creationId xmlns:a16="http://schemas.microsoft.com/office/drawing/2014/main" id="{F7AE9863-942D-427E-A940-B35C945EFB31}"/>
              </a:ext>
            </a:extLst>
          </p:cNvPr>
          <p:cNvSpPr txBox="1">
            <a:spLocks/>
          </p:cNvSpPr>
          <p:nvPr/>
        </p:nvSpPr>
        <p:spPr>
          <a:xfrm>
            <a:off x="10358582" y="126585"/>
            <a:ext cx="1665657" cy="6487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none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e-IL" sz="3200" b="0" dirty="0">
                <a:latin typeface="Comic Sans MS"/>
                <a:cs typeface="+mn-cs"/>
              </a:rPr>
              <a:t>ניזכר...</a:t>
            </a:r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3105D6F7-722D-4E7E-9F6C-D81E5AD9E692}"/>
              </a:ext>
            </a:extLst>
          </p:cNvPr>
          <p:cNvSpPr/>
          <p:nvPr/>
        </p:nvSpPr>
        <p:spPr>
          <a:xfrm>
            <a:off x="5337208" y="1169001"/>
            <a:ext cx="585420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he-IL" b="1" dirty="0">
                <a:solidFill>
                  <a:srgbClr val="12B4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ו</a:t>
            </a:r>
            <a:r>
              <a:rPr lang="he-IL" sz="2400" dirty="0">
                <a:solidFill>
                  <a:srgbClr val="000000"/>
                </a:solidFill>
                <a:latin typeface="David" panose="020E0502060401010101" pitchFamily="34" charset="-79"/>
              </a:rPr>
              <a:t> </a:t>
            </a:r>
            <a:r>
              <a:rPr lang="he-IL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וַיֹּאמֶר</a:t>
            </a:r>
            <a:r>
              <a:rPr lang="he-IL" sz="2400" dirty="0">
                <a:solidFill>
                  <a:srgbClr val="000000"/>
                </a:solidFill>
                <a:latin typeface="David" panose="020E0502060401010101" pitchFamily="34" charset="-79"/>
              </a:rPr>
              <a:t> אֱלֹהִים, יְהִי </a:t>
            </a:r>
            <a:r>
              <a:rPr lang="he-IL" sz="24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רָקִיעַ</a:t>
            </a:r>
            <a:r>
              <a:rPr lang="he-IL" sz="2400" dirty="0">
                <a:solidFill>
                  <a:srgbClr val="000000"/>
                </a:solidFill>
                <a:latin typeface="David" panose="020E0502060401010101" pitchFamily="34" charset="-79"/>
              </a:rPr>
              <a:t> בְּתוֹךְ </a:t>
            </a:r>
            <a:r>
              <a:rPr lang="he-IL" sz="2400" b="1" dirty="0">
                <a:solidFill>
                  <a:srgbClr val="12B4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הַמָּיִם</a:t>
            </a:r>
            <a:r>
              <a:rPr lang="he-IL" sz="2400" dirty="0">
                <a:solidFill>
                  <a:srgbClr val="000000"/>
                </a:solidFill>
                <a:latin typeface="David" panose="020E0502060401010101" pitchFamily="34" charset="-79"/>
              </a:rPr>
              <a:t>, </a:t>
            </a:r>
          </a:p>
          <a:p>
            <a:pPr algn="just">
              <a:spcBef>
                <a:spcPts val="600"/>
              </a:spcBef>
            </a:pPr>
            <a:r>
              <a:rPr lang="he-IL" sz="2400" dirty="0">
                <a:solidFill>
                  <a:srgbClr val="000000"/>
                </a:solidFill>
                <a:latin typeface="David" panose="020E0502060401010101" pitchFamily="34" charset="-79"/>
              </a:rPr>
              <a:t>וִיהִי </a:t>
            </a:r>
            <a:r>
              <a:rPr lang="he-IL" sz="2400" b="1" dirty="0">
                <a:solidFill>
                  <a:srgbClr val="FA00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מַבְדִּיל</a:t>
            </a:r>
            <a:r>
              <a:rPr lang="he-IL" sz="2400" dirty="0">
                <a:solidFill>
                  <a:srgbClr val="000000"/>
                </a:solidFill>
                <a:latin typeface="David" panose="020E0502060401010101" pitchFamily="34" charset="-79"/>
              </a:rPr>
              <a:t>, בֵּין </a:t>
            </a:r>
            <a:r>
              <a:rPr lang="he-IL" sz="24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מַיִם</a:t>
            </a:r>
            <a:r>
              <a:rPr lang="he-IL" sz="2400" dirty="0">
                <a:solidFill>
                  <a:srgbClr val="000000"/>
                </a:solidFill>
                <a:latin typeface="David" panose="020E0502060401010101" pitchFamily="34" charset="-79"/>
              </a:rPr>
              <a:t> </a:t>
            </a:r>
            <a:r>
              <a:rPr lang="he-IL" sz="2400" b="1" dirty="0">
                <a:solidFill>
                  <a:srgbClr val="12B4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לָמָיִם</a:t>
            </a:r>
            <a:r>
              <a:rPr lang="he-IL" sz="2400" dirty="0">
                <a:solidFill>
                  <a:srgbClr val="000000"/>
                </a:solidFill>
                <a:latin typeface="David" panose="020E0502060401010101" pitchFamily="34" charset="-79"/>
              </a:rPr>
              <a:t>.  </a:t>
            </a:r>
          </a:p>
          <a:p>
            <a:pPr algn="just">
              <a:spcBef>
                <a:spcPts val="600"/>
              </a:spcBef>
            </a:pPr>
            <a:r>
              <a:rPr lang="he-IL" b="1" dirty="0">
                <a:solidFill>
                  <a:srgbClr val="12B4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ז</a:t>
            </a:r>
            <a:r>
              <a:rPr lang="he-IL" sz="2400" dirty="0">
                <a:solidFill>
                  <a:srgbClr val="0F6FC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 </a:t>
            </a:r>
            <a:r>
              <a:rPr lang="he-IL" sz="2400" b="1" dirty="0">
                <a:solidFill>
                  <a:srgbClr val="FA00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וַיַּעַשׂ</a:t>
            </a:r>
            <a:r>
              <a:rPr lang="he-IL" sz="2400" dirty="0">
                <a:solidFill>
                  <a:srgbClr val="000000"/>
                </a:solidFill>
                <a:latin typeface="David" panose="020E0502060401010101" pitchFamily="34" charset="-79"/>
              </a:rPr>
              <a:t> אֱלֹהִים, </a:t>
            </a:r>
            <a:r>
              <a:rPr lang="he-IL" sz="24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אֶת-הָרָקִיעַ</a:t>
            </a:r>
            <a:r>
              <a:rPr lang="he-IL" sz="2400" dirty="0">
                <a:solidFill>
                  <a:srgbClr val="000000"/>
                </a:solidFill>
                <a:latin typeface="David" panose="020E0502060401010101" pitchFamily="34" charset="-79"/>
              </a:rPr>
              <a:t>, </a:t>
            </a:r>
          </a:p>
          <a:p>
            <a:pPr algn="just">
              <a:spcBef>
                <a:spcPts val="600"/>
              </a:spcBef>
            </a:pPr>
            <a:r>
              <a:rPr lang="he-IL" sz="2400" b="1" dirty="0">
                <a:solidFill>
                  <a:srgbClr val="FA00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וַיַּבְדֵּל</a:t>
            </a:r>
            <a:r>
              <a:rPr lang="he-IL" sz="2400" dirty="0">
                <a:solidFill>
                  <a:srgbClr val="000000"/>
                </a:solidFill>
                <a:latin typeface="David" panose="020E0502060401010101" pitchFamily="34" charset="-79"/>
              </a:rPr>
              <a:t> בֵּין </a:t>
            </a:r>
            <a:r>
              <a:rPr lang="he-IL" sz="2400" b="1" dirty="0">
                <a:solidFill>
                  <a:srgbClr val="12B4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הַמַּיִם</a:t>
            </a:r>
            <a:r>
              <a:rPr lang="he-IL" sz="2400" dirty="0">
                <a:solidFill>
                  <a:srgbClr val="000000"/>
                </a:solidFill>
                <a:latin typeface="David" panose="020E0502060401010101" pitchFamily="34" charset="-79"/>
              </a:rPr>
              <a:t> אֲשֶׁר מִתַּחַת לָרָקִיעַ, </a:t>
            </a:r>
          </a:p>
          <a:p>
            <a:pPr algn="just">
              <a:spcBef>
                <a:spcPts val="600"/>
              </a:spcBef>
            </a:pPr>
            <a:r>
              <a:rPr lang="he-IL" sz="2400" dirty="0">
                <a:solidFill>
                  <a:srgbClr val="000000"/>
                </a:solidFill>
                <a:latin typeface="David" panose="020E0502060401010101" pitchFamily="34" charset="-79"/>
              </a:rPr>
              <a:t>וּבֵין </a:t>
            </a:r>
            <a:r>
              <a:rPr lang="he-IL" sz="24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הַמַּיִם</a:t>
            </a:r>
            <a:r>
              <a:rPr lang="he-IL" sz="2400" dirty="0">
                <a:solidFill>
                  <a:srgbClr val="000000"/>
                </a:solidFill>
                <a:latin typeface="David" panose="020E0502060401010101" pitchFamily="34" charset="-79"/>
              </a:rPr>
              <a:t> אֲשֶׁר מֵעַל לָרָקִיעַ; </a:t>
            </a:r>
            <a:r>
              <a:rPr lang="he-IL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וַיְהִי-כֵן</a:t>
            </a:r>
            <a:r>
              <a:rPr lang="he-IL" sz="2400" dirty="0">
                <a:solidFill>
                  <a:srgbClr val="000000"/>
                </a:solidFill>
                <a:latin typeface="David" panose="020E0502060401010101" pitchFamily="34" charset="-79"/>
              </a:rPr>
              <a:t>.  </a:t>
            </a:r>
          </a:p>
        </p:txBody>
      </p:sp>
      <p:sp>
        <p:nvSpPr>
          <p:cNvPr id="9" name="מלבן 8">
            <a:extLst>
              <a:ext uri="{FF2B5EF4-FFF2-40B4-BE49-F238E27FC236}">
                <a16:creationId xmlns:a16="http://schemas.microsoft.com/office/drawing/2014/main" id="{D952CF9D-2A59-4D16-A2F9-2CADA3CD8DEE}"/>
              </a:ext>
            </a:extLst>
          </p:cNvPr>
          <p:cNvSpPr/>
          <p:nvPr/>
        </p:nvSpPr>
        <p:spPr>
          <a:xfrm>
            <a:off x="6477506" y="3604362"/>
            <a:ext cx="4713904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he-IL" b="1" dirty="0">
                <a:solidFill>
                  <a:srgbClr val="12B4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ח</a:t>
            </a:r>
            <a:r>
              <a:rPr lang="he-IL" sz="2400" dirty="0">
                <a:solidFill>
                  <a:srgbClr val="000000"/>
                </a:solidFill>
                <a:latin typeface="David" panose="020E0502060401010101" pitchFamily="34" charset="-79"/>
              </a:rPr>
              <a:t> </a:t>
            </a:r>
            <a:r>
              <a:rPr lang="he-IL" sz="2400" b="1" dirty="0">
                <a:solidFill>
                  <a:srgbClr val="FA00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וַיִּקְרָא</a:t>
            </a:r>
            <a:r>
              <a:rPr lang="he-IL" sz="2400" dirty="0">
                <a:solidFill>
                  <a:srgbClr val="000000"/>
                </a:solidFill>
                <a:latin typeface="David" panose="020E0502060401010101" pitchFamily="34" charset="-79"/>
              </a:rPr>
              <a:t> </a:t>
            </a:r>
            <a:r>
              <a:rPr lang="he-IL" sz="2400" dirty="0" err="1">
                <a:solidFill>
                  <a:srgbClr val="000000"/>
                </a:solidFill>
                <a:latin typeface="David" panose="020E0502060401010101" pitchFamily="34" charset="-79"/>
              </a:rPr>
              <a:t>אֱלֹהִים</a:t>
            </a:r>
            <a:r>
              <a:rPr lang="he-IL" sz="2400" dirty="0">
                <a:solidFill>
                  <a:srgbClr val="000000"/>
                </a:solidFill>
                <a:latin typeface="David" panose="020E0502060401010101" pitchFamily="34" charset="-79"/>
              </a:rPr>
              <a:t> </a:t>
            </a:r>
            <a:r>
              <a:rPr lang="he-IL" sz="24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לָרָקִיעַ</a:t>
            </a:r>
            <a:r>
              <a:rPr lang="he-IL" sz="2400" dirty="0">
                <a:solidFill>
                  <a:srgbClr val="000000"/>
                </a:solidFill>
                <a:latin typeface="David" panose="020E0502060401010101" pitchFamily="34" charset="-79"/>
              </a:rPr>
              <a:t>, שָׁמָיִם; </a:t>
            </a:r>
          </a:p>
          <a:p>
            <a:pPr algn="just">
              <a:spcBef>
                <a:spcPts val="600"/>
              </a:spcBef>
            </a:pPr>
            <a:r>
              <a:rPr lang="he-IL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וַיְהִי-עֶרֶב וַיְהִי-בֹקֶר</a:t>
            </a:r>
            <a:r>
              <a:rPr lang="he-IL" sz="2400" dirty="0">
                <a:solidFill>
                  <a:srgbClr val="000000"/>
                </a:solidFill>
                <a:latin typeface="David" panose="020E0502060401010101" pitchFamily="34" charset="-79"/>
              </a:rPr>
              <a:t>, </a:t>
            </a:r>
            <a:r>
              <a:rPr lang="he-IL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יוֹם</a:t>
            </a:r>
            <a:r>
              <a:rPr lang="he-IL" sz="2400" dirty="0">
                <a:solidFill>
                  <a:srgbClr val="000000"/>
                </a:solidFill>
                <a:latin typeface="David" panose="020E0502060401010101" pitchFamily="34" charset="-79"/>
              </a:rPr>
              <a:t> </a:t>
            </a:r>
            <a:r>
              <a:rPr lang="he-IL" sz="2400" b="1" dirty="0">
                <a:solidFill>
                  <a:srgbClr val="12B4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שֵׁנִי</a:t>
            </a:r>
            <a:r>
              <a:rPr lang="he-IL" sz="2400" dirty="0">
                <a:solidFill>
                  <a:srgbClr val="000000"/>
                </a:solidFill>
                <a:latin typeface="David" panose="020E0502060401010101" pitchFamily="34" charset="-79"/>
              </a:rPr>
              <a:t>. </a:t>
            </a:r>
            <a:endParaRPr lang="he-IL" sz="2400" dirty="0">
              <a:solidFill>
                <a:prstClr val="black"/>
              </a:solidFill>
              <a:latin typeface="Comic Sans MS"/>
            </a:endParaRPr>
          </a:p>
        </p:txBody>
      </p:sp>
      <p:sp>
        <p:nvSpPr>
          <p:cNvPr id="10" name="כותרת 1">
            <a:extLst>
              <a:ext uri="{FF2B5EF4-FFF2-40B4-BE49-F238E27FC236}">
                <a16:creationId xmlns:a16="http://schemas.microsoft.com/office/drawing/2014/main" id="{0AAEF686-D40D-49A2-9577-72CE035ACAEF}"/>
              </a:ext>
            </a:extLst>
          </p:cNvPr>
          <p:cNvSpPr txBox="1">
            <a:spLocks/>
          </p:cNvSpPr>
          <p:nvPr/>
        </p:nvSpPr>
        <p:spPr>
          <a:xfrm>
            <a:off x="9665173" y="789316"/>
            <a:ext cx="1487735" cy="4096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none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e-IL" sz="2400" b="0" dirty="0">
                <a:latin typeface="Comic Sans MS"/>
                <a:cs typeface="+mn-cs"/>
              </a:rPr>
              <a:t>ביום השני</a:t>
            </a:r>
          </a:p>
        </p:txBody>
      </p:sp>
      <p:sp>
        <p:nvSpPr>
          <p:cNvPr id="13" name="כותרת 1">
            <a:extLst>
              <a:ext uri="{FF2B5EF4-FFF2-40B4-BE49-F238E27FC236}">
                <a16:creationId xmlns:a16="http://schemas.microsoft.com/office/drawing/2014/main" id="{7E3E0F0B-ABC2-407B-841F-5FFCFAAF7FD6}"/>
              </a:ext>
            </a:extLst>
          </p:cNvPr>
          <p:cNvSpPr txBox="1">
            <a:spLocks/>
          </p:cNvSpPr>
          <p:nvPr/>
        </p:nvSpPr>
        <p:spPr>
          <a:xfrm>
            <a:off x="4138863" y="771492"/>
            <a:ext cx="2013721" cy="4453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none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e-IL" sz="2400" b="0" dirty="0">
                <a:latin typeface="Comic Sans MS"/>
                <a:cs typeface="+mn-cs"/>
              </a:rPr>
              <a:t>ביום השלישי</a:t>
            </a:r>
          </a:p>
        </p:txBody>
      </p:sp>
      <p:sp>
        <p:nvSpPr>
          <p:cNvPr id="14" name="מלבן 13">
            <a:extLst>
              <a:ext uri="{FF2B5EF4-FFF2-40B4-BE49-F238E27FC236}">
                <a16:creationId xmlns:a16="http://schemas.microsoft.com/office/drawing/2014/main" id="{41000A75-32E7-4234-9608-3566B96C8ECC}"/>
              </a:ext>
            </a:extLst>
          </p:cNvPr>
          <p:cNvSpPr/>
          <p:nvPr/>
        </p:nvSpPr>
        <p:spPr>
          <a:xfrm>
            <a:off x="500514" y="1242930"/>
            <a:ext cx="5594692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he-IL" b="1" dirty="0">
                <a:solidFill>
                  <a:srgbClr val="12B4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ט</a:t>
            </a:r>
            <a:r>
              <a:rPr lang="he-IL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 וַיֹּאמֶר </a:t>
            </a:r>
            <a:r>
              <a:rPr lang="he-IL" sz="2400" dirty="0">
                <a:solidFill>
                  <a:srgbClr val="000000"/>
                </a:solidFill>
                <a:latin typeface="David" panose="020E0502060401010101" pitchFamily="34" charset="-79"/>
              </a:rPr>
              <a:t>אֱלֹהִים, </a:t>
            </a:r>
          </a:p>
          <a:p>
            <a:pPr algn="just">
              <a:spcBef>
                <a:spcPts val="600"/>
              </a:spcBef>
            </a:pPr>
            <a:r>
              <a:rPr lang="he-IL" sz="2400" dirty="0">
                <a:solidFill>
                  <a:srgbClr val="000000"/>
                </a:solidFill>
                <a:latin typeface="David" panose="020E0502060401010101" pitchFamily="34" charset="-79"/>
              </a:rPr>
              <a:t>יִקָּווּ </a:t>
            </a:r>
            <a:r>
              <a:rPr lang="he-IL" sz="2400" b="1" dirty="0">
                <a:solidFill>
                  <a:srgbClr val="12B4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הַמַּיִם</a:t>
            </a:r>
            <a:r>
              <a:rPr lang="he-IL" sz="2400" dirty="0">
                <a:solidFill>
                  <a:srgbClr val="000000"/>
                </a:solidFill>
                <a:latin typeface="David" panose="020E0502060401010101" pitchFamily="34" charset="-79"/>
              </a:rPr>
              <a:t> מִתַּחַת הַשָּׁמַיִם אֶל-מָקוֹם אֶחָד, </a:t>
            </a:r>
          </a:p>
          <a:p>
            <a:pPr algn="just">
              <a:spcBef>
                <a:spcPts val="600"/>
              </a:spcBef>
            </a:pPr>
            <a:r>
              <a:rPr lang="he-IL" sz="2400" dirty="0">
                <a:solidFill>
                  <a:srgbClr val="000000"/>
                </a:solidFill>
                <a:latin typeface="David" panose="020E0502060401010101" pitchFamily="34" charset="-79"/>
              </a:rPr>
              <a:t>וְתֵרָאֶה, </a:t>
            </a:r>
            <a:r>
              <a:rPr lang="he-IL" sz="2400" b="1" dirty="0">
                <a:solidFill>
                  <a:srgbClr val="8C43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הַיַּבָּשָׁה</a:t>
            </a:r>
            <a:r>
              <a:rPr lang="he-IL" sz="2400" dirty="0">
                <a:solidFill>
                  <a:srgbClr val="000000"/>
                </a:solidFill>
                <a:latin typeface="David" panose="020E0502060401010101" pitchFamily="34" charset="-79"/>
              </a:rPr>
              <a:t>; </a:t>
            </a:r>
            <a:r>
              <a:rPr lang="he-IL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וַיְהִי-כֵן</a:t>
            </a:r>
            <a:r>
              <a:rPr lang="he-IL" sz="2400" dirty="0">
                <a:solidFill>
                  <a:srgbClr val="000000"/>
                </a:solidFill>
                <a:latin typeface="David" panose="020E0502060401010101" pitchFamily="34" charset="-79"/>
              </a:rPr>
              <a:t>.  </a:t>
            </a:r>
          </a:p>
        </p:txBody>
      </p:sp>
      <p:sp>
        <p:nvSpPr>
          <p:cNvPr id="15" name="מלבן 14">
            <a:extLst>
              <a:ext uri="{FF2B5EF4-FFF2-40B4-BE49-F238E27FC236}">
                <a16:creationId xmlns:a16="http://schemas.microsoft.com/office/drawing/2014/main" id="{838BC565-8723-4E45-A761-FD441BF24D85}"/>
              </a:ext>
            </a:extLst>
          </p:cNvPr>
          <p:cNvSpPr/>
          <p:nvPr/>
        </p:nvSpPr>
        <p:spPr>
          <a:xfrm>
            <a:off x="2042853" y="2568750"/>
            <a:ext cx="4052353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ts val="600"/>
              </a:spcBef>
            </a:pPr>
            <a:r>
              <a:rPr lang="he-IL" b="1" dirty="0">
                <a:solidFill>
                  <a:srgbClr val="12B4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י</a:t>
            </a:r>
            <a:r>
              <a:rPr lang="he-IL" sz="2400" dirty="0">
                <a:solidFill>
                  <a:srgbClr val="000000"/>
                </a:solidFill>
                <a:latin typeface="David" panose="020E0502060401010101" pitchFamily="34" charset="-79"/>
              </a:rPr>
              <a:t> </a:t>
            </a:r>
            <a:r>
              <a:rPr lang="he-IL" sz="2400" b="1" dirty="0">
                <a:solidFill>
                  <a:srgbClr val="FA00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וַיִּקְרָא</a:t>
            </a:r>
            <a:r>
              <a:rPr lang="he-IL" sz="2400" dirty="0">
                <a:solidFill>
                  <a:srgbClr val="000000"/>
                </a:solidFill>
                <a:latin typeface="David" panose="020E0502060401010101" pitchFamily="34" charset="-79"/>
              </a:rPr>
              <a:t> </a:t>
            </a:r>
            <a:r>
              <a:rPr lang="he-IL" sz="2400" dirty="0" err="1">
                <a:solidFill>
                  <a:srgbClr val="000000"/>
                </a:solidFill>
                <a:latin typeface="David" panose="020E0502060401010101" pitchFamily="34" charset="-79"/>
              </a:rPr>
              <a:t>אֱלֹהִים</a:t>
            </a:r>
            <a:r>
              <a:rPr lang="he-IL" sz="2400" dirty="0">
                <a:solidFill>
                  <a:srgbClr val="000000"/>
                </a:solidFill>
                <a:latin typeface="David" panose="020E0502060401010101" pitchFamily="34" charset="-79"/>
              </a:rPr>
              <a:t> </a:t>
            </a:r>
            <a:r>
              <a:rPr lang="he-IL" sz="2400" b="1" dirty="0">
                <a:solidFill>
                  <a:srgbClr val="8C43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לַיַּבָּשָׁה</a:t>
            </a:r>
            <a:r>
              <a:rPr lang="he-IL" sz="2400" dirty="0">
                <a:solidFill>
                  <a:srgbClr val="000000"/>
                </a:solidFill>
                <a:latin typeface="David" panose="020E0502060401010101" pitchFamily="34" charset="-79"/>
              </a:rPr>
              <a:t> אֶרֶץ, </a:t>
            </a:r>
          </a:p>
          <a:p>
            <a:pPr lvl="0" algn="just">
              <a:spcBef>
                <a:spcPts val="600"/>
              </a:spcBef>
            </a:pPr>
            <a:r>
              <a:rPr lang="he-IL" sz="2400" dirty="0" err="1">
                <a:solidFill>
                  <a:srgbClr val="000000"/>
                </a:solidFill>
                <a:latin typeface="David" panose="020E0502060401010101" pitchFamily="34" charset="-79"/>
              </a:rPr>
              <a:t>וּלְמִקְוֵה</a:t>
            </a:r>
            <a:r>
              <a:rPr lang="he-IL" sz="2400" dirty="0">
                <a:solidFill>
                  <a:srgbClr val="000000"/>
                </a:solidFill>
                <a:latin typeface="David" panose="020E0502060401010101" pitchFamily="34" charset="-79"/>
              </a:rPr>
              <a:t> </a:t>
            </a:r>
            <a:r>
              <a:rPr lang="he-IL" sz="2400" b="1" dirty="0">
                <a:solidFill>
                  <a:srgbClr val="12B4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הַמַּיִם</a:t>
            </a:r>
            <a:r>
              <a:rPr lang="he-IL" sz="2400" dirty="0">
                <a:solidFill>
                  <a:srgbClr val="000000"/>
                </a:solidFill>
                <a:latin typeface="David" panose="020E0502060401010101" pitchFamily="34" charset="-79"/>
              </a:rPr>
              <a:t> קָרָא יַמִּים; </a:t>
            </a:r>
          </a:p>
          <a:p>
            <a:pPr lvl="0" algn="just">
              <a:spcBef>
                <a:spcPts val="600"/>
              </a:spcBef>
            </a:pPr>
            <a:r>
              <a:rPr lang="he-IL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וַיַּרְא </a:t>
            </a:r>
            <a:r>
              <a:rPr lang="he-IL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אֱלֹהִים</a:t>
            </a:r>
            <a:r>
              <a:rPr lang="he-IL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, כִּי-טוֹב</a:t>
            </a:r>
            <a:r>
              <a:rPr lang="he-IL" sz="2400" dirty="0">
                <a:solidFill>
                  <a:srgbClr val="000000"/>
                </a:solidFill>
                <a:latin typeface="David" panose="020E0502060401010101" pitchFamily="34" charset="-79"/>
              </a:rPr>
              <a:t>.  </a:t>
            </a:r>
            <a:endParaRPr lang="he-IL" sz="2400" dirty="0">
              <a:solidFill>
                <a:prstClr val="black"/>
              </a:solidFill>
              <a:latin typeface="Comic Sans MS"/>
            </a:endParaRPr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D1C971C7-7C31-4444-AF63-6F4509F1AA19}"/>
              </a:ext>
            </a:extLst>
          </p:cNvPr>
          <p:cNvSpPr/>
          <p:nvPr/>
        </p:nvSpPr>
        <p:spPr>
          <a:xfrm>
            <a:off x="784459" y="4446224"/>
            <a:ext cx="5310747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ts val="600"/>
              </a:spcBef>
            </a:pPr>
            <a:r>
              <a:rPr lang="he-IL" sz="1400" b="1" dirty="0">
                <a:solidFill>
                  <a:srgbClr val="43CE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כא</a:t>
            </a:r>
            <a:r>
              <a:rPr lang="he-IL" sz="2400" dirty="0">
                <a:solidFill>
                  <a:srgbClr val="000000"/>
                </a:solidFill>
                <a:latin typeface="David" panose="020E0502060401010101" pitchFamily="34" charset="-79"/>
              </a:rPr>
              <a:t> וַיִּבְרָא </a:t>
            </a:r>
            <a:r>
              <a:rPr lang="he-IL" sz="2400" dirty="0" err="1">
                <a:solidFill>
                  <a:srgbClr val="000000"/>
                </a:solidFill>
                <a:latin typeface="David" panose="020E0502060401010101" pitchFamily="34" charset="-79"/>
              </a:rPr>
              <a:t>אֱלֹהִים</a:t>
            </a:r>
            <a:r>
              <a:rPr lang="he-IL" sz="2400" dirty="0">
                <a:solidFill>
                  <a:srgbClr val="000000"/>
                </a:solidFill>
                <a:latin typeface="David" panose="020E0502060401010101" pitchFamily="34" charset="-79"/>
              </a:rPr>
              <a:t>, אֶת </a:t>
            </a:r>
            <a:r>
              <a:rPr lang="he-IL" sz="2800" b="1" dirty="0" err="1"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הַתַּנִּינִם</a:t>
            </a:r>
            <a:r>
              <a:rPr lang="he-IL" sz="2800" b="1" dirty="0"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 הַגְּדֹלִים</a:t>
            </a:r>
            <a:r>
              <a:rPr lang="he-IL" sz="2400" dirty="0">
                <a:solidFill>
                  <a:srgbClr val="000000"/>
                </a:solidFill>
                <a:latin typeface="David" panose="020E0502060401010101" pitchFamily="34" charset="-79"/>
              </a:rPr>
              <a:t>; </a:t>
            </a:r>
          </a:p>
          <a:p>
            <a:pPr lvl="0" algn="just">
              <a:spcBef>
                <a:spcPts val="600"/>
              </a:spcBef>
            </a:pPr>
            <a:r>
              <a:rPr lang="he-IL" sz="2400" dirty="0">
                <a:solidFill>
                  <a:srgbClr val="000000"/>
                </a:solidFill>
                <a:latin typeface="David" panose="020E0502060401010101" pitchFamily="34" charset="-79"/>
              </a:rPr>
              <a:t>וְאֵת כָּל-נֶפֶשׁ הַחַיָּה </a:t>
            </a:r>
            <a:r>
              <a:rPr lang="he-IL" sz="2400" dirty="0" err="1">
                <a:solidFill>
                  <a:srgbClr val="000000"/>
                </a:solidFill>
                <a:latin typeface="David" panose="020E0502060401010101" pitchFamily="34" charset="-79"/>
              </a:rPr>
              <a:t>הָרֹמֶשֶׂת</a:t>
            </a:r>
            <a:r>
              <a:rPr lang="he-IL" sz="2400" dirty="0">
                <a:solidFill>
                  <a:srgbClr val="000000"/>
                </a:solidFill>
                <a:latin typeface="David" panose="020E0502060401010101" pitchFamily="34" charset="-79"/>
              </a:rPr>
              <a:t> אֲשֶׁר שָׁרְצוּ הַמַּיִם </a:t>
            </a:r>
            <a:r>
              <a:rPr lang="he-IL" sz="2400" dirty="0" err="1">
                <a:solidFill>
                  <a:srgbClr val="000000"/>
                </a:solidFill>
                <a:latin typeface="David" panose="020E0502060401010101" pitchFamily="34" charset="-79"/>
              </a:rPr>
              <a:t>לְמִינֵהֶם</a:t>
            </a:r>
            <a:r>
              <a:rPr lang="he-IL" sz="2400" dirty="0">
                <a:solidFill>
                  <a:srgbClr val="000000"/>
                </a:solidFill>
                <a:latin typeface="David" panose="020E0502060401010101" pitchFamily="34" charset="-79"/>
              </a:rPr>
              <a:t>, </a:t>
            </a:r>
          </a:p>
          <a:p>
            <a:pPr lvl="0" algn="just">
              <a:spcBef>
                <a:spcPts val="600"/>
              </a:spcBef>
            </a:pPr>
            <a:r>
              <a:rPr lang="he-IL" sz="2400" dirty="0">
                <a:solidFill>
                  <a:srgbClr val="000000"/>
                </a:solidFill>
                <a:latin typeface="David" panose="020E0502060401010101" pitchFamily="34" charset="-79"/>
              </a:rPr>
              <a:t>וְאֵת כָּל-עוֹף כָּנָף לְמִינֵהוּ</a:t>
            </a:r>
          </a:p>
        </p:txBody>
      </p:sp>
      <p:sp>
        <p:nvSpPr>
          <p:cNvPr id="19" name="כותרת 1">
            <a:extLst>
              <a:ext uri="{FF2B5EF4-FFF2-40B4-BE49-F238E27FC236}">
                <a16:creationId xmlns:a16="http://schemas.microsoft.com/office/drawing/2014/main" id="{7C6DEA5B-7A16-45A3-B512-61C7C7D2D22E}"/>
              </a:ext>
            </a:extLst>
          </p:cNvPr>
          <p:cNvSpPr txBox="1">
            <a:spLocks/>
          </p:cNvSpPr>
          <p:nvPr/>
        </p:nvSpPr>
        <p:spPr>
          <a:xfrm>
            <a:off x="4081485" y="4066994"/>
            <a:ext cx="2013721" cy="4453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none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e-IL" sz="2400" b="0" dirty="0">
                <a:latin typeface="Comic Sans MS"/>
                <a:cs typeface="+mn-cs"/>
              </a:rPr>
              <a:t>ביום החמישי</a:t>
            </a:r>
          </a:p>
        </p:txBody>
      </p:sp>
    </p:spTree>
    <p:extLst>
      <p:ext uri="{BB962C8B-B14F-4D97-AF65-F5344CB8AC3E}">
        <p14:creationId xmlns:p14="http://schemas.microsoft.com/office/powerpoint/2010/main" val="28184296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Wind wave Ocean Dispersion - Vector big sea png download - 1000 ...">
            <a:extLst>
              <a:ext uri="{FF2B5EF4-FFF2-40B4-BE49-F238E27FC236}">
                <a16:creationId xmlns:a16="http://schemas.microsoft.com/office/drawing/2014/main" id="{FC433C01-F7D2-41B8-BE55-67CB878145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 bwMode="auto">
          <a:xfrm flipH="1">
            <a:off x="42734" y="2305998"/>
            <a:ext cx="6289412" cy="4626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astle Chateau Landscape - Free vector graphic on Pixabay">
            <a:extLst>
              <a:ext uri="{FF2B5EF4-FFF2-40B4-BE49-F238E27FC236}">
                <a16:creationId xmlns:a16="http://schemas.microsoft.com/office/drawing/2014/main" id="{8B2A3BD7-F7C3-4006-9972-0425711A2A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78660" y="4058007"/>
            <a:ext cx="8104359" cy="2990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белые облака, голубое небо, белые облака, графический дизайн PNG и ...">
            <a:extLst>
              <a:ext uri="{FF2B5EF4-FFF2-40B4-BE49-F238E27FC236}">
                <a16:creationId xmlns:a16="http://schemas.microsoft.com/office/drawing/2014/main" id="{F8E61C74-0ED8-4E45-A8CA-0FD14A774C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alphaModFix amt="5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49" b="100000" l="6308" r="94462">
                        <a14:foregroundMark x1="9385" y1="39744" x2="6615" y2="49038"/>
                        <a14:foregroundMark x1="16923" y1="13782" x2="9385" y2="39744"/>
                        <a14:foregroundMark x1="49692" y1="11538" x2="57846" y2="16987"/>
                        <a14:foregroundMark x1="57846" y1="16987" x2="58154" y2="16987"/>
                        <a14:foregroundMark x1="65231" y1="15064" x2="68615" y2="20513"/>
                        <a14:foregroundMark x1="70308" y1="22115" x2="70615" y2="22436"/>
                        <a14:foregroundMark x1="79692" y1="18590" x2="82923" y2="24679"/>
                        <a14:foregroundMark x1="88615" y1="16667" x2="92462" y2="33974"/>
                        <a14:foregroundMark x1="87538" y1="14423" x2="73846" y2="14423"/>
                        <a14:foregroundMark x1="73846" y1="14423" x2="73846" y2="14423"/>
                        <a14:foregroundMark x1="22923" y1="14744" x2="20769" y2="19231"/>
                        <a14:foregroundMark x1="13385" y1="19231" x2="7846" y2="28846"/>
                        <a14:foregroundMark x1="7231" y1="16346" x2="7846" y2="23718"/>
                        <a14:foregroundMark x1="30308" y1="12500" x2="32462" y2="13782"/>
                        <a14:foregroundMark x1="94923" y1="10577" x2="94308" y2="14423"/>
                        <a14:foregroundMark x1="12308" y1="90385" x2="7692" y2="91667"/>
                        <a14:foregroundMark x1="13538" y1="90064" x2="12308" y2="90385"/>
                        <a14:foregroundMark x1="18154" y1="88782" x2="18000" y2="88782"/>
                        <a14:foregroundMark x1="22769" y1="87500" x2="22000" y2="87821"/>
                        <a14:foregroundMark x1="25385" y1="86859" x2="24308" y2="87179"/>
                        <a14:foregroundMark x1="28308" y1="85897" x2="26462" y2="86538"/>
                        <a14:foregroundMark x1="31385" y1="85256" x2="29231" y2="85577"/>
                        <a14:foregroundMark x1="46923" y1="80769" x2="41846" y2="82051"/>
                        <a14:foregroundMark x1="54308" y1="78846" x2="49846" y2="79808"/>
                        <a14:foregroundMark x1="62154" y1="76603" x2="56154" y2="78205"/>
                        <a14:foregroundMark x1="72308" y1="73718" x2="64923" y2="75641"/>
                        <a14:foregroundMark x1="81538" y1="71154" x2="74308" y2="73077"/>
                        <a14:foregroundMark x1="87385" y1="69551" x2="83077" y2="70833"/>
                        <a14:foregroundMark x1="88000" y1="69231" x2="87385" y2="69551"/>
                        <a14:foregroundMark x1="93077" y1="67949" x2="89077" y2="68910"/>
                        <a14:foregroundMark x1="25538" y1="80769" x2="27231" y2="82051"/>
                        <a14:foregroundMark x1="23846" y1="79487" x2="24308" y2="79808"/>
                        <a14:foregroundMark x1="6308" y1="66987" x2="22154" y2="78526"/>
                        <a14:foregroundMark x1="49846" y1="5769" x2="49846" y2="5769"/>
                        <a14:backgroundMark x1="9231" y1="90385" x2="9231" y2="90385"/>
                        <a14:backgroundMark x1="12923" y1="90064" x2="12923" y2="90064"/>
                        <a14:backgroundMark x1="19077" y1="86218" x2="19077" y2="86218"/>
                        <a14:backgroundMark x1="16769" y1="80449" x2="16769" y2="80449"/>
                        <a14:backgroundMark x1="23692" y1="82692" x2="23692" y2="82692"/>
                        <a14:backgroundMark x1="28923" y1="83974" x2="29692" y2="83974"/>
                        <a14:backgroundMark x1="36000" y1="79167" x2="36462" y2="79167"/>
                        <a14:backgroundMark x1="42308" y1="77564" x2="42615" y2="77564"/>
                        <a14:backgroundMark x1="47846" y1="77885" x2="50462" y2="77885"/>
                        <a14:backgroundMark x1="55385" y1="75000" x2="57231" y2="74359"/>
                        <a14:backgroundMark x1="63231" y1="73077" x2="65692" y2="73077"/>
                        <a14:backgroundMark x1="73385" y1="70833" x2="74923" y2="71474"/>
                        <a14:backgroundMark x1="81692" y1="70833" x2="83077" y2="70833"/>
                        <a14:backgroundMark x1="88000" y1="69551" x2="88000" y2="69551"/>
                        <a14:backgroundMark x1="88000" y1="69551" x2="89231" y2="68590"/>
                        <a14:backgroundMark x1="37538" y1="78846" x2="37538" y2="78846"/>
                        <a14:backgroundMark x1="31077" y1="82372" x2="31077" y2="82372"/>
                        <a14:backgroundMark x1="26000" y1="85256" x2="25077" y2="85897"/>
                        <a14:backgroundMark x1="20308" y1="85256" x2="18615" y2="89423"/>
                        <a14:backgroundMark x1="17077" y1="87179" x2="14308" y2="91667"/>
                        <a14:backgroundMark x1="34769" y1="83013" x2="35231" y2="86218"/>
                        <a14:backgroundMark x1="97846" y1="38462" x2="98615" y2="45192"/>
                        <a14:backgroundMark x1="96615" y1="45833" x2="97846" y2="48397"/>
                        <a14:backgroundMark x1="2769" y1="39744" x2="4462" y2="39744"/>
                        <a14:backgroundMark x1="4462" y1="39744" x2="4462" y2="39744"/>
                        <a14:backgroundMark x1="22769" y1="87179" x2="25538" y2="810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762720" y="-380714"/>
            <a:ext cx="13340614" cy="305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5E389A9E-0D0E-48A1-8416-BF7082FA7DF8}"/>
              </a:ext>
            </a:extLst>
          </p:cNvPr>
          <p:cNvSpPr txBox="1">
            <a:spLocks/>
          </p:cNvSpPr>
          <p:nvPr/>
        </p:nvSpPr>
        <p:spPr>
          <a:xfrm>
            <a:off x="2056029" y="453589"/>
            <a:ext cx="8501522" cy="713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cap="none" baseline="0">
                <a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just">
              <a:lnSpc>
                <a:spcPct val="100000"/>
              </a:lnSpc>
              <a:spcBef>
                <a:spcPts val="1200"/>
              </a:spcBef>
              <a:buSzPct val="122000"/>
              <a:buBlip>
                <a:blip r:embed="rId7"/>
              </a:buBlip>
            </a:pPr>
            <a:r>
              <a:rPr lang="he-IL" sz="3200" b="0" dirty="0">
                <a:latin typeface="Comic Sans MS"/>
                <a:cs typeface="+mn-cs"/>
                <a:sym typeface="Arial"/>
              </a:rPr>
              <a:t>למה לא נאמר כי האלוהים ברא את המים?</a:t>
            </a:r>
          </a:p>
        </p:txBody>
      </p:sp>
      <p:sp>
        <p:nvSpPr>
          <p:cNvPr id="4" name="כותרת 1">
            <a:extLst>
              <a:ext uri="{FF2B5EF4-FFF2-40B4-BE49-F238E27FC236}">
                <a16:creationId xmlns:a16="http://schemas.microsoft.com/office/drawing/2014/main" id="{A4025FEE-0FF7-4F56-9C2E-9BB2551EE541}"/>
              </a:ext>
            </a:extLst>
          </p:cNvPr>
          <p:cNvSpPr txBox="1">
            <a:spLocks/>
          </p:cNvSpPr>
          <p:nvPr/>
        </p:nvSpPr>
        <p:spPr>
          <a:xfrm>
            <a:off x="1322355" y="1304856"/>
            <a:ext cx="8791463" cy="1130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cap="none" baseline="0">
                <a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just">
              <a:lnSpc>
                <a:spcPct val="100000"/>
              </a:lnSpc>
              <a:spcBef>
                <a:spcPts val="1200"/>
              </a:spcBef>
              <a:buSzPct val="122000"/>
              <a:buBlip>
                <a:blip r:embed="rId7"/>
              </a:buBlip>
            </a:pPr>
            <a:r>
              <a:rPr lang="he-IL" sz="3200" b="0" dirty="0">
                <a:latin typeface="Comic Sans MS"/>
                <a:cs typeface="+mn-cs"/>
                <a:sym typeface="Arial"/>
              </a:rPr>
              <a:t>מדוע הבריאה במים נמשכה את פרק הזמן הארוך ביותר?</a:t>
            </a:r>
          </a:p>
        </p:txBody>
      </p:sp>
      <p:sp>
        <p:nvSpPr>
          <p:cNvPr id="5" name="כותרת 1">
            <a:extLst>
              <a:ext uri="{FF2B5EF4-FFF2-40B4-BE49-F238E27FC236}">
                <a16:creationId xmlns:a16="http://schemas.microsoft.com/office/drawing/2014/main" id="{A39F92E6-2B69-4970-8172-2B2099DFB770}"/>
              </a:ext>
            </a:extLst>
          </p:cNvPr>
          <p:cNvSpPr txBox="1">
            <a:spLocks/>
          </p:cNvSpPr>
          <p:nvPr/>
        </p:nvSpPr>
        <p:spPr>
          <a:xfrm>
            <a:off x="2430460" y="2425180"/>
            <a:ext cx="6821930" cy="8331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cap="none" baseline="0">
                <a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just">
              <a:lnSpc>
                <a:spcPct val="100000"/>
              </a:lnSpc>
              <a:spcBef>
                <a:spcPts val="1200"/>
              </a:spcBef>
              <a:buSzPct val="122000"/>
              <a:buBlip>
                <a:blip r:embed="rId7"/>
              </a:buBlip>
            </a:pPr>
            <a:r>
              <a:rPr lang="he-IL" sz="3200" b="0" dirty="0">
                <a:latin typeface="Comic Sans MS"/>
                <a:cs typeface="+mn-cs"/>
                <a:sym typeface="Arial"/>
              </a:rPr>
              <a:t>מה הסיפור של התנינים הגדולים?</a:t>
            </a:r>
          </a:p>
        </p:txBody>
      </p:sp>
      <p:pic>
        <p:nvPicPr>
          <p:cNvPr id="18" name="תמונה 17">
            <a:extLst>
              <a:ext uri="{FF2B5EF4-FFF2-40B4-BE49-F238E27FC236}">
                <a16:creationId xmlns:a16="http://schemas.microsoft.com/office/drawing/2014/main" id="{E6735A09-AB62-40C2-9519-08DB087A811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564" b="95858" l="2326" r="98042">
                        <a14:foregroundMark x1="92700" y1="50139" x2="87515" y2="66075"/>
                        <a14:foregroundMark x1="87515" y1="66075" x2="70012" y2="81065"/>
                        <a14:foregroundMark x1="70012" y1="81065" x2="54345" y2="86588"/>
                        <a14:foregroundMark x1="54345" y1="86588" x2="48348" y2="86785"/>
                        <a14:foregroundMark x1="48348" y1="86785" x2="48225" y2="86785"/>
                        <a14:foregroundMark x1="91296" y1="74666" x2="89963" y2="81854"/>
                        <a14:foregroundMark x1="93694" y1="61736" x2="93125" y2="64801"/>
                        <a14:foregroundMark x1="94169" y1="59172" x2="93694" y2="61736"/>
                        <a14:foregroundMark x1="94419" y1="57825" x2="94169" y2="59172"/>
                        <a14:foregroundMark x1="89963" y1="81854" x2="77846" y2="92899"/>
                        <a14:foregroundMark x1="77846" y1="92899" x2="77846" y2="92899"/>
                        <a14:foregroundMark x1="80294" y1="44576" x2="76499" y2="50296"/>
                        <a14:foregroundMark x1="96754" y1="61736" x2="95803" y2="66058"/>
                        <a14:foregroundMark x1="97319" y1="59172" x2="96754" y2="61736"/>
                        <a14:foregroundMark x1="97763" y1="57155" x2="97319" y2="59172"/>
                        <a14:foregroundMark x1="93556" y1="75727" x2="89474" y2="83432"/>
                        <a14:foregroundMark x1="89474" y1="83432" x2="81395" y2="88955"/>
                        <a14:foregroundMark x1="81395" y1="88955" x2="28764" y2="85996"/>
                        <a14:foregroundMark x1="28764" y1="85996" x2="21542" y2="67456"/>
                        <a14:foregroundMark x1="21542" y1="67456" x2="18360" y2="46351"/>
                        <a14:foregroundMark x1="18360" y1="46351" x2="23011" y2="39842"/>
                        <a14:foregroundMark x1="23011" y1="39842" x2="36842" y2="50888"/>
                        <a14:foregroundMark x1="30477" y1="9073" x2="34639" y2="17357"/>
                        <a14:foregroundMark x1="34639" y1="17357" x2="36597" y2="27613"/>
                        <a14:foregroundMark x1="36597" y1="27613" x2="36597" y2="38067"/>
                        <a14:foregroundMark x1="25581" y1="23077" x2="40392" y2="47337"/>
                        <a14:foregroundMark x1="9425" y1="19132" x2="15545" y2="24852"/>
                        <a14:foregroundMark x1="15545" y1="24852" x2="21665" y2="35503"/>
                        <a14:foregroundMark x1="13953" y1="13609" x2="13953" y2="13609"/>
                        <a14:foregroundMark x1="13464" y1="12623" x2="13464" y2="12623"/>
                        <a14:foregroundMark x1="12485" y1="11834" x2="12485" y2="11834"/>
                        <a14:foregroundMark x1="12852" y1="12229" x2="12852" y2="12229"/>
                        <a14:foregroundMark x1="12974" y1="12229" x2="13464" y2="12623"/>
                        <a14:foregroundMark x1="7466" y1="18540" x2="2326" y2="17949"/>
                        <a14:foregroundMark x1="22399" y1="4734" x2="25704" y2="12426"/>
                        <a14:foregroundMark x1="25704" y1="12821" x2="26805" y2="15582"/>
                        <a14:foregroundMark x1="26438" y1="3156" x2="30477" y2="11834"/>
                        <a14:foregroundMark x1="29253" y1="4931" x2="29253" y2="4931"/>
                        <a14:foregroundMark x1="29253" y1="4931" x2="36597" y2="18738"/>
                        <a14:foregroundMark x1="32681" y1="8481" x2="35373" y2="16568"/>
                        <a14:foregroundMark x1="30722" y1="6312" x2="32558" y2="11045"/>
                        <a14:foregroundMark x1="36720" y1="19329" x2="37209" y2="22288"/>
                        <a14:foregroundMark x1="2938" y1="39250" x2="2938" y2="39250"/>
                        <a14:foregroundMark x1="2815" y1="39250" x2="2815" y2="39250"/>
                        <a14:foregroundMark x1="2326" y1="39250" x2="2326" y2="39250"/>
                        <a14:foregroundMark x1="3794" y1="54043" x2="3794" y2="54043"/>
                        <a14:foregroundMark x1="3182" y1="55621" x2="3182" y2="55621"/>
                        <a14:foregroundMark x1="4162" y1="51677" x2="4162" y2="51677"/>
                        <a14:foregroundMark x1="2938" y1="52268" x2="2938" y2="52268"/>
                        <a14:foregroundMark x1="12607" y1="92308" x2="12607" y2="92308"/>
                        <a14:foregroundMark x1="12729" y1="93886" x2="12729" y2="93886"/>
                        <a14:foregroundMark x1="12118" y1="95858" x2="12118" y2="95858"/>
                        <a14:foregroundMark x1="28397" y1="12229" x2="28397" y2="12229"/>
                        <a14:foregroundMark x1="27295" y1="10059" x2="28641" y2="12426"/>
                        <a14:foregroundMark x1="24847" y1="2564" x2="25337" y2="3550"/>
                        <a14:foregroundMark x1="25337" y1="3550" x2="25826" y2="3748"/>
                        <a14:foregroundMark x1="4605" y1="75542" x2="4529" y2="76134"/>
                        <a14:foregroundMark x1="5263" y1="70414" x2="4605" y2="75542"/>
                        <a14:foregroundMark x1="4774" y1="81065" x2="4039" y2="82643"/>
                        <a14:backgroundMark x1="2203" y1="45759" x2="2203" y2="45759"/>
                        <a14:backgroundMark x1="1469" y1="64892" x2="1469" y2="64892"/>
                        <a14:backgroundMark x1="367" y1="75542" x2="367" y2="75542"/>
                        <a14:backgroundMark x1="5875" y1="86588" x2="5875" y2="86588"/>
                        <a14:backgroundMark x1="98164" y1="39448" x2="99510" y2="56805"/>
                        <a14:backgroundMark x1="95838" y1="66075" x2="94002" y2="75937"/>
                        <a14:backgroundMark x1="96206" y1="88363" x2="95716" y2="90533"/>
                        <a14:backgroundMark x1="98409" y1="61736" x2="98409" y2="61736"/>
                        <a14:backgroundMark x1="98531" y1="59172" x2="98531" y2="59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322355" y="4431998"/>
            <a:ext cx="4029113" cy="2500319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9607CA58-0231-43FB-9999-FD0EF28F5669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94994"/>
            <a:ext cx="2840804" cy="3168760"/>
          </a:xfrm>
          <a:prstGeom prst="rect">
            <a:avLst/>
          </a:prstGeom>
        </p:spPr>
      </p:pic>
      <p:pic>
        <p:nvPicPr>
          <p:cNvPr id="1030" name="Picture 6" descr="Dragon PNG images, free download">
            <a:extLst>
              <a:ext uri="{FF2B5EF4-FFF2-40B4-BE49-F238E27FC236}">
                <a16:creationId xmlns:a16="http://schemas.microsoft.com/office/drawing/2014/main" id="{BB141B5B-14B4-41E8-8189-1763027B3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5988962" y="3170950"/>
            <a:ext cx="3245609" cy="2602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8785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 build="p"/>
      <p:bldP spid="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מלבן 19">
            <a:extLst>
              <a:ext uri="{FF2B5EF4-FFF2-40B4-BE49-F238E27FC236}">
                <a16:creationId xmlns:a16="http://schemas.microsoft.com/office/drawing/2014/main" id="{9FD1B5F6-7E59-4BF7-9BCE-2E79B8DDDBCE}"/>
              </a:ext>
            </a:extLst>
          </p:cNvPr>
          <p:cNvSpPr/>
          <p:nvPr/>
        </p:nvSpPr>
        <p:spPr>
          <a:xfrm>
            <a:off x="0" y="5348399"/>
            <a:ext cx="10030112" cy="1509601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b="1" dirty="0"/>
          </a:p>
        </p:txBody>
      </p:sp>
      <p:sp>
        <p:nvSpPr>
          <p:cNvPr id="15" name="כותרת 1">
            <a:extLst>
              <a:ext uri="{FF2B5EF4-FFF2-40B4-BE49-F238E27FC236}">
                <a16:creationId xmlns:a16="http://schemas.microsoft.com/office/drawing/2014/main" id="{1FA0129B-B4D8-4A44-A250-D9BCD8E19B5F}"/>
              </a:ext>
            </a:extLst>
          </p:cNvPr>
          <p:cNvSpPr txBox="1">
            <a:spLocks/>
          </p:cNvSpPr>
          <p:nvPr/>
        </p:nvSpPr>
        <p:spPr>
          <a:xfrm>
            <a:off x="-394051" y="5113571"/>
            <a:ext cx="10424163" cy="20657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none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just">
              <a:spcBef>
                <a:spcPts val="1200"/>
              </a:spcBef>
            </a:pPr>
            <a:r>
              <a:rPr lang="he-IL" sz="3600" dirty="0">
                <a:latin typeface="Comic Sans MS"/>
                <a:cs typeface="+mn-cs"/>
              </a:rPr>
              <a:t>לעמים רבים יש </a:t>
            </a:r>
            <a:r>
              <a:rPr lang="he-IL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+mn-cs"/>
              </a:rPr>
              <a:t>טראומת בריאה </a:t>
            </a:r>
            <a:r>
              <a:rPr lang="he-IL" sz="3600" dirty="0">
                <a:latin typeface="Comic Sans MS"/>
                <a:cs typeface="+mn-cs"/>
              </a:rPr>
              <a:t>הקשורה למים, </a:t>
            </a:r>
          </a:p>
          <a:p>
            <a:pPr algn="just">
              <a:spcBef>
                <a:spcPts val="1200"/>
              </a:spcBef>
            </a:pPr>
            <a:r>
              <a:rPr lang="he-IL" sz="3600" dirty="0">
                <a:latin typeface="Comic Sans MS"/>
                <a:cs typeface="+mn-cs"/>
              </a:rPr>
              <a:t>ומקורה במיתוסים אליליים שהשפיעו גם על התנ"ך... </a:t>
            </a:r>
          </a:p>
        </p:txBody>
      </p:sp>
      <p:sp>
        <p:nvSpPr>
          <p:cNvPr id="16" name="כותרת 1">
            <a:extLst>
              <a:ext uri="{FF2B5EF4-FFF2-40B4-BE49-F238E27FC236}">
                <a16:creationId xmlns:a16="http://schemas.microsoft.com/office/drawing/2014/main" id="{C551FF90-4D9F-45FB-AA22-DAAA0170211A}"/>
              </a:ext>
            </a:extLst>
          </p:cNvPr>
          <p:cNvSpPr txBox="1">
            <a:spLocks/>
          </p:cNvSpPr>
          <p:nvPr/>
        </p:nvSpPr>
        <p:spPr>
          <a:xfrm>
            <a:off x="7818467" y="268158"/>
            <a:ext cx="3916786" cy="7206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none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e-IL" sz="3600" b="0" dirty="0">
                <a:latin typeface="Comic Sans MS"/>
                <a:cs typeface="+mn-cs"/>
              </a:rPr>
              <a:t>פתרון אפשרי:</a:t>
            </a:r>
          </a:p>
        </p:txBody>
      </p:sp>
    </p:spTree>
    <p:extLst>
      <p:ext uri="{BB962C8B-B14F-4D97-AF65-F5344CB8AC3E}">
        <p14:creationId xmlns:p14="http://schemas.microsoft.com/office/powerpoint/2010/main" val="2319974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כותרת 1">
            <a:extLst>
              <a:ext uri="{FF2B5EF4-FFF2-40B4-BE49-F238E27FC236}">
                <a16:creationId xmlns:a16="http://schemas.microsoft.com/office/drawing/2014/main" id="{CF36CFC0-C388-4705-A2E3-EADBAA662DFB}"/>
              </a:ext>
            </a:extLst>
          </p:cNvPr>
          <p:cNvSpPr txBox="1">
            <a:spLocks/>
          </p:cNvSpPr>
          <p:nvPr/>
        </p:nvSpPr>
        <p:spPr>
          <a:xfrm>
            <a:off x="4586511" y="437743"/>
            <a:ext cx="7351208" cy="8278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none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e-IL" sz="5400" b="0" dirty="0">
                <a:latin typeface="Comic Sans MS"/>
                <a:cs typeface="+mn-cs"/>
              </a:rPr>
              <a:t>מיתוס הבריאה הבבלי</a:t>
            </a:r>
            <a:endParaRPr lang="he-IL" sz="5400" b="0" dirty="0">
              <a:solidFill>
                <a:srgbClr val="009DD9">
                  <a:lumMod val="50000"/>
                </a:srgbClr>
              </a:solidFill>
              <a:latin typeface="Comic Sans MS"/>
              <a:cs typeface="+mn-cs"/>
            </a:endParaRPr>
          </a:p>
        </p:txBody>
      </p:sp>
      <p:sp>
        <p:nvSpPr>
          <p:cNvPr id="8" name="כותרת 1">
            <a:extLst>
              <a:ext uri="{FF2B5EF4-FFF2-40B4-BE49-F238E27FC236}">
                <a16:creationId xmlns:a16="http://schemas.microsoft.com/office/drawing/2014/main" id="{80665F2D-847B-4DC1-B9F5-59A788C91276}"/>
              </a:ext>
            </a:extLst>
          </p:cNvPr>
          <p:cNvSpPr txBox="1">
            <a:spLocks/>
          </p:cNvSpPr>
          <p:nvPr/>
        </p:nvSpPr>
        <p:spPr>
          <a:xfrm>
            <a:off x="598095" y="5091169"/>
            <a:ext cx="5913848" cy="4607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none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e-IL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+mn-cs"/>
              </a:rPr>
              <a:t>מלחמתו של </a:t>
            </a:r>
            <a:r>
              <a:rPr lang="he-IL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+mn-cs"/>
              </a:rPr>
              <a:t>מרדוך</a:t>
            </a:r>
            <a:r>
              <a:rPr lang="he-IL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+mn-cs"/>
              </a:rPr>
              <a:t> </a:t>
            </a:r>
            <a:r>
              <a:rPr lang="he-IL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+mn-cs"/>
              </a:rPr>
              <a:t>בתיאמת</a:t>
            </a:r>
            <a:endParaRPr lang="he-IL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/>
              <a:cs typeface="+mn-cs"/>
            </a:endParaRP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F7BE5C69-FEFF-47BB-A646-F3D32E89AE5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8015" y="1265605"/>
            <a:ext cx="7887855" cy="3358412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תיבת טקסט 19">
            <a:extLst>
              <a:ext uri="{FF2B5EF4-FFF2-40B4-BE49-F238E27FC236}">
                <a16:creationId xmlns:a16="http://schemas.microsoft.com/office/drawing/2014/main" id="{15931177-4D7A-4DF1-AF5F-7B4D74771ED0}"/>
              </a:ext>
            </a:extLst>
          </p:cNvPr>
          <p:cNvSpPr txBox="1"/>
          <p:nvPr/>
        </p:nvSpPr>
        <p:spPr>
          <a:xfrm>
            <a:off x="987335" y="1376435"/>
            <a:ext cx="418736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he-IL" sz="3600" kern="0" dirty="0">
                <a:solidFill>
                  <a:srgbClr val="FFFFFF"/>
                </a:solidFill>
                <a:sym typeface="Arial"/>
              </a:rPr>
              <a:t>עבדיהו</a:t>
            </a:r>
          </a:p>
        </p:txBody>
      </p:sp>
      <p:sp>
        <p:nvSpPr>
          <p:cNvPr id="13" name="מלבן 12">
            <a:extLst>
              <a:ext uri="{FF2B5EF4-FFF2-40B4-BE49-F238E27FC236}">
                <a16:creationId xmlns:a16="http://schemas.microsoft.com/office/drawing/2014/main" id="{8179757A-DEB3-49DD-B3B9-BC317F787E9F}"/>
              </a:ext>
            </a:extLst>
          </p:cNvPr>
          <p:cNvSpPr/>
          <p:nvPr/>
        </p:nvSpPr>
        <p:spPr>
          <a:xfrm>
            <a:off x="5696168" y="252455"/>
            <a:ext cx="5506910" cy="34681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he-IL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אז נלחמו מרדוך ותיאמת</a:t>
            </a:r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he-IL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מרדוך פרש את רשתו ללכוד את תיאמת</a:t>
            </a:r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he-IL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ותיאמת פערה פיה לבלוע את מרדוך</a:t>
            </a:r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he-IL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מרדוך שלח בה רוח עזה</a:t>
            </a:r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he-IL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שמלאה את בטנה ונפחה אותה</a:t>
            </a:r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he-IL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אז ירה מרדוך חץ </a:t>
            </a:r>
            <a:r>
              <a:rPr lang="he-IL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בתיאמת</a:t>
            </a:r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he-IL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ביתר את גופה וביקע את ליבה</a:t>
            </a:r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he-IL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השליך אותה ודרך על </a:t>
            </a:r>
            <a:r>
              <a:rPr lang="he-IL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גויתה</a:t>
            </a:r>
            <a:r>
              <a:rPr lang="he-IL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מלבן 2">
            <a:extLst>
              <a:ext uri="{FF2B5EF4-FFF2-40B4-BE49-F238E27FC236}">
                <a16:creationId xmlns:a16="http://schemas.microsoft.com/office/drawing/2014/main" id="{5A6369F5-32E9-4B4F-9762-0CB13A05F276}"/>
              </a:ext>
            </a:extLst>
          </p:cNvPr>
          <p:cNvSpPr/>
          <p:nvPr/>
        </p:nvSpPr>
        <p:spPr>
          <a:xfrm>
            <a:off x="1038705" y="3777322"/>
            <a:ext cx="7262813" cy="2197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</a:pPr>
            <a:r>
              <a:rPr lang="he-IL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באלתו חסרת הרחמים מחץ </a:t>
            </a:r>
            <a:r>
              <a:rPr lang="he-IL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גולגלתה</a:t>
            </a:r>
            <a:endParaRPr lang="he-IL" sz="24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</a:pPr>
            <a:r>
              <a:rPr lang="he-IL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וחתך את ורידיה.</a:t>
            </a:r>
          </a:p>
          <a:p>
            <a:pPr lvl="0" algn="just">
              <a:lnSpc>
                <a:spcPct val="115000"/>
              </a:lnSpc>
            </a:pPr>
            <a:r>
              <a:rPr lang="he-IL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דמה נשפך, והרוח הצפונית נשאה אותו למקום לא נודע.</a:t>
            </a:r>
          </a:p>
          <a:p>
            <a:pPr lvl="0" algn="just">
              <a:lnSpc>
                <a:spcPct val="115000"/>
              </a:lnSpc>
            </a:pPr>
            <a:r>
              <a:rPr lang="he-IL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האדון (=האל מרדוך) התבונן </a:t>
            </a:r>
            <a:r>
              <a:rPr lang="he-IL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בגויתה</a:t>
            </a:r>
            <a:endParaRPr lang="he-IL" sz="24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</a:pPr>
            <a:r>
              <a:rPr lang="he-IL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וחשב כיצד יוכל לברוא ממנה בריאה חדשה. </a:t>
            </a:r>
            <a:endParaRPr lang="he-IL" dirty="0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C6A519A3-563A-4670-AB3E-74A1E081F47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905" y="252455"/>
            <a:ext cx="5746227" cy="3543337"/>
          </a:xfrm>
          <a:prstGeom prst="rect">
            <a:avLst/>
          </a:prstGeom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F58FBCC3-C1A2-4AAA-9CF5-E3B6AC27D4C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904" y="225457"/>
            <a:ext cx="5746227" cy="3551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97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79A163EE-A310-4422-8814-5D878FE8D95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2904" y="689675"/>
            <a:ext cx="6581110" cy="4180276"/>
          </a:xfrm>
          <a:prstGeom prst="rect">
            <a:avLst/>
          </a:prstGeom>
        </p:spPr>
      </p:pic>
      <p:sp>
        <p:nvSpPr>
          <p:cNvPr id="10" name="מלבן 9">
            <a:extLst>
              <a:ext uri="{FF2B5EF4-FFF2-40B4-BE49-F238E27FC236}">
                <a16:creationId xmlns:a16="http://schemas.microsoft.com/office/drawing/2014/main" id="{6D128677-3980-48EE-BB01-445BC659B7A4}"/>
              </a:ext>
            </a:extLst>
          </p:cNvPr>
          <p:cNvSpPr/>
          <p:nvPr/>
        </p:nvSpPr>
        <p:spPr>
          <a:xfrm>
            <a:off x="6477856" y="690981"/>
            <a:ext cx="5326768" cy="347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he-IL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הוא חילק את גופה לשני חלקים</a:t>
            </a:r>
            <a:r>
              <a:rPr lang="he-IL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algn="just">
              <a:lnSpc>
                <a:spcPct val="115000"/>
              </a:lnSpc>
            </a:pPr>
            <a:r>
              <a:rPr lang="he-IL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מחצי גופה נטה את השמים כיריעה,</a:t>
            </a:r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he-IL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יצר בשמים כוכבים בדמות האלים, מזלות</a:t>
            </a:r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he-IL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ציוה</a:t>
            </a:r>
            <a:r>
              <a:rPr lang="he-IL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על הירח לזרוח בלילות,</a:t>
            </a:r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he-IL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ציוה</a:t>
            </a:r>
            <a:r>
              <a:rPr lang="he-IL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על השמש לזרוח בימים</a:t>
            </a:r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he-IL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מחצי גופה (השני של תיאמת) יסד את הארץ, יצר ימים</a:t>
            </a:r>
          </a:p>
        </p:txBody>
      </p:sp>
      <p:sp>
        <p:nvSpPr>
          <p:cNvPr id="4" name="מלבן 3">
            <a:extLst>
              <a:ext uri="{FF2B5EF4-FFF2-40B4-BE49-F238E27FC236}">
                <a16:creationId xmlns:a16="http://schemas.microsoft.com/office/drawing/2014/main" id="{BA751849-79F7-44DF-977F-BCAA63BF3460}"/>
              </a:ext>
            </a:extLst>
          </p:cNvPr>
          <p:cNvSpPr/>
          <p:nvPr/>
        </p:nvSpPr>
        <p:spPr>
          <a:xfrm>
            <a:off x="2892175" y="4735154"/>
            <a:ext cx="6128535" cy="148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</a:pPr>
            <a:r>
              <a:rPr lang="he-IL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הציב עליהם מחיצה ושומרים</a:t>
            </a:r>
          </a:p>
          <a:p>
            <a:pPr lvl="0" algn="just">
              <a:lnSpc>
                <a:spcPct val="115000"/>
              </a:lnSpc>
            </a:pPr>
            <a:r>
              <a:rPr lang="he-IL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כדי שהמים לא יוכלו להימלט.</a:t>
            </a:r>
            <a:endParaRPr lang="en-US" sz="24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</a:pPr>
            <a:r>
              <a:rPr lang="he-IL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נאספו כל האלים...והשתחוו לפניו "יחי המלך".</a:t>
            </a:r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409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4"/>
          <p:cNvSpPr>
            <a:spLocks noGrp="1"/>
          </p:cNvSpPr>
          <p:nvPr>
            <p:ph type="ctrTitle"/>
          </p:nvPr>
        </p:nvSpPr>
        <p:spPr>
          <a:xfrm>
            <a:off x="849745" y="1491144"/>
            <a:ext cx="10760364" cy="1704639"/>
          </a:xfrm>
        </p:spPr>
        <p:txBody>
          <a:bodyPr/>
          <a:lstStyle/>
          <a:p>
            <a:r>
              <a:rPr lang="he-IL" sz="4400" dirty="0">
                <a:latin typeface="Varela Round" panose="00000500000000000000" pitchFamily="2" charset="-79"/>
                <a:cs typeface="Varela Round" panose="00000500000000000000" pitchFamily="2" charset="-79"/>
              </a:rPr>
              <a:t>סיפור הבריאה הראשון - חלק ב'</a:t>
            </a:r>
            <a:br>
              <a:rPr lang="he-IL" sz="4400" dirty="0">
                <a:latin typeface="Varela Round" panose="00000500000000000000" pitchFamily="2" charset="-79"/>
                <a:cs typeface="Varela Round" panose="00000500000000000000" pitchFamily="2" charset="-79"/>
              </a:rPr>
            </a:br>
            <a:r>
              <a:rPr lang="he-IL" sz="3600" dirty="0">
                <a:latin typeface="Varela Round" panose="00000500000000000000" pitchFamily="2" charset="-79"/>
                <a:cs typeface="Varela Round" panose="00000500000000000000" pitchFamily="2" charset="-79"/>
              </a:rPr>
              <a:t>בראשית א' - ב' פסוקים א-ג</a:t>
            </a:r>
            <a:endParaRPr lang="he-IL" sz="5400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7" name="כותרת משנה 6"/>
          <p:cNvSpPr>
            <a:spLocks noGrp="1"/>
          </p:cNvSpPr>
          <p:nvPr>
            <p:ph type="subTitle" idx="1"/>
          </p:nvPr>
        </p:nvSpPr>
        <p:spPr>
          <a:xfrm>
            <a:off x="1973478" y="3195783"/>
            <a:ext cx="8243455" cy="642090"/>
          </a:xfrm>
        </p:spPr>
        <p:txBody>
          <a:bodyPr/>
          <a:lstStyle/>
          <a:p>
            <a:r>
              <a:rPr lang="he-IL" sz="3200" dirty="0">
                <a:latin typeface="Varela Round" panose="00000500000000000000" pitchFamily="2" charset="-79"/>
                <a:cs typeface="Varela Round" panose="00000500000000000000" pitchFamily="2" charset="-79"/>
                <a:sym typeface="Varela Round"/>
              </a:rPr>
              <a:t>תנ"ך לבגרות: כיתות י'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idx="10"/>
          </p:nvPr>
        </p:nvSpPr>
        <p:spPr>
          <a:xfrm>
            <a:off x="3719945" y="3748196"/>
            <a:ext cx="4750522" cy="720000"/>
          </a:xfrm>
        </p:spPr>
        <p:txBody>
          <a:bodyPr/>
          <a:lstStyle/>
          <a:p>
            <a:r>
              <a:rPr lang="he-IL" sz="3200" b="1" dirty="0">
                <a:latin typeface="Varela Round" panose="00000500000000000000" pitchFamily="2" charset="-79"/>
                <a:cs typeface="Varela Round" panose="00000500000000000000" pitchFamily="2" charset="-79"/>
                <a:sym typeface="Varela Round"/>
              </a:rPr>
              <a:t>המורה: רויטל מימון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1">
            <a:extLst>
              <a:ext uri="{FF2B5EF4-FFF2-40B4-BE49-F238E27FC236}">
                <a16:creationId xmlns:a16="http://schemas.microsoft.com/office/drawing/2014/main" id="{80665F2D-847B-4DC1-B9F5-59A788C91276}"/>
              </a:ext>
            </a:extLst>
          </p:cNvPr>
          <p:cNvSpPr txBox="1">
            <a:spLocks/>
          </p:cNvSpPr>
          <p:nvPr/>
        </p:nvSpPr>
        <p:spPr>
          <a:xfrm>
            <a:off x="2348267" y="5940554"/>
            <a:ext cx="5913848" cy="4607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none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e-IL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+mn-cs"/>
              </a:rPr>
              <a:t>מלחמתה של ענת בשר של ים</a:t>
            </a:r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2D0AC755-9C77-4C0A-9617-DF785C23BA7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25" b="98750" l="0" r="100000">
                        <a14:foregroundMark x1="14917" y1="7500" x2="24862" y2="5833"/>
                        <a14:foregroundMark x1="35359" y1="5833" x2="40884" y2="6458"/>
                        <a14:foregroundMark x1="41989" y1="6667" x2="43646" y2="6667"/>
                        <a14:foregroundMark x1="64088" y1="12083" x2="70718" y2="12917"/>
                        <a14:foregroundMark x1="70718" y1="12917" x2="70718" y2="12917"/>
                        <a14:foregroundMark x1="9945" y1="19792" x2="9945" y2="19792"/>
                        <a14:foregroundMark x1="7735" y1="18958" x2="16022" y2="22083"/>
                        <a14:foregroundMark x1="8287" y1="20000" x2="8287" y2="20000"/>
                        <a14:foregroundMark x1="9945" y1="20417" x2="13260" y2="21667"/>
                        <a14:foregroundMark x1="13260" y1="21875" x2="29282" y2="25000"/>
                        <a14:foregroundMark x1="31492" y1="30000" x2="32044" y2="31250"/>
                        <a14:foregroundMark x1="69061" y1="27708" x2="74586" y2="28542"/>
                        <a14:foregroundMark x1="74586" y1="28542" x2="79006" y2="30417"/>
                        <a14:foregroundMark x1="70718" y1="27708" x2="70718" y2="27708"/>
                        <a14:foregroundMark x1="69061" y1="27292" x2="69061" y2="27292"/>
                        <a14:foregroundMark x1="67403" y1="27292" x2="77901" y2="29167"/>
                        <a14:foregroundMark x1="33149" y1="9375" x2="33149" y2="9375"/>
                        <a14:foregroundMark x1="30939" y1="6250" x2="30939" y2="6250"/>
                        <a14:foregroundMark x1="17127" y1="23958" x2="23204" y2="25000"/>
                        <a14:backgroundMark x1="81215" y1="83542" x2="74033" y2="97708"/>
                        <a14:backgroundMark x1="73481" y1="97500" x2="70166" y2="99583"/>
                        <a14:backgroundMark x1="82320" y1="83125" x2="82320" y2="83125"/>
                        <a14:backgroundMark x1="80663" y1="83542" x2="80663" y2="83542"/>
                        <a14:backgroundMark x1="78453" y1="83958" x2="80663" y2="83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6233" y="283975"/>
            <a:ext cx="3321815" cy="6616312"/>
          </a:xfrm>
          <a:prstGeom prst="rect">
            <a:avLst/>
          </a:prstGeom>
        </p:spPr>
      </p:pic>
      <p:sp>
        <p:nvSpPr>
          <p:cNvPr id="6" name="כותרת 1">
            <a:extLst>
              <a:ext uri="{FF2B5EF4-FFF2-40B4-BE49-F238E27FC236}">
                <a16:creationId xmlns:a16="http://schemas.microsoft.com/office/drawing/2014/main" id="{CF36CFC0-C388-4705-A2E3-EADBAA662DFB}"/>
              </a:ext>
            </a:extLst>
          </p:cNvPr>
          <p:cNvSpPr txBox="1">
            <a:spLocks/>
          </p:cNvSpPr>
          <p:nvPr/>
        </p:nvSpPr>
        <p:spPr>
          <a:xfrm>
            <a:off x="4586511" y="437743"/>
            <a:ext cx="7351208" cy="8278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none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e-IL" sz="5400" b="0" dirty="0">
                <a:latin typeface="Comic Sans MS"/>
                <a:cs typeface="+mn-cs"/>
              </a:rPr>
              <a:t>מיתוס הבריאה הכנעני</a:t>
            </a:r>
            <a:endParaRPr lang="he-IL" sz="5400" b="0" dirty="0">
              <a:solidFill>
                <a:srgbClr val="009DD9">
                  <a:lumMod val="50000"/>
                </a:srgbClr>
              </a:solidFill>
              <a:latin typeface="Comic Sans MS"/>
              <a:cs typeface="+mn-cs"/>
            </a:endParaRPr>
          </a:p>
        </p:txBody>
      </p:sp>
      <p:pic>
        <p:nvPicPr>
          <p:cNvPr id="9" name="תמונה 8">
            <a:extLst>
              <a:ext uri="{FF2B5EF4-FFF2-40B4-BE49-F238E27FC236}">
                <a16:creationId xmlns:a16="http://schemas.microsoft.com/office/drawing/2014/main" id="{552BC12C-D420-4901-AC2E-223F75B1DCF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6528" y="1576535"/>
            <a:ext cx="2973293" cy="5029293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0997DA94-67CA-41C3-A747-7005F755EF4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0058" y="1072692"/>
            <a:ext cx="4359018" cy="471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688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תיבת טקסט 13">
            <a:extLst>
              <a:ext uri="{FF2B5EF4-FFF2-40B4-BE49-F238E27FC236}">
                <a16:creationId xmlns:a16="http://schemas.microsoft.com/office/drawing/2014/main" id="{A4EE0BB5-86E4-4CDE-AD70-0CBB26C62949}"/>
              </a:ext>
            </a:extLst>
          </p:cNvPr>
          <p:cNvSpPr txBox="1"/>
          <p:nvPr/>
        </p:nvSpPr>
        <p:spPr>
          <a:xfrm>
            <a:off x="-24056" y="860997"/>
            <a:ext cx="3887932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400" b="1" dirty="0">
                <a:solidFill>
                  <a:srgbClr val="FA00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האלה ענת</a:t>
            </a:r>
            <a:r>
              <a:rPr lang="he-IL" sz="2400" dirty="0"/>
              <a:t>, אלת הפריון והמלחמה הכנענית.</a:t>
            </a:r>
          </a:p>
          <a:p>
            <a:r>
              <a:rPr lang="he-IL" sz="2400" dirty="0"/>
              <a:t>ענת עומדת באמצע על אריה.</a:t>
            </a:r>
          </a:p>
        </p:txBody>
      </p:sp>
      <p:sp>
        <p:nvSpPr>
          <p:cNvPr id="17" name="מלבן 16">
            <a:extLst>
              <a:ext uri="{FF2B5EF4-FFF2-40B4-BE49-F238E27FC236}">
                <a16:creationId xmlns:a16="http://schemas.microsoft.com/office/drawing/2014/main" id="{C2CAB66C-A2C9-4338-9FD3-A6AC2D923A72}"/>
              </a:ext>
            </a:extLst>
          </p:cNvPr>
          <p:cNvSpPr/>
          <p:nvPr/>
        </p:nvSpPr>
        <p:spPr>
          <a:xfrm>
            <a:off x="4340338" y="3959832"/>
            <a:ext cx="308883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1050" dirty="0"/>
              <a:t>Deir El-Medina, Egypt, c. 1300-1200 BC.</a:t>
            </a:r>
          </a:p>
          <a:p>
            <a:pPr algn="l" rtl="0"/>
            <a:r>
              <a:rPr lang="en-US" sz="1050" dirty="0"/>
              <a:t>Photograph by Zev Radovan</a:t>
            </a:r>
            <a:endParaRPr lang="he-IL" sz="1050" dirty="0"/>
          </a:p>
        </p:txBody>
      </p:sp>
      <p:pic>
        <p:nvPicPr>
          <p:cNvPr id="18" name="תמונה 17">
            <a:extLst>
              <a:ext uri="{FF2B5EF4-FFF2-40B4-BE49-F238E27FC236}">
                <a16:creationId xmlns:a16="http://schemas.microsoft.com/office/drawing/2014/main" id="{383F2FDB-DEA1-450C-B00D-DF9F10DDB6C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1926" y="108155"/>
            <a:ext cx="2696951" cy="520126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9" name="מלבן 18">
            <a:extLst>
              <a:ext uri="{FF2B5EF4-FFF2-40B4-BE49-F238E27FC236}">
                <a16:creationId xmlns:a16="http://schemas.microsoft.com/office/drawing/2014/main" id="{5F3BBEF2-1F4B-452E-AD1B-5AB8C4D4B17B}"/>
              </a:ext>
            </a:extLst>
          </p:cNvPr>
          <p:cNvSpPr/>
          <p:nvPr/>
        </p:nvSpPr>
        <p:spPr>
          <a:xfrm>
            <a:off x="1130710" y="4567322"/>
            <a:ext cx="67744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e-IL" sz="2400" dirty="0">
                <a:solidFill>
                  <a:prstClr val="black"/>
                </a:solidFill>
              </a:rPr>
              <a:t>בשמאלה היא מגישה לוטוס, צמח פיתוי, לאל מצרי.</a:t>
            </a:r>
          </a:p>
          <a:p>
            <a:pPr lvl="0"/>
            <a:r>
              <a:rPr lang="he-IL" sz="2400" dirty="0">
                <a:solidFill>
                  <a:prstClr val="black"/>
                </a:solidFill>
              </a:rPr>
              <a:t>מימינה עומד רשף, אל המלחמה הכנעני לו היא מציעה זר של נחשים.</a:t>
            </a:r>
          </a:p>
        </p:txBody>
      </p:sp>
      <p:pic>
        <p:nvPicPr>
          <p:cNvPr id="20" name="תמונה 19">
            <a:extLst>
              <a:ext uri="{FF2B5EF4-FFF2-40B4-BE49-F238E27FC236}">
                <a16:creationId xmlns:a16="http://schemas.microsoft.com/office/drawing/2014/main" id="{5305C57F-2250-4794-8F9D-AA7F63AF0CD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1924" y="-47960"/>
            <a:ext cx="4462659" cy="396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3785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D67B6E45-68E8-4634-A7B3-65C57A2C2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82" b="97500" l="10000" r="90000">
                        <a14:foregroundMark x1="58462" y1="4318" x2="63077" y2="10682"/>
                        <a14:foregroundMark x1="53846" y1="3864" x2="53846" y2="3864"/>
                        <a14:foregroundMark x1="55385" y1="5000" x2="55385" y2="5000"/>
                        <a14:foregroundMark x1="55385" y1="5000" x2="55385" y2="5000"/>
                        <a14:foregroundMark x1="54615" y1="4545" x2="55769" y2="5682"/>
                        <a14:foregroundMark x1="55769" y1="5682" x2="55000" y2="4545"/>
                        <a14:foregroundMark x1="55385" y1="3409" x2="55385" y2="3409"/>
                        <a14:foregroundMark x1="55385" y1="3409" x2="53462" y2="5227"/>
                        <a14:foregroundMark x1="58077" y1="90000" x2="58846" y2="97045"/>
                        <a14:foregroundMark x1="58846" y1="97045" x2="57692" y2="9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53748" y="123659"/>
            <a:ext cx="2538165" cy="4295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9BC7CB45-6AAC-484B-8191-B7E2B4AD0F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5185" y="3224278"/>
            <a:ext cx="6145958" cy="3510063"/>
          </a:xfrm>
          <a:prstGeom prst="rect">
            <a:avLst/>
          </a:prstGeom>
        </p:spPr>
      </p:pic>
      <p:pic>
        <p:nvPicPr>
          <p:cNvPr id="12" name="Picture 4" descr="בעל">
            <a:extLst>
              <a:ext uri="{FF2B5EF4-FFF2-40B4-BE49-F238E27FC236}">
                <a16:creationId xmlns:a16="http://schemas.microsoft.com/office/drawing/2014/main" id="{46787249-9389-4AFA-82CF-BCE4FB763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81" b="98492" l="10000" r="90000">
                        <a14:foregroundMark x1="51444" y1="7057" x2="51444" y2="7057"/>
                        <a14:foregroundMark x1="50111" y1="4041" x2="50111" y2="4041"/>
                        <a14:foregroundMark x1="51778" y1="4343" x2="53667" y2="5247"/>
                        <a14:foregroundMark x1="53000" y1="4885" x2="53000" y2="4885"/>
                        <a14:foregroundMark x1="54444" y1="6815" x2="54444" y2="6815"/>
                        <a14:foregroundMark x1="59144" y1="91884" x2="61889" y2="96984"/>
                        <a14:foregroundMark x1="60667" y1="97889" x2="60667" y2="97889"/>
                        <a14:foregroundMark x1="60667" y1="97889" x2="62778" y2="98492"/>
                        <a14:backgroundMark x1="62889" y1="43546" x2="62889" y2="43546"/>
                        <a14:backgroundMark x1="63000" y1="47768" x2="63000" y2="47768"/>
                        <a14:backgroundMark x1="68750" y1="90419" x2="66544" y2="934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4752" y="1974264"/>
            <a:ext cx="2583884" cy="4760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מלבן 13">
            <a:extLst>
              <a:ext uri="{FF2B5EF4-FFF2-40B4-BE49-F238E27FC236}">
                <a16:creationId xmlns:a16="http://schemas.microsoft.com/office/drawing/2014/main" id="{455D1C95-2CF0-40C9-A239-0BF5E2D8974E}"/>
              </a:ext>
            </a:extLst>
          </p:cNvPr>
          <p:cNvSpPr/>
          <p:nvPr/>
        </p:nvSpPr>
        <p:spPr>
          <a:xfrm>
            <a:off x="3498574" y="694995"/>
            <a:ext cx="8086366" cy="35100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200"/>
              </a:spcBef>
            </a:pPr>
            <a:r>
              <a:rPr lang="he-IL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מיהו אויבו של </a:t>
            </a:r>
            <a:r>
              <a:rPr lang="he-IL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בעל</a:t>
            </a:r>
            <a:r>
              <a:rPr lang="he-IL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הקם מול רוכב ערבות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1200"/>
              </a:spcBef>
            </a:pPr>
            <a:r>
              <a:rPr lang="he-IL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אני הכיתי את </a:t>
            </a:r>
            <a:r>
              <a:rPr lang="he-IL" sz="32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אל הים</a:t>
            </a:r>
            <a:r>
              <a:rPr lang="he-IL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ואת נהרי האל הרבים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1200"/>
              </a:spcBef>
            </a:pPr>
            <a:r>
              <a:rPr lang="he-IL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אני הכיתי את </a:t>
            </a:r>
            <a:r>
              <a:rPr lang="he-IL" sz="32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התנין</a:t>
            </a:r>
            <a:r>
              <a:rPr lang="he-IL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1200"/>
              </a:spcBef>
            </a:pPr>
            <a:r>
              <a:rPr lang="he-IL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ומחצתי את </a:t>
            </a:r>
            <a:r>
              <a:rPr lang="he-IL" sz="32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נחש עקלתון</a:t>
            </a:r>
            <a:r>
              <a:rPr lang="he-IL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</a:p>
          <a:p>
            <a:pPr algn="just">
              <a:lnSpc>
                <a:spcPct val="115000"/>
              </a:lnSpc>
              <a:spcBef>
                <a:spcPts val="1200"/>
              </a:spcBef>
            </a:pPr>
            <a:r>
              <a:rPr lang="he-IL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בעל שבעת הראשים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39016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כותרת 1">
            <a:extLst>
              <a:ext uri="{FF2B5EF4-FFF2-40B4-BE49-F238E27FC236}">
                <a16:creationId xmlns:a16="http://schemas.microsoft.com/office/drawing/2014/main" id="{CF36CFC0-C388-4705-A2E3-EADBAA662DFB}"/>
              </a:ext>
            </a:extLst>
          </p:cNvPr>
          <p:cNvSpPr txBox="1">
            <a:spLocks/>
          </p:cNvSpPr>
          <p:nvPr/>
        </p:nvSpPr>
        <p:spPr>
          <a:xfrm>
            <a:off x="3634882" y="437743"/>
            <a:ext cx="8302837" cy="8278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none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e-IL" sz="5400" b="0" dirty="0">
                <a:latin typeface="Comic Sans MS"/>
                <a:cs typeface="+mn-cs"/>
              </a:rPr>
              <a:t>שרידים מיתולוגיים בתנ"ך</a:t>
            </a:r>
            <a:endParaRPr lang="he-IL" sz="5400" b="0" dirty="0">
              <a:solidFill>
                <a:srgbClr val="009DD9">
                  <a:lumMod val="50000"/>
                </a:srgbClr>
              </a:solidFill>
              <a:latin typeface="Comic Sans MS"/>
              <a:cs typeface="+mn-cs"/>
            </a:endParaRP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3F3AAEB7-AFF7-4FEA-BE1B-07F311A58C5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2775" y="1414196"/>
            <a:ext cx="7285796" cy="2959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774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מלבן 12">
            <a:extLst>
              <a:ext uri="{FF2B5EF4-FFF2-40B4-BE49-F238E27FC236}">
                <a16:creationId xmlns:a16="http://schemas.microsoft.com/office/drawing/2014/main" id="{ADFAB111-466E-4090-8B51-33939B38544A}"/>
              </a:ext>
            </a:extLst>
          </p:cNvPr>
          <p:cNvSpPr/>
          <p:nvPr/>
        </p:nvSpPr>
        <p:spPr>
          <a:xfrm>
            <a:off x="200983" y="2000604"/>
            <a:ext cx="4708307" cy="2856791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b="1" dirty="0"/>
          </a:p>
        </p:txBody>
      </p:sp>
      <p:sp>
        <p:nvSpPr>
          <p:cNvPr id="15" name="מלבן 14">
            <a:extLst>
              <a:ext uri="{FF2B5EF4-FFF2-40B4-BE49-F238E27FC236}">
                <a16:creationId xmlns:a16="http://schemas.microsoft.com/office/drawing/2014/main" id="{3E4B4AE9-229A-43CC-B6AC-635E1BF2944D}"/>
              </a:ext>
            </a:extLst>
          </p:cNvPr>
          <p:cNvSpPr/>
          <p:nvPr/>
        </p:nvSpPr>
        <p:spPr>
          <a:xfrm>
            <a:off x="6636517" y="2639190"/>
            <a:ext cx="5352913" cy="2554358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he-IL" b="1" dirty="0"/>
          </a:p>
        </p:txBody>
      </p:sp>
      <p:sp>
        <p:nvSpPr>
          <p:cNvPr id="16" name="מלבן 15">
            <a:extLst>
              <a:ext uri="{FF2B5EF4-FFF2-40B4-BE49-F238E27FC236}">
                <a16:creationId xmlns:a16="http://schemas.microsoft.com/office/drawing/2014/main" id="{5E42A50E-3A95-4EAD-9546-E8BFD9E3FA5F}"/>
              </a:ext>
            </a:extLst>
          </p:cNvPr>
          <p:cNvSpPr/>
          <p:nvPr/>
        </p:nvSpPr>
        <p:spPr>
          <a:xfrm flipV="1">
            <a:off x="8787071" y="1266526"/>
            <a:ext cx="3202359" cy="1232455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b="1" dirty="0"/>
          </a:p>
        </p:txBody>
      </p:sp>
      <p:sp>
        <p:nvSpPr>
          <p:cNvPr id="9" name="מלבן 8">
            <a:extLst>
              <a:ext uri="{FF2B5EF4-FFF2-40B4-BE49-F238E27FC236}">
                <a16:creationId xmlns:a16="http://schemas.microsoft.com/office/drawing/2014/main" id="{29495B71-9877-44E9-A192-189921457C7B}"/>
              </a:ext>
            </a:extLst>
          </p:cNvPr>
          <p:cNvSpPr/>
          <p:nvPr/>
        </p:nvSpPr>
        <p:spPr>
          <a:xfrm>
            <a:off x="914400" y="172871"/>
            <a:ext cx="11124425" cy="952736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b="1" dirty="0"/>
          </a:p>
        </p:txBody>
      </p:sp>
      <p:sp>
        <p:nvSpPr>
          <p:cNvPr id="6" name="כותרת 1">
            <a:extLst>
              <a:ext uri="{FF2B5EF4-FFF2-40B4-BE49-F238E27FC236}">
                <a16:creationId xmlns:a16="http://schemas.microsoft.com/office/drawing/2014/main" id="{51C9E795-1A75-4434-90B7-23BEC6A9E9B3}"/>
              </a:ext>
            </a:extLst>
          </p:cNvPr>
          <p:cNvSpPr txBox="1">
            <a:spLocks/>
          </p:cNvSpPr>
          <p:nvPr/>
        </p:nvSpPr>
        <p:spPr>
          <a:xfrm>
            <a:off x="1009449" y="-30529"/>
            <a:ext cx="11075031" cy="13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none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just">
              <a:spcBef>
                <a:spcPts val="1200"/>
              </a:spcBef>
            </a:pPr>
            <a:r>
              <a:rPr lang="he-IL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+mn-cs"/>
              </a:rPr>
              <a:t>ישעיהו כ"ז א</a:t>
            </a:r>
            <a:r>
              <a:rPr lang="he-IL" sz="2800" dirty="0">
                <a:latin typeface="Comic Sans MS"/>
                <a:cs typeface="+mn-cs"/>
              </a:rPr>
              <a:t>: </a:t>
            </a:r>
            <a:r>
              <a:rPr lang="he-IL" sz="2800" b="0" dirty="0">
                <a:latin typeface="Comic Sans MS"/>
                <a:cs typeface="+mn-cs"/>
              </a:rPr>
              <a:t>בַּיּוֹם הַהוּא יִפְקֹד ה' בְּחַרְבּוֹ הַקָּשָׁה וְהַגְּדוֹלָה וְהַחֲזָקָה, עַל </a:t>
            </a:r>
            <a:r>
              <a:rPr lang="he-IL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+mn-cs"/>
              </a:rPr>
              <a:t>לִוְיָתָן</a:t>
            </a:r>
            <a:r>
              <a:rPr lang="he-IL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+mn-cs"/>
              </a:rPr>
              <a:t> </a:t>
            </a:r>
            <a:r>
              <a:rPr lang="he-IL" sz="2800" b="0" dirty="0">
                <a:latin typeface="Comic Sans MS"/>
                <a:cs typeface="+mn-cs"/>
              </a:rPr>
              <a:t>נָחָשׁ בָּרִחַ, וְעַל </a:t>
            </a:r>
            <a:r>
              <a:rPr lang="he-IL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+mn-cs"/>
              </a:rPr>
              <a:t>לִוְיָתָן</a:t>
            </a:r>
            <a:r>
              <a:rPr lang="he-IL" sz="2800" b="0" dirty="0">
                <a:latin typeface="Comic Sans MS"/>
                <a:cs typeface="+mn-cs"/>
              </a:rPr>
              <a:t>, נָחָשׁ עֲקַלָּתוֹן; וְהָרַג </a:t>
            </a:r>
            <a:r>
              <a:rPr lang="he-IL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+mn-cs"/>
              </a:rPr>
              <a:t>אֶת-הַתַּנִּין</a:t>
            </a:r>
            <a:r>
              <a:rPr lang="he-IL" sz="2800" b="0" dirty="0">
                <a:latin typeface="Comic Sans MS"/>
                <a:cs typeface="+mn-cs"/>
              </a:rPr>
              <a:t>, אֲשֶׁר </a:t>
            </a:r>
            <a:r>
              <a:rPr lang="he-IL" sz="28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+mn-cs"/>
              </a:rPr>
              <a:t>בַּיָּם</a:t>
            </a:r>
            <a:r>
              <a:rPr lang="he-IL" sz="2800" b="0" dirty="0">
                <a:latin typeface="Comic Sans MS"/>
                <a:cs typeface="+mn-cs"/>
              </a:rPr>
              <a:t>. </a:t>
            </a:r>
          </a:p>
        </p:txBody>
      </p:sp>
      <p:sp>
        <p:nvSpPr>
          <p:cNvPr id="10" name="כותרת 1">
            <a:extLst>
              <a:ext uri="{FF2B5EF4-FFF2-40B4-BE49-F238E27FC236}">
                <a16:creationId xmlns:a16="http://schemas.microsoft.com/office/drawing/2014/main" id="{0923B121-F70E-4142-AA72-60B9849FE854}"/>
              </a:ext>
            </a:extLst>
          </p:cNvPr>
          <p:cNvSpPr txBox="1">
            <a:spLocks/>
          </p:cNvSpPr>
          <p:nvPr/>
        </p:nvSpPr>
        <p:spPr>
          <a:xfrm>
            <a:off x="8756072" y="1311081"/>
            <a:ext cx="3282753" cy="11401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none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just">
              <a:spcBef>
                <a:spcPts val="0"/>
              </a:spcBef>
            </a:pPr>
            <a:r>
              <a:rPr lang="he-IL" sz="2800" dirty="0">
                <a:latin typeface="Comic Sans MS"/>
                <a:cs typeface="+mn-cs"/>
              </a:rPr>
              <a:t>איוב ז' </a:t>
            </a:r>
            <a:r>
              <a:rPr lang="he-IL" sz="2800" dirty="0" err="1">
                <a:latin typeface="Comic Sans MS"/>
                <a:cs typeface="+mn-cs"/>
              </a:rPr>
              <a:t>יב</a:t>
            </a:r>
            <a:r>
              <a:rPr lang="he-IL" sz="2800" b="0" dirty="0">
                <a:latin typeface="Comic Sans MS"/>
                <a:cs typeface="+mn-cs"/>
              </a:rPr>
              <a:t>: </a:t>
            </a:r>
            <a:r>
              <a:rPr lang="he-IL" sz="28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+mn-cs"/>
              </a:rPr>
              <a:t>הֲיָם</a:t>
            </a:r>
            <a:r>
              <a:rPr lang="he-IL" sz="2800" b="0" dirty="0">
                <a:latin typeface="Comic Sans MS"/>
                <a:cs typeface="+mn-cs"/>
              </a:rPr>
              <a:t>-אָנִי,</a:t>
            </a:r>
          </a:p>
          <a:p>
            <a:pPr algn="just">
              <a:spcBef>
                <a:spcPts val="0"/>
              </a:spcBef>
            </a:pPr>
            <a:r>
              <a:rPr lang="he-IL" sz="2800" b="0" dirty="0">
                <a:latin typeface="Comic Sans MS"/>
                <a:cs typeface="+mn-cs"/>
              </a:rPr>
              <a:t>אִם-</a:t>
            </a:r>
            <a:r>
              <a:rPr lang="he-IL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+mn-cs"/>
              </a:rPr>
              <a:t>תַּנִּין</a:t>
            </a:r>
            <a:r>
              <a:rPr lang="he-IL" sz="2800" b="0" dirty="0">
                <a:latin typeface="Comic Sans MS"/>
                <a:cs typeface="+mn-cs"/>
              </a:rPr>
              <a:t>:  </a:t>
            </a:r>
          </a:p>
          <a:p>
            <a:pPr algn="just">
              <a:spcBef>
                <a:spcPts val="0"/>
              </a:spcBef>
            </a:pPr>
            <a:r>
              <a:rPr lang="he-IL" sz="2800" b="0" dirty="0">
                <a:latin typeface="Comic Sans MS"/>
                <a:cs typeface="+mn-cs"/>
              </a:rPr>
              <a:t>כִּי-תָשִׂים עָלַי מִשְׁמָר.</a:t>
            </a:r>
          </a:p>
        </p:txBody>
      </p:sp>
      <p:sp>
        <p:nvSpPr>
          <p:cNvPr id="12" name="כותרת 1">
            <a:extLst>
              <a:ext uri="{FF2B5EF4-FFF2-40B4-BE49-F238E27FC236}">
                <a16:creationId xmlns:a16="http://schemas.microsoft.com/office/drawing/2014/main" id="{829A3C05-5F57-444C-AB4D-2F4C1E4F4B50}"/>
              </a:ext>
            </a:extLst>
          </p:cNvPr>
          <p:cNvSpPr txBox="1">
            <a:spLocks/>
          </p:cNvSpPr>
          <p:nvPr/>
        </p:nvSpPr>
        <p:spPr>
          <a:xfrm>
            <a:off x="207246" y="2014178"/>
            <a:ext cx="4708307" cy="30293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none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1200"/>
              </a:spcBef>
            </a:pPr>
            <a:r>
              <a:rPr lang="he-IL" sz="2800" dirty="0">
                <a:latin typeface="Comic Sans MS"/>
                <a:cs typeface="+mn-cs"/>
              </a:rPr>
              <a:t>תהילים ע"ד </a:t>
            </a:r>
            <a:r>
              <a:rPr lang="he-IL" sz="2800" dirty="0" err="1">
                <a:latin typeface="Comic Sans MS"/>
                <a:cs typeface="+mn-cs"/>
              </a:rPr>
              <a:t>יג</a:t>
            </a:r>
            <a:r>
              <a:rPr lang="he-IL" sz="2800" dirty="0">
                <a:latin typeface="Comic Sans MS"/>
                <a:cs typeface="+mn-cs"/>
              </a:rPr>
              <a:t>-טו</a:t>
            </a:r>
            <a:r>
              <a:rPr lang="he-IL" sz="2800" b="0" dirty="0">
                <a:latin typeface="Comic Sans MS"/>
                <a:cs typeface="+mn-cs"/>
              </a:rPr>
              <a:t>: אַתָּה פוֹרַרְתָּ בְעָזְּךָ </a:t>
            </a:r>
            <a:r>
              <a:rPr lang="he-IL" sz="28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+mn-cs"/>
              </a:rPr>
              <a:t>יָם</a:t>
            </a:r>
            <a:r>
              <a:rPr lang="he-IL" sz="2800" b="0" dirty="0">
                <a:latin typeface="Comic Sans MS"/>
                <a:cs typeface="+mn-cs"/>
              </a:rPr>
              <a:t> שִׁבַּרְתָּ רָאשֵׁי </a:t>
            </a:r>
            <a:r>
              <a:rPr lang="he-IL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+mn-cs"/>
              </a:rPr>
              <a:t>תַנִּינִים</a:t>
            </a:r>
            <a:r>
              <a:rPr lang="he-IL" sz="2800" b="0" dirty="0">
                <a:latin typeface="Comic Sans MS"/>
                <a:cs typeface="+mn-cs"/>
              </a:rPr>
              <a:t>, עַל-הַמָּיִם. </a:t>
            </a:r>
            <a:r>
              <a:rPr lang="he-IL" sz="2000" dirty="0">
                <a:solidFill>
                  <a:srgbClr val="4F81B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+mn-cs"/>
              </a:rPr>
              <a:t>יד</a:t>
            </a:r>
            <a:r>
              <a:rPr lang="he-IL" sz="2800" b="0" dirty="0">
                <a:latin typeface="Comic Sans MS"/>
                <a:cs typeface="+mn-cs"/>
              </a:rPr>
              <a:t>  אַתָּה רִצַּצְתָּ, רָאשֵׁי </a:t>
            </a:r>
            <a:r>
              <a:rPr lang="he-IL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+mn-cs"/>
              </a:rPr>
              <a:t>לִוְיָתָן</a:t>
            </a:r>
            <a:r>
              <a:rPr lang="he-IL" sz="2800" b="0" dirty="0">
                <a:latin typeface="Comic Sans MS"/>
                <a:cs typeface="+mn-cs"/>
              </a:rPr>
              <a:t>; </a:t>
            </a:r>
            <a:r>
              <a:rPr lang="he-IL" sz="2800" b="0" dirty="0" err="1">
                <a:latin typeface="Comic Sans MS"/>
                <a:cs typeface="+mn-cs"/>
              </a:rPr>
              <a:t>תִּתְּנֶנּו</a:t>
            </a:r>
            <a:r>
              <a:rPr lang="he-IL" sz="2800" b="0" dirty="0">
                <a:latin typeface="Comic Sans MS"/>
                <a:cs typeface="+mn-cs"/>
              </a:rPr>
              <a:t>ּ מַאֲכָל, לְעָם לְצִיִּים. </a:t>
            </a:r>
            <a:r>
              <a:rPr lang="he-IL" sz="2000" dirty="0">
                <a:solidFill>
                  <a:srgbClr val="4F81B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+mn-cs"/>
              </a:rPr>
              <a:t>טו</a:t>
            </a:r>
            <a:r>
              <a:rPr lang="he-IL" sz="2800" b="0" dirty="0">
                <a:latin typeface="Comic Sans MS"/>
                <a:cs typeface="+mn-cs"/>
              </a:rPr>
              <a:t> אַתָּה בָקַעְתָּ, </a:t>
            </a:r>
            <a:r>
              <a:rPr lang="he-IL" sz="28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+mn-cs"/>
              </a:rPr>
              <a:t>מַעְיָן</a:t>
            </a:r>
            <a:r>
              <a:rPr lang="he-IL" sz="2800" b="0" dirty="0">
                <a:latin typeface="Comic Sans MS"/>
                <a:cs typeface="+mn-cs"/>
              </a:rPr>
              <a:t> </a:t>
            </a:r>
            <a:r>
              <a:rPr lang="he-IL" sz="28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+mn-cs"/>
              </a:rPr>
              <a:t>וָנָחַל</a:t>
            </a:r>
            <a:r>
              <a:rPr lang="he-IL" sz="2800" b="0" dirty="0">
                <a:latin typeface="Comic Sans MS"/>
                <a:cs typeface="+mn-cs"/>
              </a:rPr>
              <a:t>; אַתָּה הוֹבַשְׁתָּ, </a:t>
            </a:r>
            <a:r>
              <a:rPr lang="he-IL" sz="28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+mn-cs"/>
              </a:rPr>
              <a:t>נַהֲרוֹת</a:t>
            </a:r>
            <a:r>
              <a:rPr lang="he-IL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+mn-cs"/>
              </a:rPr>
              <a:t> </a:t>
            </a:r>
            <a:r>
              <a:rPr lang="he-IL" sz="28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+mn-cs"/>
              </a:rPr>
              <a:t>אֵיתָן</a:t>
            </a:r>
            <a:r>
              <a:rPr lang="he-IL" sz="2800" b="0" dirty="0">
                <a:latin typeface="Comic Sans MS"/>
                <a:cs typeface="+mn-cs"/>
              </a:rPr>
              <a:t>.</a:t>
            </a:r>
          </a:p>
        </p:txBody>
      </p:sp>
      <p:sp>
        <p:nvSpPr>
          <p:cNvPr id="14" name="כותרת 1">
            <a:extLst>
              <a:ext uri="{FF2B5EF4-FFF2-40B4-BE49-F238E27FC236}">
                <a16:creationId xmlns:a16="http://schemas.microsoft.com/office/drawing/2014/main" id="{8C2E08FF-EC56-41D2-8353-5117F2B8F431}"/>
              </a:ext>
            </a:extLst>
          </p:cNvPr>
          <p:cNvSpPr txBox="1">
            <a:spLocks/>
          </p:cNvSpPr>
          <p:nvPr/>
        </p:nvSpPr>
        <p:spPr>
          <a:xfrm>
            <a:off x="6546965" y="2639190"/>
            <a:ext cx="5397287" cy="27581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none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1200"/>
              </a:spcBef>
            </a:pPr>
            <a:r>
              <a:rPr lang="he-IL" sz="2800" dirty="0">
                <a:latin typeface="Comic Sans MS"/>
                <a:cs typeface="+mn-cs"/>
              </a:rPr>
              <a:t>ישעיה נ"א ט-י</a:t>
            </a:r>
            <a:r>
              <a:rPr lang="he-IL" sz="2800" b="0" dirty="0">
                <a:latin typeface="Comic Sans MS"/>
                <a:cs typeface="+mn-cs"/>
              </a:rPr>
              <a:t>: עוּרִי </a:t>
            </a:r>
            <a:r>
              <a:rPr lang="he-IL" sz="2800" b="0" dirty="0" err="1">
                <a:latin typeface="Comic Sans MS"/>
                <a:cs typeface="+mn-cs"/>
              </a:rPr>
              <a:t>עוּרִי</a:t>
            </a:r>
            <a:r>
              <a:rPr lang="he-IL" sz="2800" b="0" dirty="0">
                <a:latin typeface="Comic Sans MS"/>
                <a:cs typeface="+mn-cs"/>
              </a:rPr>
              <a:t> לִבְשִׁי-עֹז, זְרוֹעַ ה'--עוּרִי כִּימֵי קֶדֶם, דֹּרוֹת עוֹלָמִים; הֲלוֹא אַתְּ-הִיא הַמַּחְצֶבֶת </a:t>
            </a:r>
            <a:r>
              <a:rPr lang="he-IL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+mn-cs"/>
              </a:rPr>
              <a:t>רַהַב</a:t>
            </a:r>
            <a:r>
              <a:rPr lang="he-IL" sz="2800" b="0" dirty="0">
                <a:latin typeface="Comic Sans MS"/>
                <a:cs typeface="+mn-cs"/>
              </a:rPr>
              <a:t>, מְחוֹלֶלֶת </a:t>
            </a:r>
            <a:r>
              <a:rPr lang="he-IL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+mn-cs"/>
              </a:rPr>
              <a:t>תַּנִּין</a:t>
            </a:r>
            <a:r>
              <a:rPr lang="he-IL" sz="2800" b="0" dirty="0">
                <a:latin typeface="Comic Sans MS"/>
                <a:cs typeface="+mn-cs"/>
              </a:rPr>
              <a:t>.  </a:t>
            </a:r>
            <a:r>
              <a:rPr lang="he-IL" sz="2000" dirty="0">
                <a:solidFill>
                  <a:srgbClr val="4F81B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+mn-cs"/>
              </a:rPr>
              <a:t>י</a:t>
            </a:r>
            <a:r>
              <a:rPr lang="he-IL" sz="2000" b="0" dirty="0">
                <a:solidFill>
                  <a:srgbClr val="4F81B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+mn-cs"/>
              </a:rPr>
              <a:t> </a:t>
            </a:r>
            <a:r>
              <a:rPr lang="he-IL" sz="2800" b="0" dirty="0">
                <a:latin typeface="Comic Sans MS"/>
                <a:cs typeface="+mn-cs"/>
              </a:rPr>
              <a:t>הֲלוֹא אַתְּ-הִיא </a:t>
            </a:r>
            <a:r>
              <a:rPr lang="he-IL" sz="28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+mn-cs"/>
              </a:rPr>
              <a:t>הַמַּחֲרֶבֶת יָם</a:t>
            </a:r>
            <a:r>
              <a:rPr lang="he-IL" sz="2800" b="0" dirty="0">
                <a:latin typeface="Comic Sans MS"/>
                <a:cs typeface="+mn-cs"/>
              </a:rPr>
              <a:t>, </a:t>
            </a:r>
            <a:r>
              <a:rPr lang="he-IL" sz="28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+mn-cs"/>
              </a:rPr>
              <a:t>מֵי תְּהוֹם </a:t>
            </a:r>
            <a:r>
              <a:rPr lang="he-IL" sz="2800" b="0" dirty="0">
                <a:latin typeface="Comic Sans MS"/>
                <a:cs typeface="+mn-cs"/>
              </a:rPr>
              <a:t>רַבָּה; הַשָּׂמָה, מַעֲמַקֵּי-יָם--דֶּרֶךְ, לַעֲבֹר גְּאוּלִים.</a:t>
            </a:r>
          </a:p>
        </p:txBody>
      </p:sp>
    </p:spTree>
    <p:extLst>
      <p:ext uri="{BB962C8B-B14F-4D97-AF65-F5344CB8AC3E}">
        <p14:creationId xmlns:p14="http://schemas.microsoft.com/office/powerpoint/2010/main" val="862763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מלבן 10">
            <a:extLst>
              <a:ext uri="{FF2B5EF4-FFF2-40B4-BE49-F238E27FC236}">
                <a16:creationId xmlns:a16="http://schemas.microsoft.com/office/drawing/2014/main" id="{4242BEDE-BC2F-4A67-B841-D5C1A5708FC0}"/>
              </a:ext>
            </a:extLst>
          </p:cNvPr>
          <p:cNvSpPr/>
          <p:nvPr/>
        </p:nvSpPr>
        <p:spPr>
          <a:xfrm>
            <a:off x="4381097" y="78246"/>
            <a:ext cx="7621893" cy="2977479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he-IL" b="1" dirty="0"/>
          </a:p>
        </p:txBody>
      </p:sp>
      <p:sp>
        <p:nvSpPr>
          <p:cNvPr id="9" name="מלבן 8">
            <a:extLst>
              <a:ext uri="{FF2B5EF4-FFF2-40B4-BE49-F238E27FC236}">
                <a16:creationId xmlns:a16="http://schemas.microsoft.com/office/drawing/2014/main" id="{8FC7EA48-4918-442E-8913-C28D1823099C}"/>
              </a:ext>
            </a:extLst>
          </p:cNvPr>
          <p:cNvSpPr/>
          <p:nvPr/>
        </p:nvSpPr>
        <p:spPr>
          <a:xfrm>
            <a:off x="234180" y="3724334"/>
            <a:ext cx="8417023" cy="2977479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he-IL" b="1" dirty="0"/>
          </a:p>
        </p:txBody>
      </p:sp>
      <p:sp>
        <p:nvSpPr>
          <p:cNvPr id="8" name="כותרת 1">
            <a:extLst>
              <a:ext uri="{FF2B5EF4-FFF2-40B4-BE49-F238E27FC236}">
                <a16:creationId xmlns:a16="http://schemas.microsoft.com/office/drawing/2014/main" id="{20060D28-F1BE-477B-8561-1C15D45E4A07}"/>
              </a:ext>
            </a:extLst>
          </p:cNvPr>
          <p:cNvSpPr txBox="1">
            <a:spLocks/>
          </p:cNvSpPr>
          <p:nvPr/>
        </p:nvSpPr>
        <p:spPr>
          <a:xfrm>
            <a:off x="85193" y="3724335"/>
            <a:ext cx="8417024" cy="29178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none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just">
              <a:spcBef>
                <a:spcPts val="1200"/>
              </a:spcBef>
            </a:pPr>
            <a:r>
              <a:rPr lang="he-IL" sz="2800" b="0" dirty="0">
                <a:latin typeface="Comic Sans MS"/>
                <a:cs typeface="+mn-cs"/>
              </a:rPr>
              <a:t>איוב ל"ט ד-יא: </a:t>
            </a:r>
            <a:r>
              <a:rPr lang="he-IL" sz="2800" dirty="0">
                <a:latin typeface="Comic Sans MS"/>
                <a:cs typeface="+mn-cs"/>
              </a:rPr>
              <a:t>תשובת אלוהים לטענותיו של איוב</a:t>
            </a:r>
            <a:r>
              <a:rPr lang="he-IL" sz="2800" b="0" dirty="0">
                <a:latin typeface="Comic Sans MS"/>
                <a:cs typeface="+mn-cs"/>
              </a:rPr>
              <a:t>.</a:t>
            </a:r>
          </a:p>
          <a:p>
            <a:pPr algn="r">
              <a:spcBef>
                <a:spcPts val="1200"/>
              </a:spcBef>
            </a:pPr>
            <a:r>
              <a:rPr lang="he-IL" sz="2000" dirty="0">
                <a:solidFill>
                  <a:srgbClr val="4F81B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+mn-cs"/>
              </a:rPr>
              <a:t>ד</a:t>
            </a:r>
            <a:r>
              <a:rPr lang="he-IL" sz="2800" b="0" dirty="0">
                <a:latin typeface="Comic Sans MS"/>
                <a:cs typeface="+mn-cs"/>
              </a:rPr>
              <a:t> אֵיפֹה הָיִיתָ, בְּיָסְדִי-אָרֶץ; הַגֵּד, אִם-יָדַעְתָּ בִינָה.</a:t>
            </a:r>
            <a:br>
              <a:rPr lang="he-IL" sz="2800" b="0" dirty="0">
                <a:latin typeface="Comic Sans MS"/>
                <a:cs typeface="+mn-cs"/>
              </a:rPr>
            </a:br>
            <a:r>
              <a:rPr lang="he-IL" sz="2000" dirty="0">
                <a:solidFill>
                  <a:srgbClr val="4F81B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+mn-cs"/>
              </a:rPr>
              <a:t>ה</a:t>
            </a:r>
            <a:r>
              <a:rPr lang="he-IL" sz="2800" b="0" dirty="0">
                <a:latin typeface="Comic Sans MS"/>
                <a:cs typeface="+mn-cs"/>
              </a:rPr>
              <a:t> מִי-שָׂם מְמַדֶּיהָ, כִּי תֵדָע; אוֹ מִי-נָטָה עָלֶיהָ קָּו.</a:t>
            </a:r>
            <a:br>
              <a:rPr lang="he-IL" sz="2800" b="0" dirty="0">
                <a:latin typeface="Comic Sans MS"/>
                <a:cs typeface="+mn-cs"/>
              </a:rPr>
            </a:br>
            <a:r>
              <a:rPr lang="he-IL" sz="2000" dirty="0">
                <a:solidFill>
                  <a:srgbClr val="4F81B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+mn-cs"/>
              </a:rPr>
              <a:t>ח</a:t>
            </a:r>
            <a:r>
              <a:rPr lang="he-IL" sz="2800" b="0" dirty="0">
                <a:latin typeface="Comic Sans MS"/>
                <a:cs typeface="+mn-cs"/>
              </a:rPr>
              <a:t> </a:t>
            </a:r>
            <a:r>
              <a:rPr lang="he-IL" sz="2800" b="0" dirty="0" err="1">
                <a:latin typeface="Comic Sans MS"/>
                <a:cs typeface="+mn-cs"/>
              </a:rPr>
              <a:t>וַיָּסֶך</a:t>
            </a:r>
            <a:r>
              <a:rPr lang="he-IL" sz="2800" b="0" dirty="0">
                <a:latin typeface="Comic Sans MS"/>
                <a:cs typeface="+mn-cs"/>
              </a:rPr>
              <a:t>ְ </a:t>
            </a:r>
            <a:r>
              <a:rPr lang="he-IL" sz="2800" b="0" dirty="0" err="1">
                <a:latin typeface="Comic Sans MS"/>
                <a:cs typeface="+mn-cs"/>
              </a:rPr>
              <a:t>בִּדְלָתַיִם</a:t>
            </a:r>
            <a:r>
              <a:rPr lang="he-IL" sz="2800" b="0" dirty="0">
                <a:latin typeface="Comic Sans MS"/>
                <a:cs typeface="+mn-cs"/>
              </a:rPr>
              <a:t> </a:t>
            </a:r>
            <a:r>
              <a:rPr lang="he-IL" sz="28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+mn-cs"/>
              </a:rPr>
              <a:t>יָם</a:t>
            </a:r>
            <a:r>
              <a:rPr lang="he-IL" sz="2800" b="0" dirty="0">
                <a:latin typeface="Comic Sans MS"/>
                <a:cs typeface="+mn-cs"/>
              </a:rPr>
              <a:t>; בְּגִיחוֹ, מֵרֶחֶם יֵצֵא.</a:t>
            </a:r>
            <a:br>
              <a:rPr lang="he-IL" sz="2800" b="0" dirty="0">
                <a:latin typeface="Comic Sans MS"/>
                <a:cs typeface="+mn-cs"/>
              </a:rPr>
            </a:br>
            <a:r>
              <a:rPr lang="he-IL" sz="2000" dirty="0">
                <a:solidFill>
                  <a:srgbClr val="4F81B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+mn-cs"/>
              </a:rPr>
              <a:t>ט</a:t>
            </a:r>
            <a:r>
              <a:rPr lang="he-IL" sz="2000" b="0" dirty="0">
                <a:solidFill>
                  <a:srgbClr val="4F81B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+mn-cs"/>
              </a:rPr>
              <a:t> </a:t>
            </a:r>
            <a:r>
              <a:rPr lang="he-IL" sz="2800" b="0" dirty="0">
                <a:latin typeface="Comic Sans MS"/>
                <a:cs typeface="+mn-cs"/>
              </a:rPr>
              <a:t>בְּשׂוּמִי עָנָן לְבֻשׁוֹ; וַעֲרָפֶל, </a:t>
            </a:r>
            <a:r>
              <a:rPr lang="he-IL" sz="2800" b="0" dirty="0" err="1">
                <a:latin typeface="Comic Sans MS"/>
                <a:cs typeface="+mn-cs"/>
              </a:rPr>
              <a:t>חֲתֻלָּתו</a:t>
            </a:r>
            <a:r>
              <a:rPr lang="he-IL" sz="2800" b="0" dirty="0">
                <a:latin typeface="Comic Sans MS"/>
                <a:cs typeface="+mn-cs"/>
              </a:rPr>
              <a:t>ֹ.</a:t>
            </a:r>
            <a:br>
              <a:rPr lang="he-IL" sz="2800" b="0" dirty="0">
                <a:latin typeface="Comic Sans MS"/>
                <a:cs typeface="+mn-cs"/>
              </a:rPr>
            </a:br>
            <a:r>
              <a:rPr lang="he-IL" sz="2000" dirty="0">
                <a:solidFill>
                  <a:srgbClr val="4F81B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+mn-cs"/>
              </a:rPr>
              <a:t>י</a:t>
            </a:r>
            <a:r>
              <a:rPr lang="he-IL" sz="2800" b="0" dirty="0">
                <a:latin typeface="Comic Sans MS"/>
                <a:cs typeface="+mn-cs"/>
              </a:rPr>
              <a:t>  </a:t>
            </a:r>
            <a:r>
              <a:rPr lang="he-IL" sz="28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+mn-cs"/>
              </a:rPr>
              <a:t>וָאֶשְׁבֹּר עָלָיו חֻקִּי; וָאָשִׂים, בְּרִיחַ </a:t>
            </a:r>
            <a:r>
              <a:rPr lang="he-IL" sz="28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+mn-cs"/>
              </a:rPr>
              <a:t>וּדְלָתָיִם</a:t>
            </a:r>
            <a:r>
              <a:rPr lang="he-IL" sz="2800" b="0" dirty="0">
                <a:solidFill>
                  <a:schemeClr val="accent1">
                    <a:lumMod val="50000"/>
                  </a:schemeClr>
                </a:solidFill>
                <a:latin typeface="Comic Sans MS"/>
                <a:cs typeface="+mn-cs"/>
              </a:rPr>
              <a:t>.</a:t>
            </a:r>
            <a:br>
              <a:rPr lang="he-IL" sz="2800" b="0" dirty="0">
                <a:solidFill>
                  <a:schemeClr val="accent1">
                    <a:lumMod val="50000"/>
                  </a:schemeClr>
                </a:solidFill>
                <a:latin typeface="Comic Sans MS"/>
                <a:cs typeface="+mn-cs"/>
              </a:rPr>
            </a:br>
            <a:r>
              <a:rPr lang="he-IL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+mn-cs"/>
              </a:rPr>
              <a:t>יא</a:t>
            </a:r>
            <a:r>
              <a:rPr lang="he-IL" sz="2800" b="0" dirty="0">
                <a:solidFill>
                  <a:schemeClr val="accent1">
                    <a:lumMod val="50000"/>
                  </a:schemeClr>
                </a:solidFill>
                <a:latin typeface="Comic Sans MS"/>
                <a:cs typeface="+mn-cs"/>
              </a:rPr>
              <a:t> </a:t>
            </a:r>
            <a:r>
              <a:rPr lang="he-IL" sz="28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+mn-cs"/>
              </a:rPr>
              <a:t>וָאֹמַר--עַד-פֹּה תָבוֹא, וְלֹא </a:t>
            </a:r>
            <a:r>
              <a:rPr lang="he-IL" sz="28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+mn-cs"/>
              </a:rPr>
              <a:t>תֹסִיף</a:t>
            </a:r>
            <a:r>
              <a:rPr lang="he-IL" sz="28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+mn-cs"/>
              </a:rPr>
              <a:t>; וּפֹא-יָשִׁית, בִּגְאוֹן גַּלֶּיךָ.</a:t>
            </a:r>
          </a:p>
        </p:txBody>
      </p:sp>
      <p:sp>
        <p:nvSpPr>
          <p:cNvPr id="10" name="כותרת 1">
            <a:extLst>
              <a:ext uri="{FF2B5EF4-FFF2-40B4-BE49-F238E27FC236}">
                <a16:creationId xmlns:a16="http://schemas.microsoft.com/office/drawing/2014/main" id="{173E60C4-F678-4265-8FA0-03472A41EBE3}"/>
              </a:ext>
            </a:extLst>
          </p:cNvPr>
          <p:cNvSpPr txBox="1">
            <a:spLocks/>
          </p:cNvSpPr>
          <p:nvPr/>
        </p:nvSpPr>
        <p:spPr>
          <a:xfrm>
            <a:off x="4381097" y="156187"/>
            <a:ext cx="7621893" cy="30046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none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just">
              <a:spcAft>
                <a:spcPts val="1200"/>
              </a:spcAft>
            </a:pPr>
            <a:r>
              <a:rPr lang="he-IL" sz="2800" b="0" dirty="0">
                <a:latin typeface="Comic Sans MS"/>
                <a:cs typeface="+mn-cs"/>
              </a:rPr>
              <a:t>תהילים ק"ד ה-י</a:t>
            </a:r>
            <a:r>
              <a:rPr lang="en-US" sz="2800" b="0" dirty="0">
                <a:latin typeface="Comic Sans MS"/>
                <a:cs typeface="+mn-cs"/>
              </a:rPr>
              <a:t> </a:t>
            </a:r>
            <a:r>
              <a:rPr lang="he-IL" sz="2800" b="0" dirty="0">
                <a:latin typeface="Comic Sans MS"/>
                <a:cs typeface="+mn-cs"/>
              </a:rPr>
              <a:t>: </a:t>
            </a:r>
            <a:r>
              <a:rPr lang="he-IL" sz="2800" dirty="0">
                <a:latin typeface="Comic Sans MS"/>
                <a:cs typeface="+mn-cs"/>
              </a:rPr>
              <a:t>שיר הלל לה'</a:t>
            </a:r>
            <a:r>
              <a:rPr lang="he-IL" sz="2800" b="0" dirty="0">
                <a:latin typeface="Comic Sans MS"/>
                <a:cs typeface="+mn-cs"/>
              </a:rPr>
              <a:t>.</a:t>
            </a:r>
          </a:p>
          <a:p>
            <a:pPr algn="r">
              <a:spcAft>
                <a:spcPts val="1200"/>
              </a:spcAft>
            </a:pPr>
            <a:r>
              <a:rPr lang="he-IL" sz="2000" dirty="0">
                <a:solidFill>
                  <a:srgbClr val="4F81B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+mn-cs"/>
              </a:rPr>
              <a:t>ה</a:t>
            </a:r>
            <a:r>
              <a:rPr lang="he-IL" sz="2800" b="0" dirty="0">
                <a:latin typeface="Comic Sans MS"/>
                <a:cs typeface="+mn-cs"/>
              </a:rPr>
              <a:t>  יָסַד-אֶרֶץ, עַל-מְכוֹנֶיהָ; בַּל-תִּמּוֹט, עוֹלָם וָעֶד.</a:t>
            </a:r>
            <a:br>
              <a:rPr lang="he-IL" sz="2800" b="0" dirty="0">
                <a:latin typeface="Comic Sans MS"/>
                <a:cs typeface="+mn-cs"/>
              </a:rPr>
            </a:br>
            <a:r>
              <a:rPr lang="he-IL" sz="2000" dirty="0">
                <a:solidFill>
                  <a:srgbClr val="4F81B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+mn-cs"/>
              </a:rPr>
              <a:t>ו </a:t>
            </a:r>
            <a:r>
              <a:rPr lang="he-IL" sz="2800" b="0" dirty="0">
                <a:latin typeface="Comic Sans MS"/>
                <a:cs typeface="+mn-cs"/>
              </a:rPr>
              <a:t> </a:t>
            </a:r>
            <a:r>
              <a:rPr lang="he-IL" sz="28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+mn-cs"/>
              </a:rPr>
              <a:t>תְּהוֹם</a:t>
            </a:r>
            <a:r>
              <a:rPr lang="he-IL" sz="2800" b="0" dirty="0">
                <a:latin typeface="Comic Sans MS"/>
                <a:cs typeface="+mn-cs"/>
              </a:rPr>
              <a:t>, כַּלְּבוּשׁ </a:t>
            </a:r>
            <a:r>
              <a:rPr lang="he-IL" sz="2800" b="0" dirty="0" err="1">
                <a:latin typeface="Comic Sans MS"/>
                <a:cs typeface="+mn-cs"/>
              </a:rPr>
              <a:t>כִּסִּיתו</a:t>
            </a:r>
            <a:r>
              <a:rPr lang="he-IL" sz="2800" b="0" dirty="0">
                <a:latin typeface="Comic Sans MS"/>
                <a:cs typeface="+mn-cs"/>
              </a:rPr>
              <a:t>ֹ; עַל-הָרִים, יַעַמְדוּ </a:t>
            </a:r>
            <a:r>
              <a:rPr lang="he-IL" sz="28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+mn-cs"/>
              </a:rPr>
              <a:t>מָיִם</a:t>
            </a:r>
            <a:r>
              <a:rPr lang="he-IL" sz="2800" b="0" dirty="0">
                <a:latin typeface="Comic Sans MS"/>
                <a:cs typeface="+mn-cs"/>
              </a:rPr>
              <a:t>.</a:t>
            </a:r>
            <a:br>
              <a:rPr lang="he-IL" sz="2800" b="0" dirty="0">
                <a:latin typeface="Comic Sans MS"/>
                <a:cs typeface="+mn-cs"/>
              </a:rPr>
            </a:br>
            <a:r>
              <a:rPr lang="he-IL" sz="2000" dirty="0">
                <a:solidFill>
                  <a:srgbClr val="4F81B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+mn-cs"/>
              </a:rPr>
              <a:t>ז</a:t>
            </a:r>
            <a:r>
              <a:rPr lang="he-IL" sz="2800" b="0" dirty="0">
                <a:latin typeface="Comic Sans MS"/>
                <a:cs typeface="+mn-cs"/>
              </a:rPr>
              <a:t>  </a:t>
            </a:r>
            <a:r>
              <a:rPr lang="he-IL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+mn-cs"/>
              </a:rPr>
              <a:t>מִן-גַּעֲרָתְךָ </a:t>
            </a:r>
            <a:r>
              <a:rPr lang="he-IL" sz="28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+mn-cs"/>
              </a:rPr>
              <a:t>יְנוּסוּן</a:t>
            </a:r>
            <a:r>
              <a:rPr lang="he-IL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+mn-cs"/>
              </a:rPr>
              <a:t>; מִן-קוֹל רַעַמְךָ, יֵחָפֵזוּן</a:t>
            </a:r>
            <a:r>
              <a:rPr lang="he-IL" sz="2800" b="0" dirty="0">
                <a:solidFill>
                  <a:srgbClr val="FFC000"/>
                </a:solidFill>
                <a:latin typeface="Comic Sans MS"/>
                <a:cs typeface="+mn-cs"/>
              </a:rPr>
              <a:t>.</a:t>
            </a:r>
            <a:br>
              <a:rPr lang="he-IL" sz="2800" b="0" dirty="0">
                <a:solidFill>
                  <a:srgbClr val="FFC000"/>
                </a:solidFill>
                <a:latin typeface="Comic Sans MS"/>
                <a:cs typeface="+mn-cs"/>
              </a:rPr>
            </a:br>
            <a:r>
              <a:rPr lang="he-IL" sz="2000" dirty="0">
                <a:solidFill>
                  <a:srgbClr val="4F81B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+mn-cs"/>
              </a:rPr>
              <a:t>ח</a:t>
            </a:r>
            <a:r>
              <a:rPr lang="he-IL" sz="2800" b="0" dirty="0">
                <a:latin typeface="Comic Sans MS"/>
                <a:cs typeface="+mn-cs"/>
              </a:rPr>
              <a:t>  יַעֲלוּ הָרִים, יֵרְדוּ בְקָעוֹת אֶל-מְקוֹם, זֶה יָסַדְתָּ לָהֶם.</a:t>
            </a:r>
            <a:br>
              <a:rPr lang="he-IL" sz="2800" b="0" dirty="0">
                <a:latin typeface="Comic Sans MS"/>
                <a:cs typeface="+mn-cs"/>
              </a:rPr>
            </a:br>
            <a:r>
              <a:rPr lang="he-IL" sz="2000" dirty="0">
                <a:solidFill>
                  <a:srgbClr val="4F81B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+mn-cs"/>
              </a:rPr>
              <a:t>ט</a:t>
            </a:r>
            <a:r>
              <a:rPr lang="he-IL" sz="2800" b="0" dirty="0">
                <a:latin typeface="Comic Sans MS"/>
                <a:cs typeface="+mn-cs"/>
              </a:rPr>
              <a:t> </a:t>
            </a:r>
            <a:r>
              <a:rPr lang="he-IL" sz="28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+mn-cs"/>
              </a:rPr>
              <a:t> גְּבוּל-שַׂמְתָּ, בַּל-יַעֲבֹרוּן; בַּל-יְשֻׁבוּן, לְכַסּוֹת הָאָרֶץ.</a:t>
            </a:r>
            <a:br>
              <a:rPr lang="he-IL" sz="28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+mn-cs"/>
              </a:rPr>
            </a:br>
            <a:r>
              <a:rPr lang="he-IL" sz="2000" dirty="0">
                <a:solidFill>
                  <a:srgbClr val="4F81B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+mn-cs"/>
              </a:rPr>
              <a:t>י</a:t>
            </a:r>
            <a:r>
              <a:rPr lang="he-IL" sz="2800" b="0" dirty="0">
                <a:latin typeface="Comic Sans MS"/>
                <a:cs typeface="+mn-cs"/>
              </a:rPr>
              <a:t>  הַמְשַׁלֵּחַ </a:t>
            </a:r>
            <a:r>
              <a:rPr lang="he-IL" sz="2800" b="0" dirty="0" err="1">
                <a:latin typeface="Comic Sans MS"/>
                <a:cs typeface="+mn-cs"/>
              </a:rPr>
              <a:t>מַעְיָנִים</a:t>
            </a:r>
            <a:r>
              <a:rPr lang="he-IL" sz="2800" b="0" dirty="0">
                <a:latin typeface="Comic Sans MS"/>
                <a:cs typeface="+mn-cs"/>
              </a:rPr>
              <a:t>, בַּנְּחָלִים; בֵּין הָרִים, יְהַלֵּכוּן.</a:t>
            </a:r>
          </a:p>
        </p:txBody>
      </p:sp>
    </p:spTree>
    <p:extLst>
      <p:ext uri="{BB962C8B-B14F-4D97-AF65-F5344CB8AC3E}">
        <p14:creationId xmlns:p14="http://schemas.microsoft.com/office/powerpoint/2010/main" val="400568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1">
            <a:extLst>
              <a:ext uri="{FF2B5EF4-FFF2-40B4-BE49-F238E27FC236}">
                <a16:creationId xmlns:a16="http://schemas.microsoft.com/office/drawing/2014/main" id="{F231703C-A286-4BD9-B6BA-7E4FEEB77FC8}"/>
              </a:ext>
            </a:extLst>
          </p:cNvPr>
          <p:cNvSpPr txBox="1">
            <a:spLocks/>
          </p:cNvSpPr>
          <p:nvPr/>
        </p:nvSpPr>
        <p:spPr>
          <a:xfrm>
            <a:off x="1017433" y="508315"/>
            <a:ext cx="10954960" cy="7681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none" baseline="0">
                <a:blipFill dpi="0" rotWithShape="1">
                  <a:blip r:embed="rId2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e-IL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+mn-cs"/>
              </a:rPr>
              <a:t>היחס למיתוס בתנ"ך הוא אמביוולנטי </a:t>
            </a:r>
            <a:r>
              <a:rPr lang="he-IL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+mn-cs"/>
              </a:rPr>
              <a:t>(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+mn-cs"/>
              </a:rPr>
              <a:t>=</a:t>
            </a:r>
            <a:r>
              <a:rPr lang="he-IL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+mn-cs"/>
              </a:rPr>
              <a:t>דו ערכי)</a:t>
            </a:r>
            <a:r>
              <a:rPr lang="he-IL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+mn-cs"/>
              </a:rPr>
              <a:t>:</a:t>
            </a:r>
          </a:p>
        </p:txBody>
      </p:sp>
      <p:sp>
        <p:nvSpPr>
          <p:cNvPr id="7" name="כותרת 1">
            <a:extLst>
              <a:ext uri="{FF2B5EF4-FFF2-40B4-BE49-F238E27FC236}">
                <a16:creationId xmlns:a16="http://schemas.microsoft.com/office/drawing/2014/main" id="{58030402-6A75-463B-84CC-FEA75921B885}"/>
              </a:ext>
            </a:extLst>
          </p:cNvPr>
          <p:cNvSpPr txBox="1">
            <a:spLocks/>
          </p:cNvSpPr>
          <p:nvPr/>
        </p:nvSpPr>
        <p:spPr>
          <a:xfrm>
            <a:off x="572288" y="2067340"/>
            <a:ext cx="10954961" cy="1652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none" baseline="0">
                <a:blipFill dpi="0" rotWithShape="1">
                  <a:blip r:embed="rId2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just">
              <a:spcAft>
                <a:spcPts val="1200"/>
              </a:spcAft>
              <a:buFont typeface="+mj-lt"/>
              <a:buAutoNum type="arabicPeriod"/>
            </a:pPr>
            <a:r>
              <a:rPr lang="he-IL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+mn-cs"/>
              </a:rPr>
              <a:t>קבלת המיתוס </a:t>
            </a:r>
            <a:r>
              <a:rPr lang="he-IL" sz="3200" b="0" dirty="0">
                <a:latin typeface="Comic Sans MS"/>
                <a:cs typeface="+mn-cs"/>
              </a:rPr>
              <a:t>- יש לנו שרידים מיתולוגיים בתנ"ך המשולבים בתוך היצירה המקראית. לעתים הכותב מאמץ חלקים מהמיתוס וחלקים אחרים משנה כדי להתאים אותם לאמונה הישראלית.</a:t>
            </a:r>
          </a:p>
        </p:txBody>
      </p:sp>
      <p:sp>
        <p:nvSpPr>
          <p:cNvPr id="8" name="כותרת 1">
            <a:extLst>
              <a:ext uri="{FF2B5EF4-FFF2-40B4-BE49-F238E27FC236}">
                <a16:creationId xmlns:a16="http://schemas.microsoft.com/office/drawing/2014/main" id="{B8A155C6-DD65-4EA3-9A42-C031C9E4C53C}"/>
              </a:ext>
            </a:extLst>
          </p:cNvPr>
          <p:cNvSpPr txBox="1">
            <a:spLocks/>
          </p:cNvSpPr>
          <p:nvPr/>
        </p:nvSpPr>
        <p:spPr>
          <a:xfrm>
            <a:off x="475738" y="4356179"/>
            <a:ext cx="8656903" cy="19935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none" baseline="0">
                <a:blipFill dpi="0" rotWithShape="1">
                  <a:blip r:embed="rId2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just">
              <a:spcAft>
                <a:spcPts val="1200"/>
              </a:spcAft>
              <a:buFont typeface="+mj-lt"/>
              <a:buAutoNum type="arabicPeriod" startAt="2"/>
            </a:pPr>
            <a:r>
              <a:rPr lang="he-IL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+mn-cs"/>
              </a:rPr>
              <a:t>התנגדות למיתוס (דחייתו) </a:t>
            </a:r>
            <a:r>
              <a:rPr lang="he-IL" sz="3200" b="0" dirty="0">
                <a:latin typeface="Comic Sans MS"/>
                <a:cs typeface="+mn-cs"/>
              </a:rPr>
              <a:t>- כאשר הכותב מדגיש בכוונה דבר מה שהוא בניגוד למיתוס זהו סימן שהכותב מתריס נגד אותו מיתוס ומתנגד לו.</a:t>
            </a:r>
          </a:p>
        </p:txBody>
      </p:sp>
    </p:spTree>
    <p:extLst>
      <p:ext uri="{BB962C8B-B14F-4D97-AF65-F5344CB8AC3E}">
        <p14:creationId xmlns:p14="http://schemas.microsoft.com/office/powerpoint/2010/main" val="1087640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43161B5-52B3-4A08-A531-A8EDDD7BF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5835" y="440420"/>
            <a:ext cx="9335653" cy="720000"/>
          </a:xfrm>
        </p:spPr>
        <p:txBody>
          <a:bodyPr/>
          <a:lstStyle/>
          <a:p>
            <a:pPr algn="r"/>
            <a:r>
              <a:rPr lang="he-IL" dirty="0">
                <a:solidFill>
                  <a:srgbClr val="00B0F0"/>
                </a:solidFill>
                <a:cs typeface="Varela Round" panose="00000500000000000000" pitchFamily="2" charset="-79"/>
              </a:rPr>
              <a:t>משימת אמצע הדרך:</a:t>
            </a:r>
          </a:p>
        </p:txBody>
      </p:sp>
      <p:sp>
        <p:nvSpPr>
          <p:cNvPr id="5" name="כותרת 1">
            <a:extLst>
              <a:ext uri="{FF2B5EF4-FFF2-40B4-BE49-F238E27FC236}">
                <a16:creationId xmlns:a16="http://schemas.microsoft.com/office/drawing/2014/main" id="{E6AEA2DC-821E-40E6-8929-F7B16B4D6E7E}"/>
              </a:ext>
            </a:extLst>
          </p:cNvPr>
          <p:cNvSpPr txBox="1">
            <a:spLocks/>
          </p:cNvSpPr>
          <p:nvPr/>
        </p:nvSpPr>
        <p:spPr>
          <a:xfrm>
            <a:off x="668437" y="1242157"/>
            <a:ext cx="10853538" cy="16387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cap="none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he-IL" sz="4000" dirty="0">
                <a:latin typeface="Comic Sans MS"/>
                <a:cs typeface="+mn-cs"/>
                <a:sym typeface="Arial"/>
              </a:rPr>
              <a:t>המיתוסים על סיפורי הבריאה של העמים השכנים השפיע על כותב סיפור הבריאה בבראשית פרק א'</a:t>
            </a:r>
          </a:p>
        </p:txBody>
      </p:sp>
      <p:sp>
        <p:nvSpPr>
          <p:cNvPr id="6" name="כותרת 1">
            <a:extLst>
              <a:ext uri="{FF2B5EF4-FFF2-40B4-BE49-F238E27FC236}">
                <a16:creationId xmlns:a16="http://schemas.microsoft.com/office/drawing/2014/main" id="{72AFA013-E0B0-4C29-A6AE-15BA71BABD9E}"/>
              </a:ext>
            </a:extLst>
          </p:cNvPr>
          <p:cNvSpPr txBox="1">
            <a:spLocks/>
          </p:cNvSpPr>
          <p:nvPr/>
        </p:nvSpPr>
        <p:spPr>
          <a:xfrm>
            <a:off x="350384" y="3495510"/>
            <a:ext cx="10048786" cy="19210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cap="none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he-IL" sz="3600" b="0" dirty="0">
                <a:latin typeface="Comic Sans MS"/>
                <a:cs typeface="+mn-cs"/>
                <a:sym typeface="Arial"/>
              </a:rPr>
              <a:t>חזרו לסיפור הבריאה ובססו את היחס האמביוולנטי (= הדו ערכי) למיתוס, את השפעתו מצד אחד ואת ההתנגדות לו מצד שני</a:t>
            </a:r>
          </a:p>
        </p:txBody>
      </p:sp>
    </p:spTree>
    <p:extLst>
      <p:ext uri="{BB962C8B-B14F-4D97-AF65-F5344CB8AC3E}">
        <p14:creationId xmlns:p14="http://schemas.microsoft.com/office/powerpoint/2010/main" val="11712061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מלבן 10">
            <a:extLst>
              <a:ext uri="{FF2B5EF4-FFF2-40B4-BE49-F238E27FC236}">
                <a16:creationId xmlns:a16="http://schemas.microsoft.com/office/drawing/2014/main" id="{D0B7398A-9A8D-4892-9C8B-1E79B5CDC41E}"/>
              </a:ext>
            </a:extLst>
          </p:cNvPr>
          <p:cNvSpPr/>
          <p:nvPr/>
        </p:nvSpPr>
        <p:spPr>
          <a:xfrm rot="10800000" flipV="1">
            <a:off x="253999" y="5707104"/>
            <a:ext cx="5426365" cy="51602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b="1" dirty="0"/>
          </a:p>
        </p:txBody>
      </p:sp>
      <p:sp>
        <p:nvSpPr>
          <p:cNvPr id="10" name="מלבן 9">
            <a:extLst>
              <a:ext uri="{FF2B5EF4-FFF2-40B4-BE49-F238E27FC236}">
                <a16:creationId xmlns:a16="http://schemas.microsoft.com/office/drawing/2014/main" id="{CA41B7A8-F884-4E61-B67F-15F1AAC5D531}"/>
              </a:ext>
            </a:extLst>
          </p:cNvPr>
          <p:cNvSpPr/>
          <p:nvPr/>
        </p:nvSpPr>
        <p:spPr>
          <a:xfrm rot="10800000" flipV="1">
            <a:off x="288043" y="2975481"/>
            <a:ext cx="8775728" cy="839114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b="1" dirty="0"/>
          </a:p>
        </p:txBody>
      </p:sp>
      <p:sp>
        <p:nvSpPr>
          <p:cNvPr id="9" name="מלבן 8">
            <a:extLst>
              <a:ext uri="{FF2B5EF4-FFF2-40B4-BE49-F238E27FC236}">
                <a16:creationId xmlns:a16="http://schemas.microsoft.com/office/drawing/2014/main" id="{034F1ABC-59DE-43B5-A774-928FDE733C2B}"/>
              </a:ext>
            </a:extLst>
          </p:cNvPr>
          <p:cNvSpPr/>
          <p:nvPr/>
        </p:nvSpPr>
        <p:spPr>
          <a:xfrm rot="10800000" flipV="1">
            <a:off x="617656" y="1919354"/>
            <a:ext cx="10812344" cy="821256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050" b="1" dirty="0"/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8129AD00-60C3-4BD9-8C25-F86A482D84EF}"/>
              </a:ext>
            </a:extLst>
          </p:cNvPr>
          <p:cNvSpPr/>
          <p:nvPr/>
        </p:nvSpPr>
        <p:spPr>
          <a:xfrm rot="10800000" flipV="1">
            <a:off x="740493" y="916290"/>
            <a:ext cx="10894922" cy="76819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b="1" dirty="0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1BC2504F-BF21-4741-ACE5-6CA57970CF02}"/>
              </a:ext>
            </a:extLst>
          </p:cNvPr>
          <p:cNvSpPr txBox="1">
            <a:spLocks/>
          </p:cNvSpPr>
          <p:nvPr/>
        </p:nvSpPr>
        <p:spPr>
          <a:xfrm>
            <a:off x="6962420" y="148097"/>
            <a:ext cx="4985083" cy="7681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none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e-IL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+mn-cs"/>
              </a:rPr>
              <a:t>הבריאה בפרק א' </a:t>
            </a:r>
          </a:p>
        </p:txBody>
      </p:sp>
      <p:sp>
        <p:nvSpPr>
          <p:cNvPr id="3" name="כותרת 1">
            <a:extLst>
              <a:ext uri="{FF2B5EF4-FFF2-40B4-BE49-F238E27FC236}">
                <a16:creationId xmlns:a16="http://schemas.microsoft.com/office/drawing/2014/main" id="{8BEE53A0-5C5D-4033-88AD-F85497BCC611}"/>
              </a:ext>
            </a:extLst>
          </p:cNvPr>
          <p:cNvSpPr txBox="1">
            <a:spLocks/>
          </p:cNvSpPr>
          <p:nvPr/>
        </p:nvSpPr>
        <p:spPr>
          <a:xfrm>
            <a:off x="740493" y="916290"/>
            <a:ext cx="11150915" cy="7681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none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just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he-IL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+mn-cs"/>
              </a:rPr>
              <a:t>בפרק א' מתוארת בריאה סדורה, מתוכננת כשכל שלב הוא הנדבך של השלב הקודם. </a:t>
            </a:r>
          </a:p>
        </p:txBody>
      </p:sp>
      <p:sp>
        <p:nvSpPr>
          <p:cNvPr id="4" name="כותרת 1">
            <a:extLst>
              <a:ext uri="{FF2B5EF4-FFF2-40B4-BE49-F238E27FC236}">
                <a16:creationId xmlns:a16="http://schemas.microsoft.com/office/drawing/2014/main" id="{8A067C97-9780-423C-80C7-DADA03FECDD6}"/>
              </a:ext>
            </a:extLst>
          </p:cNvPr>
          <p:cNvSpPr txBox="1">
            <a:spLocks/>
          </p:cNvSpPr>
          <p:nvPr/>
        </p:nvSpPr>
        <p:spPr>
          <a:xfrm>
            <a:off x="484499" y="1993908"/>
            <a:ext cx="11406909" cy="7373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none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just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he-IL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+mn-cs"/>
              </a:rPr>
              <a:t>בריאת העולם התרחשה בשל רצונו של אל אחד ויחיד השולט על העולם כולו.</a:t>
            </a:r>
          </a:p>
        </p:txBody>
      </p:sp>
      <p:sp>
        <p:nvSpPr>
          <p:cNvPr id="6" name="כותרת 1">
            <a:extLst>
              <a:ext uri="{FF2B5EF4-FFF2-40B4-BE49-F238E27FC236}">
                <a16:creationId xmlns:a16="http://schemas.microsoft.com/office/drawing/2014/main" id="{CC591FA4-EFD8-402F-8CFD-75F9D92EA9DE}"/>
              </a:ext>
            </a:extLst>
          </p:cNvPr>
          <p:cNvSpPr txBox="1">
            <a:spLocks/>
          </p:cNvSpPr>
          <p:nvPr/>
        </p:nvSpPr>
        <p:spPr>
          <a:xfrm>
            <a:off x="-21322" y="5668626"/>
            <a:ext cx="6209275" cy="7185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none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just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he-IL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+mn-cs"/>
              </a:rPr>
              <a:t>בסיפור הבריאה האל בורא באמירה.</a:t>
            </a:r>
          </a:p>
        </p:txBody>
      </p:sp>
      <p:sp>
        <p:nvSpPr>
          <p:cNvPr id="7" name="כותרת 1">
            <a:extLst>
              <a:ext uri="{FF2B5EF4-FFF2-40B4-BE49-F238E27FC236}">
                <a16:creationId xmlns:a16="http://schemas.microsoft.com/office/drawing/2014/main" id="{896C0B47-39FE-427C-A58B-E777F82E8767}"/>
              </a:ext>
            </a:extLst>
          </p:cNvPr>
          <p:cNvSpPr txBox="1">
            <a:spLocks/>
          </p:cNvSpPr>
          <p:nvPr/>
        </p:nvSpPr>
        <p:spPr>
          <a:xfrm>
            <a:off x="253999" y="3069645"/>
            <a:ext cx="9223689" cy="7449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none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just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he-IL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+mn-cs"/>
              </a:rPr>
              <a:t>למים בבריאה בפרק א' יש התייחסות מיוחדת, יחד עם זאת האלוהים לא נלחם במים, והם אינם אויבו של האל</a:t>
            </a:r>
          </a:p>
        </p:txBody>
      </p:sp>
      <p:sp>
        <p:nvSpPr>
          <p:cNvPr id="13" name="מלבן 12">
            <a:extLst>
              <a:ext uri="{FF2B5EF4-FFF2-40B4-BE49-F238E27FC236}">
                <a16:creationId xmlns:a16="http://schemas.microsoft.com/office/drawing/2014/main" id="{6354A89D-1B35-497D-903C-F633FE133BC0}"/>
              </a:ext>
            </a:extLst>
          </p:cNvPr>
          <p:cNvSpPr/>
          <p:nvPr/>
        </p:nvSpPr>
        <p:spPr>
          <a:xfrm rot="10800000" flipV="1">
            <a:off x="271021" y="4169856"/>
            <a:ext cx="8809772" cy="1113344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b="1" dirty="0"/>
          </a:p>
        </p:txBody>
      </p:sp>
      <p:sp>
        <p:nvSpPr>
          <p:cNvPr id="12" name="כותרת 1">
            <a:extLst>
              <a:ext uri="{FF2B5EF4-FFF2-40B4-BE49-F238E27FC236}">
                <a16:creationId xmlns:a16="http://schemas.microsoft.com/office/drawing/2014/main" id="{689BD0D8-D54F-4E25-A726-85914B00EB2F}"/>
              </a:ext>
            </a:extLst>
          </p:cNvPr>
          <p:cNvSpPr txBox="1">
            <a:spLocks/>
          </p:cNvSpPr>
          <p:nvPr/>
        </p:nvSpPr>
        <p:spPr>
          <a:xfrm>
            <a:off x="219952" y="4214820"/>
            <a:ext cx="9291782" cy="10574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none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just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he-IL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+mn-cs"/>
              </a:rPr>
              <a:t>התנינים – מפלצות המים, היצורים היחידים שמוזכרים בשם בבריאה, אולם הכותב מדגיש כי האל ברא אותם ולא נלחם בהם. </a:t>
            </a:r>
          </a:p>
        </p:txBody>
      </p:sp>
    </p:spTree>
    <p:extLst>
      <p:ext uri="{BB962C8B-B14F-4D97-AF65-F5344CB8AC3E}">
        <p14:creationId xmlns:p14="http://schemas.microsoft.com/office/powerpoint/2010/main" val="140417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  <p:bldP spid="9" grpId="0" animBg="1"/>
      <p:bldP spid="8" grpId="0" animBg="1"/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מלבן 8">
            <a:extLst>
              <a:ext uri="{FF2B5EF4-FFF2-40B4-BE49-F238E27FC236}">
                <a16:creationId xmlns:a16="http://schemas.microsoft.com/office/drawing/2014/main" id="{A2D2E1B8-668A-4104-B7E9-2F82D4B4DB27}"/>
              </a:ext>
            </a:extLst>
          </p:cNvPr>
          <p:cNvSpPr/>
          <p:nvPr/>
        </p:nvSpPr>
        <p:spPr>
          <a:xfrm rot="10800000" flipV="1">
            <a:off x="152399" y="3313126"/>
            <a:ext cx="10824226" cy="228411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b="1" dirty="0"/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8EE230DE-8647-486C-8347-E25A226077C2}"/>
              </a:ext>
            </a:extLst>
          </p:cNvPr>
          <p:cNvSpPr/>
          <p:nvPr/>
        </p:nvSpPr>
        <p:spPr>
          <a:xfrm rot="10800000" flipV="1">
            <a:off x="697345" y="1028886"/>
            <a:ext cx="10824226" cy="163118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b="1" dirty="0"/>
          </a:p>
        </p:txBody>
      </p:sp>
      <p:sp>
        <p:nvSpPr>
          <p:cNvPr id="5" name="כותרת 1">
            <a:extLst>
              <a:ext uri="{FF2B5EF4-FFF2-40B4-BE49-F238E27FC236}">
                <a16:creationId xmlns:a16="http://schemas.microsoft.com/office/drawing/2014/main" id="{1E0CF37D-4219-4FCB-A6B4-1B47EEAB132F}"/>
              </a:ext>
            </a:extLst>
          </p:cNvPr>
          <p:cNvSpPr txBox="1">
            <a:spLocks/>
          </p:cNvSpPr>
          <p:nvPr/>
        </p:nvSpPr>
        <p:spPr>
          <a:xfrm>
            <a:off x="798946" y="967090"/>
            <a:ext cx="11231686" cy="17945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none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just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he-IL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+mn-cs"/>
              </a:rPr>
              <a:t>בסיפורי הבריאה הבבלי והכנעני התמונה היא אלימה ורווית דם. לעומת זאת, סיפור הבריאה בבראשית א' הוא סיפור בריאה הרמוני, האל מצווה והעולם נברא לרצונו ללא מאבקים או מלחמות.</a:t>
            </a:r>
          </a:p>
        </p:txBody>
      </p:sp>
      <p:sp>
        <p:nvSpPr>
          <p:cNvPr id="6" name="כותרת 1">
            <a:extLst>
              <a:ext uri="{FF2B5EF4-FFF2-40B4-BE49-F238E27FC236}">
                <a16:creationId xmlns:a16="http://schemas.microsoft.com/office/drawing/2014/main" id="{27D2E19B-739F-4602-AF57-6E899718E917}"/>
              </a:ext>
            </a:extLst>
          </p:cNvPr>
          <p:cNvSpPr txBox="1">
            <a:spLocks/>
          </p:cNvSpPr>
          <p:nvPr/>
        </p:nvSpPr>
        <p:spPr>
          <a:xfrm>
            <a:off x="6962420" y="148097"/>
            <a:ext cx="4985083" cy="7681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none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e-IL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+mn-cs"/>
              </a:rPr>
              <a:t>לסיכום,</a:t>
            </a:r>
          </a:p>
        </p:txBody>
      </p:sp>
      <p:sp>
        <p:nvSpPr>
          <p:cNvPr id="7" name="כותרת 1">
            <a:extLst>
              <a:ext uri="{FF2B5EF4-FFF2-40B4-BE49-F238E27FC236}">
                <a16:creationId xmlns:a16="http://schemas.microsoft.com/office/drawing/2014/main" id="{DCF18ABB-D6E2-4AE0-B21A-E226D968F730}"/>
              </a:ext>
            </a:extLst>
          </p:cNvPr>
          <p:cNvSpPr txBox="1">
            <a:spLocks/>
          </p:cNvSpPr>
          <p:nvPr/>
        </p:nvSpPr>
        <p:spPr>
          <a:xfrm>
            <a:off x="203200" y="3313126"/>
            <a:ext cx="11231686" cy="22102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none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just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he-IL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+mn-cs"/>
              </a:rPr>
              <a:t>העולם שנברא הוא עולם נפלא, הרמוני ללא אלימות גם לא לצורך הזנה - וַיֹּאמֶר </a:t>
            </a:r>
            <a:r>
              <a:rPr lang="he-IL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+mn-cs"/>
              </a:rPr>
              <a:t>אֱלֹהִים</a:t>
            </a:r>
            <a:r>
              <a:rPr lang="he-IL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+mn-cs"/>
              </a:rPr>
              <a:t>, הִנֵּה נָתַתִּי לָכֶם אֶת-כָּל-עֵשֶׂב וְאֶת-כָּל-הָעֵץ אֲשֶׁר-בּוֹ פְרִי-עֵץ, לָכֶם יִהְיֶה, לְאָכְלָה...וּלְכָל-חַיַּת הָאָרֶץ וּלְכָל-עוֹף הַשָּׁמַיִם וּלְכֹל רוֹמֵשׂ עַל-הָאָרֶץ, אֶת-כָּל-יֶרֶק עֵשֶׂב, לְאָכְלָה (פסוקים </a:t>
            </a:r>
            <a:r>
              <a:rPr lang="he-IL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+mn-cs"/>
              </a:rPr>
              <a:t>כט</a:t>
            </a:r>
            <a:r>
              <a:rPr lang="he-IL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+mn-cs"/>
              </a:rPr>
              <a:t>-ל)</a:t>
            </a:r>
          </a:p>
        </p:txBody>
      </p:sp>
    </p:spTree>
    <p:extLst>
      <p:ext uri="{BB962C8B-B14F-4D97-AF65-F5344CB8AC3E}">
        <p14:creationId xmlns:p14="http://schemas.microsoft.com/office/powerpoint/2010/main" val="1307601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>
            <a:extLst>
              <a:ext uri="{FF2B5EF4-FFF2-40B4-BE49-F238E27FC236}">
                <a16:creationId xmlns:a16="http://schemas.microsoft.com/office/drawing/2014/main" id="{5CDF29E6-A2B0-41C2-BC96-14034C90E3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10466" y="1493178"/>
            <a:ext cx="4652225" cy="3309827"/>
          </a:xfrm>
          <a:prstGeom prst="rect">
            <a:avLst/>
          </a:prstGeom>
        </p:spPr>
      </p:pic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E12EB2A4-84EB-4C36-AA32-C059AD31B3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2388" y="2185045"/>
            <a:ext cx="8599133" cy="2752715"/>
          </a:xfrm>
        </p:spPr>
        <p:txBody>
          <a:bodyPr/>
          <a:lstStyle/>
          <a:p>
            <a:pPr marL="757238" indent="-57150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he-IL" b="0" dirty="0">
                <a:cs typeface="Varela Round" panose="00000500000000000000" pitchFamily="2" charset="-79"/>
              </a:rPr>
              <a:t>נחזור על שלבי הבריאה</a:t>
            </a:r>
          </a:p>
          <a:p>
            <a:pPr marL="757238" indent="-57150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he-IL" b="0" dirty="0">
                <a:cs typeface="Varela Round" panose="00000500000000000000" pitchFamily="2" charset="-79"/>
              </a:rPr>
              <a:t>ננסה לענות על השאלות מהחלק הראשון</a:t>
            </a:r>
          </a:p>
          <a:p>
            <a:pPr marL="757238" indent="-57150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he-IL" b="0" dirty="0">
                <a:cs typeface="Varela Round" panose="00000500000000000000" pitchFamily="2" charset="-79"/>
              </a:rPr>
              <a:t>ונגיע לפסגת הבריאה - השבת</a:t>
            </a:r>
          </a:p>
        </p:txBody>
      </p:sp>
      <p:sp>
        <p:nvSpPr>
          <p:cNvPr id="5" name="כותרת 1">
            <a:extLst>
              <a:ext uri="{FF2B5EF4-FFF2-40B4-BE49-F238E27FC236}">
                <a16:creationId xmlns:a16="http://schemas.microsoft.com/office/drawing/2014/main" id="{307D9177-2DFD-4BC1-B6C7-77B980DA3FEA}"/>
              </a:ext>
            </a:extLst>
          </p:cNvPr>
          <p:cNvSpPr txBox="1">
            <a:spLocks/>
          </p:cNvSpPr>
          <p:nvPr/>
        </p:nvSpPr>
        <p:spPr>
          <a:xfrm>
            <a:off x="1954137" y="605674"/>
            <a:ext cx="9914089" cy="9645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none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e-IL" sz="3600" b="0" dirty="0">
                <a:latin typeface="Comic Sans MS"/>
              </a:rPr>
              <a:t>מה נלמד? </a:t>
            </a:r>
          </a:p>
        </p:txBody>
      </p:sp>
    </p:spTree>
    <p:extLst>
      <p:ext uri="{BB962C8B-B14F-4D97-AF65-F5344CB8AC3E}">
        <p14:creationId xmlns:p14="http://schemas.microsoft.com/office/powerpoint/2010/main" val="40211883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4"/>
          <p:cNvSpPr>
            <a:spLocks noGrp="1"/>
          </p:cNvSpPr>
          <p:nvPr>
            <p:ph type="ctrTitle"/>
          </p:nvPr>
        </p:nvSpPr>
        <p:spPr>
          <a:xfrm>
            <a:off x="3447452" y="1839428"/>
            <a:ext cx="5295507" cy="1260000"/>
          </a:xfrm>
        </p:spPr>
        <p:txBody>
          <a:bodyPr/>
          <a:lstStyle/>
          <a:p>
            <a:r>
              <a:rPr lang="he-IL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היום השביעי</a:t>
            </a:r>
          </a:p>
        </p:txBody>
      </p:sp>
      <p:pic>
        <p:nvPicPr>
          <p:cNvPr id="3" name="Picture 2" descr="http://www.uzihacohen.co.il/userfiles/image/%D7%A7%D7%9C%D7%93%D7%99%D7%95%D7%A1%D7%A7%D7%95%D7%A4/7.jpg">
            <a:extLst>
              <a:ext uri="{FF2B5EF4-FFF2-40B4-BE49-F238E27FC236}">
                <a16:creationId xmlns:a16="http://schemas.microsoft.com/office/drawing/2014/main" id="{E1F32C2B-CAF0-4F4F-A34B-2A706E239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68" b="97865" l="1676" r="95531">
                        <a14:foregroundMark x1="80447" y1="7473" x2="35196" y2="11388"/>
                        <a14:foregroundMark x1="35196" y1="11388" x2="24022" y2="19217"/>
                        <a14:foregroundMark x1="24022" y1="19217" x2="24022" y2="20641"/>
                        <a14:foregroundMark x1="24022" y1="25267" x2="21788" y2="27758"/>
                        <a14:foregroundMark x1="5587" y1="3915" x2="55866" y2="1423"/>
                        <a14:foregroundMark x1="55866" y1="1423" x2="88827" y2="5694"/>
                        <a14:foregroundMark x1="88827" y1="5694" x2="87151" y2="16726"/>
                        <a14:foregroundMark x1="87151" y1="16726" x2="87709" y2="18149"/>
                        <a14:foregroundMark x1="95531" y1="8897" x2="95531" y2="10320"/>
                        <a14:foregroundMark x1="94972" y1="14947" x2="90503" y2="28470"/>
                        <a14:foregroundMark x1="93296" y1="23843" x2="93296" y2="23843"/>
                        <a14:foregroundMark x1="93296" y1="23843" x2="93296" y2="23843"/>
                        <a14:foregroundMark x1="92737" y1="24199" x2="92737" y2="24199"/>
                        <a14:foregroundMark x1="54190" y1="87544" x2="44693" y2="97865"/>
                        <a14:foregroundMark x1="44693" y1="97865" x2="31844" y2="96797"/>
                        <a14:foregroundMark x1="63128" y1="13879" x2="44134" y2="18505"/>
                        <a14:foregroundMark x1="63687" y1="17794" x2="53073" y2="23132"/>
                        <a14:foregroundMark x1="52514" y1="23132" x2="49721" y2="14235"/>
                        <a14:foregroundMark x1="67039" y1="15658" x2="58101" y2="24911"/>
                        <a14:foregroundMark x1="55866" y1="25267" x2="49162" y2="23132"/>
                        <a14:foregroundMark x1="49162" y1="23132" x2="49162" y2="23132"/>
                        <a14:foregroundMark x1="89944" y1="1423" x2="89944" y2="1423"/>
                        <a14:foregroundMark x1="77095" y1="1423" x2="69274" y2="1068"/>
                        <a14:foregroundMark x1="67598" y1="1068" x2="64246" y2="1779"/>
                        <a14:foregroundMark x1="1676" y1="2491" x2="2235" y2="35943"/>
                        <a14:foregroundMark x1="47486" y1="21352" x2="49721" y2="22064"/>
                        <a14:foregroundMark x1="49721" y1="22064" x2="49721" y2="220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68874" y="1325418"/>
            <a:ext cx="1942546" cy="3049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מלבן 1">
            <a:extLst>
              <a:ext uri="{FF2B5EF4-FFF2-40B4-BE49-F238E27FC236}">
                <a16:creationId xmlns:a16="http://schemas.microsoft.com/office/drawing/2014/main" id="{4C6309BF-9718-4DB9-8AFE-4BAE22EA122B}"/>
              </a:ext>
            </a:extLst>
          </p:cNvPr>
          <p:cNvSpPr/>
          <p:nvPr/>
        </p:nvSpPr>
        <p:spPr>
          <a:xfrm>
            <a:off x="3767484" y="3322890"/>
            <a:ext cx="46554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3600" b="1" dirty="0">
                <a:solidFill>
                  <a:srgbClr val="192A72"/>
                </a:solidFill>
                <a:latin typeface="Varela Round" panose="00000500000000000000" pitchFamily="2" charset="-79"/>
                <a:ea typeface="+mj-ea"/>
                <a:cs typeface="Varela Round" panose="00000500000000000000" pitchFamily="2" charset="-79"/>
              </a:rPr>
              <a:t>בראשית ב' פסוקים א-ג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7321605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תמונה 8">
            <a:extLst>
              <a:ext uri="{FF2B5EF4-FFF2-40B4-BE49-F238E27FC236}">
                <a16:creationId xmlns:a16="http://schemas.microsoft.com/office/drawing/2014/main" id="{3BB1A2C8-ED3C-49F9-A4C4-086F1C3D9C8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779" y="1021956"/>
            <a:ext cx="4773582" cy="5340559"/>
          </a:xfrm>
          <a:prstGeom prst="rect">
            <a:avLst/>
          </a:prstGeom>
        </p:spPr>
      </p:pic>
      <p:sp>
        <p:nvSpPr>
          <p:cNvPr id="6" name="מלבן 5">
            <a:extLst>
              <a:ext uri="{FF2B5EF4-FFF2-40B4-BE49-F238E27FC236}">
                <a16:creationId xmlns:a16="http://schemas.microsoft.com/office/drawing/2014/main" id="{CA3E1F96-DEDA-4CA8-AB33-6608D7620409}"/>
              </a:ext>
            </a:extLst>
          </p:cNvPr>
          <p:cNvSpPr/>
          <p:nvPr/>
        </p:nvSpPr>
        <p:spPr>
          <a:xfrm>
            <a:off x="3957781" y="1256776"/>
            <a:ext cx="7378097" cy="30623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he-IL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א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 </a:t>
            </a:r>
            <a:r>
              <a:rPr lang="he-IL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וַיְכֻלּוּ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 הַשָּׁמַיִם וְהָאָרֶץ, וְכָל-צְבָאָם.  </a:t>
            </a:r>
          </a:p>
          <a:p>
            <a:pPr algn="just">
              <a:spcBef>
                <a:spcPts val="600"/>
              </a:spcBef>
            </a:pPr>
            <a:r>
              <a:rPr lang="he-IL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ב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 </a:t>
            </a:r>
            <a:r>
              <a:rPr lang="he-IL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וַיְכַל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 אֱלֹהִים בַּיּוֹם </a:t>
            </a:r>
            <a:r>
              <a:rPr lang="he-IL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הַשְּׁבִיעִי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, </a:t>
            </a:r>
            <a:r>
              <a:rPr lang="he-IL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מְלַאכְתּוֹ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 אֲשֶׁר עָשָׂה; </a:t>
            </a:r>
          </a:p>
          <a:p>
            <a:pPr algn="just">
              <a:spcBef>
                <a:spcPts val="600"/>
              </a:spcBef>
            </a:pPr>
            <a:r>
              <a:rPr lang="he-IL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וַיִּשְׁבֹּת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 בַּיּוֹם </a:t>
            </a:r>
            <a:r>
              <a:rPr lang="he-IL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הַשְּׁבִיעִי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, מִכָּל-מְלַאכְתּוֹ אֲשֶׁר עָשָׂה.  </a:t>
            </a:r>
          </a:p>
          <a:p>
            <a:pPr algn="just">
              <a:spcBef>
                <a:spcPts val="600"/>
              </a:spcBef>
            </a:pPr>
            <a:r>
              <a:rPr lang="he-IL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ג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 </a:t>
            </a:r>
            <a:r>
              <a:rPr lang="he-I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וַיְבָרֶךְ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 אֱלֹהִים אֶת-יוֹם </a:t>
            </a:r>
            <a:r>
              <a:rPr lang="he-IL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הַשְּׁבִיעִי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, </a:t>
            </a:r>
            <a:r>
              <a:rPr lang="he-I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וַיְקַדֵּשׁ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 אֹתוֹ:  </a:t>
            </a:r>
          </a:p>
          <a:p>
            <a:pPr algn="just">
              <a:spcBef>
                <a:spcPts val="600"/>
              </a:spcBef>
            </a:pP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כִּי בוֹ </a:t>
            </a:r>
            <a:r>
              <a:rPr lang="he-IL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שָׁבַת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 מִכָּל-מְלַאכְתּוֹ, </a:t>
            </a:r>
          </a:p>
          <a:p>
            <a:pPr algn="just">
              <a:spcBef>
                <a:spcPts val="600"/>
              </a:spcBef>
            </a:pP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אֲשֶׁר-בָּרָא אֱלֹהִים לַעֲשׂוֹת. </a:t>
            </a:r>
            <a:endParaRPr lang="he-IL" sz="2800" dirty="0">
              <a:solidFill>
                <a:prstClr val="black"/>
              </a:solidFill>
              <a:latin typeface="Comic Sans MS"/>
            </a:endParaRPr>
          </a:p>
        </p:txBody>
      </p:sp>
      <p:sp>
        <p:nvSpPr>
          <p:cNvPr id="7" name="כותרת 1">
            <a:extLst>
              <a:ext uri="{FF2B5EF4-FFF2-40B4-BE49-F238E27FC236}">
                <a16:creationId xmlns:a16="http://schemas.microsoft.com/office/drawing/2014/main" id="{960EE238-6B41-40B4-BE6C-23ED4DA552CB}"/>
              </a:ext>
            </a:extLst>
          </p:cNvPr>
          <p:cNvSpPr txBox="1">
            <a:spLocks/>
          </p:cNvSpPr>
          <p:nvPr/>
        </p:nvSpPr>
        <p:spPr>
          <a:xfrm>
            <a:off x="5213339" y="413669"/>
            <a:ext cx="6618441" cy="5168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none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e-IL" sz="3200" dirty="0">
                <a:latin typeface="Comic Sans MS"/>
                <a:cs typeface="+mn-cs"/>
              </a:rPr>
              <a:t>פרק ב' א-ג: היום השביעי, יום השבת.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0E644B6-7E4E-4BF1-9AF1-E95DF1DA0A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4855" y="4105564"/>
            <a:ext cx="3224753" cy="2684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C737D9EC-790A-4408-BAAE-11033DC690C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7017" y="-119181"/>
            <a:ext cx="3539472" cy="3711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8690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1">
            <a:extLst>
              <a:ext uri="{FF2B5EF4-FFF2-40B4-BE49-F238E27FC236}">
                <a16:creationId xmlns:a16="http://schemas.microsoft.com/office/drawing/2014/main" id="{9D0D5493-616B-4459-89B1-506D4F1A5D94}"/>
              </a:ext>
            </a:extLst>
          </p:cNvPr>
          <p:cNvSpPr txBox="1">
            <a:spLocks/>
          </p:cNvSpPr>
          <p:nvPr/>
        </p:nvSpPr>
        <p:spPr>
          <a:xfrm>
            <a:off x="661121" y="359106"/>
            <a:ext cx="10866582" cy="12076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none" baseline="0">
                <a:blipFill dpi="0" rotWithShape="1">
                  <a:blip r:embed="rId2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just">
              <a:spcAft>
                <a:spcPts val="1200"/>
              </a:spcAft>
            </a:pPr>
            <a:r>
              <a:rPr lang="he-IL" sz="3200" dirty="0">
                <a:latin typeface="Comic Sans MS"/>
                <a:cs typeface="+mn-cs"/>
              </a:rPr>
              <a:t>לשבת אין אח ורע בכל המזרח הקדום, והיא תרומה ישראלית מקורית יחידה במינה ומכרעת בהשפעתה על תרבות העולם. </a:t>
            </a: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6BB8B4A1-7D50-4CDE-8EE1-8B5A4323526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29" y="3404870"/>
            <a:ext cx="3976462" cy="3453130"/>
          </a:xfrm>
          <a:prstGeom prst="rect">
            <a:avLst/>
          </a:prstGeom>
        </p:spPr>
      </p:pic>
      <p:sp>
        <p:nvSpPr>
          <p:cNvPr id="2" name="מלבן 1">
            <a:extLst>
              <a:ext uri="{FF2B5EF4-FFF2-40B4-BE49-F238E27FC236}">
                <a16:creationId xmlns:a16="http://schemas.microsoft.com/office/drawing/2014/main" id="{004445DA-2E6C-4E51-AB4F-1406293B34D7}"/>
              </a:ext>
            </a:extLst>
          </p:cNvPr>
          <p:cNvSpPr/>
          <p:nvPr/>
        </p:nvSpPr>
        <p:spPr>
          <a:xfrm>
            <a:off x="2503053" y="1595609"/>
            <a:ext cx="7824643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he-IL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ז</a:t>
            </a:r>
            <a:r>
              <a:rPr lang="he-IL" sz="2400" dirty="0">
                <a:solidFill>
                  <a:srgbClr val="000000"/>
                </a:solidFill>
                <a:latin typeface="David" panose="020E0502060401010101" pitchFamily="34" charset="-79"/>
              </a:rPr>
              <a:t> זָכוֹר אֶת-יוֹם הַשַּׁבָּת, לְקַדְּשׁוֹ.  </a:t>
            </a:r>
          </a:p>
          <a:p>
            <a:pPr>
              <a:spcBef>
                <a:spcPts val="600"/>
              </a:spcBef>
            </a:pPr>
            <a:r>
              <a:rPr lang="he-IL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ח</a:t>
            </a:r>
            <a:r>
              <a:rPr lang="he-IL" sz="2400" dirty="0">
                <a:solidFill>
                  <a:srgbClr val="000000"/>
                </a:solidFill>
                <a:latin typeface="David" panose="020E0502060401010101" pitchFamily="34" charset="-79"/>
              </a:rPr>
              <a:t> </a:t>
            </a:r>
            <a:r>
              <a:rPr lang="he-IL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שֵׁשֶׁת יָמִים תַּעֲבֹד</a:t>
            </a:r>
            <a:r>
              <a:rPr lang="he-IL" sz="2400" dirty="0">
                <a:solidFill>
                  <a:srgbClr val="000000"/>
                </a:solidFill>
                <a:latin typeface="David" panose="020E0502060401010101" pitchFamily="34" charset="-79"/>
              </a:rPr>
              <a:t>, וְעָשִׂיתָ כָּל-מְלַאכְתֶּךָ.  </a:t>
            </a:r>
          </a:p>
          <a:p>
            <a:pPr>
              <a:spcBef>
                <a:spcPts val="600"/>
              </a:spcBef>
            </a:pPr>
            <a:r>
              <a:rPr lang="he-IL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ט</a:t>
            </a:r>
            <a:r>
              <a:rPr lang="he-IL" sz="2400" dirty="0">
                <a:solidFill>
                  <a:srgbClr val="000000"/>
                </a:solidFill>
                <a:latin typeface="David" panose="020E0502060401010101" pitchFamily="34" charset="-79"/>
              </a:rPr>
              <a:t> </a:t>
            </a:r>
            <a:r>
              <a:rPr lang="he-IL" sz="24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וְיוֹם, הַשְּׁבִיעִי--שַׁבָּת</a:t>
            </a:r>
            <a:r>
              <a:rPr lang="he-IL" sz="2400" dirty="0">
                <a:solidFill>
                  <a:srgbClr val="000000"/>
                </a:solidFill>
                <a:latin typeface="David" panose="020E0502060401010101" pitchFamily="34" charset="-79"/>
              </a:rPr>
              <a:t>, לַיהוָה </a:t>
            </a:r>
            <a:r>
              <a:rPr lang="he-IL" sz="2400" dirty="0" err="1">
                <a:solidFill>
                  <a:srgbClr val="000000"/>
                </a:solidFill>
                <a:latin typeface="David" panose="020E0502060401010101" pitchFamily="34" charset="-79"/>
              </a:rPr>
              <a:t>אֱלֹהֶיך</a:t>
            </a:r>
            <a:r>
              <a:rPr lang="he-IL" sz="2400" dirty="0">
                <a:solidFill>
                  <a:srgbClr val="000000"/>
                </a:solidFill>
                <a:latin typeface="David" panose="020E0502060401010101" pitchFamily="34" charset="-79"/>
              </a:rPr>
              <a:t>ָ:  </a:t>
            </a:r>
          </a:p>
          <a:p>
            <a:pPr>
              <a:spcBef>
                <a:spcPts val="600"/>
              </a:spcBef>
            </a:pPr>
            <a:r>
              <a:rPr lang="he-IL" sz="2400" b="1" dirty="0">
                <a:solidFill>
                  <a:srgbClr val="43CE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לֹא-תַעֲשֶׂה כָל-מְלָאכָה </a:t>
            </a:r>
          </a:p>
          <a:p>
            <a:pPr>
              <a:spcBef>
                <a:spcPts val="600"/>
              </a:spcBef>
            </a:pPr>
            <a:r>
              <a:rPr lang="he-IL" sz="2400" b="1" dirty="0">
                <a:solidFill>
                  <a:srgbClr val="FA00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אַתָּה</a:t>
            </a:r>
            <a:r>
              <a:rPr lang="he-IL" sz="2400" dirty="0">
                <a:solidFill>
                  <a:srgbClr val="000000"/>
                </a:solidFill>
                <a:latin typeface="David" panose="020E0502060401010101" pitchFamily="34" charset="-79"/>
              </a:rPr>
              <a:t> </a:t>
            </a:r>
            <a:r>
              <a:rPr lang="he-IL" sz="2400" b="1" dirty="0">
                <a:solidFill>
                  <a:srgbClr val="FA00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וּבִנְךָ</a:t>
            </a:r>
            <a:r>
              <a:rPr lang="he-IL" sz="2400" dirty="0">
                <a:solidFill>
                  <a:srgbClr val="000000"/>
                </a:solidFill>
                <a:latin typeface="David" panose="020E0502060401010101" pitchFamily="34" charset="-79"/>
              </a:rPr>
              <a:t> </a:t>
            </a:r>
            <a:r>
              <a:rPr lang="he-IL" sz="2400" b="1" dirty="0">
                <a:solidFill>
                  <a:srgbClr val="FA00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וּבִתֶּךָ</a:t>
            </a:r>
            <a:r>
              <a:rPr lang="he-IL" sz="2400" dirty="0">
                <a:solidFill>
                  <a:srgbClr val="000000"/>
                </a:solidFill>
                <a:latin typeface="David" panose="020E0502060401010101" pitchFamily="34" charset="-79"/>
              </a:rPr>
              <a:t>, </a:t>
            </a:r>
            <a:r>
              <a:rPr lang="he-IL" sz="2400" b="1" dirty="0">
                <a:solidFill>
                  <a:srgbClr val="FA00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עַבְדְּךָ</a:t>
            </a:r>
            <a:r>
              <a:rPr lang="he-IL" sz="2400" dirty="0">
                <a:solidFill>
                  <a:srgbClr val="000000"/>
                </a:solidFill>
                <a:latin typeface="David" panose="020E0502060401010101" pitchFamily="34" charset="-79"/>
              </a:rPr>
              <a:t> </a:t>
            </a:r>
            <a:r>
              <a:rPr lang="he-IL" sz="2400" b="1" dirty="0">
                <a:solidFill>
                  <a:srgbClr val="FA00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וַאֲמָתְךָ</a:t>
            </a:r>
            <a:r>
              <a:rPr lang="he-IL" sz="2400" dirty="0">
                <a:solidFill>
                  <a:srgbClr val="000000"/>
                </a:solidFill>
                <a:latin typeface="David" panose="020E0502060401010101" pitchFamily="34" charset="-79"/>
              </a:rPr>
              <a:t> </a:t>
            </a:r>
            <a:r>
              <a:rPr lang="he-IL" sz="2400" b="1" dirty="0">
                <a:solidFill>
                  <a:srgbClr val="FA00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וּבְהֶמְתֶּךָ</a:t>
            </a:r>
            <a:r>
              <a:rPr lang="he-IL" sz="2400" dirty="0">
                <a:solidFill>
                  <a:srgbClr val="000000"/>
                </a:solidFill>
                <a:latin typeface="David" panose="020E0502060401010101" pitchFamily="34" charset="-79"/>
              </a:rPr>
              <a:t>, </a:t>
            </a:r>
            <a:r>
              <a:rPr lang="he-IL" sz="2400" b="1" dirty="0" err="1">
                <a:solidFill>
                  <a:srgbClr val="FA00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וְגֵרְך</a:t>
            </a:r>
            <a:r>
              <a:rPr lang="he-IL" sz="2400" b="1" dirty="0">
                <a:solidFill>
                  <a:srgbClr val="FA00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ָ</a:t>
            </a:r>
            <a:r>
              <a:rPr lang="he-IL" sz="2400" dirty="0">
                <a:solidFill>
                  <a:srgbClr val="000000"/>
                </a:solidFill>
                <a:latin typeface="David" panose="020E0502060401010101" pitchFamily="34" charset="-79"/>
              </a:rPr>
              <a:t>, אֲשֶׁר בִּשְׁעָרֶיךָ.  </a:t>
            </a:r>
          </a:p>
          <a:p>
            <a:pPr>
              <a:spcBef>
                <a:spcPts val="600"/>
              </a:spcBef>
            </a:pPr>
            <a:r>
              <a:rPr lang="he-IL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י</a:t>
            </a:r>
            <a:r>
              <a:rPr lang="he-IL" sz="2400" dirty="0">
                <a:solidFill>
                  <a:srgbClr val="000000"/>
                </a:solidFill>
                <a:latin typeface="David" panose="020E0502060401010101" pitchFamily="34" charset="-79"/>
              </a:rPr>
              <a:t> </a:t>
            </a:r>
            <a:r>
              <a:rPr lang="he-IL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כִּי שֵׁשֶׁת-יָמִים עָשָׂה יְהוָה </a:t>
            </a:r>
            <a:r>
              <a:rPr lang="he-IL" sz="2400" dirty="0">
                <a:solidFill>
                  <a:srgbClr val="000000"/>
                </a:solidFill>
                <a:latin typeface="David" panose="020E0502060401010101" pitchFamily="34" charset="-79"/>
              </a:rPr>
              <a:t>אֶת-הַשָּׁמַיִם וְאֶת-הָאָרֶץ, אֶת-הַיָּם </a:t>
            </a:r>
          </a:p>
          <a:p>
            <a:pPr>
              <a:spcBef>
                <a:spcPts val="600"/>
              </a:spcBef>
            </a:pPr>
            <a:r>
              <a:rPr lang="he-IL" sz="2400" dirty="0">
                <a:solidFill>
                  <a:srgbClr val="000000"/>
                </a:solidFill>
                <a:latin typeface="David" panose="020E0502060401010101" pitchFamily="34" charset="-79"/>
              </a:rPr>
              <a:t>וְאֶת-כָּל-אֲשֶׁר-בָּם, </a:t>
            </a:r>
          </a:p>
          <a:p>
            <a:pPr>
              <a:spcBef>
                <a:spcPts val="600"/>
              </a:spcBef>
            </a:pPr>
            <a:r>
              <a:rPr lang="he-IL" sz="2400" b="1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וַיָּנַח</a:t>
            </a:r>
            <a:r>
              <a:rPr lang="he-IL" sz="24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, בַּיּוֹם הַשְּׁבִיעִי</a:t>
            </a:r>
            <a:r>
              <a:rPr lang="he-IL" sz="2400" dirty="0">
                <a:solidFill>
                  <a:srgbClr val="000000"/>
                </a:solidFill>
                <a:latin typeface="David" panose="020E0502060401010101" pitchFamily="34" charset="-79"/>
              </a:rPr>
              <a:t>; </a:t>
            </a:r>
          </a:p>
          <a:p>
            <a:pPr>
              <a:spcBef>
                <a:spcPts val="600"/>
              </a:spcBef>
            </a:pPr>
            <a:r>
              <a:rPr lang="he-IL" sz="2400" dirty="0">
                <a:solidFill>
                  <a:srgbClr val="000000"/>
                </a:solidFill>
                <a:latin typeface="David" panose="020E0502060401010101" pitchFamily="34" charset="-79"/>
              </a:rPr>
              <a:t>עַל-כֵּן, </a:t>
            </a:r>
            <a:r>
              <a:rPr lang="he-IL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בֵּרַךְ</a:t>
            </a:r>
            <a:r>
              <a:rPr lang="he-IL" sz="2400" dirty="0">
                <a:solidFill>
                  <a:srgbClr val="000000"/>
                </a:solidFill>
                <a:latin typeface="David" panose="020E0502060401010101" pitchFamily="34" charset="-79"/>
              </a:rPr>
              <a:t> יְהוָה אֶת-יוֹם הַשַּׁבָּת--</a:t>
            </a:r>
            <a:r>
              <a:rPr lang="he-IL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וַיְקַדְּשֵׁהוּ</a:t>
            </a:r>
            <a:r>
              <a:rPr lang="he-IL" sz="2400" dirty="0">
                <a:solidFill>
                  <a:srgbClr val="000000"/>
                </a:solidFill>
                <a:latin typeface="David" panose="020E0502060401010101" pitchFamily="34" charset="-79"/>
              </a:rPr>
              <a:t>. </a:t>
            </a:r>
            <a:endParaRPr lang="he-IL" sz="2400" dirty="0"/>
          </a:p>
        </p:txBody>
      </p:sp>
      <p:pic>
        <p:nvPicPr>
          <p:cNvPr id="2052" name="Picture 4" descr="Flip, flop, flops, sandal, sandals icon">
            <a:extLst>
              <a:ext uri="{FF2B5EF4-FFF2-40B4-BE49-F238E27FC236}">
                <a16:creationId xmlns:a16="http://schemas.microsoft.com/office/drawing/2014/main" id="{16936AFE-DEA5-41AF-8C18-4EEBCFD0D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811051">
            <a:off x="8831728" y="5743251"/>
            <a:ext cx="1162332" cy="1162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40898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כותרת 1">
            <a:extLst>
              <a:ext uri="{FF2B5EF4-FFF2-40B4-BE49-F238E27FC236}">
                <a16:creationId xmlns:a16="http://schemas.microsoft.com/office/drawing/2014/main" id="{0B8E37C8-8660-4E43-81AA-A3FBFC7E790D}"/>
              </a:ext>
            </a:extLst>
          </p:cNvPr>
          <p:cNvSpPr txBox="1">
            <a:spLocks/>
          </p:cNvSpPr>
          <p:nvPr/>
        </p:nvSpPr>
        <p:spPr>
          <a:xfrm>
            <a:off x="1149928" y="316517"/>
            <a:ext cx="10607429" cy="11751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none" baseline="0">
                <a:blipFill dpi="0" rotWithShape="1">
                  <a:blip r:embed="rId2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e-IL" sz="2800" dirty="0">
                <a:latin typeface="Comic Sans MS"/>
                <a:cs typeface="+mn-cs"/>
              </a:rPr>
              <a:t>אם השבת כל-כך חשובה והיא חלק ממעשה הבריאה ומהווה את שיאה, </a:t>
            </a:r>
          </a:p>
          <a:p>
            <a:pPr algn="r">
              <a:spcBef>
                <a:spcPts val="600"/>
              </a:spcBef>
            </a:pPr>
            <a:r>
              <a:rPr lang="he-IL" sz="2800" dirty="0">
                <a:latin typeface="Comic Sans MS"/>
                <a:cs typeface="+mn-cs"/>
              </a:rPr>
              <a:t>מדוע היא לא מוזכרת כהמשכו של פרק א', והיא פותחת את פרק ב'?</a:t>
            </a:r>
          </a:p>
        </p:txBody>
      </p:sp>
      <p:pic>
        <p:nvPicPr>
          <p:cNvPr id="20" name="תמונה 19">
            <a:extLst>
              <a:ext uri="{FF2B5EF4-FFF2-40B4-BE49-F238E27FC236}">
                <a16:creationId xmlns:a16="http://schemas.microsoft.com/office/drawing/2014/main" id="{4B380E0A-16AD-4535-B0FA-17D4F68885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6327" y="1376219"/>
            <a:ext cx="4141276" cy="4821122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1" name="כותרת 1">
            <a:extLst>
              <a:ext uri="{FF2B5EF4-FFF2-40B4-BE49-F238E27FC236}">
                <a16:creationId xmlns:a16="http://schemas.microsoft.com/office/drawing/2014/main" id="{7DE2F38B-4AA5-4BC7-A1D5-7DF1BD788C2D}"/>
              </a:ext>
            </a:extLst>
          </p:cNvPr>
          <p:cNvSpPr txBox="1">
            <a:spLocks/>
          </p:cNvSpPr>
          <p:nvPr/>
        </p:nvSpPr>
        <p:spPr>
          <a:xfrm>
            <a:off x="3861708" y="1690783"/>
            <a:ext cx="7895649" cy="13572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none" baseline="0">
                <a:blipFill dpi="0" rotWithShape="1">
                  <a:blip r:embed="rId2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just">
              <a:spcAft>
                <a:spcPts val="1200"/>
              </a:spcAft>
              <a:buFont typeface="Wingdings" panose="05000000000000000000" pitchFamily="2" charset="2"/>
              <a:buChar char="!"/>
            </a:pPr>
            <a:r>
              <a:rPr lang="he-IL" sz="2800" b="0" dirty="0">
                <a:latin typeface="Comic Sans MS"/>
                <a:cs typeface="+mn-cs"/>
              </a:rPr>
              <a:t>אולי היא לא קשורה</a:t>
            </a:r>
            <a:r>
              <a:rPr lang="en-US" sz="2800" b="0" dirty="0">
                <a:latin typeface="Comic Sans MS"/>
                <a:cs typeface="+mn-cs"/>
              </a:rPr>
              <a:t>?</a:t>
            </a:r>
            <a:endParaRPr lang="he-IL" sz="2800" b="0" dirty="0">
              <a:latin typeface="Comic Sans MS"/>
              <a:cs typeface="+mn-cs"/>
            </a:endParaRPr>
          </a:p>
          <a:p>
            <a:pPr marL="342900" indent="-342900" algn="just">
              <a:spcAft>
                <a:spcPts val="1200"/>
              </a:spcAft>
              <a:buFont typeface="Wingdings" panose="05000000000000000000" pitchFamily="2" charset="2"/>
              <a:buChar char="!"/>
            </a:pPr>
            <a:r>
              <a:rPr lang="he-IL" sz="2800" b="0" dirty="0">
                <a:latin typeface="Comic Sans MS"/>
                <a:cs typeface="+mn-cs"/>
              </a:rPr>
              <a:t>או שאולי היא כן קשורה ומישהו הפריד אותה באופן מכוון</a:t>
            </a:r>
            <a:r>
              <a:rPr lang="en-US" sz="2800" b="0" dirty="0">
                <a:latin typeface="Comic Sans MS"/>
                <a:cs typeface="+mn-cs"/>
              </a:rPr>
              <a:t>?</a:t>
            </a:r>
            <a:endParaRPr lang="he-IL" sz="2800" b="0" dirty="0">
              <a:latin typeface="Comic Sans MS"/>
              <a:cs typeface="+mn-cs"/>
            </a:endParaRPr>
          </a:p>
        </p:txBody>
      </p:sp>
      <p:sp>
        <p:nvSpPr>
          <p:cNvPr id="22" name="כותרת 1">
            <a:extLst>
              <a:ext uri="{FF2B5EF4-FFF2-40B4-BE49-F238E27FC236}">
                <a16:creationId xmlns:a16="http://schemas.microsoft.com/office/drawing/2014/main" id="{7C538048-3901-4DC2-AC98-4F2746FE71C0}"/>
              </a:ext>
            </a:extLst>
          </p:cNvPr>
          <p:cNvSpPr txBox="1">
            <a:spLocks/>
          </p:cNvSpPr>
          <p:nvPr/>
        </p:nvSpPr>
        <p:spPr>
          <a:xfrm>
            <a:off x="3542148" y="3247110"/>
            <a:ext cx="5491016" cy="27472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none" baseline="0">
                <a:blipFill dpi="0" rotWithShape="1">
                  <a:blip r:embed="rId2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just">
              <a:spcAft>
                <a:spcPts val="1200"/>
              </a:spcAft>
            </a:pPr>
            <a:r>
              <a:rPr lang="he-IL" sz="2800" dirty="0">
                <a:latin typeface="Comic Sans MS"/>
                <a:cs typeface="+mn-cs"/>
              </a:rPr>
              <a:t>פתרון:</a:t>
            </a:r>
          </a:p>
          <a:p>
            <a:pPr algn="just">
              <a:spcAft>
                <a:spcPts val="1200"/>
              </a:spcAft>
            </a:pPr>
            <a:r>
              <a:rPr lang="he-IL" sz="2800" b="0" dirty="0">
                <a:latin typeface="Comic Sans MS"/>
                <a:cs typeface="+mn-cs"/>
              </a:rPr>
              <a:t>חלוקת התנ"ך לפרקים ופסוקים היא חלוקה נוצרית שנעשתה ב-</a:t>
            </a:r>
            <a:r>
              <a:rPr lang="en-US" sz="2800" b="0" dirty="0">
                <a:latin typeface="Comic Sans MS"/>
                <a:cs typeface="+mn-cs"/>
              </a:rPr>
              <a:t>1205</a:t>
            </a:r>
            <a:r>
              <a:rPr lang="he-IL" sz="2800" b="0" dirty="0">
                <a:latin typeface="Comic Sans MS"/>
                <a:cs typeface="+mn-cs"/>
              </a:rPr>
              <a:t> ע"י התיאולוג ואיש הכנסייה  סטפן </a:t>
            </a:r>
            <a:r>
              <a:rPr lang="he-IL" sz="2800" b="0" dirty="0" err="1">
                <a:latin typeface="Comic Sans MS"/>
                <a:cs typeface="+mn-cs"/>
              </a:rPr>
              <a:t>לנגטון</a:t>
            </a:r>
            <a:r>
              <a:rPr lang="he-IL" sz="2800" b="0" dirty="0">
                <a:latin typeface="Comic Sans MS"/>
                <a:cs typeface="+mn-cs"/>
              </a:rPr>
              <a:t>, וחלוקה זו משקפת את התפיסה הנוצרית אשר מעוניינת להמעיט בחשיבותה של השבת.</a:t>
            </a:r>
          </a:p>
        </p:txBody>
      </p:sp>
    </p:spTree>
    <p:extLst>
      <p:ext uri="{BB962C8B-B14F-4D97-AF65-F5344CB8AC3E}">
        <p14:creationId xmlns:p14="http://schemas.microsoft.com/office/powerpoint/2010/main" val="2078546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10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4"/>
          <p:cNvSpPr>
            <a:spLocks noGrp="1"/>
          </p:cNvSpPr>
          <p:nvPr>
            <p:ph type="ctrTitle"/>
          </p:nvPr>
        </p:nvSpPr>
        <p:spPr>
          <a:xfrm>
            <a:off x="4188810" y="2196381"/>
            <a:ext cx="3812791" cy="1252056"/>
          </a:xfrm>
        </p:spPr>
        <p:txBody>
          <a:bodyPr/>
          <a:lstStyle/>
          <a:p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סיכום</a:t>
            </a:r>
            <a:endParaRPr lang="he-IL" sz="8000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9672018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כותרת 1">
            <a:extLst>
              <a:ext uri="{FF2B5EF4-FFF2-40B4-BE49-F238E27FC236}">
                <a16:creationId xmlns:a16="http://schemas.microsoft.com/office/drawing/2014/main" id="{A2E5246D-8387-442C-9C20-997044EC99A9}"/>
              </a:ext>
            </a:extLst>
          </p:cNvPr>
          <p:cNvSpPr txBox="1">
            <a:spLocks/>
          </p:cNvSpPr>
          <p:nvPr/>
        </p:nvSpPr>
        <p:spPr>
          <a:xfrm>
            <a:off x="1016001" y="1422400"/>
            <a:ext cx="10478654" cy="21890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none" baseline="0">
                <a:blipFill dpi="0" rotWithShape="1">
                  <a:blip r:embed="rId2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just">
              <a:spcAft>
                <a:spcPts val="1200"/>
              </a:spcAft>
              <a:buSzPct val="150000"/>
              <a:buFontTx/>
              <a:buBlip>
                <a:blip r:embed="rId3"/>
              </a:buBlip>
            </a:pPr>
            <a:r>
              <a:rPr lang="he-IL" sz="2400" b="0" dirty="0">
                <a:latin typeface="Comic Sans MS"/>
                <a:cs typeface="+mn-cs"/>
              </a:rPr>
              <a:t>המספר </a:t>
            </a:r>
            <a:r>
              <a:rPr lang="en-US" sz="2400" b="0" dirty="0">
                <a:latin typeface="Comic Sans MS"/>
                <a:cs typeface="+mn-cs"/>
              </a:rPr>
              <a:t>7</a:t>
            </a:r>
            <a:r>
              <a:rPr lang="he-IL" sz="2400" b="0" dirty="0">
                <a:latin typeface="Comic Sans MS"/>
                <a:cs typeface="+mn-cs"/>
              </a:rPr>
              <a:t> הוא מספר טיפולוגי המציין שלמות וגם קדושה.</a:t>
            </a:r>
          </a:p>
          <a:p>
            <a:pPr marL="800100" lvl="1" indent="-342900" algn="just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he-IL" sz="2000" b="0" dirty="0">
                <a:latin typeface="Comic Sans MS"/>
                <a:cs typeface="+mn-cs"/>
              </a:rPr>
              <a:t>בשבוע יש </a:t>
            </a:r>
            <a:r>
              <a:rPr lang="en-US" sz="2000" b="0" dirty="0">
                <a:latin typeface="Comic Sans MS"/>
                <a:cs typeface="+mn-cs"/>
              </a:rPr>
              <a:t>7</a:t>
            </a:r>
            <a:r>
              <a:rPr lang="he-IL" sz="2000" b="0" dirty="0">
                <a:latin typeface="Comic Sans MS"/>
                <a:cs typeface="+mn-cs"/>
              </a:rPr>
              <a:t> ימים.</a:t>
            </a:r>
          </a:p>
          <a:p>
            <a:pPr marL="800100" lvl="1" indent="-342900" algn="just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he-IL" sz="2000" b="0" dirty="0">
                <a:latin typeface="Comic Sans MS"/>
                <a:cs typeface="+mn-cs"/>
              </a:rPr>
              <a:t>בפסוק הראשון יש </a:t>
            </a:r>
            <a:r>
              <a:rPr lang="en-US" sz="2000" b="0" dirty="0">
                <a:latin typeface="Comic Sans MS"/>
                <a:cs typeface="+mn-cs"/>
              </a:rPr>
              <a:t>7</a:t>
            </a:r>
            <a:r>
              <a:rPr lang="he-IL" sz="2000" b="0" dirty="0">
                <a:latin typeface="Comic Sans MS"/>
                <a:cs typeface="+mn-cs"/>
              </a:rPr>
              <a:t> מילים.</a:t>
            </a:r>
          </a:p>
          <a:p>
            <a:pPr marL="342900" indent="-342900" algn="just">
              <a:spcAft>
                <a:spcPts val="1200"/>
              </a:spcAft>
              <a:buSzPct val="150000"/>
              <a:buFontTx/>
              <a:buBlip>
                <a:blip r:embed="rId3"/>
              </a:buBlip>
            </a:pPr>
            <a:r>
              <a:rPr lang="he-IL" sz="2400" b="0" dirty="0">
                <a:latin typeface="Comic Sans MS"/>
                <a:cs typeface="+mn-cs"/>
              </a:rPr>
              <a:t>האלוהים נותן את הציון "טוב" אחרי כל בריאה ובסוף כל הבריאות את הציון "טוב מאוד".</a:t>
            </a:r>
          </a:p>
        </p:txBody>
      </p:sp>
      <p:sp>
        <p:nvSpPr>
          <p:cNvPr id="11" name="כותרת 1">
            <a:extLst>
              <a:ext uri="{FF2B5EF4-FFF2-40B4-BE49-F238E27FC236}">
                <a16:creationId xmlns:a16="http://schemas.microsoft.com/office/drawing/2014/main" id="{DACFBCA6-0513-46BF-A7B8-BA02CFA6F638}"/>
              </a:ext>
            </a:extLst>
          </p:cNvPr>
          <p:cNvSpPr txBox="1">
            <a:spLocks/>
          </p:cNvSpPr>
          <p:nvPr/>
        </p:nvSpPr>
        <p:spPr>
          <a:xfrm>
            <a:off x="4630292" y="510869"/>
            <a:ext cx="3197682" cy="4607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none" baseline="0">
                <a:blipFill dpi="0" rotWithShape="1">
                  <a:blip r:embed="rId2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e-IL" sz="3200" b="0" dirty="0">
                <a:latin typeface="Comic Sans MS"/>
                <a:cs typeface="+mn-cs"/>
              </a:rPr>
              <a:t>שלמות הבריאה</a:t>
            </a:r>
          </a:p>
        </p:txBody>
      </p:sp>
      <p:sp>
        <p:nvSpPr>
          <p:cNvPr id="13" name="כותרת 1">
            <a:extLst>
              <a:ext uri="{FF2B5EF4-FFF2-40B4-BE49-F238E27FC236}">
                <a16:creationId xmlns:a16="http://schemas.microsoft.com/office/drawing/2014/main" id="{7E4FB025-1CA3-4824-B12C-A039436C1E18}"/>
              </a:ext>
            </a:extLst>
          </p:cNvPr>
          <p:cNvSpPr txBox="1">
            <a:spLocks/>
          </p:cNvSpPr>
          <p:nvPr/>
        </p:nvSpPr>
        <p:spPr>
          <a:xfrm>
            <a:off x="697345" y="3886200"/>
            <a:ext cx="8929807" cy="20343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none" baseline="0">
                <a:blipFill dpi="0" rotWithShape="1">
                  <a:blip r:embed="rId2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just">
              <a:spcAft>
                <a:spcPts val="1200"/>
              </a:spcAft>
              <a:buSzPct val="150000"/>
              <a:buFontTx/>
              <a:buBlip>
                <a:blip r:embed="rId3"/>
              </a:buBlip>
            </a:pPr>
            <a:r>
              <a:rPr lang="he-IL" sz="2400" b="0" dirty="0">
                <a:latin typeface="Comic Sans MS"/>
                <a:cs typeface="+mn-cs"/>
              </a:rPr>
              <a:t>הבריאה נעשתה בסדר מופתי ומתוך תכנון מוקפד מראש:</a:t>
            </a:r>
          </a:p>
          <a:p>
            <a:pPr marL="800100" lvl="1" indent="-342900" algn="just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he-IL" sz="2000" b="0" dirty="0">
                <a:latin typeface="Comic Sans MS"/>
                <a:cs typeface="+mn-cs"/>
              </a:rPr>
              <a:t>בשלושת הימים הראשונים נבראו היסודות החיוניים לקיום חיים: שמים, ארץ, מים אור.</a:t>
            </a:r>
          </a:p>
          <a:p>
            <a:pPr marL="800100" lvl="1" indent="-342900" algn="just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he-IL" sz="2000" b="0" dirty="0">
                <a:latin typeface="Comic Sans MS"/>
                <a:cs typeface="+mn-cs"/>
              </a:rPr>
              <a:t>בשלושת הימים האחרונים נבראו הגורמים התלויים ביסודות אלו למען קיומם.</a:t>
            </a:r>
          </a:p>
        </p:txBody>
      </p:sp>
      <p:pic>
        <p:nvPicPr>
          <p:cNvPr id="12" name="Picture 2" descr="http://image.blingee.com/images17/content/output/000/000/000/648/571415832_1191310.gif">
            <a:extLst>
              <a:ext uri="{FF2B5EF4-FFF2-40B4-BE49-F238E27FC236}">
                <a16:creationId xmlns:a16="http://schemas.microsoft.com/office/drawing/2014/main" id="{C18087D1-79E8-4907-B5E1-CE4233968D4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7099" y="1341581"/>
            <a:ext cx="11296213" cy="4539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6149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43161B5-52B3-4A08-A531-A8EDDD7BF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5636" y="102038"/>
            <a:ext cx="3624684" cy="720000"/>
          </a:xfrm>
        </p:spPr>
        <p:txBody>
          <a:bodyPr/>
          <a:lstStyle/>
          <a:p>
            <a:pPr algn="r"/>
            <a:r>
              <a:rPr lang="he-IL" dirty="0">
                <a:solidFill>
                  <a:srgbClr val="00B0F0"/>
                </a:solidFill>
                <a:cs typeface="Varela Round" panose="00000500000000000000" pitchFamily="2" charset="-79"/>
              </a:rPr>
              <a:t>משימת סיכום:</a:t>
            </a:r>
          </a:p>
        </p:txBody>
      </p:sp>
      <p:sp>
        <p:nvSpPr>
          <p:cNvPr id="7" name="כותרת 1">
            <a:extLst>
              <a:ext uri="{FF2B5EF4-FFF2-40B4-BE49-F238E27FC236}">
                <a16:creationId xmlns:a16="http://schemas.microsoft.com/office/drawing/2014/main" id="{6FCEAE76-626D-4A4A-AFCA-C77386A2F380}"/>
              </a:ext>
            </a:extLst>
          </p:cNvPr>
          <p:cNvSpPr txBox="1">
            <a:spLocks/>
          </p:cNvSpPr>
          <p:nvPr/>
        </p:nvSpPr>
        <p:spPr>
          <a:xfrm>
            <a:off x="550101" y="892121"/>
            <a:ext cx="10953201" cy="21088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none" baseline="0">
                <a:blipFill dpi="0" rotWithShape="1">
                  <a:blip r:embed="rId2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just">
              <a:buFont typeface="+mj-lt"/>
              <a:buAutoNum type="arabicPeriod"/>
            </a:pPr>
            <a:r>
              <a:rPr lang="he-IL" sz="2400" b="0" dirty="0">
                <a:latin typeface="Comic Sans MS"/>
                <a:cs typeface="+mn-cs"/>
              </a:rPr>
              <a:t>רש"ר הירש על בראשית פרק ב פסוק ב:</a:t>
            </a:r>
          </a:p>
          <a:p>
            <a:pPr algn="just"/>
            <a:r>
              <a:rPr lang="he-IL" sz="2400" b="0" dirty="0">
                <a:latin typeface="Comic Sans MS"/>
                <a:cs typeface="+mn-cs"/>
              </a:rPr>
              <a:t>"וַיְכֻלּוּ הַשָּׁמַיִם וְהָאָרֶץ וְכָל צְבָאָם" – פסוק זה הוא מאמר הסיום של הבריאה, והוא מקביל למאמר הפתיחה. פתיחת הבריאה מראה לנו שמים וארץ, והיא מכריזה עליהם: "בראשית!"… ברא אלוהים את אלה! עתה חוזר הסיום ומראה לנו שמים וארץ, והוא מכריז עליהם "ויכלו"… הם מלאכת מחשבת של בורא יחיד, שתכנן והציב לו תכלית: "ויכלו!".</a:t>
            </a:r>
          </a:p>
        </p:txBody>
      </p:sp>
      <p:sp>
        <p:nvSpPr>
          <p:cNvPr id="6" name="כותרת 1">
            <a:extLst>
              <a:ext uri="{FF2B5EF4-FFF2-40B4-BE49-F238E27FC236}">
                <a16:creationId xmlns:a16="http://schemas.microsoft.com/office/drawing/2014/main" id="{CE76CB0D-5F98-46E0-8028-D52A0458BCFA}"/>
              </a:ext>
            </a:extLst>
          </p:cNvPr>
          <p:cNvSpPr txBox="1">
            <a:spLocks/>
          </p:cNvSpPr>
          <p:nvPr/>
        </p:nvSpPr>
        <p:spPr>
          <a:xfrm>
            <a:off x="550101" y="2823331"/>
            <a:ext cx="9396063" cy="17271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none" baseline="0">
                <a:blipFill dpi="0" rotWithShape="1">
                  <a:blip r:embed="rId2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just">
              <a:spcBef>
                <a:spcPts val="600"/>
              </a:spcBef>
              <a:buFont typeface="+mj-cs"/>
              <a:buAutoNum type="hebrew2Minus"/>
            </a:pPr>
            <a:r>
              <a:rPr lang="he-IL" sz="2400" dirty="0">
                <a:latin typeface="Comic Sans MS"/>
                <a:cs typeface="+mn-cs"/>
              </a:rPr>
              <a:t>לפי פירוש </a:t>
            </a:r>
            <a:r>
              <a:rPr lang="he-IL" sz="2400" dirty="0" err="1">
                <a:latin typeface="Comic Sans MS"/>
                <a:cs typeface="+mn-cs"/>
              </a:rPr>
              <a:t>הרש"ר</a:t>
            </a:r>
            <a:r>
              <a:rPr lang="he-IL" sz="2400" dirty="0">
                <a:latin typeface="Comic Sans MS"/>
                <a:cs typeface="+mn-cs"/>
              </a:rPr>
              <a:t> הירש – מהו הדבר המשותף לתחילת תיאור הבריאה ולסיומה? ומה לומד מכך </a:t>
            </a:r>
            <a:r>
              <a:rPr lang="he-IL" sz="2400" dirty="0" err="1">
                <a:latin typeface="Comic Sans MS"/>
                <a:cs typeface="+mn-cs"/>
              </a:rPr>
              <a:t>הרש"ר</a:t>
            </a:r>
            <a:r>
              <a:rPr lang="he-IL" sz="2400" dirty="0">
                <a:latin typeface="Comic Sans MS"/>
                <a:cs typeface="+mn-cs"/>
              </a:rPr>
              <a:t> הירש?</a:t>
            </a:r>
          </a:p>
          <a:p>
            <a:pPr marL="457200" indent="-457200" algn="just">
              <a:spcBef>
                <a:spcPts val="600"/>
              </a:spcBef>
              <a:buFont typeface="+mj-cs"/>
              <a:buAutoNum type="hebrew2Minus"/>
            </a:pPr>
            <a:r>
              <a:rPr lang="he-IL" sz="2400" dirty="0">
                <a:latin typeface="Comic Sans MS"/>
                <a:cs typeface="+mn-cs"/>
              </a:rPr>
              <a:t> האם לדעתך יש חשיבות ליצור ולנהל את החיים בסדר מסוים? נמק</a:t>
            </a:r>
          </a:p>
          <a:p>
            <a:pPr marL="457200" indent="-457200" algn="just">
              <a:spcBef>
                <a:spcPts val="600"/>
              </a:spcBef>
              <a:buFont typeface="+mj-cs"/>
              <a:buAutoNum type="hebrew2Minus"/>
            </a:pPr>
            <a:r>
              <a:rPr lang="he-IL" sz="2400" dirty="0">
                <a:latin typeface="Comic Sans MS"/>
                <a:cs typeface="+mn-cs"/>
              </a:rPr>
              <a:t>האם יש חשיבות לסדר בחייך? נמק</a:t>
            </a:r>
          </a:p>
        </p:txBody>
      </p:sp>
      <p:sp>
        <p:nvSpPr>
          <p:cNvPr id="8" name="כותרת 1">
            <a:extLst>
              <a:ext uri="{FF2B5EF4-FFF2-40B4-BE49-F238E27FC236}">
                <a16:creationId xmlns:a16="http://schemas.microsoft.com/office/drawing/2014/main" id="{9A1CD88B-211B-4BD5-AE25-A4623D324894}"/>
              </a:ext>
            </a:extLst>
          </p:cNvPr>
          <p:cNvSpPr txBox="1">
            <a:spLocks/>
          </p:cNvSpPr>
          <p:nvPr/>
        </p:nvSpPr>
        <p:spPr>
          <a:xfrm>
            <a:off x="550101" y="4024058"/>
            <a:ext cx="10953201" cy="21088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none" baseline="0">
                <a:blipFill dpi="0" rotWithShape="1">
                  <a:blip r:embed="rId2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just"/>
            <a:endParaRPr lang="he-IL" sz="2400" b="0" dirty="0">
              <a:latin typeface="Comic Sans MS"/>
              <a:cs typeface="+mn-cs"/>
            </a:endParaRPr>
          </a:p>
        </p:txBody>
      </p:sp>
      <p:sp>
        <p:nvSpPr>
          <p:cNvPr id="9" name="כותרת 1">
            <a:extLst>
              <a:ext uri="{FF2B5EF4-FFF2-40B4-BE49-F238E27FC236}">
                <a16:creationId xmlns:a16="http://schemas.microsoft.com/office/drawing/2014/main" id="{8343798B-BAD2-424C-B511-801202807D29}"/>
              </a:ext>
            </a:extLst>
          </p:cNvPr>
          <p:cNvSpPr txBox="1">
            <a:spLocks/>
          </p:cNvSpPr>
          <p:nvPr/>
        </p:nvSpPr>
        <p:spPr>
          <a:xfrm>
            <a:off x="550101" y="4575526"/>
            <a:ext cx="10478818" cy="8443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none" baseline="0">
                <a:blipFill dpi="0" rotWithShape="1">
                  <a:blip r:embed="rId2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just">
              <a:buFont typeface="+mj-lt"/>
              <a:buAutoNum type="arabicPeriod" startAt="2"/>
            </a:pPr>
            <a:r>
              <a:rPr lang="he-IL" sz="2400" b="0" dirty="0">
                <a:latin typeface="Comic Sans MS"/>
                <a:cs typeface="+mn-cs"/>
              </a:rPr>
              <a:t>בשיעור זה בעיקר למדנו את סיפורי הבריאה של העמים שהיו שכנים לישראל, </a:t>
            </a:r>
          </a:p>
          <a:p>
            <a:pPr algn="just">
              <a:spcBef>
                <a:spcPts val="600"/>
              </a:spcBef>
            </a:pPr>
            <a:r>
              <a:rPr lang="he-IL" sz="2400" b="0" dirty="0">
                <a:latin typeface="Comic Sans MS"/>
                <a:cs typeface="+mn-cs"/>
              </a:rPr>
              <a:t>      </a:t>
            </a:r>
            <a:r>
              <a:rPr lang="he-IL" sz="2400" dirty="0">
                <a:latin typeface="Comic Sans MS"/>
                <a:cs typeface="+mn-cs"/>
              </a:rPr>
              <a:t>האם נכון להשוות את המיתוסים האליליים לפסוקי התנ"ך? נמק את דעתך</a:t>
            </a:r>
          </a:p>
        </p:txBody>
      </p:sp>
    </p:spTree>
    <p:extLst>
      <p:ext uri="{BB962C8B-B14F-4D97-AF65-F5344CB8AC3E}">
        <p14:creationId xmlns:p14="http://schemas.microsoft.com/office/powerpoint/2010/main" val="29795267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423F6F61-4567-462B-A618-70CBC508D8B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5200" y="0"/>
            <a:ext cx="3241964" cy="1838476"/>
          </a:xfrm>
          <a:prstGeom prst="rect">
            <a:avLst/>
          </a:prstGeom>
        </p:spPr>
      </p:pic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904EE8F9-32B7-45EB-8FC4-CC451E605118}"/>
              </a:ext>
            </a:extLst>
          </p:cNvPr>
          <p:cNvSpPr txBox="1"/>
          <p:nvPr/>
        </p:nvSpPr>
        <p:spPr>
          <a:xfrm>
            <a:off x="1431636" y="3016112"/>
            <a:ext cx="10389322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89535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800" b="0" i="0" u="none" strike="noStrike" kern="1200" cap="none" spc="0" normalizeH="0" baseline="0" noProof="0" dirty="0">
                <a:ln>
                  <a:noFill/>
                </a:ln>
                <a:solidFill>
                  <a:srgbClr val="192A72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</a:rPr>
              <a:t>השימוש ביצירות במהלך שידור זה נעשה לפי סעיף 27א לחוק זכות יוצרים, תשס"ח-2007. אם הינך בעל הזכויות באחת היצירות, באפשרותך לבקש מאיתנו לחדול מהשימוש ביצירה, זאת באמצעות פנייה לדוא"ל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92A72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</a:rPr>
              <a:t>rights@education.gov.il</a:t>
            </a:r>
            <a:endParaRPr kumimoji="0" lang="he-IL" sz="2800" b="0" i="0" u="none" strike="noStrike" kern="1200" cap="none" spc="0" normalizeH="0" baseline="0" noProof="0" dirty="0">
              <a:ln>
                <a:noFill/>
              </a:ln>
              <a:solidFill>
                <a:srgbClr val="192A72"/>
              </a:solidFill>
              <a:effectLst/>
              <a:uLnTx/>
              <a:uFillTx/>
              <a:latin typeface="Varela Round" panose="00000500000000000000" pitchFamily="2" charset="-79"/>
              <a:ea typeface="+mn-ea"/>
              <a:cs typeface="Varela Round" panose="00000500000000000000" pitchFamily="2" charset="-79"/>
            </a:endParaRPr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0276247E-F89D-4BE1-B3D6-7FE06BEB5A42}"/>
              </a:ext>
            </a:extLst>
          </p:cNvPr>
          <p:cNvSpPr/>
          <p:nvPr/>
        </p:nvSpPr>
        <p:spPr>
          <a:xfrm>
            <a:off x="632691" y="1838476"/>
            <a:ext cx="11023600" cy="763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3200" b="1" i="0" u="none" strike="noStrike" kern="1200" cap="none" spc="0" normalizeH="0" baseline="0" noProof="0" dirty="0">
                <a:ln>
                  <a:noFill/>
                </a:ln>
                <a:solidFill>
                  <a:srgbClr val="192A72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</a:rPr>
              <a:t>שימוש ביצירות מוגנות בזכויות יוצרים ואיתור בעלי זכויות </a:t>
            </a:r>
          </a:p>
        </p:txBody>
      </p:sp>
    </p:spTree>
    <p:extLst>
      <p:ext uri="{BB962C8B-B14F-4D97-AF65-F5344CB8AC3E}">
        <p14:creationId xmlns:p14="http://schemas.microsoft.com/office/powerpoint/2010/main" val="4000495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E12EB2A4-84EB-4C36-AA32-C059AD31B3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894688" y="1203267"/>
            <a:ext cx="9436531" cy="4301070"/>
          </a:xfrm>
        </p:spPr>
        <p:txBody>
          <a:bodyPr/>
          <a:lstStyle/>
          <a:p>
            <a:pPr marL="757238" indent="-57150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he-IL" sz="2400" b="0" dirty="0">
                <a:cs typeface="Varela Round" panose="00000500000000000000" pitchFamily="2" charset="-79"/>
              </a:rPr>
              <a:t>תיאור המצב </a:t>
            </a:r>
            <a:r>
              <a:rPr lang="he-IL" sz="2400" dirty="0">
                <a:cs typeface="Varela Round" panose="00000500000000000000" pitchFamily="2" charset="-79"/>
              </a:rPr>
              <a:t>שלפני</a:t>
            </a:r>
            <a:r>
              <a:rPr lang="he-IL" sz="2400" b="0" dirty="0">
                <a:cs typeface="Varela Round" panose="00000500000000000000" pitchFamily="2" charset="-79"/>
              </a:rPr>
              <a:t> הבריאה.</a:t>
            </a:r>
          </a:p>
          <a:p>
            <a:pPr marL="757238" indent="-57150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he-IL" sz="2400" dirty="0">
                <a:cs typeface="Varela Round" panose="00000500000000000000" pitchFamily="2" charset="-79"/>
              </a:rPr>
              <a:t>ביום הראשון: </a:t>
            </a:r>
            <a:r>
              <a:rPr lang="he-IL" sz="2400" b="0" dirty="0">
                <a:cs typeface="Varela Round" panose="00000500000000000000" pitchFamily="2" charset="-79"/>
              </a:rPr>
              <a:t>בריאת האור.</a:t>
            </a:r>
          </a:p>
          <a:p>
            <a:pPr marL="757238" indent="-57150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he-IL" sz="2400" dirty="0">
                <a:cs typeface="Varela Round" panose="00000500000000000000" pitchFamily="2" charset="-79"/>
              </a:rPr>
              <a:t>ביום השני: </a:t>
            </a:r>
            <a:r>
              <a:rPr lang="he-IL" sz="2400" b="0" dirty="0">
                <a:cs typeface="Varela Round" panose="00000500000000000000" pitchFamily="2" charset="-79"/>
              </a:rPr>
              <a:t>הפרדה בין מים עליונים למים תחתונים ובריאת השמים.</a:t>
            </a:r>
          </a:p>
          <a:p>
            <a:pPr marL="757238" indent="-57150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he-IL" sz="2400" dirty="0">
                <a:cs typeface="Varela Round" panose="00000500000000000000" pitchFamily="2" charset="-79"/>
              </a:rPr>
              <a:t>ביום השלישי: </a:t>
            </a:r>
            <a:r>
              <a:rPr lang="he-IL" sz="2400" b="0" dirty="0">
                <a:cs typeface="Varela Round" panose="00000500000000000000" pitchFamily="2" charset="-79"/>
              </a:rPr>
              <a:t>הפרדת המים מהיבשה, ובריאת הצומח.</a:t>
            </a:r>
          </a:p>
          <a:p>
            <a:pPr marL="757238" indent="-57150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he-IL" sz="2400" dirty="0">
                <a:cs typeface="Varela Round" panose="00000500000000000000" pitchFamily="2" charset="-79"/>
              </a:rPr>
              <a:t>ביום הרביעי: </a:t>
            </a:r>
            <a:r>
              <a:rPr lang="he-IL" sz="2400" b="0" dirty="0">
                <a:cs typeface="Varela Round" panose="00000500000000000000" pitchFamily="2" charset="-79"/>
              </a:rPr>
              <a:t>בריאת המאורות: שמש, ירח וכוכבים.</a:t>
            </a:r>
          </a:p>
          <a:p>
            <a:pPr marL="757238" indent="-57150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he-IL" sz="2400" dirty="0">
                <a:cs typeface="Varela Round" panose="00000500000000000000" pitchFamily="2" charset="-79"/>
              </a:rPr>
              <a:t>ביום החמישי: </a:t>
            </a:r>
            <a:r>
              <a:rPr lang="he-IL" sz="2400" b="0" dirty="0">
                <a:cs typeface="Varela Round" panose="00000500000000000000" pitchFamily="2" charset="-79"/>
              </a:rPr>
              <a:t>בריאת חיות המים והעופות.</a:t>
            </a:r>
          </a:p>
          <a:p>
            <a:pPr marL="757238" indent="-57150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he-IL" sz="2400" dirty="0">
                <a:cs typeface="Varela Round" panose="00000500000000000000" pitchFamily="2" charset="-79"/>
              </a:rPr>
              <a:t>ביום השישי: </a:t>
            </a:r>
            <a:r>
              <a:rPr lang="he-IL" sz="2400" b="0" dirty="0">
                <a:cs typeface="Varela Round" panose="00000500000000000000" pitchFamily="2" charset="-79"/>
              </a:rPr>
              <a:t>בריאת בע"ח יבשתיים ובריאת האדם.</a:t>
            </a:r>
          </a:p>
          <a:p>
            <a:pPr marL="757238" indent="-57150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he-IL" sz="2400" dirty="0">
                <a:cs typeface="Varela Round" panose="00000500000000000000" pitchFamily="2" charset="-79"/>
              </a:rPr>
              <a:t>ביום השביעי</a:t>
            </a:r>
            <a:r>
              <a:rPr lang="he-IL" sz="2400" b="0" dirty="0">
                <a:cs typeface="Varela Round" panose="00000500000000000000" pitchFamily="2" charset="-79"/>
              </a:rPr>
              <a:t>: שבת</a:t>
            </a:r>
          </a:p>
        </p:txBody>
      </p:sp>
      <p:sp>
        <p:nvSpPr>
          <p:cNvPr id="5" name="כותרת 1">
            <a:extLst>
              <a:ext uri="{FF2B5EF4-FFF2-40B4-BE49-F238E27FC236}">
                <a16:creationId xmlns:a16="http://schemas.microsoft.com/office/drawing/2014/main" id="{307D9177-2DFD-4BC1-B6C7-77B980DA3FEA}"/>
              </a:ext>
            </a:extLst>
          </p:cNvPr>
          <p:cNvSpPr txBox="1">
            <a:spLocks/>
          </p:cNvSpPr>
          <p:nvPr/>
        </p:nvSpPr>
        <p:spPr>
          <a:xfrm>
            <a:off x="7016817" y="278415"/>
            <a:ext cx="4269079" cy="9645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none" baseline="0">
                <a:blipFill dpi="0" rotWithShape="1">
                  <a:blip r:embed="rId2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e-IL" sz="3600" b="0" dirty="0">
                <a:latin typeface="Comic Sans MS"/>
              </a:rPr>
              <a:t>הבריאה בפרק א'</a:t>
            </a: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685ECF9F-CAE3-40F7-A505-1200E26FA14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901" y="2950144"/>
            <a:ext cx="3807670" cy="379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8112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1">
            <a:extLst>
              <a:ext uri="{FF2B5EF4-FFF2-40B4-BE49-F238E27FC236}">
                <a16:creationId xmlns:a16="http://schemas.microsoft.com/office/drawing/2014/main" id="{E6AEA2DC-821E-40E6-8929-F7B16B4D6E7E}"/>
              </a:ext>
            </a:extLst>
          </p:cNvPr>
          <p:cNvSpPr txBox="1">
            <a:spLocks/>
          </p:cNvSpPr>
          <p:nvPr/>
        </p:nvSpPr>
        <p:spPr>
          <a:xfrm>
            <a:off x="3469907" y="461697"/>
            <a:ext cx="8307716" cy="8006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cap="none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he-IL" sz="4000" dirty="0">
                <a:latin typeface="Comic Sans MS"/>
                <a:cs typeface="+mn-cs"/>
                <a:sym typeface="Arial"/>
              </a:rPr>
              <a:t>אבל נותרנו עם הרבה שאלות פתוחות</a:t>
            </a:r>
          </a:p>
        </p:txBody>
      </p:sp>
      <p:sp>
        <p:nvSpPr>
          <p:cNvPr id="6" name="כותרת 1">
            <a:extLst>
              <a:ext uri="{FF2B5EF4-FFF2-40B4-BE49-F238E27FC236}">
                <a16:creationId xmlns:a16="http://schemas.microsoft.com/office/drawing/2014/main" id="{72AFA013-E0B0-4C29-A6AE-15BA71BABD9E}"/>
              </a:ext>
            </a:extLst>
          </p:cNvPr>
          <p:cNvSpPr txBox="1">
            <a:spLocks/>
          </p:cNvSpPr>
          <p:nvPr/>
        </p:nvSpPr>
        <p:spPr>
          <a:xfrm>
            <a:off x="324465" y="1597783"/>
            <a:ext cx="11572567" cy="36428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cap="none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r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he-IL" sz="3000" b="0" dirty="0">
                <a:latin typeface="Comic Sans MS"/>
                <a:cs typeface="+mn-cs"/>
                <a:sym typeface="Arial"/>
              </a:rPr>
              <a:t>המאורות (השמש, הירח והכוכבים) נבראו ביום הרביעי, ואילו האור נברא כבר ביום הראשון. </a:t>
            </a:r>
          </a:p>
          <a:p>
            <a:pPr marL="457200" indent="-457200" algn="r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he-IL" sz="3000" b="0" dirty="0">
                <a:latin typeface="Comic Sans MS"/>
                <a:cs typeface="+mn-cs"/>
                <a:sym typeface="Arial"/>
              </a:rPr>
              <a:t>מדוע הכותב "מטשטש" את תפקידם העיקרי של המאורות – להאיר?</a:t>
            </a:r>
          </a:p>
          <a:p>
            <a:pPr marL="457200" indent="-457200" algn="r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he-IL" sz="3000" b="0" dirty="0">
                <a:latin typeface="Comic Sans MS"/>
                <a:cs typeface="+mn-cs"/>
                <a:sym typeface="Arial"/>
              </a:rPr>
              <a:t>למה לא נאמר כי האלוהים ברא את המים?</a:t>
            </a:r>
          </a:p>
          <a:p>
            <a:pPr marL="457200" indent="-457200" algn="r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he-IL" sz="3000" b="0" dirty="0">
                <a:latin typeface="Comic Sans MS"/>
                <a:cs typeface="+mn-cs"/>
                <a:sym typeface="Arial"/>
              </a:rPr>
              <a:t>מדוע הבריאה במים נמשכה את פרק הזמן הארוך ביותר?</a:t>
            </a:r>
          </a:p>
          <a:p>
            <a:pPr marL="457200" indent="-457200" algn="r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he-IL" sz="3000" b="0" dirty="0">
                <a:latin typeface="Comic Sans MS"/>
                <a:cs typeface="+mn-cs"/>
                <a:sym typeface="Arial"/>
              </a:rPr>
              <a:t>מה הסיפור של התנינים הגדולים?</a:t>
            </a:r>
          </a:p>
        </p:txBody>
      </p:sp>
    </p:spTree>
    <p:extLst>
      <p:ext uri="{BB962C8B-B14F-4D97-AF65-F5344CB8AC3E}">
        <p14:creationId xmlns:p14="http://schemas.microsoft.com/office/powerpoint/2010/main" val="17792778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4"/>
          <p:cNvSpPr>
            <a:spLocks noGrp="1"/>
          </p:cNvSpPr>
          <p:nvPr>
            <p:ph type="ctrTitle"/>
          </p:nvPr>
        </p:nvSpPr>
        <p:spPr>
          <a:xfrm>
            <a:off x="712715" y="2284455"/>
            <a:ext cx="10764982" cy="1260000"/>
          </a:xfrm>
        </p:spPr>
        <p:txBody>
          <a:bodyPr/>
          <a:lstStyle/>
          <a:p>
            <a:r>
              <a:rPr lang="he-IL" sz="5400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השמש הירח והכוכבים</a:t>
            </a: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6E8F5D5E-D40E-4172-9A6E-1A9C9BA9644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8570" y="2284455"/>
            <a:ext cx="1983838" cy="1983838"/>
          </a:xfrm>
          <a:prstGeom prst="rect">
            <a:avLst/>
          </a:prstGeom>
        </p:spPr>
      </p:pic>
      <p:pic>
        <p:nvPicPr>
          <p:cNvPr id="6" name="Picture 4" descr="Crescent moon png transparent » PNG Image">
            <a:extLst>
              <a:ext uri="{FF2B5EF4-FFF2-40B4-BE49-F238E27FC236}">
                <a16:creationId xmlns:a16="http://schemas.microsoft.com/office/drawing/2014/main" id="{A4DEB3A1-95EB-4454-A7B4-A7B15FC87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145188" y="2092685"/>
            <a:ext cx="1983836" cy="2367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251457F8-4CEF-4432-9647-D11149681E3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1496" y="3373301"/>
            <a:ext cx="4841908" cy="198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2912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מלבן 16">
            <a:extLst>
              <a:ext uri="{FF2B5EF4-FFF2-40B4-BE49-F238E27FC236}">
                <a16:creationId xmlns:a16="http://schemas.microsoft.com/office/drawing/2014/main" id="{4A6C1C24-07D4-4F6C-9822-528548547A58}"/>
              </a:ext>
            </a:extLst>
          </p:cNvPr>
          <p:cNvSpPr/>
          <p:nvPr/>
        </p:nvSpPr>
        <p:spPr>
          <a:xfrm>
            <a:off x="63566" y="164933"/>
            <a:ext cx="5305398" cy="4809755"/>
          </a:xfrm>
          <a:prstGeom prst="rect">
            <a:avLst/>
          </a:prstGeom>
          <a:solidFill>
            <a:schemeClr val="bg1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16" name="מלבן 15">
            <a:extLst>
              <a:ext uri="{FF2B5EF4-FFF2-40B4-BE49-F238E27FC236}">
                <a16:creationId xmlns:a16="http://schemas.microsoft.com/office/drawing/2014/main" id="{2FC28917-37D2-48CC-B0E1-869C33B93DA5}"/>
              </a:ext>
            </a:extLst>
          </p:cNvPr>
          <p:cNvSpPr/>
          <p:nvPr/>
        </p:nvSpPr>
        <p:spPr>
          <a:xfrm>
            <a:off x="6523382" y="772659"/>
            <a:ext cx="5423174" cy="3620073"/>
          </a:xfrm>
          <a:prstGeom prst="rect">
            <a:avLst/>
          </a:prstGeom>
          <a:solidFill>
            <a:schemeClr val="bg1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7" name="מלבן 6">
            <a:extLst>
              <a:ext uri="{FF2B5EF4-FFF2-40B4-BE49-F238E27FC236}">
                <a16:creationId xmlns:a16="http://schemas.microsoft.com/office/drawing/2014/main" id="{008D21E5-E0C3-46CC-9835-49C232F548D0}"/>
              </a:ext>
            </a:extLst>
          </p:cNvPr>
          <p:cNvSpPr/>
          <p:nvPr/>
        </p:nvSpPr>
        <p:spPr>
          <a:xfrm>
            <a:off x="6360108" y="786700"/>
            <a:ext cx="5613814" cy="2754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he-IL" sz="1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יד</a:t>
            </a:r>
            <a:r>
              <a:rPr lang="he-IL" sz="2400" dirty="0">
                <a:solidFill>
                  <a:srgbClr val="000000"/>
                </a:solidFill>
                <a:latin typeface="David" panose="020E0502060401010101" pitchFamily="34" charset="-79"/>
              </a:rPr>
              <a:t> </a:t>
            </a:r>
            <a:r>
              <a:rPr lang="he-IL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וַיֹּאמֶר </a:t>
            </a:r>
            <a:r>
              <a:rPr lang="he-IL" sz="2400" dirty="0">
                <a:latin typeface="David" panose="020E0502060401010101" pitchFamily="34" charset="-79"/>
              </a:rPr>
              <a:t>אֱלֹהִים</a:t>
            </a:r>
            <a:r>
              <a:rPr lang="he-IL" sz="2400" dirty="0">
                <a:solidFill>
                  <a:srgbClr val="000000"/>
                </a:solidFill>
                <a:latin typeface="David" panose="020E0502060401010101" pitchFamily="34" charset="-79"/>
              </a:rPr>
              <a:t>, יְהִי </a:t>
            </a:r>
            <a:r>
              <a:rPr lang="he-IL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מְאֹרֹת</a:t>
            </a:r>
            <a:r>
              <a:rPr lang="he-IL" sz="2400" dirty="0">
                <a:solidFill>
                  <a:srgbClr val="000000"/>
                </a:solidFill>
                <a:latin typeface="David" panose="020E0502060401010101" pitchFamily="34" charset="-79"/>
              </a:rPr>
              <a:t> בִּרְקִיעַ הַשָּׁמַיִם, </a:t>
            </a:r>
          </a:p>
          <a:p>
            <a:pPr algn="just">
              <a:spcBef>
                <a:spcPts val="600"/>
              </a:spcBef>
            </a:pPr>
            <a:r>
              <a:rPr lang="he-IL" sz="28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לְהַבְדִּיל</a:t>
            </a:r>
            <a:r>
              <a:rPr lang="he-IL" sz="2400" dirty="0">
                <a:solidFill>
                  <a:srgbClr val="000000"/>
                </a:solidFill>
                <a:latin typeface="David" panose="020E0502060401010101" pitchFamily="34" charset="-79"/>
              </a:rPr>
              <a:t>, בֵּין הַיּוֹם וּבֵין הַלָּיְלָה; </a:t>
            </a:r>
          </a:p>
          <a:p>
            <a:pPr algn="just">
              <a:spcBef>
                <a:spcPts val="600"/>
              </a:spcBef>
            </a:pPr>
            <a:r>
              <a:rPr lang="he-IL" sz="2400" dirty="0">
                <a:solidFill>
                  <a:srgbClr val="000000"/>
                </a:solidFill>
                <a:latin typeface="David" panose="020E0502060401010101" pitchFamily="34" charset="-79"/>
              </a:rPr>
              <a:t>וְהָיוּ </a:t>
            </a:r>
            <a:r>
              <a:rPr lang="he-IL" sz="2400" b="1" dirty="0">
                <a:solidFill>
                  <a:srgbClr val="0068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לְאֹתֹת</a:t>
            </a:r>
            <a:r>
              <a:rPr lang="he-IL" sz="2400" dirty="0">
                <a:solidFill>
                  <a:srgbClr val="006800"/>
                </a:solidFill>
                <a:latin typeface="David" panose="020E0502060401010101" pitchFamily="34" charset="-79"/>
              </a:rPr>
              <a:t> </a:t>
            </a:r>
          </a:p>
          <a:p>
            <a:pPr algn="just">
              <a:spcBef>
                <a:spcPts val="600"/>
              </a:spcBef>
            </a:pPr>
            <a:r>
              <a:rPr lang="he-IL" sz="2400" b="1" dirty="0">
                <a:solidFill>
                  <a:srgbClr val="0068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       וּלְמוֹעֲדִים</a:t>
            </a:r>
            <a:r>
              <a:rPr lang="he-IL" sz="2400" dirty="0">
                <a:solidFill>
                  <a:srgbClr val="006800"/>
                </a:solidFill>
                <a:latin typeface="David" panose="020E0502060401010101" pitchFamily="34" charset="-79"/>
              </a:rPr>
              <a:t> </a:t>
            </a:r>
          </a:p>
          <a:p>
            <a:pPr algn="just">
              <a:spcBef>
                <a:spcPts val="600"/>
              </a:spcBef>
            </a:pPr>
            <a:r>
              <a:rPr lang="he-IL" sz="2400" b="1" dirty="0">
                <a:solidFill>
                  <a:srgbClr val="0068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       וּלְיָמִים</a:t>
            </a:r>
            <a:r>
              <a:rPr lang="he-IL" sz="2400" dirty="0">
                <a:solidFill>
                  <a:srgbClr val="006800"/>
                </a:solidFill>
                <a:latin typeface="David" panose="020E0502060401010101" pitchFamily="34" charset="-79"/>
              </a:rPr>
              <a:t> </a:t>
            </a:r>
          </a:p>
          <a:p>
            <a:pPr algn="just">
              <a:spcBef>
                <a:spcPts val="600"/>
              </a:spcBef>
            </a:pPr>
            <a:r>
              <a:rPr lang="he-IL" sz="2400" b="1" dirty="0">
                <a:solidFill>
                  <a:srgbClr val="0068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       וְשָׁנִים</a:t>
            </a:r>
            <a:r>
              <a:rPr lang="he-IL" sz="2400" dirty="0">
                <a:solidFill>
                  <a:srgbClr val="006800"/>
                </a:solidFill>
                <a:latin typeface="David" panose="020E0502060401010101" pitchFamily="34" charset="-79"/>
              </a:rPr>
              <a:t>.</a:t>
            </a:r>
            <a:r>
              <a:rPr lang="he-IL" sz="2400" dirty="0">
                <a:solidFill>
                  <a:srgbClr val="000000"/>
                </a:solidFill>
                <a:latin typeface="David" panose="020E0502060401010101" pitchFamily="34" charset="-79"/>
              </a:rPr>
              <a:t>  </a:t>
            </a:r>
          </a:p>
        </p:txBody>
      </p:sp>
      <p:sp>
        <p:nvSpPr>
          <p:cNvPr id="8" name="כותרת 1">
            <a:extLst>
              <a:ext uri="{FF2B5EF4-FFF2-40B4-BE49-F238E27FC236}">
                <a16:creationId xmlns:a16="http://schemas.microsoft.com/office/drawing/2014/main" id="{AA343F45-04FC-43EA-9C0B-5232C4B68B34}"/>
              </a:ext>
            </a:extLst>
          </p:cNvPr>
          <p:cNvSpPr txBox="1">
            <a:spLocks/>
          </p:cNvSpPr>
          <p:nvPr/>
        </p:nvSpPr>
        <p:spPr>
          <a:xfrm>
            <a:off x="10358582" y="123947"/>
            <a:ext cx="1665657" cy="6487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none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e-IL" sz="3200" b="0" dirty="0">
                <a:latin typeface="Comic Sans MS"/>
                <a:cs typeface="+mn-cs"/>
              </a:rPr>
              <a:t>ניזכר...</a:t>
            </a:r>
          </a:p>
        </p:txBody>
      </p:sp>
      <p:sp>
        <p:nvSpPr>
          <p:cNvPr id="9" name="מלבן 8">
            <a:extLst>
              <a:ext uri="{FF2B5EF4-FFF2-40B4-BE49-F238E27FC236}">
                <a16:creationId xmlns:a16="http://schemas.microsoft.com/office/drawing/2014/main" id="{884FBFC2-8AEA-407B-AF07-54D17B3AE327}"/>
              </a:ext>
            </a:extLst>
          </p:cNvPr>
          <p:cNvSpPr/>
          <p:nvPr/>
        </p:nvSpPr>
        <p:spPr>
          <a:xfrm>
            <a:off x="7206660" y="3439204"/>
            <a:ext cx="4767262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ts val="600"/>
              </a:spcBef>
            </a:pPr>
            <a:r>
              <a:rPr lang="he-IL" sz="1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טו</a:t>
            </a:r>
            <a:r>
              <a:rPr lang="he-IL" sz="2400" dirty="0">
                <a:solidFill>
                  <a:srgbClr val="000000"/>
                </a:solidFill>
                <a:latin typeface="David" panose="020E0502060401010101" pitchFamily="34" charset="-79"/>
              </a:rPr>
              <a:t> וְהָיוּ לִמְאוֹרֹת בִּרְקִיעַ הַשָּׁמַיִם, </a:t>
            </a:r>
          </a:p>
          <a:p>
            <a:pPr lvl="0" algn="just">
              <a:spcBef>
                <a:spcPts val="600"/>
              </a:spcBef>
            </a:pPr>
            <a:r>
              <a:rPr lang="he-IL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    </a:t>
            </a:r>
            <a:r>
              <a:rPr lang="he-I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לְהָאִיר</a:t>
            </a:r>
            <a:r>
              <a:rPr lang="he-IL" sz="2400" dirty="0">
                <a:solidFill>
                  <a:srgbClr val="000000"/>
                </a:solidFill>
                <a:latin typeface="David" panose="020E0502060401010101" pitchFamily="34" charset="-79"/>
              </a:rPr>
              <a:t> עַל-הָאָרֶץ; </a:t>
            </a:r>
            <a:r>
              <a:rPr lang="he-IL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וַיְהִי-כֵן</a:t>
            </a:r>
            <a:r>
              <a:rPr lang="he-IL" sz="2400" dirty="0">
                <a:solidFill>
                  <a:srgbClr val="000000"/>
                </a:solidFill>
                <a:latin typeface="David" panose="020E0502060401010101" pitchFamily="34" charset="-79"/>
              </a:rPr>
              <a:t>.   </a:t>
            </a:r>
            <a:endParaRPr lang="he-IL" sz="2400" dirty="0">
              <a:solidFill>
                <a:prstClr val="black"/>
              </a:solidFill>
              <a:latin typeface="Comic Sans MS"/>
            </a:endParaRPr>
          </a:p>
        </p:txBody>
      </p:sp>
      <p:sp>
        <p:nvSpPr>
          <p:cNvPr id="10" name="מלבן 9">
            <a:extLst>
              <a:ext uri="{FF2B5EF4-FFF2-40B4-BE49-F238E27FC236}">
                <a16:creationId xmlns:a16="http://schemas.microsoft.com/office/drawing/2014/main" id="{7263E5A9-AF4E-43E1-8D67-9C137ABBCEA3}"/>
              </a:ext>
            </a:extLst>
          </p:cNvPr>
          <p:cNvSpPr/>
          <p:nvPr/>
        </p:nvSpPr>
        <p:spPr>
          <a:xfrm>
            <a:off x="-131894" y="220195"/>
            <a:ext cx="56138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16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טז</a:t>
            </a:r>
            <a:r>
              <a:rPr lang="he-IL" sz="2400" dirty="0">
                <a:solidFill>
                  <a:srgbClr val="000000"/>
                </a:solidFill>
                <a:latin typeface="David" panose="020E0502060401010101" pitchFamily="34" charset="-79"/>
              </a:rPr>
              <a:t> וַיַּעַשׂ אֱלֹהִים, אֶת- </a:t>
            </a:r>
            <a:r>
              <a:rPr lang="he-IL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שְׁנֵי </a:t>
            </a:r>
            <a:r>
              <a:rPr lang="he-IL" sz="24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הַמְּאֹרֹת</a:t>
            </a:r>
            <a:r>
              <a:rPr lang="he-IL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 הַגְּדֹלִים</a:t>
            </a:r>
            <a:r>
              <a:rPr lang="he-IL" sz="2400" dirty="0">
                <a:solidFill>
                  <a:srgbClr val="000000"/>
                </a:solidFill>
                <a:latin typeface="David" panose="020E0502060401010101" pitchFamily="34" charset="-79"/>
              </a:rPr>
              <a:t>:  </a:t>
            </a:r>
          </a:p>
        </p:txBody>
      </p:sp>
      <p:sp>
        <p:nvSpPr>
          <p:cNvPr id="11" name="מלבן 10">
            <a:extLst>
              <a:ext uri="{FF2B5EF4-FFF2-40B4-BE49-F238E27FC236}">
                <a16:creationId xmlns:a16="http://schemas.microsoft.com/office/drawing/2014/main" id="{F930EE8F-A449-4235-9C09-74CBFA04B2D8}"/>
              </a:ext>
            </a:extLst>
          </p:cNvPr>
          <p:cNvSpPr/>
          <p:nvPr/>
        </p:nvSpPr>
        <p:spPr>
          <a:xfrm>
            <a:off x="143839" y="2510716"/>
            <a:ext cx="5257808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ts val="600"/>
              </a:spcBef>
            </a:pPr>
            <a:r>
              <a:rPr lang="he-IL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    </a:t>
            </a:r>
            <a:r>
              <a:rPr lang="he-I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לְהָאִיר</a:t>
            </a:r>
            <a:r>
              <a:rPr lang="he-IL" sz="2400" dirty="0">
                <a:solidFill>
                  <a:srgbClr val="000000"/>
                </a:solidFill>
                <a:latin typeface="David" panose="020E0502060401010101" pitchFamily="34" charset="-79"/>
              </a:rPr>
              <a:t>, עַל-הָאָרֶץ.  </a:t>
            </a:r>
          </a:p>
          <a:p>
            <a:pPr lvl="0" algn="just">
              <a:spcBef>
                <a:spcPts val="600"/>
              </a:spcBef>
            </a:pPr>
            <a:r>
              <a:rPr lang="he-IL" sz="16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יח</a:t>
            </a:r>
            <a:r>
              <a:rPr lang="he-IL" sz="2400" dirty="0">
                <a:solidFill>
                  <a:srgbClr val="000000"/>
                </a:solidFill>
                <a:latin typeface="David" panose="020E0502060401010101" pitchFamily="34" charset="-79"/>
              </a:rPr>
              <a:t> </a:t>
            </a:r>
            <a:r>
              <a:rPr lang="he-IL" sz="2400" b="1" dirty="0">
                <a:solidFill>
                  <a:srgbClr val="0068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וְלִמְשֹׁל</a:t>
            </a:r>
            <a:r>
              <a:rPr lang="he-IL" sz="2400" dirty="0">
                <a:solidFill>
                  <a:srgbClr val="000000"/>
                </a:solidFill>
                <a:latin typeface="David" panose="020E0502060401010101" pitchFamily="34" charset="-79"/>
              </a:rPr>
              <a:t>, בַּיּוֹם וּבַלַּיְלָה, </a:t>
            </a:r>
          </a:p>
          <a:p>
            <a:pPr lvl="0" algn="just">
              <a:spcBef>
                <a:spcPts val="600"/>
              </a:spcBef>
            </a:pPr>
            <a:r>
              <a:rPr lang="he-IL" sz="2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   </a:t>
            </a:r>
            <a:r>
              <a:rPr lang="he-IL" sz="28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וּלְהַבְדִּיל</a:t>
            </a:r>
            <a:r>
              <a:rPr lang="he-IL" sz="2400" dirty="0">
                <a:solidFill>
                  <a:srgbClr val="000000"/>
                </a:solidFill>
                <a:latin typeface="David" panose="020E0502060401010101" pitchFamily="34" charset="-79"/>
              </a:rPr>
              <a:t>, בֵּין הָאוֹר וּבֵין הַחֹשֶׁךְ; </a:t>
            </a:r>
          </a:p>
          <a:p>
            <a:pPr lvl="0" algn="just">
              <a:spcBef>
                <a:spcPts val="600"/>
              </a:spcBef>
            </a:pPr>
            <a:r>
              <a:rPr lang="he-IL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   וַיַּרְא</a:t>
            </a:r>
            <a:r>
              <a:rPr lang="he-IL" sz="2400" dirty="0">
                <a:solidFill>
                  <a:srgbClr val="000000"/>
                </a:solidFill>
                <a:latin typeface="David" panose="020E0502060401010101" pitchFamily="34" charset="-79"/>
              </a:rPr>
              <a:t> </a:t>
            </a:r>
            <a:r>
              <a:rPr lang="he-IL" sz="2400" dirty="0" err="1">
                <a:solidFill>
                  <a:srgbClr val="000000"/>
                </a:solidFill>
                <a:latin typeface="David" panose="020E0502060401010101" pitchFamily="34" charset="-79"/>
              </a:rPr>
              <a:t>אֱלֹהִים</a:t>
            </a:r>
            <a:r>
              <a:rPr lang="he-IL" sz="2400" dirty="0">
                <a:solidFill>
                  <a:srgbClr val="000000"/>
                </a:solidFill>
                <a:latin typeface="David" panose="020E0502060401010101" pitchFamily="34" charset="-79"/>
              </a:rPr>
              <a:t>, </a:t>
            </a:r>
            <a:r>
              <a:rPr lang="he-IL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כִּי-טוֹב</a:t>
            </a:r>
            <a:r>
              <a:rPr lang="he-IL" sz="2400" dirty="0">
                <a:solidFill>
                  <a:srgbClr val="000000"/>
                </a:solidFill>
                <a:latin typeface="David" panose="020E0502060401010101" pitchFamily="34" charset="-79"/>
              </a:rPr>
              <a:t>.  </a:t>
            </a:r>
          </a:p>
          <a:p>
            <a:pPr lvl="0" algn="just">
              <a:spcBef>
                <a:spcPts val="600"/>
              </a:spcBef>
            </a:pPr>
            <a:r>
              <a:rPr lang="he-IL" sz="16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יט</a:t>
            </a:r>
            <a:r>
              <a:rPr lang="he-IL" sz="2400" dirty="0">
                <a:solidFill>
                  <a:srgbClr val="000000"/>
                </a:solidFill>
                <a:latin typeface="David" panose="020E0502060401010101" pitchFamily="34" charset="-79"/>
              </a:rPr>
              <a:t> </a:t>
            </a:r>
            <a:r>
              <a:rPr lang="he-IL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וַיְהִי-עֶרֶב וַיְהִי-בֹקֶר, יוֹם </a:t>
            </a:r>
            <a:r>
              <a:rPr lang="he-IL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רְבִיעִי</a:t>
            </a:r>
            <a:r>
              <a:rPr lang="he-IL" sz="2400" dirty="0">
                <a:solidFill>
                  <a:srgbClr val="000000"/>
                </a:solidFill>
                <a:latin typeface="David" panose="020E0502060401010101" pitchFamily="34" charset="-79"/>
              </a:rPr>
              <a:t>.</a:t>
            </a:r>
            <a:endParaRPr lang="he-IL" sz="2400" dirty="0">
              <a:solidFill>
                <a:prstClr val="black"/>
              </a:solidFill>
              <a:latin typeface="Comic Sans MS"/>
            </a:endParaRPr>
          </a:p>
        </p:txBody>
      </p:sp>
      <p:sp>
        <p:nvSpPr>
          <p:cNvPr id="12" name="מלבן 11">
            <a:extLst>
              <a:ext uri="{FF2B5EF4-FFF2-40B4-BE49-F238E27FC236}">
                <a16:creationId xmlns:a16="http://schemas.microsoft.com/office/drawing/2014/main" id="{DED23F9F-EC07-48A6-B561-A09E14FE54FC}"/>
              </a:ext>
            </a:extLst>
          </p:cNvPr>
          <p:cNvSpPr/>
          <p:nvPr/>
        </p:nvSpPr>
        <p:spPr>
          <a:xfrm>
            <a:off x="324138" y="1138790"/>
            <a:ext cx="48448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he-IL" sz="2400" dirty="0">
                <a:latin typeface="David" panose="020E0502060401010101" pitchFamily="34" charset="-79"/>
              </a:rPr>
              <a:t>וְאֶת- </a:t>
            </a:r>
            <a:r>
              <a:rPr lang="he-I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הַמָּאוֹר הַקָּטֹן </a:t>
            </a:r>
            <a:r>
              <a:rPr lang="he-IL" sz="2400" dirty="0">
                <a:latin typeface="David" panose="020E0502060401010101" pitchFamily="34" charset="-79"/>
              </a:rPr>
              <a:t>לְמֶמְשֶׁלֶת הַלַּיְלָה, </a:t>
            </a:r>
          </a:p>
        </p:txBody>
      </p:sp>
      <p:sp>
        <p:nvSpPr>
          <p:cNvPr id="13" name="מלבן 12">
            <a:extLst>
              <a:ext uri="{FF2B5EF4-FFF2-40B4-BE49-F238E27FC236}">
                <a16:creationId xmlns:a16="http://schemas.microsoft.com/office/drawing/2014/main" id="{61D1B1EF-F345-4510-8A06-CFA98D179AC0}"/>
              </a:ext>
            </a:extLst>
          </p:cNvPr>
          <p:cNvSpPr/>
          <p:nvPr/>
        </p:nvSpPr>
        <p:spPr>
          <a:xfrm>
            <a:off x="3301174" y="1624682"/>
            <a:ext cx="1867819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he-IL" sz="2400" dirty="0">
                <a:latin typeface="David" panose="020E0502060401010101" pitchFamily="34" charset="-79"/>
              </a:rPr>
              <a:t>וְאֵת </a:t>
            </a:r>
            <a:r>
              <a:rPr lang="he-I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הַכּוֹכָבִים</a:t>
            </a:r>
            <a:endParaRPr lang="he-IL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מלבן 13">
            <a:extLst>
              <a:ext uri="{FF2B5EF4-FFF2-40B4-BE49-F238E27FC236}">
                <a16:creationId xmlns:a16="http://schemas.microsoft.com/office/drawing/2014/main" id="{095075FE-3020-4BD6-8DFE-27CEE764BA38}"/>
              </a:ext>
            </a:extLst>
          </p:cNvPr>
          <p:cNvSpPr/>
          <p:nvPr/>
        </p:nvSpPr>
        <p:spPr>
          <a:xfrm>
            <a:off x="575836" y="685071"/>
            <a:ext cx="45931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he-IL" sz="2400" dirty="0">
                <a:latin typeface="David" panose="020E0502060401010101" pitchFamily="34" charset="-79"/>
              </a:rPr>
              <a:t>אֶת-</a:t>
            </a:r>
            <a:r>
              <a:rPr lang="he-I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הַמָּאוֹר הַגָּדֹל</a:t>
            </a:r>
            <a:r>
              <a:rPr lang="he-IL" sz="2400" dirty="0">
                <a:latin typeface="David" panose="020E0502060401010101" pitchFamily="34" charset="-79"/>
              </a:rPr>
              <a:t>, לְמֶמְשֶׁלֶת הַיּוֹם, </a:t>
            </a:r>
          </a:p>
        </p:txBody>
      </p:sp>
      <p:sp>
        <p:nvSpPr>
          <p:cNvPr id="15" name="מלבן 14">
            <a:extLst>
              <a:ext uri="{FF2B5EF4-FFF2-40B4-BE49-F238E27FC236}">
                <a16:creationId xmlns:a16="http://schemas.microsoft.com/office/drawing/2014/main" id="{59E432B3-3B03-4C34-A134-9D6BB0ADAFC1}"/>
              </a:ext>
            </a:extLst>
          </p:cNvPr>
          <p:cNvSpPr/>
          <p:nvPr/>
        </p:nvSpPr>
        <p:spPr>
          <a:xfrm>
            <a:off x="901730" y="2074610"/>
            <a:ext cx="44598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1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יז</a:t>
            </a:r>
            <a:r>
              <a:rPr lang="he-IL" sz="2000" b="1" dirty="0">
                <a:solidFill>
                  <a:srgbClr val="1740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 </a:t>
            </a:r>
            <a:r>
              <a:rPr lang="he-IL" sz="2400" dirty="0" err="1">
                <a:solidFill>
                  <a:srgbClr val="000000"/>
                </a:solidFill>
                <a:latin typeface="David" panose="020E0502060401010101" pitchFamily="34" charset="-79"/>
              </a:rPr>
              <a:t>וַיִּתֵּן</a:t>
            </a:r>
            <a:r>
              <a:rPr lang="he-IL" sz="2400" dirty="0">
                <a:solidFill>
                  <a:srgbClr val="000000"/>
                </a:solidFill>
                <a:latin typeface="David" panose="020E0502060401010101" pitchFamily="34" charset="-79"/>
              </a:rPr>
              <a:t> אֹתָם </a:t>
            </a:r>
            <a:r>
              <a:rPr lang="he-IL" sz="2400" dirty="0" err="1">
                <a:solidFill>
                  <a:srgbClr val="000000"/>
                </a:solidFill>
                <a:latin typeface="David" panose="020E0502060401010101" pitchFamily="34" charset="-79"/>
              </a:rPr>
              <a:t>אֱלֹהִים</a:t>
            </a:r>
            <a:r>
              <a:rPr lang="he-IL" sz="2400" dirty="0">
                <a:solidFill>
                  <a:srgbClr val="000000"/>
                </a:solidFill>
                <a:latin typeface="David" panose="020E0502060401010101" pitchFamily="34" charset="-79"/>
              </a:rPr>
              <a:t>, </a:t>
            </a:r>
            <a:r>
              <a:rPr lang="he-IL" sz="24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בִּרְקִיעַ הַשָּׁמָיִם</a:t>
            </a:r>
            <a:endParaRPr lang="he-IL" sz="1600" dirty="0"/>
          </a:p>
        </p:txBody>
      </p:sp>
      <p:sp>
        <p:nvSpPr>
          <p:cNvPr id="18" name="מלבן 17">
            <a:extLst>
              <a:ext uri="{FF2B5EF4-FFF2-40B4-BE49-F238E27FC236}">
                <a16:creationId xmlns:a16="http://schemas.microsoft.com/office/drawing/2014/main" id="{7670E500-0051-47F5-A19F-C6731BFA2690}"/>
              </a:ext>
            </a:extLst>
          </p:cNvPr>
          <p:cNvSpPr/>
          <p:nvPr/>
        </p:nvSpPr>
        <p:spPr>
          <a:xfrm>
            <a:off x="5481920" y="4526805"/>
            <a:ext cx="4607566" cy="1706346"/>
          </a:xfrm>
          <a:prstGeom prst="rect">
            <a:avLst/>
          </a:prstGeom>
          <a:solidFill>
            <a:schemeClr val="bg1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4" name="מלבן 3">
            <a:extLst>
              <a:ext uri="{FF2B5EF4-FFF2-40B4-BE49-F238E27FC236}">
                <a16:creationId xmlns:a16="http://schemas.microsoft.com/office/drawing/2014/main" id="{96D08F5D-D641-4349-A086-03A82C92E86D}"/>
              </a:ext>
            </a:extLst>
          </p:cNvPr>
          <p:cNvSpPr/>
          <p:nvPr/>
        </p:nvSpPr>
        <p:spPr>
          <a:xfrm>
            <a:off x="5215176" y="4663491"/>
            <a:ext cx="489410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ts val="1200"/>
              </a:spcBef>
            </a:pPr>
            <a:r>
              <a:rPr lang="he-IL" sz="28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וַיַּבְדֵּל</a:t>
            </a:r>
            <a:r>
              <a:rPr lang="he-IL" sz="2800" dirty="0">
                <a:solidFill>
                  <a:srgbClr val="000000"/>
                </a:solidFill>
                <a:latin typeface="David" panose="020E0502060401010101" pitchFamily="34" charset="-79"/>
              </a:rPr>
              <a:t> </a:t>
            </a:r>
            <a:r>
              <a:rPr lang="he-IL" sz="2400" dirty="0" err="1">
                <a:solidFill>
                  <a:srgbClr val="000000"/>
                </a:solidFill>
                <a:latin typeface="David" panose="020E0502060401010101" pitchFamily="34" charset="-79"/>
              </a:rPr>
              <a:t>אֱלֹהִים</a:t>
            </a:r>
            <a:r>
              <a:rPr lang="he-IL" sz="2400" dirty="0">
                <a:solidFill>
                  <a:srgbClr val="000000"/>
                </a:solidFill>
                <a:latin typeface="David" panose="020E0502060401010101" pitchFamily="34" charset="-79"/>
              </a:rPr>
              <a:t>, בֵּין </a:t>
            </a:r>
            <a:r>
              <a:rPr lang="he-I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הָאוֹר</a:t>
            </a:r>
            <a:r>
              <a:rPr lang="he-IL" sz="2400" dirty="0">
                <a:solidFill>
                  <a:srgbClr val="000000"/>
                </a:solidFill>
                <a:latin typeface="David" panose="020E0502060401010101" pitchFamily="34" charset="-79"/>
              </a:rPr>
              <a:t> וּבֵין </a:t>
            </a:r>
            <a:r>
              <a:rPr lang="he-IL" sz="2400" b="1" dirty="0">
                <a:solidFill>
                  <a:srgbClr val="EEECE1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הַחֹשֶׁךְ</a:t>
            </a:r>
            <a:r>
              <a:rPr lang="he-IL" sz="2400" dirty="0">
                <a:solidFill>
                  <a:srgbClr val="000000"/>
                </a:solidFill>
                <a:latin typeface="David" panose="020E0502060401010101" pitchFamily="34" charset="-79"/>
              </a:rPr>
              <a:t>.  </a:t>
            </a:r>
          </a:p>
          <a:p>
            <a:pPr lvl="0" algn="just">
              <a:spcBef>
                <a:spcPts val="1200"/>
              </a:spcBef>
            </a:pPr>
            <a:r>
              <a:rPr lang="he-IL" sz="1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ה</a:t>
            </a:r>
            <a:r>
              <a:rPr lang="he-IL" sz="2400" dirty="0">
                <a:solidFill>
                  <a:srgbClr val="000000"/>
                </a:solidFill>
                <a:latin typeface="David" panose="020E0502060401010101" pitchFamily="34" charset="-79"/>
              </a:rPr>
              <a:t> </a:t>
            </a:r>
            <a:r>
              <a:rPr lang="he-IL" sz="2400" b="1" dirty="0">
                <a:solidFill>
                  <a:srgbClr val="FA00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וַיִּקְרָא</a:t>
            </a:r>
            <a:r>
              <a:rPr lang="he-IL" sz="2400" dirty="0">
                <a:solidFill>
                  <a:srgbClr val="000000"/>
                </a:solidFill>
                <a:latin typeface="David" panose="020E0502060401010101" pitchFamily="34" charset="-79"/>
              </a:rPr>
              <a:t> </a:t>
            </a:r>
            <a:r>
              <a:rPr lang="he-IL" sz="2400" dirty="0" err="1">
                <a:solidFill>
                  <a:srgbClr val="000000"/>
                </a:solidFill>
                <a:latin typeface="David" panose="020E0502060401010101" pitchFamily="34" charset="-79"/>
              </a:rPr>
              <a:t>אֱלֹהִים</a:t>
            </a:r>
            <a:r>
              <a:rPr lang="he-IL" sz="2400" dirty="0">
                <a:solidFill>
                  <a:srgbClr val="000000"/>
                </a:solidFill>
                <a:latin typeface="David" panose="020E0502060401010101" pitchFamily="34" charset="-79"/>
              </a:rPr>
              <a:t> לָאוֹר </a:t>
            </a:r>
            <a:r>
              <a:rPr lang="he-IL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יוֹם</a:t>
            </a:r>
            <a:r>
              <a:rPr lang="he-IL" sz="2400" dirty="0">
                <a:solidFill>
                  <a:srgbClr val="000000"/>
                </a:solidFill>
                <a:latin typeface="David" panose="020E0502060401010101" pitchFamily="34" charset="-79"/>
              </a:rPr>
              <a:t>, </a:t>
            </a:r>
          </a:p>
          <a:p>
            <a:pPr lvl="0" algn="just">
              <a:spcBef>
                <a:spcPts val="1200"/>
              </a:spcBef>
            </a:pPr>
            <a:r>
              <a:rPr lang="he-IL" sz="2400" dirty="0">
                <a:solidFill>
                  <a:srgbClr val="000000"/>
                </a:solidFill>
                <a:latin typeface="David" panose="020E0502060401010101" pitchFamily="34" charset="-79"/>
              </a:rPr>
              <a:t>וְלַחֹשֶׁךְ קָרָא </a:t>
            </a:r>
            <a:r>
              <a:rPr lang="he-IL" sz="2400" b="1" dirty="0">
                <a:solidFill>
                  <a:srgbClr val="EEECE1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לָיְלָה</a:t>
            </a:r>
            <a:r>
              <a:rPr lang="he-IL" sz="2400" dirty="0">
                <a:solidFill>
                  <a:srgbClr val="000000"/>
                </a:solidFill>
                <a:latin typeface="David" panose="020E0502060401010101" pitchFamily="34" charset="-79"/>
              </a:rPr>
              <a:t>; </a:t>
            </a:r>
            <a:endParaRPr lang="he-IL" sz="2800" dirty="0">
              <a:solidFill>
                <a:srgbClr val="000000"/>
              </a:solidFill>
              <a:latin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153971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תמונה 7">
            <a:extLst>
              <a:ext uri="{FF2B5EF4-FFF2-40B4-BE49-F238E27FC236}">
                <a16:creationId xmlns:a16="http://schemas.microsoft.com/office/drawing/2014/main" id="{F6C19835-711F-4D01-9D5A-B9D8C592A22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5026" y="2452113"/>
            <a:ext cx="2613013" cy="1070610"/>
          </a:xfrm>
          <a:prstGeom prst="rect">
            <a:avLst/>
          </a:prstGeom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5E389A9E-0D0E-48A1-8416-BF7082FA7DF8}"/>
              </a:ext>
            </a:extLst>
          </p:cNvPr>
          <p:cNvSpPr txBox="1">
            <a:spLocks/>
          </p:cNvSpPr>
          <p:nvPr/>
        </p:nvSpPr>
        <p:spPr>
          <a:xfrm>
            <a:off x="478866" y="455993"/>
            <a:ext cx="10847672" cy="1584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cap="none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just">
              <a:lnSpc>
                <a:spcPct val="100000"/>
              </a:lnSpc>
              <a:spcBef>
                <a:spcPts val="1200"/>
              </a:spcBef>
              <a:buSzPct val="122000"/>
              <a:buBlip>
                <a:blip r:embed="rId4"/>
              </a:buBlip>
            </a:pPr>
            <a:r>
              <a:rPr lang="he-IL" sz="3200" b="0" dirty="0">
                <a:latin typeface="Comic Sans MS"/>
                <a:cs typeface="+mn-cs"/>
                <a:sym typeface="Arial"/>
              </a:rPr>
              <a:t>על האור שנברא ביום הראשון נאמר: "וַיַּבְדֵּל </a:t>
            </a:r>
            <a:r>
              <a:rPr lang="he-IL" sz="3200" b="0" dirty="0" err="1">
                <a:latin typeface="Comic Sans MS"/>
                <a:cs typeface="+mn-cs"/>
                <a:sym typeface="Arial"/>
              </a:rPr>
              <a:t>אֱלֹהִים</a:t>
            </a:r>
            <a:r>
              <a:rPr lang="he-IL" sz="3200" b="0" dirty="0">
                <a:latin typeface="Comic Sans MS"/>
                <a:cs typeface="+mn-cs"/>
                <a:sym typeface="Arial"/>
              </a:rPr>
              <a:t>, בֵּין הָאוֹר וּבֵין הַחֹשֶׁךְ... וַיִּקְרָא </a:t>
            </a:r>
            <a:r>
              <a:rPr lang="he-IL" sz="3200" b="0" dirty="0" err="1">
                <a:latin typeface="Comic Sans MS"/>
                <a:cs typeface="+mn-cs"/>
                <a:sym typeface="Arial"/>
              </a:rPr>
              <a:t>אֱלֹהִים</a:t>
            </a:r>
            <a:r>
              <a:rPr lang="he-IL" sz="3200" b="0" dirty="0">
                <a:latin typeface="Comic Sans MS"/>
                <a:cs typeface="+mn-cs"/>
                <a:sym typeface="Arial"/>
              </a:rPr>
              <a:t> לָאוֹר יוֹם, וְלַחֹשֶׁךְ קָרָא לָיְלָה" אם כך מה תפקיד המאורות? ומה הוא האור הראשון?</a:t>
            </a:r>
          </a:p>
        </p:txBody>
      </p:sp>
      <p:sp>
        <p:nvSpPr>
          <p:cNvPr id="4" name="כותרת 1">
            <a:extLst>
              <a:ext uri="{FF2B5EF4-FFF2-40B4-BE49-F238E27FC236}">
                <a16:creationId xmlns:a16="http://schemas.microsoft.com/office/drawing/2014/main" id="{A4025FEE-0FF7-4F56-9C2E-9BB2551EE541}"/>
              </a:ext>
            </a:extLst>
          </p:cNvPr>
          <p:cNvSpPr txBox="1">
            <a:spLocks/>
          </p:cNvSpPr>
          <p:nvPr/>
        </p:nvSpPr>
        <p:spPr>
          <a:xfrm>
            <a:off x="952901" y="2319085"/>
            <a:ext cx="8198326" cy="1584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cap="none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just">
              <a:lnSpc>
                <a:spcPct val="100000"/>
              </a:lnSpc>
              <a:spcBef>
                <a:spcPts val="1200"/>
              </a:spcBef>
              <a:buSzPct val="122000"/>
              <a:buBlip>
                <a:blip r:embed="rId4"/>
              </a:buBlip>
            </a:pPr>
            <a:r>
              <a:rPr lang="he-IL" sz="3200" b="0" dirty="0">
                <a:latin typeface="Comic Sans MS"/>
                <a:cs typeface="+mn-cs"/>
                <a:sym typeface="Arial"/>
              </a:rPr>
              <a:t>בכל זאת תפקיד המאורות הוא להאיר על הארץ, אם כך מהו האור שנברא ביום הראשון?</a:t>
            </a:r>
          </a:p>
        </p:txBody>
      </p:sp>
      <p:sp>
        <p:nvSpPr>
          <p:cNvPr id="5" name="כותרת 1">
            <a:extLst>
              <a:ext uri="{FF2B5EF4-FFF2-40B4-BE49-F238E27FC236}">
                <a16:creationId xmlns:a16="http://schemas.microsoft.com/office/drawing/2014/main" id="{A39F92E6-2B69-4970-8172-2B2099DFB770}"/>
              </a:ext>
            </a:extLst>
          </p:cNvPr>
          <p:cNvSpPr txBox="1">
            <a:spLocks/>
          </p:cNvSpPr>
          <p:nvPr/>
        </p:nvSpPr>
        <p:spPr>
          <a:xfrm>
            <a:off x="397050" y="4182178"/>
            <a:ext cx="8082807" cy="1584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cap="none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just">
              <a:lnSpc>
                <a:spcPct val="100000"/>
              </a:lnSpc>
              <a:spcBef>
                <a:spcPts val="1200"/>
              </a:spcBef>
              <a:buSzPct val="122000"/>
              <a:buBlip>
                <a:blip r:embed="rId4"/>
              </a:buBlip>
            </a:pPr>
            <a:r>
              <a:rPr lang="he-IL" sz="3200" b="0" dirty="0">
                <a:latin typeface="Comic Sans MS"/>
                <a:cs typeface="+mn-cs"/>
                <a:sym typeface="Arial"/>
              </a:rPr>
              <a:t>אֶת-הַמָּאוֹר הַגָּדֹל, לְמֶמְשֶׁלֶת הַיּוֹם, וְאֶת-הַמָּאוֹר הַקָּטֹן לְמֶמְשֶׁלֶת הַלַּיְלָה: מדוע הם לא נקראים פשוט בשמם "שמש" ו"ירח"</a:t>
            </a:r>
            <a:r>
              <a:rPr lang="he-IL" sz="3200" b="0" dirty="0">
                <a:solidFill>
                  <a:prstClr val="black"/>
                </a:solidFill>
                <a:latin typeface="Comic Sans MS"/>
                <a:ea typeface="+mn-ea"/>
                <a:sym typeface="Arial"/>
              </a:rPr>
              <a:t>?</a:t>
            </a:r>
            <a:endParaRPr lang="he-IL" sz="3200" b="0" dirty="0">
              <a:latin typeface="Comic Sans MS"/>
              <a:cs typeface="+mn-cs"/>
              <a:sym typeface="Arial"/>
            </a:endParaRP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95D28D0E-A79E-4A00-956C-973C37AE490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3836" y="1882906"/>
            <a:ext cx="1251409" cy="1251409"/>
          </a:xfrm>
          <a:prstGeom prst="rect">
            <a:avLst/>
          </a:prstGeom>
        </p:spPr>
      </p:pic>
      <p:pic>
        <p:nvPicPr>
          <p:cNvPr id="7" name="Picture 4" descr="Crescent moon png transparent » PNG Image">
            <a:extLst>
              <a:ext uri="{FF2B5EF4-FFF2-40B4-BE49-F238E27FC236}">
                <a16:creationId xmlns:a16="http://schemas.microsoft.com/office/drawing/2014/main" id="{D25B4A6D-400C-4459-87F6-442B173DC0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11532" y="2396836"/>
            <a:ext cx="1136853" cy="1356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4374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 build="p"/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כותרת 1">
            <a:extLst>
              <a:ext uri="{FF2B5EF4-FFF2-40B4-BE49-F238E27FC236}">
                <a16:creationId xmlns:a16="http://schemas.microsoft.com/office/drawing/2014/main" id="{578285C3-D86D-40CE-A271-9C9051E8175E}"/>
              </a:ext>
            </a:extLst>
          </p:cNvPr>
          <p:cNvSpPr txBox="1">
            <a:spLocks/>
          </p:cNvSpPr>
          <p:nvPr/>
        </p:nvSpPr>
        <p:spPr>
          <a:xfrm>
            <a:off x="647614" y="1423831"/>
            <a:ext cx="10515713" cy="9403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none" baseline="0">
                <a:blipFill dpi="0" rotWithShape="1">
                  <a:blip r:embed="rId2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marL="742950" indent="-742950" algn="just">
              <a:spcBef>
                <a:spcPts val="1200"/>
              </a:spcBef>
              <a:buFont typeface="+mj-lt"/>
              <a:buAutoNum type="arabicPeriod"/>
            </a:pPr>
            <a:r>
              <a:rPr lang="he-IL" sz="2800" dirty="0">
                <a:latin typeface="Comic Sans MS"/>
                <a:cs typeface="+mn-cs"/>
              </a:rPr>
              <a:t>רש"י</a:t>
            </a:r>
            <a:r>
              <a:rPr lang="he-IL" sz="2800" b="0" dirty="0">
                <a:latin typeface="Comic Sans MS"/>
                <a:cs typeface="+mn-cs"/>
              </a:rPr>
              <a:t>: (המאורות) מיום ראשון נבראו וברביעי ציווה עליהם להיתלות ברקיע. </a:t>
            </a:r>
          </a:p>
        </p:txBody>
      </p:sp>
      <p:sp>
        <p:nvSpPr>
          <p:cNvPr id="9" name="כותרת 1">
            <a:extLst>
              <a:ext uri="{FF2B5EF4-FFF2-40B4-BE49-F238E27FC236}">
                <a16:creationId xmlns:a16="http://schemas.microsoft.com/office/drawing/2014/main" id="{3991E525-8C34-482D-955D-735BA8ADFC69}"/>
              </a:ext>
            </a:extLst>
          </p:cNvPr>
          <p:cNvSpPr txBox="1">
            <a:spLocks/>
          </p:cNvSpPr>
          <p:nvPr/>
        </p:nvSpPr>
        <p:spPr>
          <a:xfrm>
            <a:off x="7818467" y="268158"/>
            <a:ext cx="3916786" cy="7206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none" baseline="0">
                <a:blipFill dpi="0" rotWithShape="1">
                  <a:blip r:embed="rId2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e-IL" sz="3600" b="0" dirty="0">
                <a:latin typeface="Comic Sans MS"/>
                <a:cs typeface="+mn-cs"/>
              </a:rPr>
              <a:t>פתרונות אפשריים:</a:t>
            </a:r>
          </a:p>
        </p:txBody>
      </p:sp>
      <p:sp>
        <p:nvSpPr>
          <p:cNvPr id="10" name="כותרת 1">
            <a:extLst>
              <a:ext uri="{FF2B5EF4-FFF2-40B4-BE49-F238E27FC236}">
                <a16:creationId xmlns:a16="http://schemas.microsoft.com/office/drawing/2014/main" id="{B9D3AAEB-734D-4406-897A-6E7B67D173BC}"/>
              </a:ext>
            </a:extLst>
          </p:cNvPr>
          <p:cNvSpPr txBox="1">
            <a:spLocks/>
          </p:cNvSpPr>
          <p:nvPr/>
        </p:nvSpPr>
        <p:spPr>
          <a:xfrm>
            <a:off x="1288947" y="2920619"/>
            <a:ext cx="9002139" cy="16631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none" baseline="0">
                <a:blipFill dpi="0" rotWithShape="1">
                  <a:blip r:embed="rId2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marL="742950" indent="-742950" algn="just">
              <a:spcBef>
                <a:spcPts val="1200"/>
              </a:spcBef>
              <a:buFont typeface="+mj-lt"/>
              <a:buAutoNum type="arabicPeriod" startAt="2"/>
            </a:pPr>
            <a:r>
              <a:rPr lang="he-IL" sz="2800" b="0" dirty="0">
                <a:latin typeface="Comic Sans MS"/>
                <a:cs typeface="+mn-cs"/>
              </a:rPr>
              <a:t>האור ביום הראשון הוא </a:t>
            </a:r>
            <a:r>
              <a:rPr lang="he-IL" sz="2800" dirty="0">
                <a:latin typeface="Comic Sans MS"/>
                <a:cs typeface="+mn-cs"/>
              </a:rPr>
              <a:t>האור האלוהי</a:t>
            </a:r>
            <a:r>
              <a:rPr lang="he-IL" sz="2800" b="0" dirty="0">
                <a:latin typeface="Comic Sans MS"/>
                <a:cs typeface="+mn-cs"/>
              </a:rPr>
              <a:t>. מה שנקרא האור הגנוז, אותה אנרגיה אלוהית שהושפעה על העולם מרגע הבריאה. אותו האור נקרא גם השפע האלוהי – כלומר מדובר באור רוחני. </a:t>
            </a:r>
          </a:p>
        </p:txBody>
      </p:sp>
      <p:sp>
        <p:nvSpPr>
          <p:cNvPr id="11" name="כותרת 1">
            <a:extLst>
              <a:ext uri="{FF2B5EF4-FFF2-40B4-BE49-F238E27FC236}">
                <a16:creationId xmlns:a16="http://schemas.microsoft.com/office/drawing/2014/main" id="{9AA11AE4-A31D-40D9-9130-E982E4D2A9A6}"/>
              </a:ext>
            </a:extLst>
          </p:cNvPr>
          <p:cNvSpPr txBox="1">
            <a:spLocks/>
          </p:cNvSpPr>
          <p:nvPr/>
        </p:nvSpPr>
        <p:spPr>
          <a:xfrm>
            <a:off x="5140037" y="5149273"/>
            <a:ext cx="4231416" cy="5976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none" baseline="0">
                <a:blipFill dpi="0" rotWithShape="1">
                  <a:blip r:embed="rId2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marL="742950" indent="-742950" algn="just">
              <a:spcBef>
                <a:spcPts val="1200"/>
              </a:spcBef>
              <a:buFont typeface="+mj-lt"/>
              <a:buAutoNum type="arabicPeriod" startAt="3"/>
            </a:pPr>
            <a:r>
              <a:rPr lang="he-IL" sz="2800" dirty="0">
                <a:latin typeface="Comic Sans MS"/>
                <a:cs typeface="+mn-cs"/>
              </a:rPr>
              <a:t>התנגדות למיתוס</a:t>
            </a:r>
            <a:r>
              <a:rPr lang="he-IL" sz="2800" b="0" dirty="0">
                <a:latin typeface="Comic Sans MS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49519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</p:bldLst>
  </p:timing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מצגות מצולמות">
      <a:majorFont>
        <a:latin typeface="Arial"/>
        <a:ea typeface=""/>
        <a:cs typeface="Varela Round"/>
      </a:majorFont>
      <a:minorFont>
        <a:latin typeface="Arial"/>
        <a:ea typeface=""/>
        <a:cs typeface="Varela Round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מצגות מצולמות">
      <a:majorFont>
        <a:latin typeface="Arial"/>
        <a:ea typeface=""/>
        <a:cs typeface="Varela Round"/>
      </a:majorFont>
      <a:minorFont>
        <a:latin typeface="Arial"/>
        <a:ea typeface=""/>
        <a:cs typeface="Varela Round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5479</TotalTime>
  <Words>2041</Words>
  <Application>Microsoft Office PowerPoint</Application>
  <PresentationFormat>מותאם אישית</PresentationFormat>
  <Paragraphs>204</Paragraphs>
  <Slides>37</Slides>
  <Notes>8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7</vt:i4>
      </vt:variant>
      <vt:variant>
        <vt:lpstr>ערכת נושא</vt:lpstr>
      </vt:variant>
      <vt:variant>
        <vt:i4>2</vt:i4>
      </vt:variant>
      <vt:variant>
        <vt:lpstr>כותרות שקופיות</vt:lpstr>
      </vt:variant>
      <vt:variant>
        <vt:i4>37</vt:i4>
      </vt:variant>
    </vt:vector>
  </HeadingPairs>
  <TitlesOfParts>
    <vt:vector size="46" baseType="lpstr">
      <vt:lpstr>Arial</vt:lpstr>
      <vt:lpstr>Calibri</vt:lpstr>
      <vt:lpstr>Comic Sans MS</vt:lpstr>
      <vt:lpstr>David</vt:lpstr>
      <vt:lpstr>Times New Roman</vt:lpstr>
      <vt:lpstr>Varela Round</vt:lpstr>
      <vt:lpstr>Wingdings</vt:lpstr>
      <vt:lpstr>ערכת נושא Office</vt:lpstr>
      <vt:lpstr>1_ערכת נושא Office</vt:lpstr>
      <vt:lpstr>מערכת שידורים לאומית</vt:lpstr>
      <vt:lpstr>סיפור הבריאה הראשון - חלק ב' בראשית א' - ב' פסוקים א-ג</vt:lpstr>
      <vt:lpstr>מצגת של PowerPoint‏</vt:lpstr>
      <vt:lpstr>מצגת של PowerPoint‏</vt:lpstr>
      <vt:lpstr>מצגת של PowerPoint‏</vt:lpstr>
      <vt:lpstr>השמש הירח והכוכבים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המים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משימת אמצע הדרך:</vt:lpstr>
      <vt:lpstr>מצגת של PowerPoint‏</vt:lpstr>
      <vt:lpstr>מצגת של PowerPoint‏</vt:lpstr>
      <vt:lpstr>היום השביעי</vt:lpstr>
      <vt:lpstr>מצגת של PowerPoint‏</vt:lpstr>
      <vt:lpstr>מצגת של PowerPoint‏</vt:lpstr>
      <vt:lpstr>מצגת של PowerPoint‏</vt:lpstr>
      <vt:lpstr>סיכום</vt:lpstr>
      <vt:lpstr>מצגת של PowerPoint‏</vt:lpstr>
      <vt:lpstr>משימת סיכום: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שקופית 1</dc:title>
  <dc:creator>user</dc:creator>
  <cp:lastModifiedBy>נעמה כהן-לוז</cp:lastModifiedBy>
  <cp:revision>64</cp:revision>
  <dcterms:created xsi:type="dcterms:W3CDTF">2020-03-15T19:13:03Z</dcterms:created>
  <dcterms:modified xsi:type="dcterms:W3CDTF">2020-06-22T15:33:21Z</dcterms:modified>
</cp:coreProperties>
</file>