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45" r:id="rId2"/>
  </p:sldMasterIdLst>
  <p:notesMasterIdLst>
    <p:notesMasterId r:id="rId17"/>
  </p:notesMasterIdLst>
  <p:sldIdLst>
    <p:sldId id="257" r:id="rId3"/>
    <p:sldId id="262" r:id="rId4"/>
    <p:sldId id="311" r:id="rId5"/>
    <p:sldId id="318" r:id="rId6"/>
    <p:sldId id="329" r:id="rId7"/>
    <p:sldId id="336" r:id="rId8"/>
    <p:sldId id="335" r:id="rId9"/>
    <p:sldId id="337" r:id="rId10"/>
    <p:sldId id="330" r:id="rId11"/>
    <p:sldId id="327" r:id="rId12"/>
    <p:sldId id="322" r:id="rId13"/>
    <p:sldId id="314" r:id="rId14"/>
    <p:sldId id="319" r:id="rId15"/>
    <p:sldId id="291" r:id="rId16"/>
  </p:sldIdLst>
  <p:sldSz cx="12190413" cy="6858000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ya Aizenberg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9C9C19-FE20-4F92-A240-81FEB77BCEA0}" type="datetimeFigureOut">
              <a:rPr lang="he-IL"/>
              <a:pPr>
                <a:defRPr/>
              </a:pPr>
              <a:t>ג'/סיון/תש"ף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DA081717-38F4-48EC-80D8-D93DFC567A99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51;g37bb09f989_0_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0243" name="Google Shape;52;g37bb09f989_0_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spcBef>
                <a:spcPct val="0"/>
              </a:spcBef>
            </a:pPr>
            <a:endParaRPr lang="he-IL" alt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Google Shape;58;g37bb09f989_0_4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2291" name="Google Shape;59;g37bb09f989_0_4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spcBef>
                <a:spcPct val="0"/>
              </a:spcBef>
            </a:pPr>
            <a:endParaRPr lang="he-IL" alt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8;g37bb09f989_0_4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19459" name="Google Shape;59;g37bb09f989_0_4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spcBef>
                <a:spcPct val="0"/>
              </a:spcBef>
            </a:pPr>
            <a:endParaRPr lang="he-IL" altLang="he-I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58;g37bb09f989_0_4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</p:spPr>
      </p:sp>
      <p:sp>
        <p:nvSpPr>
          <p:cNvPr id="21507" name="Google Shape;59;g37bb09f989_0_4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spcBef>
                <a:spcPct val="0"/>
              </a:spcBef>
            </a:pPr>
            <a:endParaRPr lang="he-IL" alt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 userDrawn="1"/>
        </p:nvSpPr>
        <p:spPr>
          <a:xfrm>
            <a:off x="-669925" y="6569075"/>
            <a:ext cx="2624138" cy="45878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מלבן מעוגל 3"/>
          <p:cNvSpPr/>
          <p:nvPr userDrawn="1"/>
        </p:nvSpPr>
        <p:spPr>
          <a:xfrm>
            <a:off x="-1489075" y="6410325"/>
            <a:ext cx="3246438" cy="8731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" name="מלבן מעוגל 4"/>
          <p:cNvSpPr/>
          <p:nvPr userDrawn="1"/>
        </p:nvSpPr>
        <p:spPr>
          <a:xfrm>
            <a:off x="9985375" y="-439738"/>
            <a:ext cx="4205288" cy="63182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" name="מלבן מעוגל 5"/>
          <p:cNvSpPr/>
          <p:nvPr userDrawn="1"/>
        </p:nvSpPr>
        <p:spPr>
          <a:xfrm>
            <a:off x="8258175" y="6564313"/>
            <a:ext cx="4433888" cy="79692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7" name="תמונה 10"/>
          <p:cNvPicPr>
            <a:picLocks noChangeAspect="1"/>
          </p:cNvPicPr>
          <p:nvPr userDrawn="1"/>
        </p:nvPicPr>
        <p:blipFill>
          <a:blip r:embed="rId2" cstate="print"/>
          <a:srcRect l="33058" r="33511" b="26248"/>
          <a:stretch>
            <a:fillRect/>
          </a:stretch>
        </p:blipFill>
        <p:spPr bwMode="auto">
          <a:xfrm>
            <a:off x="5445125" y="369888"/>
            <a:ext cx="130016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rtlCol="1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3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4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  <p:extLst>
      <p:ext uri="{BB962C8B-B14F-4D97-AF65-F5344CB8AC3E}">
        <p14:creationId xmlns:p14="http://schemas.microsoft.com/office/powerpoint/2010/main" val="282922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 userDrawn="1"/>
        </p:nvSpPr>
        <p:spPr>
          <a:xfrm>
            <a:off x="212725" y="1397000"/>
            <a:ext cx="13176250" cy="29781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/>
              <a:t>  </a:t>
            </a:r>
          </a:p>
        </p:txBody>
      </p:sp>
      <p:sp>
        <p:nvSpPr>
          <p:cNvPr id="6" name="מלבן מעוגל 5"/>
          <p:cNvSpPr/>
          <p:nvPr userDrawn="1"/>
        </p:nvSpPr>
        <p:spPr>
          <a:xfrm>
            <a:off x="7329488" y="6578600"/>
            <a:ext cx="5332412" cy="5588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7" name="מלבן מעוגל 6"/>
          <p:cNvSpPr/>
          <p:nvPr userDrawn="1"/>
        </p:nvSpPr>
        <p:spPr>
          <a:xfrm>
            <a:off x="9499600" y="6294438"/>
            <a:ext cx="3049588" cy="20637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994900" y="-234950"/>
            <a:ext cx="2768600" cy="45085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501650" y="163513"/>
            <a:ext cx="1428750" cy="3222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3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4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5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3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4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 userDrawn="1"/>
        </p:nvSpPr>
        <p:spPr>
          <a:xfrm>
            <a:off x="-669925" y="6569075"/>
            <a:ext cx="2624138" cy="45878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מלבן מעוגל 3"/>
          <p:cNvSpPr/>
          <p:nvPr userDrawn="1"/>
        </p:nvSpPr>
        <p:spPr>
          <a:xfrm>
            <a:off x="-1489075" y="6410325"/>
            <a:ext cx="3246438" cy="8731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" name="מלבן מעוגל 4"/>
          <p:cNvSpPr/>
          <p:nvPr userDrawn="1"/>
        </p:nvSpPr>
        <p:spPr>
          <a:xfrm>
            <a:off x="9985375" y="-439738"/>
            <a:ext cx="4205288" cy="63182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" name="מלבן מעוגל 5"/>
          <p:cNvSpPr/>
          <p:nvPr userDrawn="1"/>
        </p:nvSpPr>
        <p:spPr>
          <a:xfrm>
            <a:off x="8258175" y="6564313"/>
            <a:ext cx="4433888" cy="79692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7" name="תמונה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>
            <a:fillRect/>
          </a:stretch>
        </p:blipFill>
        <p:spPr bwMode="auto">
          <a:xfrm>
            <a:off x="5445125" y="369888"/>
            <a:ext cx="13001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rtlCol="1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  <p:extLst>
      <p:ext uri="{BB962C8B-B14F-4D97-AF65-F5344CB8AC3E}">
        <p14:creationId xmlns:p14="http://schemas.microsoft.com/office/powerpoint/2010/main" val="394027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4"/>
          <p:cNvSpPr/>
          <p:nvPr userDrawn="1"/>
        </p:nvSpPr>
        <p:spPr>
          <a:xfrm>
            <a:off x="212725" y="1397000"/>
            <a:ext cx="13176250" cy="29781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/>
              <a:t>  </a:t>
            </a:r>
          </a:p>
        </p:txBody>
      </p:sp>
      <p:sp>
        <p:nvSpPr>
          <p:cNvPr id="6" name="מלבן מעוגל 5"/>
          <p:cNvSpPr/>
          <p:nvPr userDrawn="1"/>
        </p:nvSpPr>
        <p:spPr>
          <a:xfrm>
            <a:off x="7329488" y="6578600"/>
            <a:ext cx="5332412" cy="5588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7" name="מלבן מעוגל 6"/>
          <p:cNvSpPr/>
          <p:nvPr userDrawn="1"/>
        </p:nvSpPr>
        <p:spPr>
          <a:xfrm>
            <a:off x="9499600" y="6294438"/>
            <a:ext cx="3049588" cy="20637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994900" y="-234950"/>
            <a:ext cx="2768600" cy="45085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501650" y="163513"/>
            <a:ext cx="1428750" cy="3222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1428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3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4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5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337677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1593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A4F0C8-D9E9-4C46-9D9B-C8001E59A5C1}" type="datetimeFigureOut">
              <a:rPr lang="he-IL"/>
              <a:pPr>
                <a:defRPr/>
              </a:pPr>
              <a:t>ג'/סיון/תש"ף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FF9F61E-8696-4FCF-934F-3CD3366DA53B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1F38EB-C29C-4A39-ABF3-A36E968DE725}" type="datetimeFigureOut">
              <a:rPr lang="he-IL"/>
              <a:pPr>
                <a:defRPr/>
              </a:pPr>
              <a:t>ג'/סיון/תש"ף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EAF5630-1323-4C5F-8A0D-6611398BE227}" type="slidenum">
              <a:rPr lang="he-IL" altLang="he-IL"/>
              <a:pPr/>
              <a:t>‹#›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13182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usrAahWQDSQ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FOzhv9ChiTc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כותרת 6"/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1613" cy="1470025"/>
          </a:xfrm>
        </p:spPr>
        <p:txBody>
          <a:bodyPr/>
          <a:lstStyle/>
          <a:p>
            <a:pPr eaLnBrk="1" hangingPunct="1"/>
            <a:r>
              <a:rPr altLang="he-IL"/>
              <a:t>מערכת שידורים לאומית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כותרת 6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altLang="he-IL"/>
              <a:t>מה עוד ?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169988"/>
            <a:ext cx="51022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013" y="1112838"/>
            <a:ext cx="50530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4863" y="3538538"/>
            <a:ext cx="54419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מלבן 18"/>
          <p:cNvSpPr/>
          <p:nvPr/>
        </p:nvSpPr>
        <p:spPr>
          <a:xfrm>
            <a:off x="1250950" y="4649788"/>
            <a:ext cx="5053013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</a:t>
            </a:r>
          </a:p>
        </p:txBody>
      </p:sp>
      <p:sp>
        <p:nvSpPr>
          <p:cNvPr id="2" name="מלבן 1"/>
          <p:cNvSpPr/>
          <p:nvPr/>
        </p:nvSpPr>
        <p:spPr>
          <a:xfrm>
            <a:off x="7434263" y="2640013"/>
            <a:ext cx="32337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 לשחק משחקי חברה עם חבל  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5113338" y="5003800"/>
            <a:ext cx="2444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5013325" y="4887913"/>
            <a:ext cx="2444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2185988" y="2606675"/>
            <a:ext cx="34718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לתרגל קפיצה  בדלגית לאט ומהר </a:t>
            </a:r>
            <a:endParaRPr lang="he-IL" dirty="0"/>
          </a:p>
        </p:txBody>
      </p:sp>
      <p:pic>
        <p:nvPicPr>
          <p:cNvPr id="20491" name="תמונה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925" y="1331913"/>
            <a:ext cx="879475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מלבן 10"/>
          <p:cNvSpPr/>
          <p:nvPr/>
        </p:nvSpPr>
        <p:spPr>
          <a:xfrm>
            <a:off x="4165472" y="4864784"/>
            <a:ext cx="37689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להכין מסלולים מחפצים שונים</a:t>
            </a:r>
          </a:p>
          <a:p>
            <a:pPr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וללכת ביניהם לאט ומהר </a:t>
            </a:r>
            <a:endParaRPr lang="he-IL" dirty="0"/>
          </a:p>
        </p:txBody>
      </p:sp>
      <p:pic>
        <p:nvPicPr>
          <p:cNvPr id="20493" name="תמונה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4388" y="1289050"/>
            <a:ext cx="12334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תמונה 7"/>
          <p:cNvPicPr>
            <a:picLocks noChangeAspect="1"/>
          </p:cNvPicPr>
          <p:nvPr/>
        </p:nvPicPr>
        <p:blipFill>
          <a:blip r:embed="rId6" cstate="print"/>
          <a:srcRect t="42799" b="22800"/>
          <a:stretch>
            <a:fillRect/>
          </a:stretch>
        </p:blipFill>
        <p:spPr bwMode="auto">
          <a:xfrm>
            <a:off x="5013325" y="3719513"/>
            <a:ext cx="2073275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תמונה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08500"/>
            <a:ext cx="140811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תמונה 1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825" y="3763963"/>
            <a:ext cx="652463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כותרת 1"/>
          <p:cNvSpPr>
            <a:spLocks noGrp="1"/>
          </p:cNvSpPr>
          <p:nvPr>
            <p:ph type="title"/>
          </p:nvPr>
        </p:nvSpPr>
        <p:spPr>
          <a:xfrm>
            <a:off x="461962" y="652790"/>
            <a:ext cx="11674475" cy="719137"/>
          </a:xfrm>
        </p:spPr>
        <p:txBody>
          <a:bodyPr/>
          <a:lstStyle/>
          <a:p>
            <a:pPr eaLnBrk="1" hangingPunct="1"/>
            <a:r>
              <a:rPr lang="he-IL" altLang="he-IL" sz="4400" dirty="0"/>
              <a:t>לסיום הפעילות</a:t>
            </a:r>
            <a:br>
              <a:rPr lang="he-IL" altLang="he-IL" sz="4400" dirty="0"/>
            </a:br>
            <a:r>
              <a:rPr lang="he-IL" altLang="he-IL" sz="4400" dirty="0"/>
              <a:t> </a:t>
            </a:r>
            <a:r>
              <a:rPr altLang="he-IL" sz="4400" dirty="0"/>
              <a:t>מאכלים טעימים ובריאים ושתיית מים </a:t>
            </a:r>
          </a:p>
        </p:txBody>
      </p:sp>
      <p:pic>
        <p:nvPicPr>
          <p:cNvPr id="22531" name="תמונה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2284413"/>
            <a:ext cx="3825875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תמונה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5925" y="2179639"/>
            <a:ext cx="3459163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תמונה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4475" y="20875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מלבן 9"/>
          <p:cNvSpPr/>
          <p:nvPr/>
        </p:nvSpPr>
        <p:spPr>
          <a:xfrm>
            <a:off x="5467927" y="3518834"/>
            <a:ext cx="831273" cy="5541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כותרת 1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eaLnBrk="1" hangingPunct="1"/>
            <a:r>
              <a:rPr lang="he-IL" altLang="he-IL"/>
              <a:t>ערכו והכינו</a:t>
            </a:r>
          </a:p>
        </p:txBody>
      </p:sp>
      <p:sp>
        <p:nvSpPr>
          <p:cNvPr id="23555" name="מציין מיקום תוכן 2"/>
          <p:cNvSpPr>
            <a:spLocks noGrp="1"/>
          </p:cNvSpPr>
          <p:nvPr>
            <p:ph idx="1"/>
          </p:nvPr>
        </p:nvSpPr>
        <p:spPr>
          <a:xfrm>
            <a:off x="515938" y="1195388"/>
            <a:ext cx="11158537" cy="46799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he-IL" dirty="0"/>
              <a:t>סופי אדיר, מנהלת גן ארמון, רמת השרון ומדריכה פדגוגית</a:t>
            </a:r>
          </a:p>
          <a:p>
            <a:pPr eaLnBrk="1" hangingPunct="1">
              <a:spcBef>
                <a:spcPct val="0"/>
              </a:spcBef>
            </a:pPr>
            <a:r>
              <a:rPr lang="he-IL" altLang="he-IL" dirty="0"/>
              <a:t>ד"ר איילה </a:t>
            </a:r>
            <a:r>
              <a:rPr lang="he-IL" altLang="he-IL" dirty="0" err="1"/>
              <a:t>קדוסי</a:t>
            </a:r>
            <a:r>
              <a:rPr lang="he-IL" altLang="he-IL" dirty="0"/>
              <a:t>, מדריכה ארצית לבריאות ובטיחות האגף לחינוך קדם יסודי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כותרת 1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eaLnBrk="1" hangingPunct="1"/>
            <a:r>
              <a:rPr lang="he-IL" altLang="he-IL"/>
              <a:t>קרדיטים</a:t>
            </a:r>
          </a:p>
        </p:txBody>
      </p:sp>
      <p:sp>
        <p:nvSpPr>
          <p:cNvPr id="24579" name="מציין מיקום תוכן 3"/>
          <p:cNvSpPr>
            <a:spLocks noGrp="1"/>
          </p:cNvSpPr>
          <p:nvPr>
            <p:ph idx="1"/>
          </p:nvPr>
        </p:nvSpPr>
        <p:spPr>
          <a:xfrm>
            <a:off x="515938" y="1195388"/>
            <a:ext cx="11158537" cy="46799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e-IL" altLang="he-IL" dirty="0"/>
              <a:t> מנגינת "דהר וזחל"  מאת ליאורה שלזינגר </a:t>
            </a:r>
          </a:p>
          <a:p>
            <a:pPr eaLnBrk="1" hangingPunct="1">
              <a:spcBef>
                <a:spcPct val="0"/>
              </a:spcBef>
            </a:pPr>
            <a:r>
              <a:rPr lang="he-IL" altLang="he-IL" dirty="0"/>
              <a:t>יצירה מוסיקלית "מחול נורבגי",  </a:t>
            </a:r>
            <a:r>
              <a:rPr lang="he-IL" altLang="he-IL" dirty="0" err="1"/>
              <a:t>גריג</a:t>
            </a:r>
            <a:endParaRPr lang="he-IL" altLang="he-IL" dirty="0"/>
          </a:p>
          <a:p>
            <a:pPr eaLnBrk="1" hangingPunct="1">
              <a:spcBef>
                <a:spcPct val="0"/>
              </a:spcBef>
            </a:pPr>
            <a:endParaRPr lang="he-IL" altLang="he-I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1"/>
          <p:cNvPicPr>
            <a:picLocks noChangeAspect="1"/>
          </p:cNvPicPr>
          <p:nvPr/>
        </p:nvPicPr>
        <p:blipFill>
          <a:blip r:embed="rId2" cstate="print"/>
          <a:srcRect l="39172" r="34235" b="66411"/>
          <a:stretch>
            <a:fillRect/>
          </a:stretch>
        </p:blipFill>
        <p:spPr bwMode="auto">
          <a:xfrm>
            <a:off x="4775200" y="0"/>
            <a:ext cx="32416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תיבת טקסט 3"/>
          <p:cNvSpPr txBox="1">
            <a:spLocks noChangeArrowheads="1"/>
          </p:cNvSpPr>
          <p:nvPr/>
        </p:nvSpPr>
        <p:spPr bwMode="auto">
          <a:xfrm>
            <a:off x="647700" y="3016250"/>
            <a:ext cx="11172825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93763" algn="r" rtl="1" eaLnBrk="1" hangingPunct="1">
              <a:lnSpc>
                <a:spcPct val="150000"/>
              </a:lnSpc>
            </a:pPr>
            <a:r>
              <a:rPr lang="he-IL" altLang="he-IL" sz="2800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altLang="he-IL" sz="2800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rights@education.gov.il</a:t>
            </a:r>
            <a:endParaRPr lang="he-IL" altLang="he-IL" sz="2800">
              <a:solidFill>
                <a:srgbClr val="192A72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5604" name="מלבן 4"/>
          <p:cNvSpPr>
            <a:spLocks noChangeArrowheads="1"/>
          </p:cNvSpPr>
          <p:nvPr/>
        </p:nvSpPr>
        <p:spPr bwMode="auto">
          <a:xfrm>
            <a:off x="1588" y="1838325"/>
            <a:ext cx="12188825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lnSpc>
                <a:spcPct val="150000"/>
              </a:lnSpc>
            </a:pPr>
            <a:r>
              <a:rPr lang="he-IL" altLang="he-IL"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55;p13"/>
          <p:cNvSpPr txBox="1">
            <a:spLocks noChangeArrowheads="1"/>
          </p:cNvSpPr>
          <p:nvPr/>
        </p:nvSpPr>
        <p:spPr bwMode="auto">
          <a:xfrm>
            <a:off x="1628775" y="2695575"/>
            <a:ext cx="92075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88" tIns="121888" rIns="121888" bIns="121888"/>
          <a:lstStyle/>
          <a:p>
            <a:pPr marL="608013" algn="r" rtl="1" eaLnBrk="1" hangingPunct="1">
              <a:lnSpc>
                <a:spcPct val="150000"/>
              </a:lnSpc>
            </a:pPr>
            <a:endParaRPr lang="he-IL" altLang="he-IL"/>
          </a:p>
        </p:txBody>
      </p:sp>
      <p:sp>
        <p:nvSpPr>
          <p:cNvPr id="9219" name="מציין מיקום תוכן 3"/>
          <p:cNvSpPr>
            <a:spLocks noGrp="1"/>
          </p:cNvSpPr>
          <p:nvPr>
            <p:ph idx="10"/>
          </p:nvPr>
        </p:nvSpPr>
        <p:spPr>
          <a:xfrm>
            <a:off x="1052513" y="2006600"/>
            <a:ext cx="10872787" cy="719138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altLang="he-IL" sz="4400">
                <a:sym typeface="Varela Round" pitchFamily="2" charset="-79"/>
              </a:rPr>
              <a:t>נעים בקצב – מהר ולאט </a:t>
            </a:r>
          </a:p>
          <a:p>
            <a:pPr>
              <a:spcBef>
                <a:spcPct val="0"/>
              </a:spcBef>
            </a:pPr>
            <a:r>
              <a:rPr altLang="he-IL" sz="4400">
                <a:sym typeface="Varela Round" pitchFamily="2" charset="-79"/>
              </a:rPr>
              <a:t>סופי אדיר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כותרת 6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altLang="he-IL"/>
              <a:t>מה נעשה היום? 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013" y="1112838"/>
            <a:ext cx="50530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138" y="3340100"/>
            <a:ext cx="517366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538" y="3302000"/>
            <a:ext cx="51165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6663" y="1233488"/>
            <a:ext cx="96043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מלבן 15"/>
          <p:cNvSpPr/>
          <p:nvPr/>
        </p:nvSpPr>
        <p:spPr>
          <a:xfrm>
            <a:off x="1316038" y="2462213"/>
            <a:ext cx="528796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נאזין ליצירות מוסיקליות מהירות ואיטיות </a:t>
            </a:r>
          </a:p>
        </p:txBody>
      </p:sp>
      <p:sp>
        <p:nvSpPr>
          <p:cNvPr id="18" name="מלבן 17"/>
          <p:cNvSpPr/>
          <p:nvPr/>
        </p:nvSpPr>
        <p:spPr>
          <a:xfrm>
            <a:off x="7088188" y="4649788"/>
            <a:ext cx="43719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נפעל עם הגוף לאט ומהר </a:t>
            </a:r>
          </a:p>
        </p:txBody>
      </p:sp>
      <p:sp>
        <p:nvSpPr>
          <p:cNvPr id="19" name="מלבן 18"/>
          <p:cNvSpPr/>
          <p:nvPr/>
        </p:nvSpPr>
        <p:spPr>
          <a:xfrm>
            <a:off x="1250950" y="4649788"/>
            <a:ext cx="50530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נתרגל  התאמה של קצב לתנועה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2788" y="3694113"/>
            <a:ext cx="10477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קבוצה 1"/>
          <p:cNvGrpSpPr/>
          <p:nvPr/>
        </p:nvGrpSpPr>
        <p:grpSpPr>
          <a:xfrm>
            <a:off x="6619875" y="1169988"/>
            <a:ext cx="5102225" cy="2066925"/>
            <a:chOff x="6619875" y="1169988"/>
            <a:chExt cx="5102225" cy="2066925"/>
          </a:xfrm>
        </p:grpSpPr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19875" y="1169988"/>
              <a:ext cx="5102225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מלבן 8"/>
            <p:cNvSpPr/>
            <p:nvPr/>
          </p:nvSpPr>
          <p:spPr>
            <a:xfrm>
              <a:off x="6751638" y="2519363"/>
              <a:ext cx="4784725" cy="3698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e-IL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 נכיר מושגים הקשורים לתנועה וחינוך גופני </a:t>
              </a:r>
            </a:p>
          </p:txBody>
        </p:sp>
        <p:pic>
          <p:nvPicPr>
            <p:cNvPr id="11278" name="גרפיקה 2" descr="ריקוד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96350" y="142240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תמונה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62" y="3378200"/>
            <a:ext cx="1271588" cy="127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כותרת 1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he-IL" altLang="he-IL" dirty="0"/>
              <a:t>מה להביא?</a:t>
            </a:r>
            <a:endParaRPr alt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405" y="2742883"/>
            <a:ext cx="18256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6232" y="2892108"/>
            <a:ext cx="1625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282" y="2566670"/>
            <a:ext cx="1836737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3"/>
          <p:cNvSpPr txBox="1">
            <a:spLocks noChangeArrowheads="1"/>
          </p:cNvSpPr>
          <p:nvPr/>
        </p:nvSpPr>
        <p:spPr bwMode="auto">
          <a:xfrm>
            <a:off x="6911182" y="2138681"/>
            <a:ext cx="290988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he-IL" sz="2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בגדי התעמלות נוחים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3791744" y="2104708"/>
            <a:ext cx="290988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he-IL" sz="2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בקבוק מים</a:t>
            </a: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1625600" y="2136458"/>
            <a:ext cx="2909888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he-IL" sz="2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נעלי התעמלות</a:t>
            </a:r>
          </a:p>
        </p:txBody>
      </p:sp>
      <p:pic>
        <p:nvPicPr>
          <p:cNvPr id="13321" name="תמונה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97731" y="2742883"/>
            <a:ext cx="1409304" cy="1152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מלבן 6"/>
          <p:cNvSpPr/>
          <p:nvPr/>
        </p:nvSpPr>
        <p:spPr>
          <a:xfrm>
            <a:off x="10471152" y="2136458"/>
            <a:ext cx="14827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sz="2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תוף מרים </a:t>
            </a:r>
            <a:endParaRPr lang="he-IL" dirty="0"/>
          </a:p>
        </p:txBody>
      </p:sp>
      <p:sp>
        <p:nvSpPr>
          <p:cNvPr id="2" name="מלבן 1"/>
          <p:cNvSpPr/>
          <p:nvPr/>
        </p:nvSpPr>
        <p:spPr>
          <a:xfrm>
            <a:off x="870348" y="2104669"/>
            <a:ext cx="10525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sz="24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rPr>
              <a:t>חישוק </a:t>
            </a:r>
            <a:endParaRPr lang="he-IL" dirty="0">
              <a:solidFill>
                <a:prstClr val="black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510474"/>
            <a:ext cx="1761332" cy="1761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8" grpId="0"/>
      <p:bldP spid="10249" grpId="0"/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תמונה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563" y="484188"/>
            <a:ext cx="5027612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MP3 מחול נורבגי גרי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14" y="238125"/>
            <a:ext cx="1576388" cy="157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מדיה מקוונת 2" title="ￗﾔￗﾠￗﾗￗﾩ ￗﾑￗﾐ ￗﾔￗﾡￗﾑￗﾨ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650875"/>
            <a:ext cx="9509125" cy="534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מדיה מקוונת 1" title="ￗﾔￗﾠￗﾗￗﾩ ￗﾑￗﾐ ￗﾙￗﾜￗﾓￗﾙￗﾝ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3013" y="455613"/>
            <a:ext cx="9791700" cy="55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תמונה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5225" y="1997075"/>
            <a:ext cx="5840413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דהר וזחל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13" y="173182"/>
            <a:ext cx="1546802" cy="1546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6"/>
          <p:cNvSpPr>
            <a:spLocks noGrp="1"/>
          </p:cNvSpPr>
          <p:nvPr>
            <p:ph type="title"/>
          </p:nvPr>
        </p:nvSpPr>
        <p:spPr>
          <a:xfrm>
            <a:off x="515938" y="212725"/>
            <a:ext cx="11158537" cy="720725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altLang="he-IL"/>
              <a:t>מה עשינו היום ?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1169988"/>
            <a:ext cx="51022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0013" y="1112838"/>
            <a:ext cx="50530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75" y="3321050"/>
            <a:ext cx="5173663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538" y="3302000"/>
            <a:ext cx="51165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מלבן 8"/>
          <p:cNvSpPr/>
          <p:nvPr/>
        </p:nvSpPr>
        <p:spPr>
          <a:xfrm>
            <a:off x="6751638" y="2519363"/>
            <a:ext cx="47847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הכרנו  מושגים הקשורים לתנועה וחינוך גופני </a:t>
            </a: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4246" y="1576388"/>
            <a:ext cx="96043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מלבן 15"/>
          <p:cNvSpPr/>
          <p:nvPr/>
        </p:nvSpPr>
        <p:spPr>
          <a:xfrm>
            <a:off x="1316038" y="2462213"/>
            <a:ext cx="528796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האזנו  ליצירות מוסיקליות מהירות ואיטיות </a:t>
            </a:r>
          </a:p>
        </p:txBody>
      </p:sp>
      <p:sp>
        <p:nvSpPr>
          <p:cNvPr id="18" name="מלבן 17"/>
          <p:cNvSpPr/>
          <p:nvPr/>
        </p:nvSpPr>
        <p:spPr>
          <a:xfrm>
            <a:off x="7088188" y="4649788"/>
            <a:ext cx="437197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פעלנו  עם הגוף לאט ומהר </a:t>
            </a:r>
          </a:p>
        </p:txBody>
      </p:sp>
      <p:sp>
        <p:nvSpPr>
          <p:cNvPr id="19" name="מלבן 18"/>
          <p:cNvSpPr/>
          <p:nvPr/>
        </p:nvSpPr>
        <p:spPr>
          <a:xfrm>
            <a:off x="1250950" y="4649788"/>
            <a:ext cx="505301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תרגלנו התאמה של קצב לתנועה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0052" y="3643313"/>
            <a:ext cx="1047750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גרפיקה 2" descr="ריקוד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96350" y="1233488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62" y="3378200"/>
            <a:ext cx="1271588" cy="1271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4343</TotalTime>
  <Words>204</Words>
  <Application>Microsoft Office PowerPoint</Application>
  <PresentationFormat>מותאם אישית</PresentationFormat>
  <Paragraphs>36</Paragraphs>
  <Slides>14</Slides>
  <Notes>4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Arial</vt:lpstr>
      <vt:lpstr>Calibri</vt:lpstr>
      <vt:lpstr>Varela Round</vt:lpstr>
      <vt:lpstr>ערכת נושא Office</vt:lpstr>
      <vt:lpstr>1_ערכת נושא Office</vt:lpstr>
      <vt:lpstr>מערכת שידורים לאומית</vt:lpstr>
      <vt:lpstr>מצגת של PowerPoint‏</vt:lpstr>
      <vt:lpstr>מה נעשה היום? </vt:lpstr>
      <vt:lpstr>מה להביא?</vt:lpstr>
      <vt:lpstr>מצגת של PowerPoint‏</vt:lpstr>
      <vt:lpstr>מצגת של PowerPoint‏</vt:lpstr>
      <vt:lpstr>מצגת של PowerPoint‏</vt:lpstr>
      <vt:lpstr>מצגת של PowerPoint‏</vt:lpstr>
      <vt:lpstr>מה עשינו היום ? </vt:lpstr>
      <vt:lpstr>מה עוד ? </vt:lpstr>
      <vt:lpstr>לסיום הפעילות  מאכלים טעימים ובריאים ושתיית מים </vt:lpstr>
      <vt:lpstr>ערכו והכינו</vt:lpstr>
      <vt:lpstr>קרדיטים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Tzuri Mesika</dc:creator>
  <cp:lastModifiedBy>נעמה כהן-לוז</cp:lastModifiedBy>
  <cp:revision>149</cp:revision>
  <dcterms:created xsi:type="dcterms:W3CDTF">2020-03-28T15:56:54Z</dcterms:created>
  <dcterms:modified xsi:type="dcterms:W3CDTF">2020-05-26T20:26:20Z</dcterms:modified>
</cp:coreProperties>
</file>