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7" r:id="rId2"/>
    <p:sldId id="262" r:id="rId3"/>
    <p:sldId id="263" r:id="rId4"/>
    <p:sldId id="291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96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930" y="84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י"ב/אייר/תש"ף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י"ב/אייר/תש"ף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696000" y="1687791"/>
            <a:ext cx="10800000" cy="1260000"/>
          </a:xfrm>
        </p:spPr>
        <p:txBody>
          <a:bodyPr/>
          <a:lstStyle/>
          <a:p>
            <a:r>
              <a:rPr lang="he-IL" sz="5400" dirty="0"/>
              <a:t>ניתוב ברשת – 3</a:t>
            </a:r>
            <a:br>
              <a:rPr lang="he-IL" sz="5400" dirty="0"/>
            </a:br>
            <a:endParaRPr lang="he-IL" sz="5400" dirty="0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696000" y="3051295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מערכות תקשוב כיתות י"א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</a:t>
            </a:r>
            <a:r>
              <a:rPr lang="he-IL" dirty="0" err="1">
                <a:sym typeface="Varela Round"/>
              </a:rPr>
              <a:t>המורה:תום</a:t>
            </a:r>
            <a:r>
              <a:rPr lang="he-IL" dirty="0">
                <a:sym typeface="Varela Round"/>
              </a:rPr>
              <a:t> שוורץ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כותרת 4">
            <a:extLst>
              <a:ext uri="{FF2B5EF4-FFF2-40B4-BE49-F238E27FC236}">
                <a16:creationId xmlns:a16="http://schemas.microsoft.com/office/drawing/2014/main" id="{56C5023C-A7B1-4F77-A149-86E16E9A226F}"/>
              </a:ext>
            </a:extLst>
          </p:cNvPr>
          <p:cNvSpPr txBox="1">
            <a:spLocks/>
          </p:cNvSpPr>
          <p:nvPr/>
        </p:nvSpPr>
        <p:spPr>
          <a:xfrm>
            <a:off x="696000" y="2139144"/>
            <a:ext cx="10800000" cy="1260000"/>
          </a:xfrm>
          <a:prstGeom prst="rect">
            <a:avLst/>
          </a:prstGeom>
        </p:spPr>
        <p:txBody>
          <a:bodyPr vert="horz" lIns="91440" tIns="45720" rIns="91440" bIns="45720" rtlCol="1" anchor="ctr" anchorCtr="0">
            <a:noAutofit/>
          </a:bodyPr>
          <a:lstStyle>
            <a:lvl1pPr algn="ctr" defTabSz="914491" rtl="1" eaLnBrk="1" latinLnBrk="0" hangingPunct="1">
              <a:spcBef>
                <a:spcPct val="0"/>
              </a:spcBef>
              <a:buNone/>
              <a:defRPr sz="6600" b="1" kern="1200">
                <a:solidFill>
                  <a:schemeClr val="tx1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r>
              <a:rPr lang="he-IL" sz="4800" dirty="0"/>
              <a:t>פרוטוקולי ניתוב דינאמיים: פרוטוקול </a:t>
            </a:r>
            <a:r>
              <a:rPr lang="en-US" sz="4800" dirty="0"/>
              <a:t>RIP</a:t>
            </a:r>
            <a:endParaRPr lang="he-IL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1024128" y="1049185"/>
            <a:ext cx="7342632" cy="4611559"/>
          </a:xfrm>
        </p:spPr>
        <p:txBody>
          <a:bodyPr>
            <a:normAutofit/>
          </a:bodyPr>
          <a:lstStyle/>
          <a:p>
            <a:r>
              <a:rPr lang="en-US" dirty="0"/>
              <a:t>RIP</a:t>
            </a:r>
            <a:r>
              <a:rPr lang="he-IL" dirty="0"/>
              <a:t>:</a:t>
            </a:r>
          </a:p>
          <a:p>
            <a:pPr marL="0" indent="0">
              <a:buNone/>
            </a:pPr>
            <a:r>
              <a:rPr lang="en-US" dirty="0"/>
              <a:t>-  distance vector </a:t>
            </a:r>
            <a:r>
              <a:rPr lang="he-IL" dirty="0"/>
              <a:t>גרסה 1, גרסה 2, הבדלים בין גרסאות, הפעלת </a:t>
            </a:r>
            <a:r>
              <a:rPr lang="en-US" dirty="0"/>
              <a:t>RIP </a:t>
            </a:r>
            <a:r>
              <a:rPr lang="he-IL" dirty="0"/>
              <a:t>, הכרזה על רשתות וממשקים פעילים, </a:t>
            </a:r>
            <a:r>
              <a:rPr lang="en-US" dirty="0"/>
              <a:t>auto summary</a:t>
            </a:r>
            <a:r>
              <a:rPr lang="he-IL" dirty="0"/>
              <a:t>ו ביטולו, טיימרים, חישוב </a:t>
            </a:r>
            <a:r>
              <a:rPr lang="en-US" dirty="0"/>
              <a:t> metric ,</a:t>
            </a:r>
            <a:r>
              <a:rPr lang="he-IL" dirty="0"/>
              <a:t>אמינות </a:t>
            </a:r>
            <a:r>
              <a:rPr lang="en-US" dirty="0"/>
              <a:t>administrative distance, </a:t>
            </a:r>
            <a:r>
              <a:rPr lang="he-IL" dirty="0"/>
              <a:t> מנגנונים למניעת לולאות ניתוב, מספר 'קפיצות' מרבי הפצה של נתיב ברירת מחדל, </a:t>
            </a:r>
            <a:r>
              <a:rPr lang="en-US" dirty="0"/>
              <a:t>passive  interface, </a:t>
            </a:r>
            <a:r>
              <a:rPr lang="he-IL" dirty="0"/>
              <a:t> ייצוג בטבלת הניתוב.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7715</TotalTime>
  <Words>242</Words>
  <Application>Microsoft Office PowerPoint</Application>
  <PresentationFormat>Widescreen</PresentationFormat>
  <Paragraphs>22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Varela Round</vt:lpstr>
      <vt:lpstr>ערכת נושא Office</vt:lpstr>
      <vt:lpstr>מערכת שידורים לאומית</vt:lpstr>
      <vt:lpstr>ניתוב ברשת – 3 </vt:lpstr>
      <vt:lpstr>מה נלמד היום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Anat</cp:lastModifiedBy>
  <cp:revision>146</cp:revision>
  <dcterms:created xsi:type="dcterms:W3CDTF">2020-03-15T19:13:03Z</dcterms:created>
  <dcterms:modified xsi:type="dcterms:W3CDTF">2020-05-06T08:39:17Z</dcterms:modified>
</cp:coreProperties>
</file>