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0"/>
  </p:notesMasterIdLst>
  <p:sldIdLst>
    <p:sldId id="257" r:id="rId2"/>
    <p:sldId id="262" r:id="rId3"/>
    <p:sldId id="303" r:id="rId4"/>
    <p:sldId id="263" r:id="rId5"/>
    <p:sldId id="289" r:id="rId6"/>
    <p:sldId id="304" r:id="rId7"/>
    <p:sldId id="306" r:id="rId8"/>
    <p:sldId id="319" r:id="rId9"/>
    <p:sldId id="307" r:id="rId10"/>
    <p:sldId id="310" r:id="rId11"/>
    <p:sldId id="308" r:id="rId12"/>
    <p:sldId id="309" r:id="rId13"/>
    <p:sldId id="311" r:id="rId14"/>
    <p:sldId id="312" r:id="rId15"/>
    <p:sldId id="314" r:id="rId16"/>
    <p:sldId id="316" r:id="rId17"/>
    <p:sldId id="317" r:id="rId18"/>
    <p:sldId id="318" r:id="rId19"/>
    <p:sldId id="330" r:id="rId20"/>
    <p:sldId id="320" r:id="rId21"/>
    <p:sldId id="321" r:id="rId22"/>
    <p:sldId id="323" r:id="rId23"/>
    <p:sldId id="327" r:id="rId24"/>
    <p:sldId id="326" r:id="rId25"/>
    <p:sldId id="322" r:id="rId26"/>
    <p:sldId id="324" r:id="rId27"/>
    <p:sldId id="328" r:id="rId28"/>
    <p:sldId id="344" r:id="rId29"/>
    <p:sldId id="288" r:id="rId30"/>
    <p:sldId id="331" r:id="rId31"/>
    <p:sldId id="305" r:id="rId32"/>
    <p:sldId id="334" r:id="rId33"/>
    <p:sldId id="336" r:id="rId34"/>
    <p:sldId id="338" r:id="rId35"/>
    <p:sldId id="337" r:id="rId36"/>
    <p:sldId id="339" r:id="rId37"/>
    <p:sldId id="343" r:id="rId38"/>
    <p:sldId id="349" r:id="rId39"/>
    <p:sldId id="293" r:id="rId40"/>
    <p:sldId id="341" r:id="rId41"/>
    <p:sldId id="340" r:id="rId42"/>
    <p:sldId id="350" r:id="rId43"/>
    <p:sldId id="345" r:id="rId44"/>
    <p:sldId id="342" r:id="rId45"/>
    <p:sldId id="346" r:id="rId46"/>
    <p:sldId id="351" r:id="rId47"/>
    <p:sldId id="348" r:id="rId48"/>
    <p:sldId id="347" r:id="rId4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B4BC"/>
    <a:srgbClr val="192A72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558" y="78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D69DB-4B28-4280-A593-06E8B125D952}" type="doc">
      <dgm:prSet loTypeId="urn:microsoft.com/office/officeart/2005/8/layout/chevron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ADB89392-45A9-419A-BB1E-CEAE44F8559F}">
      <dgm:prSet phldrT="[טקסט]"/>
      <dgm:spPr/>
      <dgm:t>
        <a:bodyPr/>
        <a:lstStyle/>
        <a:p>
          <a:pPr rtl="1"/>
          <a:r>
            <a:rPr lang="he-IL" dirty="0"/>
            <a:t>הלם והכחשה</a:t>
          </a:r>
        </a:p>
      </dgm:t>
    </dgm:pt>
    <dgm:pt modelId="{76B9E8A4-0B6A-4C33-8FE4-42BC15FD85D4}" type="parTrans" cxnId="{4F9F18DA-D4B7-4E71-97DF-339E2038C8F9}">
      <dgm:prSet/>
      <dgm:spPr/>
      <dgm:t>
        <a:bodyPr/>
        <a:lstStyle/>
        <a:p>
          <a:pPr rtl="1"/>
          <a:endParaRPr lang="he-IL"/>
        </a:p>
      </dgm:t>
    </dgm:pt>
    <dgm:pt modelId="{A714F198-E72C-4527-86C4-E51BD7B80320}" type="sibTrans" cxnId="{4F9F18DA-D4B7-4E71-97DF-339E2038C8F9}">
      <dgm:prSet/>
      <dgm:spPr/>
      <dgm:t>
        <a:bodyPr/>
        <a:lstStyle/>
        <a:p>
          <a:pPr rtl="1"/>
          <a:endParaRPr lang="he-IL"/>
        </a:p>
      </dgm:t>
    </dgm:pt>
    <dgm:pt modelId="{99195369-E175-40DF-B176-034179427912}">
      <dgm:prSet phldrT="[טקסט]"/>
      <dgm:spPr/>
      <dgm:t>
        <a:bodyPr/>
        <a:lstStyle/>
        <a:p>
          <a:pPr rtl="1"/>
          <a:r>
            <a:rPr lang="he-IL" dirty="0"/>
            <a:t>זה לא קרה</a:t>
          </a:r>
        </a:p>
      </dgm:t>
    </dgm:pt>
    <dgm:pt modelId="{2B130904-1E6C-4DAC-A399-FDE52BEFB81B}" type="parTrans" cxnId="{9CE097C7-3201-43A4-A28B-4C7EBDDC969B}">
      <dgm:prSet/>
      <dgm:spPr/>
      <dgm:t>
        <a:bodyPr/>
        <a:lstStyle/>
        <a:p>
          <a:pPr rtl="1"/>
          <a:endParaRPr lang="he-IL"/>
        </a:p>
      </dgm:t>
    </dgm:pt>
    <dgm:pt modelId="{D3E11A87-0F91-4211-A5B6-D7B732711F7F}" type="sibTrans" cxnId="{9CE097C7-3201-43A4-A28B-4C7EBDDC969B}">
      <dgm:prSet/>
      <dgm:spPr/>
      <dgm:t>
        <a:bodyPr/>
        <a:lstStyle/>
        <a:p>
          <a:pPr rtl="1"/>
          <a:endParaRPr lang="he-IL"/>
        </a:p>
      </dgm:t>
    </dgm:pt>
    <dgm:pt modelId="{CA5C9293-C71A-428F-8AEC-8F7A550A6DEA}">
      <dgm:prSet phldrT="[טקסט]"/>
      <dgm:spPr/>
      <dgm:t>
        <a:bodyPr/>
        <a:lstStyle/>
        <a:p>
          <a:pPr rtl="1"/>
          <a:r>
            <a:rPr lang="he-IL" dirty="0"/>
            <a:t>כעס</a:t>
          </a:r>
        </a:p>
      </dgm:t>
    </dgm:pt>
    <dgm:pt modelId="{2C8E05E1-56AB-4097-91FD-BB7BA5B9AC07}" type="parTrans" cxnId="{36CE23A4-17F2-4132-A9FD-02D5099DA84E}">
      <dgm:prSet/>
      <dgm:spPr/>
      <dgm:t>
        <a:bodyPr/>
        <a:lstStyle/>
        <a:p>
          <a:pPr rtl="1"/>
          <a:endParaRPr lang="he-IL"/>
        </a:p>
      </dgm:t>
    </dgm:pt>
    <dgm:pt modelId="{833C6731-A2F2-4B90-8432-020BC5E2B4A1}" type="sibTrans" cxnId="{36CE23A4-17F2-4132-A9FD-02D5099DA84E}">
      <dgm:prSet/>
      <dgm:spPr/>
      <dgm:t>
        <a:bodyPr/>
        <a:lstStyle/>
        <a:p>
          <a:pPr rtl="1"/>
          <a:endParaRPr lang="he-IL"/>
        </a:p>
      </dgm:t>
    </dgm:pt>
    <dgm:pt modelId="{55D99126-C5E3-400F-82C7-355E0F051693}">
      <dgm:prSet phldrT="[טקסט]"/>
      <dgm:spPr/>
      <dgm:t>
        <a:bodyPr/>
        <a:lstStyle/>
        <a:p>
          <a:pPr rtl="1"/>
          <a:r>
            <a:rPr lang="he-IL" dirty="0"/>
            <a:t>העולם אכזר ומרושע</a:t>
          </a:r>
        </a:p>
      </dgm:t>
    </dgm:pt>
    <dgm:pt modelId="{E919A3CC-7D74-4693-8C74-61D7E1AD6A79}" type="parTrans" cxnId="{1442A655-BFE6-40F8-B053-C6FAC04067D7}">
      <dgm:prSet/>
      <dgm:spPr/>
      <dgm:t>
        <a:bodyPr/>
        <a:lstStyle/>
        <a:p>
          <a:pPr rtl="1"/>
          <a:endParaRPr lang="he-IL"/>
        </a:p>
      </dgm:t>
    </dgm:pt>
    <dgm:pt modelId="{ED1FD017-0655-4DD0-9039-A41491577AE5}" type="sibTrans" cxnId="{1442A655-BFE6-40F8-B053-C6FAC04067D7}">
      <dgm:prSet/>
      <dgm:spPr/>
      <dgm:t>
        <a:bodyPr/>
        <a:lstStyle/>
        <a:p>
          <a:pPr rtl="1"/>
          <a:endParaRPr lang="he-IL"/>
        </a:p>
      </dgm:t>
    </dgm:pt>
    <dgm:pt modelId="{D6EEC561-8675-4C66-8395-3C6CAFF11D86}">
      <dgm:prSet phldrT="[טקסט]"/>
      <dgm:spPr/>
      <dgm:t>
        <a:bodyPr/>
        <a:lstStyle/>
        <a:p>
          <a:pPr rtl="1"/>
          <a:r>
            <a:rPr lang="he-IL" dirty="0"/>
            <a:t>מיקוח / רגשות אשם</a:t>
          </a:r>
        </a:p>
      </dgm:t>
    </dgm:pt>
    <dgm:pt modelId="{F276CFD6-3E7E-4CFF-BE50-F6D407BDE0F8}" type="parTrans" cxnId="{8184E8F3-9FF6-4A58-96E4-754F93ED447E}">
      <dgm:prSet/>
      <dgm:spPr/>
      <dgm:t>
        <a:bodyPr/>
        <a:lstStyle/>
        <a:p>
          <a:pPr rtl="1"/>
          <a:endParaRPr lang="he-IL"/>
        </a:p>
      </dgm:t>
    </dgm:pt>
    <dgm:pt modelId="{518A9287-AF22-4CF2-AFE9-A31282A44C42}" type="sibTrans" cxnId="{8184E8F3-9FF6-4A58-96E4-754F93ED447E}">
      <dgm:prSet/>
      <dgm:spPr/>
      <dgm:t>
        <a:bodyPr/>
        <a:lstStyle/>
        <a:p>
          <a:pPr rtl="1"/>
          <a:endParaRPr lang="he-IL"/>
        </a:p>
      </dgm:t>
    </dgm:pt>
    <dgm:pt modelId="{45F0782B-5238-4CE5-B4F8-289BD03D8D18}">
      <dgm:prSet phldrT="[טקסט]"/>
      <dgm:spPr/>
      <dgm:t>
        <a:bodyPr/>
        <a:lstStyle/>
        <a:p>
          <a:pPr rtl="1"/>
          <a:r>
            <a:rPr lang="he-IL" dirty="0"/>
            <a:t>זה לא היה קורה אם</a:t>
          </a:r>
        </a:p>
      </dgm:t>
    </dgm:pt>
    <dgm:pt modelId="{A1468372-6DD1-4F9E-95FF-0CFC841FCC89}" type="parTrans" cxnId="{732C8EA2-2232-45D7-B57E-B7A68CF07DFA}">
      <dgm:prSet/>
      <dgm:spPr/>
      <dgm:t>
        <a:bodyPr/>
        <a:lstStyle/>
        <a:p>
          <a:pPr rtl="1"/>
          <a:endParaRPr lang="he-IL"/>
        </a:p>
      </dgm:t>
    </dgm:pt>
    <dgm:pt modelId="{EF42B0C9-D4FA-42E3-93B3-4F1361B5930C}" type="sibTrans" cxnId="{732C8EA2-2232-45D7-B57E-B7A68CF07DFA}">
      <dgm:prSet/>
      <dgm:spPr/>
      <dgm:t>
        <a:bodyPr/>
        <a:lstStyle/>
        <a:p>
          <a:pPr rtl="1"/>
          <a:endParaRPr lang="he-IL"/>
        </a:p>
      </dgm:t>
    </dgm:pt>
    <dgm:pt modelId="{C12A9EBA-EFD2-4387-9A13-398894FDE48B}">
      <dgm:prSet/>
      <dgm:spPr/>
      <dgm:t>
        <a:bodyPr/>
        <a:lstStyle/>
        <a:p>
          <a:pPr rtl="1"/>
          <a:r>
            <a:rPr lang="he-IL" dirty="0"/>
            <a:t>דכאון</a:t>
          </a:r>
        </a:p>
      </dgm:t>
    </dgm:pt>
    <dgm:pt modelId="{80C281FB-F143-43F9-9ACC-79BA6FE923DA}" type="parTrans" cxnId="{2CF10359-798F-437E-9661-85D24AFCADBB}">
      <dgm:prSet/>
      <dgm:spPr/>
      <dgm:t>
        <a:bodyPr/>
        <a:lstStyle/>
        <a:p>
          <a:pPr rtl="1"/>
          <a:endParaRPr lang="he-IL"/>
        </a:p>
      </dgm:t>
    </dgm:pt>
    <dgm:pt modelId="{B384A77D-2374-4F96-AC60-B5DA7E82A8EC}" type="sibTrans" cxnId="{2CF10359-798F-437E-9661-85D24AFCADBB}">
      <dgm:prSet/>
      <dgm:spPr/>
      <dgm:t>
        <a:bodyPr/>
        <a:lstStyle/>
        <a:p>
          <a:pPr rtl="1"/>
          <a:endParaRPr lang="he-IL"/>
        </a:p>
      </dgm:t>
    </dgm:pt>
    <dgm:pt modelId="{0AF8D9C6-6351-4C48-A272-6B501600BD63}">
      <dgm:prSet/>
      <dgm:spPr/>
      <dgm:t>
        <a:bodyPr/>
        <a:lstStyle/>
        <a:p>
          <a:pPr rtl="1"/>
          <a:r>
            <a:rPr lang="he-IL" dirty="0"/>
            <a:t>החיים לא יחזרו להיות כקודם</a:t>
          </a:r>
        </a:p>
      </dgm:t>
    </dgm:pt>
    <dgm:pt modelId="{FADCB364-955D-41B0-8B5A-BB2A4B759A6C}" type="parTrans" cxnId="{DBD28C9B-FC2F-475D-B4C4-73FEBDF3D29D}">
      <dgm:prSet/>
      <dgm:spPr/>
      <dgm:t>
        <a:bodyPr/>
        <a:lstStyle/>
        <a:p>
          <a:pPr rtl="1"/>
          <a:endParaRPr lang="he-IL"/>
        </a:p>
      </dgm:t>
    </dgm:pt>
    <dgm:pt modelId="{BB0703D5-C95C-4267-9842-AB500DEE02FE}" type="sibTrans" cxnId="{DBD28C9B-FC2F-475D-B4C4-73FEBDF3D29D}">
      <dgm:prSet/>
      <dgm:spPr/>
      <dgm:t>
        <a:bodyPr/>
        <a:lstStyle/>
        <a:p>
          <a:pPr rtl="1"/>
          <a:endParaRPr lang="he-IL"/>
        </a:p>
      </dgm:t>
    </dgm:pt>
    <dgm:pt modelId="{395CE543-67E7-4E79-9AE2-9EE4F796F88E}">
      <dgm:prSet/>
      <dgm:spPr/>
      <dgm:t>
        <a:bodyPr/>
        <a:lstStyle/>
        <a:p>
          <a:pPr rtl="1"/>
          <a:r>
            <a:rPr lang="he-IL" dirty="0"/>
            <a:t>השלמה</a:t>
          </a:r>
        </a:p>
      </dgm:t>
    </dgm:pt>
    <dgm:pt modelId="{02B76A47-B967-4B0A-A10C-D4939DF64E59}" type="parTrans" cxnId="{4AC937B9-D883-47F9-AF5A-2ED8AD819563}">
      <dgm:prSet/>
      <dgm:spPr/>
      <dgm:t>
        <a:bodyPr/>
        <a:lstStyle/>
        <a:p>
          <a:pPr rtl="1"/>
          <a:endParaRPr lang="he-IL"/>
        </a:p>
      </dgm:t>
    </dgm:pt>
    <dgm:pt modelId="{28CEBEE2-C62B-4F8C-9849-51BFBA470B1E}" type="sibTrans" cxnId="{4AC937B9-D883-47F9-AF5A-2ED8AD819563}">
      <dgm:prSet/>
      <dgm:spPr/>
      <dgm:t>
        <a:bodyPr/>
        <a:lstStyle/>
        <a:p>
          <a:pPr rtl="1"/>
          <a:endParaRPr lang="he-IL"/>
        </a:p>
      </dgm:t>
    </dgm:pt>
    <dgm:pt modelId="{C1A603DE-9C98-49B8-A6FC-02E118F943A3}">
      <dgm:prSet/>
      <dgm:spPr/>
      <dgm:t>
        <a:bodyPr/>
        <a:lstStyle/>
        <a:p>
          <a:pPr rtl="1"/>
          <a:r>
            <a:rPr lang="he-IL" dirty="0"/>
            <a:t>לבחור לחיות</a:t>
          </a:r>
        </a:p>
      </dgm:t>
    </dgm:pt>
    <dgm:pt modelId="{ED82DBF7-3895-49EA-B8F5-7B46AE8879DB}" type="parTrans" cxnId="{CEF86F92-BCC2-4ED6-B2BB-59787E2752D2}">
      <dgm:prSet/>
      <dgm:spPr/>
      <dgm:t>
        <a:bodyPr/>
        <a:lstStyle/>
        <a:p>
          <a:pPr rtl="1"/>
          <a:endParaRPr lang="he-IL"/>
        </a:p>
      </dgm:t>
    </dgm:pt>
    <dgm:pt modelId="{CF46EA2F-D37B-4184-A519-A3E5061F7CAC}" type="sibTrans" cxnId="{CEF86F92-BCC2-4ED6-B2BB-59787E2752D2}">
      <dgm:prSet/>
      <dgm:spPr/>
      <dgm:t>
        <a:bodyPr/>
        <a:lstStyle/>
        <a:p>
          <a:pPr rtl="1"/>
          <a:endParaRPr lang="he-IL"/>
        </a:p>
      </dgm:t>
    </dgm:pt>
    <dgm:pt modelId="{A56D805E-F890-4380-A983-22072F9D7930}" type="pres">
      <dgm:prSet presAssocID="{87DD69DB-4B28-4280-A593-06E8B125D952}" presName="linearFlow" presStyleCnt="0">
        <dgm:presLayoutVars>
          <dgm:dir/>
          <dgm:animLvl val="lvl"/>
          <dgm:resizeHandles val="exact"/>
        </dgm:presLayoutVars>
      </dgm:prSet>
      <dgm:spPr/>
    </dgm:pt>
    <dgm:pt modelId="{EF821E91-F1C9-418C-B7B2-9CDA52909F0E}" type="pres">
      <dgm:prSet presAssocID="{ADB89392-45A9-419A-BB1E-CEAE44F8559F}" presName="composite" presStyleCnt="0"/>
      <dgm:spPr/>
    </dgm:pt>
    <dgm:pt modelId="{004D24E5-6075-4BA0-9305-CCB5CB6E2F52}" type="pres">
      <dgm:prSet presAssocID="{ADB89392-45A9-419A-BB1E-CEAE44F8559F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08F345BD-BAC4-4086-807B-2783EA76256F}" type="pres">
      <dgm:prSet presAssocID="{ADB89392-45A9-419A-BB1E-CEAE44F8559F}" presName="descendantText" presStyleLbl="alignAcc1" presStyleIdx="0" presStyleCnt="5" custLinFactNeighborX="0" custLinFactNeighborY="-129">
        <dgm:presLayoutVars>
          <dgm:bulletEnabled val="1"/>
        </dgm:presLayoutVars>
      </dgm:prSet>
      <dgm:spPr/>
    </dgm:pt>
    <dgm:pt modelId="{578C3A9F-4CC3-4B70-B50C-39BD8EF67851}" type="pres">
      <dgm:prSet presAssocID="{A714F198-E72C-4527-86C4-E51BD7B80320}" presName="sp" presStyleCnt="0"/>
      <dgm:spPr/>
    </dgm:pt>
    <dgm:pt modelId="{31465D71-A2B0-4966-B3B7-B9B81470DC82}" type="pres">
      <dgm:prSet presAssocID="{CA5C9293-C71A-428F-8AEC-8F7A550A6DEA}" presName="composite" presStyleCnt="0"/>
      <dgm:spPr/>
    </dgm:pt>
    <dgm:pt modelId="{D4454F06-A296-4B9E-B8A5-6BC3F539B2CD}" type="pres">
      <dgm:prSet presAssocID="{CA5C9293-C71A-428F-8AEC-8F7A550A6DEA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046CCFA3-7E8D-4EA8-A98D-F1B4011B15D9}" type="pres">
      <dgm:prSet presAssocID="{CA5C9293-C71A-428F-8AEC-8F7A550A6DEA}" presName="descendantText" presStyleLbl="alignAcc1" presStyleIdx="1" presStyleCnt="5">
        <dgm:presLayoutVars>
          <dgm:bulletEnabled val="1"/>
        </dgm:presLayoutVars>
      </dgm:prSet>
      <dgm:spPr/>
    </dgm:pt>
    <dgm:pt modelId="{31D092B9-D2A0-4D75-9385-33B875B679BD}" type="pres">
      <dgm:prSet presAssocID="{833C6731-A2F2-4B90-8432-020BC5E2B4A1}" presName="sp" presStyleCnt="0"/>
      <dgm:spPr/>
    </dgm:pt>
    <dgm:pt modelId="{8C8A15D2-A237-4FB5-A0E3-9FB3758D5504}" type="pres">
      <dgm:prSet presAssocID="{D6EEC561-8675-4C66-8395-3C6CAFF11D86}" presName="composite" presStyleCnt="0"/>
      <dgm:spPr/>
    </dgm:pt>
    <dgm:pt modelId="{928386E9-1CA0-4C03-A3A7-1EF87ED216F6}" type="pres">
      <dgm:prSet presAssocID="{D6EEC561-8675-4C66-8395-3C6CAFF11D86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925CE2B4-8A18-4134-8477-4BEA4DC057F3}" type="pres">
      <dgm:prSet presAssocID="{D6EEC561-8675-4C66-8395-3C6CAFF11D86}" presName="descendantText" presStyleLbl="alignAcc1" presStyleIdx="2" presStyleCnt="5">
        <dgm:presLayoutVars>
          <dgm:bulletEnabled val="1"/>
        </dgm:presLayoutVars>
      </dgm:prSet>
      <dgm:spPr/>
    </dgm:pt>
    <dgm:pt modelId="{60AE44BE-7100-4E9C-96A9-40A60FE27FC1}" type="pres">
      <dgm:prSet presAssocID="{518A9287-AF22-4CF2-AFE9-A31282A44C42}" presName="sp" presStyleCnt="0"/>
      <dgm:spPr/>
    </dgm:pt>
    <dgm:pt modelId="{6701B04A-86B0-46D7-B524-9206683DEDCA}" type="pres">
      <dgm:prSet presAssocID="{C12A9EBA-EFD2-4387-9A13-398894FDE48B}" presName="composite" presStyleCnt="0"/>
      <dgm:spPr/>
    </dgm:pt>
    <dgm:pt modelId="{ACD7D71E-44DB-4D95-8407-95BA977FAA1A}" type="pres">
      <dgm:prSet presAssocID="{C12A9EBA-EFD2-4387-9A13-398894FDE48B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A946C95-DDE1-4321-9537-104AA492EEE9}" type="pres">
      <dgm:prSet presAssocID="{C12A9EBA-EFD2-4387-9A13-398894FDE48B}" presName="descendantText" presStyleLbl="alignAcc1" presStyleIdx="3" presStyleCnt="5">
        <dgm:presLayoutVars>
          <dgm:bulletEnabled val="1"/>
        </dgm:presLayoutVars>
      </dgm:prSet>
      <dgm:spPr/>
    </dgm:pt>
    <dgm:pt modelId="{E1904575-45D2-448B-B2C1-39E2E630F1BC}" type="pres">
      <dgm:prSet presAssocID="{B384A77D-2374-4F96-AC60-B5DA7E82A8EC}" presName="sp" presStyleCnt="0"/>
      <dgm:spPr/>
    </dgm:pt>
    <dgm:pt modelId="{B159A9BF-63D7-45F2-95C3-C97F7FFC14D9}" type="pres">
      <dgm:prSet presAssocID="{395CE543-67E7-4E79-9AE2-9EE4F796F88E}" presName="composite" presStyleCnt="0"/>
      <dgm:spPr/>
    </dgm:pt>
    <dgm:pt modelId="{D7E16165-4D95-4DA1-B985-E0B45EE3A94C}" type="pres">
      <dgm:prSet presAssocID="{395CE543-67E7-4E79-9AE2-9EE4F796F88E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6E1D3054-D591-4F64-842E-ACE4CDA62873}" type="pres">
      <dgm:prSet presAssocID="{395CE543-67E7-4E79-9AE2-9EE4F796F88E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F5E6902-7023-470A-8EDC-4754F41F63A8}" type="presOf" srcId="{C12A9EBA-EFD2-4387-9A13-398894FDE48B}" destId="{ACD7D71E-44DB-4D95-8407-95BA977FAA1A}" srcOrd="0" destOrd="0" presId="urn:microsoft.com/office/officeart/2005/8/layout/chevron2"/>
    <dgm:cxn modelId="{B4E51319-46E2-401C-9DC0-6B530A04BC24}" type="presOf" srcId="{99195369-E175-40DF-B176-034179427912}" destId="{08F345BD-BAC4-4086-807B-2783EA76256F}" srcOrd="0" destOrd="0" presId="urn:microsoft.com/office/officeart/2005/8/layout/chevron2"/>
    <dgm:cxn modelId="{8161F339-B6DD-4577-A6A2-BE07DF54EC88}" type="presOf" srcId="{55D99126-C5E3-400F-82C7-355E0F051693}" destId="{046CCFA3-7E8D-4EA8-A98D-F1B4011B15D9}" srcOrd="0" destOrd="0" presId="urn:microsoft.com/office/officeart/2005/8/layout/chevron2"/>
    <dgm:cxn modelId="{863CCD45-45C3-4C23-A7AC-D7BBAC126D38}" type="presOf" srcId="{87DD69DB-4B28-4280-A593-06E8B125D952}" destId="{A56D805E-F890-4380-A983-22072F9D7930}" srcOrd="0" destOrd="0" presId="urn:microsoft.com/office/officeart/2005/8/layout/chevron2"/>
    <dgm:cxn modelId="{12F2D769-5790-46A7-8807-78944BB67285}" type="presOf" srcId="{CA5C9293-C71A-428F-8AEC-8F7A550A6DEA}" destId="{D4454F06-A296-4B9E-B8A5-6BC3F539B2CD}" srcOrd="0" destOrd="0" presId="urn:microsoft.com/office/officeart/2005/8/layout/chevron2"/>
    <dgm:cxn modelId="{22E00874-F58B-425C-9D4E-223F29823BAD}" type="presOf" srcId="{ADB89392-45A9-419A-BB1E-CEAE44F8559F}" destId="{004D24E5-6075-4BA0-9305-CCB5CB6E2F52}" srcOrd="0" destOrd="0" presId="urn:microsoft.com/office/officeart/2005/8/layout/chevron2"/>
    <dgm:cxn modelId="{1442A655-BFE6-40F8-B053-C6FAC04067D7}" srcId="{CA5C9293-C71A-428F-8AEC-8F7A550A6DEA}" destId="{55D99126-C5E3-400F-82C7-355E0F051693}" srcOrd="0" destOrd="0" parTransId="{E919A3CC-7D74-4693-8C74-61D7E1AD6A79}" sibTransId="{ED1FD017-0655-4DD0-9039-A41491577AE5}"/>
    <dgm:cxn modelId="{8AC5BC55-2E5B-4127-9564-B83322E42125}" type="presOf" srcId="{C1A603DE-9C98-49B8-A6FC-02E118F943A3}" destId="{6E1D3054-D591-4F64-842E-ACE4CDA62873}" srcOrd="0" destOrd="0" presId="urn:microsoft.com/office/officeart/2005/8/layout/chevron2"/>
    <dgm:cxn modelId="{2CF10359-798F-437E-9661-85D24AFCADBB}" srcId="{87DD69DB-4B28-4280-A593-06E8B125D952}" destId="{C12A9EBA-EFD2-4387-9A13-398894FDE48B}" srcOrd="3" destOrd="0" parTransId="{80C281FB-F143-43F9-9ACC-79BA6FE923DA}" sibTransId="{B384A77D-2374-4F96-AC60-B5DA7E82A8EC}"/>
    <dgm:cxn modelId="{76C5CD7A-793D-4F7F-AC99-C03FD41744D5}" type="presOf" srcId="{395CE543-67E7-4E79-9AE2-9EE4F796F88E}" destId="{D7E16165-4D95-4DA1-B985-E0B45EE3A94C}" srcOrd="0" destOrd="0" presId="urn:microsoft.com/office/officeart/2005/8/layout/chevron2"/>
    <dgm:cxn modelId="{CDA96580-BCC0-4A79-A088-35AE0081989B}" type="presOf" srcId="{D6EEC561-8675-4C66-8395-3C6CAFF11D86}" destId="{928386E9-1CA0-4C03-A3A7-1EF87ED216F6}" srcOrd="0" destOrd="0" presId="urn:microsoft.com/office/officeart/2005/8/layout/chevron2"/>
    <dgm:cxn modelId="{BA01EB87-38B4-46A9-97BB-A329A738578D}" type="presOf" srcId="{45F0782B-5238-4CE5-B4F8-289BD03D8D18}" destId="{925CE2B4-8A18-4134-8477-4BEA4DC057F3}" srcOrd="0" destOrd="0" presId="urn:microsoft.com/office/officeart/2005/8/layout/chevron2"/>
    <dgm:cxn modelId="{920F2289-7F23-4B71-90B7-DB899103E479}" type="presOf" srcId="{0AF8D9C6-6351-4C48-A272-6B501600BD63}" destId="{2A946C95-DDE1-4321-9537-104AA492EEE9}" srcOrd="0" destOrd="0" presId="urn:microsoft.com/office/officeart/2005/8/layout/chevron2"/>
    <dgm:cxn modelId="{CEF86F92-BCC2-4ED6-B2BB-59787E2752D2}" srcId="{395CE543-67E7-4E79-9AE2-9EE4F796F88E}" destId="{C1A603DE-9C98-49B8-A6FC-02E118F943A3}" srcOrd="0" destOrd="0" parTransId="{ED82DBF7-3895-49EA-B8F5-7B46AE8879DB}" sibTransId="{CF46EA2F-D37B-4184-A519-A3E5061F7CAC}"/>
    <dgm:cxn modelId="{DBD28C9B-FC2F-475D-B4C4-73FEBDF3D29D}" srcId="{C12A9EBA-EFD2-4387-9A13-398894FDE48B}" destId="{0AF8D9C6-6351-4C48-A272-6B501600BD63}" srcOrd="0" destOrd="0" parTransId="{FADCB364-955D-41B0-8B5A-BB2A4B759A6C}" sibTransId="{BB0703D5-C95C-4267-9842-AB500DEE02FE}"/>
    <dgm:cxn modelId="{732C8EA2-2232-45D7-B57E-B7A68CF07DFA}" srcId="{D6EEC561-8675-4C66-8395-3C6CAFF11D86}" destId="{45F0782B-5238-4CE5-B4F8-289BD03D8D18}" srcOrd="0" destOrd="0" parTransId="{A1468372-6DD1-4F9E-95FF-0CFC841FCC89}" sibTransId="{EF42B0C9-D4FA-42E3-93B3-4F1361B5930C}"/>
    <dgm:cxn modelId="{36CE23A4-17F2-4132-A9FD-02D5099DA84E}" srcId="{87DD69DB-4B28-4280-A593-06E8B125D952}" destId="{CA5C9293-C71A-428F-8AEC-8F7A550A6DEA}" srcOrd="1" destOrd="0" parTransId="{2C8E05E1-56AB-4097-91FD-BB7BA5B9AC07}" sibTransId="{833C6731-A2F2-4B90-8432-020BC5E2B4A1}"/>
    <dgm:cxn modelId="{4AC937B9-D883-47F9-AF5A-2ED8AD819563}" srcId="{87DD69DB-4B28-4280-A593-06E8B125D952}" destId="{395CE543-67E7-4E79-9AE2-9EE4F796F88E}" srcOrd="4" destOrd="0" parTransId="{02B76A47-B967-4B0A-A10C-D4939DF64E59}" sibTransId="{28CEBEE2-C62B-4F8C-9849-51BFBA470B1E}"/>
    <dgm:cxn modelId="{9CE097C7-3201-43A4-A28B-4C7EBDDC969B}" srcId="{ADB89392-45A9-419A-BB1E-CEAE44F8559F}" destId="{99195369-E175-40DF-B176-034179427912}" srcOrd="0" destOrd="0" parTransId="{2B130904-1E6C-4DAC-A399-FDE52BEFB81B}" sibTransId="{D3E11A87-0F91-4211-A5B6-D7B732711F7F}"/>
    <dgm:cxn modelId="{4F9F18DA-D4B7-4E71-97DF-339E2038C8F9}" srcId="{87DD69DB-4B28-4280-A593-06E8B125D952}" destId="{ADB89392-45A9-419A-BB1E-CEAE44F8559F}" srcOrd="0" destOrd="0" parTransId="{76B9E8A4-0B6A-4C33-8FE4-42BC15FD85D4}" sibTransId="{A714F198-E72C-4527-86C4-E51BD7B80320}"/>
    <dgm:cxn modelId="{8184E8F3-9FF6-4A58-96E4-754F93ED447E}" srcId="{87DD69DB-4B28-4280-A593-06E8B125D952}" destId="{D6EEC561-8675-4C66-8395-3C6CAFF11D86}" srcOrd="2" destOrd="0" parTransId="{F276CFD6-3E7E-4CFF-BE50-F6D407BDE0F8}" sibTransId="{518A9287-AF22-4CF2-AFE9-A31282A44C42}"/>
    <dgm:cxn modelId="{9A907153-1856-4BA1-946D-A131D5B4EAF6}" type="presParOf" srcId="{A56D805E-F890-4380-A983-22072F9D7930}" destId="{EF821E91-F1C9-418C-B7B2-9CDA52909F0E}" srcOrd="0" destOrd="0" presId="urn:microsoft.com/office/officeart/2005/8/layout/chevron2"/>
    <dgm:cxn modelId="{838B8B58-75DF-4612-B2F7-241F292FAE06}" type="presParOf" srcId="{EF821E91-F1C9-418C-B7B2-9CDA52909F0E}" destId="{004D24E5-6075-4BA0-9305-CCB5CB6E2F52}" srcOrd="0" destOrd="0" presId="urn:microsoft.com/office/officeart/2005/8/layout/chevron2"/>
    <dgm:cxn modelId="{8A1567CF-19B3-40FA-A4A5-28AE0BFC0ADC}" type="presParOf" srcId="{EF821E91-F1C9-418C-B7B2-9CDA52909F0E}" destId="{08F345BD-BAC4-4086-807B-2783EA76256F}" srcOrd="1" destOrd="0" presId="urn:microsoft.com/office/officeart/2005/8/layout/chevron2"/>
    <dgm:cxn modelId="{A6773EB2-5B32-411D-9CBF-636AC9641EB9}" type="presParOf" srcId="{A56D805E-F890-4380-A983-22072F9D7930}" destId="{578C3A9F-4CC3-4B70-B50C-39BD8EF67851}" srcOrd="1" destOrd="0" presId="urn:microsoft.com/office/officeart/2005/8/layout/chevron2"/>
    <dgm:cxn modelId="{2E17BD85-97EC-42F8-B86E-AF0037480A33}" type="presParOf" srcId="{A56D805E-F890-4380-A983-22072F9D7930}" destId="{31465D71-A2B0-4966-B3B7-B9B81470DC82}" srcOrd="2" destOrd="0" presId="urn:microsoft.com/office/officeart/2005/8/layout/chevron2"/>
    <dgm:cxn modelId="{C680227A-B98F-4F32-A1F7-91169768A9D4}" type="presParOf" srcId="{31465D71-A2B0-4966-B3B7-B9B81470DC82}" destId="{D4454F06-A296-4B9E-B8A5-6BC3F539B2CD}" srcOrd="0" destOrd="0" presId="urn:microsoft.com/office/officeart/2005/8/layout/chevron2"/>
    <dgm:cxn modelId="{53498F86-02D0-4614-AE99-C5C0A4506DBA}" type="presParOf" srcId="{31465D71-A2B0-4966-B3B7-B9B81470DC82}" destId="{046CCFA3-7E8D-4EA8-A98D-F1B4011B15D9}" srcOrd="1" destOrd="0" presId="urn:microsoft.com/office/officeart/2005/8/layout/chevron2"/>
    <dgm:cxn modelId="{C43F3A9E-B19A-4162-A833-065658D8B5BA}" type="presParOf" srcId="{A56D805E-F890-4380-A983-22072F9D7930}" destId="{31D092B9-D2A0-4D75-9385-33B875B679BD}" srcOrd="3" destOrd="0" presId="urn:microsoft.com/office/officeart/2005/8/layout/chevron2"/>
    <dgm:cxn modelId="{A6D412F4-6218-4F17-994D-CD55FEDFB5E5}" type="presParOf" srcId="{A56D805E-F890-4380-A983-22072F9D7930}" destId="{8C8A15D2-A237-4FB5-A0E3-9FB3758D5504}" srcOrd="4" destOrd="0" presId="urn:microsoft.com/office/officeart/2005/8/layout/chevron2"/>
    <dgm:cxn modelId="{E1787B29-8F11-4F2E-AD6A-6B8111182153}" type="presParOf" srcId="{8C8A15D2-A237-4FB5-A0E3-9FB3758D5504}" destId="{928386E9-1CA0-4C03-A3A7-1EF87ED216F6}" srcOrd="0" destOrd="0" presId="urn:microsoft.com/office/officeart/2005/8/layout/chevron2"/>
    <dgm:cxn modelId="{6968AA1C-09D1-4370-A487-89200C61A66A}" type="presParOf" srcId="{8C8A15D2-A237-4FB5-A0E3-9FB3758D5504}" destId="{925CE2B4-8A18-4134-8477-4BEA4DC057F3}" srcOrd="1" destOrd="0" presId="urn:microsoft.com/office/officeart/2005/8/layout/chevron2"/>
    <dgm:cxn modelId="{ECD5CD97-8EE6-492D-8CE0-0862F8571F3A}" type="presParOf" srcId="{A56D805E-F890-4380-A983-22072F9D7930}" destId="{60AE44BE-7100-4E9C-96A9-40A60FE27FC1}" srcOrd="5" destOrd="0" presId="urn:microsoft.com/office/officeart/2005/8/layout/chevron2"/>
    <dgm:cxn modelId="{9BB19E76-3FD1-4E7A-ABA0-41FA7CC52368}" type="presParOf" srcId="{A56D805E-F890-4380-A983-22072F9D7930}" destId="{6701B04A-86B0-46D7-B524-9206683DEDCA}" srcOrd="6" destOrd="0" presId="urn:microsoft.com/office/officeart/2005/8/layout/chevron2"/>
    <dgm:cxn modelId="{DDF096BC-2C79-4191-A5E4-DAD7FADDD7EF}" type="presParOf" srcId="{6701B04A-86B0-46D7-B524-9206683DEDCA}" destId="{ACD7D71E-44DB-4D95-8407-95BA977FAA1A}" srcOrd="0" destOrd="0" presId="urn:microsoft.com/office/officeart/2005/8/layout/chevron2"/>
    <dgm:cxn modelId="{7281966D-A242-4DF2-B477-2A2C3E93A3F0}" type="presParOf" srcId="{6701B04A-86B0-46D7-B524-9206683DEDCA}" destId="{2A946C95-DDE1-4321-9537-104AA492EEE9}" srcOrd="1" destOrd="0" presId="urn:microsoft.com/office/officeart/2005/8/layout/chevron2"/>
    <dgm:cxn modelId="{54B5519E-0B22-40E2-85DF-9AA0D76D54FD}" type="presParOf" srcId="{A56D805E-F890-4380-A983-22072F9D7930}" destId="{E1904575-45D2-448B-B2C1-39E2E630F1BC}" srcOrd="7" destOrd="0" presId="urn:microsoft.com/office/officeart/2005/8/layout/chevron2"/>
    <dgm:cxn modelId="{CA0A329F-DB11-4048-AB2A-32049C432F41}" type="presParOf" srcId="{A56D805E-F890-4380-A983-22072F9D7930}" destId="{B159A9BF-63D7-45F2-95C3-C97F7FFC14D9}" srcOrd="8" destOrd="0" presId="urn:microsoft.com/office/officeart/2005/8/layout/chevron2"/>
    <dgm:cxn modelId="{E55221F9-E8C7-432F-A5BB-3A11B658907C}" type="presParOf" srcId="{B159A9BF-63D7-45F2-95C3-C97F7FFC14D9}" destId="{D7E16165-4D95-4DA1-B985-E0B45EE3A94C}" srcOrd="0" destOrd="0" presId="urn:microsoft.com/office/officeart/2005/8/layout/chevron2"/>
    <dgm:cxn modelId="{2C01884B-DAC9-4598-8D30-3EC2E5042955}" type="presParOf" srcId="{B159A9BF-63D7-45F2-95C3-C97F7FFC14D9}" destId="{6E1D3054-D591-4F64-842E-ACE4CDA6287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542098-B77D-4B15-BBB4-D7DFAFC9995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87089FCA-D9D9-41FD-9BCD-D4739DAB3F13}">
      <dgm:prSet phldrT="[טקסט]"/>
      <dgm:spPr>
        <a:solidFill>
          <a:srgbClr val="FFC000">
            <a:alpha val="50000"/>
          </a:srgbClr>
        </a:solidFill>
      </dgm:spPr>
      <dgm:t>
        <a:bodyPr/>
        <a:lstStyle/>
        <a:p>
          <a:pPr rtl="1"/>
          <a:r>
            <a:rPr lang="he-IL" dirty="0"/>
            <a:t>עיר</a:t>
          </a:r>
        </a:p>
        <a:p>
          <a:pPr rtl="1"/>
          <a:r>
            <a:rPr lang="he-IL" dirty="0"/>
            <a:t>עד 58</a:t>
          </a:r>
        </a:p>
      </dgm:t>
    </dgm:pt>
    <dgm:pt modelId="{96C138D3-6848-496B-80AC-D24C8DE0E521}" type="parTrans" cxnId="{D8DB7E7C-65CA-4BED-B54B-ED9BCCBC6184}">
      <dgm:prSet/>
      <dgm:spPr/>
      <dgm:t>
        <a:bodyPr/>
        <a:lstStyle/>
        <a:p>
          <a:pPr rtl="1"/>
          <a:endParaRPr lang="he-IL"/>
        </a:p>
      </dgm:t>
    </dgm:pt>
    <dgm:pt modelId="{64CAB549-BADA-456E-A3D4-E1F46E475504}" type="sibTrans" cxnId="{D8DB7E7C-65CA-4BED-B54B-ED9BCCBC6184}">
      <dgm:prSet/>
      <dgm:spPr/>
      <dgm:t>
        <a:bodyPr/>
        <a:lstStyle/>
        <a:p>
          <a:pPr rtl="1"/>
          <a:endParaRPr lang="he-IL"/>
        </a:p>
      </dgm:t>
    </dgm:pt>
    <dgm:pt modelId="{40F30CF6-62D6-412D-89DB-B86B22C3D5C2}">
      <dgm:prSet phldrT="[טקסט]"/>
      <dgm:spPr/>
      <dgm:t>
        <a:bodyPr/>
        <a:lstStyle/>
        <a:p>
          <a:pPr rtl="1"/>
          <a:r>
            <a:rPr lang="he-IL" dirty="0"/>
            <a:t>קיבוץ</a:t>
          </a:r>
        </a:p>
        <a:p>
          <a:pPr rtl="1"/>
          <a:r>
            <a:rPr lang="he-IL" dirty="0"/>
            <a:t>עד 48</a:t>
          </a:r>
        </a:p>
      </dgm:t>
    </dgm:pt>
    <dgm:pt modelId="{6A09C626-12A1-44D3-BBEA-E4E0C45ABD81}" type="parTrans" cxnId="{9162D8DA-7419-401F-8A0A-58A31D4084B6}">
      <dgm:prSet/>
      <dgm:spPr/>
      <dgm:t>
        <a:bodyPr/>
        <a:lstStyle/>
        <a:p>
          <a:pPr rtl="1"/>
          <a:endParaRPr lang="he-IL"/>
        </a:p>
      </dgm:t>
    </dgm:pt>
    <dgm:pt modelId="{B5EBDD09-3172-4075-AB77-29B41090F070}" type="sibTrans" cxnId="{9162D8DA-7419-401F-8A0A-58A31D4084B6}">
      <dgm:prSet/>
      <dgm:spPr/>
      <dgm:t>
        <a:bodyPr/>
        <a:lstStyle/>
        <a:p>
          <a:pPr rtl="1"/>
          <a:endParaRPr lang="he-IL"/>
        </a:p>
      </dgm:t>
    </dgm:pt>
    <dgm:pt modelId="{2F5FD674-D729-48DB-8A65-0EAC7F6FB738}" type="pres">
      <dgm:prSet presAssocID="{D2542098-B77D-4B15-BBB4-D7DFAFC9995A}" presName="compositeShape" presStyleCnt="0">
        <dgm:presLayoutVars>
          <dgm:chMax val="7"/>
          <dgm:dir/>
          <dgm:resizeHandles val="exact"/>
        </dgm:presLayoutVars>
      </dgm:prSet>
      <dgm:spPr/>
    </dgm:pt>
    <dgm:pt modelId="{9B348800-9198-42C6-B8EC-EBC7699E048F}" type="pres">
      <dgm:prSet presAssocID="{87089FCA-D9D9-41FD-9BCD-D4739DAB3F13}" presName="circ1" presStyleLbl="vennNode1" presStyleIdx="0" presStyleCnt="2"/>
      <dgm:spPr/>
    </dgm:pt>
    <dgm:pt modelId="{FB4C3DFB-3A6D-468C-948E-5AE7942E999A}" type="pres">
      <dgm:prSet presAssocID="{87089FCA-D9D9-41FD-9BCD-D4739DAB3F1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7482D92-84E4-44E4-88AE-29B861F04A16}" type="pres">
      <dgm:prSet presAssocID="{40F30CF6-62D6-412D-89DB-B86B22C3D5C2}" presName="circ2" presStyleLbl="vennNode1" presStyleIdx="1" presStyleCnt="2"/>
      <dgm:spPr/>
    </dgm:pt>
    <dgm:pt modelId="{99ADA1A2-19D9-4C26-8643-EF569C6D25C9}" type="pres">
      <dgm:prSet presAssocID="{40F30CF6-62D6-412D-89DB-B86B22C3D5C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A08833C-E0B1-45D4-BBC5-8368ED6E08E3}" type="presOf" srcId="{40F30CF6-62D6-412D-89DB-B86B22C3D5C2}" destId="{99ADA1A2-19D9-4C26-8643-EF569C6D25C9}" srcOrd="1" destOrd="0" presId="urn:microsoft.com/office/officeart/2005/8/layout/venn1"/>
    <dgm:cxn modelId="{5D6F7D62-6200-45C8-92CC-F5CC032DE776}" type="presOf" srcId="{40F30CF6-62D6-412D-89DB-B86B22C3D5C2}" destId="{F7482D92-84E4-44E4-88AE-29B861F04A16}" srcOrd="0" destOrd="0" presId="urn:microsoft.com/office/officeart/2005/8/layout/venn1"/>
    <dgm:cxn modelId="{942D8C45-6EC3-4E07-A248-5933AC027853}" type="presOf" srcId="{87089FCA-D9D9-41FD-9BCD-D4739DAB3F13}" destId="{9B348800-9198-42C6-B8EC-EBC7699E048F}" srcOrd="0" destOrd="0" presId="urn:microsoft.com/office/officeart/2005/8/layout/venn1"/>
    <dgm:cxn modelId="{D8DB7E7C-65CA-4BED-B54B-ED9BCCBC6184}" srcId="{D2542098-B77D-4B15-BBB4-D7DFAFC9995A}" destId="{87089FCA-D9D9-41FD-9BCD-D4739DAB3F13}" srcOrd="0" destOrd="0" parTransId="{96C138D3-6848-496B-80AC-D24C8DE0E521}" sibTransId="{64CAB549-BADA-456E-A3D4-E1F46E475504}"/>
    <dgm:cxn modelId="{3C2D187E-8426-49DE-92A1-634D2BC07376}" type="presOf" srcId="{D2542098-B77D-4B15-BBB4-D7DFAFC9995A}" destId="{2F5FD674-D729-48DB-8A65-0EAC7F6FB738}" srcOrd="0" destOrd="0" presId="urn:microsoft.com/office/officeart/2005/8/layout/venn1"/>
    <dgm:cxn modelId="{CC785D86-3C37-49B7-8847-C6ACDA4C69D5}" type="presOf" srcId="{87089FCA-D9D9-41FD-9BCD-D4739DAB3F13}" destId="{FB4C3DFB-3A6D-468C-948E-5AE7942E999A}" srcOrd="1" destOrd="0" presId="urn:microsoft.com/office/officeart/2005/8/layout/venn1"/>
    <dgm:cxn modelId="{9162D8DA-7419-401F-8A0A-58A31D4084B6}" srcId="{D2542098-B77D-4B15-BBB4-D7DFAFC9995A}" destId="{40F30CF6-62D6-412D-89DB-B86B22C3D5C2}" srcOrd="1" destOrd="0" parTransId="{6A09C626-12A1-44D3-BBEA-E4E0C45ABD81}" sibTransId="{B5EBDD09-3172-4075-AB77-29B41090F070}"/>
    <dgm:cxn modelId="{362A536D-8D2C-4A44-93D8-D6E9EF224938}" type="presParOf" srcId="{2F5FD674-D729-48DB-8A65-0EAC7F6FB738}" destId="{9B348800-9198-42C6-B8EC-EBC7699E048F}" srcOrd="0" destOrd="0" presId="urn:microsoft.com/office/officeart/2005/8/layout/venn1"/>
    <dgm:cxn modelId="{01B66E5B-0081-45E4-844A-275B02116028}" type="presParOf" srcId="{2F5FD674-D729-48DB-8A65-0EAC7F6FB738}" destId="{FB4C3DFB-3A6D-468C-948E-5AE7942E999A}" srcOrd="1" destOrd="0" presId="urn:microsoft.com/office/officeart/2005/8/layout/venn1"/>
    <dgm:cxn modelId="{1C784698-C625-4BC2-A8AE-EB7016E77E0C}" type="presParOf" srcId="{2F5FD674-D729-48DB-8A65-0EAC7F6FB738}" destId="{F7482D92-84E4-44E4-88AE-29B861F04A16}" srcOrd="2" destOrd="0" presId="urn:microsoft.com/office/officeart/2005/8/layout/venn1"/>
    <dgm:cxn modelId="{72D7E2B4-179D-4F40-A923-CC6E51539284}" type="presParOf" srcId="{2F5FD674-D729-48DB-8A65-0EAC7F6FB738}" destId="{99ADA1A2-19D9-4C26-8643-EF569C6D25C9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D24E5-6075-4BA0-9305-CCB5CB6E2F52}">
      <dsp:nvSpPr>
        <dsp:cNvPr id="0" name=""/>
        <dsp:cNvSpPr/>
      </dsp:nvSpPr>
      <dsp:spPr>
        <a:xfrm rot="5400000">
          <a:off x="-134512" y="135264"/>
          <a:ext cx="896752" cy="6277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900" kern="1200" dirty="0"/>
            <a:t>הלם והכחשה</a:t>
          </a:r>
        </a:p>
      </dsp:txBody>
      <dsp:txXfrm rot="-5400000">
        <a:off x="1" y="314614"/>
        <a:ext cx="627726" cy="269026"/>
      </dsp:txXfrm>
    </dsp:sp>
    <dsp:sp modelId="{08F345BD-BAC4-4086-807B-2783EA76256F}">
      <dsp:nvSpPr>
        <dsp:cNvPr id="0" name=""/>
        <dsp:cNvSpPr/>
      </dsp:nvSpPr>
      <dsp:spPr>
        <a:xfrm rot="5400000">
          <a:off x="2466213" y="-1838487"/>
          <a:ext cx="582888" cy="425986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2400" kern="1200" dirty="0"/>
            <a:t>זה לא קרה</a:t>
          </a:r>
        </a:p>
      </dsp:txBody>
      <dsp:txXfrm rot="-5400000">
        <a:off x="627726" y="28454"/>
        <a:ext cx="4231409" cy="525980"/>
      </dsp:txXfrm>
    </dsp:sp>
    <dsp:sp modelId="{D4454F06-A296-4B9E-B8A5-6BC3F539B2CD}">
      <dsp:nvSpPr>
        <dsp:cNvPr id="0" name=""/>
        <dsp:cNvSpPr/>
      </dsp:nvSpPr>
      <dsp:spPr>
        <a:xfrm rot="5400000">
          <a:off x="-134512" y="912090"/>
          <a:ext cx="896752" cy="6277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900" kern="1200" dirty="0"/>
            <a:t>כעס</a:t>
          </a:r>
        </a:p>
      </dsp:txBody>
      <dsp:txXfrm rot="-5400000">
        <a:off x="1" y="1091440"/>
        <a:ext cx="627726" cy="269026"/>
      </dsp:txXfrm>
    </dsp:sp>
    <dsp:sp modelId="{046CCFA3-7E8D-4EA8-A98D-F1B4011B15D9}">
      <dsp:nvSpPr>
        <dsp:cNvPr id="0" name=""/>
        <dsp:cNvSpPr/>
      </dsp:nvSpPr>
      <dsp:spPr>
        <a:xfrm rot="5400000">
          <a:off x="2466213" y="-1060910"/>
          <a:ext cx="582888" cy="425986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2400" kern="1200" dirty="0"/>
            <a:t>העולם אכזר ומרושע</a:t>
          </a:r>
        </a:p>
      </dsp:txBody>
      <dsp:txXfrm rot="-5400000">
        <a:off x="627726" y="806031"/>
        <a:ext cx="4231409" cy="525980"/>
      </dsp:txXfrm>
    </dsp:sp>
    <dsp:sp modelId="{928386E9-1CA0-4C03-A3A7-1EF87ED216F6}">
      <dsp:nvSpPr>
        <dsp:cNvPr id="0" name=""/>
        <dsp:cNvSpPr/>
      </dsp:nvSpPr>
      <dsp:spPr>
        <a:xfrm rot="5400000">
          <a:off x="-134512" y="1688915"/>
          <a:ext cx="896752" cy="6277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900" kern="1200" dirty="0"/>
            <a:t>מיקוח / רגשות אשם</a:t>
          </a:r>
        </a:p>
      </dsp:txBody>
      <dsp:txXfrm rot="-5400000">
        <a:off x="1" y="1868265"/>
        <a:ext cx="627726" cy="269026"/>
      </dsp:txXfrm>
    </dsp:sp>
    <dsp:sp modelId="{925CE2B4-8A18-4134-8477-4BEA4DC057F3}">
      <dsp:nvSpPr>
        <dsp:cNvPr id="0" name=""/>
        <dsp:cNvSpPr/>
      </dsp:nvSpPr>
      <dsp:spPr>
        <a:xfrm rot="5400000">
          <a:off x="2466213" y="-284084"/>
          <a:ext cx="582888" cy="425986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2400" kern="1200" dirty="0"/>
            <a:t>זה לא היה קורה אם</a:t>
          </a:r>
        </a:p>
      </dsp:txBody>
      <dsp:txXfrm rot="-5400000">
        <a:off x="627726" y="1582857"/>
        <a:ext cx="4231409" cy="525980"/>
      </dsp:txXfrm>
    </dsp:sp>
    <dsp:sp modelId="{ACD7D71E-44DB-4D95-8407-95BA977FAA1A}">
      <dsp:nvSpPr>
        <dsp:cNvPr id="0" name=""/>
        <dsp:cNvSpPr/>
      </dsp:nvSpPr>
      <dsp:spPr>
        <a:xfrm rot="5400000">
          <a:off x="-134512" y="2465741"/>
          <a:ext cx="896752" cy="6277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900" kern="1200" dirty="0"/>
            <a:t>דכאון</a:t>
          </a:r>
        </a:p>
      </dsp:txBody>
      <dsp:txXfrm rot="-5400000">
        <a:off x="1" y="2645091"/>
        <a:ext cx="627726" cy="269026"/>
      </dsp:txXfrm>
    </dsp:sp>
    <dsp:sp modelId="{2A946C95-DDE1-4321-9537-104AA492EEE9}">
      <dsp:nvSpPr>
        <dsp:cNvPr id="0" name=""/>
        <dsp:cNvSpPr/>
      </dsp:nvSpPr>
      <dsp:spPr>
        <a:xfrm rot="5400000">
          <a:off x="2466213" y="492741"/>
          <a:ext cx="582888" cy="425986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2400" kern="1200" dirty="0"/>
            <a:t>החיים לא יחזרו להיות כקודם</a:t>
          </a:r>
        </a:p>
      </dsp:txBody>
      <dsp:txXfrm rot="-5400000">
        <a:off x="627726" y="2359682"/>
        <a:ext cx="4231409" cy="525980"/>
      </dsp:txXfrm>
    </dsp:sp>
    <dsp:sp modelId="{D7E16165-4D95-4DA1-B985-E0B45EE3A94C}">
      <dsp:nvSpPr>
        <dsp:cNvPr id="0" name=""/>
        <dsp:cNvSpPr/>
      </dsp:nvSpPr>
      <dsp:spPr>
        <a:xfrm rot="5400000">
          <a:off x="-134512" y="3242567"/>
          <a:ext cx="896752" cy="6277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900" kern="1200" dirty="0"/>
            <a:t>השלמה</a:t>
          </a:r>
        </a:p>
      </dsp:txBody>
      <dsp:txXfrm rot="-5400000">
        <a:off x="1" y="3421917"/>
        <a:ext cx="627726" cy="269026"/>
      </dsp:txXfrm>
    </dsp:sp>
    <dsp:sp modelId="{6E1D3054-D591-4F64-842E-ACE4CDA62873}">
      <dsp:nvSpPr>
        <dsp:cNvPr id="0" name=""/>
        <dsp:cNvSpPr/>
      </dsp:nvSpPr>
      <dsp:spPr>
        <a:xfrm rot="5400000">
          <a:off x="2466213" y="1269567"/>
          <a:ext cx="582888" cy="425986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2400" kern="1200" dirty="0"/>
            <a:t>לבחור לחיות</a:t>
          </a:r>
        </a:p>
      </dsp:txBody>
      <dsp:txXfrm rot="-5400000">
        <a:off x="627726" y="3136508"/>
        <a:ext cx="4231409" cy="5259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48800-9198-42C6-B8EC-EBC7699E048F}">
      <dsp:nvSpPr>
        <dsp:cNvPr id="0" name=""/>
        <dsp:cNvSpPr/>
      </dsp:nvSpPr>
      <dsp:spPr>
        <a:xfrm>
          <a:off x="129432" y="218571"/>
          <a:ext cx="3192658" cy="3192658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400" kern="1200" dirty="0"/>
            <a:t>עיר</a:t>
          </a:r>
        </a:p>
        <a:p>
          <a:pPr marL="0" lvl="0" indent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400" kern="1200" dirty="0"/>
            <a:t>עד 58</a:t>
          </a:r>
        </a:p>
      </dsp:txBody>
      <dsp:txXfrm>
        <a:off x="575253" y="595054"/>
        <a:ext cx="1840812" cy="2439692"/>
      </dsp:txXfrm>
    </dsp:sp>
    <dsp:sp modelId="{F7482D92-84E4-44E4-88AE-29B861F04A16}">
      <dsp:nvSpPr>
        <dsp:cNvPr id="0" name=""/>
        <dsp:cNvSpPr/>
      </dsp:nvSpPr>
      <dsp:spPr>
        <a:xfrm>
          <a:off x="2430447" y="218571"/>
          <a:ext cx="3192658" cy="3192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400" kern="1200" dirty="0"/>
            <a:t>קיבוץ</a:t>
          </a:r>
        </a:p>
        <a:p>
          <a:pPr marL="0" lvl="0" indent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400" kern="1200" dirty="0"/>
            <a:t>עד 48</a:t>
          </a:r>
        </a:p>
      </dsp:txBody>
      <dsp:txXfrm>
        <a:off x="3336472" y="595054"/>
        <a:ext cx="1840812" cy="2439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כ"א/אייר/תש"ף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717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739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248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382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760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1776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773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645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376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42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כ"א/אייר/תש"ף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5" r:id="rId6"/>
    <p:sldLayoutId id="2147483666" r:id="rId7"/>
    <p:sldLayoutId id="2147483663" r:id="rId8"/>
    <p:sldLayoutId id="2147483669" r:id="rId9"/>
    <p:sldLayoutId id="2147483671" r:id="rId10"/>
    <p:sldLayoutId id="2147483668" r:id="rId11"/>
    <p:sldLayoutId id="2147483670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4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jpg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tYFKr4wV6Xo?feature=oembed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QSROiFmX2OA?start=290&amp;feature=oembed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4PHwhl0jNYI?feature=oembed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ufaZ_zbuRE?t=5256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2ufaZ_zbuRE?start=5256&amp;feature=oembed" TargetMode="Externa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8lDvsAQ9o8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a8lDvsAQ9o8?feature=oembed" TargetMode="Externa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V9YTyjplho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EV9YTyjplho?feature=oembed" TargetMode="Externa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xut5Dw4MFc?t=17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Kxut5Dw4MFc?start=17&amp;feature=oembed" TargetMode="Externa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a-8kpmbAB1Y?start=92&amp;feature=oembed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9tdZiWrLWNU?start=14&amp;feature=oembed" TargetMode="External"/><Relationship Id="rId4" Type="http://schemas.openxmlformats.org/officeDocument/2006/relationships/hyperlink" Target="https://youtu.be/9tdZiWrLWNU?t=14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K7RIpdkdc4Y?start=178&amp;feature=oembed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MQn0Thpj7Vo?start=6120&amp;feature=oembed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720969" y="366854"/>
            <a:ext cx="9642231" cy="720000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מעתק </a:t>
            </a:r>
            <a:r>
              <a:rPr lang="he-IL" dirty="0" err="1">
                <a:solidFill>
                  <a:srgbClr val="192A72"/>
                </a:solidFill>
              </a:rPr>
              <a:t>מרומאן</a:t>
            </a:r>
            <a:endParaRPr lang="he-IL" dirty="0">
              <a:solidFill>
                <a:srgbClr val="192A72"/>
              </a:solidFill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7AEB55B-B0C7-4EC9-B142-BE85E575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02" y="1701582"/>
            <a:ext cx="3045824" cy="431311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C570D88-6440-44D9-990E-25027E623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545" y="1701582"/>
            <a:ext cx="2612517" cy="43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98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1643461" y="237381"/>
            <a:ext cx="9642231" cy="720000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מקום וזמן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C9E5250C-CA81-4D6D-A32F-4CFEB7566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28" y="1419224"/>
            <a:ext cx="2321363" cy="329856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571D99C-A34D-4A77-AE1D-2D87E58E8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929" y="1419224"/>
            <a:ext cx="2487879" cy="3322709"/>
          </a:xfrm>
          <a:prstGeom prst="rect">
            <a:avLst/>
          </a:prstGeom>
        </p:spPr>
      </p:pic>
      <p:graphicFrame>
        <p:nvGraphicFramePr>
          <p:cNvPr id="2" name="דיאגרמה 1">
            <a:extLst>
              <a:ext uri="{FF2B5EF4-FFF2-40B4-BE49-F238E27FC236}">
                <a16:creationId xmlns:a16="http://schemas.microsoft.com/office/drawing/2014/main" id="{57FC2E45-2237-40A5-AC5D-C6CB9B93A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2280422"/>
              </p:ext>
            </p:extLst>
          </p:nvPr>
        </p:nvGraphicFramePr>
        <p:xfrm>
          <a:off x="3347391" y="1970815"/>
          <a:ext cx="5752538" cy="3629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15913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1643461" y="237381"/>
            <a:ext cx="9642231" cy="720000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ייצוג הבית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C706493-B215-474B-BC15-B1A024A1D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87" y="2152853"/>
            <a:ext cx="4168405" cy="321602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99C787F-2AF5-41F9-AAE0-3922F4EC6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89" y="2152853"/>
            <a:ext cx="4079392" cy="3216021"/>
          </a:xfrm>
          <a:prstGeom prst="rect">
            <a:avLst/>
          </a:prstGeom>
        </p:spPr>
      </p:pic>
      <p:sp>
        <p:nvSpPr>
          <p:cNvPr id="11" name="כותרת 6">
            <a:extLst>
              <a:ext uri="{FF2B5EF4-FFF2-40B4-BE49-F238E27FC236}">
                <a16:creationId xmlns:a16="http://schemas.microsoft.com/office/drawing/2014/main" id="{17C113F0-C65F-4503-B9C2-B596DADCF690}"/>
              </a:ext>
            </a:extLst>
          </p:cNvPr>
          <p:cNvSpPr txBox="1">
            <a:spLocks/>
          </p:cNvSpPr>
          <p:nvPr/>
        </p:nvSpPr>
        <p:spPr>
          <a:xfrm>
            <a:off x="1455560" y="1389185"/>
            <a:ext cx="9642231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>
                <a:solidFill>
                  <a:srgbClr val="192A72"/>
                </a:solidFill>
              </a:rPr>
              <a:t>הוא הלך בשדות            שש כנפיים לאחד</a:t>
            </a:r>
          </a:p>
        </p:txBody>
      </p:sp>
    </p:spTree>
    <p:extLst>
      <p:ext uri="{BB962C8B-B14F-4D97-AF65-F5344CB8AC3E}">
        <p14:creationId xmlns:p14="http://schemas.microsoft.com/office/powerpoint/2010/main" val="4118194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5C706493-B215-474B-BC15-B1A024A1D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8" y="1497026"/>
            <a:ext cx="3686421" cy="2844159"/>
          </a:xfrm>
          <a:prstGeom prst="rect">
            <a:avLst/>
          </a:prstGeom>
        </p:spPr>
      </p:pic>
      <p:sp>
        <p:nvSpPr>
          <p:cNvPr id="11" name="כותרת 6">
            <a:extLst>
              <a:ext uri="{FF2B5EF4-FFF2-40B4-BE49-F238E27FC236}">
                <a16:creationId xmlns:a16="http://schemas.microsoft.com/office/drawing/2014/main" id="{17C113F0-C65F-4503-B9C2-B596DADCF690}"/>
              </a:ext>
            </a:extLst>
          </p:cNvPr>
          <p:cNvSpPr txBox="1">
            <a:spLocks/>
          </p:cNvSpPr>
          <p:nvPr/>
        </p:nvSpPr>
        <p:spPr>
          <a:xfrm>
            <a:off x="419780" y="5050944"/>
            <a:ext cx="3715251" cy="620059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>
                <a:solidFill>
                  <a:srgbClr val="192A72"/>
                </a:solidFill>
              </a:rPr>
              <a:t>הוא הלך בשדות</a:t>
            </a:r>
          </a:p>
        </p:txBody>
      </p:sp>
      <p:sp>
        <p:nvSpPr>
          <p:cNvPr id="8" name="כותרת 6">
            <a:extLst>
              <a:ext uri="{FF2B5EF4-FFF2-40B4-BE49-F238E27FC236}">
                <a16:creationId xmlns:a16="http://schemas.microsoft.com/office/drawing/2014/main" id="{F8322503-0CBF-42A7-BEAF-D7F51FC8F6A2}"/>
              </a:ext>
            </a:extLst>
          </p:cNvPr>
          <p:cNvSpPr txBox="1">
            <a:spLocks/>
          </p:cNvSpPr>
          <p:nvPr/>
        </p:nvSpPr>
        <p:spPr>
          <a:xfrm>
            <a:off x="6352249" y="141667"/>
            <a:ext cx="5072358" cy="248409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>
                <a:solidFill>
                  <a:srgbClr val="192A72"/>
                </a:solidFill>
              </a:rPr>
              <a:t>"אני רוצה בית </a:t>
            </a:r>
            <a:r>
              <a:rPr lang="he-IL" sz="1800" dirty="0">
                <a:solidFill>
                  <a:srgbClr val="192A72"/>
                </a:solidFill>
              </a:rPr>
              <a:t>שלא אצטרך לצאת ממנו לעולם. אתה מבין? עם אבנים כבדות, עם קירות עבים. אני רוצה שיהיה לי טוב, שיהיה לי שקט"</a:t>
            </a:r>
          </a:p>
        </p:txBody>
      </p:sp>
    </p:spTree>
    <p:extLst>
      <p:ext uri="{BB962C8B-B14F-4D97-AF65-F5344CB8AC3E}">
        <p14:creationId xmlns:p14="http://schemas.microsoft.com/office/powerpoint/2010/main" val="275637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6">
            <a:extLst>
              <a:ext uri="{FF2B5EF4-FFF2-40B4-BE49-F238E27FC236}">
                <a16:creationId xmlns:a16="http://schemas.microsoft.com/office/drawing/2014/main" id="{17C113F0-C65F-4503-B9C2-B596DADCF690}"/>
              </a:ext>
            </a:extLst>
          </p:cNvPr>
          <p:cNvSpPr txBox="1">
            <a:spLocks/>
          </p:cNvSpPr>
          <p:nvPr/>
        </p:nvSpPr>
        <p:spPr>
          <a:xfrm>
            <a:off x="533069" y="5050944"/>
            <a:ext cx="3715251" cy="620059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>
                <a:solidFill>
                  <a:srgbClr val="192A72"/>
                </a:solidFill>
              </a:rPr>
              <a:t>שש כנפיים לאחד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2A2FCEB-8998-4962-9B4F-795C1F09D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9" y="1308378"/>
            <a:ext cx="4079392" cy="3216021"/>
          </a:xfrm>
          <a:prstGeom prst="rect">
            <a:avLst/>
          </a:prstGeom>
        </p:spPr>
      </p:pic>
      <p:sp>
        <p:nvSpPr>
          <p:cNvPr id="6" name="כותרת 6">
            <a:extLst>
              <a:ext uri="{FF2B5EF4-FFF2-40B4-BE49-F238E27FC236}">
                <a16:creationId xmlns:a16="http://schemas.microsoft.com/office/drawing/2014/main" id="{F2B182DE-60F5-4C46-A9E5-473A6D55D296}"/>
              </a:ext>
            </a:extLst>
          </p:cNvPr>
          <p:cNvSpPr txBox="1">
            <a:spLocks/>
          </p:cNvSpPr>
          <p:nvPr/>
        </p:nvSpPr>
        <p:spPr>
          <a:xfrm>
            <a:off x="6375177" y="300809"/>
            <a:ext cx="5072358" cy="248409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1800" dirty="0">
                <a:solidFill>
                  <a:srgbClr val="192A72"/>
                </a:solidFill>
              </a:rPr>
              <a:t>"</a:t>
            </a:r>
            <a:r>
              <a:rPr lang="he-IL" sz="2400" dirty="0">
                <a:solidFill>
                  <a:srgbClr val="192A72"/>
                </a:solidFill>
              </a:rPr>
              <a:t>אה, </a:t>
            </a:r>
            <a:r>
              <a:rPr lang="he-IL" dirty="0">
                <a:solidFill>
                  <a:srgbClr val="192A72"/>
                </a:solidFill>
              </a:rPr>
              <a:t>כמה רוצים אנו כבר בבית משלנו</a:t>
            </a:r>
            <a:r>
              <a:rPr lang="he-IL" sz="2400" dirty="0">
                <a:solidFill>
                  <a:srgbClr val="192A72"/>
                </a:solidFill>
              </a:rPr>
              <a:t>... שנים על שנים של נדודים, במחנות, ביערות...שם בפולין, למי היה בית אבנים? למי? </a:t>
            </a:r>
            <a:r>
              <a:rPr lang="he-IL" sz="1800" dirty="0">
                <a:solidFill>
                  <a:srgbClr val="192A72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946348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891" y="306519"/>
            <a:ext cx="9642231" cy="720000"/>
          </a:xfrm>
        </p:spPr>
        <p:txBody>
          <a:bodyPr/>
          <a:lstStyle/>
          <a:p>
            <a:r>
              <a:rPr lang="he-IL" dirty="0"/>
              <a:t>האנשים מ"שם" ו"שמה"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E5A2B25-B221-43E4-9A31-FC57FDA4C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040827" y="2679706"/>
            <a:ext cx="1985554" cy="1084282"/>
          </a:xfrm>
        </p:spPr>
        <p:txBody>
          <a:bodyPr/>
          <a:lstStyle/>
          <a:p>
            <a:r>
              <a:rPr lang="he-IL" dirty="0"/>
              <a:t>מיקה</a:t>
            </a:r>
          </a:p>
          <a:p>
            <a:r>
              <a:rPr lang="he-IL" dirty="0" err="1"/>
              <a:t>סמיון</a:t>
            </a: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A1C4E06-0047-4578-B537-6BF567345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682" y="2117505"/>
            <a:ext cx="3706669" cy="2459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מציין מיקום תוכן 3">
            <a:extLst>
              <a:ext uri="{FF2B5EF4-FFF2-40B4-BE49-F238E27FC236}">
                <a16:creationId xmlns:a16="http://schemas.microsoft.com/office/drawing/2014/main" id="{B930CF91-FD6B-4DB1-8BC1-08310AA0ADC3}"/>
              </a:ext>
            </a:extLst>
          </p:cNvPr>
          <p:cNvSpPr txBox="1">
            <a:spLocks/>
          </p:cNvSpPr>
          <p:nvPr/>
        </p:nvSpPr>
        <p:spPr>
          <a:xfrm>
            <a:off x="1513886" y="2693258"/>
            <a:ext cx="1985554" cy="2459880"/>
          </a:xfrm>
          <a:prstGeom prst="rect">
            <a:avLst/>
          </a:prstGeom>
        </p:spPr>
        <p:txBody>
          <a:bodyPr vert="horz" lIns="91440" tIns="45720" rIns="91440" bIns="45720" rtlCol="1">
            <a:normAutofit fontScale="85000" lnSpcReduction="10000"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נח </a:t>
            </a:r>
            <a:r>
              <a:rPr lang="he-IL" dirty="0" err="1"/>
              <a:t>קלינגר</a:t>
            </a:r>
            <a:endParaRPr lang="he-IL" dirty="0"/>
          </a:p>
          <a:p>
            <a:r>
              <a:rPr lang="he-IL" dirty="0" err="1"/>
              <a:t>גיטל</a:t>
            </a:r>
            <a:r>
              <a:rPr lang="he-IL" dirty="0"/>
              <a:t> (אשתו)</a:t>
            </a:r>
          </a:p>
          <a:p>
            <a:r>
              <a:rPr lang="he-IL" dirty="0"/>
              <a:t>מנשה (בנם)</a:t>
            </a:r>
          </a:p>
          <a:p>
            <a:r>
              <a:rPr lang="he-IL" dirty="0"/>
              <a:t>פסח גליק</a:t>
            </a:r>
          </a:p>
          <a:p>
            <a:r>
              <a:rPr lang="he-IL" dirty="0"/>
              <a:t>מניה (אשתו)</a:t>
            </a:r>
          </a:p>
          <a:p>
            <a:r>
              <a:rPr lang="he-IL" dirty="0"/>
              <a:t>ד"ר תאודור שטרן</a:t>
            </a:r>
          </a:p>
        </p:txBody>
      </p:sp>
      <p:sp>
        <p:nvSpPr>
          <p:cNvPr id="8" name="מציין מיקום תוכן 3">
            <a:extLst>
              <a:ext uri="{FF2B5EF4-FFF2-40B4-BE49-F238E27FC236}">
                <a16:creationId xmlns:a16="http://schemas.microsoft.com/office/drawing/2014/main" id="{198ACCD9-AADA-44EB-842A-3CB051C09889}"/>
              </a:ext>
            </a:extLst>
          </p:cNvPr>
          <p:cNvSpPr txBox="1">
            <a:spLocks/>
          </p:cNvSpPr>
          <p:nvPr/>
        </p:nvSpPr>
        <p:spPr>
          <a:xfrm>
            <a:off x="8707108" y="1541490"/>
            <a:ext cx="2652993" cy="48568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>
              <a:buNone/>
            </a:pPr>
            <a:r>
              <a:rPr lang="he-IL" b="1" dirty="0"/>
              <a:t>הוא הלך בשדות</a:t>
            </a:r>
          </a:p>
        </p:txBody>
      </p:sp>
      <p:sp>
        <p:nvSpPr>
          <p:cNvPr id="9" name="מציין מיקום תוכן 3">
            <a:extLst>
              <a:ext uri="{FF2B5EF4-FFF2-40B4-BE49-F238E27FC236}">
                <a16:creationId xmlns:a16="http://schemas.microsoft.com/office/drawing/2014/main" id="{16027BCD-EDF6-4A8A-A8A9-9DAD01AD174D}"/>
              </a:ext>
            </a:extLst>
          </p:cNvPr>
          <p:cNvSpPr txBox="1">
            <a:spLocks/>
          </p:cNvSpPr>
          <p:nvPr/>
        </p:nvSpPr>
        <p:spPr>
          <a:xfrm>
            <a:off x="1261088" y="1693890"/>
            <a:ext cx="2652993" cy="48568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>
              <a:buNone/>
            </a:pPr>
            <a:r>
              <a:rPr lang="he-IL" b="1" dirty="0"/>
              <a:t>שש כנפיים לאחד</a:t>
            </a:r>
          </a:p>
        </p:txBody>
      </p:sp>
    </p:spTree>
    <p:extLst>
      <p:ext uri="{BB962C8B-B14F-4D97-AF65-F5344CB8AC3E}">
        <p14:creationId xmlns:p14="http://schemas.microsoft.com/office/powerpoint/2010/main" val="2450419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426" y="319769"/>
            <a:ext cx="9642231" cy="720000"/>
          </a:xfrm>
        </p:spPr>
        <p:txBody>
          <a:bodyPr/>
          <a:lstStyle/>
          <a:p>
            <a:r>
              <a:rPr lang="he-IL" dirty="0"/>
              <a:t>חבלי קליטה - הקולטים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E5A2B25-B221-43E4-9A31-FC57FDA4C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67202" y="2359504"/>
            <a:ext cx="4220979" cy="2138992"/>
          </a:xfrm>
        </p:spPr>
        <p:txBody>
          <a:bodyPr>
            <a:normAutofit fontScale="55000" lnSpcReduction="20000"/>
          </a:bodyPr>
          <a:lstStyle/>
          <a:p>
            <a:pPr marL="96848" indent="0">
              <a:buNone/>
            </a:pPr>
            <a:r>
              <a:rPr lang="he-IL" sz="3300" dirty="0"/>
              <a:t>"</a:t>
            </a:r>
            <a:r>
              <a:rPr lang="he-IL" sz="3300" b="1" dirty="0"/>
              <a:t>אצלנו לא מכירים אותה. אבל אני יודעת שלפי הניסיון שלה היא יכולה להיות אמא. מה שהיא ראתה כבר ומה שהיא עברה כבר בחיים – הוא אף פעם לא יראה ולא יעבור. אומרים </a:t>
            </a:r>
            <a:r>
              <a:rPr lang="he-IL" sz="3300" b="1" dirty="0" err="1"/>
              <a:t>שוילי</a:t>
            </a:r>
            <a:r>
              <a:rPr lang="he-IL" sz="3300" b="1" dirty="0"/>
              <a:t> הוציא אותה ממש מ... (לוחשת לה משהו) כן </a:t>
            </a:r>
            <a:r>
              <a:rPr lang="he-IL" sz="3300" b="1" dirty="0" err="1"/>
              <a:t>כן</a:t>
            </a:r>
            <a:r>
              <a:rPr lang="he-IL" sz="3300" b="1" dirty="0"/>
              <a:t> </a:t>
            </a:r>
            <a:r>
              <a:rPr lang="he-IL" sz="6300" b="1" dirty="0"/>
              <a:t>הוא הציל רבות כמוה</a:t>
            </a:r>
            <a:r>
              <a:rPr lang="he-IL" dirty="0"/>
              <a:t>"</a:t>
            </a:r>
          </a:p>
        </p:txBody>
      </p:sp>
      <p:sp>
        <p:nvSpPr>
          <p:cNvPr id="8" name="מציין מיקום תוכן 3">
            <a:extLst>
              <a:ext uri="{FF2B5EF4-FFF2-40B4-BE49-F238E27FC236}">
                <a16:creationId xmlns:a16="http://schemas.microsoft.com/office/drawing/2014/main" id="{198ACCD9-AADA-44EB-842A-3CB051C09889}"/>
              </a:ext>
            </a:extLst>
          </p:cNvPr>
          <p:cNvSpPr txBox="1">
            <a:spLocks/>
          </p:cNvSpPr>
          <p:nvPr/>
        </p:nvSpPr>
        <p:spPr>
          <a:xfrm>
            <a:off x="8553900" y="1583908"/>
            <a:ext cx="2652993" cy="48568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>
              <a:buNone/>
            </a:pPr>
            <a:r>
              <a:rPr lang="he-IL" b="1" dirty="0"/>
              <a:t>הוא הלך בשדות</a:t>
            </a:r>
          </a:p>
        </p:txBody>
      </p:sp>
      <p:sp>
        <p:nvSpPr>
          <p:cNvPr id="9" name="מציין מיקום תוכן 3">
            <a:extLst>
              <a:ext uri="{FF2B5EF4-FFF2-40B4-BE49-F238E27FC236}">
                <a16:creationId xmlns:a16="http://schemas.microsoft.com/office/drawing/2014/main" id="{16027BCD-EDF6-4A8A-A8A9-9DAD01AD174D}"/>
              </a:ext>
            </a:extLst>
          </p:cNvPr>
          <p:cNvSpPr txBox="1">
            <a:spLocks/>
          </p:cNvSpPr>
          <p:nvPr/>
        </p:nvSpPr>
        <p:spPr>
          <a:xfrm>
            <a:off x="1509088" y="1635115"/>
            <a:ext cx="2652993" cy="48568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>
              <a:buNone/>
            </a:pPr>
            <a:r>
              <a:rPr lang="he-IL" b="1" dirty="0"/>
              <a:t>שש כנפיים לאחד</a:t>
            </a:r>
          </a:p>
        </p:txBody>
      </p:sp>
      <p:sp>
        <p:nvSpPr>
          <p:cNvPr id="10" name="כותרת 6">
            <a:extLst>
              <a:ext uri="{FF2B5EF4-FFF2-40B4-BE49-F238E27FC236}">
                <a16:creationId xmlns:a16="http://schemas.microsoft.com/office/drawing/2014/main" id="{E100C0CC-19F4-4536-80B1-08BB718922BD}"/>
              </a:ext>
            </a:extLst>
          </p:cNvPr>
          <p:cNvSpPr txBox="1">
            <a:spLocks/>
          </p:cNvSpPr>
          <p:nvPr/>
        </p:nvSpPr>
        <p:spPr>
          <a:xfrm>
            <a:off x="396511" y="2253116"/>
            <a:ext cx="5072358" cy="248409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1800" dirty="0">
                <a:solidFill>
                  <a:srgbClr val="192A72"/>
                </a:solidFill>
              </a:rPr>
              <a:t>"</a:t>
            </a:r>
            <a:r>
              <a:rPr lang="he-IL" dirty="0">
                <a:solidFill>
                  <a:srgbClr val="192A72"/>
                </a:solidFill>
              </a:rPr>
              <a:t>בית </a:t>
            </a:r>
            <a:r>
              <a:rPr lang="he-IL" sz="1800" dirty="0">
                <a:solidFill>
                  <a:srgbClr val="192A72"/>
                </a:solidFill>
              </a:rPr>
              <a:t>נותנים לך – תגידי תודה... הוי, העולים האלה. לא די להם שאנחנו נלחמנו בשבילם, </a:t>
            </a:r>
            <a:r>
              <a:rPr lang="he-IL" dirty="0">
                <a:solidFill>
                  <a:srgbClr val="192A72"/>
                </a:solidFill>
              </a:rPr>
              <a:t>שאנחנו נותנים להם</a:t>
            </a:r>
            <a:r>
              <a:rPr lang="he-IL" sz="1800" dirty="0">
                <a:solidFill>
                  <a:srgbClr val="192A72"/>
                </a:solidFill>
              </a:rPr>
              <a:t>"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65BA1FF-A8BD-461B-B25D-33488BE6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798" y="1475746"/>
            <a:ext cx="2196416" cy="33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3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426" y="319769"/>
            <a:ext cx="9642231" cy="720000"/>
          </a:xfrm>
        </p:spPr>
        <p:txBody>
          <a:bodyPr/>
          <a:lstStyle/>
          <a:p>
            <a:r>
              <a:rPr lang="he-IL" dirty="0"/>
              <a:t>חבלי קליטה - השורדים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E5A2B25-B221-43E4-9A31-FC57FDA4C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89772" y="3042737"/>
            <a:ext cx="4220979" cy="2138992"/>
          </a:xfrm>
        </p:spPr>
        <p:txBody>
          <a:bodyPr>
            <a:normAutofit fontScale="55000" lnSpcReduction="20000"/>
          </a:bodyPr>
          <a:lstStyle/>
          <a:p>
            <a:pPr marL="96848" indent="0">
              <a:buNone/>
            </a:pPr>
            <a:r>
              <a:rPr lang="he-IL" sz="3300" dirty="0"/>
              <a:t>"</a:t>
            </a:r>
            <a:r>
              <a:rPr lang="he-IL" sz="3300" b="1" dirty="0"/>
              <a:t>מפני שאתה ילד טוב אורי (נוטלת את חבילתה) אבל אני לא כל-כך טובה... </a:t>
            </a:r>
            <a:r>
              <a:rPr lang="he-IL" sz="6300" b="1" dirty="0"/>
              <a:t>לי יש עבר והוא רודף אותי גם כאן</a:t>
            </a:r>
            <a:r>
              <a:rPr lang="he-IL" sz="3300" b="1" dirty="0"/>
              <a:t>, במקום שקיוויתי להיפטר ממנו, לשכוח אותו! כאן... דווקא כאן לא ישכחו לי שום דבר, שום דבר. </a:t>
            </a:r>
            <a:r>
              <a:rPr lang="he-IL" dirty="0"/>
              <a:t>"</a:t>
            </a:r>
          </a:p>
        </p:txBody>
      </p:sp>
      <p:sp>
        <p:nvSpPr>
          <p:cNvPr id="8" name="מציין מיקום תוכן 3">
            <a:extLst>
              <a:ext uri="{FF2B5EF4-FFF2-40B4-BE49-F238E27FC236}">
                <a16:creationId xmlns:a16="http://schemas.microsoft.com/office/drawing/2014/main" id="{198ACCD9-AADA-44EB-842A-3CB051C09889}"/>
              </a:ext>
            </a:extLst>
          </p:cNvPr>
          <p:cNvSpPr txBox="1">
            <a:spLocks/>
          </p:cNvSpPr>
          <p:nvPr/>
        </p:nvSpPr>
        <p:spPr>
          <a:xfrm>
            <a:off x="7973766" y="1676271"/>
            <a:ext cx="2652993" cy="48568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>
              <a:buNone/>
            </a:pPr>
            <a:r>
              <a:rPr lang="he-IL" b="1" dirty="0"/>
              <a:t>הוא הלך בשדות</a:t>
            </a:r>
          </a:p>
        </p:txBody>
      </p:sp>
      <p:sp>
        <p:nvSpPr>
          <p:cNvPr id="9" name="מציין מיקום תוכן 3">
            <a:extLst>
              <a:ext uri="{FF2B5EF4-FFF2-40B4-BE49-F238E27FC236}">
                <a16:creationId xmlns:a16="http://schemas.microsoft.com/office/drawing/2014/main" id="{16027BCD-EDF6-4A8A-A8A9-9DAD01AD174D}"/>
              </a:ext>
            </a:extLst>
          </p:cNvPr>
          <p:cNvSpPr txBox="1">
            <a:spLocks/>
          </p:cNvSpPr>
          <p:nvPr/>
        </p:nvSpPr>
        <p:spPr>
          <a:xfrm>
            <a:off x="2172635" y="1693890"/>
            <a:ext cx="2652993" cy="48568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>
              <a:buNone/>
            </a:pPr>
            <a:r>
              <a:rPr lang="he-IL" b="1" dirty="0"/>
              <a:t>שש כנפיים לאחד</a:t>
            </a:r>
          </a:p>
        </p:txBody>
      </p:sp>
      <p:sp>
        <p:nvSpPr>
          <p:cNvPr id="10" name="כותרת 6">
            <a:extLst>
              <a:ext uri="{FF2B5EF4-FFF2-40B4-BE49-F238E27FC236}">
                <a16:creationId xmlns:a16="http://schemas.microsoft.com/office/drawing/2014/main" id="{E100C0CC-19F4-4536-80B1-08BB718922BD}"/>
              </a:ext>
            </a:extLst>
          </p:cNvPr>
          <p:cNvSpPr txBox="1">
            <a:spLocks/>
          </p:cNvSpPr>
          <p:nvPr/>
        </p:nvSpPr>
        <p:spPr>
          <a:xfrm>
            <a:off x="1023642" y="2912613"/>
            <a:ext cx="5072358" cy="248409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1800" dirty="0">
                <a:solidFill>
                  <a:srgbClr val="192A72"/>
                </a:solidFill>
              </a:rPr>
              <a:t>"כן.. זה נכון.. המצפון.. השאלה הנוראה – למה הם כלם אינם </a:t>
            </a:r>
            <a:r>
              <a:rPr lang="he-IL" dirty="0">
                <a:solidFill>
                  <a:srgbClr val="192A72"/>
                </a:solidFill>
              </a:rPr>
              <a:t>ודווקא אני ניצלתי</a:t>
            </a:r>
            <a:r>
              <a:rPr lang="he-IL" sz="1800" dirty="0">
                <a:solidFill>
                  <a:srgbClr val="192A72"/>
                </a:solidFill>
              </a:rPr>
              <a:t>...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AA081E4-5A28-40AC-A448-3D443D3FE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150" y="1134879"/>
            <a:ext cx="2785524" cy="1568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3289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045" y="639551"/>
            <a:ext cx="9642231" cy="720000"/>
          </a:xfrm>
        </p:spPr>
        <p:txBody>
          <a:bodyPr/>
          <a:lstStyle/>
          <a:p>
            <a:r>
              <a:rPr lang="he-IL" dirty="0"/>
              <a:t>וביניהם... גבורה</a:t>
            </a:r>
            <a:br>
              <a:rPr lang="he-IL" dirty="0"/>
            </a:br>
            <a:r>
              <a:rPr lang="he-IL" dirty="0"/>
              <a:t>1949</a:t>
            </a:r>
          </a:p>
        </p:txBody>
      </p:sp>
      <p:pic>
        <p:nvPicPr>
          <p:cNvPr id="6" name="מציין מיקום תוכן 5">
            <a:extLst>
              <a:ext uri="{FF2B5EF4-FFF2-40B4-BE49-F238E27FC236}">
                <a16:creationId xmlns:a16="http://schemas.microsoft.com/office/drawing/2014/main" id="{1D6D981F-66ED-4652-9A4D-3AF5F2147B2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6608" y="1352550"/>
            <a:ext cx="3192541" cy="415290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0049902-9B6C-4BF1-8EA4-B2EAACCF4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609" y="1684533"/>
            <a:ext cx="3019425" cy="151447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83481C4-44AE-4865-BA1B-78CE5AA59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625" y="1941434"/>
            <a:ext cx="4693832" cy="339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76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452" y="152091"/>
            <a:ext cx="10068374" cy="720000"/>
          </a:xfrm>
        </p:spPr>
        <p:txBody>
          <a:bodyPr/>
          <a:lstStyle/>
          <a:p>
            <a:r>
              <a:rPr lang="he-IL" sz="4000" dirty="0"/>
              <a:t>וביניהם... הוצאת השלדים מהארון 1954-5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79210E9-4A01-4B35-B128-BECE9B67C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44" y="1546527"/>
            <a:ext cx="1972082" cy="351961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6B2F621-1A7C-4B12-8D5B-E5702F90C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719" y="1785614"/>
            <a:ext cx="2098597" cy="3041445"/>
          </a:xfrm>
          <a:prstGeom prst="rect">
            <a:avLst/>
          </a:prstGeom>
        </p:spPr>
      </p:pic>
      <p:pic>
        <p:nvPicPr>
          <p:cNvPr id="9" name="מדיה מקוונת 8" title="ￗﾑￗﾢￗﾜￗﾪ ￗﾔￗﾐￗﾨￗﾞￗﾕￗﾟ - ￗﾓￗﾙ ￗﾞￗﾜￗﾛￗﾔ ￗﾤￖ﾿ￗﾕￗﾟ ￗﾤￖﾼￗﾐￖﾷￗﾜￗﾐￖﾷￗﾥ   ￗﾧￗﾘￗﾢ 2  ￗﾙￗﾙￗﾓￗﾙￗﾩￗﾤￗﾙￗﾜ">
            <a:hlinkClick r:id="" action="ppaction://media"/>
            <a:extLst>
              <a:ext uri="{FF2B5EF4-FFF2-40B4-BE49-F238E27FC236}">
                <a16:creationId xmlns:a16="http://schemas.microsoft.com/office/drawing/2014/main" id="{03E92767-7A46-4149-B682-7ABB8369E1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97297" y="1067859"/>
            <a:ext cx="7453154" cy="4192399"/>
          </a:xfrm>
          <a:prstGeom prst="rect">
            <a:avLst/>
          </a:prstGeom>
        </p:spPr>
      </p:pic>
      <p:sp>
        <p:nvSpPr>
          <p:cNvPr id="12" name="כותרת 1">
            <a:extLst>
              <a:ext uri="{FF2B5EF4-FFF2-40B4-BE49-F238E27FC236}">
                <a16:creationId xmlns:a16="http://schemas.microsoft.com/office/drawing/2014/main" id="{0A6C0BF9-B59A-43D9-85CA-4B21E41AB32B}"/>
              </a:ext>
            </a:extLst>
          </p:cNvPr>
          <p:cNvSpPr txBox="1">
            <a:spLocks/>
          </p:cNvSpPr>
          <p:nvPr/>
        </p:nvSpPr>
        <p:spPr>
          <a:xfrm>
            <a:off x="1724349" y="5934106"/>
            <a:ext cx="9642231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2400" dirty="0"/>
              <a:t>תיאטרון </a:t>
            </a:r>
            <a:r>
              <a:rPr lang="he-IL" sz="2400" dirty="0" err="1"/>
              <a:t>היידישפיל</a:t>
            </a:r>
            <a:r>
              <a:rPr lang="he-IL" sz="2400" dirty="0"/>
              <a:t>  2011</a:t>
            </a:r>
          </a:p>
          <a:p>
            <a:r>
              <a:rPr lang="he-IL" sz="2400" dirty="0"/>
              <a:t>בימוי יצחק שאולי</a:t>
            </a:r>
          </a:p>
        </p:txBody>
      </p:sp>
    </p:spTree>
    <p:extLst>
      <p:ext uri="{BB962C8B-B14F-4D97-AF65-F5344CB8AC3E}">
        <p14:creationId xmlns:p14="http://schemas.microsoft.com/office/powerpoint/2010/main" val="203460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השואה בתיאטרון הישראלי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803497"/>
            <a:ext cx="12192001" cy="765200"/>
          </a:xfrm>
        </p:spPr>
        <p:txBody>
          <a:bodyPr/>
          <a:lstStyle/>
          <a:p>
            <a:r>
              <a:rPr lang="he-IL" sz="4000" dirty="0">
                <a:sym typeface="Varela Round"/>
              </a:rPr>
              <a:t>תיאטרון חטיבה עליונה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655861"/>
            <a:ext cx="12192001" cy="720094"/>
          </a:xfrm>
        </p:spPr>
        <p:txBody>
          <a:bodyPr/>
          <a:lstStyle/>
          <a:p>
            <a:r>
              <a:rPr lang="he-IL" sz="3200" dirty="0">
                <a:sym typeface="Varela Round"/>
              </a:rPr>
              <a:t>שם המורה: רקפת רובין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826" y="145886"/>
            <a:ext cx="9642231" cy="720000"/>
          </a:xfrm>
        </p:spPr>
        <p:txBody>
          <a:bodyPr/>
          <a:lstStyle/>
          <a:p>
            <a:r>
              <a:rPr lang="he-IL" dirty="0"/>
              <a:t>חנה סנש / אהרן מגד</a:t>
            </a:r>
          </a:p>
        </p:txBody>
      </p:sp>
      <p:pic>
        <p:nvPicPr>
          <p:cNvPr id="5" name="מדיה מקוונת 4" title="ￗﾜￗﾐ ￗﾐￗﾞￗﾕￗﾪ ￗﾛￗﾙ ￗﾐￗﾗￗﾙￗﾔ- ￗﾪￗﾙￗﾐￗﾘￗﾨￗﾕￗﾟ ￗﾔￗﾑￗﾙￗﾞￗﾔ 1944">
            <a:hlinkClick r:id="" action="ppaction://media"/>
            <a:extLst>
              <a:ext uri="{FF2B5EF4-FFF2-40B4-BE49-F238E27FC236}">
                <a16:creationId xmlns:a16="http://schemas.microsoft.com/office/drawing/2014/main" id="{5E63F6E8-FA0C-4738-8F78-DF163FA937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71252" y="865886"/>
            <a:ext cx="7247195" cy="5431449"/>
          </a:xfrm>
          <a:prstGeom prst="rect">
            <a:avLst/>
          </a:prstGeom>
        </p:spPr>
      </p:pic>
      <p:sp>
        <p:nvSpPr>
          <p:cNvPr id="9" name="כותרת 1">
            <a:extLst>
              <a:ext uri="{FF2B5EF4-FFF2-40B4-BE49-F238E27FC236}">
                <a16:creationId xmlns:a16="http://schemas.microsoft.com/office/drawing/2014/main" id="{262C4AFA-F179-494F-AE6F-E4400DD9F5D1}"/>
              </a:ext>
            </a:extLst>
          </p:cNvPr>
          <p:cNvSpPr txBox="1">
            <a:spLocks/>
          </p:cNvSpPr>
          <p:nvPr/>
        </p:nvSpPr>
        <p:spPr>
          <a:xfrm>
            <a:off x="1628825" y="6138000"/>
            <a:ext cx="9642231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2400" dirty="0"/>
              <a:t>תיאטרון הבימה 1958</a:t>
            </a:r>
          </a:p>
        </p:txBody>
      </p:sp>
    </p:spTree>
    <p:extLst>
      <p:ext uri="{BB962C8B-B14F-4D97-AF65-F5344CB8AC3E}">
        <p14:creationId xmlns:p14="http://schemas.microsoft.com/office/powerpoint/2010/main" val="369394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426" y="319769"/>
            <a:ext cx="9642231" cy="720000"/>
          </a:xfrm>
        </p:spPr>
        <p:txBody>
          <a:bodyPr/>
          <a:lstStyle/>
          <a:p>
            <a:r>
              <a:rPr lang="he-IL" dirty="0"/>
              <a:t>חבלי קליטה - השורדים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E5A2B25-B221-43E4-9A31-FC57FDA4C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89772" y="3042737"/>
            <a:ext cx="4220979" cy="2138992"/>
          </a:xfrm>
        </p:spPr>
        <p:txBody>
          <a:bodyPr>
            <a:normAutofit fontScale="55000" lnSpcReduction="20000"/>
          </a:bodyPr>
          <a:lstStyle/>
          <a:p>
            <a:pPr marL="96848" indent="0">
              <a:buNone/>
            </a:pPr>
            <a:r>
              <a:rPr lang="he-IL" sz="3300" dirty="0"/>
              <a:t>"</a:t>
            </a:r>
            <a:r>
              <a:rPr lang="he-IL" sz="3300" b="1" dirty="0"/>
              <a:t>מפני שאתה ילד טוב אורי (נוטלת את חבילתה) אבל אני לא כל-כך טובה... </a:t>
            </a:r>
            <a:r>
              <a:rPr lang="he-IL" sz="6300" b="1" dirty="0"/>
              <a:t>לי יש עבר והוא רודף אותי גם כאן</a:t>
            </a:r>
            <a:r>
              <a:rPr lang="he-IL" sz="3300" b="1" dirty="0"/>
              <a:t>, במקום שקיוויתי להיפטר ממנו, לשכוח אותו! כאן... </a:t>
            </a:r>
            <a:r>
              <a:rPr lang="he-IL" sz="3300" b="1" dirty="0" err="1"/>
              <a:t>דוווקא</a:t>
            </a:r>
            <a:r>
              <a:rPr lang="he-IL" sz="3300" b="1" dirty="0"/>
              <a:t> כאן לא ישכחו לי שום דבר, שום דבר. </a:t>
            </a:r>
            <a:r>
              <a:rPr lang="he-IL" dirty="0"/>
              <a:t>"</a:t>
            </a:r>
          </a:p>
        </p:txBody>
      </p:sp>
      <p:sp>
        <p:nvSpPr>
          <p:cNvPr id="8" name="מציין מיקום תוכן 3">
            <a:extLst>
              <a:ext uri="{FF2B5EF4-FFF2-40B4-BE49-F238E27FC236}">
                <a16:creationId xmlns:a16="http://schemas.microsoft.com/office/drawing/2014/main" id="{198ACCD9-AADA-44EB-842A-3CB051C09889}"/>
              </a:ext>
            </a:extLst>
          </p:cNvPr>
          <p:cNvSpPr txBox="1">
            <a:spLocks/>
          </p:cNvSpPr>
          <p:nvPr/>
        </p:nvSpPr>
        <p:spPr>
          <a:xfrm>
            <a:off x="7973766" y="1676271"/>
            <a:ext cx="2652993" cy="48568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>
              <a:buNone/>
            </a:pPr>
            <a:r>
              <a:rPr lang="he-IL" b="1" dirty="0"/>
              <a:t>הוא הלך בשדות</a:t>
            </a:r>
          </a:p>
        </p:txBody>
      </p:sp>
      <p:sp>
        <p:nvSpPr>
          <p:cNvPr id="9" name="מציין מיקום תוכן 3">
            <a:extLst>
              <a:ext uri="{FF2B5EF4-FFF2-40B4-BE49-F238E27FC236}">
                <a16:creationId xmlns:a16="http://schemas.microsoft.com/office/drawing/2014/main" id="{16027BCD-EDF6-4A8A-A8A9-9DAD01AD174D}"/>
              </a:ext>
            </a:extLst>
          </p:cNvPr>
          <p:cNvSpPr txBox="1">
            <a:spLocks/>
          </p:cNvSpPr>
          <p:nvPr/>
        </p:nvSpPr>
        <p:spPr>
          <a:xfrm>
            <a:off x="2172635" y="1693890"/>
            <a:ext cx="2652993" cy="48568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>
              <a:buNone/>
            </a:pPr>
            <a:r>
              <a:rPr lang="he-IL" b="1" dirty="0"/>
              <a:t>שש כנפיים לאחד</a:t>
            </a:r>
          </a:p>
        </p:txBody>
      </p:sp>
      <p:sp>
        <p:nvSpPr>
          <p:cNvPr id="10" name="כותרת 6">
            <a:extLst>
              <a:ext uri="{FF2B5EF4-FFF2-40B4-BE49-F238E27FC236}">
                <a16:creationId xmlns:a16="http://schemas.microsoft.com/office/drawing/2014/main" id="{E100C0CC-19F4-4536-80B1-08BB718922BD}"/>
              </a:ext>
            </a:extLst>
          </p:cNvPr>
          <p:cNvSpPr txBox="1">
            <a:spLocks/>
          </p:cNvSpPr>
          <p:nvPr/>
        </p:nvSpPr>
        <p:spPr>
          <a:xfrm>
            <a:off x="1023642" y="2912613"/>
            <a:ext cx="5072358" cy="248409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1800" dirty="0">
                <a:solidFill>
                  <a:srgbClr val="192A72"/>
                </a:solidFill>
              </a:rPr>
              <a:t>"כן.. זה נכון.. המצפון.. השאלה הנוראה – למה הם כלם אינם </a:t>
            </a:r>
            <a:r>
              <a:rPr lang="he-IL" dirty="0">
                <a:solidFill>
                  <a:srgbClr val="192A72"/>
                </a:solidFill>
              </a:rPr>
              <a:t>ודווקא אני ניצלתי</a:t>
            </a:r>
            <a:r>
              <a:rPr lang="he-IL" sz="1800" dirty="0">
                <a:solidFill>
                  <a:srgbClr val="192A72"/>
                </a:solidFill>
              </a:rPr>
              <a:t>...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AA081E4-5A28-40AC-A448-3D443D3FE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150" y="1134879"/>
            <a:ext cx="2785524" cy="1568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7CA4CA11-710E-40E3-BA95-BDCF0A089DFC}"/>
              </a:ext>
            </a:extLst>
          </p:cNvPr>
          <p:cNvCxnSpPr/>
          <p:nvPr/>
        </p:nvCxnSpPr>
        <p:spPr>
          <a:xfrm flipV="1">
            <a:off x="7290924" y="2508531"/>
            <a:ext cx="3592864" cy="2673198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516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709" y="168767"/>
            <a:ext cx="9642231" cy="720000"/>
          </a:xfrm>
        </p:spPr>
        <p:txBody>
          <a:bodyPr/>
          <a:lstStyle/>
          <a:p>
            <a:r>
              <a:rPr lang="he-IL" dirty="0"/>
              <a:t>שלבי הכעס והמיקוח - רגשות אשם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95E19AD7-C173-4C98-B9CF-FB34115A5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26" y="768743"/>
            <a:ext cx="6565630" cy="4749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68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601" y="178143"/>
            <a:ext cx="9642231" cy="720000"/>
          </a:xfrm>
        </p:spPr>
        <p:txBody>
          <a:bodyPr/>
          <a:lstStyle/>
          <a:p>
            <a:r>
              <a:rPr lang="he-IL" dirty="0"/>
              <a:t>שלבי הכעס והמיקוח – משפט </a:t>
            </a:r>
            <a:r>
              <a:rPr lang="he-IL" dirty="0" err="1"/>
              <a:t>קסטנר</a:t>
            </a:r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7FD24E42-50B6-47A4-85F3-A39E427AC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6908">
            <a:off x="951940" y="1673291"/>
            <a:ext cx="2795769" cy="389900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523844F-48F5-4CCE-865D-9BD5A0AC8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3600">
            <a:off x="8715844" y="1224306"/>
            <a:ext cx="2846143" cy="424797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530D6A9-4E9A-4956-B0BE-7BE064BBA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488" y="1055543"/>
            <a:ext cx="4157169" cy="545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17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449" y="679010"/>
            <a:ext cx="9642231" cy="720000"/>
          </a:xfrm>
        </p:spPr>
        <p:txBody>
          <a:bodyPr/>
          <a:lstStyle/>
          <a:p>
            <a:r>
              <a:rPr lang="he-IL" dirty="0" err="1"/>
              <a:t>קסטנר</a:t>
            </a:r>
            <a:r>
              <a:rPr lang="he-IL" dirty="0"/>
              <a:t> מוטי לרנר (1985)</a:t>
            </a:r>
            <a:br>
              <a:rPr lang="he-IL" dirty="0"/>
            </a:br>
            <a:r>
              <a:rPr lang="he-IL" dirty="0"/>
              <a:t>שנים 54-55</a:t>
            </a:r>
          </a:p>
        </p:txBody>
      </p:sp>
      <p:sp>
        <p:nvSpPr>
          <p:cNvPr id="13" name="מציין מיקום תוכן 3">
            <a:extLst>
              <a:ext uri="{FF2B5EF4-FFF2-40B4-BE49-F238E27FC236}">
                <a16:creationId xmlns:a16="http://schemas.microsoft.com/office/drawing/2014/main" id="{1E137E70-DBDC-441E-BCB2-23F87AFFDBEC}"/>
              </a:ext>
            </a:extLst>
          </p:cNvPr>
          <p:cNvSpPr txBox="1">
            <a:spLocks/>
          </p:cNvSpPr>
          <p:nvPr/>
        </p:nvSpPr>
        <p:spPr>
          <a:xfrm>
            <a:off x="3216956" y="2359504"/>
            <a:ext cx="5603846" cy="2138992"/>
          </a:xfrm>
          <a:prstGeom prst="rect">
            <a:avLst/>
          </a:prstGeom>
        </p:spPr>
        <p:txBody>
          <a:bodyPr vert="horz" lIns="91440" tIns="45720" rIns="91440" bIns="45720" rtlCol="1">
            <a:normAutofit fontScale="85000" lnSpcReduction="20000"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>
              <a:buFont typeface="Arial" pitchFamily="34" charset="0"/>
              <a:buNone/>
            </a:pPr>
            <a:r>
              <a:rPr lang="he-IL" dirty="0"/>
              <a:t>"תמיר: ובכן ד"ר </a:t>
            </a:r>
            <a:r>
              <a:rPr lang="he-IL" dirty="0" err="1"/>
              <a:t>קסטנר</a:t>
            </a:r>
            <a:r>
              <a:rPr lang="he-IL" dirty="0"/>
              <a:t>, מתחבר המניע שלך אל המעשים שעשית. מתוך </a:t>
            </a:r>
            <a:r>
              <a:rPr lang="he-IL" sz="4400" b="1" dirty="0"/>
              <a:t>נאמנות עיוורת לאדוניך הנאצים</a:t>
            </a:r>
            <a:r>
              <a:rPr lang="he-IL" dirty="0"/>
              <a:t>, אתה שיטית בשני צנחנים ישראלים ובמזימה שמתאימה לקומדיה, אתה כפית עליהם להסגיר את עצמם לגרמנים כדי לשמור על ניקיון כפיך"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1365EC7-6391-48DC-B8BE-3F776D942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11" y="1762125"/>
            <a:ext cx="1924050" cy="333375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8F05095-80C6-4AFC-987D-554789176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582" y="1762125"/>
            <a:ext cx="29924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08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35" y="494452"/>
            <a:ext cx="9642231" cy="720000"/>
          </a:xfrm>
        </p:spPr>
        <p:txBody>
          <a:bodyPr/>
          <a:lstStyle/>
          <a:p>
            <a:r>
              <a:rPr lang="he-IL" dirty="0"/>
              <a:t>ילדי הצל – בן-ציון תומר</a:t>
            </a:r>
            <a:br>
              <a:rPr lang="he-IL" dirty="0"/>
            </a:br>
            <a:r>
              <a:rPr lang="he-IL" dirty="0"/>
              <a:t>1961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AA081E4-5A28-40AC-A448-3D443D3FE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58" y="5054250"/>
            <a:ext cx="2785524" cy="1568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DC641A4-BDF3-46CA-A73D-D1841225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84" y="1136873"/>
            <a:ext cx="2110395" cy="3499739"/>
          </a:xfrm>
          <a:prstGeom prst="rect">
            <a:avLst/>
          </a:prstGeom>
        </p:spPr>
      </p:pic>
      <p:sp>
        <p:nvSpPr>
          <p:cNvPr id="12" name="מציין מיקום תוכן 3">
            <a:extLst>
              <a:ext uri="{FF2B5EF4-FFF2-40B4-BE49-F238E27FC236}">
                <a16:creationId xmlns:a16="http://schemas.microsoft.com/office/drawing/2014/main" id="{878F6224-0A85-4E27-9C1F-0DF7CEBF4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56810" y="1491954"/>
            <a:ext cx="4220979" cy="2138992"/>
          </a:xfrm>
        </p:spPr>
        <p:txBody>
          <a:bodyPr>
            <a:normAutofit/>
          </a:bodyPr>
          <a:lstStyle/>
          <a:p>
            <a:pPr marL="96848" indent="0">
              <a:buNone/>
            </a:pPr>
            <a:r>
              <a:rPr lang="he-IL" sz="3300" dirty="0"/>
              <a:t>"</a:t>
            </a:r>
            <a:r>
              <a:rPr lang="he-IL" sz="3300" b="1" dirty="0"/>
              <a:t>אינני אשם במותה. הנח לי. </a:t>
            </a:r>
            <a:r>
              <a:rPr lang="he-IL" sz="1800" b="1" dirty="0"/>
              <a:t>מה אתה עוקב אחרי! לא אני לא </a:t>
            </a:r>
            <a:r>
              <a:rPr lang="he-IL" sz="1800" b="1" dirty="0" err="1"/>
              <a:t>מלבוב</a:t>
            </a:r>
            <a:r>
              <a:rPr lang="he-IL" sz="1800" b="1" dirty="0"/>
              <a:t>, אתה טועה</a:t>
            </a:r>
            <a:r>
              <a:rPr lang="he-IL" sz="3300" b="1" dirty="0"/>
              <a:t>...</a:t>
            </a:r>
            <a:r>
              <a:rPr lang="he-IL" dirty="0"/>
              <a:t>"</a:t>
            </a:r>
          </a:p>
        </p:txBody>
      </p:sp>
      <p:sp>
        <p:nvSpPr>
          <p:cNvPr id="13" name="מציין מיקום תוכן 3">
            <a:extLst>
              <a:ext uri="{FF2B5EF4-FFF2-40B4-BE49-F238E27FC236}">
                <a16:creationId xmlns:a16="http://schemas.microsoft.com/office/drawing/2014/main" id="{1E137E70-DBDC-441E-BCB2-23F87AFFDBEC}"/>
              </a:ext>
            </a:extLst>
          </p:cNvPr>
          <p:cNvSpPr txBox="1">
            <a:spLocks/>
          </p:cNvSpPr>
          <p:nvPr/>
        </p:nvSpPr>
        <p:spPr>
          <a:xfrm>
            <a:off x="3823669" y="3984754"/>
            <a:ext cx="4220979" cy="2138992"/>
          </a:xfrm>
          <a:prstGeom prst="rect">
            <a:avLst/>
          </a:prstGeom>
        </p:spPr>
        <p:txBody>
          <a:bodyPr vert="horz" lIns="91440" tIns="45720" rIns="91440" bIns="45720" rtlCol="1">
            <a:normAutofit fontScale="55000" lnSpcReduction="20000"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>
              <a:buFont typeface="Arial" pitchFamily="34" charset="0"/>
              <a:buNone/>
            </a:pPr>
            <a:r>
              <a:rPr lang="he-IL" sz="3300" dirty="0"/>
              <a:t>"</a:t>
            </a:r>
            <a:r>
              <a:rPr lang="he-IL" sz="3300" b="1" dirty="0"/>
              <a:t>ככה... לראות יום יום את עיניה של </a:t>
            </a:r>
            <a:r>
              <a:rPr lang="he-IL" sz="3300" b="1" dirty="0" err="1"/>
              <a:t>הלנקה</a:t>
            </a:r>
            <a:r>
              <a:rPr lang="he-IL" sz="3300" b="1" dirty="0"/>
              <a:t> כאילו גזלתי ממנה משהו</a:t>
            </a:r>
            <a:r>
              <a:rPr lang="he-IL" sz="5700" b="1" dirty="0"/>
              <a:t>, כאילו אני אשם שלא עברתי מה שהיא עברה, כאילו אני אשם</a:t>
            </a:r>
            <a:r>
              <a:rPr lang="he-IL" sz="3300" b="1" dirty="0"/>
              <a:t> שבאתי ארצה לפניה."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06593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35" y="494452"/>
            <a:ext cx="9642231" cy="720000"/>
          </a:xfrm>
        </p:spPr>
        <p:txBody>
          <a:bodyPr/>
          <a:lstStyle/>
          <a:p>
            <a:r>
              <a:rPr lang="he-IL" dirty="0"/>
              <a:t>כעס ומיקוח - השילומים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7CF8384-BC7C-4614-A9EF-A5C600B91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60931">
            <a:off x="448918" y="993783"/>
            <a:ext cx="2663433" cy="200458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63DA99C-6818-4B79-8C24-CE88B32CA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5029">
            <a:off x="9939604" y="252905"/>
            <a:ext cx="1809750" cy="246697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91766FF-2C86-4C27-B803-B7915505A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24" y="1827578"/>
            <a:ext cx="5122088" cy="366229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7DE67E6-4624-4344-A5E3-6D0E40F6D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79094">
            <a:off x="1583459" y="3170528"/>
            <a:ext cx="1809750" cy="240982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0E9A92B-5D53-4039-8F95-1AEC14BFD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226">
            <a:off x="8887763" y="2770567"/>
            <a:ext cx="23812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65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449" y="679010"/>
            <a:ext cx="9642231" cy="720000"/>
          </a:xfrm>
        </p:spPr>
        <p:txBody>
          <a:bodyPr/>
          <a:lstStyle/>
          <a:p>
            <a:r>
              <a:rPr lang="he-IL" dirty="0"/>
              <a:t>קידוש- שמואל הספרי (1985)</a:t>
            </a:r>
            <a:br>
              <a:rPr lang="he-IL" dirty="0"/>
            </a:br>
            <a:r>
              <a:rPr lang="he-IL" dirty="0"/>
              <a:t>שנות  ה  60</a:t>
            </a:r>
          </a:p>
        </p:txBody>
      </p:sp>
      <p:sp>
        <p:nvSpPr>
          <p:cNvPr id="13" name="מציין מיקום תוכן 3">
            <a:extLst>
              <a:ext uri="{FF2B5EF4-FFF2-40B4-BE49-F238E27FC236}">
                <a16:creationId xmlns:a16="http://schemas.microsoft.com/office/drawing/2014/main" id="{1E137E70-DBDC-441E-BCB2-23F87AFFDBEC}"/>
              </a:ext>
            </a:extLst>
          </p:cNvPr>
          <p:cNvSpPr txBox="1">
            <a:spLocks/>
          </p:cNvSpPr>
          <p:nvPr/>
        </p:nvSpPr>
        <p:spPr>
          <a:xfrm>
            <a:off x="3456264" y="2359504"/>
            <a:ext cx="5603846" cy="213899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>
              <a:buFont typeface="Arial" pitchFamily="34" charset="0"/>
              <a:buNone/>
            </a:pPr>
            <a:r>
              <a:rPr lang="he-IL" b="1" dirty="0"/>
              <a:t>יוסי</a:t>
            </a:r>
            <a:r>
              <a:rPr lang="he-IL" dirty="0"/>
              <a:t>: אז למה את רוצה שהוא ייסע בשבת בשביל </a:t>
            </a:r>
            <a:r>
              <a:rPr lang="he-IL" sz="4400" b="1" dirty="0"/>
              <a:t>כסף מהנאצים?</a:t>
            </a:r>
          </a:p>
          <a:p>
            <a:pPr marL="96848" indent="0">
              <a:buFont typeface="Arial" pitchFamily="34" charset="0"/>
              <a:buNone/>
            </a:pPr>
            <a:r>
              <a:rPr lang="he-IL" dirty="0"/>
              <a:t>פנינה: פיקוח כסף דוחה שבת</a:t>
            </a:r>
          </a:p>
          <a:p>
            <a:pPr marL="96848" indent="0">
              <a:buFont typeface="Arial" pitchFamily="34" charset="0"/>
              <a:buNone/>
            </a:pPr>
            <a:r>
              <a:rPr lang="he-IL" b="1" dirty="0"/>
              <a:t>יוסי</a:t>
            </a:r>
            <a:r>
              <a:rPr lang="he-IL" dirty="0"/>
              <a:t>: פיקוח כסף? איזה כסף – פיקוח נפש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070BE7A-8B1E-4EC2-86E6-713588602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24" y="2017770"/>
            <a:ext cx="1543050" cy="235267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91FF835-BD71-43B1-A060-95D414C4A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341" y="1765357"/>
            <a:ext cx="21050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1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>
            <a:extLst>
              <a:ext uri="{FF2B5EF4-FFF2-40B4-BE49-F238E27FC236}">
                <a16:creationId xmlns:a16="http://schemas.microsoft.com/office/drawing/2014/main" id="{EA45CA90-0494-4F4C-8D80-A0B028E0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000" y="664948"/>
            <a:ext cx="9642231" cy="1401315"/>
          </a:xfrm>
        </p:spPr>
        <p:txBody>
          <a:bodyPr/>
          <a:lstStyle/>
          <a:p>
            <a:r>
              <a:rPr lang="he-IL" dirty="0"/>
              <a:t>לאן נעלמה השואה?</a:t>
            </a:r>
            <a:br>
              <a:rPr lang="he-IL" dirty="0"/>
            </a:br>
            <a:r>
              <a:rPr lang="he-IL" dirty="0"/>
              <a:t>שנות  ה  - 70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AFD65C2-F4F8-43AC-8BEB-99ABEB2DA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363" y="2388513"/>
            <a:ext cx="3787630" cy="380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35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השואה בתיאטרון הישראלי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260059" y="2900841"/>
            <a:ext cx="12192001" cy="1211476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  <a:sym typeface="Varela Round"/>
              </a:rPr>
              <a:t>תיאטרון חטיבה עליונה</a:t>
            </a:r>
          </a:p>
          <a:p>
            <a:r>
              <a:rPr lang="he-IL" dirty="0">
                <a:sym typeface="Varela Round"/>
              </a:rPr>
              <a:t>מורה: רקפת רובין</a:t>
            </a:r>
            <a:endParaRPr lang="he-IL" dirty="0">
              <a:solidFill>
                <a:srgbClr val="192A72"/>
              </a:solidFill>
              <a:sym typeface="Varela Rou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מציין מיקום תוכן 6">
            <a:extLst>
              <a:ext uri="{FF2B5EF4-FFF2-40B4-BE49-F238E27FC236}">
                <a16:creationId xmlns:a16="http://schemas.microsoft.com/office/drawing/2014/main" id="{65CD2A36-BC40-4F45-8AAE-6671BB05741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26" y="78161"/>
            <a:ext cx="4151214" cy="6779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666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081" y="2426598"/>
            <a:ext cx="9642231" cy="1401315"/>
          </a:xfrm>
        </p:spPr>
        <p:txBody>
          <a:bodyPr/>
          <a:lstStyle/>
          <a:p>
            <a:r>
              <a:rPr lang="he-IL" dirty="0">
                <a:solidFill>
                  <a:srgbClr val="12B4BC"/>
                </a:solidFill>
              </a:rPr>
              <a:t>לאן נעלמה השואה?</a:t>
            </a:r>
            <a:br>
              <a:rPr lang="he-IL" dirty="0">
                <a:solidFill>
                  <a:srgbClr val="12B4BC"/>
                </a:solidFill>
              </a:rPr>
            </a:br>
            <a:r>
              <a:rPr lang="he-IL" dirty="0">
                <a:solidFill>
                  <a:srgbClr val="12B4BC"/>
                </a:solidFill>
              </a:rPr>
              <a:t>שנות  ה  - 70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F65F500-7E5F-44E0-8338-7E7E221F7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51" y="906012"/>
            <a:ext cx="2128489" cy="3089349"/>
          </a:xfrm>
          <a:prstGeom prst="rect">
            <a:avLst/>
          </a:prstGeom>
        </p:spPr>
      </p:pic>
      <p:pic>
        <p:nvPicPr>
          <p:cNvPr id="1026" name="Picture 2" descr="הלקח הכפול של מלחמת ששת הימים - המכון הישראלי לדמוקרטיה">
            <a:extLst>
              <a:ext uri="{FF2B5EF4-FFF2-40B4-BE49-F238E27FC236}">
                <a16:creationId xmlns:a16="http://schemas.microsoft.com/office/drawing/2014/main" id="{72655E5D-D93A-4DAF-B1CB-7819DA9D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580" y="202874"/>
            <a:ext cx="5150840" cy="191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מלחמת יום כיפור: המיתוסים והמציאות - זווית אחרת">
            <a:extLst>
              <a:ext uri="{FF2B5EF4-FFF2-40B4-BE49-F238E27FC236}">
                <a16:creationId xmlns:a16="http://schemas.microsoft.com/office/drawing/2014/main" id="{421396A4-2599-4A8C-A539-6FB824432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4" y="3732195"/>
            <a:ext cx="3860913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2AC4445-DF41-4794-9553-F4BF3041D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171" y="317673"/>
            <a:ext cx="1905000" cy="247650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7244E7E-9593-43E4-9D6D-B9264E93C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942" y="3799307"/>
            <a:ext cx="2476500" cy="24765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E9BE73F-F48A-4E80-87DB-1BFC0D69D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69" y="3163505"/>
            <a:ext cx="3302000" cy="2476500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706D748B-436A-43BE-B224-9FF5C82BF763}"/>
              </a:ext>
            </a:extLst>
          </p:cNvPr>
          <p:cNvSpPr txBox="1"/>
          <p:nvPr/>
        </p:nvSpPr>
        <p:spPr>
          <a:xfrm>
            <a:off x="3183862" y="2134438"/>
            <a:ext cx="23908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מלחמת ששת הימים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32A1321A-04E5-446D-8380-88ECC8DC1631}"/>
              </a:ext>
            </a:extLst>
          </p:cNvPr>
          <p:cNvSpPr txBox="1"/>
          <p:nvPr/>
        </p:nvSpPr>
        <p:spPr>
          <a:xfrm>
            <a:off x="1448329" y="2794173"/>
            <a:ext cx="1505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נולה </a:t>
            </a:r>
            <a:r>
              <a:rPr lang="he-IL" dirty="0" err="1"/>
              <a:t>צ'לטון</a:t>
            </a:r>
            <a:endParaRPr lang="he-IL" dirty="0"/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9C70CC1B-D4AE-449D-BE4F-214EAB6DF1F0}"/>
              </a:ext>
            </a:extLst>
          </p:cNvPr>
          <p:cNvSpPr txBox="1"/>
          <p:nvPr/>
        </p:nvSpPr>
        <p:spPr>
          <a:xfrm>
            <a:off x="1442876" y="5767322"/>
            <a:ext cx="23908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מלחמת יום הכיפורים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0AD0D243-8BAD-4449-973B-26FEE596388D}"/>
              </a:ext>
            </a:extLst>
          </p:cNvPr>
          <p:cNvSpPr txBox="1"/>
          <p:nvPr/>
        </p:nvSpPr>
        <p:spPr>
          <a:xfrm>
            <a:off x="5466150" y="6369521"/>
            <a:ext cx="121880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נסים אלוני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BE5AF1A0-5615-431D-A446-2F6787166D7F}"/>
              </a:ext>
            </a:extLst>
          </p:cNvPr>
          <p:cNvSpPr txBox="1"/>
          <p:nvPr/>
        </p:nvSpPr>
        <p:spPr>
          <a:xfrm>
            <a:off x="8433067" y="2484257"/>
            <a:ext cx="13587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חנוך לוין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9AB47282-22FC-4514-A620-C02E1637A9B3}"/>
              </a:ext>
            </a:extLst>
          </p:cNvPr>
          <p:cNvSpPr txBox="1"/>
          <p:nvPr/>
        </p:nvSpPr>
        <p:spPr>
          <a:xfrm>
            <a:off x="8390833" y="5650997"/>
            <a:ext cx="11954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יוסי אלפי</a:t>
            </a:r>
          </a:p>
        </p:txBody>
      </p:sp>
    </p:spTree>
    <p:extLst>
      <p:ext uri="{BB962C8B-B14F-4D97-AF65-F5344CB8AC3E}">
        <p14:creationId xmlns:p14="http://schemas.microsoft.com/office/powerpoint/2010/main" val="3503492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155" y="874155"/>
            <a:ext cx="10247689" cy="637353"/>
          </a:xfrm>
        </p:spPr>
        <p:txBody>
          <a:bodyPr/>
          <a:lstStyle/>
          <a:p>
            <a:r>
              <a:rPr lang="he-IL" sz="4400" b="1" dirty="0"/>
              <a:t>מיתוס הצבר         הפנתרים השחורים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74383E6-FB13-4AC3-B3F2-79EEBE599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523" y="1988401"/>
            <a:ext cx="2202142" cy="306015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2465F7B-CB05-4A49-8E40-2F6D3D2A7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631" y="1977915"/>
            <a:ext cx="2202142" cy="3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44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057" y="102868"/>
            <a:ext cx="9642231" cy="720000"/>
          </a:xfrm>
        </p:spPr>
        <p:txBody>
          <a:bodyPr/>
          <a:lstStyle/>
          <a:p>
            <a:br>
              <a:rPr lang="he-IL" dirty="0"/>
            </a:br>
            <a:r>
              <a:rPr lang="he-IL" dirty="0"/>
              <a:t>הפטריוט – חנוך לוין</a:t>
            </a:r>
            <a:br>
              <a:rPr lang="he-IL" dirty="0"/>
            </a:br>
            <a:r>
              <a:rPr lang="he-IL" dirty="0"/>
              <a:t>שנות  ה  80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E4BAFDDC-A090-426E-9CF4-CE113CD75520}"/>
              </a:ext>
            </a:extLst>
          </p:cNvPr>
          <p:cNvSpPr txBox="1"/>
          <p:nvPr/>
        </p:nvSpPr>
        <p:spPr>
          <a:xfrm>
            <a:off x="5234637" y="4942232"/>
            <a:ext cx="274106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הפטריוט מאת חנוך לוין המרכז לתיאטרון נווה צדק</a:t>
            </a:r>
          </a:p>
          <a:p>
            <a:pPr algn="ctr"/>
            <a:r>
              <a:rPr lang="he-IL" dirty="0"/>
              <a:t>בימוי עודד קוטלר</a:t>
            </a:r>
          </a:p>
        </p:txBody>
      </p:sp>
      <p:pic>
        <p:nvPicPr>
          <p:cNvPr id="1026" name="Picture 2" descr="חנוך לוין - כס הכבוד (קטע הסיום מהמחזה הפטריוט)‎ - YouTube">
            <a:extLst>
              <a:ext uri="{FF2B5EF4-FFF2-40B4-BE49-F238E27FC236}">
                <a16:creationId xmlns:a16="http://schemas.microsoft.com/office/drawing/2014/main" id="{7B71B334-9D5D-495F-965A-00A526E05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101" y="1676632"/>
            <a:ext cx="5436064" cy="305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710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272" y="102868"/>
            <a:ext cx="7097455" cy="720000"/>
          </a:xfrm>
        </p:spPr>
        <p:txBody>
          <a:bodyPr/>
          <a:lstStyle/>
          <a:p>
            <a:r>
              <a:rPr lang="he-IL" sz="4000" dirty="0"/>
              <a:t>גטו – יהושע סובול, שנות  ה- 80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E4BAFDDC-A090-426E-9CF4-CE113CD75520}"/>
              </a:ext>
            </a:extLst>
          </p:cNvPr>
          <p:cNvSpPr txBox="1"/>
          <p:nvPr/>
        </p:nvSpPr>
        <p:spPr>
          <a:xfrm>
            <a:off x="5295917" y="6108801"/>
            <a:ext cx="27410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תיאטרון הקאמרי 2010</a:t>
            </a:r>
          </a:p>
          <a:p>
            <a:pPr algn="ctr"/>
            <a:r>
              <a:rPr lang="he-IL" dirty="0"/>
              <a:t>בימוי עמרי ניצן</a:t>
            </a:r>
          </a:p>
        </p:txBody>
      </p:sp>
      <p:pic>
        <p:nvPicPr>
          <p:cNvPr id="4" name="מדיה מקוונת 3" title="ￗﾪￗﾧￗﾦￗﾙￗﾨ ￗﾜￗﾔￗﾦￗﾒￗﾔ ￗﾒￗﾘￗﾕ ￗﾪￗﾙￗﾐￗﾘￗﾨￗﾕￗﾟ ￗﾔￗﾧￗﾐￗﾞￗﾨￗﾙ">
            <a:hlinkClick r:id="" action="ppaction://media"/>
            <a:extLst>
              <a:ext uri="{FF2B5EF4-FFF2-40B4-BE49-F238E27FC236}">
                <a16:creationId xmlns:a16="http://schemas.microsoft.com/office/drawing/2014/main" id="{92D4393E-4165-43AD-A5F7-F7EF289036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47273" y="789575"/>
            <a:ext cx="7097455" cy="531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4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556" y="253870"/>
            <a:ext cx="9642231" cy="720000"/>
          </a:xfrm>
        </p:spPr>
        <p:txBody>
          <a:bodyPr/>
          <a:lstStyle/>
          <a:p>
            <a:br>
              <a:rPr lang="he-IL" dirty="0"/>
            </a:br>
            <a:r>
              <a:rPr lang="he-IL" dirty="0"/>
              <a:t>שלב הדיכאון</a:t>
            </a:r>
            <a:br>
              <a:rPr lang="he-IL" dirty="0"/>
            </a:br>
            <a:r>
              <a:rPr lang="he-IL" dirty="0"/>
              <a:t>שנות  ה  90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3B0C127-5F78-4864-B912-C28F58A84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28" y="2013882"/>
            <a:ext cx="6708709" cy="2830236"/>
          </a:xfrm>
          <a:prstGeom prst="rect">
            <a:avLst/>
          </a:prstGeom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E761B18B-F145-4B72-8ED4-7A5ABA6ED8EF}"/>
              </a:ext>
            </a:extLst>
          </p:cNvPr>
          <p:cNvSpPr txBox="1">
            <a:spLocks/>
          </p:cNvSpPr>
          <p:nvPr/>
        </p:nvSpPr>
        <p:spPr>
          <a:xfrm>
            <a:off x="1922390" y="5071851"/>
            <a:ext cx="9642231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החיים לא יחזרו להיות כקודם</a:t>
            </a:r>
          </a:p>
        </p:txBody>
      </p:sp>
    </p:spTree>
    <p:extLst>
      <p:ext uri="{BB962C8B-B14F-4D97-AF65-F5344CB8AC3E}">
        <p14:creationId xmlns:p14="http://schemas.microsoft.com/office/powerpoint/2010/main" val="641614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91" y="201739"/>
            <a:ext cx="10203451" cy="720000"/>
          </a:xfrm>
        </p:spPr>
        <p:txBody>
          <a:bodyPr/>
          <a:lstStyle/>
          <a:p>
            <a:r>
              <a:rPr lang="he-IL" sz="3600" dirty="0" err="1"/>
              <a:t>ארבייט</a:t>
            </a:r>
            <a:r>
              <a:rPr lang="he-IL" sz="3600" dirty="0"/>
              <a:t> </a:t>
            </a:r>
            <a:r>
              <a:rPr lang="he-IL" sz="3600" dirty="0" err="1"/>
              <a:t>מאכט</a:t>
            </a:r>
            <a:r>
              <a:rPr lang="he-IL" sz="3600" dirty="0"/>
              <a:t> פריי - דודי מעיין, שנות  ה- 90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E4BAFDDC-A090-426E-9CF4-CE113CD75520}"/>
              </a:ext>
            </a:extLst>
          </p:cNvPr>
          <p:cNvSpPr txBox="1"/>
          <p:nvPr/>
        </p:nvSpPr>
        <p:spPr>
          <a:xfrm>
            <a:off x="3759666" y="5658737"/>
            <a:ext cx="4672667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המרכז לתיאטרון של עכו 1991</a:t>
            </a:r>
          </a:p>
          <a:p>
            <a:pPr algn="ctr"/>
            <a:endParaRPr lang="he-IL" b="1" dirty="0"/>
          </a:p>
          <a:p>
            <a:pPr algn="ctr"/>
            <a:endParaRPr lang="he-IL" b="1" dirty="0"/>
          </a:p>
          <a:p>
            <a:pPr algn="ctr"/>
            <a:r>
              <a:rPr lang="en-US" sz="1200" dirty="0">
                <a:hlinkClick r:id="rId3"/>
              </a:rPr>
              <a:t>https://youtu.be/2ufaZ_zbuRE?t=5256</a:t>
            </a:r>
            <a:endParaRPr lang="he-IL" sz="1200" dirty="0"/>
          </a:p>
          <a:p>
            <a:pPr algn="ctr"/>
            <a:endParaRPr lang="he-IL" b="1" dirty="0"/>
          </a:p>
        </p:txBody>
      </p:sp>
      <p:pic>
        <p:nvPicPr>
          <p:cNvPr id="3" name="מדיה מקוונת 2" title="ￗﾐￗﾜ ￗﾪￗﾒￗﾢￗﾕ ￗﾜￗﾙ ￗﾑￗﾩￗﾕￗﾐￗﾔ (1994) - ￗﾗￗﾜￗﾧ ￗﾨￗﾐￗﾩￗﾕￗﾟ">
            <a:hlinkClick r:id="" action="ppaction://media"/>
            <a:extLst>
              <a:ext uri="{FF2B5EF4-FFF2-40B4-BE49-F238E27FC236}">
                <a16:creationId xmlns:a16="http://schemas.microsoft.com/office/drawing/2014/main" id="{3DF5A3C0-9A4A-4E92-BCA5-1B3B11FA95D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81350" y="1244600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2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91" y="201739"/>
            <a:ext cx="9642231" cy="720000"/>
          </a:xfrm>
        </p:spPr>
        <p:txBody>
          <a:bodyPr/>
          <a:lstStyle/>
          <a:p>
            <a:r>
              <a:rPr lang="he-IL" sz="3600" dirty="0"/>
              <a:t>הילד חולם - חנוך לוין, שנות  ה-  90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E4BAFDDC-A090-426E-9CF4-CE113CD75520}"/>
              </a:ext>
            </a:extLst>
          </p:cNvPr>
          <p:cNvSpPr txBox="1"/>
          <p:nvPr/>
        </p:nvSpPr>
        <p:spPr>
          <a:xfrm>
            <a:off x="2937339" y="5613400"/>
            <a:ext cx="6073311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תיאטרון הבימה 1993</a:t>
            </a:r>
          </a:p>
          <a:p>
            <a:pPr algn="ctr"/>
            <a:endParaRPr lang="he-IL" b="1" dirty="0"/>
          </a:p>
          <a:p>
            <a:pPr algn="ctr"/>
            <a:endParaRPr lang="he-IL" b="1" dirty="0"/>
          </a:p>
          <a:p>
            <a:pPr algn="ctr"/>
            <a:r>
              <a:rPr lang="en-US" sz="1200" dirty="0">
                <a:hlinkClick r:id="rId3"/>
              </a:rPr>
              <a:t>https://www.youtube.com/watch?v=a8lDvsAQ9o8</a:t>
            </a:r>
            <a:endParaRPr lang="he-IL" sz="1200" dirty="0"/>
          </a:p>
        </p:txBody>
      </p:sp>
      <p:pic>
        <p:nvPicPr>
          <p:cNvPr id="4" name="מדיה מקוונת 3" title="ￗﾔￗﾙￗﾜￗﾓ ￗﾗￗﾕￗﾜￗﾝ / ￗﾗￗﾠￗﾕￗﾚ ￗﾜￗﾕￗﾙￗﾟ - ￗﾗￗﾜￗﾧ 1">
            <a:hlinkClick r:id="" action="ppaction://media"/>
            <a:extLst>
              <a:ext uri="{FF2B5EF4-FFF2-40B4-BE49-F238E27FC236}">
                <a16:creationId xmlns:a16="http://schemas.microsoft.com/office/drawing/2014/main" id="{E6AAEF9A-199A-4B78-BC6E-49F0AA8570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81350" y="1244600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2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91" y="201739"/>
            <a:ext cx="9642231" cy="720000"/>
          </a:xfrm>
        </p:spPr>
        <p:txBody>
          <a:bodyPr/>
          <a:lstStyle/>
          <a:p>
            <a:r>
              <a:rPr lang="he-IL" sz="3600" dirty="0"/>
              <a:t>אדם בן-כלב – יורם </a:t>
            </a:r>
            <a:r>
              <a:rPr lang="he-IL" sz="3600" dirty="0" err="1"/>
              <a:t>קניוק</a:t>
            </a:r>
            <a:r>
              <a:rPr lang="he-IL" sz="3600" dirty="0"/>
              <a:t>, שנות  ה-  90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E4BAFDDC-A090-426E-9CF4-CE113CD75520}"/>
              </a:ext>
            </a:extLst>
          </p:cNvPr>
          <p:cNvSpPr txBox="1"/>
          <p:nvPr/>
        </p:nvSpPr>
        <p:spPr>
          <a:xfrm>
            <a:off x="3059344" y="6074972"/>
            <a:ext cx="607331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תיאטרון גשר 1993 בימוי: יבגני אריה</a:t>
            </a:r>
          </a:p>
          <a:p>
            <a:pPr algn="ctr"/>
            <a:endParaRPr lang="he-IL" b="1" dirty="0"/>
          </a:p>
          <a:p>
            <a:pPr algn="ctr"/>
            <a:r>
              <a:rPr lang="en-US" sz="1200" dirty="0">
                <a:hlinkClick r:id="rId3"/>
              </a:rPr>
              <a:t>https://www.youtube.com/watch?v=EV9YTyjplho</a:t>
            </a:r>
            <a:endParaRPr lang="he-IL" sz="1200" b="1" dirty="0"/>
          </a:p>
        </p:txBody>
      </p:sp>
      <p:pic>
        <p:nvPicPr>
          <p:cNvPr id="4" name="מדיה מקוונת 3" title="ￗﾐￗﾓￗﾝ ￗﾑￗﾟ ￗﾛￗﾜￗﾑ - ￗﾪￗﾙￗﾐￗﾘￗﾨￗﾕￗﾟ ￗﾒￗﾩￗﾨ">
            <a:hlinkClick r:id="" action="ppaction://media"/>
            <a:extLst>
              <a:ext uri="{FF2B5EF4-FFF2-40B4-BE49-F238E27FC236}">
                <a16:creationId xmlns:a16="http://schemas.microsoft.com/office/drawing/2014/main" id="{1D8D6E9D-049A-4CFD-B5C3-38E028F841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25213" y="853513"/>
            <a:ext cx="6941575" cy="5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1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91" y="201739"/>
            <a:ext cx="9642231" cy="720000"/>
          </a:xfrm>
        </p:spPr>
        <p:txBody>
          <a:bodyPr/>
          <a:lstStyle/>
          <a:p>
            <a:br>
              <a:rPr lang="he-IL" dirty="0"/>
            </a:br>
            <a:r>
              <a:rPr lang="he-IL" dirty="0"/>
              <a:t>מניה – מאת ובבימוי שי </a:t>
            </a:r>
            <a:r>
              <a:rPr lang="he-IL" dirty="0" err="1"/>
              <a:t>קדימי</a:t>
            </a:r>
            <a:br>
              <a:rPr lang="he-IL" dirty="0"/>
            </a:br>
            <a:r>
              <a:rPr lang="he-IL" dirty="0"/>
              <a:t>שנות  ה  90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E4BAFDDC-A090-426E-9CF4-CE113CD75520}"/>
              </a:ext>
            </a:extLst>
          </p:cNvPr>
          <p:cNvSpPr txBox="1"/>
          <p:nvPr/>
        </p:nvSpPr>
        <p:spPr>
          <a:xfrm>
            <a:off x="3358790" y="5387075"/>
            <a:ext cx="607331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1997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375BFE6-0A5D-460F-AE7E-C9AA7AD14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053" y="1771650"/>
            <a:ext cx="44291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6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176" y="1662720"/>
            <a:ext cx="11176255" cy="637353"/>
          </a:xfrm>
        </p:spPr>
        <p:txBody>
          <a:bodyPr/>
          <a:lstStyle/>
          <a:p>
            <a:r>
              <a:rPr lang="he-IL" sz="4400" b="1" dirty="0"/>
              <a:t>האם לדעתכם התיאטרון יגיע לשלב ההשלמה?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CBCFE18-B1D1-42D5-A4D6-483C3272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425" y="2541774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20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rgbClr val="192A72"/>
                </a:solidFill>
              </a:rPr>
              <a:t>מטרות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515274" y="1725460"/>
            <a:ext cx="8306994" cy="415305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נכיר מחזות ומופעים שונים העוסקים בנושא השואה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נכיר נקודות מבט תיאטרוניות שונות על הנושא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נבין את חשיבות ומשמעות העיסוק בנושא השואה בתיאטרון הישראלי</a:t>
            </a:r>
          </a:p>
          <a:p>
            <a:pPr>
              <a:lnSpc>
                <a:spcPct val="200000"/>
              </a:lnSpc>
            </a:pPr>
            <a:endParaRPr lang="he-IL" dirty="0">
              <a:solidFill>
                <a:schemeClr val="tx1"/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57F39FA-3E0C-4BC6-A48B-55F9D562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212" y="275407"/>
            <a:ext cx="2928436" cy="2451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284" y="159429"/>
            <a:ext cx="9642231" cy="720000"/>
          </a:xfrm>
        </p:spPr>
        <p:txBody>
          <a:bodyPr/>
          <a:lstStyle/>
          <a:p>
            <a:r>
              <a:rPr lang="he-IL" sz="3600" dirty="0"/>
              <a:t>אבנים - ינון צפריר ואנסמבל </a:t>
            </a:r>
            <a:r>
              <a:rPr lang="he-IL" sz="3600" dirty="0" err="1"/>
              <a:t>אורתו</a:t>
            </a:r>
            <a:r>
              <a:rPr lang="he-IL" sz="3600" dirty="0"/>
              <a:t>-דה, 2005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E4BAFDDC-A090-426E-9CF4-CE113CD75520}"/>
              </a:ext>
            </a:extLst>
          </p:cNvPr>
          <p:cNvSpPr txBox="1"/>
          <p:nvPr/>
        </p:nvSpPr>
        <p:spPr>
          <a:xfrm>
            <a:off x="3192075" y="6267684"/>
            <a:ext cx="6073311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he-IL" b="1" dirty="0"/>
          </a:p>
          <a:p>
            <a:pPr algn="ctr"/>
            <a:r>
              <a:rPr lang="en-US" sz="1200" dirty="0">
                <a:hlinkClick r:id="rId3"/>
              </a:rPr>
              <a:t>https://youtu.be/Kxut5Dw4MFc?t=17</a:t>
            </a:r>
            <a:endParaRPr lang="he-IL" sz="1200" dirty="0"/>
          </a:p>
          <a:p>
            <a:pPr algn="ctr"/>
            <a:endParaRPr lang="he-IL" dirty="0"/>
          </a:p>
        </p:txBody>
      </p:sp>
      <p:pic>
        <p:nvPicPr>
          <p:cNvPr id="4" name="מדיה מקוונת 3" title="STONES - INDOOR">
            <a:hlinkClick r:id="" action="ppaction://media"/>
            <a:extLst>
              <a:ext uri="{FF2B5EF4-FFF2-40B4-BE49-F238E27FC236}">
                <a16:creationId xmlns:a16="http://schemas.microsoft.com/office/drawing/2014/main" id="{26D97CFF-F9C6-4FE3-8AFB-0ABCC6A744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79710" y="881980"/>
            <a:ext cx="7232581" cy="54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9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671" y="17584"/>
            <a:ext cx="9642231" cy="720000"/>
          </a:xfrm>
        </p:spPr>
        <p:txBody>
          <a:bodyPr/>
          <a:lstStyle/>
          <a:p>
            <a:br>
              <a:rPr lang="he-IL" dirty="0"/>
            </a:br>
            <a:r>
              <a:rPr lang="he-IL" dirty="0"/>
              <a:t>ותו לא – אייל </a:t>
            </a:r>
            <a:r>
              <a:rPr lang="he-IL" dirty="0" err="1"/>
              <a:t>וייזר</a:t>
            </a:r>
            <a:r>
              <a:rPr lang="he-IL" dirty="0"/>
              <a:t>     2005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E9687E3-3A2C-40B2-BFE5-4774005C9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497" y="1859334"/>
            <a:ext cx="4932727" cy="328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13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4E112C-1DAA-45AB-84E6-C857EB8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447" y="336366"/>
            <a:ext cx="9642231" cy="720000"/>
          </a:xfrm>
        </p:spPr>
        <p:txBody>
          <a:bodyPr/>
          <a:lstStyle/>
          <a:p>
            <a:br>
              <a:rPr lang="he-IL" dirty="0"/>
            </a:br>
            <a:r>
              <a:rPr lang="he-IL" dirty="0"/>
              <a:t>השולחן: עבודת כתה 2009</a:t>
            </a:r>
            <a:br>
              <a:rPr lang="he-IL" dirty="0"/>
            </a:br>
            <a:r>
              <a:rPr lang="he-IL" sz="2800" dirty="0"/>
              <a:t>על פי אידה פינק</a:t>
            </a:r>
            <a:br>
              <a:rPr lang="he-IL" sz="2800" dirty="0"/>
            </a:br>
            <a:r>
              <a:rPr lang="he-IL" sz="2800" dirty="0"/>
              <a:t>בימוי: נעמי </a:t>
            </a:r>
            <a:r>
              <a:rPr lang="he-IL" sz="2800" dirty="0" err="1"/>
              <a:t>יואלי</a:t>
            </a:r>
            <a:endParaRPr lang="he-IL" sz="2800" dirty="0"/>
          </a:p>
        </p:txBody>
      </p:sp>
      <p:pic>
        <p:nvPicPr>
          <p:cNvPr id="3" name="מדיה מקוונת 2" title="ￗﾔￗﾩￗﾕￗﾜￗﾗￗﾟ: ￗﾢￗﾑￗﾕￗﾓￗﾪ ￗﾛￗﾙￗﾪￗﾔ">
            <a:hlinkClick r:id="" action="ppaction://media"/>
            <a:extLst>
              <a:ext uri="{FF2B5EF4-FFF2-40B4-BE49-F238E27FC236}">
                <a16:creationId xmlns:a16="http://schemas.microsoft.com/office/drawing/2014/main" id="{F26865B7-BD71-44E8-8B51-0215C5EFD7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2246" y="1848465"/>
            <a:ext cx="8547509" cy="48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279AAE1B-354C-4A98-9C54-C0AB8D17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264" y="749263"/>
            <a:ext cx="9642231" cy="720000"/>
          </a:xfrm>
        </p:spPr>
        <p:txBody>
          <a:bodyPr/>
          <a:lstStyle/>
          <a:p>
            <a:r>
              <a:rPr lang="he-IL" dirty="0"/>
              <a:t>החברים של </a:t>
            </a:r>
            <a:r>
              <a:rPr lang="he-IL" dirty="0" err="1"/>
              <a:t>ננה</a:t>
            </a:r>
            <a:r>
              <a:rPr lang="he-IL" dirty="0"/>
              <a:t> – ירון אדלשטיין</a:t>
            </a:r>
            <a:br>
              <a:rPr lang="he-IL" dirty="0"/>
            </a:br>
            <a:r>
              <a:rPr lang="he-IL" dirty="0"/>
              <a:t>2010</a:t>
            </a:r>
            <a:br>
              <a:rPr lang="he-IL" dirty="0"/>
            </a:br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B148FA7F-BAF9-4828-8781-BFA07748F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601" y="1867320"/>
            <a:ext cx="3124418" cy="39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399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279AAE1B-354C-4A98-9C54-C0AB8D17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151" y="605003"/>
            <a:ext cx="9642231" cy="720000"/>
          </a:xfrm>
        </p:spPr>
        <p:txBody>
          <a:bodyPr/>
          <a:lstStyle/>
          <a:p>
            <a:r>
              <a:rPr lang="he-IL" sz="3600" dirty="0"/>
              <a:t>היטלר, הווידוי האחרון 2013</a:t>
            </a:r>
            <a:br>
              <a:rPr lang="he-IL" sz="3600" dirty="0"/>
            </a:br>
            <a:r>
              <a:rPr lang="he-IL" sz="3600" dirty="0"/>
              <a:t>טובה רוגל ואמיר אוריין</a:t>
            </a:r>
            <a:br>
              <a:rPr lang="he-IL" sz="3600" dirty="0"/>
            </a:br>
            <a:endParaRPr lang="he-IL" sz="3600" dirty="0"/>
          </a:p>
        </p:txBody>
      </p:sp>
      <p:pic>
        <p:nvPicPr>
          <p:cNvPr id="5" name="מדיה מקוונת 4" title="HITLER - AMIR ORIAN - THE ROOM THEATRE">
            <a:hlinkClick r:id="" action="ppaction://media"/>
            <a:extLst>
              <a:ext uri="{FF2B5EF4-FFF2-40B4-BE49-F238E27FC236}">
                <a16:creationId xmlns:a16="http://schemas.microsoft.com/office/drawing/2014/main" id="{1E41180C-C49E-4CE1-A051-A87C957F6C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26890" y="1325003"/>
            <a:ext cx="7959917" cy="4477453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EEB6359-D023-46F1-A0B8-B4A338A9BBF2}"/>
              </a:ext>
            </a:extLst>
          </p:cNvPr>
          <p:cNvSpPr/>
          <p:nvPr/>
        </p:nvSpPr>
        <p:spPr>
          <a:xfrm>
            <a:off x="4713035" y="5775549"/>
            <a:ext cx="367921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b="1" dirty="0"/>
              <a:t>תיאטרון החדר</a:t>
            </a:r>
          </a:p>
          <a:p>
            <a:pPr algn="ctr"/>
            <a:r>
              <a:rPr lang="he-IL" dirty="0"/>
              <a:t>בימוי: אבי גיבסון בר-אל ואמיר אוריין</a:t>
            </a:r>
          </a:p>
          <a:p>
            <a:pPr algn="ctr"/>
            <a:endParaRPr lang="he-IL" b="1" dirty="0"/>
          </a:p>
          <a:p>
            <a:pPr algn="ctr"/>
            <a:r>
              <a:rPr lang="en-US" sz="1200" dirty="0">
                <a:hlinkClick r:id="rId4"/>
              </a:rPr>
              <a:t>https://youtu.be/9tdZiWrLWNU?t=14</a:t>
            </a:r>
            <a:endParaRPr lang="he-IL" sz="1200" dirty="0"/>
          </a:p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6444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279AAE1B-354C-4A98-9C54-C0AB8D17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151" y="804130"/>
            <a:ext cx="9642231" cy="720000"/>
          </a:xfrm>
        </p:spPr>
        <p:txBody>
          <a:bodyPr/>
          <a:lstStyle/>
          <a:p>
            <a:r>
              <a:rPr lang="he-IL" dirty="0"/>
              <a:t>מלח הארץ 2013</a:t>
            </a:r>
            <a:br>
              <a:rPr lang="he-IL" dirty="0"/>
            </a:br>
            <a:r>
              <a:rPr lang="he-IL" dirty="0"/>
              <a:t>דני קדם</a:t>
            </a:r>
            <a:br>
              <a:rPr lang="he-IL" dirty="0"/>
            </a:br>
            <a:endParaRPr lang="he-IL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2EEB6359-D023-46F1-A0B8-B4A338A9BBF2}"/>
              </a:ext>
            </a:extLst>
          </p:cNvPr>
          <p:cNvSpPr/>
          <p:nvPr/>
        </p:nvSpPr>
        <p:spPr>
          <a:xfrm>
            <a:off x="5541913" y="5510078"/>
            <a:ext cx="2768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b="1" dirty="0"/>
              <a:t>קבוצת התיאטרון הירושלמי</a:t>
            </a:r>
          </a:p>
          <a:p>
            <a:pPr algn="ctr"/>
            <a:r>
              <a:rPr lang="he-IL" dirty="0"/>
              <a:t>בימוי: גבריאלה לב</a:t>
            </a:r>
            <a:endParaRPr lang="he-IL" b="1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3A0F9ADB-DFB8-4AD0-BDC8-93C8660BF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449" y="1633040"/>
            <a:ext cx="6385633" cy="35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18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279AAE1B-354C-4A98-9C54-C0AB8D17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69" y="580834"/>
            <a:ext cx="9642231" cy="720000"/>
          </a:xfrm>
        </p:spPr>
        <p:txBody>
          <a:bodyPr/>
          <a:lstStyle/>
          <a:p>
            <a:r>
              <a:rPr lang="he-IL" dirty="0"/>
              <a:t>בשורות נעימות ומשיבות נפש 2016</a:t>
            </a:r>
            <a:br>
              <a:rPr lang="he-IL" dirty="0"/>
            </a:br>
            <a:r>
              <a:rPr lang="he-IL" sz="2400" dirty="0"/>
              <a:t>נעמי </a:t>
            </a:r>
            <a:r>
              <a:rPr lang="he-IL" sz="2400" dirty="0" err="1"/>
              <a:t>יואלי</a:t>
            </a:r>
            <a:r>
              <a:rPr lang="he-IL" sz="2400" dirty="0"/>
              <a:t> וקבוצת תיאטרון רותי </a:t>
            </a:r>
            <a:r>
              <a:rPr lang="he-IL" sz="2400" dirty="0" err="1"/>
              <a:t>קנר</a:t>
            </a:r>
            <a:br>
              <a:rPr lang="he-IL" dirty="0"/>
            </a:br>
            <a:endParaRPr lang="he-IL" dirty="0"/>
          </a:p>
        </p:txBody>
      </p:sp>
      <p:pic>
        <p:nvPicPr>
          <p:cNvPr id="3" name="מדיה מקוונת 2" title="ￗﾑￗﾩￗﾕￗﾨￗﾕￗﾪ ￗﾠￗﾢￗﾙￗﾞￗﾕￗﾪ ￗﾕￗﾞￗﾩￗﾙￗﾑￗﾕￗﾪ ￗﾠￗﾤￗﾩ">
            <a:hlinkClick r:id="" action="ppaction://media"/>
            <a:extLst>
              <a:ext uri="{FF2B5EF4-FFF2-40B4-BE49-F238E27FC236}">
                <a16:creationId xmlns:a16="http://schemas.microsoft.com/office/drawing/2014/main" id="{CFBB480F-A3BE-4760-A490-A12064BADC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2861" y="1300834"/>
            <a:ext cx="9346279" cy="52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6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3A1DE6B1-8F58-4330-A31C-1361A815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665" y="350795"/>
            <a:ext cx="4913095" cy="615640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E6F0B7D-3AB8-4AB4-AAA7-1E59F4AB6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85" y="350795"/>
            <a:ext cx="3488257" cy="378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382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2099462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105199" y="105248"/>
            <a:ext cx="12191999" cy="720094"/>
          </a:xfrm>
        </p:spPr>
        <p:txBody>
          <a:bodyPr/>
          <a:lstStyle/>
          <a:p>
            <a:r>
              <a:rPr lang="he-IL" dirty="0"/>
              <a:t>איפה זה פוגש אותנו?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727D63C-CFFC-4950-AB4F-EDFF24212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98" y="1293034"/>
            <a:ext cx="3265618" cy="173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1814B8F-73A3-486D-BD52-485337E55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351" y="1237006"/>
            <a:ext cx="3002609" cy="18429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C10B307-98B6-4AAF-809E-40E68B858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923" y="1045326"/>
            <a:ext cx="3077142" cy="1730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1CED7E0-77A2-4F77-8B2F-EF0181766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5175" y="3303065"/>
            <a:ext cx="2596340" cy="1730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42DC970-3310-4331-B3B8-F0394CB9A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6295" y="3187882"/>
            <a:ext cx="2097869" cy="2697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1504404-BDBA-4F94-82F9-01C93A335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7045" y="3303065"/>
            <a:ext cx="2814929" cy="2139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918F586-3E40-4332-A5D3-DC696CCD3C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822" y="3812141"/>
            <a:ext cx="3519891" cy="1979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מודל </a:t>
            </a:r>
            <a:r>
              <a:rPr lang="he-IL" dirty="0" err="1"/>
              <a:t>קובלר</a:t>
            </a:r>
            <a:r>
              <a:rPr lang="he-IL" dirty="0"/>
              <a:t>- רוס</a:t>
            </a:r>
          </a:p>
        </p:txBody>
      </p:sp>
      <p:graphicFrame>
        <p:nvGraphicFramePr>
          <p:cNvPr id="2" name="מציין מיקום תוכן 1">
            <a:extLst>
              <a:ext uri="{FF2B5EF4-FFF2-40B4-BE49-F238E27FC236}">
                <a16:creationId xmlns:a16="http://schemas.microsoft.com/office/drawing/2014/main" id="{EB70D429-42E9-4457-982B-D2F316C90F0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43541390"/>
              </p:ext>
            </p:extLst>
          </p:nvPr>
        </p:nvGraphicFramePr>
        <p:xfrm>
          <a:off x="3172077" y="1666959"/>
          <a:ext cx="4887590" cy="4005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תמונה 2">
            <a:extLst>
              <a:ext uri="{FF2B5EF4-FFF2-40B4-BE49-F238E27FC236}">
                <a16:creationId xmlns:a16="http://schemas.microsoft.com/office/drawing/2014/main" id="{9F6D9EF7-C804-469C-B992-B2261698F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6772" y="801112"/>
            <a:ext cx="36290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48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1983327" y="215795"/>
            <a:ext cx="9642231" cy="720000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שלב ההכחשה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96453855-CBA7-4741-BE37-9A3813C2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203" y="1496810"/>
            <a:ext cx="6218055" cy="3281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4615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2016912" y="102913"/>
            <a:ext cx="9642231" cy="720000"/>
          </a:xfrm>
        </p:spPr>
        <p:txBody>
          <a:bodyPr/>
          <a:lstStyle/>
          <a:p>
            <a:r>
              <a:rPr lang="he-IL" sz="4000" dirty="0">
                <a:solidFill>
                  <a:srgbClr val="192A72"/>
                </a:solidFill>
              </a:rPr>
              <a:t>בשנות ה- 40'</a:t>
            </a:r>
          </a:p>
        </p:txBody>
      </p:sp>
      <p:pic>
        <p:nvPicPr>
          <p:cNvPr id="3" name="מדיה מקוונת 2" title="ￗﾪￗﾙￗﾐￗﾘￗﾨￗﾕￗﾟ ￗﾒￗﾩￗﾨ - ￗﾛￗﾤￗﾨ (1996)">
            <a:hlinkClick r:id="" action="ppaction://media"/>
            <a:extLst>
              <a:ext uri="{FF2B5EF4-FFF2-40B4-BE49-F238E27FC236}">
                <a16:creationId xmlns:a16="http://schemas.microsoft.com/office/drawing/2014/main" id="{75CE8185-C55F-4F41-95FA-2B0DE2E876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12026" y="768889"/>
            <a:ext cx="7226709" cy="5078077"/>
          </a:xfrm>
          <a:prstGeom prst="rect">
            <a:avLst/>
          </a:prstGeom>
        </p:spPr>
      </p:pic>
      <p:sp>
        <p:nvSpPr>
          <p:cNvPr id="5" name="כותרת 6">
            <a:extLst>
              <a:ext uri="{FF2B5EF4-FFF2-40B4-BE49-F238E27FC236}">
                <a16:creationId xmlns:a16="http://schemas.microsoft.com/office/drawing/2014/main" id="{0600281D-94B3-4503-8515-BCC33827D8EF}"/>
              </a:ext>
            </a:extLst>
          </p:cNvPr>
          <p:cNvSpPr txBox="1">
            <a:spLocks/>
          </p:cNvSpPr>
          <p:nvPr/>
        </p:nvSpPr>
        <p:spPr>
          <a:xfrm>
            <a:off x="-1320091" y="5876254"/>
            <a:ext cx="15168962" cy="82037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2400" dirty="0">
                <a:solidFill>
                  <a:srgbClr val="192A72"/>
                </a:solidFill>
              </a:rPr>
              <a:t>כפר מאת יהושע סובול בבימוי יבגני אריה </a:t>
            </a:r>
          </a:p>
          <a:p>
            <a:r>
              <a:rPr lang="he-IL" sz="2400" dirty="0">
                <a:solidFill>
                  <a:srgbClr val="192A72"/>
                </a:solidFill>
              </a:rPr>
              <a:t>תיאטרון גשר 1996</a:t>
            </a:r>
          </a:p>
        </p:txBody>
      </p:sp>
    </p:spTree>
    <p:extLst>
      <p:ext uri="{BB962C8B-B14F-4D97-AF65-F5344CB8AC3E}">
        <p14:creationId xmlns:p14="http://schemas.microsoft.com/office/powerpoint/2010/main" val="316763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9E5250C-CA81-4D6D-A32F-4CFEB7566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19" y="1589156"/>
            <a:ext cx="2941347" cy="417953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571D99C-A34D-4A77-AE1D-2D87E58E8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18" y="1589156"/>
            <a:ext cx="3179761" cy="4246758"/>
          </a:xfrm>
          <a:prstGeom prst="rect">
            <a:avLst/>
          </a:prstGeom>
        </p:spPr>
      </p:pic>
      <p:sp>
        <p:nvSpPr>
          <p:cNvPr id="12" name="כותרת 11">
            <a:extLst>
              <a:ext uri="{FF2B5EF4-FFF2-40B4-BE49-F238E27FC236}">
                <a16:creationId xmlns:a16="http://schemas.microsoft.com/office/drawing/2014/main" id="{FA8D50C2-CD31-48BD-9470-2965997C4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019" y="427921"/>
            <a:ext cx="9642231" cy="720000"/>
          </a:xfrm>
        </p:spPr>
        <p:txBody>
          <a:bodyPr/>
          <a:lstStyle/>
          <a:p>
            <a:r>
              <a:rPr lang="he-IL" dirty="0"/>
              <a:t>העשור הראשון</a:t>
            </a:r>
            <a:br>
              <a:rPr lang="he-IL" dirty="0"/>
            </a:br>
            <a:r>
              <a:rPr lang="he-IL" dirty="0"/>
              <a:t>48-58</a:t>
            </a:r>
          </a:p>
        </p:txBody>
      </p:sp>
    </p:spTree>
    <p:extLst>
      <p:ext uri="{BB962C8B-B14F-4D97-AF65-F5344CB8AC3E}">
        <p14:creationId xmlns:p14="http://schemas.microsoft.com/office/powerpoint/2010/main" val="356283306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3598</TotalTime>
  <Words>993</Words>
  <Application>Microsoft Office PowerPoint</Application>
  <PresentationFormat>מסך רחב</PresentationFormat>
  <Paragraphs>135</Paragraphs>
  <Slides>48</Slides>
  <Notes>14</Notes>
  <HiddenSlides>0</HiddenSlides>
  <MMClips>11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48</vt:i4>
      </vt:variant>
    </vt:vector>
  </HeadingPairs>
  <TitlesOfParts>
    <vt:vector size="52" baseType="lpstr">
      <vt:lpstr>Arial</vt:lpstr>
      <vt:lpstr>Calibri</vt:lpstr>
      <vt:lpstr>Varela Round</vt:lpstr>
      <vt:lpstr>ערכת נושא Office</vt:lpstr>
      <vt:lpstr>מערכת שידורים לאומית</vt:lpstr>
      <vt:lpstr>השואה בתיאטרון הישראלי</vt:lpstr>
      <vt:lpstr>מצגת של PowerPoint‏</vt:lpstr>
      <vt:lpstr>מטרות</vt:lpstr>
      <vt:lpstr>איפה זה פוגש אותנו?</vt:lpstr>
      <vt:lpstr>מודל קובלר- רוס</vt:lpstr>
      <vt:lpstr>שלב ההכחשה</vt:lpstr>
      <vt:lpstr>בשנות ה- 40'</vt:lpstr>
      <vt:lpstr>העשור הראשון 48-58</vt:lpstr>
      <vt:lpstr>מעתק מרומאן</vt:lpstr>
      <vt:lpstr>מקום וזמן</vt:lpstr>
      <vt:lpstr>ייצוג הבית</vt:lpstr>
      <vt:lpstr>מצגת של PowerPoint‏</vt:lpstr>
      <vt:lpstr>מצגת של PowerPoint‏</vt:lpstr>
      <vt:lpstr>האנשים מ"שם" ו"שמה"</vt:lpstr>
      <vt:lpstr>חבלי קליטה - הקולטים</vt:lpstr>
      <vt:lpstr>חבלי קליטה - השורדים</vt:lpstr>
      <vt:lpstr>וביניהם... גבורה 1949</vt:lpstr>
      <vt:lpstr>וביניהם... הוצאת השלדים מהארון 1954-5</vt:lpstr>
      <vt:lpstr>חנה סנש / אהרן מגד</vt:lpstr>
      <vt:lpstr>חבלי קליטה - השורדים</vt:lpstr>
      <vt:lpstr>שלבי הכעס והמיקוח - רגשות אשם</vt:lpstr>
      <vt:lpstr>שלבי הכעס והמיקוח – משפט קסטנר</vt:lpstr>
      <vt:lpstr>קסטנר מוטי לרנר (1985) שנים 54-55</vt:lpstr>
      <vt:lpstr>ילדי הצל – בן-ציון תומר 1961</vt:lpstr>
      <vt:lpstr>כעס ומיקוח - השילומים</vt:lpstr>
      <vt:lpstr>קידוש- שמואל הספרי (1985) שנות  ה  60</vt:lpstr>
      <vt:lpstr>לאן נעלמה השואה? שנות  ה  - 70</vt:lpstr>
      <vt:lpstr>השואה בתיאטרון הישראלי</vt:lpstr>
      <vt:lpstr>לאן נעלמה השואה? שנות  ה  - 70</vt:lpstr>
      <vt:lpstr>מיתוס הצבר         הפנתרים השחורים</vt:lpstr>
      <vt:lpstr> הפטריוט – חנוך לוין שנות  ה  80</vt:lpstr>
      <vt:lpstr>גטו – יהושע סובול, שנות  ה- 80</vt:lpstr>
      <vt:lpstr> שלב הדיכאון שנות  ה  90</vt:lpstr>
      <vt:lpstr>ארבייט מאכט פריי - דודי מעיין, שנות  ה- 90</vt:lpstr>
      <vt:lpstr>הילד חולם - חנוך לוין, שנות  ה-  90</vt:lpstr>
      <vt:lpstr>אדם בן-כלב – יורם קניוק, שנות  ה-  90</vt:lpstr>
      <vt:lpstr> מניה – מאת ובבימוי שי קדימי שנות  ה  90</vt:lpstr>
      <vt:lpstr>האם לדעתכם התיאטרון יגיע לשלב ההשלמה?</vt:lpstr>
      <vt:lpstr>אבנים - ינון צפריר ואנסמבל אורתו-דה, 2005</vt:lpstr>
      <vt:lpstr> ותו לא – אייל וייזר     2005</vt:lpstr>
      <vt:lpstr> השולחן: עבודת כתה 2009 על פי אידה פינק בימוי: נעמי יואלי</vt:lpstr>
      <vt:lpstr>החברים של ננה – ירון אדלשטיין 2010 </vt:lpstr>
      <vt:lpstr>היטלר, הווידוי האחרון 2013 טובה רוגל ואמיר אוריין </vt:lpstr>
      <vt:lpstr>מלח הארץ 2013 דני קדם </vt:lpstr>
      <vt:lpstr>בשורות נעימות ומשיבות נפש 2016 נעמי יואלי וקבוצת תיאטרון רותי קנר 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נעמה כהן-לוז</cp:lastModifiedBy>
  <cp:revision>138</cp:revision>
  <dcterms:created xsi:type="dcterms:W3CDTF">2020-03-15T19:13:03Z</dcterms:created>
  <dcterms:modified xsi:type="dcterms:W3CDTF">2020-05-15T06:17:38Z</dcterms:modified>
</cp:coreProperties>
</file>