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7.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8.xml" ContentType="application/vnd.openxmlformats-officedocument.presentationml.notesSlide+xml"/>
  <Override PartName="/ppt/charts/chart9.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0.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1.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2.xml" ContentType="application/vnd.openxmlformats-officedocument.drawingml.chart+xml"/>
  <Override PartName="/ppt/notesSlides/notesSlide36.xml" ContentType="application/vnd.openxmlformats-officedocument.presentationml.notesSlide+xml"/>
  <Override PartName="/ppt/charts/chart13.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4.xml" ContentType="application/vnd.openxmlformats-officedocument.drawingml.chart+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notesSlides/notesSlide53.xml" ContentType="application/vnd.openxmlformats-officedocument.presentationml.notesSlide+xml"/>
  <Override PartName="/ppt/charts/chart17.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18.xml" ContentType="application/vnd.openxmlformats-officedocument.drawingml.chart+xml"/>
  <Override PartName="/ppt/theme/themeOverride1.xml" ContentType="application/vnd.openxmlformats-officedocument.themeOverride+xml"/>
  <Override PartName="/ppt/notesSlides/notesSlide7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rts/chart19.xml" ContentType="application/vnd.openxmlformats-officedocument.drawingml.chart+xml"/>
  <Override PartName="/ppt/notesSlides/notesSlide81.xml" ContentType="application/vnd.openxmlformats-officedocument.presentationml.notesSlide+xml"/>
  <Override PartName="/ppt/charts/chart20.xml" ContentType="application/vnd.openxmlformats-officedocument.drawingml.chart+xml"/>
  <Override PartName="/ppt/notesSlides/notesSlide82.xml" ContentType="application/vnd.openxmlformats-officedocument.presentationml.notesSlide+xml"/>
  <Override PartName="/ppt/charts/chart2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Override PartName="/ppt/charts/style6.xml" ContentType="application/vnd.ms-office.chartstyle+xml"/>
  <Override PartName="/ppt/charts/colors6.xml" ContentType="application/vnd.ms-office.chartcolorstyle+xml"/>
  <Override PartName="/ppt/charts/style7.xml" ContentType="application/vnd.ms-office.chartstyle+xml"/>
  <Override PartName="/ppt/charts/colors7.xml" ContentType="application/vnd.ms-office.chartcolorstyle+xml"/>
  <Override PartName="/ppt/charts/colors8.xml" ContentType="application/vnd.ms-office.chartcolorstyle+xml"/>
  <Override PartName="/ppt/charts/style8.xml" ContentType="application/vnd.ms-office.chartstyle+xml"/>
  <Override PartName="/ppt/charts/style9.xml" ContentType="application/vnd.ms-office.chartstyle+xml"/>
  <Override PartName="/ppt/charts/colors9.xml" ContentType="application/vnd.ms-office.chartcolorstyle+xml"/>
  <Override PartName="/ppt/charts/style10.xml" ContentType="application/vnd.ms-office.chartstyle+xml"/>
  <Override PartName="/ppt/charts/colors10.xml" ContentType="application/vnd.ms-office.chartcolorstyle+xml"/>
  <Override PartName="/ppt/charts/style11.xml" ContentType="application/vnd.ms-office.chartstyle+xml"/>
  <Override PartName="/ppt/charts/colors11.xml" ContentType="application/vnd.ms-office.chartcolorstyle+xml"/>
  <Override PartName="/ppt/charts/style12.xml" ContentType="application/vnd.ms-office.chartstyle+xml"/>
  <Override PartName="/ppt/charts/colors12.xml" ContentType="application/vnd.ms-office.chartcolorstyle+xml"/>
  <Override PartName="/ppt/charts/style13.xml" ContentType="application/vnd.ms-office.chartstyle+xml"/>
  <Override PartName="/ppt/charts/colors13.xml" ContentType="application/vnd.ms-office.chartcolorstyle+xml"/>
  <Override PartName="/ppt/charts/style14.xml" ContentType="application/vnd.ms-office.chartstyle+xml"/>
  <Override PartName="/ppt/charts/colors14.xml" ContentType="application/vnd.ms-office.chartcolorstyle+xml"/>
  <Override PartName="/ppt/charts/style15.xml" ContentType="application/vnd.ms-office.chartstyle+xml"/>
  <Override PartName="/ppt/charts/colors15.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4" r:id="rId1"/>
    <p:sldMasterId id="2147483689" r:id="rId2"/>
    <p:sldMasterId id="2147483715" r:id="rId3"/>
    <p:sldMasterId id="2147483733" r:id="rId4"/>
    <p:sldMasterId id="2147483758" r:id="rId5"/>
    <p:sldMasterId id="2147483783" r:id="rId6"/>
  </p:sldMasterIdLst>
  <p:notesMasterIdLst>
    <p:notesMasterId r:id="rId115"/>
  </p:notesMasterIdLst>
  <p:handoutMasterIdLst>
    <p:handoutMasterId r:id="rId116"/>
  </p:handoutMasterIdLst>
  <p:sldIdLst>
    <p:sldId id="687" r:id="rId7"/>
    <p:sldId id="806" r:id="rId8"/>
    <p:sldId id="1261" r:id="rId9"/>
    <p:sldId id="1115" r:id="rId10"/>
    <p:sldId id="1262" r:id="rId11"/>
    <p:sldId id="1263" r:id="rId12"/>
    <p:sldId id="1264" r:id="rId13"/>
    <p:sldId id="1159" r:id="rId14"/>
    <p:sldId id="1265" r:id="rId15"/>
    <p:sldId id="1160" r:id="rId16"/>
    <p:sldId id="1266" r:id="rId17"/>
    <p:sldId id="1267" r:id="rId18"/>
    <p:sldId id="1269" r:id="rId19"/>
    <p:sldId id="1315" r:id="rId20"/>
    <p:sldId id="1268" r:id="rId21"/>
    <p:sldId id="1270" r:id="rId22"/>
    <p:sldId id="1271" r:id="rId23"/>
    <p:sldId id="1272" r:id="rId24"/>
    <p:sldId id="1273" r:id="rId25"/>
    <p:sldId id="1274" r:id="rId26"/>
    <p:sldId id="1227" r:id="rId27"/>
    <p:sldId id="1224" r:id="rId28"/>
    <p:sldId id="1275" r:id="rId29"/>
    <p:sldId id="1276" r:id="rId30"/>
    <p:sldId id="1277" r:id="rId31"/>
    <p:sldId id="1278" r:id="rId32"/>
    <p:sldId id="1279" r:id="rId33"/>
    <p:sldId id="1147" r:id="rId34"/>
    <p:sldId id="1280" r:id="rId35"/>
    <p:sldId id="1281" r:id="rId36"/>
    <p:sldId id="1282" r:id="rId37"/>
    <p:sldId id="1283" r:id="rId38"/>
    <p:sldId id="1284" r:id="rId39"/>
    <p:sldId id="1285" r:id="rId40"/>
    <p:sldId id="1299" r:id="rId41"/>
    <p:sldId id="1287" r:id="rId42"/>
    <p:sldId id="1288" r:id="rId43"/>
    <p:sldId id="1290" r:id="rId44"/>
    <p:sldId id="1291" r:id="rId45"/>
    <p:sldId id="884" r:id="rId46"/>
    <p:sldId id="885" r:id="rId47"/>
    <p:sldId id="886" r:id="rId48"/>
    <p:sldId id="1300" r:id="rId49"/>
    <p:sldId id="888" r:id="rId50"/>
    <p:sldId id="418" r:id="rId51"/>
    <p:sldId id="1215" r:id="rId52"/>
    <p:sldId id="1296" r:id="rId53"/>
    <p:sldId id="1232" r:id="rId54"/>
    <p:sldId id="1233" r:id="rId55"/>
    <p:sldId id="1234" r:id="rId56"/>
    <p:sldId id="1235" r:id="rId57"/>
    <p:sldId id="1298" r:id="rId58"/>
    <p:sldId id="1297" r:id="rId59"/>
    <p:sldId id="1166" r:id="rId60"/>
    <p:sldId id="1308" r:id="rId61"/>
    <p:sldId id="1301" r:id="rId62"/>
    <p:sldId id="1302" r:id="rId63"/>
    <p:sldId id="402" r:id="rId64"/>
    <p:sldId id="1116" r:id="rId65"/>
    <p:sldId id="403" r:id="rId66"/>
    <p:sldId id="414" r:id="rId67"/>
    <p:sldId id="1304" r:id="rId68"/>
    <p:sldId id="1305" r:id="rId69"/>
    <p:sldId id="1303" r:id="rId70"/>
    <p:sldId id="1163" r:id="rId71"/>
    <p:sldId id="1306" r:id="rId72"/>
    <p:sldId id="1252" r:id="rId73"/>
    <p:sldId id="1165" r:id="rId74"/>
    <p:sldId id="1310" r:id="rId75"/>
    <p:sldId id="398" r:id="rId76"/>
    <p:sldId id="405" r:id="rId77"/>
    <p:sldId id="1307" r:id="rId78"/>
    <p:sldId id="1154" r:id="rId79"/>
    <p:sldId id="1114" r:id="rId80"/>
    <p:sldId id="1155" r:id="rId81"/>
    <p:sldId id="1156" r:id="rId82"/>
    <p:sldId id="1158" r:id="rId83"/>
    <p:sldId id="1167" r:id="rId84"/>
    <p:sldId id="1169" r:id="rId85"/>
    <p:sldId id="1170" r:id="rId86"/>
    <p:sldId id="1193" r:id="rId87"/>
    <p:sldId id="1194" r:id="rId88"/>
    <p:sldId id="1195" r:id="rId89"/>
    <p:sldId id="1196" r:id="rId90"/>
    <p:sldId id="1171" r:id="rId91"/>
    <p:sldId id="1180" r:id="rId92"/>
    <p:sldId id="1172" r:id="rId93"/>
    <p:sldId id="1174" r:id="rId94"/>
    <p:sldId id="1173" r:id="rId95"/>
    <p:sldId id="1175" r:id="rId96"/>
    <p:sldId id="1176" r:id="rId97"/>
    <p:sldId id="1177" r:id="rId98"/>
    <p:sldId id="1178" r:id="rId99"/>
    <p:sldId id="1179" r:id="rId100"/>
    <p:sldId id="1311" r:id="rId101"/>
    <p:sldId id="603" r:id="rId102"/>
    <p:sldId id="1312" r:id="rId103"/>
    <p:sldId id="1313" r:id="rId104"/>
    <p:sldId id="1222" r:id="rId105"/>
    <p:sldId id="518" r:id="rId106"/>
    <p:sldId id="1258" r:id="rId107"/>
    <p:sldId id="1259" r:id="rId108"/>
    <p:sldId id="1260" r:id="rId109"/>
    <p:sldId id="1257" r:id="rId110"/>
    <p:sldId id="548" r:id="rId111"/>
    <p:sldId id="1314" r:id="rId112"/>
    <p:sldId id="608" r:id="rId113"/>
    <p:sldId id="475" r:id="rId114"/>
  </p:sldIdLst>
  <p:sldSz cx="9144000" cy="6858000" type="screen4x3"/>
  <p:notesSz cx="6797675" cy="9926638"/>
  <p:embeddedFontLst>
    <p:embeddedFont>
      <p:font typeface="Rockwell" panose="020B0604020202020204" charset="0"/>
      <p:regular r:id="rId117"/>
      <p:bold r:id="rId118"/>
      <p:italic r:id="rId119"/>
      <p:boldItalic r:id="rId120"/>
    </p:embeddedFont>
    <p:embeddedFont>
      <p:font typeface="Wingdings 2" panose="05020102010507070707" pitchFamily="18" charset="2"/>
      <p:regular r:id="rId121"/>
    </p:embeddedFont>
    <p:embeddedFont>
      <p:font typeface="Gisha" panose="020B0502040204020203" pitchFamily="34" charset="-79"/>
      <p:regular r:id="rId122"/>
      <p:bold r:id="rId123"/>
    </p:embeddedFont>
    <p:embeddedFont>
      <p:font typeface="Calibri Light" panose="020F0302020204030204" pitchFamily="34" charset="0"/>
      <p:regular r:id="rId124"/>
      <p:italic r:id="rId125"/>
    </p:embeddedFont>
    <p:embeddedFont>
      <p:font typeface="David" panose="020E0502060401010101" pitchFamily="34" charset="-79"/>
      <p:regular r:id="rId126"/>
      <p:bold r:id="rId127"/>
    </p:embeddedFont>
    <p:embeddedFont>
      <p:font typeface="Calibri" panose="020F0502020204030204" pitchFamily="34" charset="0"/>
      <p:regular r:id="rId128"/>
      <p:bold r:id="rId129"/>
      <p:italic r:id="rId130"/>
      <p:boldItalic r:id="rId131"/>
    </p:embeddedFont>
    <p:embeddedFont>
      <p:font typeface="Segoe UI Black" panose="020B0604020202020204" charset="0"/>
      <p:bold r:id="rId132"/>
      <p:boldItalic r:id="rId133"/>
    </p:embeddedFont>
    <p:embeddedFont>
      <p:font typeface="Tahoma" panose="020B0604030504040204" pitchFamily="34" charset="0"/>
      <p:regular r:id="rId134"/>
      <p:bold r:id="rId1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הדס דביר" initials="הד" lastIdx="3" clrIdx="0"/>
  <p:cmAuthor id="2" name="Yuval Yossef" initials="YY"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9999"/>
    <a:srgbClr val="4A826D"/>
    <a:srgbClr val="6666FF"/>
    <a:srgbClr val="CC0066"/>
    <a:srgbClr val="009900"/>
    <a:srgbClr val="339966"/>
    <a:srgbClr val="008000"/>
    <a:srgbClr val="33CCCC"/>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סגנון כהה 1 - הדגשה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סגנון כהה 1 - הדגשה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560" autoAdjust="0"/>
  </p:normalViewPr>
  <p:slideViewPr>
    <p:cSldViewPr>
      <p:cViewPr>
        <p:scale>
          <a:sx n="57" d="100"/>
          <a:sy n="57" d="100"/>
        </p:scale>
        <p:origin x="-3180" y="-10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49" d="100"/>
          <a:sy n="49" d="100"/>
        </p:scale>
        <p:origin x="2922"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font" Target="fonts/font1.fntdata"/><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font" Target="fonts/font17.fntdata"/><Relationship Id="rId138" Type="http://schemas.openxmlformats.org/officeDocument/2006/relationships/viewProps" Target="view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font" Target="fonts/font7.fntdata"/><Relationship Id="rId128" Type="http://schemas.openxmlformats.org/officeDocument/2006/relationships/font" Target="fonts/font12.fntdata"/><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font" Target="fonts/font2.fntdata"/><Relationship Id="rId134" Type="http://schemas.openxmlformats.org/officeDocument/2006/relationships/font" Target="fonts/font18.fntdata"/><Relationship Id="rId13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handoutMaster" Target="handoutMasters/handoutMaster1.xml"/><Relationship Id="rId124" Type="http://schemas.openxmlformats.org/officeDocument/2006/relationships/font" Target="fonts/font8.fntdata"/><Relationship Id="rId129" Type="http://schemas.openxmlformats.org/officeDocument/2006/relationships/font" Target="fonts/font13.fntdata"/><Relationship Id="rId13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font" Target="fonts/font16.fntdata"/><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font" Target="fonts/font3.fntdata"/><Relationship Id="rId127" Type="http://schemas.openxmlformats.org/officeDocument/2006/relationships/font" Target="fonts/font11.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font" Target="fonts/font6.fntdata"/><Relationship Id="rId130" Type="http://schemas.openxmlformats.org/officeDocument/2006/relationships/font" Target="fonts/font14.fntdata"/><Relationship Id="rId135" Type="http://schemas.openxmlformats.org/officeDocument/2006/relationships/font" Target="fonts/font19.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font" Target="fonts/font4.fntdata"/><Relationship Id="rId125" Type="http://schemas.openxmlformats.org/officeDocument/2006/relationships/font" Target="fonts/font9.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notesMaster" Target="notesMasters/notesMaster1.xml"/><Relationship Id="rId131" Type="http://schemas.openxmlformats.org/officeDocument/2006/relationships/font" Target="fonts/font15.fntdata"/><Relationship Id="rId136" Type="http://schemas.openxmlformats.org/officeDocument/2006/relationships/commentAuthors" Target="commentAuthor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font" Target="fonts/font10.fntdata"/></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7.xml.rels><?xml version="1.0" encoding="UTF-8" standalone="yes"?>
<Relationships xmlns="http://schemas.openxmlformats.org/package/2006/relationships"><Relationship Id="rId3" Type="http://schemas.microsoft.com/office/2011/relationships/chartStyle" Target="style13.xml"/><Relationship Id="rId2" Type="http://schemas.microsoft.com/office/2011/relationships/chartColorStyle" Target="colors13.xml"/><Relationship Id="rId1" Type="http://schemas.openxmlformats.org/officeDocument/2006/relationships/package" Target="../embeddings/Microsoft_Excel_Worksheet15.xlsx"/></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xml"/></Relationships>
</file>

<file path=ppt/charts/_rels/chart19.xml.rels><?xml version="1.0" encoding="UTF-8" standalone="yes"?>
<Relationships xmlns="http://schemas.openxmlformats.org/package/2006/relationships"><Relationship Id="rId3" Type="http://schemas.microsoft.com/office/2011/relationships/chartStyle" Target="style14.xml"/><Relationship Id="rId2" Type="http://schemas.microsoft.com/office/2011/relationships/chartColorStyle" Target="colors14.xml"/><Relationship Id="rId1"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1.xml.rels><?xml version="1.0" encoding="UTF-8" standalone="yes"?>
<Relationships xmlns="http://schemas.openxmlformats.org/package/2006/relationships"><Relationship Id="rId3" Type="http://schemas.microsoft.com/office/2011/relationships/chartStyle" Target="style15.xml"/><Relationship Id="rId2" Type="http://schemas.microsoft.com/office/2011/relationships/chartColorStyle" Target="colors15.xml"/><Relationship Id="rId1" Type="http://schemas.openxmlformats.org/officeDocument/2006/relationships/package" Target="../embeddings/Microsoft_Excel_Worksheet19.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5.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microsoft.com/office/2011/relationships/chartColorStyle" Target="colors8.xml"/><Relationship Id="rId2" Type="http://schemas.openxmlformats.org/officeDocument/2006/relationships/chartUserShapes" Target="../drawings/drawing1.xml"/><Relationship Id="rId1" Type="http://schemas.openxmlformats.org/officeDocument/2006/relationships/package" Target="../embeddings/Microsoft_Excel_Worksheet7.xlsx"/><Relationship Id="rId4"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lumMod val="65000"/>
                    <a:lumOff val="35000"/>
                  </a:schemeClr>
                </a:solidFill>
                <a:latin typeface="+mn-lt"/>
                <a:ea typeface="+mn-ea"/>
                <a:cs typeface="+mn-cs"/>
              </a:defRPr>
            </a:pPr>
            <a:r>
              <a:rPr lang="he-IL" sz="3200" b="1" dirty="0"/>
              <a:t>שנתון 2019</a:t>
            </a:r>
            <a:endParaRPr lang="en-US" sz="3200" b="1" dirty="0"/>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Series 1</c:v>
                </c:pt>
              </c:strCache>
            </c:strRef>
          </c:tx>
          <c:spPr>
            <a:solidFill>
              <a:srgbClr val="339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mn-lt"/>
                    <a:ea typeface="+mn-ea"/>
                    <a:cs typeface="+mn-cs"/>
                  </a:defRPr>
                </a:pPr>
                <a:endParaRPr lang="he-I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שנתון 2019</c:v>
                </c:pt>
                <c:pt idx="1">
                  <c:v>ברי גיוס</c:v>
                </c:pt>
                <c:pt idx="2">
                  <c:v>שיעור מתגייסים</c:v>
                </c:pt>
                <c:pt idx="3">
                  <c:v>לאחר נשירה</c:v>
                </c:pt>
              </c:strCache>
            </c:strRef>
          </c:cat>
          <c:val>
            <c:numRef>
              <c:f>Sheet1!$B$2:$B$5</c:f>
              <c:numCache>
                <c:formatCode>0%</c:formatCode>
                <c:ptCount val="4"/>
                <c:pt idx="0">
                  <c:v>1</c:v>
                </c:pt>
                <c:pt idx="1">
                  <c:v>0.76</c:v>
                </c:pt>
                <c:pt idx="2">
                  <c:v>0.5</c:v>
                </c:pt>
                <c:pt idx="3">
                  <c:v>0.42</c:v>
                </c:pt>
              </c:numCache>
            </c:numRef>
          </c:val>
          <c:extLst xmlns:c16r2="http://schemas.microsoft.com/office/drawing/2015/06/chart">
            <c:ext xmlns:c16="http://schemas.microsoft.com/office/drawing/2014/chart" uri="{C3380CC4-5D6E-409C-BE32-E72D297353CC}">
              <c16:uniqueId val="{00000000-E614-4E2B-89DF-9AC3E7664B53}"/>
            </c:ext>
          </c:extLst>
        </c:ser>
        <c:dLbls>
          <c:showLegendKey val="0"/>
          <c:showVal val="0"/>
          <c:showCatName val="0"/>
          <c:showSerName val="0"/>
          <c:showPercent val="0"/>
          <c:showBubbleSize val="0"/>
        </c:dLbls>
        <c:gapWidth val="184"/>
        <c:overlap val="-37"/>
        <c:axId val="43272448"/>
        <c:axId val="43286528"/>
      </c:barChart>
      <c:catAx>
        <c:axId val="43272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he-IL"/>
          </a:p>
        </c:txPr>
        <c:crossAx val="43286528"/>
        <c:crosses val="autoZero"/>
        <c:auto val="1"/>
        <c:lblAlgn val="ctr"/>
        <c:lblOffset val="100"/>
        <c:noMultiLvlLbl val="0"/>
      </c:catAx>
      <c:valAx>
        <c:axId val="43286528"/>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327244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he-IL"/>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1">
              <a:defRPr sz="1862" b="0" i="0" u="none" strike="noStrike" kern="1200" spc="0" baseline="0">
                <a:solidFill>
                  <a:schemeClr val="tx1">
                    <a:lumMod val="65000"/>
                    <a:lumOff val="35000"/>
                  </a:schemeClr>
                </a:solidFill>
                <a:latin typeface="+mn-lt"/>
                <a:ea typeface="+mn-ea"/>
                <a:cs typeface="+mn-cs"/>
              </a:defRPr>
            </a:pPr>
            <a:r>
              <a:rPr lang="he-IL" sz="2800" b="1" dirty="0">
                <a:solidFill>
                  <a:schemeClr val="tx1"/>
                </a:solidFill>
              </a:rPr>
              <a:t>אחוזים משנתון</a:t>
            </a:r>
            <a:r>
              <a:rPr lang="he-IL" sz="2800" b="1" baseline="0" dirty="0">
                <a:solidFill>
                  <a:schemeClr val="tx1"/>
                </a:solidFill>
              </a:rPr>
              <a:t> הגיוס המצוי תחת הסדר "תורתו אמונתו"</a:t>
            </a:r>
            <a:endParaRPr lang="en-US" sz="2800" b="1" dirty="0">
              <a:solidFill>
                <a:schemeClr val="tx1"/>
              </a:solidFill>
            </a:endParaRPr>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1">
                        <a:lumMod val="75000"/>
                        <a:lumOff val="25000"/>
                      </a:schemeClr>
                    </a:solidFill>
                    <a:latin typeface="+mn-lt"/>
                    <a:ea typeface="+mn-ea"/>
                    <a:cs typeface="+mn-cs"/>
                  </a:defRPr>
                </a:pPr>
                <a:endParaRPr lang="he-IL"/>
              </a:p>
            </c:txPr>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1974</c:v>
                </c:pt>
                <c:pt idx="1">
                  <c:v>1999</c:v>
                </c:pt>
                <c:pt idx="2">
                  <c:v>2019</c:v>
                </c:pt>
              </c:numCache>
            </c:numRef>
          </c:cat>
          <c:val>
            <c:numRef>
              <c:f>Sheet1!$B$2:$B$4</c:f>
              <c:numCache>
                <c:formatCode>0%</c:formatCode>
                <c:ptCount val="3"/>
                <c:pt idx="0">
                  <c:v>2.4E-2</c:v>
                </c:pt>
                <c:pt idx="1">
                  <c:v>9.1999999999999998E-2</c:v>
                </c:pt>
                <c:pt idx="2" formatCode="0.00%">
                  <c:v>0.157</c:v>
                </c:pt>
              </c:numCache>
            </c:numRef>
          </c:val>
          <c:extLst xmlns:c16r2="http://schemas.microsoft.com/office/drawing/2015/06/chart">
            <c:ext xmlns:c16="http://schemas.microsoft.com/office/drawing/2014/chart" uri="{C3380CC4-5D6E-409C-BE32-E72D297353CC}">
              <c16:uniqueId val="{00000000-BB5D-4233-AEBC-B0FCF1F8334E}"/>
            </c:ext>
          </c:extLst>
        </c:ser>
        <c:dLbls>
          <c:showLegendKey val="0"/>
          <c:showVal val="0"/>
          <c:showCatName val="0"/>
          <c:showSerName val="0"/>
          <c:showPercent val="0"/>
          <c:showBubbleSize val="0"/>
        </c:dLbls>
        <c:gapWidth val="219"/>
        <c:overlap val="-27"/>
        <c:axId val="133528576"/>
        <c:axId val="133534464"/>
      </c:barChart>
      <c:catAx>
        <c:axId val="133528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he-IL"/>
          </a:p>
        </c:txPr>
        <c:crossAx val="133534464"/>
        <c:crosses val="autoZero"/>
        <c:auto val="1"/>
        <c:lblAlgn val="ctr"/>
        <c:lblOffset val="100"/>
        <c:noMultiLvlLbl val="0"/>
      </c:catAx>
      <c:valAx>
        <c:axId val="1335344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e-IL"/>
          </a:p>
        </c:txPr>
        <c:crossAx val="13352857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he-IL"/>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a:pPr>
            <a:r>
              <a:rPr lang="he-IL"/>
              <a:t>מספר המתגייסים החרדים</a:t>
            </a:r>
          </a:p>
        </c:rich>
      </c:tx>
      <c:layout/>
      <c:overlay val="0"/>
    </c:title>
    <c:autoTitleDeleted val="0"/>
    <c:plotArea>
      <c:layout/>
      <c:barChart>
        <c:barDir val="col"/>
        <c:grouping val="clustered"/>
        <c:varyColors val="0"/>
        <c:ser>
          <c:idx val="0"/>
          <c:order val="0"/>
          <c:tx>
            <c:strRef>
              <c:f>גיליון1!$B$1</c:f>
              <c:strCache>
                <c:ptCount val="1"/>
                <c:pt idx="0">
                  <c:v>סידרה 1</c:v>
                </c:pt>
              </c:strCache>
            </c:strRef>
          </c:tx>
          <c:invertIfNegative val="0"/>
          <c:dLbls>
            <c:spPr>
              <a:noFill/>
              <a:ln>
                <a:noFill/>
              </a:ln>
              <a:effectLst/>
            </c:spPr>
            <c:txPr>
              <a:bodyPr/>
              <a:lstStyle/>
              <a:p>
                <a:pPr>
                  <a:defRPr>
                    <a:latin typeface="Heebo (גוף)"/>
                  </a:defRPr>
                </a:pPr>
                <a:endParaRPr lang="he-I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גיליון1!$A$2:$A$8</c:f>
              <c:numCache>
                <c:formatCode>General</c:formatCode>
                <c:ptCount val="7"/>
                <c:pt idx="0">
                  <c:v>2012</c:v>
                </c:pt>
                <c:pt idx="1">
                  <c:v>2013</c:v>
                </c:pt>
                <c:pt idx="2">
                  <c:v>2014</c:v>
                </c:pt>
                <c:pt idx="3">
                  <c:v>2015</c:v>
                </c:pt>
                <c:pt idx="4">
                  <c:v>2016</c:v>
                </c:pt>
                <c:pt idx="5">
                  <c:v>2017</c:v>
                </c:pt>
                <c:pt idx="6">
                  <c:v>2018</c:v>
                </c:pt>
              </c:numCache>
            </c:numRef>
          </c:cat>
          <c:val>
            <c:numRef>
              <c:f>גיליון1!$B$2:$B$8</c:f>
              <c:numCache>
                <c:formatCode>General</c:formatCode>
                <c:ptCount val="7"/>
                <c:pt idx="0">
                  <c:v>1447</c:v>
                </c:pt>
                <c:pt idx="1">
                  <c:v>1858</c:v>
                </c:pt>
                <c:pt idx="2">
                  <c:v>2068</c:v>
                </c:pt>
                <c:pt idx="3">
                  <c:v>2400</c:v>
                </c:pt>
                <c:pt idx="4">
                  <c:v>3200</c:v>
                </c:pt>
                <c:pt idx="5">
                  <c:v>6600</c:v>
                </c:pt>
                <c:pt idx="6">
                  <c:v>7250</c:v>
                </c:pt>
              </c:numCache>
            </c:numRef>
          </c:val>
          <c:extLst xmlns:c16r2="http://schemas.microsoft.com/office/drawing/2015/06/chart">
            <c:ext xmlns:c16="http://schemas.microsoft.com/office/drawing/2014/chart" uri="{C3380CC4-5D6E-409C-BE32-E72D297353CC}">
              <c16:uniqueId val="{00000000-2513-4568-B739-6127130B0DF2}"/>
            </c:ext>
          </c:extLst>
        </c:ser>
        <c:dLbls>
          <c:showLegendKey val="0"/>
          <c:showVal val="0"/>
          <c:showCatName val="0"/>
          <c:showSerName val="0"/>
          <c:showPercent val="0"/>
          <c:showBubbleSize val="0"/>
        </c:dLbls>
        <c:gapWidth val="150"/>
        <c:axId val="132044672"/>
        <c:axId val="132046208"/>
      </c:barChart>
      <c:catAx>
        <c:axId val="132044672"/>
        <c:scaling>
          <c:orientation val="minMax"/>
        </c:scaling>
        <c:delete val="0"/>
        <c:axPos val="b"/>
        <c:numFmt formatCode="General" sourceLinked="1"/>
        <c:majorTickMark val="out"/>
        <c:minorTickMark val="none"/>
        <c:tickLblPos val="nextTo"/>
        <c:crossAx val="132046208"/>
        <c:crosses val="autoZero"/>
        <c:auto val="1"/>
        <c:lblAlgn val="ctr"/>
        <c:lblOffset val="100"/>
        <c:noMultiLvlLbl val="0"/>
      </c:catAx>
      <c:valAx>
        <c:axId val="132046208"/>
        <c:scaling>
          <c:orientation val="minMax"/>
        </c:scaling>
        <c:delete val="0"/>
        <c:axPos val="l"/>
        <c:majorGridlines/>
        <c:numFmt formatCode="General" sourceLinked="1"/>
        <c:majorTickMark val="out"/>
        <c:minorTickMark val="none"/>
        <c:tickLblPos val="nextTo"/>
        <c:txPr>
          <a:bodyPr/>
          <a:lstStyle/>
          <a:p>
            <a:pPr>
              <a:defRPr>
                <a:latin typeface="Heebo (גוף)"/>
              </a:defRPr>
            </a:pPr>
            <a:endParaRPr lang="he-IL"/>
          </a:p>
        </c:txPr>
        <c:crossAx val="132044672"/>
        <c:crosses val="autoZero"/>
        <c:crossBetween val="between"/>
      </c:valAx>
    </c:plotArea>
    <c:plotVisOnly val="1"/>
    <c:dispBlanksAs val="gap"/>
    <c:showDLblsOverMax val="0"/>
  </c:chart>
  <c:spPr>
    <a:solidFill>
      <a:srgbClr val="FFFFFF">
        <a:alpha val="69804"/>
      </a:srgbClr>
    </a:solidFill>
    <a:ln>
      <a:noFill/>
    </a:ln>
  </c:spPr>
  <c:txPr>
    <a:bodyPr/>
    <a:lstStyle/>
    <a:p>
      <a:pPr>
        <a:defRPr sz="1800"/>
      </a:pPr>
      <a:endParaRPr lang="he-IL"/>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95000"/>
                    <a:lumOff val="5000"/>
                  </a:schemeClr>
                </a:solidFill>
                <a:latin typeface="+mn-lt"/>
                <a:ea typeface="+mn-ea"/>
                <a:cs typeface="+mn-cs"/>
              </a:defRPr>
            </a:pPr>
            <a:r>
              <a:rPr lang="he-IL" sz="2800" b="1" dirty="0">
                <a:solidFill>
                  <a:schemeClr val="tx1">
                    <a:lumMod val="95000"/>
                    <a:lumOff val="5000"/>
                  </a:schemeClr>
                </a:solidFill>
              </a:rPr>
              <a:t>גברים</a:t>
            </a:r>
            <a:endParaRPr lang="en-US" sz="2800" b="1" dirty="0">
              <a:solidFill>
                <a:schemeClr val="tx1">
                  <a:lumMod val="95000"/>
                  <a:lumOff val="5000"/>
                </a:schemeClr>
              </a:solidFill>
            </a:endParaRPr>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Series 1</c:v>
                </c:pt>
              </c:strCache>
            </c:strRef>
          </c:tx>
          <c:spPr>
            <a:solidFill>
              <a:srgbClr val="4A826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95000"/>
                        <a:lumOff val="5000"/>
                      </a:schemeClr>
                    </a:solidFill>
                    <a:latin typeface="+mn-lt"/>
                    <a:ea typeface="+mn-ea"/>
                    <a:cs typeface="+mn-cs"/>
                  </a:defRPr>
                </a:pPr>
                <a:endParaRPr lang="he-I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2004</c:v>
                </c:pt>
                <c:pt idx="1">
                  <c:v>2007</c:v>
                </c:pt>
                <c:pt idx="2">
                  <c:v>2013</c:v>
                </c:pt>
                <c:pt idx="3">
                  <c:v>2016</c:v>
                </c:pt>
                <c:pt idx="4">
                  <c:v>2019</c:v>
                </c:pt>
              </c:numCache>
            </c:numRef>
          </c:cat>
          <c:val>
            <c:numRef>
              <c:f>Sheet1!$B$2:$B$6</c:f>
              <c:numCache>
                <c:formatCode>0.0%</c:formatCode>
                <c:ptCount val="5"/>
                <c:pt idx="0" formatCode="0%">
                  <c:v>0.77</c:v>
                </c:pt>
                <c:pt idx="1">
                  <c:v>0.755</c:v>
                </c:pt>
                <c:pt idx="2">
                  <c:v>0.73299999999999998</c:v>
                </c:pt>
                <c:pt idx="3">
                  <c:v>0.71899999999999997</c:v>
                </c:pt>
                <c:pt idx="4">
                  <c:v>0.68899999999999995</c:v>
                </c:pt>
              </c:numCache>
            </c:numRef>
          </c:val>
          <c:extLst xmlns:c16r2="http://schemas.microsoft.com/office/drawing/2015/06/chart">
            <c:ext xmlns:c16="http://schemas.microsoft.com/office/drawing/2014/chart" uri="{C3380CC4-5D6E-409C-BE32-E72D297353CC}">
              <c16:uniqueId val="{00000000-5A04-46A2-96D1-B190218BE5C9}"/>
            </c:ext>
          </c:extLst>
        </c:ser>
        <c:dLbls>
          <c:showLegendKey val="0"/>
          <c:showVal val="0"/>
          <c:showCatName val="0"/>
          <c:showSerName val="0"/>
          <c:showPercent val="0"/>
          <c:showBubbleSize val="0"/>
        </c:dLbls>
        <c:gapWidth val="119"/>
        <c:overlap val="-27"/>
        <c:axId val="131753472"/>
        <c:axId val="131755008"/>
      </c:barChart>
      <c:catAx>
        <c:axId val="131753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1" i="0" u="none" strike="noStrike" kern="1200" baseline="0">
                <a:solidFill>
                  <a:schemeClr val="tx1">
                    <a:lumMod val="95000"/>
                    <a:lumOff val="5000"/>
                  </a:schemeClr>
                </a:solidFill>
                <a:latin typeface="+mn-lt"/>
                <a:ea typeface="+mn-ea"/>
                <a:cs typeface="+mn-cs"/>
              </a:defRPr>
            </a:pPr>
            <a:endParaRPr lang="he-IL"/>
          </a:p>
        </c:txPr>
        <c:crossAx val="131755008"/>
        <c:crosses val="autoZero"/>
        <c:auto val="1"/>
        <c:lblAlgn val="ctr"/>
        <c:lblOffset val="100"/>
        <c:noMultiLvlLbl val="0"/>
      </c:catAx>
      <c:valAx>
        <c:axId val="131755008"/>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3175347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he-IL"/>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tx1">
                    <a:lumMod val="95000"/>
                    <a:lumOff val="5000"/>
                  </a:schemeClr>
                </a:solidFill>
                <a:latin typeface="+mn-lt"/>
                <a:ea typeface="+mn-ea"/>
                <a:cs typeface="+mn-cs"/>
              </a:defRPr>
            </a:pPr>
            <a:r>
              <a:rPr lang="he-IL" sz="3600" b="1" dirty="0">
                <a:solidFill>
                  <a:schemeClr val="tx1">
                    <a:lumMod val="95000"/>
                    <a:lumOff val="5000"/>
                  </a:schemeClr>
                </a:solidFill>
              </a:rPr>
              <a:t>נשים</a:t>
            </a:r>
            <a:endParaRPr lang="en-US" sz="3600" b="1" dirty="0">
              <a:solidFill>
                <a:schemeClr val="tx1">
                  <a:lumMod val="95000"/>
                  <a:lumOff val="5000"/>
                </a:schemeClr>
              </a:solidFill>
            </a:endParaRPr>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95000"/>
                        <a:lumOff val="5000"/>
                      </a:schemeClr>
                    </a:solidFill>
                    <a:latin typeface="+mn-lt"/>
                    <a:ea typeface="+mn-ea"/>
                    <a:cs typeface="+mn-cs"/>
                  </a:defRPr>
                </a:pPr>
                <a:endParaRPr lang="he-I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2004</c:v>
                </c:pt>
                <c:pt idx="1">
                  <c:v>2007</c:v>
                </c:pt>
                <c:pt idx="2">
                  <c:v>2013</c:v>
                </c:pt>
                <c:pt idx="3">
                  <c:v>2016</c:v>
                </c:pt>
                <c:pt idx="4">
                  <c:v>2019</c:v>
                </c:pt>
              </c:numCache>
            </c:numRef>
          </c:cat>
          <c:val>
            <c:numRef>
              <c:f>Sheet1!$B$2:$B$6</c:f>
              <c:numCache>
                <c:formatCode>0.0%</c:formatCode>
                <c:ptCount val="5"/>
                <c:pt idx="0" formatCode="0%">
                  <c:v>0.57399999999999995</c:v>
                </c:pt>
                <c:pt idx="1">
                  <c:v>0.57799999999999996</c:v>
                </c:pt>
                <c:pt idx="2">
                  <c:v>0.57399999999999995</c:v>
                </c:pt>
                <c:pt idx="3">
                  <c:v>0.58099999999999996</c:v>
                </c:pt>
                <c:pt idx="4">
                  <c:v>0.55900000000000005</c:v>
                </c:pt>
              </c:numCache>
            </c:numRef>
          </c:val>
          <c:extLst xmlns:c16r2="http://schemas.microsoft.com/office/drawing/2015/06/chart">
            <c:ext xmlns:c16="http://schemas.microsoft.com/office/drawing/2014/chart" uri="{C3380CC4-5D6E-409C-BE32-E72D297353CC}">
              <c16:uniqueId val="{00000000-5A04-46A2-96D1-B190218BE5C9}"/>
            </c:ext>
          </c:extLst>
        </c:ser>
        <c:dLbls>
          <c:showLegendKey val="0"/>
          <c:showVal val="0"/>
          <c:showCatName val="0"/>
          <c:showSerName val="0"/>
          <c:showPercent val="0"/>
          <c:showBubbleSize val="0"/>
        </c:dLbls>
        <c:gapWidth val="119"/>
        <c:overlap val="-27"/>
        <c:axId val="131852160"/>
        <c:axId val="131853696"/>
      </c:barChart>
      <c:catAx>
        <c:axId val="131852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1" i="0" u="none" strike="noStrike" kern="1200" baseline="0">
                <a:solidFill>
                  <a:schemeClr val="tx1">
                    <a:lumMod val="95000"/>
                    <a:lumOff val="5000"/>
                  </a:schemeClr>
                </a:solidFill>
                <a:latin typeface="+mn-lt"/>
                <a:ea typeface="+mn-ea"/>
                <a:cs typeface="+mn-cs"/>
              </a:defRPr>
            </a:pPr>
            <a:endParaRPr lang="he-IL"/>
          </a:p>
        </c:txPr>
        <c:crossAx val="131853696"/>
        <c:crosses val="autoZero"/>
        <c:auto val="1"/>
        <c:lblAlgn val="ctr"/>
        <c:lblOffset val="100"/>
        <c:noMultiLvlLbl val="0"/>
      </c:catAx>
      <c:valAx>
        <c:axId val="131853696"/>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3185216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he-IL"/>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a:solidFill>
                  <a:schemeClr val="tx1"/>
                </a:solid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5D3C-4D2B-B64D-C21C341A7E71}"/>
              </c:ext>
            </c:extLst>
          </c:dPt>
          <c:dPt>
            <c:idx val="1"/>
            <c:bubble3D val="0"/>
            <c:spPr>
              <a:solidFill>
                <a:schemeClr val="accent2"/>
              </a:solidFill>
              <a:ln>
                <a:solidFill>
                  <a:schemeClr val="tx1"/>
                </a:solid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4-5D3C-4D2B-B64D-C21C341A7E71}"/>
              </c:ext>
            </c:extLst>
          </c:dPt>
          <c:dPt>
            <c:idx val="2"/>
            <c:bubble3D val="0"/>
            <c:spPr>
              <a:solidFill>
                <a:schemeClr val="accent3"/>
              </a:solidFill>
              <a:ln>
                <a:solidFill>
                  <a:schemeClr val="tx1"/>
                </a:solid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5D3C-4D2B-B64D-C21C341A7E71}"/>
              </c:ext>
            </c:extLst>
          </c:dPt>
          <c:dPt>
            <c:idx val="3"/>
            <c:bubble3D val="0"/>
            <c:spPr>
              <a:solidFill>
                <a:schemeClr val="accent4"/>
              </a:solidFill>
              <a:ln>
                <a:solidFill>
                  <a:schemeClr val="tx1"/>
                </a:solid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2-5D3C-4D2B-B64D-C21C341A7E71}"/>
              </c:ext>
            </c:extLst>
          </c:dPt>
          <c:dPt>
            <c:idx val="4"/>
            <c:bubble3D val="0"/>
            <c:spPr>
              <a:solidFill>
                <a:schemeClr val="accent5"/>
              </a:solidFill>
              <a:ln>
                <a:solidFill>
                  <a:schemeClr val="tx1"/>
                </a:solid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5D3C-4D2B-B64D-C21C341A7E71}"/>
              </c:ext>
            </c:extLst>
          </c:dPt>
          <c:dLbls>
            <c:dLbl>
              <c:idx val="0"/>
              <c:layout>
                <c:manualLayout>
                  <c:x val="-1.8055555555555658E-2"/>
                  <c:y val="-5.1643192488262914E-2"/>
                </c:manualLayout>
              </c:layout>
              <c:spPr>
                <a:solidFill>
                  <a:schemeClr val="tx1"/>
                </a:solidFill>
                <a:ln>
                  <a:noFill/>
                </a:ln>
                <a:effectLst/>
              </c:spPr>
              <c:txPr>
                <a:bodyPr rot="0" spcFirstLastPara="1" vertOverflow="ellipsis" vert="horz" wrap="square" lIns="38100" tIns="19050" rIns="38100" bIns="19050" anchor="ctr" anchorCtr="0">
                  <a:noAutofit/>
                </a:bodyPr>
                <a:lstStyle/>
                <a:p>
                  <a:pPr algn="ctr">
                    <a:defRPr lang="en-US" sz="1800" b="1" i="0" u="none" strike="noStrike" kern="1200" spc="0" baseline="0">
                      <a:solidFill>
                        <a:schemeClr val="bg1"/>
                      </a:solidFill>
                      <a:latin typeface="+mn-lt"/>
                      <a:ea typeface="+mn-ea"/>
                      <a:cs typeface="+mn-cs"/>
                    </a:defRPr>
                  </a:pPr>
                  <a:endParaRPr lang="he-IL"/>
                </a:p>
              </c:tx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15455555555555556"/>
                      <c:h val="0.19550478725370596"/>
                    </c:manualLayout>
                  </c15:layout>
                </c:ext>
                <c:ext xmlns:c16="http://schemas.microsoft.com/office/drawing/2014/chart" uri="{C3380CC4-5D6E-409C-BE32-E72D297353CC}">
                  <c16:uniqueId val="{00000005-5D3C-4D2B-B64D-C21C341A7E71}"/>
                </c:ext>
              </c:extLst>
            </c:dLbl>
            <c:dLbl>
              <c:idx val="1"/>
              <c:layout>
                <c:manualLayout>
                  <c:x val="5.8333333333333334E-2"/>
                  <c:y val="-1.4084507042253521E-2"/>
                </c:manualLayout>
              </c:layout>
              <c:spPr>
                <a:solidFill>
                  <a:schemeClr val="tx1"/>
                </a:solid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bg1"/>
                      </a:solidFill>
                      <a:latin typeface="+mn-lt"/>
                      <a:ea typeface="+mn-ea"/>
                      <a:cs typeface="+mn-cs"/>
                    </a:defRPr>
                  </a:pPr>
                  <a:endParaRPr lang="he-IL"/>
                </a:p>
              </c:tx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5D3C-4D2B-B64D-C21C341A7E71}"/>
                </c:ext>
              </c:extLst>
            </c:dLbl>
            <c:dLbl>
              <c:idx val="2"/>
              <c:layout>
                <c:manualLayout>
                  <c:x val="2.5694444444444443E-2"/>
                  <c:y val="0.14553990610328635"/>
                </c:manualLayout>
              </c:layout>
              <c:spPr>
                <a:solidFill>
                  <a:schemeClr val="tx1"/>
                </a:solidFill>
                <a:ln>
                  <a:noFill/>
                </a:ln>
                <a:effectLst/>
              </c:spPr>
              <c:txPr>
                <a:bodyPr rot="0" spcFirstLastPara="1" vertOverflow="ellipsis" vert="horz" wrap="square" lIns="38100" tIns="19050" rIns="38100" bIns="19050" anchor="ctr" anchorCtr="0">
                  <a:noAutofit/>
                </a:bodyPr>
                <a:lstStyle/>
                <a:p>
                  <a:pPr algn="ctr" rtl="0">
                    <a:defRPr lang="en-US" sz="1800" b="1" i="0" u="none" strike="noStrike" kern="1200" spc="0" baseline="0">
                      <a:solidFill>
                        <a:schemeClr val="bg1"/>
                      </a:solidFill>
                      <a:latin typeface="+mn-lt"/>
                      <a:ea typeface="+mn-ea"/>
                      <a:cs typeface="+mn-cs"/>
                    </a:defRPr>
                  </a:pPr>
                  <a:endParaRPr lang="he-IL"/>
                </a:p>
              </c:tx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9.921533245844269E-2"/>
                      <c:h val="0.14833333333333334"/>
                    </c:manualLayout>
                  </c15:layout>
                </c:ext>
                <c:ext xmlns:c16="http://schemas.microsoft.com/office/drawing/2014/chart" uri="{C3380CC4-5D6E-409C-BE32-E72D297353CC}">
                  <c16:uniqueId val="{00000003-5D3C-4D2B-B64D-C21C341A7E71}"/>
                </c:ext>
              </c:extLst>
            </c:dLbl>
            <c:dLbl>
              <c:idx val="3"/>
              <c:layout>
                <c:manualLayout>
                  <c:x val="9.7222222222222224E-3"/>
                  <c:y val="4.2253521126760563E-2"/>
                </c:manualLayout>
              </c:layout>
              <c:spPr>
                <a:solidFill>
                  <a:schemeClr val="tx1">
                    <a:lumMod val="85000"/>
                    <a:lumOff val="15000"/>
                  </a:schemeClr>
                </a:solid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bg1"/>
                      </a:solidFill>
                      <a:latin typeface="+mn-lt"/>
                      <a:ea typeface="+mn-ea"/>
                      <a:cs typeface="+mn-cs"/>
                    </a:defRPr>
                  </a:pPr>
                  <a:endParaRPr lang="he-IL"/>
                </a:p>
              </c:tx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5D3C-4D2B-B64D-C21C341A7E71}"/>
                </c:ext>
              </c:extLst>
            </c:dLbl>
            <c:dLbl>
              <c:idx val="4"/>
              <c:layout>
                <c:manualLayout>
                  <c:x val="2.9166666666666667E-2"/>
                  <c:y val="0"/>
                </c:manualLayout>
              </c:layout>
              <c:spPr>
                <a:solidFill>
                  <a:schemeClr val="tx1"/>
                </a:solid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bg1"/>
                      </a:solidFill>
                      <a:latin typeface="+mn-lt"/>
                      <a:ea typeface="+mn-ea"/>
                      <a:cs typeface="+mn-cs"/>
                    </a:defRPr>
                  </a:pPr>
                  <a:endParaRPr lang="he-IL"/>
                </a:p>
              </c:tx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D3C-4D2B-B64D-C21C341A7E71}"/>
                </c:ext>
              </c:extLst>
            </c:dLbl>
            <c:txPr>
              <a:bodyPr rot="0" spcFirstLastPara="1" vertOverflow="ellipsis" vert="horz" wrap="square" lIns="38100" tIns="19050" rIns="38100" bIns="19050" anchor="ctr" anchorCtr="1">
                <a:spAutoFit/>
              </a:bodyPr>
              <a:lstStyle/>
              <a:p>
                <a:pPr>
                  <a:defRPr sz="1800" b="1" i="0" u="none" strike="noStrike" kern="1200" spc="0" baseline="0">
                    <a:solidFill>
                      <a:schemeClr val="bg1"/>
                    </a:solidFill>
                    <a:latin typeface="+mn-lt"/>
                    <a:ea typeface="+mn-ea"/>
                    <a:cs typeface="+mn-cs"/>
                  </a:defRPr>
                </a:pPr>
                <a:endParaRPr lang="he-IL"/>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Sheet1!$A$2:$A$6</c:f>
              <c:strCache>
                <c:ptCount val="5"/>
                <c:pt idx="0">
                  <c:v>בנות דתיות ופטורות</c:v>
                </c:pt>
                <c:pt idx="1">
                  <c:v>חברה ערבית ודרוזית</c:v>
                </c:pt>
                <c:pt idx="2">
                  <c:v>חרדים</c:v>
                </c:pt>
                <c:pt idx="3">
                  <c:v>אוכלוסיות מיוחדות</c:v>
                </c:pt>
                <c:pt idx="4">
                  <c:v>נוער בסיכון</c:v>
                </c:pt>
              </c:strCache>
            </c:strRef>
          </c:cat>
          <c:val>
            <c:numRef>
              <c:f>Sheet1!$B$2:$B$6</c:f>
              <c:numCache>
                <c:formatCode>General</c:formatCode>
                <c:ptCount val="5"/>
                <c:pt idx="0" formatCode="#,##0">
                  <c:v>10193</c:v>
                </c:pt>
                <c:pt idx="1">
                  <c:v>4875</c:v>
                </c:pt>
                <c:pt idx="2">
                  <c:v>1357</c:v>
                </c:pt>
                <c:pt idx="3">
                  <c:v>1139</c:v>
                </c:pt>
                <c:pt idx="4">
                  <c:v>588</c:v>
                </c:pt>
              </c:numCache>
            </c:numRef>
          </c:val>
          <c:extLst xmlns:c16r2="http://schemas.microsoft.com/office/drawing/2015/06/chart">
            <c:ext xmlns:c16="http://schemas.microsoft.com/office/drawing/2014/chart" uri="{C3380CC4-5D6E-409C-BE32-E72D297353CC}">
              <c16:uniqueId val="{00000000-5D3C-4D2B-B64D-C21C341A7E71}"/>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he-IL"/>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4"/>
    </mc:Choice>
    <mc:Fallback>
      <c:style val="4"/>
    </mc:Fallback>
  </mc:AlternateContent>
  <c:chart>
    <c:title>
      <c:layout/>
      <c:overlay val="0"/>
      <c:txPr>
        <a:bodyPr/>
        <a:lstStyle/>
        <a:p>
          <a:pPr>
            <a:defRPr>
              <a:latin typeface="Gisha" panose="020B0502040204020203" pitchFamily="34" charset="-79"/>
              <a:cs typeface="Gisha" panose="020B0502040204020203" pitchFamily="34" charset="-79"/>
            </a:defRPr>
          </a:pPr>
          <a:endParaRPr lang="he-IL"/>
        </a:p>
      </c:txPr>
    </c:title>
    <c:autoTitleDeleted val="0"/>
    <c:plotArea>
      <c:layout/>
      <c:barChart>
        <c:barDir val="col"/>
        <c:grouping val="clustered"/>
        <c:varyColors val="0"/>
        <c:ser>
          <c:idx val="0"/>
          <c:order val="0"/>
          <c:tx>
            <c:strRef>
              <c:f>גיליון1!$B$1</c:f>
              <c:strCache>
                <c:ptCount val="1"/>
                <c:pt idx="0">
                  <c:v>מספר המתנדבים הכולל בשירות האזרחי-לאומי</c:v>
                </c:pt>
              </c:strCache>
            </c:strRef>
          </c:tx>
          <c:invertIfNegative val="0"/>
          <c:dPt>
            <c:idx val="8"/>
            <c:invertIfNegative val="0"/>
            <c:bubble3D val="0"/>
            <c:spPr>
              <a:solidFill>
                <a:srgbClr val="FF5050"/>
              </a:solidFill>
            </c:spPr>
            <c:extLst xmlns:c16r2="http://schemas.microsoft.com/office/drawing/2015/06/chart">
              <c:ext xmlns:c16="http://schemas.microsoft.com/office/drawing/2014/chart" uri="{C3380CC4-5D6E-409C-BE32-E72D297353CC}">
                <c16:uniqueId val="{00000002-C960-45A2-B057-B030D0DA04F7}"/>
              </c:ext>
            </c:extLst>
          </c:dPt>
          <c:dLbls>
            <c:spPr>
              <a:noFill/>
              <a:ln>
                <a:noFill/>
              </a:ln>
              <a:effectLst/>
            </c:spPr>
            <c:txPr>
              <a:bodyPr/>
              <a:lstStyle/>
              <a:p>
                <a:pPr>
                  <a:defRPr>
                    <a:latin typeface="Heebo (גוף)"/>
                  </a:defRPr>
                </a:pPr>
                <a:endParaRPr lang="he-I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גיליון1!$A$2:$A$10</c:f>
              <c:numCache>
                <c:formatCode>General</c:formatCode>
                <c:ptCount val="9"/>
                <c:pt idx="0">
                  <c:v>2004</c:v>
                </c:pt>
                <c:pt idx="1">
                  <c:v>2005</c:v>
                </c:pt>
                <c:pt idx="2">
                  <c:v>2006</c:v>
                </c:pt>
                <c:pt idx="3">
                  <c:v>2007</c:v>
                </c:pt>
                <c:pt idx="4">
                  <c:v>2008</c:v>
                </c:pt>
                <c:pt idx="5">
                  <c:v>2009</c:v>
                </c:pt>
                <c:pt idx="6">
                  <c:v>2010</c:v>
                </c:pt>
                <c:pt idx="7">
                  <c:v>2011</c:v>
                </c:pt>
                <c:pt idx="8">
                  <c:v>2017</c:v>
                </c:pt>
              </c:numCache>
            </c:numRef>
          </c:cat>
          <c:val>
            <c:numRef>
              <c:f>גיליון1!$B$2:$B$10</c:f>
              <c:numCache>
                <c:formatCode>General</c:formatCode>
                <c:ptCount val="9"/>
                <c:pt idx="0">
                  <c:v>7524</c:v>
                </c:pt>
                <c:pt idx="1">
                  <c:v>8647</c:v>
                </c:pt>
                <c:pt idx="2">
                  <c:v>9517</c:v>
                </c:pt>
                <c:pt idx="3" formatCode="#,##0">
                  <c:v>10053</c:v>
                </c:pt>
                <c:pt idx="4" formatCode="#,##0">
                  <c:v>10193</c:v>
                </c:pt>
                <c:pt idx="5" formatCode="#,##0">
                  <c:v>11050</c:v>
                </c:pt>
                <c:pt idx="6" formatCode="#,##0">
                  <c:v>13020</c:v>
                </c:pt>
                <c:pt idx="7" formatCode="#,##0">
                  <c:v>14171</c:v>
                </c:pt>
                <c:pt idx="8" formatCode="#,##0">
                  <c:v>17500</c:v>
                </c:pt>
              </c:numCache>
            </c:numRef>
          </c:val>
          <c:extLst xmlns:c16r2="http://schemas.microsoft.com/office/drawing/2015/06/chart">
            <c:ext xmlns:c16="http://schemas.microsoft.com/office/drawing/2014/chart" uri="{C3380CC4-5D6E-409C-BE32-E72D297353CC}">
              <c16:uniqueId val="{00000000-C960-45A2-B057-B030D0DA04F7}"/>
            </c:ext>
          </c:extLst>
        </c:ser>
        <c:dLbls>
          <c:showLegendKey val="0"/>
          <c:showVal val="0"/>
          <c:showCatName val="0"/>
          <c:showSerName val="0"/>
          <c:showPercent val="0"/>
          <c:showBubbleSize val="0"/>
        </c:dLbls>
        <c:gapWidth val="150"/>
        <c:axId val="49419008"/>
        <c:axId val="49420544"/>
      </c:barChart>
      <c:catAx>
        <c:axId val="49419008"/>
        <c:scaling>
          <c:orientation val="minMax"/>
        </c:scaling>
        <c:delete val="0"/>
        <c:axPos val="b"/>
        <c:numFmt formatCode="General" sourceLinked="1"/>
        <c:majorTickMark val="out"/>
        <c:minorTickMark val="none"/>
        <c:tickLblPos val="nextTo"/>
        <c:crossAx val="49420544"/>
        <c:crosses val="autoZero"/>
        <c:auto val="1"/>
        <c:lblAlgn val="ctr"/>
        <c:lblOffset val="100"/>
        <c:noMultiLvlLbl val="0"/>
      </c:catAx>
      <c:valAx>
        <c:axId val="49420544"/>
        <c:scaling>
          <c:orientation val="minMax"/>
        </c:scaling>
        <c:delete val="0"/>
        <c:axPos val="l"/>
        <c:majorGridlines/>
        <c:numFmt formatCode="General" sourceLinked="1"/>
        <c:majorTickMark val="out"/>
        <c:minorTickMark val="none"/>
        <c:tickLblPos val="nextTo"/>
        <c:crossAx val="49419008"/>
        <c:crosses val="autoZero"/>
        <c:crossBetween val="between"/>
      </c:valAx>
    </c:plotArea>
    <c:plotVisOnly val="1"/>
    <c:dispBlanksAs val="gap"/>
    <c:showDLblsOverMax val="0"/>
  </c:chart>
  <c:txPr>
    <a:bodyPr/>
    <a:lstStyle/>
    <a:p>
      <a:pPr>
        <a:defRPr sz="1800"/>
      </a:pPr>
      <a:endParaRPr lang="he-IL"/>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a:latin typeface="Gisha" panose="020B0502040204020203" pitchFamily="34" charset="-79"/>
              <a:cs typeface="Gisha" panose="020B0502040204020203" pitchFamily="34" charset="-79"/>
            </a:defRPr>
          </a:pPr>
          <a:endParaRPr lang="he-IL"/>
        </a:p>
      </c:txPr>
    </c:title>
    <c:autoTitleDeleted val="0"/>
    <c:plotArea>
      <c:layout/>
      <c:barChart>
        <c:barDir val="col"/>
        <c:grouping val="clustered"/>
        <c:varyColors val="0"/>
        <c:ser>
          <c:idx val="0"/>
          <c:order val="0"/>
          <c:tx>
            <c:strRef>
              <c:f>גיליון1!$B$1</c:f>
              <c:strCache>
                <c:ptCount val="1"/>
                <c:pt idx="0">
                  <c:v>מתנדבים מהמגזר הערבי</c:v>
                </c:pt>
              </c:strCache>
            </c:strRef>
          </c:tx>
          <c:invertIfNegative val="0"/>
          <c:dLbls>
            <c:spPr>
              <a:noFill/>
              <a:ln>
                <a:noFill/>
              </a:ln>
              <a:effectLst/>
            </c:spPr>
            <c:txPr>
              <a:bodyPr/>
              <a:lstStyle/>
              <a:p>
                <a:pPr>
                  <a:defRPr>
                    <a:latin typeface="Calibri" panose="020F0502020204030204" pitchFamily="34" charset="0"/>
                  </a:defRPr>
                </a:pPr>
                <a:endParaRPr lang="he-I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גיליון1!$A$2:$A$7</c:f>
              <c:numCache>
                <c:formatCode>General</c:formatCode>
                <c:ptCount val="6"/>
                <c:pt idx="0">
                  <c:v>2003</c:v>
                </c:pt>
                <c:pt idx="1">
                  <c:v>2006</c:v>
                </c:pt>
                <c:pt idx="2">
                  <c:v>2008</c:v>
                </c:pt>
                <c:pt idx="3">
                  <c:v>2010</c:v>
                </c:pt>
                <c:pt idx="4">
                  <c:v>2013</c:v>
                </c:pt>
                <c:pt idx="5">
                  <c:v>2016</c:v>
                </c:pt>
              </c:numCache>
            </c:numRef>
          </c:cat>
          <c:val>
            <c:numRef>
              <c:f>גיליון1!$B$2:$B$7</c:f>
              <c:numCache>
                <c:formatCode>General</c:formatCode>
                <c:ptCount val="6"/>
                <c:pt idx="0">
                  <c:v>100</c:v>
                </c:pt>
                <c:pt idx="1">
                  <c:v>240</c:v>
                </c:pt>
                <c:pt idx="2">
                  <c:v>628</c:v>
                </c:pt>
                <c:pt idx="3">
                  <c:v>1350</c:v>
                </c:pt>
                <c:pt idx="4">
                  <c:v>3600</c:v>
                </c:pt>
                <c:pt idx="5">
                  <c:v>4500</c:v>
                </c:pt>
              </c:numCache>
            </c:numRef>
          </c:val>
          <c:extLst xmlns:c16r2="http://schemas.microsoft.com/office/drawing/2015/06/chart">
            <c:ext xmlns:c16="http://schemas.microsoft.com/office/drawing/2014/chart" uri="{C3380CC4-5D6E-409C-BE32-E72D297353CC}">
              <c16:uniqueId val="{00000000-AC1E-4F33-B3DB-B9C1BC3D5420}"/>
            </c:ext>
          </c:extLst>
        </c:ser>
        <c:dLbls>
          <c:showLegendKey val="0"/>
          <c:showVal val="0"/>
          <c:showCatName val="0"/>
          <c:showSerName val="0"/>
          <c:showPercent val="0"/>
          <c:showBubbleSize val="0"/>
        </c:dLbls>
        <c:gapWidth val="150"/>
        <c:axId val="49454464"/>
        <c:axId val="49456256"/>
      </c:barChart>
      <c:catAx>
        <c:axId val="49454464"/>
        <c:scaling>
          <c:orientation val="minMax"/>
        </c:scaling>
        <c:delete val="0"/>
        <c:axPos val="b"/>
        <c:numFmt formatCode="General" sourceLinked="1"/>
        <c:majorTickMark val="out"/>
        <c:minorTickMark val="none"/>
        <c:tickLblPos val="nextTo"/>
        <c:crossAx val="49456256"/>
        <c:crosses val="autoZero"/>
        <c:auto val="1"/>
        <c:lblAlgn val="ctr"/>
        <c:lblOffset val="100"/>
        <c:noMultiLvlLbl val="0"/>
      </c:catAx>
      <c:valAx>
        <c:axId val="49456256"/>
        <c:scaling>
          <c:orientation val="minMax"/>
        </c:scaling>
        <c:delete val="0"/>
        <c:axPos val="l"/>
        <c:majorGridlines/>
        <c:numFmt formatCode="General" sourceLinked="1"/>
        <c:majorTickMark val="out"/>
        <c:minorTickMark val="none"/>
        <c:tickLblPos val="nextTo"/>
        <c:txPr>
          <a:bodyPr/>
          <a:lstStyle/>
          <a:p>
            <a:pPr>
              <a:defRPr>
                <a:latin typeface="Calibri" panose="020F0502020204030204" pitchFamily="34" charset="0"/>
              </a:defRPr>
            </a:pPr>
            <a:endParaRPr lang="he-IL"/>
          </a:p>
        </c:txPr>
        <c:crossAx val="49454464"/>
        <c:crosses val="autoZero"/>
        <c:crossBetween val="between"/>
      </c:valAx>
    </c:plotArea>
    <c:plotVisOnly val="1"/>
    <c:dispBlanksAs val="gap"/>
    <c:showDLblsOverMax val="0"/>
  </c:chart>
  <c:txPr>
    <a:bodyPr/>
    <a:lstStyle/>
    <a:p>
      <a:pPr>
        <a:defRPr sz="1800"/>
      </a:pPr>
      <a:endParaRPr lang="he-IL"/>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צה"ל</c:v>
                </c:pt>
              </c:strCache>
            </c:strRef>
          </c:tx>
          <c:dPt>
            <c:idx val="0"/>
            <c:bubble3D val="0"/>
            <c:spPr>
              <a:solidFill>
                <a:srgbClr val="00B0F0">
                  <a:alpha val="62000"/>
                </a:srgbClr>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1-ADE6-4D31-B2FD-849B14DFD761}"/>
              </c:ext>
            </c:extLst>
          </c:dPt>
          <c:dPt>
            <c:idx val="1"/>
            <c:bubble3D val="0"/>
            <c:spPr>
              <a:solidFill>
                <a:schemeClr val="accent1">
                  <a:lumMod val="75000"/>
                  <a:alpha val="75000"/>
                </a:schemeClr>
              </a:solidFill>
              <a:ln>
                <a:solidFill>
                  <a:schemeClr val="dk1"/>
                </a:solid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2-ADE6-4D31-B2FD-849B14DFD761}"/>
              </c:ext>
            </c:extLst>
          </c:dPt>
          <c:dLbls>
            <c:dLbl>
              <c:idx val="0"/>
              <c:layout/>
              <c:tx>
                <c:rich>
                  <a:bodyPr/>
                  <a:lstStyle/>
                  <a:p>
                    <a:r>
                      <a:rPr lang="he-IL" dirty="0">
                        <a:latin typeface="Gisha" panose="020B0502040204020203" pitchFamily="34" charset="-79"/>
                        <a:cs typeface="Gisha" panose="020B0502040204020203" pitchFamily="34" charset="-79"/>
                      </a:rPr>
                      <a:t>מילואים
70%</a:t>
                    </a:r>
                  </a:p>
                </c:rich>
              </c:tx>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2473685968937979"/>
                      <c:h val="0.30765858933126317"/>
                    </c:manualLayout>
                  </c15:layout>
                </c:ext>
                <c:ext xmlns:c16="http://schemas.microsoft.com/office/drawing/2014/chart" uri="{C3380CC4-5D6E-409C-BE32-E72D297353CC}">
                  <c16:uniqueId val="{00000001-ADE6-4D31-B2FD-849B14DFD761}"/>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he-IL"/>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מילואים</c:v>
                </c:pt>
                <c:pt idx="1">
                  <c:v>סדיר</c:v>
                </c:pt>
              </c:strCache>
            </c:strRef>
          </c:cat>
          <c:val>
            <c:numRef>
              <c:f>Sheet1!$B$2:$B$3</c:f>
              <c:numCache>
                <c:formatCode>0%</c:formatCode>
                <c:ptCount val="2"/>
                <c:pt idx="0">
                  <c:v>0.7</c:v>
                </c:pt>
                <c:pt idx="1">
                  <c:v>0.3</c:v>
                </c:pt>
              </c:numCache>
            </c:numRef>
          </c:val>
          <c:extLst xmlns:c16r2="http://schemas.microsoft.com/office/drawing/2015/06/chart">
            <c:ext xmlns:c16="http://schemas.microsoft.com/office/drawing/2014/chart" uri="{C3380CC4-5D6E-409C-BE32-E72D297353CC}">
              <c16:uniqueId val="{00000000-ADE6-4D31-B2FD-849B14DFD761}"/>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he-IL"/>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7136133649375511E-2"/>
          <c:y val="9.5457248476114157E-2"/>
          <c:w val="0.96683361442854099"/>
          <c:h val="0.79612305240402648"/>
        </c:manualLayout>
      </c:layout>
      <c:barChart>
        <c:barDir val="col"/>
        <c:grouping val="clustered"/>
        <c:varyColors val="0"/>
        <c:ser>
          <c:idx val="0"/>
          <c:order val="0"/>
          <c:tx>
            <c:strRef>
              <c:f>גיליון1!$A$2</c:f>
              <c:strCache>
                <c:ptCount val="1"/>
                <c:pt idx="0">
                  <c:v> מספר בתי"ס</c:v>
                </c:pt>
              </c:strCache>
            </c:strRef>
          </c:tx>
          <c:spPr>
            <a:solidFill>
              <a:srgbClr val="ACCBF9">
                <a:lumMod val="5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he-I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גיליון1!$B$1:$D$1</c:f>
              <c:strCache>
                <c:ptCount val="3"/>
                <c:pt idx="0">
                  <c:v>קרבי</c:v>
                </c:pt>
                <c:pt idx="1">
                  <c:v>שירות משמעותי</c:v>
                </c:pt>
                <c:pt idx="2">
                  <c:v>חוסן</c:v>
                </c:pt>
              </c:strCache>
            </c:strRef>
          </c:cat>
          <c:val>
            <c:numRef>
              <c:f>גיליון1!$B$2:$D$2</c:f>
              <c:numCache>
                <c:formatCode>General</c:formatCode>
                <c:ptCount val="3"/>
                <c:pt idx="0">
                  <c:v>193</c:v>
                </c:pt>
                <c:pt idx="1">
                  <c:v>305</c:v>
                </c:pt>
                <c:pt idx="2">
                  <c:v>102</c:v>
                </c:pt>
              </c:numCache>
            </c:numRef>
          </c:val>
          <c:extLst xmlns:c16r2="http://schemas.microsoft.com/office/drawing/2015/06/chart">
            <c:ext xmlns:c16="http://schemas.microsoft.com/office/drawing/2014/chart" uri="{C3380CC4-5D6E-409C-BE32-E72D297353CC}">
              <c16:uniqueId val="{00000000-CEF1-46D9-8CAF-494B090329B2}"/>
            </c:ext>
          </c:extLst>
        </c:ser>
        <c:dLbls>
          <c:showLegendKey val="0"/>
          <c:showVal val="1"/>
          <c:showCatName val="0"/>
          <c:showSerName val="0"/>
          <c:showPercent val="0"/>
          <c:showBubbleSize val="0"/>
        </c:dLbls>
        <c:gapWidth val="150"/>
        <c:overlap val="-25"/>
        <c:axId val="51010176"/>
        <c:axId val="51578368"/>
      </c:barChart>
      <c:catAx>
        <c:axId val="5101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95000"/>
                    <a:lumOff val="5000"/>
                  </a:schemeClr>
                </a:solidFill>
                <a:latin typeface="+mn-lt"/>
                <a:ea typeface="+mn-ea"/>
                <a:cs typeface="+mn-cs"/>
              </a:defRPr>
            </a:pPr>
            <a:endParaRPr lang="he-IL"/>
          </a:p>
        </c:txPr>
        <c:crossAx val="51578368"/>
        <c:crosses val="autoZero"/>
        <c:auto val="1"/>
        <c:lblAlgn val="ctr"/>
        <c:lblOffset val="100"/>
        <c:noMultiLvlLbl val="0"/>
      </c:catAx>
      <c:valAx>
        <c:axId val="51578368"/>
        <c:scaling>
          <c:orientation val="minMax"/>
        </c:scaling>
        <c:delete val="1"/>
        <c:axPos val="l"/>
        <c:numFmt formatCode="General" sourceLinked="1"/>
        <c:majorTickMark val="none"/>
        <c:minorTickMark val="none"/>
        <c:tickLblPos val="nextTo"/>
        <c:crossAx val="510101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he-IL"/>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066213314244809E-2"/>
          <c:y val="0.17570558562992125"/>
          <c:w val="0.97257062625236357"/>
          <c:h val="0.62113338105464089"/>
        </c:manualLayout>
      </c:layout>
      <c:barChart>
        <c:barDir val="col"/>
        <c:grouping val="clustered"/>
        <c:varyColors val="0"/>
        <c:ser>
          <c:idx val="0"/>
          <c:order val="0"/>
          <c:tx>
            <c:strRef>
              <c:f>גיליון1!$B$1</c:f>
              <c:strCache>
                <c:ptCount val="1"/>
                <c:pt idx="0">
                  <c:v>תכנון מספר בתי"ס</c:v>
                </c:pt>
              </c:strCache>
            </c:strRef>
          </c:tx>
          <c:spPr>
            <a:solidFill>
              <a:srgbClr val="009999"/>
            </a:solidFill>
            <a:ln>
              <a:noFill/>
            </a:ln>
            <a:effectLst>
              <a:outerShdw blurRad="31750" dist="25400" dir="5400000" rotWithShape="0">
                <a:srgbClr val="000000">
                  <a:alpha val="50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n-lt"/>
                    <a:ea typeface="+mn-ea"/>
                    <a:cs typeface="+mn-cs"/>
                  </a:defRPr>
                </a:pPr>
                <a:endParaRPr lang="he-IL"/>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גיליון1!$A$2:$A$4</c:f>
              <c:strCache>
                <c:ptCount val="3"/>
                <c:pt idx="0">
                  <c:v>תשע"ח</c:v>
                </c:pt>
                <c:pt idx="1">
                  <c:v>תשע"ט</c:v>
                </c:pt>
                <c:pt idx="2">
                  <c:v>תש"ף</c:v>
                </c:pt>
              </c:strCache>
            </c:strRef>
          </c:cat>
          <c:val>
            <c:numRef>
              <c:f>גיליון1!$B$2:$B$4</c:f>
              <c:numCache>
                <c:formatCode>General</c:formatCode>
                <c:ptCount val="3"/>
                <c:pt idx="0">
                  <c:v>34</c:v>
                </c:pt>
                <c:pt idx="1">
                  <c:v>135</c:v>
                </c:pt>
                <c:pt idx="2">
                  <c:v>425</c:v>
                </c:pt>
              </c:numCache>
            </c:numRef>
          </c:val>
          <c:extLst xmlns:c16r2="http://schemas.microsoft.com/office/drawing/2015/06/chart">
            <c:ext xmlns:c16="http://schemas.microsoft.com/office/drawing/2014/chart" uri="{C3380CC4-5D6E-409C-BE32-E72D297353CC}">
              <c16:uniqueId val="{00000000-1B58-4C20-B1AC-C70CE4052014}"/>
            </c:ext>
          </c:extLst>
        </c:ser>
        <c:ser>
          <c:idx val="1"/>
          <c:order val="1"/>
          <c:tx>
            <c:strRef>
              <c:f>גיליון1!$C$1</c:f>
              <c:strCache>
                <c:ptCount val="1"/>
                <c:pt idx="0">
                  <c:v>ביצוע מספר בתי ספר</c:v>
                </c:pt>
              </c:strCache>
            </c:strRef>
          </c:tx>
          <c:spPr>
            <a:solidFill>
              <a:schemeClr val="accent2"/>
            </a:solidFill>
            <a:ln>
              <a:noFill/>
            </a:ln>
            <a:effectLst>
              <a:outerShdw blurRad="31750" dist="25400" dir="5400000" rotWithShape="0">
                <a:srgbClr val="000000">
                  <a:alpha val="50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95000"/>
                        <a:lumOff val="5000"/>
                      </a:schemeClr>
                    </a:solidFill>
                    <a:latin typeface="+mn-lt"/>
                    <a:ea typeface="+mn-ea"/>
                    <a:cs typeface="+mn-cs"/>
                  </a:defRPr>
                </a:pPr>
                <a:endParaRPr lang="he-IL"/>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גיליון1!$A$2:$A$4</c:f>
              <c:strCache>
                <c:ptCount val="3"/>
                <c:pt idx="0">
                  <c:v>תשע"ח</c:v>
                </c:pt>
                <c:pt idx="1">
                  <c:v>תשע"ט</c:v>
                </c:pt>
                <c:pt idx="2">
                  <c:v>תש"ף</c:v>
                </c:pt>
              </c:strCache>
            </c:strRef>
          </c:cat>
          <c:val>
            <c:numRef>
              <c:f>גיליון1!$C$2:$C$4</c:f>
              <c:numCache>
                <c:formatCode>General</c:formatCode>
                <c:ptCount val="3"/>
                <c:pt idx="0">
                  <c:v>173</c:v>
                </c:pt>
                <c:pt idx="1">
                  <c:v>398</c:v>
                </c:pt>
              </c:numCache>
            </c:numRef>
          </c:val>
          <c:extLst xmlns:c16r2="http://schemas.microsoft.com/office/drawing/2015/06/chart">
            <c:ext xmlns:c16="http://schemas.microsoft.com/office/drawing/2014/chart" uri="{C3380CC4-5D6E-409C-BE32-E72D297353CC}">
              <c16:uniqueId val="{00000001-1B58-4C20-B1AC-C70CE4052014}"/>
            </c:ext>
          </c:extLst>
        </c:ser>
        <c:dLbls>
          <c:dLblPos val="outEnd"/>
          <c:showLegendKey val="0"/>
          <c:showVal val="1"/>
          <c:showCatName val="0"/>
          <c:showSerName val="0"/>
          <c:showPercent val="0"/>
          <c:showBubbleSize val="0"/>
        </c:dLbls>
        <c:gapWidth val="100"/>
        <c:overlap val="-24"/>
        <c:axId val="1759872"/>
        <c:axId val="1765760"/>
      </c:barChart>
      <c:catAx>
        <c:axId val="175987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he-IL"/>
          </a:p>
        </c:txPr>
        <c:crossAx val="1765760"/>
        <c:crosses val="autoZero"/>
        <c:auto val="1"/>
        <c:lblAlgn val="ctr"/>
        <c:lblOffset val="100"/>
        <c:noMultiLvlLbl val="0"/>
      </c:catAx>
      <c:valAx>
        <c:axId val="176576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he-IL"/>
          </a:p>
        </c:txPr>
        <c:crossAx val="17598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he-IL"/>
        </a:p>
      </c:txPr>
    </c:legend>
    <c:plotVisOnly val="1"/>
    <c:dispBlanksAs val="gap"/>
    <c:showDLblsOverMax val="0"/>
  </c:chart>
  <c:spPr>
    <a:noFill/>
    <a:ln>
      <a:noFill/>
    </a:ln>
    <a:effectLst/>
  </c:spPr>
  <c:txPr>
    <a:bodyPr/>
    <a:lstStyle/>
    <a:p>
      <a:pPr>
        <a:defRPr/>
      </a:pPr>
      <a:endParaRPr lang="he-IL"/>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cap="none" spc="50" normalizeH="0" baseline="0">
                <a:solidFill>
                  <a:schemeClr val="tx1">
                    <a:lumMod val="65000"/>
                    <a:lumOff val="35000"/>
                  </a:schemeClr>
                </a:solidFill>
                <a:latin typeface="+mj-lt"/>
                <a:ea typeface="+mj-ea"/>
                <a:cs typeface="+mj-cs"/>
              </a:defRPr>
            </a:pPr>
            <a:r>
              <a:rPr lang="he-IL" sz="3200" b="1" dirty="0">
                <a:latin typeface="Gisha" panose="020B0502040204020203" pitchFamily="34" charset="-79"/>
                <a:cs typeface="Gisha" panose="020B0502040204020203" pitchFamily="34" charset="-79"/>
              </a:rPr>
              <a:t>שיעורי גיוס - בנים בנות</a:t>
            </a:r>
            <a:endParaRPr lang="en-US" sz="3200" b="1" dirty="0">
              <a:latin typeface="Gisha" panose="020B0502040204020203" pitchFamily="34" charset="-79"/>
              <a:cs typeface="Gisha" panose="020B0502040204020203" pitchFamily="34" charset="-79"/>
            </a:endParaRPr>
          </a:p>
        </c:rich>
      </c:tx>
      <c:layout/>
      <c:overlay val="0"/>
      <c:spPr>
        <a:solidFill>
          <a:schemeClr val="bg1"/>
        </a:solidFill>
        <a:ln>
          <a:noFill/>
        </a:ln>
        <a:effectLst/>
      </c:spPr>
    </c:title>
    <c:autoTitleDeleted val="0"/>
    <c:plotArea>
      <c:layout/>
      <c:barChart>
        <c:barDir val="col"/>
        <c:grouping val="clustered"/>
        <c:varyColors val="0"/>
        <c:ser>
          <c:idx val="0"/>
          <c:order val="0"/>
          <c:tx>
            <c:strRef>
              <c:f>Sheet1!$B$1</c:f>
              <c:strCache>
                <c:ptCount val="1"/>
                <c:pt idx="0">
                  <c:v>גברים</c:v>
                </c:pt>
              </c:strCache>
            </c:strRef>
          </c:tx>
          <c:spPr>
            <a:solidFill>
              <a:schemeClr val="accent2">
                <a:lumMod val="75000"/>
                <a:alpha val="70000"/>
              </a:schemeClr>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he-IL"/>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Sheet1!$A$2:$A$6</c:f>
              <c:numCache>
                <c:formatCode>General</c:formatCode>
                <c:ptCount val="5"/>
                <c:pt idx="0">
                  <c:v>2008</c:v>
                </c:pt>
                <c:pt idx="1">
                  <c:v>2012</c:v>
                </c:pt>
                <c:pt idx="2">
                  <c:v>2016</c:v>
                </c:pt>
                <c:pt idx="3">
                  <c:v>2018</c:v>
                </c:pt>
                <c:pt idx="4">
                  <c:v>2019</c:v>
                </c:pt>
              </c:numCache>
            </c:numRef>
          </c:cat>
          <c:val>
            <c:numRef>
              <c:f>Sheet1!$B$2:$B$6</c:f>
              <c:numCache>
                <c:formatCode>0.00%</c:formatCode>
                <c:ptCount val="5"/>
                <c:pt idx="0" formatCode="0%">
                  <c:v>0.74299999999999999</c:v>
                </c:pt>
                <c:pt idx="1">
                  <c:v>0.746</c:v>
                </c:pt>
                <c:pt idx="2">
                  <c:v>0.71899999999999997</c:v>
                </c:pt>
                <c:pt idx="3">
                  <c:v>0.71099999999999997</c:v>
                </c:pt>
                <c:pt idx="4">
                  <c:v>0.68899999999999995</c:v>
                </c:pt>
              </c:numCache>
            </c:numRef>
          </c:val>
          <c:extLst xmlns:c16r2="http://schemas.microsoft.com/office/drawing/2015/06/chart">
            <c:ext xmlns:c16="http://schemas.microsoft.com/office/drawing/2014/chart" uri="{C3380CC4-5D6E-409C-BE32-E72D297353CC}">
              <c16:uniqueId val="{00000000-BD48-4D53-AF06-C81DAD608964}"/>
            </c:ext>
          </c:extLst>
        </c:ser>
        <c:ser>
          <c:idx val="1"/>
          <c:order val="1"/>
          <c:tx>
            <c:strRef>
              <c:f>Sheet1!$C$1</c:f>
              <c:strCache>
                <c:ptCount val="1"/>
                <c:pt idx="0">
                  <c:v>נשים</c:v>
                </c:pt>
              </c:strCache>
            </c:strRef>
          </c:tx>
          <c:spPr>
            <a:solidFill>
              <a:srgbClr val="FF3399">
                <a:alpha val="70000"/>
              </a:srgbClr>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he-IL"/>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Sheet1!$A$2:$A$6</c:f>
              <c:numCache>
                <c:formatCode>General</c:formatCode>
                <c:ptCount val="5"/>
                <c:pt idx="0">
                  <c:v>2008</c:v>
                </c:pt>
                <c:pt idx="1">
                  <c:v>2012</c:v>
                </c:pt>
                <c:pt idx="2">
                  <c:v>2016</c:v>
                </c:pt>
                <c:pt idx="3">
                  <c:v>2018</c:v>
                </c:pt>
                <c:pt idx="4">
                  <c:v>2019</c:v>
                </c:pt>
              </c:numCache>
            </c:numRef>
          </c:cat>
          <c:val>
            <c:numRef>
              <c:f>Sheet1!$C$2:$C$6</c:f>
              <c:numCache>
                <c:formatCode>0%</c:formatCode>
                <c:ptCount val="5"/>
                <c:pt idx="0" formatCode="0.00%">
                  <c:v>0.57799999999999996</c:v>
                </c:pt>
                <c:pt idx="1">
                  <c:v>0.57999999999999996</c:v>
                </c:pt>
                <c:pt idx="2" formatCode="0.00%">
                  <c:v>0.58099999999999996</c:v>
                </c:pt>
                <c:pt idx="3" formatCode="0.00%">
                  <c:v>0.57699999999999996</c:v>
                </c:pt>
                <c:pt idx="4" formatCode="0.00%">
                  <c:v>0.55900000000000005</c:v>
                </c:pt>
              </c:numCache>
            </c:numRef>
          </c:val>
          <c:extLst xmlns:c16r2="http://schemas.microsoft.com/office/drawing/2015/06/chart">
            <c:ext xmlns:c16="http://schemas.microsoft.com/office/drawing/2014/chart" uri="{C3380CC4-5D6E-409C-BE32-E72D297353CC}">
              <c16:uniqueId val="{00000001-BD48-4D53-AF06-C81DAD608964}"/>
            </c:ext>
          </c:extLst>
        </c:ser>
        <c:dLbls>
          <c:dLblPos val="inEnd"/>
          <c:showLegendKey val="0"/>
          <c:showVal val="1"/>
          <c:showCatName val="0"/>
          <c:showSerName val="0"/>
          <c:showPercent val="0"/>
          <c:showBubbleSize val="0"/>
        </c:dLbls>
        <c:gapWidth val="80"/>
        <c:overlap val="25"/>
        <c:axId val="54584448"/>
        <c:axId val="54585984"/>
      </c:barChart>
      <c:catAx>
        <c:axId val="54584448"/>
        <c:scaling>
          <c:orientation val="minMax"/>
        </c:scaling>
        <c:delete val="0"/>
        <c:axPos val="b"/>
        <c:numFmt formatCode="General" sourceLinked="1"/>
        <c:majorTickMark val="none"/>
        <c:minorTickMark val="none"/>
        <c:tickLblPos val="nextTo"/>
        <c:spPr>
          <a:solidFill>
            <a:schemeClr val="bg1"/>
          </a:solid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cap="none" spc="20" normalizeH="0" baseline="0">
                <a:solidFill>
                  <a:schemeClr val="tx1">
                    <a:lumMod val="65000"/>
                    <a:lumOff val="35000"/>
                  </a:schemeClr>
                </a:solidFill>
                <a:latin typeface="+mn-lt"/>
                <a:ea typeface="+mn-ea"/>
                <a:cs typeface="+mn-cs"/>
              </a:defRPr>
            </a:pPr>
            <a:endParaRPr lang="he-IL"/>
          </a:p>
        </c:txPr>
        <c:crossAx val="54585984"/>
        <c:crosses val="autoZero"/>
        <c:auto val="1"/>
        <c:lblAlgn val="ctr"/>
        <c:lblOffset val="100"/>
        <c:noMultiLvlLbl val="0"/>
      </c:catAx>
      <c:valAx>
        <c:axId val="54585984"/>
        <c:scaling>
          <c:orientation val="minMax"/>
        </c:scaling>
        <c:delete val="1"/>
        <c:axPos val="l"/>
        <c:majorGridlines>
          <c:spPr>
            <a:ln w="9525" cap="flat" cmpd="sng" algn="ctr">
              <a:solidFill>
                <a:schemeClr val="tx1">
                  <a:lumMod val="5000"/>
                  <a:lumOff val="95000"/>
                </a:schemeClr>
              </a:solidFill>
              <a:round/>
            </a:ln>
            <a:effectLst/>
          </c:spPr>
        </c:majorGridlines>
        <c:numFmt formatCode="0%" sourceLinked="1"/>
        <c:majorTickMark val="none"/>
        <c:minorTickMark val="none"/>
        <c:tickLblPos val="nextTo"/>
        <c:crossAx val="545844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he-IL"/>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he-IL"/>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גיליון1!$B$1</c:f>
              <c:strCache>
                <c:ptCount val="1"/>
                <c:pt idx="0">
                  <c:v>צפי חומש</c:v>
                </c:pt>
              </c:strCache>
            </c:strRef>
          </c:tx>
          <c:spPr>
            <a:solidFill>
              <a:schemeClr val="bg2">
                <a:lumMod val="50000"/>
              </a:schemeClr>
            </a:solidFill>
            <a:ln>
              <a:noFill/>
            </a:ln>
            <a:effectLst/>
          </c:spPr>
          <c:invertIfNegative val="0"/>
          <c:dLbls>
            <c:spPr>
              <a:noFill/>
              <a:ln>
                <a:noFill/>
              </a:ln>
              <a:effectLst/>
            </c:spPr>
            <c:txPr>
              <a:bodyPr rot="0" vert="horz"/>
              <a:lstStyle/>
              <a:p>
                <a:pPr>
                  <a:defRPr/>
                </a:pPr>
                <a:endParaRPr lang="he-I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גיליון1!$A$2:$A$6</c:f>
              <c:strCache>
                <c:ptCount val="5"/>
                <c:pt idx="0">
                  <c:v>תשע"ו</c:v>
                </c:pt>
                <c:pt idx="1">
                  <c:v>תשע"ז</c:v>
                </c:pt>
                <c:pt idx="2">
                  <c:v>תשע"ח</c:v>
                </c:pt>
                <c:pt idx="3">
                  <c:v>תשע"ט</c:v>
                </c:pt>
                <c:pt idx="4">
                  <c:v>תש"ף</c:v>
                </c:pt>
              </c:strCache>
            </c:strRef>
          </c:cat>
          <c:val>
            <c:numRef>
              <c:f>גיליון1!$B$2:$B$6</c:f>
              <c:numCache>
                <c:formatCode>General</c:formatCode>
                <c:ptCount val="5"/>
                <c:pt idx="0">
                  <c:v>217</c:v>
                </c:pt>
                <c:pt idx="1">
                  <c:v>654</c:v>
                </c:pt>
                <c:pt idx="2">
                  <c:v>700</c:v>
                </c:pt>
                <c:pt idx="3">
                  <c:v>750</c:v>
                </c:pt>
                <c:pt idx="4">
                  <c:v>798</c:v>
                </c:pt>
              </c:numCache>
            </c:numRef>
          </c:val>
          <c:extLst xmlns:c16r2="http://schemas.microsoft.com/office/drawing/2015/06/chart">
            <c:ext xmlns:c16="http://schemas.microsoft.com/office/drawing/2014/chart" uri="{C3380CC4-5D6E-409C-BE32-E72D297353CC}">
              <c16:uniqueId val="{00000000-6D36-4BED-ADAD-F8443C8C718E}"/>
            </c:ext>
          </c:extLst>
        </c:ser>
        <c:dLbls>
          <c:showLegendKey val="0"/>
          <c:showVal val="1"/>
          <c:showCatName val="0"/>
          <c:showSerName val="0"/>
          <c:showPercent val="0"/>
          <c:showBubbleSize val="0"/>
        </c:dLbls>
        <c:gapWidth val="150"/>
        <c:axId val="97938048"/>
        <c:axId val="97969664"/>
        <c:extLst xmlns:c16r2="http://schemas.microsoft.com/office/drawing/2015/06/chart">
          <c:ext xmlns:c15="http://schemas.microsoft.com/office/drawing/2012/chart" uri="{02D57815-91ED-43cb-92C2-25804820EDAC}">
            <c15:filteredBarSeries>
              <c15:ser>
                <c:idx val="1"/>
                <c:order val="1"/>
                <c:tx>
                  <c:strRef>
                    <c:extLst>
                      <c:ext uri="{02D57815-91ED-43cb-92C2-25804820EDAC}">
                        <c15:formulaRef>
                          <c15:sqref>גיליון1!#REF!</c15:sqref>
                        </c15:formulaRef>
                      </c:ext>
                    </c:extLst>
                    <c:strCache>
                      <c:ptCount val="1"/>
                      <c:pt idx="0">
                        <c:v>#REF!</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IL"/>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גיליון1!$A$2:$A$6</c15:sqref>
                        </c15:formulaRef>
                      </c:ext>
                    </c:extLst>
                    <c:strCache>
                      <c:ptCount val="5"/>
                      <c:pt idx="0">
                        <c:v>תשע"ו</c:v>
                      </c:pt>
                      <c:pt idx="1">
                        <c:v>תשע"ז</c:v>
                      </c:pt>
                      <c:pt idx="2">
                        <c:v>תשע"ח</c:v>
                      </c:pt>
                      <c:pt idx="3">
                        <c:v>תשע"ט</c:v>
                      </c:pt>
                      <c:pt idx="4">
                        <c:v>תש"ף</c:v>
                      </c:pt>
                    </c:strCache>
                  </c:strRef>
                </c:cat>
                <c:val>
                  <c:numRef>
                    <c:extLst>
                      <c:ext uri="{02D57815-91ED-43cb-92C2-25804820EDAC}">
                        <c15:formulaRef>
                          <c15:sqref>גיליון1!#REF!</c15:sqref>
                        </c15:formulaRef>
                      </c:ext>
                    </c:extLst>
                    <c:numCache>
                      <c:formatCode>General</c:formatCode>
                      <c:ptCount val="1"/>
                      <c:pt idx="0">
                        <c:v>1</c:v>
                      </c:pt>
                    </c:numCache>
                  </c:numRef>
                </c:val>
                <c:extLst>
                  <c:ext xmlns:c16="http://schemas.microsoft.com/office/drawing/2014/chart" uri="{C3380CC4-5D6E-409C-BE32-E72D297353CC}">
                    <c16:uniqueId val="{00000001-6D36-4BED-ADAD-F8443C8C718E}"/>
                  </c:ext>
                </c:extLst>
              </c15:ser>
            </c15:filteredBarSeries>
          </c:ext>
        </c:extLst>
      </c:barChart>
      <c:catAx>
        <c:axId val="97938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he-IL"/>
          </a:p>
        </c:txPr>
        <c:crossAx val="97969664"/>
        <c:crosses val="autoZero"/>
        <c:auto val="1"/>
        <c:lblAlgn val="ctr"/>
        <c:lblOffset val="100"/>
        <c:noMultiLvlLbl val="0"/>
      </c:catAx>
      <c:valAx>
        <c:axId val="97969664"/>
        <c:scaling>
          <c:orientation val="minMax"/>
        </c:scaling>
        <c:delete val="1"/>
        <c:axPos val="l"/>
        <c:numFmt formatCode="General" sourceLinked="1"/>
        <c:majorTickMark val="none"/>
        <c:minorTickMark val="none"/>
        <c:tickLblPos val="nextTo"/>
        <c:crossAx val="97938048"/>
        <c:crosses val="autoZero"/>
        <c:crossBetween val="between"/>
      </c:valAx>
      <c:spPr>
        <a:noFill/>
        <a:ln>
          <a:noFill/>
        </a:ln>
        <a:effectLst/>
      </c:spPr>
    </c:plotArea>
    <c:plotVisOnly val="1"/>
    <c:dispBlanksAs val="gap"/>
    <c:showDLblsOverMax val="0"/>
  </c:chart>
  <c:spPr>
    <a:noFill/>
    <a:ln>
      <a:noFill/>
    </a:ln>
    <a:effectLst/>
  </c:spPr>
  <c:txPr>
    <a:bodyPr/>
    <a:lstStyle/>
    <a:p>
      <a:pPr>
        <a:defRPr sz="1800" b="1"/>
      </a:pPr>
      <a:endParaRPr lang="he-IL"/>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גיליון1!$B$1</c:f>
              <c:strCache>
                <c:ptCount val="1"/>
                <c:pt idx="0">
                  <c:v>עמודה1</c:v>
                </c:pt>
              </c:strCache>
            </c:strRef>
          </c:tx>
          <c:spPr>
            <a:solidFill>
              <a:schemeClr val="bg2">
                <a:lumMod val="50000"/>
              </a:schemeClr>
            </a:solidFill>
            <a:ln>
              <a:noFill/>
            </a:ln>
            <a:effectLst/>
          </c:spPr>
          <c:invertIfNegative val="0"/>
          <c:dLbls>
            <c:dLbl>
              <c:idx val="0"/>
              <c:layout/>
              <c:tx>
                <c:rich>
                  <a:bodyPr/>
                  <a:lstStyle/>
                  <a:p>
                    <a:r>
                      <a:rPr lang="en-US" dirty="0"/>
                      <a:t>5</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FAFA-4A1D-9002-90EB669EEBF8}"/>
                </c:ext>
              </c:extLst>
            </c:dLbl>
            <c:dLbl>
              <c:idx val="1"/>
              <c:layout/>
              <c:tx>
                <c:rich>
                  <a:bodyPr/>
                  <a:lstStyle/>
                  <a:p>
                    <a:r>
                      <a:rPr lang="en-US" dirty="0"/>
                      <a:t>7</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AFA-4A1D-9002-90EB669EEBF8}"/>
                </c:ext>
              </c:extLst>
            </c:dLbl>
            <c:dLbl>
              <c:idx val="2"/>
              <c:layout/>
              <c:tx>
                <c:rich>
                  <a:bodyPr/>
                  <a:lstStyle/>
                  <a:p>
                    <a:r>
                      <a:rPr lang="en-US"/>
                      <a:t>10</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FAFA-4A1D-9002-90EB669EEBF8}"/>
                </c:ext>
              </c:extLst>
            </c:dLbl>
            <c:dLbl>
              <c:idx val="3"/>
              <c:layout/>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a:t>11</a:t>
                    </a:r>
                  </a:p>
                </c:rich>
              </c:tx>
              <c:numFmt formatCode="General" sourceLinked="0"/>
              <c:spPr>
                <a:solidFill>
                  <a:schemeClr val="bg1"/>
                </a:solidFill>
                <a:ln>
                  <a:noFill/>
                </a:ln>
                <a:effectLst/>
              </c:sp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AFA-4A1D-9002-90EB669EEBF8}"/>
                </c:ext>
              </c:extLst>
            </c:dLbl>
            <c:dLbl>
              <c:idx val="4"/>
              <c:layout/>
              <c:tx>
                <c:rich>
                  <a:bodyPr/>
                  <a:lstStyle/>
                  <a:p>
                    <a:r>
                      <a:rPr lang="en-US"/>
                      <a:t>55</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FAFA-4A1D-9002-90EB669EEBF8}"/>
                </c:ext>
              </c:extLst>
            </c:dLbl>
            <c:spPr>
              <a:solidFill>
                <a:schemeClr val="bg1"/>
              </a:solid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he-I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גיליון1!$A$2:$A$7</c:f>
              <c:strCache>
                <c:ptCount val="6"/>
                <c:pt idx="0">
                  <c:v>ירושלים</c:v>
                </c:pt>
                <c:pt idx="1">
                  <c:v>חיפה</c:v>
                </c:pt>
                <c:pt idx="2">
                  <c:v>צפון</c:v>
                </c:pt>
                <c:pt idx="3">
                  <c:v>דרום</c:v>
                </c:pt>
                <c:pt idx="4">
                  <c:v>תל אביב</c:v>
                </c:pt>
                <c:pt idx="5">
                  <c:v>מרכז</c:v>
                </c:pt>
              </c:strCache>
            </c:strRef>
          </c:cat>
          <c:val>
            <c:numRef>
              <c:f>גיליון1!$B$2:$B$7</c:f>
              <c:numCache>
                <c:formatCode>General</c:formatCode>
                <c:ptCount val="6"/>
                <c:pt idx="0">
                  <c:v>5</c:v>
                </c:pt>
                <c:pt idx="1">
                  <c:v>7</c:v>
                </c:pt>
                <c:pt idx="2">
                  <c:v>10</c:v>
                </c:pt>
                <c:pt idx="3">
                  <c:v>11</c:v>
                </c:pt>
                <c:pt idx="4">
                  <c:v>55</c:v>
                </c:pt>
                <c:pt idx="5">
                  <c:v>56</c:v>
                </c:pt>
              </c:numCache>
            </c:numRef>
          </c:val>
          <c:extLst xmlns:c16r2="http://schemas.microsoft.com/office/drawing/2015/06/chart">
            <c:ext xmlns:c16="http://schemas.microsoft.com/office/drawing/2014/chart" uri="{C3380CC4-5D6E-409C-BE32-E72D297353CC}">
              <c16:uniqueId val="{00000000-565B-4AA3-A1F2-B7560B6EBEBF}"/>
            </c:ext>
          </c:extLst>
        </c:ser>
        <c:dLbls>
          <c:showLegendKey val="0"/>
          <c:showVal val="1"/>
          <c:showCatName val="0"/>
          <c:showSerName val="0"/>
          <c:showPercent val="0"/>
          <c:showBubbleSize val="0"/>
        </c:dLbls>
        <c:gapWidth val="150"/>
        <c:overlap val="-25"/>
        <c:axId val="93813760"/>
        <c:axId val="93836032"/>
      </c:barChart>
      <c:catAx>
        <c:axId val="93813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he-IL"/>
          </a:p>
        </c:txPr>
        <c:crossAx val="93836032"/>
        <c:crosses val="autoZero"/>
        <c:auto val="1"/>
        <c:lblAlgn val="ctr"/>
        <c:lblOffset val="100"/>
        <c:noMultiLvlLbl val="0"/>
      </c:catAx>
      <c:valAx>
        <c:axId val="93836032"/>
        <c:scaling>
          <c:orientation val="minMax"/>
        </c:scaling>
        <c:delete val="1"/>
        <c:axPos val="l"/>
        <c:numFmt formatCode="General" sourceLinked="1"/>
        <c:majorTickMark val="none"/>
        <c:minorTickMark val="none"/>
        <c:tickLblPos val="nextTo"/>
        <c:crossAx val="93813760"/>
        <c:crosses val="autoZero"/>
        <c:crossBetween val="between"/>
      </c:valAx>
      <c:spPr>
        <a:noFill/>
        <a:ln>
          <a:noFill/>
        </a:ln>
        <a:effectLst/>
      </c:spPr>
    </c:plotArea>
    <c:plotVisOnly val="1"/>
    <c:dispBlanksAs val="gap"/>
    <c:showDLblsOverMax val="0"/>
  </c:chart>
  <c:spPr>
    <a:noFill/>
    <a:ln>
      <a:noFill/>
    </a:ln>
    <a:effectLst/>
  </c:spPr>
  <c:txPr>
    <a:bodyPr/>
    <a:lstStyle/>
    <a:p>
      <a:pPr>
        <a:defRPr sz="1800" b="1">
          <a:solidFill>
            <a:schemeClr val="tx1"/>
          </a:solidFill>
        </a:defRPr>
      </a:pPr>
      <a:endParaRPr lang="he-IL"/>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spPr>
            <a:solidFill>
              <a:schemeClr val="accent2">
                <a:lumMod val="60000"/>
                <a:lumOff val="40000"/>
              </a:schemeClr>
            </a:solidFill>
            <a:ln>
              <a:solidFill>
                <a:schemeClr val="bg1"/>
              </a:solidFill>
            </a:ln>
            <a:effectLst>
              <a:innerShdw blurRad="114300">
                <a:schemeClr val="accent1"/>
              </a:innerShdw>
            </a:effectLst>
          </c:spPr>
          <c:invertIfNegative val="0"/>
          <c:dPt>
            <c:idx val="5"/>
            <c:invertIfNegative val="0"/>
            <c:bubble3D val="0"/>
            <c:spPr>
              <a:solidFill>
                <a:srgbClr val="00B050"/>
              </a:solidFill>
              <a:ln>
                <a:solidFill>
                  <a:schemeClr val="bg1"/>
                </a:solidFill>
              </a:ln>
              <a:effectLst>
                <a:innerShdw blurRad="114300">
                  <a:schemeClr val="accent1"/>
                </a:innerShdw>
              </a:effectLst>
            </c:spPr>
            <c:extLst xmlns:c16r2="http://schemas.microsoft.com/office/drawing/2015/06/chart">
              <c:ext xmlns:c16="http://schemas.microsoft.com/office/drawing/2014/chart" uri="{C3380CC4-5D6E-409C-BE32-E72D297353CC}">
                <c16:uniqueId val="{00000002-18E4-40F0-B034-52908545E9B7}"/>
              </c:ext>
            </c:extLst>
          </c:dPt>
          <c:dPt>
            <c:idx val="6"/>
            <c:invertIfNegative val="0"/>
            <c:bubble3D val="0"/>
            <c:spPr>
              <a:solidFill>
                <a:srgbClr val="00B050"/>
              </a:solidFill>
              <a:ln>
                <a:solidFill>
                  <a:schemeClr val="bg1"/>
                </a:solidFill>
              </a:ln>
              <a:effectLst>
                <a:innerShdw blurRad="114300">
                  <a:schemeClr val="accent1"/>
                </a:innerShdw>
              </a:effectLst>
            </c:spPr>
            <c:extLst xmlns:c16r2="http://schemas.microsoft.com/office/drawing/2015/06/chart">
              <c:ext xmlns:c16="http://schemas.microsoft.com/office/drawing/2014/chart" uri="{C3380CC4-5D6E-409C-BE32-E72D297353CC}">
                <c16:uniqueId val="{00000003-18E4-40F0-B034-52908545E9B7}"/>
              </c:ext>
            </c:extLst>
          </c:dPt>
          <c:dLbls>
            <c:dLbl>
              <c:idx val="3"/>
              <c:layout/>
              <c:tx>
                <c:rich>
                  <a:bodyPr/>
                  <a:lstStyle/>
                  <a:p>
                    <a:r>
                      <a:rPr lang="en-US"/>
                      <a:t>70.6%</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18E4-40F0-B034-52908545E9B7}"/>
                </c:ext>
              </c:extLst>
            </c:dLbl>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he-I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numRef>
              <c:f>גיליון2!$A$1:$A$7</c:f>
              <c:numCache>
                <c:formatCode>General</c:formatCode>
                <c:ptCount val="7"/>
                <c:pt idx="0">
                  <c:v>2008</c:v>
                </c:pt>
                <c:pt idx="1">
                  <c:v>2012</c:v>
                </c:pt>
                <c:pt idx="2">
                  <c:v>2016</c:v>
                </c:pt>
                <c:pt idx="3">
                  <c:v>2018</c:v>
                </c:pt>
                <c:pt idx="4">
                  <c:v>2020</c:v>
                </c:pt>
                <c:pt idx="5">
                  <c:v>2022</c:v>
                </c:pt>
                <c:pt idx="6">
                  <c:v>2024</c:v>
                </c:pt>
              </c:numCache>
            </c:numRef>
          </c:cat>
          <c:val>
            <c:numRef>
              <c:f>גיליון2!$B$1:$B$7</c:f>
              <c:numCache>
                <c:formatCode>0.0%</c:formatCode>
                <c:ptCount val="7"/>
                <c:pt idx="0">
                  <c:v>0.74299999999999999</c:v>
                </c:pt>
                <c:pt idx="1">
                  <c:v>0.746</c:v>
                </c:pt>
                <c:pt idx="2">
                  <c:v>0.71899999999999997</c:v>
                </c:pt>
                <c:pt idx="3">
                  <c:v>0.71076431790851546</c:v>
                </c:pt>
                <c:pt idx="4">
                  <c:v>0.7070613913397138</c:v>
                </c:pt>
                <c:pt idx="5">
                  <c:v>0.70712271279365435</c:v>
                </c:pt>
                <c:pt idx="6">
                  <c:v>0.70964546127287997</c:v>
                </c:pt>
              </c:numCache>
            </c:numRef>
          </c:val>
          <c:extLst xmlns:c16r2="http://schemas.microsoft.com/office/drawing/2015/06/chart">
            <c:ext xmlns:c16="http://schemas.microsoft.com/office/drawing/2014/chart" uri="{C3380CC4-5D6E-409C-BE32-E72D297353CC}">
              <c16:uniqueId val="{00000001-18E4-40F0-B034-52908545E9B7}"/>
            </c:ext>
          </c:extLst>
        </c:ser>
        <c:dLbls>
          <c:showLegendKey val="0"/>
          <c:showVal val="0"/>
          <c:showCatName val="0"/>
          <c:showSerName val="0"/>
          <c:showPercent val="0"/>
          <c:showBubbleSize val="0"/>
        </c:dLbls>
        <c:gapWidth val="164"/>
        <c:overlap val="-22"/>
        <c:axId val="129827584"/>
        <c:axId val="129829504"/>
      </c:barChart>
      <c:catAx>
        <c:axId val="129827584"/>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prstDash val="solid"/>
            <a:round/>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j-cs"/>
              </a:defRPr>
            </a:pPr>
            <a:endParaRPr lang="he-IL"/>
          </a:p>
        </c:txPr>
        <c:crossAx val="129829504"/>
        <c:crosses val="autoZero"/>
        <c:auto val="1"/>
        <c:lblAlgn val="ctr"/>
        <c:lblOffset val="100"/>
        <c:noMultiLvlLbl val="0"/>
      </c:catAx>
      <c:valAx>
        <c:axId val="129829504"/>
        <c:scaling>
          <c:orientation val="minMax"/>
        </c:scaling>
        <c:delete val="1"/>
        <c:axPos val="l"/>
        <c:numFmt formatCode="0.0%" sourceLinked="1"/>
        <c:majorTickMark val="none"/>
        <c:minorTickMark val="none"/>
        <c:tickLblPos val="nextTo"/>
        <c:crossAx val="129827584"/>
        <c:crosses val="autoZero"/>
        <c:crossBetween val="between"/>
      </c:valAx>
      <c:spPr>
        <a:noFill/>
        <a:ln>
          <a:noFill/>
        </a:ln>
        <a:effectLst/>
      </c:spPr>
    </c:plotArea>
    <c:plotVisOnly val="1"/>
    <c:dispBlanksAs val="gap"/>
    <c:showDLblsOverMax val="0"/>
  </c:chart>
  <c:spPr>
    <a:noFill/>
    <a:ln w="10000" cap="flat" cmpd="sng" algn="ctr">
      <a:noFill/>
      <a:prstDash val="solid"/>
    </a:ln>
    <a:effectLst/>
  </c:spPr>
  <c:txPr>
    <a:bodyPr/>
    <a:lstStyle/>
    <a:p>
      <a:pPr>
        <a:defRPr sz="1600" b="1">
          <a:solidFill>
            <a:schemeClr val="bg1"/>
          </a:solidFill>
        </a:defRPr>
      </a:pPr>
      <a:endParaRPr lang="he-IL"/>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6666FF"/>
            </a:solidFill>
            <a:ln>
              <a:solidFill>
                <a:schemeClr val="bg1"/>
              </a:solidFill>
            </a:ln>
            <a:effectLst>
              <a:innerShdw blurRad="114300">
                <a:schemeClr val="accent2"/>
              </a:innerShdw>
            </a:effectLst>
          </c:spPr>
          <c:invertIfNegative val="0"/>
          <c:dPt>
            <c:idx val="5"/>
            <c:invertIfNegative val="0"/>
            <c:bubble3D val="0"/>
            <c:spPr>
              <a:solidFill>
                <a:srgbClr val="00B050"/>
              </a:solidFill>
              <a:ln>
                <a:solidFill>
                  <a:schemeClr val="bg1"/>
                </a:solidFill>
              </a:ln>
              <a:effectLst>
                <a:innerShdw blurRad="114300">
                  <a:schemeClr val="accent2"/>
                </a:innerShdw>
              </a:effectLst>
            </c:spPr>
            <c:extLst xmlns:c16r2="http://schemas.microsoft.com/office/drawing/2015/06/chart">
              <c:ext xmlns:c16="http://schemas.microsoft.com/office/drawing/2014/chart" uri="{C3380CC4-5D6E-409C-BE32-E72D297353CC}">
                <c16:uniqueId val="{00000002-043D-4AF3-9F3C-F66572F4EB85}"/>
              </c:ext>
            </c:extLst>
          </c:dPt>
          <c:dPt>
            <c:idx val="6"/>
            <c:invertIfNegative val="0"/>
            <c:bubble3D val="0"/>
            <c:spPr>
              <a:solidFill>
                <a:srgbClr val="00B050"/>
              </a:solidFill>
              <a:ln>
                <a:solidFill>
                  <a:schemeClr val="bg1"/>
                </a:solidFill>
              </a:ln>
              <a:effectLst>
                <a:innerShdw blurRad="114300">
                  <a:schemeClr val="accent2"/>
                </a:innerShdw>
              </a:effectLst>
            </c:spPr>
            <c:extLst xmlns:c16r2="http://schemas.microsoft.com/office/drawing/2015/06/chart">
              <c:ext xmlns:c16="http://schemas.microsoft.com/office/drawing/2014/chart" uri="{C3380CC4-5D6E-409C-BE32-E72D297353CC}">
                <c16:uniqueId val="{00000003-043D-4AF3-9F3C-F66572F4EB85}"/>
              </c:ext>
            </c:extLst>
          </c:dPt>
          <c:dLbls>
            <c:dLbl>
              <c:idx val="3"/>
              <c:layout/>
              <c:tx>
                <c:rich>
                  <a:bodyPr/>
                  <a:lstStyle/>
                  <a:p>
                    <a:r>
                      <a:rPr lang="en-US"/>
                      <a:t>56.5%</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043D-4AF3-9F3C-F66572F4EB85}"/>
                </c:ext>
              </c:extLst>
            </c:dLbl>
            <c:spPr>
              <a:noFill/>
              <a:ln>
                <a:noFill/>
              </a:ln>
              <a:effectLst/>
            </c:spPr>
            <c:txPr>
              <a:bodyPr rot="0" vert="horz"/>
              <a:lstStyle/>
              <a:p>
                <a:pPr>
                  <a:defRPr sz="1400">
                    <a:solidFill>
                      <a:schemeClr val="tx2"/>
                    </a:solidFill>
                  </a:defRPr>
                </a:pPr>
                <a:endParaRPr lang="he-I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גיליון2!$A$1:$A$7</c:f>
              <c:numCache>
                <c:formatCode>General</c:formatCode>
                <c:ptCount val="7"/>
                <c:pt idx="0">
                  <c:v>2008</c:v>
                </c:pt>
                <c:pt idx="1">
                  <c:v>2012</c:v>
                </c:pt>
                <c:pt idx="2">
                  <c:v>2016</c:v>
                </c:pt>
                <c:pt idx="3">
                  <c:v>2018</c:v>
                </c:pt>
                <c:pt idx="4">
                  <c:v>2020</c:v>
                </c:pt>
                <c:pt idx="5">
                  <c:v>2022</c:v>
                </c:pt>
                <c:pt idx="6">
                  <c:v>2024</c:v>
                </c:pt>
              </c:numCache>
            </c:numRef>
          </c:cat>
          <c:val>
            <c:numRef>
              <c:f>גיליון2!$C$1:$C$7</c:f>
              <c:numCache>
                <c:formatCode>0.0%</c:formatCode>
                <c:ptCount val="7"/>
                <c:pt idx="0">
                  <c:v>0.5775333444680395</c:v>
                </c:pt>
                <c:pt idx="1">
                  <c:v>0.57997987553949737</c:v>
                </c:pt>
                <c:pt idx="2">
                  <c:v>0.58125070023750713</c:v>
                </c:pt>
                <c:pt idx="3">
                  <c:v>0.57724540258058821</c:v>
                </c:pt>
                <c:pt idx="4">
                  <c:v>0.57324718604650871</c:v>
                </c:pt>
                <c:pt idx="5">
                  <c:v>0.56924758913345808</c:v>
                </c:pt>
                <c:pt idx="6">
                  <c:v>0.56524769412215625</c:v>
                </c:pt>
              </c:numCache>
            </c:numRef>
          </c:val>
          <c:extLst xmlns:c16r2="http://schemas.microsoft.com/office/drawing/2015/06/chart">
            <c:ext xmlns:c16="http://schemas.microsoft.com/office/drawing/2014/chart" uri="{C3380CC4-5D6E-409C-BE32-E72D297353CC}">
              <c16:uniqueId val="{00000001-043D-4AF3-9F3C-F66572F4EB85}"/>
            </c:ext>
          </c:extLst>
        </c:ser>
        <c:dLbls>
          <c:showLegendKey val="0"/>
          <c:showVal val="0"/>
          <c:showCatName val="0"/>
          <c:showSerName val="0"/>
          <c:showPercent val="0"/>
          <c:showBubbleSize val="0"/>
        </c:dLbls>
        <c:gapWidth val="164"/>
        <c:overlap val="-22"/>
        <c:axId val="130158592"/>
        <c:axId val="130160128"/>
      </c:barChart>
      <c:catAx>
        <c:axId val="130158592"/>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vert="horz"/>
          <a:lstStyle/>
          <a:p>
            <a:pPr>
              <a:defRPr>
                <a:solidFill>
                  <a:schemeClr val="tx2"/>
                </a:solidFill>
              </a:defRPr>
            </a:pPr>
            <a:endParaRPr lang="he-IL"/>
          </a:p>
        </c:txPr>
        <c:crossAx val="130160128"/>
        <c:crosses val="autoZero"/>
        <c:auto val="1"/>
        <c:lblAlgn val="ctr"/>
        <c:lblOffset val="100"/>
        <c:noMultiLvlLbl val="0"/>
      </c:catAx>
      <c:valAx>
        <c:axId val="130160128"/>
        <c:scaling>
          <c:orientation val="minMax"/>
        </c:scaling>
        <c:delete val="1"/>
        <c:axPos val="l"/>
        <c:numFmt formatCode="0.0%" sourceLinked="1"/>
        <c:majorTickMark val="none"/>
        <c:minorTickMark val="none"/>
        <c:tickLblPos val="nextTo"/>
        <c:crossAx val="130158592"/>
        <c:crosses val="autoZero"/>
        <c:crossBetween val="between"/>
      </c:valAx>
      <c:spPr>
        <a:noFill/>
        <a:ln>
          <a:noFill/>
        </a:ln>
        <a:effectLst/>
      </c:spPr>
    </c:plotArea>
    <c:plotVisOnly val="1"/>
    <c:dispBlanksAs val="gap"/>
    <c:showDLblsOverMax val="0"/>
  </c:chart>
  <c:spPr>
    <a:noFill/>
    <a:ln>
      <a:noFill/>
    </a:ln>
    <a:effectLst/>
  </c:spPr>
  <c:txPr>
    <a:bodyPr/>
    <a:lstStyle/>
    <a:p>
      <a:pPr>
        <a:defRPr sz="1600" b="1">
          <a:solidFill>
            <a:schemeClr val="bg1"/>
          </a:solidFill>
          <a:latin typeface="+mn-lt"/>
          <a:cs typeface="+mj-cs"/>
        </a:defRPr>
      </a:pPr>
      <a:endParaRPr lang="he-IL"/>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30"/>
      <c:depthPercent val="10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גברים</c:v>
                </c:pt>
              </c:strCache>
            </c:strRef>
          </c:tx>
          <c:spPr>
            <a:solidFill>
              <a:schemeClr val="tx2">
                <a:lumMod val="60000"/>
                <a:lumOff val="40000"/>
              </a:schemeClr>
            </a:solidFill>
          </c:spPr>
          <c:dPt>
            <c:idx val="0"/>
            <c:bubble3D val="0"/>
            <c:explosion val="26"/>
            <c:spPr>
              <a:solidFill>
                <a:schemeClr val="accent2">
                  <a:lumMod val="75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40C4-427C-87B3-464EB736C57B}"/>
              </c:ext>
            </c:extLst>
          </c:dPt>
          <c:dPt>
            <c:idx val="1"/>
            <c:bubble3D val="0"/>
            <c:spPr>
              <a:solidFill>
                <a:srgbClr val="009999"/>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2-40C4-427C-87B3-464EB736C57B}"/>
              </c:ext>
            </c:extLst>
          </c:dPt>
          <c:dLbls>
            <c:dLbl>
              <c:idx val="0"/>
              <c:layout>
                <c:manualLayout>
                  <c:x val="-0.17037839020122483"/>
                  <c:y val="5.0369285234694904E-3"/>
                </c:manualLayout>
              </c:layout>
              <c:tx>
                <c:rich>
                  <a:bodyPr/>
                  <a:lstStyle/>
                  <a:p>
                    <a:r>
                      <a:rPr lang="he-IL" dirty="0">
                        <a:latin typeface="Gisha" panose="020B0502040204020203" pitchFamily="34" charset="-79"/>
                        <a:cs typeface="Gisha" panose="020B0502040204020203" pitchFamily="34" charset="-79"/>
                      </a:rPr>
                      <a:t>פטור
31%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40C4-427C-87B3-464EB736C57B}"/>
                </c:ext>
              </c:extLst>
            </c:dLbl>
            <c:dLbl>
              <c:idx val="1"/>
              <c:layout>
                <c:manualLayout>
                  <c:x val="0.20306084135316418"/>
                  <c:y val="-0.15325014605732423"/>
                </c:manualLayout>
              </c:layout>
              <c:tx>
                <c:rich>
                  <a:bodyPr/>
                  <a:lstStyle/>
                  <a:p>
                    <a:r>
                      <a:rPr lang="he-IL" dirty="0">
                        <a:latin typeface="Gisha" panose="020B0502040204020203" pitchFamily="34" charset="-79"/>
                        <a:cs typeface="Gisha" panose="020B0502040204020203" pitchFamily="34" charset="-79"/>
                      </a:rPr>
                      <a:t>גיוס
69%</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40C4-427C-87B3-464EB736C57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lumMod val="95000"/>
                      </a:schemeClr>
                    </a:solidFill>
                    <a:latin typeface="+mn-lt"/>
                    <a:ea typeface="+mn-ea"/>
                    <a:cs typeface="+mn-cs"/>
                  </a:defRPr>
                </a:pPr>
                <a:endParaRPr lang="he-IL"/>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פטור</c:v>
                </c:pt>
                <c:pt idx="1">
                  <c:v>גיוס</c:v>
                </c:pt>
              </c:strCache>
            </c:strRef>
          </c:cat>
          <c:val>
            <c:numRef>
              <c:f>Sheet1!$B$2:$B$3</c:f>
              <c:numCache>
                <c:formatCode>0.00%</c:formatCode>
                <c:ptCount val="2"/>
                <c:pt idx="0">
                  <c:v>0.313</c:v>
                </c:pt>
                <c:pt idx="1">
                  <c:v>0.68899999999999995</c:v>
                </c:pt>
              </c:numCache>
            </c:numRef>
          </c:val>
          <c:extLst xmlns:c16r2="http://schemas.microsoft.com/office/drawing/2015/06/chart">
            <c:ext xmlns:c16="http://schemas.microsoft.com/office/drawing/2014/chart" uri="{C3380CC4-5D6E-409C-BE32-E72D297353CC}">
              <c16:uniqueId val="{00000000-40C4-427C-87B3-464EB736C57B}"/>
            </c:ext>
          </c:extLst>
        </c:ser>
        <c:dLbls>
          <c:showLegendKey val="0"/>
          <c:showVal val="0"/>
          <c:showCatName val="1"/>
          <c:showSerName val="0"/>
          <c:showPercent val="1"/>
          <c:showBubbleSize val="0"/>
          <c:showLeaderLines val="1"/>
        </c:dLbls>
      </c:pie3D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he-IL"/>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0"/>
      <c:depthPercent val="10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נשים</c:v>
                </c:pt>
              </c:strCache>
            </c:strRef>
          </c:tx>
          <c:spPr>
            <a:solidFill>
              <a:srgbClr val="00B0F0"/>
            </a:solidFill>
          </c:spPr>
          <c:dPt>
            <c:idx val="0"/>
            <c:bubble3D val="0"/>
            <c:explosion val="16"/>
            <c:spPr>
              <a:solidFill>
                <a:schemeClr val="tx1">
                  <a:lumMod val="65000"/>
                  <a:lumOff val="35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4CAB-4757-976E-166B2D9D946B}"/>
              </c:ext>
            </c:extLst>
          </c:dPt>
          <c:dPt>
            <c:idx val="1"/>
            <c:bubble3D val="0"/>
            <c:spPr>
              <a:solidFill>
                <a:srgbClr val="CC0066"/>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4CAB-4757-976E-166B2D9D946B}"/>
              </c:ext>
            </c:extLst>
          </c:dPt>
          <c:dLbls>
            <c:dLbl>
              <c:idx val="0"/>
              <c:layout>
                <c:manualLayout>
                  <c:x val="-0.21465948335405452"/>
                  <c:y val="-1.7658577660727603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lumMod val="95000"/>
                          </a:schemeClr>
                        </a:solidFill>
                        <a:latin typeface="+mn-lt"/>
                        <a:ea typeface="+mn-ea"/>
                        <a:cs typeface="+mn-cs"/>
                      </a:defRPr>
                    </a:pPr>
                    <a:r>
                      <a:rPr lang="he-IL" dirty="0">
                        <a:latin typeface="Gisha" panose="020B0502040204020203" pitchFamily="34" charset="-79"/>
                        <a:cs typeface="Gisha" panose="020B0502040204020203" pitchFamily="34" charset="-79"/>
                      </a:rPr>
                      <a:t>פטור
44%</a:t>
                    </a:r>
                  </a:p>
                </c:rich>
              </c:tx>
              <c:spPr>
                <a:noFill/>
                <a:ln>
                  <a:noFill/>
                </a:ln>
                <a:effectLst/>
              </c:spPr>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11480176820002763"/>
                      <c:h val="0.23843917121281341"/>
                    </c:manualLayout>
                  </c15:layout>
                </c:ext>
                <c:ext xmlns:c16="http://schemas.microsoft.com/office/drawing/2014/chart" uri="{C3380CC4-5D6E-409C-BE32-E72D297353CC}">
                  <c16:uniqueId val="{00000001-4CAB-4757-976E-166B2D9D946B}"/>
                </c:ext>
              </c:extLst>
            </c:dLbl>
            <c:dLbl>
              <c:idx val="1"/>
              <c:layout>
                <c:manualLayout>
                  <c:x val="0.25227991237937364"/>
                  <c:y val="-0.14738043410102747"/>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lumMod val="95000"/>
                          </a:schemeClr>
                        </a:solidFill>
                        <a:latin typeface="+mn-lt"/>
                        <a:ea typeface="+mn-ea"/>
                        <a:cs typeface="+mn-cs"/>
                      </a:defRPr>
                    </a:pPr>
                    <a:r>
                      <a:rPr lang="he-IL" dirty="0">
                        <a:latin typeface="Gisha" panose="020B0502040204020203" pitchFamily="34" charset="-79"/>
                        <a:cs typeface="Gisha" panose="020B0502040204020203" pitchFamily="34" charset="-79"/>
                      </a:rPr>
                      <a:t>גיוס
56%</a:t>
                    </a:r>
                  </a:p>
                </c:rich>
              </c:tx>
              <c:spPr>
                <a:noFill/>
                <a:ln>
                  <a:noFill/>
                </a:ln>
                <a:effectLst/>
              </c:spPr>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15217295206520237"/>
                      <c:h val="0.22490840522067848"/>
                    </c:manualLayout>
                  </c15:layout>
                </c:ext>
                <c:ext xmlns:c16="http://schemas.microsoft.com/office/drawing/2014/chart" uri="{C3380CC4-5D6E-409C-BE32-E72D297353CC}">
                  <c16:uniqueId val="{00000003-4CAB-4757-976E-166B2D9D946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lumMod val="95000"/>
                      </a:schemeClr>
                    </a:solidFill>
                    <a:latin typeface="+mn-lt"/>
                    <a:ea typeface="+mn-ea"/>
                    <a:cs typeface="+mn-cs"/>
                  </a:defRPr>
                </a:pPr>
                <a:endParaRPr lang="he-IL"/>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פטור</c:v>
                </c:pt>
                <c:pt idx="1">
                  <c:v>גיוס</c:v>
                </c:pt>
              </c:strCache>
            </c:strRef>
          </c:cat>
          <c:val>
            <c:numRef>
              <c:f>Sheet1!$B$2:$B$3</c:f>
              <c:numCache>
                <c:formatCode>0.00%</c:formatCode>
                <c:ptCount val="2"/>
                <c:pt idx="0">
                  <c:v>0.441</c:v>
                </c:pt>
                <c:pt idx="1">
                  <c:v>0.55900000000000005</c:v>
                </c:pt>
              </c:numCache>
            </c:numRef>
          </c:val>
          <c:extLst xmlns:c16r2="http://schemas.microsoft.com/office/drawing/2015/06/chart">
            <c:ext xmlns:c16="http://schemas.microsoft.com/office/drawing/2014/chart" uri="{C3380CC4-5D6E-409C-BE32-E72D297353CC}">
              <c16:uniqueId val="{00000004-4CAB-4757-976E-166B2D9D946B}"/>
            </c:ext>
          </c:extLst>
        </c:ser>
        <c:dLbls>
          <c:showLegendKey val="0"/>
          <c:showVal val="0"/>
          <c:showCatName val="1"/>
          <c:showSerName val="0"/>
          <c:showPercent val="1"/>
          <c:showBubbleSize val="0"/>
          <c:showLeaderLines val="1"/>
        </c:dLbls>
      </c:pie3D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he-IL"/>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lumMod val="65000"/>
                    <a:lumOff val="35000"/>
                  </a:schemeClr>
                </a:solidFill>
                <a:latin typeface="+mn-lt"/>
                <a:ea typeface="+mn-ea"/>
                <a:cs typeface="+mn-cs"/>
              </a:defRPr>
            </a:pPr>
            <a:r>
              <a:rPr lang="he-IL" sz="3200" b="1" dirty="0">
                <a:latin typeface="Gisha" panose="020B0502040204020203" pitchFamily="34" charset="-79"/>
                <a:cs typeface="Gisha" panose="020B0502040204020203" pitchFamily="34" charset="-79"/>
              </a:rPr>
              <a:t>גברים</a:t>
            </a:r>
            <a:endParaRPr lang="en-US" sz="3200" b="1" dirty="0">
              <a:latin typeface="Gisha" panose="020B0502040204020203" pitchFamily="34" charset="-79"/>
              <a:cs typeface="Gisha" panose="020B0502040204020203" pitchFamily="34" charset="-79"/>
            </a:endParaRPr>
          </a:p>
        </c:rich>
      </c:tx>
      <c:layout>
        <c:manualLayout>
          <c:xMode val="edge"/>
          <c:yMode val="edge"/>
          <c:x val="0.7632478632478632"/>
          <c:y val="5.6559470916390853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גברים</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he-IL"/>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תורתו אמנותו</c:v>
                </c:pt>
                <c:pt idx="1">
                  <c:v>רפואי</c:v>
                </c:pt>
                <c:pt idx="2">
                  <c:v>בחו"ל</c:v>
                </c:pt>
                <c:pt idx="3">
                  <c:v>סף גיוס</c:v>
                </c:pt>
              </c:strCache>
            </c:strRef>
          </c:cat>
          <c:val>
            <c:numRef>
              <c:f>Sheet1!$B$2:$B$5</c:f>
              <c:numCache>
                <c:formatCode>0%</c:formatCode>
                <c:ptCount val="4"/>
                <c:pt idx="0" formatCode="0.00%">
                  <c:v>0.157</c:v>
                </c:pt>
                <c:pt idx="1">
                  <c:v>0.09</c:v>
                </c:pt>
                <c:pt idx="2" formatCode="0.00%">
                  <c:v>2.8000000000000001E-2</c:v>
                </c:pt>
                <c:pt idx="3" formatCode="0.00%">
                  <c:v>3.5999999999999997E-2</c:v>
                </c:pt>
              </c:numCache>
            </c:numRef>
          </c:val>
          <c:extLst xmlns:c16r2="http://schemas.microsoft.com/office/drawing/2015/06/chart">
            <c:ext xmlns:c16="http://schemas.microsoft.com/office/drawing/2014/chart" uri="{C3380CC4-5D6E-409C-BE32-E72D297353CC}">
              <c16:uniqueId val="{00000000-3CDE-404B-AF29-09C94F837206}"/>
            </c:ext>
          </c:extLst>
        </c:ser>
        <c:dLbls>
          <c:dLblPos val="outEnd"/>
          <c:showLegendKey val="0"/>
          <c:showVal val="1"/>
          <c:showCatName val="0"/>
          <c:showSerName val="0"/>
          <c:showPercent val="0"/>
          <c:showBubbleSize val="0"/>
        </c:dLbls>
        <c:gapWidth val="219"/>
        <c:overlap val="-27"/>
        <c:axId val="130969984"/>
        <c:axId val="130972672"/>
      </c:barChart>
      <c:catAx>
        <c:axId val="130969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he-IL"/>
          </a:p>
        </c:txPr>
        <c:crossAx val="130972672"/>
        <c:crosses val="autoZero"/>
        <c:auto val="1"/>
        <c:lblAlgn val="ctr"/>
        <c:lblOffset val="100"/>
        <c:noMultiLvlLbl val="0"/>
      </c:catAx>
      <c:valAx>
        <c:axId val="130972672"/>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3096998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he-IL"/>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lumMod val="65000"/>
                    <a:lumOff val="35000"/>
                  </a:schemeClr>
                </a:solidFill>
                <a:latin typeface="+mn-lt"/>
                <a:ea typeface="+mn-ea"/>
                <a:cs typeface="+mn-cs"/>
              </a:defRPr>
            </a:pPr>
            <a:r>
              <a:rPr lang="he-IL" sz="3200" b="1" dirty="0">
                <a:latin typeface="Gisha" panose="020B0502040204020203" pitchFamily="34" charset="-79"/>
                <a:cs typeface="Gisha" panose="020B0502040204020203" pitchFamily="34" charset="-79"/>
              </a:rPr>
              <a:t>נשים</a:t>
            </a:r>
            <a:endParaRPr lang="en-US" sz="3200" b="1" dirty="0">
              <a:latin typeface="Gisha" panose="020B0502040204020203" pitchFamily="34" charset="-79"/>
              <a:cs typeface="Gisha" panose="020B0502040204020203" pitchFamily="34" charset="-79"/>
            </a:endParaRPr>
          </a:p>
        </c:rich>
      </c:tx>
      <c:layout>
        <c:manualLayout>
          <c:xMode val="edge"/>
          <c:yMode val="edge"/>
          <c:x val="0.81959431200334587"/>
          <c:y val="5.6559322713244237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גברים</c:v>
                </c:pt>
              </c:strCache>
            </c:strRef>
          </c:tx>
          <c:spPr>
            <a:solidFill>
              <a:schemeClr val="tx1">
                <a:lumMod val="65000"/>
                <a:lumOff val="3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he-IL"/>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הצהרת דת</c:v>
                </c:pt>
                <c:pt idx="1">
                  <c:v>רפואי</c:v>
                </c:pt>
                <c:pt idx="2">
                  <c:v>בחו"ל</c:v>
                </c:pt>
                <c:pt idx="3">
                  <c:v>סף גיוס</c:v>
                </c:pt>
                <c:pt idx="4">
                  <c:v>נשואות</c:v>
                </c:pt>
              </c:strCache>
            </c:strRef>
          </c:cat>
          <c:val>
            <c:numRef>
              <c:f>Sheet1!$B$2:$B$6</c:f>
              <c:numCache>
                <c:formatCode>0%</c:formatCode>
                <c:ptCount val="5"/>
                <c:pt idx="0" formatCode="0.00%">
                  <c:v>0.35799999999999998</c:v>
                </c:pt>
                <c:pt idx="1">
                  <c:v>3.9E-2</c:v>
                </c:pt>
                <c:pt idx="2" formatCode="0.00%">
                  <c:v>2.4E-2</c:v>
                </c:pt>
                <c:pt idx="3" formatCode="0.00%">
                  <c:v>1.4999999999999999E-2</c:v>
                </c:pt>
                <c:pt idx="4" formatCode="0.00%">
                  <c:v>5.0000000000000001E-3</c:v>
                </c:pt>
              </c:numCache>
            </c:numRef>
          </c:val>
          <c:extLst xmlns:c16r2="http://schemas.microsoft.com/office/drawing/2015/06/chart">
            <c:ext xmlns:c16="http://schemas.microsoft.com/office/drawing/2014/chart" uri="{C3380CC4-5D6E-409C-BE32-E72D297353CC}">
              <c16:uniqueId val="{00000000-8D72-4439-A586-C6D2739C5F75}"/>
            </c:ext>
          </c:extLst>
        </c:ser>
        <c:dLbls>
          <c:dLblPos val="outEnd"/>
          <c:showLegendKey val="0"/>
          <c:showVal val="1"/>
          <c:showCatName val="0"/>
          <c:showSerName val="0"/>
          <c:showPercent val="0"/>
          <c:showBubbleSize val="0"/>
        </c:dLbls>
        <c:gapWidth val="219"/>
        <c:overlap val="-27"/>
        <c:axId val="130992768"/>
        <c:axId val="130995712"/>
      </c:barChart>
      <c:catAx>
        <c:axId val="130992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he-IL"/>
          </a:p>
        </c:txPr>
        <c:crossAx val="130995712"/>
        <c:crosses val="autoZero"/>
        <c:auto val="1"/>
        <c:lblAlgn val="ctr"/>
        <c:lblOffset val="100"/>
        <c:noMultiLvlLbl val="0"/>
      </c:catAx>
      <c:valAx>
        <c:axId val="130995712"/>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3099276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he-IL"/>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5">
                  <a:lumMod val="75000"/>
                </a:schemeClr>
              </a:solidFill>
              <a:ln>
                <a:noFill/>
              </a:ln>
              <a:effectLst/>
            </c:spPr>
            <c:extLst xmlns:c16r2="http://schemas.microsoft.com/office/drawing/2015/06/chart">
              <c:ext xmlns:c16="http://schemas.microsoft.com/office/drawing/2014/chart" uri="{C3380CC4-5D6E-409C-BE32-E72D297353CC}">
                <c16:uniqueId val="{00000003-63CF-4D25-8020-45BC8A7AE848}"/>
              </c:ext>
            </c:extLst>
          </c:dPt>
          <c:dPt>
            <c:idx val="1"/>
            <c:invertIfNegative val="0"/>
            <c:bubble3D val="0"/>
            <c:spPr>
              <a:solidFill>
                <a:schemeClr val="accent2">
                  <a:lumMod val="75000"/>
                </a:schemeClr>
              </a:solidFill>
              <a:ln>
                <a:noFill/>
              </a:ln>
              <a:effectLst/>
            </c:spPr>
            <c:extLst xmlns:c16r2="http://schemas.microsoft.com/office/drawing/2015/06/chart">
              <c:ext xmlns:c16="http://schemas.microsoft.com/office/drawing/2014/chart" uri="{C3380CC4-5D6E-409C-BE32-E72D297353CC}">
                <c16:uniqueId val="{00000004-63CF-4D25-8020-45BC8A7AE848}"/>
              </c:ext>
            </c:extLst>
          </c:dPt>
          <c:dLbls>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1">
                        <a:lumMod val="75000"/>
                        <a:lumOff val="25000"/>
                      </a:schemeClr>
                    </a:solidFill>
                    <a:latin typeface="+mn-lt"/>
                    <a:ea typeface="+mn-ea"/>
                    <a:cs typeface="+mn-cs"/>
                  </a:defRPr>
                </a:pPr>
                <a:endParaRPr lang="he-I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בנים</c:v>
                </c:pt>
                <c:pt idx="1">
                  <c:v>בנות</c:v>
                </c:pt>
              </c:strCache>
            </c:strRef>
          </c:cat>
          <c:val>
            <c:numRef>
              <c:f>Sheet1!$B$2:$B$3</c:f>
              <c:numCache>
                <c:formatCode>General</c:formatCode>
                <c:ptCount val="2"/>
                <c:pt idx="0" formatCode="#,##0">
                  <c:v>5500</c:v>
                </c:pt>
                <c:pt idx="1">
                  <c:v>2100</c:v>
                </c:pt>
              </c:numCache>
            </c:numRef>
          </c:val>
          <c:extLst xmlns:c16r2="http://schemas.microsoft.com/office/drawing/2015/06/chart">
            <c:ext xmlns:c16="http://schemas.microsoft.com/office/drawing/2014/chart" uri="{C3380CC4-5D6E-409C-BE32-E72D297353CC}">
              <c16:uniqueId val="{00000000-63CF-4D25-8020-45BC8A7AE848}"/>
            </c:ext>
          </c:extLst>
        </c:ser>
        <c:dLbls>
          <c:showLegendKey val="0"/>
          <c:showVal val="0"/>
          <c:showCatName val="0"/>
          <c:showSerName val="0"/>
          <c:showPercent val="0"/>
          <c:showBubbleSize val="0"/>
        </c:dLbls>
        <c:gapWidth val="219"/>
        <c:overlap val="-27"/>
        <c:axId val="131100672"/>
        <c:axId val="131102208"/>
      </c:barChart>
      <c:catAx>
        <c:axId val="131100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he-IL"/>
          </a:p>
        </c:txPr>
        <c:crossAx val="131102208"/>
        <c:crosses val="autoZero"/>
        <c:auto val="1"/>
        <c:lblAlgn val="ctr"/>
        <c:lblOffset val="100"/>
        <c:noMultiLvlLbl val="0"/>
      </c:catAx>
      <c:valAx>
        <c:axId val="1311022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e-IL"/>
          </a:p>
        </c:txPr>
        <c:crossAx val="13110067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he-IL"/>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04F8A0-80EB-40CF-BA36-C40E932033FF}" type="doc">
      <dgm:prSet loTypeId="urn:microsoft.com/office/officeart/2005/8/layout/pyramid3" loCatId="pyramid" qsTypeId="urn:microsoft.com/office/officeart/2005/8/quickstyle/simple1" qsCatId="simple" csTypeId="urn:microsoft.com/office/officeart/2005/8/colors/accent1_5" csCatId="accent1" phldr="1"/>
      <dgm:spPr/>
    </dgm:pt>
    <dgm:pt modelId="{D5103357-670C-4712-AAF6-CE04F2FBB9C6}">
      <dgm:prSet phldrT="[טקסט]" custT="1"/>
      <dgm:spPr/>
      <dgm:t>
        <a:bodyPr/>
        <a:lstStyle/>
        <a:p>
          <a:pPr rtl="1"/>
          <a:r>
            <a:rPr lang="he-IL" sz="3600" b="1" dirty="0">
              <a:solidFill>
                <a:schemeClr val="bg1"/>
              </a:solidFill>
              <a:latin typeface="Arial" panose="020B0604020202020204" pitchFamily="34" charset="0"/>
              <a:cs typeface="Arial" panose="020B0604020202020204" pitchFamily="34" charset="0"/>
            </a:rPr>
            <a:t>129,971</a:t>
          </a:r>
        </a:p>
      </dgm:t>
    </dgm:pt>
    <dgm:pt modelId="{E5A7849C-485E-4EF1-829A-931A1033C700}" type="parTrans" cxnId="{0A363251-0C31-40B0-B119-985D17AF2DA8}">
      <dgm:prSet/>
      <dgm:spPr/>
      <dgm:t>
        <a:bodyPr/>
        <a:lstStyle/>
        <a:p>
          <a:pPr rtl="1"/>
          <a:endParaRPr lang="he-IL">
            <a:solidFill>
              <a:schemeClr val="bg1"/>
            </a:solidFill>
          </a:endParaRPr>
        </a:p>
      </dgm:t>
    </dgm:pt>
    <dgm:pt modelId="{E87830EC-AA9A-4CDD-B07B-B3D52B33E235}" type="sibTrans" cxnId="{0A363251-0C31-40B0-B119-985D17AF2DA8}">
      <dgm:prSet/>
      <dgm:spPr/>
      <dgm:t>
        <a:bodyPr/>
        <a:lstStyle/>
        <a:p>
          <a:pPr rtl="1"/>
          <a:endParaRPr lang="he-IL">
            <a:solidFill>
              <a:schemeClr val="bg1"/>
            </a:solidFill>
          </a:endParaRPr>
        </a:p>
      </dgm:t>
    </dgm:pt>
    <dgm:pt modelId="{E4ADB657-355A-425C-86CC-803A89561C19}">
      <dgm:prSet phldrT="[טקסט]" custT="1"/>
      <dgm:spPr/>
      <dgm:t>
        <a:bodyPr/>
        <a:lstStyle/>
        <a:p>
          <a:pPr rtl="1"/>
          <a:r>
            <a:rPr lang="he-IL" sz="3600" b="1" dirty="0">
              <a:solidFill>
                <a:schemeClr val="bg1"/>
              </a:solidFill>
              <a:latin typeface="Arial" panose="020B0604020202020204" pitchFamily="34" charset="0"/>
              <a:cs typeface="Arial" panose="020B0604020202020204" pitchFamily="34" charset="0"/>
            </a:rPr>
            <a:t>98,469</a:t>
          </a:r>
          <a:endParaRPr lang="he-IL" sz="2700" b="1" dirty="0">
            <a:solidFill>
              <a:schemeClr val="bg1"/>
            </a:solidFill>
            <a:latin typeface="Arial" panose="020B0604020202020204" pitchFamily="34" charset="0"/>
            <a:cs typeface="Arial" panose="020B0604020202020204" pitchFamily="34" charset="0"/>
          </a:endParaRPr>
        </a:p>
      </dgm:t>
    </dgm:pt>
    <dgm:pt modelId="{589A5261-2147-4FB2-A814-3A35C1427DE1}" type="parTrans" cxnId="{AB86564B-A6D3-4864-A0F2-EFB586666A5D}">
      <dgm:prSet/>
      <dgm:spPr/>
      <dgm:t>
        <a:bodyPr/>
        <a:lstStyle/>
        <a:p>
          <a:pPr rtl="1"/>
          <a:endParaRPr lang="he-IL">
            <a:solidFill>
              <a:schemeClr val="bg1"/>
            </a:solidFill>
          </a:endParaRPr>
        </a:p>
      </dgm:t>
    </dgm:pt>
    <dgm:pt modelId="{1B835AF3-E926-4C6D-88CB-4FD1100F6EEA}" type="sibTrans" cxnId="{AB86564B-A6D3-4864-A0F2-EFB586666A5D}">
      <dgm:prSet/>
      <dgm:spPr/>
      <dgm:t>
        <a:bodyPr/>
        <a:lstStyle/>
        <a:p>
          <a:pPr rtl="1"/>
          <a:endParaRPr lang="he-IL">
            <a:solidFill>
              <a:schemeClr val="bg1"/>
            </a:solidFill>
          </a:endParaRPr>
        </a:p>
      </dgm:t>
    </dgm:pt>
    <dgm:pt modelId="{779441E8-B356-4361-AAEB-855786D22998}">
      <dgm:prSet phldrT="[טקסט]" custT="1"/>
      <dgm:spPr/>
      <dgm:t>
        <a:bodyPr/>
        <a:lstStyle/>
        <a:p>
          <a:pPr rtl="1"/>
          <a:r>
            <a:rPr lang="he-IL" sz="2800" b="1" dirty="0">
              <a:solidFill>
                <a:schemeClr val="bg1"/>
              </a:solidFill>
              <a:latin typeface="Arial" panose="020B0604020202020204" pitchFamily="34" charset="0"/>
              <a:cs typeface="Arial" panose="020B0604020202020204" pitchFamily="34" charset="0"/>
            </a:rPr>
            <a:t>65,007</a:t>
          </a:r>
          <a:endParaRPr lang="he-IL" sz="2000" b="1" dirty="0">
            <a:solidFill>
              <a:schemeClr val="bg1"/>
            </a:solidFill>
            <a:latin typeface="Arial" panose="020B0604020202020204" pitchFamily="34" charset="0"/>
            <a:cs typeface="Arial" panose="020B0604020202020204" pitchFamily="34" charset="0"/>
          </a:endParaRPr>
        </a:p>
      </dgm:t>
    </dgm:pt>
    <dgm:pt modelId="{5483BBF1-2BE0-4B83-B8C5-B6C8A8F92C3A}" type="parTrans" cxnId="{985D23BC-D1E8-4712-920E-3E744450E8F7}">
      <dgm:prSet/>
      <dgm:spPr/>
      <dgm:t>
        <a:bodyPr/>
        <a:lstStyle/>
        <a:p>
          <a:pPr rtl="1"/>
          <a:endParaRPr lang="he-IL">
            <a:solidFill>
              <a:schemeClr val="bg1"/>
            </a:solidFill>
          </a:endParaRPr>
        </a:p>
      </dgm:t>
    </dgm:pt>
    <dgm:pt modelId="{5B5F4847-28A7-4301-8D2E-6C5C308FADD6}" type="sibTrans" cxnId="{985D23BC-D1E8-4712-920E-3E744450E8F7}">
      <dgm:prSet/>
      <dgm:spPr/>
      <dgm:t>
        <a:bodyPr/>
        <a:lstStyle/>
        <a:p>
          <a:pPr rtl="1"/>
          <a:endParaRPr lang="he-IL">
            <a:solidFill>
              <a:schemeClr val="bg1"/>
            </a:solidFill>
          </a:endParaRPr>
        </a:p>
      </dgm:t>
    </dgm:pt>
    <dgm:pt modelId="{0094A7F3-C86D-41DC-9810-C470D316C892}">
      <dgm:prSet phldrT="[טקסט]" custT="1"/>
      <dgm:spPr/>
      <dgm:t>
        <a:bodyPr/>
        <a:lstStyle/>
        <a:p>
          <a:pPr rtl="1"/>
          <a:endParaRPr lang="he-IL" sz="2400" b="1" dirty="0">
            <a:solidFill>
              <a:schemeClr val="bg1"/>
            </a:solidFill>
          </a:endParaRPr>
        </a:p>
      </dgm:t>
    </dgm:pt>
    <dgm:pt modelId="{1C84B9F4-FB65-4CDF-8BEE-77E6AF0B8493}" type="parTrans" cxnId="{01821A3E-F4B4-420E-8D25-B2BBEF730DB0}">
      <dgm:prSet/>
      <dgm:spPr/>
      <dgm:t>
        <a:bodyPr/>
        <a:lstStyle/>
        <a:p>
          <a:pPr rtl="1"/>
          <a:endParaRPr lang="he-IL">
            <a:solidFill>
              <a:schemeClr val="bg1"/>
            </a:solidFill>
          </a:endParaRPr>
        </a:p>
      </dgm:t>
    </dgm:pt>
    <dgm:pt modelId="{C8A20DE2-3133-4A37-A6A1-62D73AEBB02E}" type="sibTrans" cxnId="{01821A3E-F4B4-420E-8D25-B2BBEF730DB0}">
      <dgm:prSet/>
      <dgm:spPr/>
      <dgm:t>
        <a:bodyPr/>
        <a:lstStyle/>
        <a:p>
          <a:pPr rtl="1"/>
          <a:endParaRPr lang="he-IL">
            <a:solidFill>
              <a:schemeClr val="bg1"/>
            </a:solidFill>
          </a:endParaRPr>
        </a:p>
      </dgm:t>
    </dgm:pt>
    <dgm:pt modelId="{9ED4652C-CE2C-46BC-828B-210E3E8FDCE1}" type="pres">
      <dgm:prSet presAssocID="{E004F8A0-80EB-40CF-BA36-C40E932033FF}" presName="Name0" presStyleCnt="0">
        <dgm:presLayoutVars>
          <dgm:dir/>
          <dgm:animLvl val="lvl"/>
          <dgm:resizeHandles val="exact"/>
        </dgm:presLayoutVars>
      </dgm:prSet>
      <dgm:spPr/>
    </dgm:pt>
    <dgm:pt modelId="{384815D1-63A4-4929-B9AF-A3EDEC9D7F9D}" type="pres">
      <dgm:prSet presAssocID="{D5103357-670C-4712-AAF6-CE04F2FBB9C6}" presName="Name8" presStyleCnt="0"/>
      <dgm:spPr/>
    </dgm:pt>
    <dgm:pt modelId="{369B813A-6175-4E63-83C9-8531F7F08CB8}" type="pres">
      <dgm:prSet presAssocID="{D5103357-670C-4712-AAF6-CE04F2FBB9C6}" presName="level" presStyleLbl="node1" presStyleIdx="0" presStyleCnt="4">
        <dgm:presLayoutVars>
          <dgm:chMax val="1"/>
          <dgm:bulletEnabled val="1"/>
        </dgm:presLayoutVars>
      </dgm:prSet>
      <dgm:spPr/>
      <dgm:t>
        <a:bodyPr/>
        <a:lstStyle/>
        <a:p>
          <a:pPr rtl="1"/>
          <a:endParaRPr lang="he-IL"/>
        </a:p>
      </dgm:t>
    </dgm:pt>
    <dgm:pt modelId="{F966315C-6675-4C61-9575-7BC155E66ED8}" type="pres">
      <dgm:prSet presAssocID="{D5103357-670C-4712-AAF6-CE04F2FBB9C6}" presName="levelTx" presStyleLbl="revTx" presStyleIdx="0" presStyleCnt="0">
        <dgm:presLayoutVars>
          <dgm:chMax val="1"/>
          <dgm:bulletEnabled val="1"/>
        </dgm:presLayoutVars>
      </dgm:prSet>
      <dgm:spPr/>
      <dgm:t>
        <a:bodyPr/>
        <a:lstStyle/>
        <a:p>
          <a:pPr rtl="1"/>
          <a:endParaRPr lang="he-IL"/>
        </a:p>
      </dgm:t>
    </dgm:pt>
    <dgm:pt modelId="{B1A9019D-63E9-4A2D-8F61-5ADEB33F34C3}" type="pres">
      <dgm:prSet presAssocID="{E4ADB657-355A-425C-86CC-803A89561C19}" presName="Name8" presStyleCnt="0"/>
      <dgm:spPr/>
    </dgm:pt>
    <dgm:pt modelId="{24662BAB-309E-4D69-AC20-0FEBA78BA261}" type="pres">
      <dgm:prSet presAssocID="{E4ADB657-355A-425C-86CC-803A89561C19}" presName="level" presStyleLbl="node1" presStyleIdx="1" presStyleCnt="4">
        <dgm:presLayoutVars>
          <dgm:chMax val="1"/>
          <dgm:bulletEnabled val="1"/>
        </dgm:presLayoutVars>
      </dgm:prSet>
      <dgm:spPr/>
      <dgm:t>
        <a:bodyPr/>
        <a:lstStyle/>
        <a:p>
          <a:pPr rtl="1"/>
          <a:endParaRPr lang="he-IL"/>
        </a:p>
      </dgm:t>
    </dgm:pt>
    <dgm:pt modelId="{5CF32A81-259F-4FBF-B1E2-83A7AF4EFFE2}" type="pres">
      <dgm:prSet presAssocID="{E4ADB657-355A-425C-86CC-803A89561C19}" presName="levelTx" presStyleLbl="revTx" presStyleIdx="0" presStyleCnt="0">
        <dgm:presLayoutVars>
          <dgm:chMax val="1"/>
          <dgm:bulletEnabled val="1"/>
        </dgm:presLayoutVars>
      </dgm:prSet>
      <dgm:spPr/>
      <dgm:t>
        <a:bodyPr/>
        <a:lstStyle/>
        <a:p>
          <a:pPr rtl="1"/>
          <a:endParaRPr lang="he-IL"/>
        </a:p>
      </dgm:t>
    </dgm:pt>
    <dgm:pt modelId="{971710D0-3C86-4B16-906B-CB2E25B3B800}" type="pres">
      <dgm:prSet presAssocID="{779441E8-B356-4361-AAEB-855786D22998}" presName="Name8" presStyleCnt="0"/>
      <dgm:spPr/>
    </dgm:pt>
    <dgm:pt modelId="{1DE4AE9D-6DD3-4F63-B149-30052B7B761B}" type="pres">
      <dgm:prSet presAssocID="{779441E8-B356-4361-AAEB-855786D22998}" presName="level" presStyleLbl="node1" presStyleIdx="2" presStyleCnt="4">
        <dgm:presLayoutVars>
          <dgm:chMax val="1"/>
          <dgm:bulletEnabled val="1"/>
        </dgm:presLayoutVars>
      </dgm:prSet>
      <dgm:spPr/>
      <dgm:t>
        <a:bodyPr/>
        <a:lstStyle/>
        <a:p>
          <a:pPr rtl="1"/>
          <a:endParaRPr lang="he-IL"/>
        </a:p>
      </dgm:t>
    </dgm:pt>
    <dgm:pt modelId="{EEB54464-F09E-43EA-95C8-873333F7D617}" type="pres">
      <dgm:prSet presAssocID="{779441E8-B356-4361-AAEB-855786D22998}" presName="levelTx" presStyleLbl="revTx" presStyleIdx="0" presStyleCnt="0">
        <dgm:presLayoutVars>
          <dgm:chMax val="1"/>
          <dgm:bulletEnabled val="1"/>
        </dgm:presLayoutVars>
      </dgm:prSet>
      <dgm:spPr/>
      <dgm:t>
        <a:bodyPr/>
        <a:lstStyle/>
        <a:p>
          <a:pPr rtl="1"/>
          <a:endParaRPr lang="he-IL"/>
        </a:p>
      </dgm:t>
    </dgm:pt>
    <dgm:pt modelId="{CD5BE4B3-312B-403A-9F5D-6E63E6FF73C4}" type="pres">
      <dgm:prSet presAssocID="{0094A7F3-C86D-41DC-9810-C470D316C892}" presName="Name8" presStyleCnt="0"/>
      <dgm:spPr/>
    </dgm:pt>
    <dgm:pt modelId="{219923E6-93AF-47A4-A700-86382C6EE235}" type="pres">
      <dgm:prSet presAssocID="{0094A7F3-C86D-41DC-9810-C470D316C892}" presName="level" presStyleLbl="node1" presStyleIdx="3" presStyleCnt="4">
        <dgm:presLayoutVars>
          <dgm:chMax val="1"/>
          <dgm:bulletEnabled val="1"/>
        </dgm:presLayoutVars>
      </dgm:prSet>
      <dgm:spPr/>
      <dgm:t>
        <a:bodyPr/>
        <a:lstStyle/>
        <a:p>
          <a:pPr rtl="1"/>
          <a:endParaRPr lang="he-IL"/>
        </a:p>
      </dgm:t>
    </dgm:pt>
    <dgm:pt modelId="{A25E0BC6-87AB-4A69-8D2C-9BA2D21CBD03}" type="pres">
      <dgm:prSet presAssocID="{0094A7F3-C86D-41DC-9810-C470D316C892}" presName="levelTx" presStyleLbl="revTx" presStyleIdx="0" presStyleCnt="0">
        <dgm:presLayoutVars>
          <dgm:chMax val="1"/>
          <dgm:bulletEnabled val="1"/>
        </dgm:presLayoutVars>
      </dgm:prSet>
      <dgm:spPr/>
      <dgm:t>
        <a:bodyPr/>
        <a:lstStyle/>
        <a:p>
          <a:pPr rtl="1"/>
          <a:endParaRPr lang="he-IL"/>
        </a:p>
      </dgm:t>
    </dgm:pt>
  </dgm:ptLst>
  <dgm:cxnLst>
    <dgm:cxn modelId="{20BA5758-1E95-4416-B493-E3E4528E59D9}" type="presOf" srcId="{E004F8A0-80EB-40CF-BA36-C40E932033FF}" destId="{9ED4652C-CE2C-46BC-828B-210E3E8FDCE1}" srcOrd="0" destOrd="0" presId="urn:microsoft.com/office/officeart/2005/8/layout/pyramid3"/>
    <dgm:cxn modelId="{985D23BC-D1E8-4712-920E-3E744450E8F7}" srcId="{E004F8A0-80EB-40CF-BA36-C40E932033FF}" destId="{779441E8-B356-4361-AAEB-855786D22998}" srcOrd="2" destOrd="0" parTransId="{5483BBF1-2BE0-4B83-B8C5-B6C8A8F92C3A}" sibTransId="{5B5F4847-28A7-4301-8D2E-6C5C308FADD6}"/>
    <dgm:cxn modelId="{0A363251-0C31-40B0-B119-985D17AF2DA8}" srcId="{E004F8A0-80EB-40CF-BA36-C40E932033FF}" destId="{D5103357-670C-4712-AAF6-CE04F2FBB9C6}" srcOrd="0" destOrd="0" parTransId="{E5A7849C-485E-4EF1-829A-931A1033C700}" sibTransId="{E87830EC-AA9A-4CDD-B07B-B3D52B33E235}"/>
    <dgm:cxn modelId="{B62C69D5-6334-4FDE-957D-37D141A5ACEE}" type="presOf" srcId="{E4ADB657-355A-425C-86CC-803A89561C19}" destId="{24662BAB-309E-4D69-AC20-0FEBA78BA261}" srcOrd="0" destOrd="0" presId="urn:microsoft.com/office/officeart/2005/8/layout/pyramid3"/>
    <dgm:cxn modelId="{1439CA80-B2C5-4E67-9126-3C784274EA43}" type="presOf" srcId="{D5103357-670C-4712-AAF6-CE04F2FBB9C6}" destId="{369B813A-6175-4E63-83C9-8531F7F08CB8}" srcOrd="0" destOrd="0" presId="urn:microsoft.com/office/officeart/2005/8/layout/pyramid3"/>
    <dgm:cxn modelId="{AB86564B-A6D3-4864-A0F2-EFB586666A5D}" srcId="{E004F8A0-80EB-40CF-BA36-C40E932033FF}" destId="{E4ADB657-355A-425C-86CC-803A89561C19}" srcOrd="1" destOrd="0" parTransId="{589A5261-2147-4FB2-A814-3A35C1427DE1}" sibTransId="{1B835AF3-E926-4C6D-88CB-4FD1100F6EEA}"/>
    <dgm:cxn modelId="{39ADB24D-AFC1-4882-9128-C0070692C9C9}" type="presOf" srcId="{E4ADB657-355A-425C-86CC-803A89561C19}" destId="{5CF32A81-259F-4FBF-B1E2-83A7AF4EFFE2}" srcOrd="1" destOrd="0" presId="urn:microsoft.com/office/officeart/2005/8/layout/pyramid3"/>
    <dgm:cxn modelId="{AA146161-43F7-456B-A399-DAD0A680B743}" type="presOf" srcId="{0094A7F3-C86D-41DC-9810-C470D316C892}" destId="{219923E6-93AF-47A4-A700-86382C6EE235}" srcOrd="0" destOrd="0" presId="urn:microsoft.com/office/officeart/2005/8/layout/pyramid3"/>
    <dgm:cxn modelId="{01821A3E-F4B4-420E-8D25-B2BBEF730DB0}" srcId="{E004F8A0-80EB-40CF-BA36-C40E932033FF}" destId="{0094A7F3-C86D-41DC-9810-C470D316C892}" srcOrd="3" destOrd="0" parTransId="{1C84B9F4-FB65-4CDF-8BEE-77E6AF0B8493}" sibTransId="{C8A20DE2-3133-4A37-A6A1-62D73AEBB02E}"/>
    <dgm:cxn modelId="{76472340-65E4-4144-9A5E-FC0ADFDDF067}" type="presOf" srcId="{D5103357-670C-4712-AAF6-CE04F2FBB9C6}" destId="{F966315C-6675-4C61-9575-7BC155E66ED8}" srcOrd="1" destOrd="0" presId="urn:microsoft.com/office/officeart/2005/8/layout/pyramid3"/>
    <dgm:cxn modelId="{B69E6AC0-439F-4652-8012-81A6C71489DD}" type="presOf" srcId="{779441E8-B356-4361-AAEB-855786D22998}" destId="{EEB54464-F09E-43EA-95C8-873333F7D617}" srcOrd="1" destOrd="0" presId="urn:microsoft.com/office/officeart/2005/8/layout/pyramid3"/>
    <dgm:cxn modelId="{DB892A2A-DB20-4E2A-9BA3-D9AD1353CCC4}" type="presOf" srcId="{779441E8-B356-4361-AAEB-855786D22998}" destId="{1DE4AE9D-6DD3-4F63-B149-30052B7B761B}" srcOrd="0" destOrd="0" presId="urn:microsoft.com/office/officeart/2005/8/layout/pyramid3"/>
    <dgm:cxn modelId="{F80B0E90-EAFD-4C92-B458-B508F4B3F37B}" type="presOf" srcId="{0094A7F3-C86D-41DC-9810-C470D316C892}" destId="{A25E0BC6-87AB-4A69-8D2C-9BA2D21CBD03}" srcOrd="1" destOrd="0" presId="urn:microsoft.com/office/officeart/2005/8/layout/pyramid3"/>
    <dgm:cxn modelId="{58603BF2-F0B3-4534-A695-34C229FB0679}" type="presParOf" srcId="{9ED4652C-CE2C-46BC-828B-210E3E8FDCE1}" destId="{384815D1-63A4-4929-B9AF-A3EDEC9D7F9D}" srcOrd="0" destOrd="0" presId="urn:microsoft.com/office/officeart/2005/8/layout/pyramid3"/>
    <dgm:cxn modelId="{21611DF7-84AD-430C-9BAE-A107F7C39CE8}" type="presParOf" srcId="{384815D1-63A4-4929-B9AF-A3EDEC9D7F9D}" destId="{369B813A-6175-4E63-83C9-8531F7F08CB8}" srcOrd="0" destOrd="0" presId="urn:microsoft.com/office/officeart/2005/8/layout/pyramid3"/>
    <dgm:cxn modelId="{ECE33783-7F98-40A0-A4AB-EE3E26C55DEE}" type="presParOf" srcId="{384815D1-63A4-4929-B9AF-A3EDEC9D7F9D}" destId="{F966315C-6675-4C61-9575-7BC155E66ED8}" srcOrd="1" destOrd="0" presId="urn:microsoft.com/office/officeart/2005/8/layout/pyramid3"/>
    <dgm:cxn modelId="{917431F6-CE6A-41B6-B44C-C52CF10722C5}" type="presParOf" srcId="{9ED4652C-CE2C-46BC-828B-210E3E8FDCE1}" destId="{B1A9019D-63E9-4A2D-8F61-5ADEB33F34C3}" srcOrd="1" destOrd="0" presId="urn:microsoft.com/office/officeart/2005/8/layout/pyramid3"/>
    <dgm:cxn modelId="{42F7DDB2-7B39-4E9C-BA58-C6CE0FF60753}" type="presParOf" srcId="{B1A9019D-63E9-4A2D-8F61-5ADEB33F34C3}" destId="{24662BAB-309E-4D69-AC20-0FEBA78BA261}" srcOrd="0" destOrd="0" presId="urn:microsoft.com/office/officeart/2005/8/layout/pyramid3"/>
    <dgm:cxn modelId="{5ACE7E5E-B617-4D76-BCAB-2F6131BA12EE}" type="presParOf" srcId="{B1A9019D-63E9-4A2D-8F61-5ADEB33F34C3}" destId="{5CF32A81-259F-4FBF-B1E2-83A7AF4EFFE2}" srcOrd="1" destOrd="0" presId="urn:microsoft.com/office/officeart/2005/8/layout/pyramid3"/>
    <dgm:cxn modelId="{E03112E3-115B-4E39-972B-46B3162DA72E}" type="presParOf" srcId="{9ED4652C-CE2C-46BC-828B-210E3E8FDCE1}" destId="{971710D0-3C86-4B16-906B-CB2E25B3B800}" srcOrd="2" destOrd="0" presId="urn:microsoft.com/office/officeart/2005/8/layout/pyramid3"/>
    <dgm:cxn modelId="{0D6B5FF8-18B7-464A-A838-CAA73AD7F676}" type="presParOf" srcId="{971710D0-3C86-4B16-906B-CB2E25B3B800}" destId="{1DE4AE9D-6DD3-4F63-B149-30052B7B761B}" srcOrd="0" destOrd="0" presId="urn:microsoft.com/office/officeart/2005/8/layout/pyramid3"/>
    <dgm:cxn modelId="{96D58226-0188-4840-83B9-F8C416A161F4}" type="presParOf" srcId="{971710D0-3C86-4B16-906B-CB2E25B3B800}" destId="{EEB54464-F09E-43EA-95C8-873333F7D617}" srcOrd="1" destOrd="0" presId="urn:microsoft.com/office/officeart/2005/8/layout/pyramid3"/>
    <dgm:cxn modelId="{36BCF265-30B9-494C-AB7A-EC08403C8351}" type="presParOf" srcId="{9ED4652C-CE2C-46BC-828B-210E3E8FDCE1}" destId="{CD5BE4B3-312B-403A-9F5D-6E63E6FF73C4}" srcOrd="3" destOrd="0" presId="urn:microsoft.com/office/officeart/2005/8/layout/pyramid3"/>
    <dgm:cxn modelId="{353071BD-B2C9-4961-AD23-9BA9C12AE36B}" type="presParOf" srcId="{CD5BE4B3-312B-403A-9F5D-6E63E6FF73C4}" destId="{219923E6-93AF-47A4-A700-86382C6EE235}" srcOrd="0" destOrd="0" presId="urn:microsoft.com/office/officeart/2005/8/layout/pyramid3"/>
    <dgm:cxn modelId="{7E9C90F9-7090-44BC-8480-65221197AE84}" type="presParOf" srcId="{CD5BE4B3-312B-403A-9F5D-6E63E6FF73C4}" destId="{A25E0BC6-87AB-4A69-8D2C-9BA2D21CBD03}" srcOrd="1" destOrd="0" presId="urn:microsoft.com/office/officeart/2005/8/layout/pyramid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D53F1D-0450-4486-86DD-BBB9EB3599CD}" type="doc">
      <dgm:prSet loTypeId="urn:microsoft.com/office/officeart/2005/8/layout/hProcess11" loCatId="process" qsTypeId="urn:microsoft.com/office/officeart/2005/8/quickstyle/3d3" qsCatId="3D" csTypeId="urn:microsoft.com/office/officeart/2005/8/colors/colorful5" csCatId="colorful" phldr="1"/>
      <dgm:spPr/>
    </dgm:pt>
    <dgm:pt modelId="{1A351FB5-5A8C-4565-94A1-19277E84BBC1}">
      <dgm:prSet phldrT="[טקסט]" custT="1"/>
      <dgm:spPr/>
      <dgm:t>
        <a:bodyPr/>
        <a:lstStyle/>
        <a:p>
          <a:pPr rtl="1"/>
          <a:r>
            <a:rPr lang="he-IL" sz="1400" dirty="0"/>
            <a:t> </a:t>
          </a:r>
        </a:p>
      </dgm:t>
    </dgm:pt>
    <dgm:pt modelId="{9A3BF150-76E5-4627-A502-47D1DB05D5C9}" type="parTrans" cxnId="{54B2751C-B6EE-4538-8A48-2987757934D3}">
      <dgm:prSet/>
      <dgm:spPr/>
      <dgm:t>
        <a:bodyPr/>
        <a:lstStyle/>
        <a:p>
          <a:pPr rtl="1"/>
          <a:endParaRPr lang="he-IL" sz="1600"/>
        </a:p>
      </dgm:t>
    </dgm:pt>
    <dgm:pt modelId="{A136E0DF-AFC7-4FDA-B96A-9789A1389914}" type="sibTrans" cxnId="{54B2751C-B6EE-4538-8A48-2987757934D3}">
      <dgm:prSet/>
      <dgm:spPr/>
      <dgm:t>
        <a:bodyPr/>
        <a:lstStyle/>
        <a:p>
          <a:pPr rtl="1"/>
          <a:endParaRPr lang="he-IL" sz="1600"/>
        </a:p>
      </dgm:t>
    </dgm:pt>
    <dgm:pt modelId="{ADADB6DB-0941-42B2-9CF9-8E1447D2D1A5}">
      <dgm:prSet phldrT="[טקסט]" custT="1"/>
      <dgm:spPr/>
      <dgm:t>
        <a:bodyPr/>
        <a:lstStyle/>
        <a:p>
          <a:pPr rtl="1"/>
          <a:r>
            <a:rPr lang="he-IL" sz="1400" dirty="0"/>
            <a:t> </a:t>
          </a:r>
        </a:p>
      </dgm:t>
    </dgm:pt>
    <dgm:pt modelId="{24208B42-00C9-47D5-ACED-405B21D34E97}" type="parTrans" cxnId="{80B96A72-197E-465F-90FB-600D2F1291AB}">
      <dgm:prSet/>
      <dgm:spPr/>
      <dgm:t>
        <a:bodyPr/>
        <a:lstStyle/>
        <a:p>
          <a:pPr rtl="1"/>
          <a:endParaRPr lang="he-IL" sz="1600"/>
        </a:p>
      </dgm:t>
    </dgm:pt>
    <dgm:pt modelId="{E068FC40-DE23-41EC-9592-D5304C995C39}" type="sibTrans" cxnId="{80B96A72-197E-465F-90FB-600D2F1291AB}">
      <dgm:prSet/>
      <dgm:spPr/>
      <dgm:t>
        <a:bodyPr/>
        <a:lstStyle/>
        <a:p>
          <a:pPr rtl="1"/>
          <a:endParaRPr lang="he-IL" sz="1600"/>
        </a:p>
      </dgm:t>
    </dgm:pt>
    <dgm:pt modelId="{C8740CF8-C181-4A0C-B9E4-BF566A190549}">
      <dgm:prSet phldrT="[טקסט]" custT="1"/>
      <dgm:spPr/>
      <dgm:t>
        <a:bodyPr/>
        <a:lstStyle/>
        <a:p>
          <a:pPr rtl="1"/>
          <a:r>
            <a:rPr lang="he-IL" sz="1400" dirty="0"/>
            <a:t> </a:t>
          </a:r>
        </a:p>
      </dgm:t>
    </dgm:pt>
    <dgm:pt modelId="{D92F8615-1CF0-4CA3-AE3B-740F50EA3A72}" type="parTrans" cxnId="{066EB23F-2F1D-45FD-8F22-26AECD743C6E}">
      <dgm:prSet/>
      <dgm:spPr/>
      <dgm:t>
        <a:bodyPr/>
        <a:lstStyle/>
        <a:p>
          <a:pPr rtl="1"/>
          <a:endParaRPr lang="he-IL" sz="1600"/>
        </a:p>
      </dgm:t>
    </dgm:pt>
    <dgm:pt modelId="{E739DBE8-A921-49F0-BD94-6FE4DE7EF1CF}" type="sibTrans" cxnId="{066EB23F-2F1D-45FD-8F22-26AECD743C6E}">
      <dgm:prSet/>
      <dgm:spPr/>
      <dgm:t>
        <a:bodyPr/>
        <a:lstStyle/>
        <a:p>
          <a:pPr rtl="1"/>
          <a:endParaRPr lang="he-IL" sz="1600"/>
        </a:p>
      </dgm:t>
    </dgm:pt>
    <dgm:pt modelId="{4DCA100A-5988-4553-B6D7-8A7EB6BF2F44}">
      <dgm:prSet phldrT="[טקסט]" custT="1"/>
      <dgm:spPr/>
      <dgm:t>
        <a:bodyPr/>
        <a:lstStyle/>
        <a:p>
          <a:pPr rtl="1"/>
          <a:r>
            <a:rPr lang="he-IL" sz="1400" dirty="0"/>
            <a:t> </a:t>
          </a:r>
        </a:p>
      </dgm:t>
    </dgm:pt>
    <dgm:pt modelId="{4E2CB51E-C1C9-4902-AA77-553AEDC37979}" type="sibTrans" cxnId="{A09D127E-5385-4A4D-AD93-193CEC168E5F}">
      <dgm:prSet/>
      <dgm:spPr/>
      <dgm:t>
        <a:bodyPr/>
        <a:lstStyle/>
        <a:p>
          <a:pPr rtl="1"/>
          <a:endParaRPr lang="he-IL" sz="1600"/>
        </a:p>
      </dgm:t>
    </dgm:pt>
    <dgm:pt modelId="{5B0D3F7C-62CA-4FAF-826F-D8573C6A6B16}" type="parTrans" cxnId="{A09D127E-5385-4A4D-AD93-193CEC168E5F}">
      <dgm:prSet/>
      <dgm:spPr/>
      <dgm:t>
        <a:bodyPr/>
        <a:lstStyle/>
        <a:p>
          <a:pPr rtl="1"/>
          <a:endParaRPr lang="he-IL" sz="1600"/>
        </a:p>
      </dgm:t>
    </dgm:pt>
    <dgm:pt modelId="{04C50C06-6852-4438-8ADB-505BA39BBB13}">
      <dgm:prSet phldrT="[טקסט]" custT="1"/>
      <dgm:spPr/>
      <dgm:t>
        <a:bodyPr/>
        <a:lstStyle/>
        <a:p>
          <a:pPr rtl="1"/>
          <a:endParaRPr lang="he-IL" sz="1400" dirty="0"/>
        </a:p>
      </dgm:t>
    </dgm:pt>
    <dgm:pt modelId="{F8F0B7B9-6400-4322-934A-A84F8DC0A684}" type="sibTrans" cxnId="{031AFD04-AABA-48C5-A5D1-FFEA7CB3D86B}">
      <dgm:prSet/>
      <dgm:spPr/>
      <dgm:t>
        <a:bodyPr/>
        <a:lstStyle/>
        <a:p>
          <a:pPr rtl="1"/>
          <a:endParaRPr lang="he-IL" sz="1600"/>
        </a:p>
      </dgm:t>
    </dgm:pt>
    <dgm:pt modelId="{F05BC0A0-B396-45F8-8336-5CED5A4B6490}" type="parTrans" cxnId="{031AFD04-AABA-48C5-A5D1-FFEA7CB3D86B}">
      <dgm:prSet/>
      <dgm:spPr/>
      <dgm:t>
        <a:bodyPr/>
        <a:lstStyle/>
        <a:p>
          <a:pPr rtl="1"/>
          <a:endParaRPr lang="he-IL" sz="1600"/>
        </a:p>
      </dgm:t>
    </dgm:pt>
    <dgm:pt modelId="{C38662C3-1C8E-42DA-9E01-4E543E20406F}">
      <dgm:prSet phldrT="[טקסט]" custT="1"/>
      <dgm:spPr/>
      <dgm:t>
        <a:bodyPr/>
        <a:lstStyle/>
        <a:p>
          <a:pPr rtl="1"/>
          <a:endParaRPr lang="he-IL" sz="1400" dirty="0"/>
        </a:p>
      </dgm:t>
    </dgm:pt>
    <dgm:pt modelId="{F9996166-CAE1-47B1-A2F9-06150523F7FB}" type="sibTrans" cxnId="{FECA5F15-EF26-46CF-9D11-95DCF8339E14}">
      <dgm:prSet/>
      <dgm:spPr/>
      <dgm:t>
        <a:bodyPr/>
        <a:lstStyle/>
        <a:p>
          <a:pPr rtl="1"/>
          <a:endParaRPr lang="he-IL" sz="1600"/>
        </a:p>
      </dgm:t>
    </dgm:pt>
    <dgm:pt modelId="{67141E4B-5E6D-4D13-BFB2-DACD9F5212C1}" type="parTrans" cxnId="{FECA5F15-EF26-46CF-9D11-95DCF8339E14}">
      <dgm:prSet/>
      <dgm:spPr/>
      <dgm:t>
        <a:bodyPr/>
        <a:lstStyle/>
        <a:p>
          <a:pPr rtl="1"/>
          <a:endParaRPr lang="he-IL" sz="1600"/>
        </a:p>
      </dgm:t>
    </dgm:pt>
    <dgm:pt modelId="{604AEE8A-1B45-4713-8107-77F38DAE6CAB}" type="pres">
      <dgm:prSet presAssocID="{02D53F1D-0450-4486-86DD-BBB9EB3599CD}" presName="Name0" presStyleCnt="0">
        <dgm:presLayoutVars>
          <dgm:dir val="rev"/>
          <dgm:resizeHandles val="exact"/>
        </dgm:presLayoutVars>
      </dgm:prSet>
      <dgm:spPr/>
    </dgm:pt>
    <dgm:pt modelId="{E12E990B-1705-466E-99CF-CCAE7D3C2721}" type="pres">
      <dgm:prSet presAssocID="{02D53F1D-0450-4486-86DD-BBB9EB3599CD}" presName="arrow" presStyleLbl="bgShp" presStyleIdx="0" presStyleCnt="1"/>
      <dgm:spPr/>
    </dgm:pt>
    <dgm:pt modelId="{A2DCF950-EF89-4CDB-8D6A-A7D27C3CFE43}" type="pres">
      <dgm:prSet presAssocID="{02D53F1D-0450-4486-86DD-BBB9EB3599CD}" presName="points" presStyleCnt="0"/>
      <dgm:spPr/>
    </dgm:pt>
    <dgm:pt modelId="{E8668181-DC45-4B78-9A44-8E87329D87E7}" type="pres">
      <dgm:prSet presAssocID="{ADADB6DB-0941-42B2-9CF9-8E1447D2D1A5}" presName="compositeA" presStyleCnt="0"/>
      <dgm:spPr/>
    </dgm:pt>
    <dgm:pt modelId="{AB1CCDCE-5D46-4528-AEB3-B86EC5232D66}" type="pres">
      <dgm:prSet presAssocID="{ADADB6DB-0941-42B2-9CF9-8E1447D2D1A5}" presName="textA" presStyleLbl="revTx" presStyleIdx="0" presStyleCnt="6">
        <dgm:presLayoutVars>
          <dgm:bulletEnabled val="1"/>
        </dgm:presLayoutVars>
      </dgm:prSet>
      <dgm:spPr/>
      <dgm:t>
        <a:bodyPr/>
        <a:lstStyle/>
        <a:p>
          <a:pPr rtl="1"/>
          <a:endParaRPr lang="he-IL"/>
        </a:p>
      </dgm:t>
    </dgm:pt>
    <dgm:pt modelId="{32BA6FD1-FE8C-42BF-B381-6D51E4806360}" type="pres">
      <dgm:prSet presAssocID="{ADADB6DB-0941-42B2-9CF9-8E1447D2D1A5}" presName="circleA" presStyleLbl="node1" presStyleIdx="0" presStyleCnt="6" custScaleX="177174" custScaleY="177174" custLinFactNeighborX="-41237"/>
      <dgm:spPr/>
    </dgm:pt>
    <dgm:pt modelId="{627606AD-E810-4EB7-A907-532C11D9FBD3}" type="pres">
      <dgm:prSet presAssocID="{ADADB6DB-0941-42B2-9CF9-8E1447D2D1A5}" presName="spaceA" presStyleCnt="0"/>
      <dgm:spPr/>
    </dgm:pt>
    <dgm:pt modelId="{D97008C7-C431-430B-800A-3FA7645AE6A5}" type="pres">
      <dgm:prSet presAssocID="{E068FC40-DE23-41EC-9592-D5304C995C39}" presName="space" presStyleCnt="0"/>
      <dgm:spPr/>
    </dgm:pt>
    <dgm:pt modelId="{E081E9ED-98C8-4E3B-A6DF-AB6ECF2D303A}" type="pres">
      <dgm:prSet presAssocID="{1A351FB5-5A8C-4565-94A1-19277E84BBC1}" presName="compositeB" presStyleCnt="0"/>
      <dgm:spPr/>
    </dgm:pt>
    <dgm:pt modelId="{57F38E74-E4A0-42D5-B2B2-9E7B921B30E9}" type="pres">
      <dgm:prSet presAssocID="{1A351FB5-5A8C-4565-94A1-19277E84BBC1}" presName="textB" presStyleLbl="revTx" presStyleIdx="1" presStyleCnt="6">
        <dgm:presLayoutVars>
          <dgm:bulletEnabled val="1"/>
        </dgm:presLayoutVars>
      </dgm:prSet>
      <dgm:spPr/>
      <dgm:t>
        <a:bodyPr/>
        <a:lstStyle/>
        <a:p>
          <a:pPr rtl="1"/>
          <a:endParaRPr lang="he-IL"/>
        </a:p>
      </dgm:t>
    </dgm:pt>
    <dgm:pt modelId="{4B3A94F5-821C-4841-8A37-FF4C1BF78554}" type="pres">
      <dgm:prSet presAssocID="{1A351FB5-5A8C-4565-94A1-19277E84BBC1}" presName="circleB" presStyleLbl="node1" presStyleIdx="1" presStyleCnt="6" custScaleX="177174" custScaleY="177174"/>
      <dgm:spPr/>
    </dgm:pt>
    <dgm:pt modelId="{64D17311-EF64-4213-A168-F271B5547E77}" type="pres">
      <dgm:prSet presAssocID="{1A351FB5-5A8C-4565-94A1-19277E84BBC1}" presName="spaceB" presStyleCnt="0"/>
      <dgm:spPr/>
    </dgm:pt>
    <dgm:pt modelId="{23502BF3-DDE2-4B5D-B87C-79BB60331E67}" type="pres">
      <dgm:prSet presAssocID="{A136E0DF-AFC7-4FDA-B96A-9789A1389914}" presName="space" presStyleCnt="0"/>
      <dgm:spPr/>
    </dgm:pt>
    <dgm:pt modelId="{01D5A381-432D-4109-8904-6D558D36D0F7}" type="pres">
      <dgm:prSet presAssocID="{4DCA100A-5988-4553-B6D7-8A7EB6BF2F44}" presName="compositeA" presStyleCnt="0"/>
      <dgm:spPr/>
    </dgm:pt>
    <dgm:pt modelId="{D20C63A3-334A-44DA-B03C-FEF8FBC20B48}" type="pres">
      <dgm:prSet presAssocID="{4DCA100A-5988-4553-B6D7-8A7EB6BF2F44}" presName="textA" presStyleLbl="revTx" presStyleIdx="2" presStyleCnt="6">
        <dgm:presLayoutVars>
          <dgm:bulletEnabled val="1"/>
        </dgm:presLayoutVars>
      </dgm:prSet>
      <dgm:spPr/>
      <dgm:t>
        <a:bodyPr/>
        <a:lstStyle/>
        <a:p>
          <a:pPr rtl="1"/>
          <a:endParaRPr lang="he-IL"/>
        </a:p>
      </dgm:t>
    </dgm:pt>
    <dgm:pt modelId="{AB9604F6-E562-4B78-AAB0-68D85D6FB3FE}" type="pres">
      <dgm:prSet presAssocID="{4DCA100A-5988-4553-B6D7-8A7EB6BF2F44}" presName="circleA" presStyleLbl="node1" presStyleIdx="2" presStyleCnt="6" custScaleX="177174" custScaleY="177174"/>
      <dgm:spPr/>
    </dgm:pt>
    <dgm:pt modelId="{AB9122A0-0DC8-4D24-AB8B-D7CB0F257E24}" type="pres">
      <dgm:prSet presAssocID="{4DCA100A-5988-4553-B6D7-8A7EB6BF2F44}" presName="spaceA" presStyleCnt="0"/>
      <dgm:spPr/>
    </dgm:pt>
    <dgm:pt modelId="{E2093BFF-1136-47FD-AAF1-CE141BE7E4CF}" type="pres">
      <dgm:prSet presAssocID="{4E2CB51E-C1C9-4902-AA77-553AEDC37979}" presName="space" presStyleCnt="0"/>
      <dgm:spPr/>
    </dgm:pt>
    <dgm:pt modelId="{45C824D3-661A-4A68-A8D6-AE473F6408B7}" type="pres">
      <dgm:prSet presAssocID="{C38662C3-1C8E-42DA-9E01-4E543E20406F}" presName="compositeB" presStyleCnt="0"/>
      <dgm:spPr/>
    </dgm:pt>
    <dgm:pt modelId="{EB804AC6-DD4A-421A-9B2E-B38D1D943D89}" type="pres">
      <dgm:prSet presAssocID="{C38662C3-1C8E-42DA-9E01-4E543E20406F}" presName="textB" presStyleLbl="revTx" presStyleIdx="3" presStyleCnt="6">
        <dgm:presLayoutVars>
          <dgm:bulletEnabled val="1"/>
        </dgm:presLayoutVars>
      </dgm:prSet>
      <dgm:spPr/>
      <dgm:t>
        <a:bodyPr/>
        <a:lstStyle/>
        <a:p>
          <a:pPr rtl="1"/>
          <a:endParaRPr lang="he-IL"/>
        </a:p>
      </dgm:t>
    </dgm:pt>
    <dgm:pt modelId="{CB0FAE9E-D704-403E-8C1C-27DD565EBE6E}" type="pres">
      <dgm:prSet presAssocID="{C38662C3-1C8E-42DA-9E01-4E543E20406F}" presName="circleB" presStyleLbl="node1" presStyleIdx="3" presStyleCnt="6" custScaleX="177174" custScaleY="177174"/>
      <dgm:spPr/>
    </dgm:pt>
    <dgm:pt modelId="{7E414DD3-915B-47E5-89FA-F87225B6573F}" type="pres">
      <dgm:prSet presAssocID="{C38662C3-1C8E-42DA-9E01-4E543E20406F}" presName="spaceB" presStyleCnt="0"/>
      <dgm:spPr/>
    </dgm:pt>
    <dgm:pt modelId="{35973751-81DE-4143-AEE2-077D85A1D199}" type="pres">
      <dgm:prSet presAssocID="{F9996166-CAE1-47B1-A2F9-06150523F7FB}" presName="space" presStyleCnt="0"/>
      <dgm:spPr/>
    </dgm:pt>
    <dgm:pt modelId="{AD4B9A2E-EA60-4BB2-B4E6-82F3635F19D3}" type="pres">
      <dgm:prSet presAssocID="{C8740CF8-C181-4A0C-B9E4-BF566A190549}" presName="compositeA" presStyleCnt="0"/>
      <dgm:spPr/>
    </dgm:pt>
    <dgm:pt modelId="{C571062D-75A2-47A7-A3B0-E1A398779433}" type="pres">
      <dgm:prSet presAssocID="{C8740CF8-C181-4A0C-B9E4-BF566A190549}" presName="textA" presStyleLbl="revTx" presStyleIdx="4" presStyleCnt="6">
        <dgm:presLayoutVars>
          <dgm:bulletEnabled val="1"/>
        </dgm:presLayoutVars>
      </dgm:prSet>
      <dgm:spPr/>
      <dgm:t>
        <a:bodyPr/>
        <a:lstStyle/>
        <a:p>
          <a:pPr rtl="1"/>
          <a:endParaRPr lang="he-IL"/>
        </a:p>
      </dgm:t>
    </dgm:pt>
    <dgm:pt modelId="{9179EC73-4B05-465A-851E-186F1334B8AA}" type="pres">
      <dgm:prSet presAssocID="{C8740CF8-C181-4A0C-B9E4-BF566A190549}" presName="circleA" presStyleLbl="node1" presStyleIdx="4" presStyleCnt="6" custScaleX="177174" custScaleY="177174"/>
      <dgm:spPr/>
    </dgm:pt>
    <dgm:pt modelId="{88EFD100-EEBD-4BB4-8F07-B8B4DC16A412}" type="pres">
      <dgm:prSet presAssocID="{C8740CF8-C181-4A0C-B9E4-BF566A190549}" presName="spaceA" presStyleCnt="0"/>
      <dgm:spPr/>
    </dgm:pt>
    <dgm:pt modelId="{B474E2C7-2484-41FD-9802-67EE70D5C4D7}" type="pres">
      <dgm:prSet presAssocID="{E739DBE8-A921-49F0-BD94-6FE4DE7EF1CF}" presName="space" presStyleCnt="0"/>
      <dgm:spPr/>
    </dgm:pt>
    <dgm:pt modelId="{8592F59E-8870-4771-98E8-03177BC30BC7}" type="pres">
      <dgm:prSet presAssocID="{04C50C06-6852-4438-8ADB-505BA39BBB13}" presName="compositeB" presStyleCnt="0"/>
      <dgm:spPr/>
    </dgm:pt>
    <dgm:pt modelId="{F99B9A55-C739-41D5-A6A5-3EE7004863C6}" type="pres">
      <dgm:prSet presAssocID="{04C50C06-6852-4438-8ADB-505BA39BBB13}" presName="textB" presStyleLbl="revTx" presStyleIdx="5" presStyleCnt="6">
        <dgm:presLayoutVars>
          <dgm:bulletEnabled val="1"/>
        </dgm:presLayoutVars>
      </dgm:prSet>
      <dgm:spPr/>
      <dgm:t>
        <a:bodyPr/>
        <a:lstStyle/>
        <a:p>
          <a:pPr rtl="1"/>
          <a:endParaRPr lang="he-IL"/>
        </a:p>
      </dgm:t>
    </dgm:pt>
    <dgm:pt modelId="{5F93553A-37ED-431C-8CBA-6D4C6DF20367}" type="pres">
      <dgm:prSet presAssocID="{04C50C06-6852-4438-8ADB-505BA39BBB13}" presName="circleB" presStyleLbl="node1" presStyleIdx="5" presStyleCnt="6" custScaleX="177174" custScaleY="177174"/>
      <dgm:spPr/>
    </dgm:pt>
    <dgm:pt modelId="{CE535023-3E53-4ADD-B7AE-D3522184327D}" type="pres">
      <dgm:prSet presAssocID="{04C50C06-6852-4438-8ADB-505BA39BBB13}" presName="spaceB" presStyleCnt="0"/>
      <dgm:spPr/>
    </dgm:pt>
  </dgm:ptLst>
  <dgm:cxnLst>
    <dgm:cxn modelId="{54B2751C-B6EE-4538-8A48-2987757934D3}" srcId="{02D53F1D-0450-4486-86DD-BBB9EB3599CD}" destId="{1A351FB5-5A8C-4565-94A1-19277E84BBC1}" srcOrd="1" destOrd="0" parTransId="{9A3BF150-76E5-4627-A502-47D1DB05D5C9}" sibTransId="{A136E0DF-AFC7-4FDA-B96A-9789A1389914}"/>
    <dgm:cxn modelId="{A09D127E-5385-4A4D-AD93-193CEC168E5F}" srcId="{02D53F1D-0450-4486-86DD-BBB9EB3599CD}" destId="{4DCA100A-5988-4553-B6D7-8A7EB6BF2F44}" srcOrd="2" destOrd="0" parTransId="{5B0D3F7C-62CA-4FAF-826F-D8573C6A6B16}" sibTransId="{4E2CB51E-C1C9-4902-AA77-553AEDC37979}"/>
    <dgm:cxn modelId="{D63D6416-DB32-46CF-87B3-3D198B696DC1}" type="presOf" srcId="{02D53F1D-0450-4486-86DD-BBB9EB3599CD}" destId="{604AEE8A-1B45-4713-8107-77F38DAE6CAB}" srcOrd="0" destOrd="0" presId="urn:microsoft.com/office/officeart/2005/8/layout/hProcess11"/>
    <dgm:cxn modelId="{FECA5F15-EF26-46CF-9D11-95DCF8339E14}" srcId="{02D53F1D-0450-4486-86DD-BBB9EB3599CD}" destId="{C38662C3-1C8E-42DA-9E01-4E543E20406F}" srcOrd="3" destOrd="0" parTransId="{67141E4B-5E6D-4D13-BFB2-DACD9F5212C1}" sibTransId="{F9996166-CAE1-47B1-A2F9-06150523F7FB}"/>
    <dgm:cxn modelId="{031AFD04-AABA-48C5-A5D1-FFEA7CB3D86B}" srcId="{02D53F1D-0450-4486-86DD-BBB9EB3599CD}" destId="{04C50C06-6852-4438-8ADB-505BA39BBB13}" srcOrd="5" destOrd="0" parTransId="{F05BC0A0-B396-45F8-8336-5CED5A4B6490}" sibTransId="{F8F0B7B9-6400-4322-934A-A84F8DC0A684}"/>
    <dgm:cxn modelId="{066EB23F-2F1D-45FD-8F22-26AECD743C6E}" srcId="{02D53F1D-0450-4486-86DD-BBB9EB3599CD}" destId="{C8740CF8-C181-4A0C-B9E4-BF566A190549}" srcOrd="4" destOrd="0" parTransId="{D92F8615-1CF0-4CA3-AE3B-740F50EA3A72}" sibTransId="{E739DBE8-A921-49F0-BD94-6FE4DE7EF1CF}"/>
    <dgm:cxn modelId="{BB9A0933-925C-4CF8-8A05-DE8AD7A2AA29}" type="presOf" srcId="{1A351FB5-5A8C-4565-94A1-19277E84BBC1}" destId="{57F38E74-E4A0-42D5-B2B2-9E7B921B30E9}" srcOrd="0" destOrd="0" presId="urn:microsoft.com/office/officeart/2005/8/layout/hProcess11"/>
    <dgm:cxn modelId="{919A66E3-D14D-4901-9EA3-C086D3493C84}" type="presOf" srcId="{04C50C06-6852-4438-8ADB-505BA39BBB13}" destId="{F99B9A55-C739-41D5-A6A5-3EE7004863C6}" srcOrd="0" destOrd="0" presId="urn:microsoft.com/office/officeart/2005/8/layout/hProcess11"/>
    <dgm:cxn modelId="{026E7E91-E3C3-4794-BDB5-E4D53C58B1FB}" type="presOf" srcId="{C8740CF8-C181-4A0C-B9E4-BF566A190549}" destId="{C571062D-75A2-47A7-A3B0-E1A398779433}" srcOrd="0" destOrd="0" presId="urn:microsoft.com/office/officeart/2005/8/layout/hProcess11"/>
    <dgm:cxn modelId="{3CFFB2A4-D144-4C2B-BEAE-74B459F7414E}" type="presOf" srcId="{4DCA100A-5988-4553-B6D7-8A7EB6BF2F44}" destId="{D20C63A3-334A-44DA-B03C-FEF8FBC20B48}" srcOrd="0" destOrd="0" presId="urn:microsoft.com/office/officeart/2005/8/layout/hProcess11"/>
    <dgm:cxn modelId="{E6943B45-CFD8-4FF7-ADCB-5B803EB60AFB}" type="presOf" srcId="{ADADB6DB-0941-42B2-9CF9-8E1447D2D1A5}" destId="{AB1CCDCE-5D46-4528-AEB3-B86EC5232D66}" srcOrd="0" destOrd="0" presId="urn:microsoft.com/office/officeart/2005/8/layout/hProcess11"/>
    <dgm:cxn modelId="{80B96A72-197E-465F-90FB-600D2F1291AB}" srcId="{02D53F1D-0450-4486-86DD-BBB9EB3599CD}" destId="{ADADB6DB-0941-42B2-9CF9-8E1447D2D1A5}" srcOrd="0" destOrd="0" parTransId="{24208B42-00C9-47D5-ACED-405B21D34E97}" sibTransId="{E068FC40-DE23-41EC-9592-D5304C995C39}"/>
    <dgm:cxn modelId="{3E6663DD-FF64-439C-803D-C223C6348715}" type="presOf" srcId="{C38662C3-1C8E-42DA-9E01-4E543E20406F}" destId="{EB804AC6-DD4A-421A-9B2E-B38D1D943D89}" srcOrd="0" destOrd="0" presId="urn:microsoft.com/office/officeart/2005/8/layout/hProcess11"/>
    <dgm:cxn modelId="{721360D6-1523-4AA7-8893-DE380620152C}" type="presParOf" srcId="{604AEE8A-1B45-4713-8107-77F38DAE6CAB}" destId="{E12E990B-1705-466E-99CF-CCAE7D3C2721}" srcOrd="0" destOrd="0" presId="urn:microsoft.com/office/officeart/2005/8/layout/hProcess11"/>
    <dgm:cxn modelId="{CF2D8A5E-D81E-445C-8FB0-A3418780035C}" type="presParOf" srcId="{604AEE8A-1B45-4713-8107-77F38DAE6CAB}" destId="{A2DCF950-EF89-4CDB-8D6A-A7D27C3CFE43}" srcOrd="1" destOrd="0" presId="urn:microsoft.com/office/officeart/2005/8/layout/hProcess11"/>
    <dgm:cxn modelId="{22613892-5337-444E-9112-5BD96C19A6A4}" type="presParOf" srcId="{A2DCF950-EF89-4CDB-8D6A-A7D27C3CFE43}" destId="{E8668181-DC45-4B78-9A44-8E87329D87E7}" srcOrd="0" destOrd="0" presId="urn:microsoft.com/office/officeart/2005/8/layout/hProcess11"/>
    <dgm:cxn modelId="{9622B936-3A6D-4F93-AC75-1DE7BA9CD912}" type="presParOf" srcId="{E8668181-DC45-4B78-9A44-8E87329D87E7}" destId="{AB1CCDCE-5D46-4528-AEB3-B86EC5232D66}" srcOrd="0" destOrd="0" presId="urn:microsoft.com/office/officeart/2005/8/layout/hProcess11"/>
    <dgm:cxn modelId="{F8AF26C5-B564-4B3E-9ACB-18F1F58C53BA}" type="presParOf" srcId="{E8668181-DC45-4B78-9A44-8E87329D87E7}" destId="{32BA6FD1-FE8C-42BF-B381-6D51E4806360}" srcOrd="1" destOrd="0" presId="urn:microsoft.com/office/officeart/2005/8/layout/hProcess11"/>
    <dgm:cxn modelId="{3F36AE46-FAB5-4CCE-87F6-D55AFEFC87F1}" type="presParOf" srcId="{E8668181-DC45-4B78-9A44-8E87329D87E7}" destId="{627606AD-E810-4EB7-A907-532C11D9FBD3}" srcOrd="2" destOrd="0" presId="urn:microsoft.com/office/officeart/2005/8/layout/hProcess11"/>
    <dgm:cxn modelId="{27CCE387-D487-41B7-A00C-BC5F53586828}" type="presParOf" srcId="{A2DCF950-EF89-4CDB-8D6A-A7D27C3CFE43}" destId="{D97008C7-C431-430B-800A-3FA7645AE6A5}" srcOrd="1" destOrd="0" presId="urn:microsoft.com/office/officeart/2005/8/layout/hProcess11"/>
    <dgm:cxn modelId="{E63D6CD4-17EC-462B-8318-D0386C607181}" type="presParOf" srcId="{A2DCF950-EF89-4CDB-8D6A-A7D27C3CFE43}" destId="{E081E9ED-98C8-4E3B-A6DF-AB6ECF2D303A}" srcOrd="2" destOrd="0" presId="urn:microsoft.com/office/officeart/2005/8/layout/hProcess11"/>
    <dgm:cxn modelId="{1E7D21F5-918E-408C-BE05-05C6EA0F50FA}" type="presParOf" srcId="{E081E9ED-98C8-4E3B-A6DF-AB6ECF2D303A}" destId="{57F38E74-E4A0-42D5-B2B2-9E7B921B30E9}" srcOrd="0" destOrd="0" presId="urn:microsoft.com/office/officeart/2005/8/layout/hProcess11"/>
    <dgm:cxn modelId="{412384E8-1202-4229-A9A5-C4E57E24475E}" type="presParOf" srcId="{E081E9ED-98C8-4E3B-A6DF-AB6ECF2D303A}" destId="{4B3A94F5-821C-4841-8A37-FF4C1BF78554}" srcOrd="1" destOrd="0" presId="urn:microsoft.com/office/officeart/2005/8/layout/hProcess11"/>
    <dgm:cxn modelId="{551A580A-41EA-423A-B97A-FD1093F1B0D5}" type="presParOf" srcId="{E081E9ED-98C8-4E3B-A6DF-AB6ECF2D303A}" destId="{64D17311-EF64-4213-A168-F271B5547E77}" srcOrd="2" destOrd="0" presId="urn:microsoft.com/office/officeart/2005/8/layout/hProcess11"/>
    <dgm:cxn modelId="{36AD3488-08D6-478E-B5D7-D7B60124DDAB}" type="presParOf" srcId="{A2DCF950-EF89-4CDB-8D6A-A7D27C3CFE43}" destId="{23502BF3-DDE2-4B5D-B87C-79BB60331E67}" srcOrd="3" destOrd="0" presId="urn:microsoft.com/office/officeart/2005/8/layout/hProcess11"/>
    <dgm:cxn modelId="{731885A1-0BDF-4473-89DD-F8BB3B7791EB}" type="presParOf" srcId="{A2DCF950-EF89-4CDB-8D6A-A7D27C3CFE43}" destId="{01D5A381-432D-4109-8904-6D558D36D0F7}" srcOrd="4" destOrd="0" presId="urn:microsoft.com/office/officeart/2005/8/layout/hProcess11"/>
    <dgm:cxn modelId="{50ECA614-737C-4D8A-B501-E07C2D5BB024}" type="presParOf" srcId="{01D5A381-432D-4109-8904-6D558D36D0F7}" destId="{D20C63A3-334A-44DA-B03C-FEF8FBC20B48}" srcOrd="0" destOrd="0" presId="urn:microsoft.com/office/officeart/2005/8/layout/hProcess11"/>
    <dgm:cxn modelId="{04D00177-2570-4B23-8751-9092752498DE}" type="presParOf" srcId="{01D5A381-432D-4109-8904-6D558D36D0F7}" destId="{AB9604F6-E562-4B78-AAB0-68D85D6FB3FE}" srcOrd="1" destOrd="0" presId="urn:microsoft.com/office/officeart/2005/8/layout/hProcess11"/>
    <dgm:cxn modelId="{D522DCC0-E0F1-4CFB-A046-7F0D3E6FB752}" type="presParOf" srcId="{01D5A381-432D-4109-8904-6D558D36D0F7}" destId="{AB9122A0-0DC8-4D24-AB8B-D7CB0F257E24}" srcOrd="2" destOrd="0" presId="urn:microsoft.com/office/officeart/2005/8/layout/hProcess11"/>
    <dgm:cxn modelId="{ACD483FC-4F1B-4C5C-8F13-3E2E48DBA199}" type="presParOf" srcId="{A2DCF950-EF89-4CDB-8D6A-A7D27C3CFE43}" destId="{E2093BFF-1136-47FD-AAF1-CE141BE7E4CF}" srcOrd="5" destOrd="0" presId="urn:microsoft.com/office/officeart/2005/8/layout/hProcess11"/>
    <dgm:cxn modelId="{AA546C8D-7AF8-4AE6-9C8F-28F828D3D655}" type="presParOf" srcId="{A2DCF950-EF89-4CDB-8D6A-A7D27C3CFE43}" destId="{45C824D3-661A-4A68-A8D6-AE473F6408B7}" srcOrd="6" destOrd="0" presId="urn:microsoft.com/office/officeart/2005/8/layout/hProcess11"/>
    <dgm:cxn modelId="{8D9320A0-A20C-4381-A7CF-363B2CA0FFAC}" type="presParOf" srcId="{45C824D3-661A-4A68-A8D6-AE473F6408B7}" destId="{EB804AC6-DD4A-421A-9B2E-B38D1D943D89}" srcOrd="0" destOrd="0" presId="urn:microsoft.com/office/officeart/2005/8/layout/hProcess11"/>
    <dgm:cxn modelId="{E0AF0175-5E3A-4F8C-BAFE-B5EEB49983F6}" type="presParOf" srcId="{45C824D3-661A-4A68-A8D6-AE473F6408B7}" destId="{CB0FAE9E-D704-403E-8C1C-27DD565EBE6E}" srcOrd="1" destOrd="0" presId="urn:microsoft.com/office/officeart/2005/8/layout/hProcess11"/>
    <dgm:cxn modelId="{BF40448F-F060-4922-B4B1-672A1683ED23}" type="presParOf" srcId="{45C824D3-661A-4A68-A8D6-AE473F6408B7}" destId="{7E414DD3-915B-47E5-89FA-F87225B6573F}" srcOrd="2" destOrd="0" presId="urn:microsoft.com/office/officeart/2005/8/layout/hProcess11"/>
    <dgm:cxn modelId="{588F3058-5FE2-4833-9D00-FBC56406EFC6}" type="presParOf" srcId="{A2DCF950-EF89-4CDB-8D6A-A7D27C3CFE43}" destId="{35973751-81DE-4143-AEE2-077D85A1D199}" srcOrd="7" destOrd="0" presId="urn:microsoft.com/office/officeart/2005/8/layout/hProcess11"/>
    <dgm:cxn modelId="{D0B71578-8AFE-467B-92CC-8598E0B3305F}" type="presParOf" srcId="{A2DCF950-EF89-4CDB-8D6A-A7D27C3CFE43}" destId="{AD4B9A2E-EA60-4BB2-B4E6-82F3635F19D3}" srcOrd="8" destOrd="0" presId="urn:microsoft.com/office/officeart/2005/8/layout/hProcess11"/>
    <dgm:cxn modelId="{0C3C72A9-7099-4DB5-B2A7-4FDDC0FC1E52}" type="presParOf" srcId="{AD4B9A2E-EA60-4BB2-B4E6-82F3635F19D3}" destId="{C571062D-75A2-47A7-A3B0-E1A398779433}" srcOrd="0" destOrd="0" presId="urn:microsoft.com/office/officeart/2005/8/layout/hProcess11"/>
    <dgm:cxn modelId="{C57CEB41-502B-4431-8FFB-3EB4F7EF44E6}" type="presParOf" srcId="{AD4B9A2E-EA60-4BB2-B4E6-82F3635F19D3}" destId="{9179EC73-4B05-465A-851E-186F1334B8AA}" srcOrd="1" destOrd="0" presId="urn:microsoft.com/office/officeart/2005/8/layout/hProcess11"/>
    <dgm:cxn modelId="{B8BA4D83-B45F-488B-AD71-ABD2BD793515}" type="presParOf" srcId="{AD4B9A2E-EA60-4BB2-B4E6-82F3635F19D3}" destId="{88EFD100-EEBD-4BB4-8F07-B8B4DC16A412}" srcOrd="2" destOrd="0" presId="urn:microsoft.com/office/officeart/2005/8/layout/hProcess11"/>
    <dgm:cxn modelId="{8C1BBEF3-D0D2-4056-9A20-0BD03FD211F9}" type="presParOf" srcId="{A2DCF950-EF89-4CDB-8D6A-A7D27C3CFE43}" destId="{B474E2C7-2484-41FD-9802-67EE70D5C4D7}" srcOrd="9" destOrd="0" presId="urn:microsoft.com/office/officeart/2005/8/layout/hProcess11"/>
    <dgm:cxn modelId="{A5902E09-2F1B-493B-A5D0-25A1EEE55EA7}" type="presParOf" srcId="{A2DCF950-EF89-4CDB-8D6A-A7D27C3CFE43}" destId="{8592F59E-8870-4771-98E8-03177BC30BC7}" srcOrd="10" destOrd="0" presId="urn:microsoft.com/office/officeart/2005/8/layout/hProcess11"/>
    <dgm:cxn modelId="{D6D2B3CB-8089-4453-8314-626CFEFE1E54}" type="presParOf" srcId="{8592F59E-8870-4771-98E8-03177BC30BC7}" destId="{F99B9A55-C739-41D5-A6A5-3EE7004863C6}" srcOrd="0" destOrd="0" presId="urn:microsoft.com/office/officeart/2005/8/layout/hProcess11"/>
    <dgm:cxn modelId="{CFE7B4A7-22D4-48E4-87B3-7A7EAEBBB50C}" type="presParOf" srcId="{8592F59E-8870-4771-98E8-03177BC30BC7}" destId="{5F93553A-37ED-431C-8CBA-6D4C6DF20367}" srcOrd="1" destOrd="0" presId="urn:microsoft.com/office/officeart/2005/8/layout/hProcess11"/>
    <dgm:cxn modelId="{E459057D-A693-4751-AC83-89844D54BC1C}" type="presParOf" srcId="{8592F59E-8870-4771-98E8-03177BC30BC7}" destId="{CE535023-3E53-4ADD-B7AE-D3522184327D}" srcOrd="2" destOrd="0" presId="urn:microsoft.com/office/officeart/2005/8/layout/hProcess11"/>
  </dgm:cxnLst>
  <dgm:bg>
    <a:solidFill>
      <a:schemeClr val="accent5">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72D49D-C7DB-4ED4-936C-14F768232685}" type="doc">
      <dgm:prSet loTypeId="urn:microsoft.com/office/officeart/2005/8/layout/architecture" loCatId="list" qsTypeId="urn:microsoft.com/office/officeart/2005/8/quickstyle/simple5" qsCatId="simple" csTypeId="urn:microsoft.com/office/officeart/2005/8/colors/colorful4" csCatId="colorful" phldr="1"/>
      <dgm:spPr/>
      <dgm:t>
        <a:bodyPr/>
        <a:lstStyle/>
        <a:p>
          <a:endParaRPr lang="x-none"/>
        </a:p>
      </dgm:t>
    </dgm:pt>
    <dgm:pt modelId="{C8C76AFD-3747-4C40-8E44-81ABE8F036E6}">
      <dgm:prSet phldrT="[Text]"/>
      <dgm:spPr/>
      <dgm:t>
        <a:bodyPr/>
        <a:lstStyle/>
        <a:p>
          <a:r>
            <a:rPr lang="he-IL" b="1" dirty="0"/>
            <a:t>שבוע גדנ"ע – 26,000 תלמידי י"א</a:t>
          </a:r>
          <a:endParaRPr lang="x-none" b="1" dirty="0"/>
        </a:p>
      </dgm:t>
    </dgm:pt>
    <dgm:pt modelId="{64EC450C-37CC-409D-AF7D-B59D6A1D2893}" type="parTrans" cxnId="{F7A0A4BD-D2F9-4172-B581-36EAC240AF75}">
      <dgm:prSet/>
      <dgm:spPr/>
      <dgm:t>
        <a:bodyPr/>
        <a:lstStyle/>
        <a:p>
          <a:endParaRPr lang="x-none"/>
        </a:p>
      </dgm:t>
    </dgm:pt>
    <dgm:pt modelId="{9312C1E4-0A3F-453D-9BDD-4FEC6D862FA5}" type="sibTrans" cxnId="{F7A0A4BD-D2F9-4172-B581-36EAC240AF75}">
      <dgm:prSet/>
      <dgm:spPr/>
      <dgm:t>
        <a:bodyPr/>
        <a:lstStyle/>
        <a:p>
          <a:endParaRPr lang="x-none"/>
        </a:p>
      </dgm:t>
    </dgm:pt>
    <dgm:pt modelId="{EB84F7F1-73E7-4CEF-98FF-38ED7CDA9BA1}">
      <dgm:prSet phldrT="[Text]"/>
      <dgm:spPr/>
      <dgm:t>
        <a:bodyPr/>
        <a:lstStyle/>
        <a:p>
          <a:r>
            <a:rPr lang="he-IL" b="1" dirty="0"/>
            <a:t>צו בצוותא – 450 בתי ספר</a:t>
          </a:r>
          <a:endParaRPr lang="x-none" b="1" dirty="0"/>
        </a:p>
      </dgm:t>
    </dgm:pt>
    <dgm:pt modelId="{0D9A5ECC-916F-463D-8CE5-C980C12306C0}" type="parTrans" cxnId="{D567EFB9-CDAE-4A30-9038-B643E772D584}">
      <dgm:prSet/>
      <dgm:spPr/>
      <dgm:t>
        <a:bodyPr/>
        <a:lstStyle/>
        <a:p>
          <a:endParaRPr lang="x-none"/>
        </a:p>
      </dgm:t>
    </dgm:pt>
    <dgm:pt modelId="{F9360EDD-8B72-4D43-8B76-834F5EA0E5AE}" type="sibTrans" cxnId="{D567EFB9-CDAE-4A30-9038-B643E772D584}">
      <dgm:prSet/>
      <dgm:spPr/>
      <dgm:t>
        <a:bodyPr/>
        <a:lstStyle/>
        <a:p>
          <a:endParaRPr lang="x-none"/>
        </a:p>
      </dgm:t>
    </dgm:pt>
    <dgm:pt modelId="{1DF7C3FD-D9CB-4AF2-A1B3-E2178513853B}">
      <dgm:prSet phldrT="[Text]"/>
      <dgm:spPr/>
      <dgm:t>
        <a:bodyPr/>
        <a:lstStyle/>
        <a:p>
          <a:r>
            <a:rPr lang="he-IL" b="1" dirty="0"/>
            <a:t>יום צה"ל בבתי ספר</a:t>
          </a:r>
          <a:endParaRPr lang="x-none" b="1" dirty="0"/>
        </a:p>
      </dgm:t>
    </dgm:pt>
    <dgm:pt modelId="{7AE3BB50-27CC-45E8-BEAE-573FDE7AABF9}" type="parTrans" cxnId="{2DCF1CC2-F197-474A-8A49-9D21596F6CFB}">
      <dgm:prSet/>
      <dgm:spPr/>
      <dgm:t>
        <a:bodyPr/>
        <a:lstStyle/>
        <a:p>
          <a:endParaRPr lang="x-none"/>
        </a:p>
      </dgm:t>
    </dgm:pt>
    <dgm:pt modelId="{9AB1868B-69BB-47E2-BAA0-B0F545091FE9}" type="sibTrans" cxnId="{2DCF1CC2-F197-474A-8A49-9D21596F6CFB}">
      <dgm:prSet/>
      <dgm:spPr/>
      <dgm:t>
        <a:bodyPr/>
        <a:lstStyle/>
        <a:p>
          <a:endParaRPr lang="x-none"/>
        </a:p>
      </dgm:t>
    </dgm:pt>
    <dgm:pt modelId="{35655717-DD55-4C9D-BEA7-CABC0B74AFDA}">
      <dgm:prSet phldrT="[Text]"/>
      <dgm:spPr/>
      <dgm:t>
        <a:bodyPr/>
        <a:lstStyle/>
        <a:p>
          <a:r>
            <a:rPr lang="he-IL" b="1" dirty="0"/>
            <a:t>בעקבות לוחמים</a:t>
          </a:r>
          <a:endParaRPr lang="x-none" b="1" dirty="0"/>
        </a:p>
      </dgm:t>
    </dgm:pt>
    <dgm:pt modelId="{33F4CD61-467F-4C2A-8B1D-C08E72CB0EC2}" type="parTrans" cxnId="{6D523EAA-CD6F-4A36-A39E-3EFADB2D0944}">
      <dgm:prSet/>
      <dgm:spPr/>
      <dgm:t>
        <a:bodyPr/>
        <a:lstStyle/>
        <a:p>
          <a:endParaRPr lang="x-none"/>
        </a:p>
      </dgm:t>
    </dgm:pt>
    <dgm:pt modelId="{0DFC2F88-E115-4E95-A0B2-528C78375317}" type="sibTrans" cxnId="{6D523EAA-CD6F-4A36-A39E-3EFADB2D0944}">
      <dgm:prSet/>
      <dgm:spPr/>
      <dgm:t>
        <a:bodyPr/>
        <a:lstStyle/>
        <a:p>
          <a:endParaRPr lang="x-none"/>
        </a:p>
      </dgm:t>
    </dgm:pt>
    <dgm:pt modelId="{39AC6C03-DCDA-4DD3-86D0-74A7ADB2B74B}">
      <dgm:prSet phldrT="[Text]"/>
      <dgm:spPr/>
      <dgm:t>
        <a:bodyPr/>
        <a:lstStyle/>
        <a:p>
          <a:r>
            <a:rPr lang="he-IL" b="1" dirty="0"/>
            <a:t>שעות מחנך</a:t>
          </a:r>
          <a:endParaRPr lang="x-none" b="1" dirty="0"/>
        </a:p>
      </dgm:t>
    </dgm:pt>
    <dgm:pt modelId="{6872A4A2-D0A6-45E0-9550-D0107C33E7BA}" type="parTrans" cxnId="{92B0D522-801D-4176-9232-4B35D780F240}">
      <dgm:prSet/>
      <dgm:spPr/>
      <dgm:t>
        <a:bodyPr/>
        <a:lstStyle/>
        <a:p>
          <a:endParaRPr lang="x-none"/>
        </a:p>
      </dgm:t>
    </dgm:pt>
    <dgm:pt modelId="{0DBE9964-7EB6-4A00-856A-080F0ECEC149}" type="sibTrans" cxnId="{92B0D522-801D-4176-9232-4B35D780F240}">
      <dgm:prSet/>
      <dgm:spPr/>
      <dgm:t>
        <a:bodyPr/>
        <a:lstStyle/>
        <a:p>
          <a:endParaRPr lang="x-none"/>
        </a:p>
      </dgm:t>
    </dgm:pt>
    <dgm:pt modelId="{DB26B062-4572-4C8C-94D0-258A0354C649}">
      <dgm:prSet phldrT="[Text]"/>
      <dgm:spPr/>
      <dgm:t>
        <a:bodyPr/>
        <a:lstStyle/>
        <a:p>
          <a:r>
            <a:rPr lang="he-IL" b="1" dirty="0"/>
            <a:t>ספורטאים מצטיינים</a:t>
          </a:r>
          <a:endParaRPr lang="x-none" b="1" dirty="0"/>
        </a:p>
      </dgm:t>
    </dgm:pt>
    <dgm:pt modelId="{C5186433-CAAD-49EA-A2EA-ED5EA460DCFA}" type="parTrans" cxnId="{9A550B75-4E4E-40F6-BF86-AB0B1CB29EB0}">
      <dgm:prSet/>
      <dgm:spPr/>
      <dgm:t>
        <a:bodyPr/>
        <a:lstStyle/>
        <a:p>
          <a:endParaRPr lang="x-none"/>
        </a:p>
      </dgm:t>
    </dgm:pt>
    <dgm:pt modelId="{0E0D88E8-EF1A-470A-9467-BA9BEBC0217F}" type="sibTrans" cxnId="{9A550B75-4E4E-40F6-BF86-AB0B1CB29EB0}">
      <dgm:prSet/>
      <dgm:spPr/>
      <dgm:t>
        <a:bodyPr/>
        <a:lstStyle/>
        <a:p>
          <a:endParaRPr lang="x-none"/>
        </a:p>
      </dgm:t>
    </dgm:pt>
    <dgm:pt modelId="{2ED5B31A-068D-419F-84CD-4F7090F7CB45}">
      <dgm:prSet/>
      <dgm:spPr/>
      <dgm:t>
        <a:bodyPr/>
        <a:lstStyle/>
        <a:p>
          <a:r>
            <a:rPr lang="he-IL" b="1" dirty="0"/>
            <a:t>"אחריי" ביישובים</a:t>
          </a:r>
          <a:endParaRPr lang="x-none" b="1" dirty="0"/>
        </a:p>
      </dgm:t>
    </dgm:pt>
    <dgm:pt modelId="{AEC7F2F5-3B51-4FA2-806F-F4C8C72F5F04}" type="parTrans" cxnId="{0F1824BA-FC5E-4498-9874-E8C9CC7BAC42}">
      <dgm:prSet/>
      <dgm:spPr/>
      <dgm:t>
        <a:bodyPr/>
        <a:lstStyle/>
        <a:p>
          <a:endParaRPr lang="x-none"/>
        </a:p>
      </dgm:t>
    </dgm:pt>
    <dgm:pt modelId="{F8887545-866A-41E1-B731-5B1C56C62BAD}" type="sibTrans" cxnId="{0F1824BA-FC5E-4498-9874-E8C9CC7BAC42}">
      <dgm:prSet/>
      <dgm:spPr/>
      <dgm:t>
        <a:bodyPr/>
        <a:lstStyle/>
        <a:p>
          <a:endParaRPr lang="x-none"/>
        </a:p>
      </dgm:t>
    </dgm:pt>
    <dgm:pt modelId="{8A2FF786-3C15-4C8A-B689-44ED84BAF21D}">
      <dgm:prSet/>
      <dgm:spPr/>
      <dgm:t>
        <a:bodyPr/>
        <a:lstStyle/>
        <a:p>
          <a:r>
            <a:rPr lang="he-IL" b="1" dirty="0"/>
            <a:t>הדרך החדשה – הכנה לצה"ל</a:t>
          </a:r>
          <a:endParaRPr lang="x-none" b="1" dirty="0"/>
        </a:p>
      </dgm:t>
    </dgm:pt>
    <dgm:pt modelId="{3F91247C-D32F-4AC3-B680-054D82DCF919}" type="parTrans" cxnId="{70721832-3BA5-4365-8F1D-9A938AC2A583}">
      <dgm:prSet/>
      <dgm:spPr/>
      <dgm:t>
        <a:bodyPr/>
        <a:lstStyle/>
        <a:p>
          <a:endParaRPr lang="x-none"/>
        </a:p>
      </dgm:t>
    </dgm:pt>
    <dgm:pt modelId="{4DE41559-0001-4B6C-B2A3-C87B9F33079C}" type="sibTrans" cxnId="{70721832-3BA5-4365-8F1D-9A938AC2A583}">
      <dgm:prSet/>
      <dgm:spPr/>
      <dgm:t>
        <a:bodyPr/>
        <a:lstStyle/>
        <a:p>
          <a:endParaRPr lang="x-none"/>
        </a:p>
      </dgm:t>
    </dgm:pt>
    <dgm:pt modelId="{685B4AFB-5325-4A71-918D-102038444049}" type="pres">
      <dgm:prSet presAssocID="{C172D49D-C7DB-4ED4-936C-14F768232685}" presName="Name0" presStyleCnt="0">
        <dgm:presLayoutVars>
          <dgm:chPref val="1"/>
          <dgm:dir/>
          <dgm:animOne val="branch"/>
          <dgm:animLvl val="lvl"/>
          <dgm:resizeHandles/>
        </dgm:presLayoutVars>
      </dgm:prSet>
      <dgm:spPr/>
      <dgm:t>
        <a:bodyPr/>
        <a:lstStyle/>
        <a:p>
          <a:pPr rtl="1"/>
          <a:endParaRPr lang="he-IL"/>
        </a:p>
      </dgm:t>
    </dgm:pt>
    <dgm:pt modelId="{196BD5B5-0EF0-44C3-8DB7-1AED7498DDBF}" type="pres">
      <dgm:prSet presAssocID="{8A2FF786-3C15-4C8A-B689-44ED84BAF21D}" presName="vertOne" presStyleCnt="0"/>
      <dgm:spPr/>
    </dgm:pt>
    <dgm:pt modelId="{ACD1AF2F-9A9E-4ACB-88EA-990A3EBEE853}" type="pres">
      <dgm:prSet presAssocID="{8A2FF786-3C15-4C8A-B689-44ED84BAF21D}" presName="txOne" presStyleLbl="node0" presStyleIdx="0" presStyleCnt="1">
        <dgm:presLayoutVars>
          <dgm:chPref val="3"/>
        </dgm:presLayoutVars>
      </dgm:prSet>
      <dgm:spPr/>
      <dgm:t>
        <a:bodyPr/>
        <a:lstStyle/>
        <a:p>
          <a:pPr rtl="1"/>
          <a:endParaRPr lang="he-IL"/>
        </a:p>
      </dgm:t>
    </dgm:pt>
    <dgm:pt modelId="{EFFF838D-C910-4947-8AD0-8B295DA7064D}" type="pres">
      <dgm:prSet presAssocID="{8A2FF786-3C15-4C8A-B689-44ED84BAF21D}" presName="parTransOne" presStyleCnt="0"/>
      <dgm:spPr/>
    </dgm:pt>
    <dgm:pt modelId="{B24D69F9-4A7D-4640-815F-54EA940DBB6F}" type="pres">
      <dgm:prSet presAssocID="{8A2FF786-3C15-4C8A-B689-44ED84BAF21D}" presName="horzOne" presStyleCnt="0"/>
      <dgm:spPr/>
    </dgm:pt>
    <dgm:pt modelId="{45CCB3FA-6225-400F-AD12-52205AE1BB6D}" type="pres">
      <dgm:prSet presAssocID="{C8C76AFD-3747-4C40-8E44-81ABE8F036E6}" presName="vertTwo" presStyleCnt="0"/>
      <dgm:spPr/>
    </dgm:pt>
    <dgm:pt modelId="{F9DCE6A5-865C-4D4F-A90F-CE943D38FE8F}" type="pres">
      <dgm:prSet presAssocID="{C8C76AFD-3747-4C40-8E44-81ABE8F036E6}" presName="txTwo" presStyleLbl="node2" presStyleIdx="0" presStyleCnt="1">
        <dgm:presLayoutVars>
          <dgm:chPref val="3"/>
        </dgm:presLayoutVars>
      </dgm:prSet>
      <dgm:spPr/>
      <dgm:t>
        <a:bodyPr/>
        <a:lstStyle/>
        <a:p>
          <a:pPr rtl="1"/>
          <a:endParaRPr lang="he-IL"/>
        </a:p>
      </dgm:t>
    </dgm:pt>
    <dgm:pt modelId="{B90D85E0-C7AF-4BD6-B518-84C0D52914DE}" type="pres">
      <dgm:prSet presAssocID="{C8C76AFD-3747-4C40-8E44-81ABE8F036E6}" presName="parTransTwo" presStyleCnt="0"/>
      <dgm:spPr/>
    </dgm:pt>
    <dgm:pt modelId="{EF046A30-8800-4EA6-9CF4-0A4841941636}" type="pres">
      <dgm:prSet presAssocID="{C8C76AFD-3747-4C40-8E44-81ABE8F036E6}" presName="horzTwo" presStyleCnt="0"/>
      <dgm:spPr/>
    </dgm:pt>
    <dgm:pt modelId="{638B508E-9EBE-426B-A142-D8C0A64F3637}" type="pres">
      <dgm:prSet presAssocID="{EB84F7F1-73E7-4CEF-98FF-38ED7CDA9BA1}" presName="vertThree" presStyleCnt="0"/>
      <dgm:spPr/>
    </dgm:pt>
    <dgm:pt modelId="{CECDA8B6-0E8C-4746-9C91-7B4DBE10DEB8}" type="pres">
      <dgm:prSet presAssocID="{EB84F7F1-73E7-4CEF-98FF-38ED7CDA9BA1}" presName="txThree" presStyleLbl="node3" presStyleIdx="0" presStyleCnt="2">
        <dgm:presLayoutVars>
          <dgm:chPref val="3"/>
        </dgm:presLayoutVars>
      </dgm:prSet>
      <dgm:spPr/>
      <dgm:t>
        <a:bodyPr/>
        <a:lstStyle/>
        <a:p>
          <a:pPr rtl="1"/>
          <a:endParaRPr lang="he-IL"/>
        </a:p>
      </dgm:t>
    </dgm:pt>
    <dgm:pt modelId="{D9D58B12-728E-44DB-8C68-80FA97ECEBA5}" type="pres">
      <dgm:prSet presAssocID="{EB84F7F1-73E7-4CEF-98FF-38ED7CDA9BA1}" presName="parTransThree" presStyleCnt="0"/>
      <dgm:spPr/>
    </dgm:pt>
    <dgm:pt modelId="{56A14A12-2429-42E5-8454-F295964CB557}" type="pres">
      <dgm:prSet presAssocID="{EB84F7F1-73E7-4CEF-98FF-38ED7CDA9BA1}" presName="horzThree" presStyleCnt="0"/>
      <dgm:spPr/>
    </dgm:pt>
    <dgm:pt modelId="{C5DACCEB-BA41-46D2-B649-0AD21DD56C45}" type="pres">
      <dgm:prSet presAssocID="{1DF7C3FD-D9CB-4AF2-A1B3-E2178513853B}" presName="vertFour" presStyleCnt="0">
        <dgm:presLayoutVars>
          <dgm:chPref val="3"/>
        </dgm:presLayoutVars>
      </dgm:prSet>
      <dgm:spPr/>
    </dgm:pt>
    <dgm:pt modelId="{7074489B-CF55-467A-9F57-0BE318A35B62}" type="pres">
      <dgm:prSet presAssocID="{1DF7C3FD-D9CB-4AF2-A1B3-E2178513853B}" presName="txFour" presStyleLbl="node4" presStyleIdx="0" presStyleCnt="4">
        <dgm:presLayoutVars>
          <dgm:chPref val="3"/>
        </dgm:presLayoutVars>
      </dgm:prSet>
      <dgm:spPr/>
      <dgm:t>
        <a:bodyPr/>
        <a:lstStyle/>
        <a:p>
          <a:pPr rtl="1"/>
          <a:endParaRPr lang="he-IL"/>
        </a:p>
      </dgm:t>
    </dgm:pt>
    <dgm:pt modelId="{30DDFA1D-86DA-4BD2-85CB-14E2733404B7}" type="pres">
      <dgm:prSet presAssocID="{1DF7C3FD-D9CB-4AF2-A1B3-E2178513853B}" presName="horzFour" presStyleCnt="0"/>
      <dgm:spPr/>
    </dgm:pt>
    <dgm:pt modelId="{77D48E35-FA17-41FC-BB82-5A04F0900A69}" type="pres">
      <dgm:prSet presAssocID="{9AB1868B-69BB-47E2-BAA0-B0F545091FE9}" presName="sibSpaceFour" presStyleCnt="0"/>
      <dgm:spPr/>
    </dgm:pt>
    <dgm:pt modelId="{5F6B351B-0AA7-4F9E-958B-C230A4C03137}" type="pres">
      <dgm:prSet presAssocID="{35655717-DD55-4C9D-BEA7-CABC0B74AFDA}" presName="vertFour" presStyleCnt="0">
        <dgm:presLayoutVars>
          <dgm:chPref val="3"/>
        </dgm:presLayoutVars>
      </dgm:prSet>
      <dgm:spPr/>
    </dgm:pt>
    <dgm:pt modelId="{CCBF1BFF-50F7-40AD-B37F-DD2FD1C34DAD}" type="pres">
      <dgm:prSet presAssocID="{35655717-DD55-4C9D-BEA7-CABC0B74AFDA}" presName="txFour" presStyleLbl="node4" presStyleIdx="1" presStyleCnt="4">
        <dgm:presLayoutVars>
          <dgm:chPref val="3"/>
        </dgm:presLayoutVars>
      </dgm:prSet>
      <dgm:spPr/>
      <dgm:t>
        <a:bodyPr/>
        <a:lstStyle/>
        <a:p>
          <a:pPr rtl="1"/>
          <a:endParaRPr lang="he-IL"/>
        </a:p>
      </dgm:t>
    </dgm:pt>
    <dgm:pt modelId="{14BA7E22-5B34-4758-923C-30EED156F44A}" type="pres">
      <dgm:prSet presAssocID="{35655717-DD55-4C9D-BEA7-CABC0B74AFDA}" presName="horzFour" presStyleCnt="0"/>
      <dgm:spPr/>
    </dgm:pt>
    <dgm:pt modelId="{EE981B83-2C05-4C75-989D-CC93E421052C}" type="pres">
      <dgm:prSet presAssocID="{F9360EDD-8B72-4D43-8B76-834F5EA0E5AE}" presName="sibSpaceThree" presStyleCnt="0"/>
      <dgm:spPr/>
    </dgm:pt>
    <dgm:pt modelId="{F9F4B14E-A3B6-4FCE-9767-4630BBD13BFD}" type="pres">
      <dgm:prSet presAssocID="{39AC6C03-DCDA-4DD3-86D0-74A7ADB2B74B}" presName="vertThree" presStyleCnt="0"/>
      <dgm:spPr/>
    </dgm:pt>
    <dgm:pt modelId="{D45A68C6-2659-46E5-BBD5-76C6A59D308D}" type="pres">
      <dgm:prSet presAssocID="{39AC6C03-DCDA-4DD3-86D0-74A7ADB2B74B}" presName="txThree" presStyleLbl="node3" presStyleIdx="1" presStyleCnt="2">
        <dgm:presLayoutVars>
          <dgm:chPref val="3"/>
        </dgm:presLayoutVars>
      </dgm:prSet>
      <dgm:spPr/>
      <dgm:t>
        <a:bodyPr/>
        <a:lstStyle/>
        <a:p>
          <a:pPr rtl="1"/>
          <a:endParaRPr lang="he-IL"/>
        </a:p>
      </dgm:t>
    </dgm:pt>
    <dgm:pt modelId="{37E84016-3D0A-4AD1-90A9-29180E60ED0B}" type="pres">
      <dgm:prSet presAssocID="{39AC6C03-DCDA-4DD3-86D0-74A7ADB2B74B}" presName="parTransThree" presStyleCnt="0"/>
      <dgm:spPr/>
    </dgm:pt>
    <dgm:pt modelId="{DD4A2AE8-7364-4AE8-BE1A-3BEA5EB32ECC}" type="pres">
      <dgm:prSet presAssocID="{39AC6C03-DCDA-4DD3-86D0-74A7ADB2B74B}" presName="horzThree" presStyleCnt="0"/>
      <dgm:spPr/>
    </dgm:pt>
    <dgm:pt modelId="{7F2128EA-3240-4E5D-B90C-F48A5B2B752C}" type="pres">
      <dgm:prSet presAssocID="{DB26B062-4572-4C8C-94D0-258A0354C649}" presName="vertFour" presStyleCnt="0">
        <dgm:presLayoutVars>
          <dgm:chPref val="3"/>
        </dgm:presLayoutVars>
      </dgm:prSet>
      <dgm:spPr/>
    </dgm:pt>
    <dgm:pt modelId="{79AFBF12-B18F-45FD-9383-E430A6F31951}" type="pres">
      <dgm:prSet presAssocID="{DB26B062-4572-4C8C-94D0-258A0354C649}" presName="txFour" presStyleLbl="node4" presStyleIdx="2" presStyleCnt="4">
        <dgm:presLayoutVars>
          <dgm:chPref val="3"/>
        </dgm:presLayoutVars>
      </dgm:prSet>
      <dgm:spPr/>
      <dgm:t>
        <a:bodyPr/>
        <a:lstStyle/>
        <a:p>
          <a:pPr rtl="1"/>
          <a:endParaRPr lang="he-IL"/>
        </a:p>
      </dgm:t>
    </dgm:pt>
    <dgm:pt modelId="{FC737633-337B-4642-A1A2-0B6D03BBD5C2}" type="pres">
      <dgm:prSet presAssocID="{DB26B062-4572-4C8C-94D0-258A0354C649}" presName="horzFour" presStyleCnt="0"/>
      <dgm:spPr/>
    </dgm:pt>
    <dgm:pt modelId="{964D07B8-5E56-4BE8-8D82-8F7B0AD9DC6B}" type="pres">
      <dgm:prSet presAssocID="{0E0D88E8-EF1A-470A-9467-BA9BEBC0217F}" presName="sibSpaceFour" presStyleCnt="0"/>
      <dgm:spPr/>
    </dgm:pt>
    <dgm:pt modelId="{9AE88772-53E2-4FCB-8C1A-A4433F57C40A}" type="pres">
      <dgm:prSet presAssocID="{2ED5B31A-068D-419F-84CD-4F7090F7CB45}" presName="vertFour" presStyleCnt="0">
        <dgm:presLayoutVars>
          <dgm:chPref val="3"/>
        </dgm:presLayoutVars>
      </dgm:prSet>
      <dgm:spPr/>
    </dgm:pt>
    <dgm:pt modelId="{75C824F5-0510-4ADF-AF22-E9EF3B60001B}" type="pres">
      <dgm:prSet presAssocID="{2ED5B31A-068D-419F-84CD-4F7090F7CB45}" presName="txFour" presStyleLbl="node4" presStyleIdx="3" presStyleCnt="4">
        <dgm:presLayoutVars>
          <dgm:chPref val="3"/>
        </dgm:presLayoutVars>
      </dgm:prSet>
      <dgm:spPr/>
      <dgm:t>
        <a:bodyPr/>
        <a:lstStyle/>
        <a:p>
          <a:pPr rtl="1"/>
          <a:endParaRPr lang="he-IL"/>
        </a:p>
      </dgm:t>
    </dgm:pt>
    <dgm:pt modelId="{220AC0FF-2636-4A14-86BC-BBFDC0B10F15}" type="pres">
      <dgm:prSet presAssocID="{2ED5B31A-068D-419F-84CD-4F7090F7CB45}" presName="horzFour" presStyleCnt="0"/>
      <dgm:spPr/>
    </dgm:pt>
  </dgm:ptLst>
  <dgm:cxnLst>
    <dgm:cxn modelId="{92B0D522-801D-4176-9232-4B35D780F240}" srcId="{C8C76AFD-3747-4C40-8E44-81ABE8F036E6}" destId="{39AC6C03-DCDA-4DD3-86D0-74A7ADB2B74B}" srcOrd="1" destOrd="0" parTransId="{6872A4A2-D0A6-45E0-9550-D0107C33E7BA}" sibTransId="{0DBE9964-7EB6-4A00-856A-080F0ECEC149}"/>
    <dgm:cxn modelId="{2DCF1CC2-F197-474A-8A49-9D21596F6CFB}" srcId="{EB84F7F1-73E7-4CEF-98FF-38ED7CDA9BA1}" destId="{1DF7C3FD-D9CB-4AF2-A1B3-E2178513853B}" srcOrd="0" destOrd="0" parTransId="{7AE3BB50-27CC-45E8-BEAE-573FDE7AABF9}" sibTransId="{9AB1868B-69BB-47E2-BAA0-B0F545091FE9}"/>
    <dgm:cxn modelId="{69741A82-AC80-44C3-886A-A06E88CCC6A4}" type="presOf" srcId="{35655717-DD55-4C9D-BEA7-CABC0B74AFDA}" destId="{CCBF1BFF-50F7-40AD-B37F-DD2FD1C34DAD}" srcOrd="0" destOrd="0" presId="urn:microsoft.com/office/officeart/2005/8/layout/architecture"/>
    <dgm:cxn modelId="{797FDAD8-4326-4613-AE05-93AD9CFFA139}" type="presOf" srcId="{EB84F7F1-73E7-4CEF-98FF-38ED7CDA9BA1}" destId="{CECDA8B6-0E8C-4746-9C91-7B4DBE10DEB8}" srcOrd="0" destOrd="0" presId="urn:microsoft.com/office/officeart/2005/8/layout/architecture"/>
    <dgm:cxn modelId="{6D523EAA-CD6F-4A36-A39E-3EFADB2D0944}" srcId="{EB84F7F1-73E7-4CEF-98FF-38ED7CDA9BA1}" destId="{35655717-DD55-4C9D-BEA7-CABC0B74AFDA}" srcOrd="1" destOrd="0" parTransId="{33F4CD61-467F-4C2A-8B1D-C08E72CB0EC2}" sibTransId="{0DFC2F88-E115-4E95-A0B2-528C78375317}"/>
    <dgm:cxn modelId="{2AF52D26-E66B-4C6B-BE2E-3B0E797B1B78}" type="presOf" srcId="{DB26B062-4572-4C8C-94D0-258A0354C649}" destId="{79AFBF12-B18F-45FD-9383-E430A6F31951}" srcOrd="0" destOrd="0" presId="urn:microsoft.com/office/officeart/2005/8/layout/architecture"/>
    <dgm:cxn modelId="{6A5F9693-66BA-423B-A34B-848223F99EB0}" type="presOf" srcId="{8A2FF786-3C15-4C8A-B689-44ED84BAF21D}" destId="{ACD1AF2F-9A9E-4ACB-88EA-990A3EBEE853}" srcOrd="0" destOrd="0" presId="urn:microsoft.com/office/officeart/2005/8/layout/architecture"/>
    <dgm:cxn modelId="{F7A0A4BD-D2F9-4172-B581-36EAC240AF75}" srcId="{8A2FF786-3C15-4C8A-B689-44ED84BAF21D}" destId="{C8C76AFD-3747-4C40-8E44-81ABE8F036E6}" srcOrd="0" destOrd="0" parTransId="{64EC450C-37CC-409D-AF7D-B59D6A1D2893}" sibTransId="{9312C1E4-0A3F-453D-9BDD-4FEC6D862FA5}"/>
    <dgm:cxn modelId="{70721832-3BA5-4365-8F1D-9A938AC2A583}" srcId="{C172D49D-C7DB-4ED4-936C-14F768232685}" destId="{8A2FF786-3C15-4C8A-B689-44ED84BAF21D}" srcOrd="0" destOrd="0" parTransId="{3F91247C-D32F-4AC3-B680-054D82DCF919}" sibTransId="{4DE41559-0001-4B6C-B2A3-C87B9F33079C}"/>
    <dgm:cxn modelId="{47845FB2-BF21-43B0-BA84-C9FAE447EB77}" type="presOf" srcId="{C8C76AFD-3747-4C40-8E44-81ABE8F036E6}" destId="{F9DCE6A5-865C-4D4F-A90F-CE943D38FE8F}" srcOrd="0" destOrd="0" presId="urn:microsoft.com/office/officeart/2005/8/layout/architecture"/>
    <dgm:cxn modelId="{6E8C1D17-654A-4995-8EBE-52AF8EC404CA}" type="presOf" srcId="{1DF7C3FD-D9CB-4AF2-A1B3-E2178513853B}" destId="{7074489B-CF55-467A-9F57-0BE318A35B62}" srcOrd="0" destOrd="0" presId="urn:microsoft.com/office/officeart/2005/8/layout/architecture"/>
    <dgm:cxn modelId="{276259C5-47DF-422A-AC1D-FD3D844E320E}" type="presOf" srcId="{2ED5B31A-068D-419F-84CD-4F7090F7CB45}" destId="{75C824F5-0510-4ADF-AF22-E9EF3B60001B}" srcOrd="0" destOrd="0" presId="urn:microsoft.com/office/officeart/2005/8/layout/architecture"/>
    <dgm:cxn modelId="{0F1824BA-FC5E-4498-9874-E8C9CC7BAC42}" srcId="{39AC6C03-DCDA-4DD3-86D0-74A7ADB2B74B}" destId="{2ED5B31A-068D-419F-84CD-4F7090F7CB45}" srcOrd="1" destOrd="0" parTransId="{AEC7F2F5-3B51-4FA2-806F-F4C8C72F5F04}" sibTransId="{F8887545-866A-41E1-B731-5B1C56C62BAD}"/>
    <dgm:cxn modelId="{D567EFB9-CDAE-4A30-9038-B643E772D584}" srcId="{C8C76AFD-3747-4C40-8E44-81ABE8F036E6}" destId="{EB84F7F1-73E7-4CEF-98FF-38ED7CDA9BA1}" srcOrd="0" destOrd="0" parTransId="{0D9A5ECC-916F-463D-8CE5-C980C12306C0}" sibTransId="{F9360EDD-8B72-4D43-8B76-834F5EA0E5AE}"/>
    <dgm:cxn modelId="{9A550B75-4E4E-40F6-BF86-AB0B1CB29EB0}" srcId="{39AC6C03-DCDA-4DD3-86D0-74A7ADB2B74B}" destId="{DB26B062-4572-4C8C-94D0-258A0354C649}" srcOrd="0" destOrd="0" parTransId="{C5186433-CAAD-49EA-A2EA-ED5EA460DCFA}" sibTransId="{0E0D88E8-EF1A-470A-9467-BA9BEBC0217F}"/>
    <dgm:cxn modelId="{65FAA69A-FFE1-4ABE-950B-FFE032B04A2E}" type="presOf" srcId="{C172D49D-C7DB-4ED4-936C-14F768232685}" destId="{685B4AFB-5325-4A71-918D-102038444049}" srcOrd="0" destOrd="0" presId="urn:microsoft.com/office/officeart/2005/8/layout/architecture"/>
    <dgm:cxn modelId="{F607CFEC-68E7-4210-A928-C989E8B747C5}" type="presOf" srcId="{39AC6C03-DCDA-4DD3-86D0-74A7ADB2B74B}" destId="{D45A68C6-2659-46E5-BBD5-76C6A59D308D}" srcOrd="0" destOrd="0" presId="urn:microsoft.com/office/officeart/2005/8/layout/architecture"/>
    <dgm:cxn modelId="{0BF64B15-6F82-4E0A-BB76-0F9A7021B7E5}" type="presParOf" srcId="{685B4AFB-5325-4A71-918D-102038444049}" destId="{196BD5B5-0EF0-44C3-8DB7-1AED7498DDBF}" srcOrd="0" destOrd="0" presId="urn:microsoft.com/office/officeart/2005/8/layout/architecture"/>
    <dgm:cxn modelId="{4632B9EA-D0AE-4688-B5E6-C3D4092BBA0B}" type="presParOf" srcId="{196BD5B5-0EF0-44C3-8DB7-1AED7498DDBF}" destId="{ACD1AF2F-9A9E-4ACB-88EA-990A3EBEE853}" srcOrd="0" destOrd="0" presId="urn:microsoft.com/office/officeart/2005/8/layout/architecture"/>
    <dgm:cxn modelId="{6284C47D-7160-4505-9EBC-DFC07A294030}" type="presParOf" srcId="{196BD5B5-0EF0-44C3-8DB7-1AED7498DDBF}" destId="{EFFF838D-C910-4947-8AD0-8B295DA7064D}" srcOrd="1" destOrd="0" presId="urn:microsoft.com/office/officeart/2005/8/layout/architecture"/>
    <dgm:cxn modelId="{2916183A-11D2-4E78-BB1F-6FD0943A2F1B}" type="presParOf" srcId="{196BD5B5-0EF0-44C3-8DB7-1AED7498DDBF}" destId="{B24D69F9-4A7D-4640-815F-54EA940DBB6F}" srcOrd="2" destOrd="0" presId="urn:microsoft.com/office/officeart/2005/8/layout/architecture"/>
    <dgm:cxn modelId="{FEFFF7C8-0C15-47EB-9651-DA891E011DC3}" type="presParOf" srcId="{B24D69F9-4A7D-4640-815F-54EA940DBB6F}" destId="{45CCB3FA-6225-400F-AD12-52205AE1BB6D}" srcOrd="0" destOrd="0" presId="urn:microsoft.com/office/officeart/2005/8/layout/architecture"/>
    <dgm:cxn modelId="{E96B6F7A-2267-41C7-AEF4-565E5A09AE5B}" type="presParOf" srcId="{45CCB3FA-6225-400F-AD12-52205AE1BB6D}" destId="{F9DCE6A5-865C-4D4F-A90F-CE943D38FE8F}" srcOrd="0" destOrd="0" presId="urn:microsoft.com/office/officeart/2005/8/layout/architecture"/>
    <dgm:cxn modelId="{479338EF-4896-45C8-A9D0-495C6C57C233}" type="presParOf" srcId="{45CCB3FA-6225-400F-AD12-52205AE1BB6D}" destId="{B90D85E0-C7AF-4BD6-B518-84C0D52914DE}" srcOrd="1" destOrd="0" presId="urn:microsoft.com/office/officeart/2005/8/layout/architecture"/>
    <dgm:cxn modelId="{B68D4C54-9BBB-4803-81A3-8ECA78748CA7}" type="presParOf" srcId="{45CCB3FA-6225-400F-AD12-52205AE1BB6D}" destId="{EF046A30-8800-4EA6-9CF4-0A4841941636}" srcOrd="2" destOrd="0" presId="urn:microsoft.com/office/officeart/2005/8/layout/architecture"/>
    <dgm:cxn modelId="{3877AB91-0EBD-4B29-AD1F-908FD40FAA5F}" type="presParOf" srcId="{EF046A30-8800-4EA6-9CF4-0A4841941636}" destId="{638B508E-9EBE-426B-A142-D8C0A64F3637}" srcOrd="0" destOrd="0" presId="urn:microsoft.com/office/officeart/2005/8/layout/architecture"/>
    <dgm:cxn modelId="{536089B3-2998-4883-8F43-3B3338B97AF4}" type="presParOf" srcId="{638B508E-9EBE-426B-A142-D8C0A64F3637}" destId="{CECDA8B6-0E8C-4746-9C91-7B4DBE10DEB8}" srcOrd="0" destOrd="0" presId="urn:microsoft.com/office/officeart/2005/8/layout/architecture"/>
    <dgm:cxn modelId="{9B242E7D-B18A-4DFB-9227-720F1E3A18F7}" type="presParOf" srcId="{638B508E-9EBE-426B-A142-D8C0A64F3637}" destId="{D9D58B12-728E-44DB-8C68-80FA97ECEBA5}" srcOrd="1" destOrd="0" presId="urn:microsoft.com/office/officeart/2005/8/layout/architecture"/>
    <dgm:cxn modelId="{F14D78DB-E17B-4A9A-866B-66A7A6CB1FE9}" type="presParOf" srcId="{638B508E-9EBE-426B-A142-D8C0A64F3637}" destId="{56A14A12-2429-42E5-8454-F295964CB557}" srcOrd="2" destOrd="0" presId="urn:microsoft.com/office/officeart/2005/8/layout/architecture"/>
    <dgm:cxn modelId="{8FB8430E-2DF3-4FF9-9B0D-805EE3EB5B0A}" type="presParOf" srcId="{56A14A12-2429-42E5-8454-F295964CB557}" destId="{C5DACCEB-BA41-46D2-B649-0AD21DD56C45}" srcOrd="0" destOrd="0" presId="urn:microsoft.com/office/officeart/2005/8/layout/architecture"/>
    <dgm:cxn modelId="{4FA20E66-3068-456E-857D-CA11EE55353A}" type="presParOf" srcId="{C5DACCEB-BA41-46D2-B649-0AD21DD56C45}" destId="{7074489B-CF55-467A-9F57-0BE318A35B62}" srcOrd="0" destOrd="0" presId="urn:microsoft.com/office/officeart/2005/8/layout/architecture"/>
    <dgm:cxn modelId="{407335FB-4909-4B86-AC51-4DC76196B1F1}" type="presParOf" srcId="{C5DACCEB-BA41-46D2-B649-0AD21DD56C45}" destId="{30DDFA1D-86DA-4BD2-85CB-14E2733404B7}" srcOrd="1" destOrd="0" presId="urn:microsoft.com/office/officeart/2005/8/layout/architecture"/>
    <dgm:cxn modelId="{64499F7F-FCEF-44A6-9A13-752EF05749EF}" type="presParOf" srcId="{56A14A12-2429-42E5-8454-F295964CB557}" destId="{77D48E35-FA17-41FC-BB82-5A04F0900A69}" srcOrd="1" destOrd="0" presId="urn:microsoft.com/office/officeart/2005/8/layout/architecture"/>
    <dgm:cxn modelId="{2D9017F4-6881-490D-B498-815F012BD633}" type="presParOf" srcId="{56A14A12-2429-42E5-8454-F295964CB557}" destId="{5F6B351B-0AA7-4F9E-958B-C230A4C03137}" srcOrd="2" destOrd="0" presId="urn:microsoft.com/office/officeart/2005/8/layout/architecture"/>
    <dgm:cxn modelId="{E03B4ABB-A3C8-457D-A339-391A535F4AD6}" type="presParOf" srcId="{5F6B351B-0AA7-4F9E-958B-C230A4C03137}" destId="{CCBF1BFF-50F7-40AD-B37F-DD2FD1C34DAD}" srcOrd="0" destOrd="0" presId="urn:microsoft.com/office/officeart/2005/8/layout/architecture"/>
    <dgm:cxn modelId="{4E69C6D0-54F5-4225-B4EC-1BFD565E7EFC}" type="presParOf" srcId="{5F6B351B-0AA7-4F9E-958B-C230A4C03137}" destId="{14BA7E22-5B34-4758-923C-30EED156F44A}" srcOrd="1" destOrd="0" presId="urn:microsoft.com/office/officeart/2005/8/layout/architecture"/>
    <dgm:cxn modelId="{E393685C-2251-43CC-98CE-FDBA00A2296F}" type="presParOf" srcId="{EF046A30-8800-4EA6-9CF4-0A4841941636}" destId="{EE981B83-2C05-4C75-989D-CC93E421052C}" srcOrd="1" destOrd="0" presId="urn:microsoft.com/office/officeart/2005/8/layout/architecture"/>
    <dgm:cxn modelId="{6A23A6F7-486C-4114-B394-41CA4424D3EE}" type="presParOf" srcId="{EF046A30-8800-4EA6-9CF4-0A4841941636}" destId="{F9F4B14E-A3B6-4FCE-9767-4630BBD13BFD}" srcOrd="2" destOrd="0" presId="urn:microsoft.com/office/officeart/2005/8/layout/architecture"/>
    <dgm:cxn modelId="{02FB425A-6703-4FC7-B3BB-E6ABD361ADFB}" type="presParOf" srcId="{F9F4B14E-A3B6-4FCE-9767-4630BBD13BFD}" destId="{D45A68C6-2659-46E5-BBD5-76C6A59D308D}" srcOrd="0" destOrd="0" presId="urn:microsoft.com/office/officeart/2005/8/layout/architecture"/>
    <dgm:cxn modelId="{D4E9EC9B-F85D-47A7-8FA1-BA96CBDB2E9C}" type="presParOf" srcId="{F9F4B14E-A3B6-4FCE-9767-4630BBD13BFD}" destId="{37E84016-3D0A-4AD1-90A9-29180E60ED0B}" srcOrd="1" destOrd="0" presId="urn:microsoft.com/office/officeart/2005/8/layout/architecture"/>
    <dgm:cxn modelId="{A97B4B65-A078-47BC-9ACC-77E07431CAB8}" type="presParOf" srcId="{F9F4B14E-A3B6-4FCE-9767-4630BBD13BFD}" destId="{DD4A2AE8-7364-4AE8-BE1A-3BEA5EB32ECC}" srcOrd="2" destOrd="0" presId="urn:microsoft.com/office/officeart/2005/8/layout/architecture"/>
    <dgm:cxn modelId="{493A616F-E5DD-460C-A068-E945543440E3}" type="presParOf" srcId="{DD4A2AE8-7364-4AE8-BE1A-3BEA5EB32ECC}" destId="{7F2128EA-3240-4E5D-B90C-F48A5B2B752C}" srcOrd="0" destOrd="0" presId="urn:microsoft.com/office/officeart/2005/8/layout/architecture"/>
    <dgm:cxn modelId="{52C30CFF-442D-48EA-A303-1E5D68D70C48}" type="presParOf" srcId="{7F2128EA-3240-4E5D-B90C-F48A5B2B752C}" destId="{79AFBF12-B18F-45FD-9383-E430A6F31951}" srcOrd="0" destOrd="0" presId="urn:microsoft.com/office/officeart/2005/8/layout/architecture"/>
    <dgm:cxn modelId="{86090387-76C4-4689-99C3-04EA79D1C474}" type="presParOf" srcId="{7F2128EA-3240-4E5D-B90C-F48A5B2B752C}" destId="{FC737633-337B-4642-A1A2-0B6D03BBD5C2}" srcOrd="1" destOrd="0" presId="urn:microsoft.com/office/officeart/2005/8/layout/architecture"/>
    <dgm:cxn modelId="{B3D1B6D8-F94F-452B-981B-E8FCC29F2410}" type="presParOf" srcId="{DD4A2AE8-7364-4AE8-BE1A-3BEA5EB32ECC}" destId="{964D07B8-5E56-4BE8-8D82-8F7B0AD9DC6B}" srcOrd="1" destOrd="0" presId="urn:microsoft.com/office/officeart/2005/8/layout/architecture"/>
    <dgm:cxn modelId="{E9106C2E-DBBB-4C63-B5BD-F4CF36920B84}" type="presParOf" srcId="{DD4A2AE8-7364-4AE8-BE1A-3BEA5EB32ECC}" destId="{9AE88772-53E2-4FCB-8C1A-A4433F57C40A}" srcOrd="2" destOrd="0" presId="urn:microsoft.com/office/officeart/2005/8/layout/architecture"/>
    <dgm:cxn modelId="{FC101BBE-E84F-4BBB-8732-CFAC06BB9263}" type="presParOf" srcId="{9AE88772-53E2-4FCB-8C1A-A4433F57C40A}" destId="{75C824F5-0510-4ADF-AF22-E9EF3B60001B}" srcOrd="0" destOrd="0" presId="urn:microsoft.com/office/officeart/2005/8/layout/architecture"/>
    <dgm:cxn modelId="{2011B45E-064D-41DF-9B1C-C06B971A5F81}" type="presParOf" srcId="{9AE88772-53E2-4FCB-8C1A-A4433F57C40A}" destId="{220AC0FF-2636-4A14-86BC-BBFDC0B10F15}" srcOrd="1" destOrd="0" presId="urn:microsoft.com/office/officeart/2005/8/layout/archite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B813A-6175-4E63-83C9-8531F7F08CB8}">
      <dsp:nvSpPr>
        <dsp:cNvPr id="0" name=""/>
        <dsp:cNvSpPr/>
      </dsp:nvSpPr>
      <dsp:spPr>
        <a:xfrm rot="10800000">
          <a:off x="0" y="0"/>
          <a:ext cx="4800600" cy="1249763"/>
        </a:xfrm>
        <a:prstGeom prst="trapezoid">
          <a:avLst>
            <a:gd name="adj" fmla="val 48015"/>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rtl="1">
            <a:lnSpc>
              <a:spcPct val="90000"/>
            </a:lnSpc>
            <a:spcBef>
              <a:spcPct val="0"/>
            </a:spcBef>
            <a:spcAft>
              <a:spcPct val="35000"/>
            </a:spcAft>
          </a:pPr>
          <a:r>
            <a:rPr lang="he-IL" sz="3600" b="1" kern="1200" dirty="0">
              <a:solidFill>
                <a:schemeClr val="bg1"/>
              </a:solidFill>
              <a:latin typeface="Arial" panose="020B0604020202020204" pitchFamily="34" charset="0"/>
              <a:cs typeface="Arial" panose="020B0604020202020204" pitchFamily="34" charset="0"/>
            </a:rPr>
            <a:t>129,971</a:t>
          </a:r>
        </a:p>
      </dsp:txBody>
      <dsp:txXfrm rot="-10800000">
        <a:off x="840104" y="0"/>
        <a:ext cx="3120390" cy="1249763"/>
      </dsp:txXfrm>
    </dsp:sp>
    <dsp:sp modelId="{24662BAB-309E-4D69-AC20-0FEBA78BA261}">
      <dsp:nvSpPr>
        <dsp:cNvPr id="0" name=""/>
        <dsp:cNvSpPr/>
      </dsp:nvSpPr>
      <dsp:spPr>
        <a:xfrm rot="10800000">
          <a:off x="600074" y="1249763"/>
          <a:ext cx="3600450" cy="1249763"/>
        </a:xfrm>
        <a:prstGeom prst="trapezoid">
          <a:avLst>
            <a:gd name="adj" fmla="val 48015"/>
          </a:avLst>
        </a:prstGeom>
        <a:solidFill>
          <a:schemeClr val="accent1">
            <a:alpha val="90000"/>
            <a:hueOff val="0"/>
            <a:satOff val="0"/>
            <a:lumOff val="0"/>
            <a:alphaOff val="-13333"/>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rtl="1">
            <a:lnSpc>
              <a:spcPct val="90000"/>
            </a:lnSpc>
            <a:spcBef>
              <a:spcPct val="0"/>
            </a:spcBef>
            <a:spcAft>
              <a:spcPct val="35000"/>
            </a:spcAft>
          </a:pPr>
          <a:r>
            <a:rPr lang="he-IL" sz="3600" b="1" kern="1200" dirty="0">
              <a:solidFill>
                <a:schemeClr val="bg1"/>
              </a:solidFill>
              <a:latin typeface="Arial" panose="020B0604020202020204" pitchFamily="34" charset="0"/>
              <a:cs typeface="Arial" panose="020B0604020202020204" pitchFamily="34" charset="0"/>
            </a:rPr>
            <a:t>98,469</a:t>
          </a:r>
          <a:endParaRPr lang="he-IL" sz="2700" b="1" kern="1200" dirty="0">
            <a:solidFill>
              <a:schemeClr val="bg1"/>
            </a:solidFill>
            <a:latin typeface="Arial" panose="020B0604020202020204" pitchFamily="34" charset="0"/>
            <a:cs typeface="Arial" panose="020B0604020202020204" pitchFamily="34" charset="0"/>
          </a:endParaRPr>
        </a:p>
      </dsp:txBody>
      <dsp:txXfrm rot="-10800000">
        <a:off x="1230153" y="1249763"/>
        <a:ext cx="2340292" cy="1249763"/>
      </dsp:txXfrm>
    </dsp:sp>
    <dsp:sp modelId="{1DE4AE9D-6DD3-4F63-B149-30052B7B761B}">
      <dsp:nvSpPr>
        <dsp:cNvPr id="0" name=""/>
        <dsp:cNvSpPr/>
      </dsp:nvSpPr>
      <dsp:spPr>
        <a:xfrm rot="10800000">
          <a:off x="1200150" y="2499526"/>
          <a:ext cx="2400300" cy="1249763"/>
        </a:xfrm>
        <a:prstGeom prst="trapezoid">
          <a:avLst>
            <a:gd name="adj" fmla="val 48015"/>
          </a:avLst>
        </a:prstGeom>
        <a:solidFill>
          <a:schemeClr val="accent1">
            <a:alpha val="90000"/>
            <a:hueOff val="0"/>
            <a:satOff val="0"/>
            <a:lumOff val="0"/>
            <a:alphaOff val="-26667"/>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rtl="1">
            <a:lnSpc>
              <a:spcPct val="90000"/>
            </a:lnSpc>
            <a:spcBef>
              <a:spcPct val="0"/>
            </a:spcBef>
            <a:spcAft>
              <a:spcPct val="35000"/>
            </a:spcAft>
          </a:pPr>
          <a:r>
            <a:rPr lang="he-IL" sz="2800" b="1" kern="1200" dirty="0">
              <a:solidFill>
                <a:schemeClr val="bg1"/>
              </a:solidFill>
              <a:latin typeface="Arial" panose="020B0604020202020204" pitchFamily="34" charset="0"/>
              <a:cs typeface="Arial" panose="020B0604020202020204" pitchFamily="34" charset="0"/>
            </a:rPr>
            <a:t>65,007</a:t>
          </a:r>
          <a:endParaRPr lang="he-IL" sz="2000" b="1" kern="1200" dirty="0">
            <a:solidFill>
              <a:schemeClr val="bg1"/>
            </a:solidFill>
            <a:latin typeface="Arial" panose="020B0604020202020204" pitchFamily="34" charset="0"/>
            <a:cs typeface="Arial" panose="020B0604020202020204" pitchFamily="34" charset="0"/>
          </a:endParaRPr>
        </a:p>
      </dsp:txBody>
      <dsp:txXfrm rot="-10800000">
        <a:off x="1620202" y="2499526"/>
        <a:ext cx="1560195" cy="1249763"/>
      </dsp:txXfrm>
    </dsp:sp>
    <dsp:sp modelId="{219923E6-93AF-47A4-A700-86382C6EE235}">
      <dsp:nvSpPr>
        <dsp:cNvPr id="0" name=""/>
        <dsp:cNvSpPr/>
      </dsp:nvSpPr>
      <dsp:spPr>
        <a:xfrm rot="10800000">
          <a:off x="1800224" y="3749289"/>
          <a:ext cx="1200150" cy="1249763"/>
        </a:xfrm>
        <a:prstGeom prst="trapezoid">
          <a:avLst>
            <a:gd name="adj" fmla="val 50000"/>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endParaRPr lang="he-IL" sz="2400" b="1" kern="1200" dirty="0">
            <a:solidFill>
              <a:schemeClr val="bg1"/>
            </a:solidFill>
          </a:endParaRPr>
        </a:p>
      </dsp:txBody>
      <dsp:txXfrm rot="-10800000">
        <a:off x="1800224" y="3749289"/>
        <a:ext cx="1200150" cy="12497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E990B-1705-466E-99CF-CCAE7D3C2721}">
      <dsp:nvSpPr>
        <dsp:cNvPr id="0" name=""/>
        <dsp:cNvSpPr/>
      </dsp:nvSpPr>
      <dsp:spPr>
        <a:xfrm rot="10800000">
          <a:off x="0" y="1643759"/>
          <a:ext cx="9144000" cy="2191678"/>
        </a:xfrm>
        <a:prstGeom prst="notchedRightArrow">
          <a:avLst/>
        </a:prstGeom>
        <a:solidFill>
          <a:schemeClr val="accent5">
            <a:tint val="40000"/>
            <a:hueOff val="0"/>
            <a:satOff val="0"/>
            <a:lumOff val="0"/>
            <a:alphaOff val="0"/>
          </a:schemeClr>
        </a:solidFill>
        <a:ln w="10000"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AB1CCDCE-5D46-4528-AEB3-B86EC5232D66}">
      <dsp:nvSpPr>
        <dsp:cNvPr id="0" name=""/>
        <dsp:cNvSpPr/>
      </dsp:nvSpPr>
      <dsp:spPr>
        <a:xfrm>
          <a:off x="7825726" y="0"/>
          <a:ext cx="1316012" cy="2191678"/>
        </a:xfrm>
        <a:prstGeom prst="rect">
          <a:avLst/>
        </a:prstGeom>
        <a:noFill/>
        <a:ln w="100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rtl="1">
            <a:lnSpc>
              <a:spcPct val="90000"/>
            </a:lnSpc>
            <a:spcBef>
              <a:spcPct val="0"/>
            </a:spcBef>
            <a:spcAft>
              <a:spcPct val="35000"/>
            </a:spcAft>
          </a:pPr>
          <a:r>
            <a:rPr lang="he-IL" sz="1400" kern="1200" dirty="0"/>
            <a:t> </a:t>
          </a:r>
        </a:p>
      </dsp:txBody>
      <dsp:txXfrm>
        <a:off x="7825726" y="0"/>
        <a:ext cx="1316012" cy="2191678"/>
      </dsp:txXfrm>
    </dsp:sp>
    <dsp:sp modelId="{32BA6FD1-FE8C-42BF-B381-6D51E4806360}">
      <dsp:nvSpPr>
        <dsp:cNvPr id="0" name=""/>
        <dsp:cNvSpPr/>
      </dsp:nvSpPr>
      <dsp:spPr>
        <a:xfrm>
          <a:off x="7772402" y="2254212"/>
          <a:ext cx="970771" cy="970771"/>
        </a:xfrm>
        <a:prstGeom prst="ellipse">
          <a:avLst/>
        </a:prstGeom>
        <a:solidFill>
          <a:schemeClr val="accent5">
            <a:hueOff val="0"/>
            <a:satOff val="0"/>
            <a:lumOff val="0"/>
            <a:alphaOff val="0"/>
          </a:schemeClr>
        </a:solidFill>
        <a:ln>
          <a:noFill/>
        </a:ln>
        <a:effectLst>
          <a:outerShdw blurRad="31750" dist="25400" dir="5400000"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7F38E74-E4A0-42D5-B2B2-9E7B921B30E9}">
      <dsp:nvSpPr>
        <dsp:cNvPr id="0" name=""/>
        <dsp:cNvSpPr/>
      </dsp:nvSpPr>
      <dsp:spPr>
        <a:xfrm>
          <a:off x="6443913" y="3287518"/>
          <a:ext cx="1316012" cy="2191678"/>
        </a:xfrm>
        <a:prstGeom prst="rect">
          <a:avLst/>
        </a:prstGeom>
        <a:noFill/>
        <a:ln w="100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rtl="1">
            <a:lnSpc>
              <a:spcPct val="90000"/>
            </a:lnSpc>
            <a:spcBef>
              <a:spcPct val="0"/>
            </a:spcBef>
            <a:spcAft>
              <a:spcPct val="35000"/>
            </a:spcAft>
          </a:pPr>
          <a:r>
            <a:rPr lang="he-IL" sz="1400" kern="1200" dirty="0"/>
            <a:t> </a:t>
          </a:r>
        </a:p>
      </dsp:txBody>
      <dsp:txXfrm>
        <a:off x="6443913" y="3287518"/>
        <a:ext cx="1316012" cy="2191678"/>
      </dsp:txXfrm>
    </dsp:sp>
    <dsp:sp modelId="{4B3A94F5-821C-4841-8A37-FF4C1BF78554}">
      <dsp:nvSpPr>
        <dsp:cNvPr id="0" name=""/>
        <dsp:cNvSpPr/>
      </dsp:nvSpPr>
      <dsp:spPr>
        <a:xfrm>
          <a:off x="6616534" y="2254212"/>
          <a:ext cx="970771" cy="970771"/>
        </a:xfrm>
        <a:prstGeom prst="ellipse">
          <a:avLst/>
        </a:prstGeom>
        <a:solidFill>
          <a:schemeClr val="accent5">
            <a:hueOff val="1202140"/>
            <a:satOff val="-5276"/>
            <a:lumOff val="1569"/>
            <a:alphaOff val="0"/>
          </a:schemeClr>
        </a:solidFill>
        <a:ln>
          <a:noFill/>
        </a:ln>
        <a:effectLst>
          <a:outerShdw blurRad="31750" dist="25400" dir="5400000"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20C63A3-334A-44DA-B03C-FEF8FBC20B48}">
      <dsp:nvSpPr>
        <dsp:cNvPr id="0" name=""/>
        <dsp:cNvSpPr/>
      </dsp:nvSpPr>
      <dsp:spPr>
        <a:xfrm>
          <a:off x="5062100" y="0"/>
          <a:ext cx="1316012" cy="2191678"/>
        </a:xfrm>
        <a:prstGeom prst="rect">
          <a:avLst/>
        </a:prstGeom>
        <a:noFill/>
        <a:ln w="100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rtl="1">
            <a:lnSpc>
              <a:spcPct val="90000"/>
            </a:lnSpc>
            <a:spcBef>
              <a:spcPct val="0"/>
            </a:spcBef>
            <a:spcAft>
              <a:spcPct val="35000"/>
            </a:spcAft>
          </a:pPr>
          <a:r>
            <a:rPr lang="he-IL" sz="1400" kern="1200" dirty="0"/>
            <a:t> </a:t>
          </a:r>
        </a:p>
      </dsp:txBody>
      <dsp:txXfrm>
        <a:off x="5062100" y="0"/>
        <a:ext cx="1316012" cy="2191678"/>
      </dsp:txXfrm>
    </dsp:sp>
    <dsp:sp modelId="{AB9604F6-E562-4B78-AAB0-68D85D6FB3FE}">
      <dsp:nvSpPr>
        <dsp:cNvPr id="0" name=""/>
        <dsp:cNvSpPr/>
      </dsp:nvSpPr>
      <dsp:spPr>
        <a:xfrm>
          <a:off x="5234721" y="2254212"/>
          <a:ext cx="970771" cy="970771"/>
        </a:xfrm>
        <a:prstGeom prst="ellipse">
          <a:avLst/>
        </a:prstGeom>
        <a:solidFill>
          <a:schemeClr val="accent5">
            <a:hueOff val="2404280"/>
            <a:satOff val="-10552"/>
            <a:lumOff val="3137"/>
            <a:alphaOff val="0"/>
          </a:schemeClr>
        </a:solidFill>
        <a:ln>
          <a:noFill/>
        </a:ln>
        <a:effectLst>
          <a:outerShdw blurRad="31750" dist="25400" dir="5400000"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B804AC6-DD4A-421A-9B2E-B38D1D943D89}">
      <dsp:nvSpPr>
        <dsp:cNvPr id="0" name=""/>
        <dsp:cNvSpPr/>
      </dsp:nvSpPr>
      <dsp:spPr>
        <a:xfrm>
          <a:off x="3680286" y="3287518"/>
          <a:ext cx="1316012" cy="2191678"/>
        </a:xfrm>
        <a:prstGeom prst="rect">
          <a:avLst/>
        </a:prstGeom>
        <a:noFill/>
        <a:ln w="100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rtl="1">
            <a:lnSpc>
              <a:spcPct val="90000"/>
            </a:lnSpc>
            <a:spcBef>
              <a:spcPct val="0"/>
            </a:spcBef>
            <a:spcAft>
              <a:spcPct val="35000"/>
            </a:spcAft>
          </a:pPr>
          <a:endParaRPr lang="he-IL" sz="1400" kern="1200" dirty="0"/>
        </a:p>
      </dsp:txBody>
      <dsp:txXfrm>
        <a:off x="3680286" y="3287518"/>
        <a:ext cx="1316012" cy="2191678"/>
      </dsp:txXfrm>
    </dsp:sp>
    <dsp:sp modelId="{CB0FAE9E-D704-403E-8C1C-27DD565EBE6E}">
      <dsp:nvSpPr>
        <dsp:cNvPr id="0" name=""/>
        <dsp:cNvSpPr/>
      </dsp:nvSpPr>
      <dsp:spPr>
        <a:xfrm>
          <a:off x="3852907" y="2254212"/>
          <a:ext cx="970771" cy="970771"/>
        </a:xfrm>
        <a:prstGeom prst="ellipse">
          <a:avLst/>
        </a:prstGeom>
        <a:solidFill>
          <a:schemeClr val="accent5">
            <a:hueOff val="3606419"/>
            <a:satOff val="-15828"/>
            <a:lumOff val="4706"/>
            <a:alphaOff val="0"/>
          </a:schemeClr>
        </a:solidFill>
        <a:ln>
          <a:noFill/>
        </a:ln>
        <a:effectLst>
          <a:outerShdw blurRad="31750" dist="25400" dir="5400000"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571062D-75A2-47A7-A3B0-E1A398779433}">
      <dsp:nvSpPr>
        <dsp:cNvPr id="0" name=""/>
        <dsp:cNvSpPr/>
      </dsp:nvSpPr>
      <dsp:spPr>
        <a:xfrm>
          <a:off x="2298473" y="0"/>
          <a:ext cx="1316012" cy="2191678"/>
        </a:xfrm>
        <a:prstGeom prst="rect">
          <a:avLst/>
        </a:prstGeom>
        <a:noFill/>
        <a:ln w="100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rtl="1">
            <a:lnSpc>
              <a:spcPct val="90000"/>
            </a:lnSpc>
            <a:spcBef>
              <a:spcPct val="0"/>
            </a:spcBef>
            <a:spcAft>
              <a:spcPct val="35000"/>
            </a:spcAft>
          </a:pPr>
          <a:r>
            <a:rPr lang="he-IL" sz="1400" kern="1200" dirty="0"/>
            <a:t> </a:t>
          </a:r>
        </a:p>
      </dsp:txBody>
      <dsp:txXfrm>
        <a:off x="2298473" y="0"/>
        <a:ext cx="1316012" cy="2191678"/>
      </dsp:txXfrm>
    </dsp:sp>
    <dsp:sp modelId="{9179EC73-4B05-465A-851E-186F1334B8AA}">
      <dsp:nvSpPr>
        <dsp:cNvPr id="0" name=""/>
        <dsp:cNvSpPr/>
      </dsp:nvSpPr>
      <dsp:spPr>
        <a:xfrm>
          <a:off x="2471094" y="2254212"/>
          <a:ext cx="970771" cy="970771"/>
        </a:xfrm>
        <a:prstGeom prst="ellipse">
          <a:avLst/>
        </a:prstGeom>
        <a:solidFill>
          <a:schemeClr val="accent5">
            <a:hueOff val="4808559"/>
            <a:satOff val="-21104"/>
            <a:lumOff val="6274"/>
            <a:alphaOff val="0"/>
          </a:schemeClr>
        </a:solidFill>
        <a:ln>
          <a:noFill/>
        </a:ln>
        <a:effectLst>
          <a:outerShdw blurRad="31750" dist="25400" dir="5400000"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99B9A55-C739-41D5-A6A5-3EE7004863C6}">
      <dsp:nvSpPr>
        <dsp:cNvPr id="0" name=""/>
        <dsp:cNvSpPr/>
      </dsp:nvSpPr>
      <dsp:spPr>
        <a:xfrm>
          <a:off x="916660" y="3287518"/>
          <a:ext cx="1316012" cy="2191678"/>
        </a:xfrm>
        <a:prstGeom prst="rect">
          <a:avLst/>
        </a:prstGeom>
        <a:noFill/>
        <a:ln w="100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rtl="1">
            <a:lnSpc>
              <a:spcPct val="90000"/>
            </a:lnSpc>
            <a:spcBef>
              <a:spcPct val="0"/>
            </a:spcBef>
            <a:spcAft>
              <a:spcPct val="35000"/>
            </a:spcAft>
          </a:pPr>
          <a:endParaRPr lang="he-IL" sz="1400" kern="1200" dirty="0"/>
        </a:p>
      </dsp:txBody>
      <dsp:txXfrm>
        <a:off x="916660" y="3287518"/>
        <a:ext cx="1316012" cy="2191678"/>
      </dsp:txXfrm>
    </dsp:sp>
    <dsp:sp modelId="{5F93553A-37ED-431C-8CBA-6D4C6DF20367}">
      <dsp:nvSpPr>
        <dsp:cNvPr id="0" name=""/>
        <dsp:cNvSpPr/>
      </dsp:nvSpPr>
      <dsp:spPr>
        <a:xfrm>
          <a:off x="1089281" y="2254212"/>
          <a:ext cx="970771" cy="970771"/>
        </a:xfrm>
        <a:prstGeom prst="ellipse">
          <a:avLst/>
        </a:prstGeom>
        <a:solidFill>
          <a:schemeClr val="accent5">
            <a:hueOff val="6010699"/>
            <a:satOff val="-26380"/>
            <a:lumOff val="7843"/>
            <a:alphaOff val="0"/>
          </a:schemeClr>
        </a:solidFill>
        <a:ln>
          <a:noFill/>
        </a:ln>
        <a:effectLst>
          <a:outerShdw blurRad="31750" dist="25400" dir="5400000"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D1AF2F-9A9E-4ACB-88EA-990A3EBEE853}">
      <dsp:nvSpPr>
        <dsp:cNvPr id="0" name=""/>
        <dsp:cNvSpPr/>
      </dsp:nvSpPr>
      <dsp:spPr>
        <a:xfrm>
          <a:off x="2851" y="3107866"/>
          <a:ext cx="6090296" cy="955476"/>
        </a:xfrm>
        <a:prstGeom prst="roundRect">
          <a:avLst>
            <a:gd name="adj" fmla="val 10000"/>
          </a:avLst>
        </a:prstGeom>
        <a:gradFill rotWithShape="0">
          <a:gsLst>
            <a:gs pos="0">
              <a:schemeClr val="accent3">
                <a:hueOff val="0"/>
                <a:satOff val="0"/>
                <a:lumOff val="0"/>
                <a:alphaOff val="0"/>
              </a:schemeClr>
            </a:gs>
            <a:gs pos="90000">
              <a:schemeClr val="accent3">
                <a:hueOff val="0"/>
                <a:satOff val="0"/>
                <a:lumOff val="0"/>
                <a:alphaOff val="0"/>
                <a:shade val="100000"/>
              </a:schemeClr>
            </a:gs>
            <a:gs pos="100000">
              <a:schemeClr val="accent3">
                <a:hueOff val="0"/>
                <a:satOff val="0"/>
                <a:lumOff val="0"/>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3">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he-IL" sz="3600" b="1" kern="1200" dirty="0"/>
            <a:t>הדרך החדשה – הכנה לצה"ל</a:t>
          </a:r>
          <a:endParaRPr lang="x-none" sz="3600" b="1" kern="1200" dirty="0"/>
        </a:p>
      </dsp:txBody>
      <dsp:txXfrm>
        <a:off x="30836" y="3135851"/>
        <a:ext cx="6034326" cy="899506"/>
      </dsp:txXfrm>
    </dsp:sp>
    <dsp:sp modelId="{F9DCE6A5-865C-4D4F-A90F-CE943D38FE8F}">
      <dsp:nvSpPr>
        <dsp:cNvPr id="0" name=""/>
        <dsp:cNvSpPr/>
      </dsp:nvSpPr>
      <dsp:spPr>
        <a:xfrm>
          <a:off x="2851" y="2072130"/>
          <a:ext cx="6090296" cy="955476"/>
        </a:xfrm>
        <a:prstGeom prst="roundRect">
          <a:avLst>
            <a:gd name="adj" fmla="val 10000"/>
          </a:avLst>
        </a:prstGeom>
        <a:gradFill rotWithShape="0">
          <a:gsLst>
            <a:gs pos="0">
              <a:schemeClr val="accent5">
                <a:hueOff val="0"/>
                <a:satOff val="0"/>
                <a:lumOff val="0"/>
                <a:alphaOff val="0"/>
              </a:schemeClr>
            </a:gs>
            <a:gs pos="90000">
              <a:schemeClr val="accent5">
                <a:hueOff val="0"/>
                <a:satOff val="0"/>
                <a:lumOff val="0"/>
                <a:alphaOff val="0"/>
                <a:shade val="100000"/>
              </a:schemeClr>
            </a:gs>
            <a:gs pos="100000">
              <a:schemeClr val="accent5">
                <a:hueOff val="0"/>
                <a:satOff val="0"/>
                <a:lumOff val="0"/>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5">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he-IL" sz="3100" b="1" kern="1200" dirty="0"/>
            <a:t>שבוע גדנ"ע – 26,000 תלמידי י"א</a:t>
          </a:r>
          <a:endParaRPr lang="x-none" sz="3100" b="1" kern="1200" dirty="0"/>
        </a:p>
      </dsp:txBody>
      <dsp:txXfrm>
        <a:off x="30836" y="2100115"/>
        <a:ext cx="6034326" cy="899506"/>
      </dsp:txXfrm>
    </dsp:sp>
    <dsp:sp modelId="{CECDA8B6-0E8C-4746-9C91-7B4DBE10DEB8}">
      <dsp:nvSpPr>
        <dsp:cNvPr id="0" name=""/>
        <dsp:cNvSpPr/>
      </dsp:nvSpPr>
      <dsp:spPr>
        <a:xfrm>
          <a:off x="2851" y="1036393"/>
          <a:ext cx="3013832" cy="955476"/>
        </a:xfrm>
        <a:prstGeom prst="roundRect">
          <a:avLst>
            <a:gd name="adj" fmla="val 10000"/>
          </a:avLst>
        </a:prstGeom>
        <a:gradFill rotWithShape="0">
          <a:gsLst>
            <a:gs pos="0">
              <a:schemeClr val="accent6">
                <a:hueOff val="0"/>
                <a:satOff val="0"/>
                <a:lumOff val="0"/>
                <a:alphaOff val="0"/>
              </a:schemeClr>
            </a:gs>
            <a:gs pos="90000">
              <a:schemeClr val="accent6">
                <a:hueOff val="0"/>
                <a:satOff val="0"/>
                <a:lumOff val="0"/>
                <a:alphaOff val="0"/>
                <a:shade val="100000"/>
              </a:schemeClr>
            </a:gs>
            <a:gs pos="100000">
              <a:schemeClr val="accent6">
                <a:hueOff val="0"/>
                <a:satOff val="0"/>
                <a:lumOff val="0"/>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6">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he-IL" sz="2600" b="1" kern="1200" dirty="0"/>
            <a:t>צו בצוותא – 450 בתי ספר</a:t>
          </a:r>
          <a:endParaRPr lang="x-none" sz="2600" b="1" kern="1200" dirty="0"/>
        </a:p>
      </dsp:txBody>
      <dsp:txXfrm>
        <a:off x="30836" y="1064378"/>
        <a:ext cx="2957862" cy="899506"/>
      </dsp:txXfrm>
    </dsp:sp>
    <dsp:sp modelId="{7074489B-CF55-467A-9F57-0BE318A35B62}">
      <dsp:nvSpPr>
        <dsp:cNvPr id="0" name=""/>
        <dsp:cNvSpPr/>
      </dsp:nvSpPr>
      <dsp:spPr>
        <a:xfrm>
          <a:off x="2851" y="656"/>
          <a:ext cx="1491257" cy="955476"/>
        </a:xfrm>
        <a:prstGeom prst="roundRect">
          <a:avLst>
            <a:gd name="adj" fmla="val 10000"/>
          </a:avLst>
        </a:prstGeom>
        <a:gradFill rotWithShape="0">
          <a:gsLst>
            <a:gs pos="0">
              <a:schemeClr val="accent1">
                <a:hueOff val="0"/>
                <a:satOff val="0"/>
                <a:lumOff val="0"/>
                <a:alphaOff val="0"/>
              </a:schemeClr>
            </a:gs>
            <a:gs pos="90000">
              <a:schemeClr val="accent1">
                <a:hueOff val="0"/>
                <a:satOff val="0"/>
                <a:lumOff val="0"/>
                <a:alphaOff val="0"/>
                <a:shade val="100000"/>
              </a:schemeClr>
            </a:gs>
            <a:gs pos="100000">
              <a:schemeClr val="accent1">
                <a:hueOff val="0"/>
                <a:satOff val="0"/>
                <a:lumOff val="0"/>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he-IL" sz="2100" b="1" kern="1200" dirty="0"/>
            <a:t>יום צה"ל בבתי ספר</a:t>
          </a:r>
          <a:endParaRPr lang="x-none" sz="2100" b="1" kern="1200" dirty="0"/>
        </a:p>
      </dsp:txBody>
      <dsp:txXfrm>
        <a:off x="30836" y="28641"/>
        <a:ext cx="1435287" cy="899506"/>
      </dsp:txXfrm>
    </dsp:sp>
    <dsp:sp modelId="{CCBF1BFF-50F7-40AD-B37F-DD2FD1C34DAD}">
      <dsp:nvSpPr>
        <dsp:cNvPr id="0" name=""/>
        <dsp:cNvSpPr/>
      </dsp:nvSpPr>
      <dsp:spPr>
        <a:xfrm>
          <a:off x="1525425" y="656"/>
          <a:ext cx="1491257" cy="955476"/>
        </a:xfrm>
        <a:prstGeom prst="roundRect">
          <a:avLst>
            <a:gd name="adj" fmla="val 10000"/>
          </a:avLst>
        </a:prstGeom>
        <a:gradFill rotWithShape="0">
          <a:gsLst>
            <a:gs pos="0">
              <a:schemeClr val="accent1">
                <a:hueOff val="0"/>
                <a:satOff val="0"/>
                <a:lumOff val="0"/>
                <a:alphaOff val="0"/>
              </a:schemeClr>
            </a:gs>
            <a:gs pos="90000">
              <a:schemeClr val="accent1">
                <a:hueOff val="0"/>
                <a:satOff val="0"/>
                <a:lumOff val="0"/>
                <a:alphaOff val="0"/>
                <a:shade val="100000"/>
              </a:schemeClr>
            </a:gs>
            <a:gs pos="100000">
              <a:schemeClr val="accent1">
                <a:hueOff val="0"/>
                <a:satOff val="0"/>
                <a:lumOff val="0"/>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he-IL" sz="2100" b="1" kern="1200" dirty="0"/>
            <a:t>בעקבות לוחמים</a:t>
          </a:r>
          <a:endParaRPr lang="x-none" sz="2100" b="1" kern="1200" dirty="0"/>
        </a:p>
      </dsp:txBody>
      <dsp:txXfrm>
        <a:off x="1553410" y="28641"/>
        <a:ext cx="1435287" cy="899506"/>
      </dsp:txXfrm>
    </dsp:sp>
    <dsp:sp modelId="{D45A68C6-2659-46E5-BBD5-76C6A59D308D}">
      <dsp:nvSpPr>
        <dsp:cNvPr id="0" name=""/>
        <dsp:cNvSpPr/>
      </dsp:nvSpPr>
      <dsp:spPr>
        <a:xfrm>
          <a:off x="3079316" y="1036393"/>
          <a:ext cx="3013832" cy="955476"/>
        </a:xfrm>
        <a:prstGeom prst="roundRect">
          <a:avLst>
            <a:gd name="adj" fmla="val 10000"/>
          </a:avLst>
        </a:prstGeom>
        <a:gradFill rotWithShape="0">
          <a:gsLst>
            <a:gs pos="0">
              <a:schemeClr val="accent6">
                <a:hueOff val="0"/>
                <a:satOff val="0"/>
                <a:lumOff val="0"/>
                <a:alphaOff val="0"/>
              </a:schemeClr>
            </a:gs>
            <a:gs pos="90000">
              <a:schemeClr val="accent6">
                <a:hueOff val="0"/>
                <a:satOff val="0"/>
                <a:lumOff val="0"/>
                <a:alphaOff val="0"/>
                <a:shade val="100000"/>
              </a:schemeClr>
            </a:gs>
            <a:gs pos="100000">
              <a:schemeClr val="accent6">
                <a:hueOff val="0"/>
                <a:satOff val="0"/>
                <a:lumOff val="0"/>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6">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he-IL" sz="2600" b="1" kern="1200" dirty="0"/>
            <a:t>שעות מחנך</a:t>
          </a:r>
          <a:endParaRPr lang="x-none" sz="2600" b="1" kern="1200" dirty="0"/>
        </a:p>
      </dsp:txBody>
      <dsp:txXfrm>
        <a:off x="3107301" y="1064378"/>
        <a:ext cx="2957862" cy="899506"/>
      </dsp:txXfrm>
    </dsp:sp>
    <dsp:sp modelId="{79AFBF12-B18F-45FD-9383-E430A6F31951}">
      <dsp:nvSpPr>
        <dsp:cNvPr id="0" name=""/>
        <dsp:cNvSpPr/>
      </dsp:nvSpPr>
      <dsp:spPr>
        <a:xfrm>
          <a:off x="3079316" y="656"/>
          <a:ext cx="1491257" cy="955476"/>
        </a:xfrm>
        <a:prstGeom prst="roundRect">
          <a:avLst>
            <a:gd name="adj" fmla="val 10000"/>
          </a:avLst>
        </a:prstGeom>
        <a:gradFill rotWithShape="0">
          <a:gsLst>
            <a:gs pos="0">
              <a:schemeClr val="accent1">
                <a:hueOff val="0"/>
                <a:satOff val="0"/>
                <a:lumOff val="0"/>
                <a:alphaOff val="0"/>
              </a:schemeClr>
            </a:gs>
            <a:gs pos="90000">
              <a:schemeClr val="accent1">
                <a:hueOff val="0"/>
                <a:satOff val="0"/>
                <a:lumOff val="0"/>
                <a:alphaOff val="0"/>
                <a:shade val="100000"/>
              </a:schemeClr>
            </a:gs>
            <a:gs pos="100000">
              <a:schemeClr val="accent1">
                <a:hueOff val="0"/>
                <a:satOff val="0"/>
                <a:lumOff val="0"/>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he-IL" sz="2100" b="1" kern="1200" dirty="0"/>
            <a:t>ספורטאים מצטיינים</a:t>
          </a:r>
          <a:endParaRPr lang="x-none" sz="2100" b="1" kern="1200" dirty="0"/>
        </a:p>
      </dsp:txBody>
      <dsp:txXfrm>
        <a:off x="3107301" y="28641"/>
        <a:ext cx="1435287" cy="899506"/>
      </dsp:txXfrm>
    </dsp:sp>
    <dsp:sp modelId="{75C824F5-0510-4ADF-AF22-E9EF3B60001B}">
      <dsp:nvSpPr>
        <dsp:cNvPr id="0" name=""/>
        <dsp:cNvSpPr/>
      </dsp:nvSpPr>
      <dsp:spPr>
        <a:xfrm>
          <a:off x="4601890" y="656"/>
          <a:ext cx="1491257" cy="955476"/>
        </a:xfrm>
        <a:prstGeom prst="roundRect">
          <a:avLst>
            <a:gd name="adj" fmla="val 10000"/>
          </a:avLst>
        </a:prstGeom>
        <a:gradFill rotWithShape="0">
          <a:gsLst>
            <a:gs pos="0">
              <a:schemeClr val="accent1">
                <a:hueOff val="0"/>
                <a:satOff val="0"/>
                <a:lumOff val="0"/>
                <a:alphaOff val="0"/>
              </a:schemeClr>
            </a:gs>
            <a:gs pos="90000">
              <a:schemeClr val="accent1">
                <a:hueOff val="0"/>
                <a:satOff val="0"/>
                <a:lumOff val="0"/>
                <a:alphaOff val="0"/>
                <a:shade val="100000"/>
              </a:schemeClr>
            </a:gs>
            <a:gs pos="100000">
              <a:schemeClr val="accent1">
                <a:hueOff val="0"/>
                <a:satOff val="0"/>
                <a:lumOff val="0"/>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he-IL" sz="2100" b="1" kern="1200" dirty="0"/>
            <a:t>"אחריי" ביישובים</a:t>
          </a:r>
          <a:endParaRPr lang="x-none" sz="2100" b="1" kern="1200" dirty="0"/>
        </a:p>
      </dsp:txBody>
      <dsp:txXfrm>
        <a:off x="4629875" y="28641"/>
        <a:ext cx="1435287" cy="899506"/>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0.34454</cdr:x>
      <cdr:y>0.26064</cdr:y>
    </cdr:from>
    <cdr:to>
      <cdr:x>0.47059</cdr:x>
      <cdr:y>0.5</cdr:y>
    </cdr:to>
    <cdr:sp macro="" textlink="">
      <cdr:nvSpPr>
        <cdr:cNvPr id="2" name="Oval 1">
          <a:extLst xmlns:a="http://schemas.openxmlformats.org/drawingml/2006/main">
            <a:ext uri="{FF2B5EF4-FFF2-40B4-BE49-F238E27FC236}">
              <a16:creationId xmlns="" xmlns:a16="http://schemas.microsoft.com/office/drawing/2014/main" id="{8057317D-7DEA-4B78-A3D2-4B535FAA281E}"/>
            </a:ext>
          </a:extLst>
        </cdr:cNvPr>
        <cdr:cNvSpPr/>
      </cdr:nvSpPr>
      <cdr:spPr>
        <a:xfrm xmlns:a="http://schemas.openxmlformats.org/drawingml/2006/main">
          <a:off x="3124200" y="1244600"/>
          <a:ext cx="1143000" cy="1143000"/>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endParaRPr lang="x-none" sz="2400" b="1" dirty="0"/>
        </a:p>
      </cdr:txBody>
    </cdr:sp>
  </cdr:relSizeAnchor>
  <cdr:relSizeAnchor xmlns:cdr="http://schemas.openxmlformats.org/drawingml/2006/chartDrawing">
    <cdr:from>
      <cdr:x>0.36134</cdr:x>
      <cdr:y>0.33511</cdr:y>
    </cdr:from>
    <cdr:to>
      <cdr:x>0.46263</cdr:x>
      <cdr:y>0.48544</cdr:y>
    </cdr:to>
    <cdr:sp macro="" textlink="">
      <cdr:nvSpPr>
        <cdr:cNvPr id="3" name="TextBox 2">
          <a:extLst xmlns:a="http://schemas.openxmlformats.org/drawingml/2006/main">
            <a:ext uri="{FF2B5EF4-FFF2-40B4-BE49-F238E27FC236}">
              <a16:creationId xmlns="" xmlns:a16="http://schemas.microsoft.com/office/drawing/2014/main" id="{6739CE4D-F078-4C3E-B7BF-CB6ABA1DFE79}"/>
            </a:ext>
          </a:extLst>
        </cdr:cNvPr>
        <cdr:cNvSpPr txBox="1"/>
      </cdr:nvSpPr>
      <cdr:spPr>
        <a:xfrm xmlns:a="http://schemas.openxmlformats.org/drawingml/2006/main">
          <a:off x="3276599" y="1600200"/>
          <a:ext cx="918411" cy="71788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he-IL" sz="2800" b="1" dirty="0">
              <a:solidFill>
                <a:schemeClr val="bg1"/>
              </a:solidFill>
            </a:rPr>
            <a:t>15%</a:t>
          </a:r>
          <a:endParaRPr lang="x-none" sz="2800" b="1" dirty="0">
            <a:solidFill>
              <a:schemeClr val="bg1"/>
            </a:solidFill>
          </a:endParaRPr>
        </a:p>
      </cdr:txBody>
    </cdr:sp>
  </cdr:relSizeAnchor>
  <cdr:relSizeAnchor xmlns:cdr="http://schemas.openxmlformats.org/drawingml/2006/chartDrawing">
    <cdr:from>
      <cdr:x>0.79832</cdr:x>
      <cdr:y>0.58959</cdr:y>
    </cdr:from>
    <cdr:to>
      <cdr:x>0.92437</cdr:x>
      <cdr:y>0.82895</cdr:y>
    </cdr:to>
    <cdr:sp macro="" textlink="">
      <cdr:nvSpPr>
        <cdr:cNvPr id="4" name="Oval 3">
          <a:extLst xmlns:a="http://schemas.openxmlformats.org/drawingml/2006/main">
            <a:ext uri="{FF2B5EF4-FFF2-40B4-BE49-F238E27FC236}">
              <a16:creationId xmlns="" xmlns:a16="http://schemas.microsoft.com/office/drawing/2014/main" id="{9B7A8B02-9C92-4EC2-A84C-BE7012B94B4B}"/>
            </a:ext>
          </a:extLst>
        </cdr:cNvPr>
        <cdr:cNvSpPr/>
      </cdr:nvSpPr>
      <cdr:spPr>
        <a:xfrm xmlns:a="http://schemas.openxmlformats.org/drawingml/2006/main">
          <a:off x="7239000" y="2815389"/>
          <a:ext cx="1143000" cy="1143000"/>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x-none" sz="2400" b="1" dirty="0"/>
        </a:p>
      </cdr:txBody>
    </cdr:sp>
  </cdr:relSizeAnchor>
  <cdr:relSizeAnchor xmlns:cdr="http://schemas.openxmlformats.org/drawingml/2006/chartDrawing">
    <cdr:from>
      <cdr:x>0.81513</cdr:x>
      <cdr:y>0.66405</cdr:y>
    </cdr:from>
    <cdr:to>
      <cdr:x>0.94118</cdr:x>
      <cdr:y>0.82979</cdr:y>
    </cdr:to>
    <cdr:sp macro="" textlink="">
      <cdr:nvSpPr>
        <cdr:cNvPr id="5" name="TextBox 2">
          <a:extLst xmlns:a="http://schemas.openxmlformats.org/drawingml/2006/main">
            <a:ext uri="{FF2B5EF4-FFF2-40B4-BE49-F238E27FC236}">
              <a16:creationId xmlns="" xmlns:a16="http://schemas.microsoft.com/office/drawing/2014/main" id="{673445E5-1B1B-48AE-8F44-E69A09407A08}"/>
            </a:ext>
          </a:extLst>
        </cdr:cNvPr>
        <cdr:cNvSpPr txBox="1"/>
      </cdr:nvSpPr>
      <cdr:spPr>
        <a:xfrm xmlns:a="http://schemas.openxmlformats.org/drawingml/2006/main">
          <a:off x="7391399" y="3170988"/>
          <a:ext cx="1143001" cy="79141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he-IL" sz="2800" b="1" dirty="0">
              <a:solidFill>
                <a:schemeClr val="bg1"/>
              </a:solidFill>
            </a:rPr>
            <a:t>7.5%</a:t>
          </a:r>
          <a:endParaRPr lang="x-none" sz="2800" b="1"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52016" y="0"/>
            <a:ext cx="2945660" cy="496332"/>
          </a:xfrm>
          <a:prstGeom prst="rect">
            <a:avLst/>
          </a:prstGeom>
        </p:spPr>
        <p:txBody>
          <a:bodyPr vert="horz" lIns="91422" tIns="45710" rIns="91422" bIns="45710" rtlCol="1"/>
          <a:lstStyle>
            <a:lvl1pPr algn="r">
              <a:defRPr sz="1200"/>
            </a:lvl1pPr>
          </a:lstStyle>
          <a:p>
            <a:endParaRPr lang="he-IL" dirty="0">
              <a:cs typeface="Gisha" panose="020B0502040204020203" pitchFamily="34" charset="-79"/>
            </a:endParaRPr>
          </a:p>
        </p:txBody>
      </p:sp>
      <p:sp>
        <p:nvSpPr>
          <p:cNvPr id="3" name="מציין מיקום של תאריך 2"/>
          <p:cNvSpPr>
            <a:spLocks noGrp="1"/>
          </p:cNvSpPr>
          <p:nvPr>
            <p:ph type="dt" sz="quarter" idx="1"/>
          </p:nvPr>
        </p:nvSpPr>
        <p:spPr>
          <a:xfrm>
            <a:off x="1574" y="0"/>
            <a:ext cx="2945660" cy="496332"/>
          </a:xfrm>
          <a:prstGeom prst="rect">
            <a:avLst/>
          </a:prstGeom>
        </p:spPr>
        <p:txBody>
          <a:bodyPr vert="horz" lIns="91422" tIns="45710" rIns="91422" bIns="45710" rtlCol="1"/>
          <a:lstStyle>
            <a:lvl1pPr algn="l">
              <a:defRPr sz="1200"/>
            </a:lvl1pPr>
          </a:lstStyle>
          <a:p>
            <a:fld id="{3E46B417-21E3-4453-ADC6-A251F210EF1D}" type="datetimeFigureOut">
              <a:rPr lang="he-IL" smtClean="0">
                <a:cs typeface="Gisha" panose="020B0502040204020203" pitchFamily="34" charset="-79"/>
              </a:rPr>
              <a:t>ט'/אייר/תש"פ</a:t>
            </a:fld>
            <a:endParaRPr lang="he-IL" dirty="0">
              <a:cs typeface="Gisha" panose="020B0502040204020203" pitchFamily="34" charset="-79"/>
            </a:endParaRPr>
          </a:p>
        </p:txBody>
      </p:sp>
      <p:sp>
        <p:nvSpPr>
          <p:cNvPr id="4" name="מציין מיקום של כותרת תחתונה 3"/>
          <p:cNvSpPr>
            <a:spLocks noGrp="1"/>
          </p:cNvSpPr>
          <p:nvPr>
            <p:ph type="ftr" sz="quarter" idx="2"/>
          </p:nvPr>
        </p:nvSpPr>
        <p:spPr>
          <a:xfrm>
            <a:off x="3852016" y="9428583"/>
            <a:ext cx="2945660" cy="496332"/>
          </a:xfrm>
          <a:prstGeom prst="rect">
            <a:avLst/>
          </a:prstGeom>
        </p:spPr>
        <p:txBody>
          <a:bodyPr vert="horz" lIns="91422" tIns="45710" rIns="91422" bIns="45710" rtlCol="1" anchor="b"/>
          <a:lstStyle>
            <a:lvl1pPr algn="r">
              <a:defRPr sz="1200"/>
            </a:lvl1pPr>
          </a:lstStyle>
          <a:p>
            <a:endParaRPr lang="he-IL" dirty="0">
              <a:cs typeface="Gisha" panose="020B0502040204020203" pitchFamily="34" charset="-79"/>
            </a:endParaRPr>
          </a:p>
        </p:txBody>
      </p:sp>
      <p:sp>
        <p:nvSpPr>
          <p:cNvPr id="5" name="מציין מיקום של מספר שקופית 4"/>
          <p:cNvSpPr>
            <a:spLocks noGrp="1"/>
          </p:cNvSpPr>
          <p:nvPr>
            <p:ph type="sldNum" sz="quarter" idx="3"/>
          </p:nvPr>
        </p:nvSpPr>
        <p:spPr>
          <a:xfrm>
            <a:off x="1574" y="9428583"/>
            <a:ext cx="2945660" cy="496332"/>
          </a:xfrm>
          <a:prstGeom prst="rect">
            <a:avLst/>
          </a:prstGeom>
        </p:spPr>
        <p:txBody>
          <a:bodyPr vert="horz" lIns="91422" tIns="45710" rIns="91422" bIns="45710" rtlCol="1" anchor="b"/>
          <a:lstStyle>
            <a:lvl1pPr algn="l">
              <a:defRPr sz="1200"/>
            </a:lvl1pPr>
          </a:lstStyle>
          <a:p>
            <a:fld id="{89AE49BA-0042-4346-98ED-4FEA2FD0383E}" type="slidenum">
              <a:rPr lang="he-IL" smtClean="0">
                <a:cs typeface="Gisha" panose="020B0502040204020203" pitchFamily="34" charset="-79"/>
              </a:rPr>
              <a:t>‹#›</a:t>
            </a:fld>
            <a:endParaRPr lang="he-IL" dirty="0">
              <a:cs typeface="Gisha" panose="020B0502040204020203" pitchFamily="34" charset="-79"/>
            </a:endParaRPr>
          </a:p>
        </p:txBody>
      </p:sp>
    </p:spTree>
    <p:extLst>
      <p:ext uri="{BB962C8B-B14F-4D97-AF65-F5344CB8AC3E}">
        <p14:creationId xmlns:p14="http://schemas.microsoft.com/office/powerpoint/2010/main" val="806429656"/>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0" y="0"/>
            <a:ext cx="2945660" cy="496332"/>
          </a:xfrm>
          <a:prstGeom prst="rect">
            <a:avLst/>
          </a:prstGeom>
        </p:spPr>
        <p:txBody>
          <a:bodyPr vert="horz" lIns="91422" tIns="45710" rIns="91422" bIns="45710" rtlCol="0"/>
          <a:lstStyle>
            <a:lvl1pPr algn="l">
              <a:defRPr sz="1200"/>
            </a:lvl1pPr>
          </a:lstStyle>
          <a:p>
            <a:endParaRPr lang="en-US" dirty="0"/>
          </a:p>
        </p:txBody>
      </p:sp>
      <p:sp>
        <p:nvSpPr>
          <p:cNvPr id="3" name="מציין מיקום של תאריך 2"/>
          <p:cNvSpPr>
            <a:spLocks noGrp="1"/>
          </p:cNvSpPr>
          <p:nvPr>
            <p:ph type="dt" idx="1"/>
          </p:nvPr>
        </p:nvSpPr>
        <p:spPr>
          <a:xfrm>
            <a:off x="3850443" y="0"/>
            <a:ext cx="2945660" cy="496332"/>
          </a:xfrm>
          <a:prstGeom prst="rect">
            <a:avLst/>
          </a:prstGeom>
        </p:spPr>
        <p:txBody>
          <a:bodyPr vert="horz" lIns="91422" tIns="45710" rIns="91422" bIns="45710" rtlCol="0"/>
          <a:lstStyle>
            <a:lvl1pPr algn="r">
              <a:defRPr sz="1200"/>
            </a:lvl1pPr>
          </a:lstStyle>
          <a:p>
            <a:fld id="{4A55A8BA-EBC8-4140-AE11-D0B02D940CC0}" type="datetimeFigureOut">
              <a:rPr lang="en-US" smtClean="0"/>
              <a:t>5/3/2020</a:t>
            </a:fld>
            <a:endParaRPr lang="en-US" dirty="0"/>
          </a:p>
        </p:txBody>
      </p:sp>
      <p:sp>
        <p:nvSpPr>
          <p:cNvPr id="4" name="מציין מיקום של תמונת שקופית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22" tIns="45710" rIns="91422" bIns="45710" rtlCol="0" anchor="ctr"/>
          <a:lstStyle/>
          <a:p>
            <a:endParaRPr lang="en-US" dirty="0"/>
          </a:p>
        </p:txBody>
      </p:sp>
      <p:sp>
        <p:nvSpPr>
          <p:cNvPr id="5" name="מציין מיקום של הערות 4"/>
          <p:cNvSpPr>
            <a:spLocks noGrp="1"/>
          </p:cNvSpPr>
          <p:nvPr>
            <p:ph type="body" sz="quarter" idx="3"/>
          </p:nvPr>
        </p:nvSpPr>
        <p:spPr>
          <a:xfrm>
            <a:off x="679768" y="4715153"/>
            <a:ext cx="5438140" cy="4466987"/>
          </a:xfrm>
          <a:prstGeom prst="rect">
            <a:avLst/>
          </a:prstGeom>
        </p:spPr>
        <p:txBody>
          <a:bodyPr vert="horz" lIns="91422" tIns="45710" rIns="91422" bIns="45710" rtlCol="0"/>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endParaRPr lang="en-US" dirty="0"/>
          </a:p>
        </p:txBody>
      </p:sp>
      <p:sp>
        <p:nvSpPr>
          <p:cNvPr id="6" name="מציין מיקום של כותרת תחתונה 5"/>
          <p:cNvSpPr>
            <a:spLocks noGrp="1"/>
          </p:cNvSpPr>
          <p:nvPr>
            <p:ph type="ftr" sz="quarter" idx="4"/>
          </p:nvPr>
        </p:nvSpPr>
        <p:spPr>
          <a:xfrm>
            <a:off x="0" y="9428583"/>
            <a:ext cx="2945660" cy="496332"/>
          </a:xfrm>
          <a:prstGeom prst="rect">
            <a:avLst/>
          </a:prstGeom>
        </p:spPr>
        <p:txBody>
          <a:bodyPr vert="horz" lIns="91422" tIns="45710" rIns="91422" bIns="45710" rtlCol="0" anchor="b"/>
          <a:lstStyle>
            <a:lvl1pPr algn="l">
              <a:defRPr sz="1200"/>
            </a:lvl1pPr>
          </a:lstStyle>
          <a:p>
            <a:endParaRPr lang="en-US" dirty="0"/>
          </a:p>
        </p:txBody>
      </p:sp>
      <p:sp>
        <p:nvSpPr>
          <p:cNvPr id="7" name="מציין מיקום של מספר שקופית 6"/>
          <p:cNvSpPr>
            <a:spLocks noGrp="1"/>
          </p:cNvSpPr>
          <p:nvPr>
            <p:ph type="sldNum" sz="quarter" idx="5"/>
          </p:nvPr>
        </p:nvSpPr>
        <p:spPr>
          <a:xfrm>
            <a:off x="3850443" y="9428583"/>
            <a:ext cx="2945660" cy="496332"/>
          </a:xfrm>
          <a:prstGeom prst="rect">
            <a:avLst/>
          </a:prstGeom>
        </p:spPr>
        <p:txBody>
          <a:bodyPr vert="horz" lIns="91422" tIns="45710" rIns="91422" bIns="45710" rtlCol="0" anchor="b"/>
          <a:lstStyle>
            <a:lvl1pPr algn="r">
              <a:defRPr sz="1200"/>
            </a:lvl1pPr>
          </a:lstStyle>
          <a:p>
            <a:fld id="{CB993CB2-ADA4-44CC-9CE2-BAB82AD96E5F}" type="slidenum">
              <a:rPr lang="en-US" smtClean="0"/>
              <a:t>‹#›</a:t>
            </a:fld>
            <a:endParaRPr lang="en-US" dirty="0"/>
          </a:p>
        </p:txBody>
      </p:sp>
    </p:spTree>
    <p:extLst>
      <p:ext uri="{BB962C8B-B14F-4D97-AF65-F5344CB8AC3E}">
        <p14:creationId xmlns:p14="http://schemas.microsoft.com/office/powerpoint/2010/main" val="2294565809"/>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Gisha" panose="020B0502040204020203" pitchFamily="34" charset="-79"/>
      </a:defRPr>
    </a:lvl1pPr>
    <a:lvl2pPr marL="457200" algn="l" defTabSz="914400" rtl="0" eaLnBrk="1" latinLnBrk="0" hangingPunct="1">
      <a:defRPr sz="1200" kern="1200">
        <a:solidFill>
          <a:schemeClr val="tx1"/>
        </a:solidFill>
        <a:latin typeface="+mn-lt"/>
        <a:ea typeface="+mn-ea"/>
        <a:cs typeface="Gisha" panose="020B0502040204020203" pitchFamily="34" charset="-79"/>
      </a:defRPr>
    </a:lvl2pPr>
    <a:lvl3pPr marL="914400" algn="l" defTabSz="914400" rtl="0" eaLnBrk="1" latinLnBrk="0" hangingPunct="1">
      <a:defRPr sz="1200" kern="1200">
        <a:solidFill>
          <a:schemeClr val="tx1"/>
        </a:solidFill>
        <a:latin typeface="+mn-lt"/>
        <a:ea typeface="+mn-ea"/>
        <a:cs typeface="Gisha" panose="020B0502040204020203" pitchFamily="34" charset="-79"/>
      </a:defRPr>
    </a:lvl3pPr>
    <a:lvl4pPr marL="1371600" algn="l" defTabSz="914400" rtl="0" eaLnBrk="1" latinLnBrk="0" hangingPunct="1">
      <a:defRPr sz="1200" kern="1200">
        <a:solidFill>
          <a:schemeClr val="tx1"/>
        </a:solidFill>
        <a:latin typeface="+mn-lt"/>
        <a:ea typeface="+mn-ea"/>
        <a:cs typeface="Gisha" panose="020B0502040204020203" pitchFamily="34" charset="-79"/>
      </a:defRPr>
    </a:lvl4pPr>
    <a:lvl5pPr marL="1828800" algn="l" defTabSz="914400" rtl="0" eaLnBrk="1" latinLnBrk="0" hangingPunct="1">
      <a:defRPr sz="1200" kern="1200">
        <a:solidFill>
          <a:schemeClr val="tx1"/>
        </a:solidFill>
        <a:latin typeface="+mn-lt"/>
        <a:ea typeface="+mn-ea"/>
        <a:cs typeface="Gisha" panose="020B0502040204020203" pitchFamily="34" charset="-79"/>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4</a:t>
            </a:fld>
            <a:endParaRPr lang="en-US" dirty="0"/>
          </a:p>
        </p:txBody>
      </p:sp>
    </p:spTree>
    <p:extLst>
      <p:ext uri="{BB962C8B-B14F-4D97-AF65-F5344CB8AC3E}">
        <p14:creationId xmlns:p14="http://schemas.microsoft.com/office/powerpoint/2010/main" val="1469859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CB993CB2-ADA4-44CC-9CE2-BAB82AD96E5F}" type="slidenum">
              <a:rPr lang="en-US" smtClean="0"/>
              <a:t>13</a:t>
            </a:fld>
            <a:endParaRPr lang="en-US"/>
          </a:p>
        </p:txBody>
      </p:sp>
    </p:spTree>
    <p:extLst>
      <p:ext uri="{BB962C8B-B14F-4D97-AF65-F5344CB8AC3E}">
        <p14:creationId xmlns:p14="http://schemas.microsoft.com/office/powerpoint/2010/main" val="3558359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CB993CB2-ADA4-44CC-9CE2-BAB82AD96E5F}" type="slidenum">
              <a:rPr lang="en-US" smtClean="0"/>
              <a:t>14</a:t>
            </a:fld>
            <a:endParaRPr lang="en-US"/>
          </a:p>
        </p:txBody>
      </p:sp>
    </p:spTree>
    <p:extLst>
      <p:ext uri="{BB962C8B-B14F-4D97-AF65-F5344CB8AC3E}">
        <p14:creationId xmlns:p14="http://schemas.microsoft.com/office/powerpoint/2010/main" val="146693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15</a:t>
            </a:fld>
            <a:endParaRPr lang="en-US" dirty="0"/>
          </a:p>
        </p:txBody>
      </p:sp>
    </p:spTree>
    <p:extLst>
      <p:ext uri="{BB962C8B-B14F-4D97-AF65-F5344CB8AC3E}">
        <p14:creationId xmlns:p14="http://schemas.microsoft.com/office/powerpoint/2010/main" val="329014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CB993CB2-ADA4-44CC-9CE2-BAB82AD96E5F}" type="slidenum">
              <a:rPr lang="en-US" smtClean="0"/>
              <a:t>16</a:t>
            </a:fld>
            <a:endParaRPr lang="en-US"/>
          </a:p>
        </p:txBody>
      </p:sp>
    </p:spTree>
    <p:extLst>
      <p:ext uri="{BB962C8B-B14F-4D97-AF65-F5344CB8AC3E}">
        <p14:creationId xmlns:p14="http://schemas.microsoft.com/office/powerpoint/2010/main" val="498745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CB993CB2-ADA4-44CC-9CE2-BAB82AD96E5F}" type="slidenum">
              <a:rPr lang="en-US" smtClean="0"/>
              <a:t>17</a:t>
            </a:fld>
            <a:endParaRPr lang="en-US"/>
          </a:p>
        </p:txBody>
      </p:sp>
    </p:spTree>
    <p:extLst>
      <p:ext uri="{BB962C8B-B14F-4D97-AF65-F5344CB8AC3E}">
        <p14:creationId xmlns:p14="http://schemas.microsoft.com/office/powerpoint/2010/main" val="1694739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CB993CB2-ADA4-44CC-9CE2-BAB82AD96E5F}" type="slidenum">
              <a:rPr lang="en-US" smtClean="0"/>
              <a:t>18</a:t>
            </a:fld>
            <a:endParaRPr lang="en-US"/>
          </a:p>
        </p:txBody>
      </p:sp>
    </p:spTree>
    <p:extLst>
      <p:ext uri="{BB962C8B-B14F-4D97-AF65-F5344CB8AC3E}">
        <p14:creationId xmlns:p14="http://schemas.microsoft.com/office/powerpoint/2010/main" val="1620850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CB993CB2-ADA4-44CC-9CE2-BAB82AD96E5F}" type="slidenum">
              <a:rPr lang="en-US" smtClean="0"/>
              <a:t>19</a:t>
            </a:fld>
            <a:endParaRPr lang="en-US"/>
          </a:p>
        </p:txBody>
      </p:sp>
    </p:spTree>
    <p:extLst>
      <p:ext uri="{BB962C8B-B14F-4D97-AF65-F5344CB8AC3E}">
        <p14:creationId xmlns:p14="http://schemas.microsoft.com/office/powerpoint/2010/main" val="1137042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CB993CB2-ADA4-44CC-9CE2-BAB82AD96E5F}" type="slidenum">
              <a:rPr lang="en-US" smtClean="0"/>
              <a:t>20</a:t>
            </a:fld>
            <a:endParaRPr lang="en-US"/>
          </a:p>
        </p:txBody>
      </p:sp>
    </p:spTree>
    <p:extLst>
      <p:ext uri="{BB962C8B-B14F-4D97-AF65-F5344CB8AC3E}">
        <p14:creationId xmlns:p14="http://schemas.microsoft.com/office/powerpoint/2010/main" val="2771916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CB993CB2-ADA4-44CC-9CE2-BAB82AD96E5F}" type="slidenum">
              <a:rPr lang="en-US" smtClean="0"/>
              <a:t>21</a:t>
            </a:fld>
            <a:endParaRPr lang="en-US"/>
          </a:p>
        </p:txBody>
      </p:sp>
    </p:spTree>
    <p:extLst>
      <p:ext uri="{BB962C8B-B14F-4D97-AF65-F5344CB8AC3E}">
        <p14:creationId xmlns:p14="http://schemas.microsoft.com/office/powerpoint/2010/main" val="2997715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CB993CB2-ADA4-44CC-9CE2-BAB82AD96E5F}" type="slidenum">
              <a:rPr lang="en-US" smtClean="0"/>
              <a:t>22</a:t>
            </a:fld>
            <a:endParaRPr lang="en-US"/>
          </a:p>
        </p:txBody>
      </p:sp>
    </p:spTree>
    <p:extLst>
      <p:ext uri="{BB962C8B-B14F-4D97-AF65-F5344CB8AC3E}">
        <p14:creationId xmlns:p14="http://schemas.microsoft.com/office/powerpoint/2010/main" val="2724136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5</a:t>
            </a:fld>
            <a:endParaRPr lang="en-US" dirty="0"/>
          </a:p>
        </p:txBody>
      </p:sp>
    </p:spTree>
    <p:extLst>
      <p:ext uri="{BB962C8B-B14F-4D97-AF65-F5344CB8AC3E}">
        <p14:creationId xmlns:p14="http://schemas.microsoft.com/office/powerpoint/2010/main" val="1089797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CB993CB2-ADA4-44CC-9CE2-BAB82AD96E5F}" type="slidenum">
              <a:rPr lang="en-US" smtClean="0"/>
              <a:t>23</a:t>
            </a:fld>
            <a:endParaRPr lang="en-US"/>
          </a:p>
        </p:txBody>
      </p:sp>
    </p:spTree>
    <p:extLst>
      <p:ext uri="{BB962C8B-B14F-4D97-AF65-F5344CB8AC3E}">
        <p14:creationId xmlns:p14="http://schemas.microsoft.com/office/powerpoint/2010/main" val="351371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CB993CB2-ADA4-44CC-9CE2-BAB82AD96E5F}" type="slidenum">
              <a:rPr lang="en-US" smtClean="0"/>
              <a:t>24</a:t>
            </a:fld>
            <a:endParaRPr lang="en-US"/>
          </a:p>
        </p:txBody>
      </p:sp>
    </p:spTree>
    <p:extLst>
      <p:ext uri="{BB962C8B-B14F-4D97-AF65-F5344CB8AC3E}">
        <p14:creationId xmlns:p14="http://schemas.microsoft.com/office/powerpoint/2010/main" val="2132746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CB993CB2-ADA4-44CC-9CE2-BAB82AD96E5F}" type="slidenum">
              <a:rPr lang="en-US" smtClean="0"/>
              <a:t>25</a:t>
            </a:fld>
            <a:endParaRPr lang="en-US"/>
          </a:p>
        </p:txBody>
      </p:sp>
    </p:spTree>
    <p:extLst>
      <p:ext uri="{BB962C8B-B14F-4D97-AF65-F5344CB8AC3E}">
        <p14:creationId xmlns:p14="http://schemas.microsoft.com/office/powerpoint/2010/main" val="1996677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CB993CB2-ADA4-44CC-9CE2-BAB82AD96E5F}" type="slidenum">
              <a:rPr lang="en-US" smtClean="0"/>
              <a:t>26</a:t>
            </a:fld>
            <a:endParaRPr lang="en-US"/>
          </a:p>
        </p:txBody>
      </p:sp>
    </p:spTree>
    <p:extLst>
      <p:ext uri="{BB962C8B-B14F-4D97-AF65-F5344CB8AC3E}">
        <p14:creationId xmlns:p14="http://schemas.microsoft.com/office/powerpoint/2010/main" val="534749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CB993CB2-ADA4-44CC-9CE2-BAB82AD96E5F}" type="slidenum">
              <a:rPr lang="en-US" smtClean="0"/>
              <a:t>27</a:t>
            </a:fld>
            <a:endParaRPr lang="en-US"/>
          </a:p>
        </p:txBody>
      </p:sp>
    </p:spTree>
    <p:extLst>
      <p:ext uri="{BB962C8B-B14F-4D97-AF65-F5344CB8AC3E}">
        <p14:creationId xmlns:p14="http://schemas.microsoft.com/office/powerpoint/2010/main" val="2636559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E6839E61-DD2A-43B0-A278-11AB4F7EAC7D}"/>
              </a:ext>
            </a:extLst>
          </p:cNvPr>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760863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E6839E61-DD2A-43B0-A278-11AB4F7EAC7D}"/>
              </a:ext>
            </a:extLst>
          </p:cNvPr>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239031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E6839E61-DD2A-43B0-A278-11AB4F7EAC7D}"/>
              </a:ext>
            </a:extLst>
          </p:cNvPr>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890933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E6839E61-DD2A-43B0-A278-11AB4F7EAC7D}"/>
              </a:ext>
            </a:extLst>
          </p:cNvPr>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31520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E6839E61-DD2A-43B0-A278-11AB4F7EAC7D}"/>
              </a:ext>
            </a:extLst>
          </p:cNvPr>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355997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6</a:t>
            </a:fld>
            <a:endParaRPr lang="en-US" dirty="0"/>
          </a:p>
        </p:txBody>
      </p:sp>
    </p:spTree>
    <p:extLst>
      <p:ext uri="{BB962C8B-B14F-4D97-AF65-F5344CB8AC3E}">
        <p14:creationId xmlns:p14="http://schemas.microsoft.com/office/powerpoint/2010/main" val="8785024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E6839E61-DD2A-43B0-A278-11AB4F7EAC7D}"/>
              </a:ext>
            </a:extLst>
          </p:cNvPr>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233885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E6839E61-DD2A-43B0-A278-11AB4F7EAC7D}"/>
              </a:ext>
            </a:extLst>
          </p:cNvPr>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4183393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E6839E61-DD2A-43B0-A278-11AB4F7EAC7D}"/>
              </a:ext>
            </a:extLst>
          </p:cNvPr>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856514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E6839E61-DD2A-43B0-A278-11AB4F7EAC7D}"/>
              </a:ext>
            </a:extLst>
          </p:cNvPr>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933570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E6839E61-DD2A-43B0-A278-11AB4F7EAC7D}"/>
              </a:ext>
            </a:extLst>
          </p:cNvPr>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9089724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E6839E61-DD2A-43B0-A278-11AB4F7EAC7D}"/>
              </a:ext>
            </a:extLst>
          </p:cNvPr>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5555812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E6839E61-DD2A-43B0-A278-11AB4F7EAC7D}"/>
              </a:ext>
            </a:extLst>
          </p:cNvPr>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8324396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46</a:t>
            </a:fld>
            <a:endParaRPr lang="en-US" dirty="0"/>
          </a:p>
        </p:txBody>
      </p:sp>
    </p:spTree>
    <p:extLst>
      <p:ext uri="{BB962C8B-B14F-4D97-AF65-F5344CB8AC3E}">
        <p14:creationId xmlns:p14="http://schemas.microsoft.com/office/powerpoint/2010/main" val="29514900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47</a:t>
            </a:fld>
            <a:endParaRPr lang="en-US" dirty="0"/>
          </a:p>
        </p:txBody>
      </p:sp>
    </p:spTree>
    <p:extLst>
      <p:ext uri="{BB962C8B-B14F-4D97-AF65-F5344CB8AC3E}">
        <p14:creationId xmlns:p14="http://schemas.microsoft.com/office/powerpoint/2010/main" val="3721776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53</a:t>
            </a:fld>
            <a:endParaRPr lang="en-US" dirty="0"/>
          </a:p>
        </p:txBody>
      </p:sp>
    </p:spTree>
    <p:extLst>
      <p:ext uri="{BB962C8B-B14F-4D97-AF65-F5344CB8AC3E}">
        <p14:creationId xmlns:p14="http://schemas.microsoft.com/office/powerpoint/2010/main" val="4089138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7</a:t>
            </a:fld>
            <a:endParaRPr lang="en-US" dirty="0"/>
          </a:p>
        </p:txBody>
      </p:sp>
    </p:spTree>
    <p:extLst>
      <p:ext uri="{BB962C8B-B14F-4D97-AF65-F5344CB8AC3E}">
        <p14:creationId xmlns:p14="http://schemas.microsoft.com/office/powerpoint/2010/main" val="3947704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54</a:t>
            </a:fld>
            <a:endParaRPr lang="en-US" dirty="0"/>
          </a:p>
        </p:txBody>
      </p:sp>
    </p:spTree>
    <p:extLst>
      <p:ext uri="{BB962C8B-B14F-4D97-AF65-F5344CB8AC3E}">
        <p14:creationId xmlns:p14="http://schemas.microsoft.com/office/powerpoint/2010/main" val="4518862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55</a:t>
            </a:fld>
            <a:endParaRPr lang="en-US" dirty="0"/>
          </a:p>
        </p:txBody>
      </p:sp>
    </p:spTree>
    <p:extLst>
      <p:ext uri="{BB962C8B-B14F-4D97-AF65-F5344CB8AC3E}">
        <p14:creationId xmlns:p14="http://schemas.microsoft.com/office/powerpoint/2010/main" val="18482504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56</a:t>
            </a:fld>
            <a:endParaRPr lang="en-US" dirty="0"/>
          </a:p>
        </p:txBody>
      </p:sp>
    </p:spTree>
    <p:extLst>
      <p:ext uri="{BB962C8B-B14F-4D97-AF65-F5344CB8AC3E}">
        <p14:creationId xmlns:p14="http://schemas.microsoft.com/office/powerpoint/2010/main" val="24201003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endParaRPr lang="en-US" sz="1050" dirty="0"/>
          </a:p>
        </p:txBody>
      </p:sp>
      <p:sp>
        <p:nvSpPr>
          <p:cNvPr id="4" name="מציין מיקום של מספר שקופית 3"/>
          <p:cNvSpPr>
            <a:spLocks noGrp="1"/>
          </p:cNvSpPr>
          <p:nvPr>
            <p:ph type="sldNum" sz="quarter" idx="10"/>
          </p:nvPr>
        </p:nvSpPr>
        <p:spPr/>
        <p:txBody>
          <a:bodyPr/>
          <a:lstStyle/>
          <a:p>
            <a:fld id="{CB993CB2-ADA4-44CC-9CE2-BAB82AD96E5F}" type="slidenum">
              <a:rPr lang="en-US" smtClean="0"/>
              <a:t>58</a:t>
            </a:fld>
            <a:endParaRPr lang="en-US"/>
          </a:p>
        </p:txBody>
      </p:sp>
    </p:spTree>
    <p:extLst>
      <p:ext uri="{BB962C8B-B14F-4D97-AF65-F5344CB8AC3E}">
        <p14:creationId xmlns:p14="http://schemas.microsoft.com/office/powerpoint/2010/main" val="13779525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59</a:t>
            </a:fld>
            <a:endParaRPr lang="en-US" dirty="0"/>
          </a:p>
        </p:txBody>
      </p:sp>
    </p:spTree>
    <p:extLst>
      <p:ext uri="{BB962C8B-B14F-4D97-AF65-F5344CB8AC3E}">
        <p14:creationId xmlns:p14="http://schemas.microsoft.com/office/powerpoint/2010/main" val="31720332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fontAlgn="base"/>
            <a:endParaRPr lang="he-IL" sz="1200" b="0" i="0" kern="1200" dirty="0">
              <a:solidFill>
                <a:schemeClr val="tx1"/>
              </a:solidFill>
              <a:effectLst/>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993CB2-ADA4-44CC-9CE2-BAB82AD96E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79525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fontAlgn="base"/>
            <a:endParaRPr lang="he-IL" sz="1200" b="0" i="0" kern="1200" dirty="0">
              <a:solidFill>
                <a:schemeClr val="tx1"/>
              </a:solidFill>
              <a:effectLst/>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993CB2-ADA4-44CC-9CE2-BAB82AD96E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79525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62</a:t>
            </a:fld>
            <a:endParaRPr lang="en-US" dirty="0"/>
          </a:p>
        </p:txBody>
      </p:sp>
    </p:spTree>
    <p:extLst>
      <p:ext uri="{BB962C8B-B14F-4D97-AF65-F5344CB8AC3E}">
        <p14:creationId xmlns:p14="http://schemas.microsoft.com/office/powerpoint/2010/main" val="32812439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64</a:t>
            </a:fld>
            <a:endParaRPr lang="en-US" dirty="0"/>
          </a:p>
        </p:txBody>
      </p:sp>
    </p:spTree>
    <p:extLst>
      <p:ext uri="{BB962C8B-B14F-4D97-AF65-F5344CB8AC3E}">
        <p14:creationId xmlns:p14="http://schemas.microsoft.com/office/powerpoint/2010/main" val="4916355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65</a:t>
            </a:fld>
            <a:endParaRPr lang="en-US" dirty="0"/>
          </a:p>
        </p:txBody>
      </p:sp>
    </p:spTree>
    <p:extLst>
      <p:ext uri="{BB962C8B-B14F-4D97-AF65-F5344CB8AC3E}">
        <p14:creationId xmlns:p14="http://schemas.microsoft.com/office/powerpoint/2010/main" val="3967273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8</a:t>
            </a:fld>
            <a:endParaRPr lang="en-US" dirty="0"/>
          </a:p>
        </p:txBody>
      </p:sp>
    </p:spTree>
    <p:extLst>
      <p:ext uri="{BB962C8B-B14F-4D97-AF65-F5344CB8AC3E}">
        <p14:creationId xmlns:p14="http://schemas.microsoft.com/office/powerpoint/2010/main" val="1795310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66</a:t>
            </a:fld>
            <a:endParaRPr lang="en-US" dirty="0"/>
          </a:p>
        </p:txBody>
      </p:sp>
    </p:spTree>
    <p:extLst>
      <p:ext uri="{BB962C8B-B14F-4D97-AF65-F5344CB8AC3E}">
        <p14:creationId xmlns:p14="http://schemas.microsoft.com/office/powerpoint/2010/main" val="22995760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67</a:t>
            </a:fld>
            <a:endParaRPr lang="en-US" dirty="0"/>
          </a:p>
        </p:txBody>
      </p:sp>
    </p:spTree>
    <p:extLst>
      <p:ext uri="{BB962C8B-B14F-4D97-AF65-F5344CB8AC3E}">
        <p14:creationId xmlns:p14="http://schemas.microsoft.com/office/powerpoint/2010/main" val="11322974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CB993CB2-ADA4-44CC-9CE2-BAB82AD96E5F}" type="slidenum">
              <a:rPr lang="en-US" smtClean="0"/>
              <a:t>70</a:t>
            </a:fld>
            <a:endParaRPr lang="en-US"/>
          </a:p>
        </p:txBody>
      </p:sp>
    </p:spTree>
    <p:extLst>
      <p:ext uri="{BB962C8B-B14F-4D97-AF65-F5344CB8AC3E}">
        <p14:creationId xmlns:p14="http://schemas.microsoft.com/office/powerpoint/2010/main" val="13779525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73</a:t>
            </a:fld>
            <a:endParaRPr lang="en-US" dirty="0"/>
          </a:p>
        </p:txBody>
      </p:sp>
    </p:spTree>
    <p:extLst>
      <p:ext uri="{BB962C8B-B14F-4D97-AF65-F5344CB8AC3E}">
        <p14:creationId xmlns:p14="http://schemas.microsoft.com/office/powerpoint/2010/main" val="13628924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79</a:t>
            </a:fld>
            <a:endParaRPr lang="en-US" dirty="0"/>
          </a:p>
        </p:txBody>
      </p:sp>
    </p:spTree>
    <p:extLst>
      <p:ext uri="{BB962C8B-B14F-4D97-AF65-F5344CB8AC3E}">
        <p14:creationId xmlns:p14="http://schemas.microsoft.com/office/powerpoint/2010/main" val="30854990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80</a:t>
            </a:fld>
            <a:endParaRPr lang="en-US" dirty="0"/>
          </a:p>
        </p:txBody>
      </p:sp>
    </p:spTree>
    <p:extLst>
      <p:ext uri="{BB962C8B-B14F-4D97-AF65-F5344CB8AC3E}">
        <p14:creationId xmlns:p14="http://schemas.microsoft.com/office/powerpoint/2010/main" val="17327490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תמיר, דירה</a:t>
            </a:r>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81</a:t>
            </a:fld>
            <a:endParaRPr lang="en-US" dirty="0"/>
          </a:p>
        </p:txBody>
      </p:sp>
    </p:spTree>
    <p:extLst>
      <p:ext uri="{BB962C8B-B14F-4D97-AF65-F5344CB8AC3E}">
        <p14:creationId xmlns:p14="http://schemas.microsoft.com/office/powerpoint/2010/main" val="37441194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א</a:t>
            </a:r>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82</a:t>
            </a:fld>
            <a:endParaRPr lang="en-US" dirty="0"/>
          </a:p>
        </p:txBody>
      </p:sp>
    </p:spTree>
    <p:extLst>
      <p:ext uri="{BB962C8B-B14F-4D97-AF65-F5344CB8AC3E}">
        <p14:creationId xmlns:p14="http://schemas.microsoft.com/office/powerpoint/2010/main" val="22746757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ד</a:t>
            </a:r>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83</a:t>
            </a:fld>
            <a:endParaRPr lang="en-US" dirty="0"/>
          </a:p>
        </p:txBody>
      </p:sp>
    </p:spTree>
    <p:extLst>
      <p:ext uri="{BB962C8B-B14F-4D97-AF65-F5344CB8AC3E}">
        <p14:creationId xmlns:p14="http://schemas.microsoft.com/office/powerpoint/2010/main" val="26410570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ג</a:t>
            </a:r>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84</a:t>
            </a:fld>
            <a:endParaRPr lang="en-US" dirty="0"/>
          </a:p>
        </p:txBody>
      </p:sp>
    </p:spTree>
    <p:extLst>
      <p:ext uri="{BB962C8B-B14F-4D97-AF65-F5344CB8AC3E}">
        <p14:creationId xmlns:p14="http://schemas.microsoft.com/office/powerpoint/2010/main" val="3450554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9</a:t>
            </a:fld>
            <a:endParaRPr lang="en-US" dirty="0"/>
          </a:p>
        </p:txBody>
      </p:sp>
    </p:spTree>
    <p:extLst>
      <p:ext uri="{BB962C8B-B14F-4D97-AF65-F5344CB8AC3E}">
        <p14:creationId xmlns:p14="http://schemas.microsoft.com/office/powerpoint/2010/main" val="23691227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85</a:t>
            </a:fld>
            <a:endParaRPr lang="en-US" dirty="0"/>
          </a:p>
        </p:txBody>
      </p:sp>
    </p:spTree>
    <p:extLst>
      <p:ext uri="{BB962C8B-B14F-4D97-AF65-F5344CB8AC3E}">
        <p14:creationId xmlns:p14="http://schemas.microsoft.com/office/powerpoint/2010/main" val="12039049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86</a:t>
            </a:fld>
            <a:endParaRPr lang="en-US" dirty="0"/>
          </a:p>
        </p:txBody>
      </p:sp>
    </p:spTree>
    <p:extLst>
      <p:ext uri="{BB962C8B-B14F-4D97-AF65-F5344CB8AC3E}">
        <p14:creationId xmlns:p14="http://schemas.microsoft.com/office/powerpoint/2010/main" val="12039049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87</a:t>
            </a:fld>
            <a:endParaRPr lang="en-US" dirty="0"/>
          </a:p>
        </p:txBody>
      </p:sp>
    </p:spTree>
    <p:extLst>
      <p:ext uri="{BB962C8B-B14F-4D97-AF65-F5344CB8AC3E}">
        <p14:creationId xmlns:p14="http://schemas.microsoft.com/office/powerpoint/2010/main" val="30524202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88</a:t>
            </a:fld>
            <a:endParaRPr lang="en-US" dirty="0"/>
          </a:p>
        </p:txBody>
      </p:sp>
    </p:spTree>
    <p:extLst>
      <p:ext uri="{BB962C8B-B14F-4D97-AF65-F5344CB8AC3E}">
        <p14:creationId xmlns:p14="http://schemas.microsoft.com/office/powerpoint/2010/main" val="10592762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89</a:t>
            </a:fld>
            <a:endParaRPr lang="en-US" dirty="0"/>
          </a:p>
        </p:txBody>
      </p:sp>
    </p:spTree>
    <p:extLst>
      <p:ext uri="{BB962C8B-B14F-4D97-AF65-F5344CB8AC3E}">
        <p14:creationId xmlns:p14="http://schemas.microsoft.com/office/powerpoint/2010/main" val="28545722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90</a:t>
            </a:fld>
            <a:endParaRPr lang="en-US" dirty="0"/>
          </a:p>
        </p:txBody>
      </p:sp>
    </p:spTree>
    <p:extLst>
      <p:ext uri="{BB962C8B-B14F-4D97-AF65-F5344CB8AC3E}">
        <p14:creationId xmlns:p14="http://schemas.microsoft.com/office/powerpoint/2010/main" val="5366139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91</a:t>
            </a:fld>
            <a:endParaRPr lang="en-US" dirty="0"/>
          </a:p>
        </p:txBody>
      </p:sp>
    </p:spTree>
    <p:extLst>
      <p:ext uri="{BB962C8B-B14F-4D97-AF65-F5344CB8AC3E}">
        <p14:creationId xmlns:p14="http://schemas.microsoft.com/office/powerpoint/2010/main" val="35052956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92</a:t>
            </a:fld>
            <a:endParaRPr lang="en-US" dirty="0"/>
          </a:p>
        </p:txBody>
      </p:sp>
    </p:spTree>
    <p:extLst>
      <p:ext uri="{BB962C8B-B14F-4D97-AF65-F5344CB8AC3E}">
        <p14:creationId xmlns:p14="http://schemas.microsoft.com/office/powerpoint/2010/main" val="11580929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93</a:t>
            </a:fld>
            <a:endParaRPr lang="en-US" dirty="0"/>
          </a:p>
        </p:txBody>
      </p:sp>
    </p:spTree>
    <p:extLst>
      <p:ext uri="{BB962C8B-B14F-4D97-AF65-F5344CB8AC3E}">
        <p14:creationId xmlns:p14="http://schemas.microsoft.com/office/powerpoint/2010/main" val="24294652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94</a:t>
            </a:fld>
            <a:endParaRPr lang="en-US" dirty="0"/>
          </a:p>
        </p:txBody>
      </p:sp>
    </p:spTree>
    <p:extLst>
      <p:ext uri="{BB962C8B-B14F-4D97-AF65-F5344CB8AC3E}">
        <p14:creationId xmlns:p14="http://schemas.microsoft.com/office/powerpoint/2010/main" val="132104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10</a:t>
            </a:fld>
            <a:endParaRPr lang="en-US" dirty="0"/>
          </a:p>
        </p:txBody>
      </p:sp>
    </p:spTree>
    <p:extLst>
      <p:ext uri="{BB962C8B-B14F-4D97-AF65-F5344CB8AC3E}">
        <p14:creationId xmlns:p14="http://schemas.microsoft.com/office/powerpoint/2010/main" val="27325692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95</a:t>
            </a:fld>
            <a:endParaRPr lang="en-US" dirty="0"/>
          </a:p>
        </p:txBody>
      </p:sp>
    </p:spTree>
    <p:extLst>
      <p:ext uri="{BB962C8B-B14F-4D97-AF65-F5344CB8AC3E}">
        <p14:creationId xmlns:p14="http://schemas.microsoft.com/office/powerpoint/2010/main" val="36717898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3263900" y="509588"/>
            <a:ext cx="3398838" cy="2549525"/>
          </a:xfrm>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85416588-232C-4CF4-946B-63A8242E6234}" type="slidenum">
              <a:rPr lang="he-IL" smtClean="0"/>
              <a:t>96</a:t>
            </a:fld>
            <a:endParaRPr lang="he-IL"/>
          </a:p>
        </p:txBody>
      </p:sp>
    </p:spTree>
    <p:extLst>
      <p:ext uri="{BB962C8B-B14F-4D97-AF65-F5344CB8AC3E}">
        <p14:creationId xmlns:p14="http://schemas.microsoft.com/office/powerpoint/2010/main" val="17965401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3263900" y="509588"/>
            <a:ext cx="3398838" cy="2549525"/>
          </a:xfrm>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85416588-232C-4CF4-946B-63A8242E6234}" type="slidenum">
              <a:rPr lang="he-IL" smtClean="0"/>
              <a:t>97</a:t>
            </a:fld>
            <a:endParaRPr lang="he-IL"/>
          </a:p>
        </p:txBody>
      </p:sp>
    </p:spTree>
    <p:extLst>
      <p:ext uri="{BB962C8B-B14F-4D97-AF65-F5344CB8AC3E}">
        <p14:creationId xmlns:p14="http://schemas.microsoft.com/office/powerpoint/2010/main" val="35567684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917575" y="744538"/>
            <a:ext cx="4962525" cy="3722687"/>
          </a:xfrm>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85416588-232C-4CF4-946B-63A8242E6234}" type="slidenum">
              <a:rPr lang="he-IL" smtClean="0">
                <a:cs typeface="GISHA" panose="020B0502040204020203" pitchFamily="34" charset="-79"/>
              </a:rPr>
              <a:t>98</a:t>
            </a:fld>
            <a:endParaRPr lang="he-IL" dirty="0">
              <a:cs typeface="GISHA" panose="020B0502040204020203" pitchFamily="34" charset="-79"/>
            </a:endParaRPr>
          </a:p>
        </p:txBody>
      </p:sp>
    </p:spTree>
    <p:extLst>
      <p:ext uri="{BB962C8B-B14F-4D97-AF65-F5344CB8AC3E}">
        <p14:creationId xmlns:p14="http://schemas.microsoft.com/office/powerpoint/2010/main" val="19224652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917575" y="744538"/>
            <a:ext cx="4962525" cy="3722687"/>
          </a:xfrm>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85416588-232C-4CF4-946B-63A8242E6234}" type="slidenum">
              <a:rPr lang="he-IL" smtClean="0">
                <a:cs typeface="GISHA" panose="020B0502040204020203" pitchFamily="34" charset="-79"/>
              </a:rPr>
              <a:t>99</a:t>
            </a:fld>
            <a:endParaRPr lang="he-IL" dirty="0">
              <a:cs typeface="GISHA" panose="020B0502040204020203" pitchFamily="34" charset="-79"/>
            </a:endParaRPr>
          </a:p>
        </p:txBody>
      </p:sp>
    </p:spTree>
    <p:extLst>
      <p:ext uri="{BB962C8B-B14F-4D97-AF65-F5344CB8AC3E}">
        <p14:creationId xmlns:p14="http://schemas.microsoft.com/office/powerpoint/2010/main" val="32415621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CB993CB2-ADA4-44CC-9CE2-BAB82AD96E5F}" type="slidenum">
              <a:rPr lang="en-US" smtClean="0"/>
              <a:t>100</a:t>
            </a:fld>
            <a:endParaRPr lang="en-US"/>
          </a:p>
        </p:txBody>
      </p:sp>
    </p:spTree>
    <p:extLst>
      <p:ext uri="{BB962C8B-B14F-4D97-AF65-F5344CB8AC3E}">
        <p14:creationId xmlns:p14="http://schemas.microsoft.com/office/powerpoint/2010/main" val="8074720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CB993CB2-ADA4-44CC-9CE2-BAB82AD96E5F}" type="slidenum">
              <a:rPr lang="en-US" smtClean="0"/>
              <a:t>101</a:t>
            </a:fld>
            <a:endParaRPr lang="en-US"/>
          </a:p>
        </p:txBody>
      </p:sp>
    </p:spTree>
    <p:extLst>
      <p:ext uri="{BB962C8B-B14F-4D97-AF65-F5344CB8AC3E}">
        <p14:creationId xmlns:p14="http://schemas.microsoft.com/office/powerpoint/2010/main" val="35368167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CB993CB2-ADA4-44CC-9CE2-BAB82AD96E5F}" type="slidenum">
              <a:rPr lang="en-US" smtClean="0"/>
              <a:t>102</a:t>
            </a:fld>
            <a:endParaRPr lang="en-US"/>
          </a:p>
        </p:txBody>
      </p:sp>
    </p:spTree>
    <p:extLst>
      <p:ext uri="{BB962C8B-B14F-4D97-AF65-F5344CB8AC3E}">
        <p14:creationId xmlns:p14="http://schemas.microsoft.com/office/powerpoint/2010/main" val="11994300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CB993CB2-ADA4-44CC-9CE2-BAB82AD96E5F}" type="slidenum">
              <a:rPr lang="en-US" smtClean="0"/>
              <a:t>103</a:t>
            </a:fld>
            <a:endParaRPr lang="en-US"/>
          </a:p>
        </p:txBody>
      </p:sp>
    </p:spTree>
    <p:extLst>
      <p:ext uri="{BB962C8B-B14F-4D97-AF65-F5344CB8AC3E}">
        <p14:creationId xmlns:p14="http://schemas.microsoft.com/office/powerpoint/2010/main" val="13970477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CB993CB2-ADA4-44CC-9CE2-BAB82AD96E5F}" type="slidenum">
              <a:rPr lang="en-US" smtClean="0"/>
              <a:t>104</a:t>
            </a:fld>
            <a:endParaRPr lang="en-US"/>
          </a:p>
        </p:txBody>
      </p:sp>
    </p:spTree>
    <p:extLst>
      <p:ext uri="{BB962C8B-B14F-4D97-AF65-F5344CB8AC3E}">
        <p14:creationId xmlns:p14="http://schemas.microsoft.com/office/powerpoint/2010/main" val="4278999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11</a:t>
            </a:fld>
            <a:endParaRPr lang="en-US" dirty="0"/>
          </a:p>
        </p:txBody>
      </p:sp>
    </p:spTree>
    <p:extLst>
      <p:ext uri="{BB962C8B-B14F-4D97-AF65-F5344CB8AC3E}">
        <p14:creationId xmlns:p14="http://schemas.microsoft.com/office/powerpoint/2010/main" val="32736879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105</a:t>
            </a:fld>
            <a:endParaRPr lang="en-US" dirty="0"/>
          </a:p>
        </p:txBody>
      </p:sp>
    </p:spTree>
    <p:extLst>
      <p:ext uri="{BB962C8B-B14F-4D97-AF65-F5344CB8AC3E}">
        <p14:creationId xmlns:p14="http://schemas.microsoft.com/office/powerpoint/2010/main" val="22440006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106</a:t>
            </a:fld>
            <a:endParaRPr lang="en-US" dirty="0"/>
          </a:p>
        </p:txBody>
      </p:sp>
    </p:spTree>
    <p:extLst>
      <p:ext uri="{BB962C8B-B14F-4D97-AF65-F5344CB8AC3E}">
        <p14:creationId xmlns:p14="http://schemas.microsoft.com/office/powerpoint/2010/main" val="10400888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CB993CB2-ADA4-44CC-9CE2-BAB82AD96E5F}" type="slidenum">
              <a:rPr lang="en-US" smtClean="0">
                <a:solidFill>
                  <a:prstClr val="black"/>
                </a:solidFill>
              </a:rPr>
              <a:pPr/>
              <a:t>107</a:t>
            </a:fld>
            <a:endParaRPr lang="en-US">
              <a:solidFill>
                <a:prstClr val="black"/>
              </a:solidFill>
            </a:endParaRPr>
          </a:p>
        </p:txBody>
      </p:sp>
    </p:spTree>
    <p:extLst>
      <p:ext uri="{BB962C8B-B14F-4D97-AF65-F5344CB8AC3E}">
        <p14:creationId xmlns:p14="http://schemas.microsoft.com/office/powerpoint/2010/main" val="3808519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993CB2-ADA4-44CC-9CE2-BAB82AD96E5F}" type="slidenum">
              <a:rPr lang="en-US" smtClean="0"/>
              <a:t>12</a:t>
            </a:fld>
            <a:endParaRPr lang="en-US" dirty="0"/>
          </a:p>
        </p:txBody>
      </p:sp>
    </p:spTree>
    <p:extLst>
      <p:ext uri="{BB962C8B-B14F-4D97-AF65-F5344CB8AC3E}">
        <p14:creationId xmlns:p14="http://schemas.microsoft.com/office/powerpoint/2010/main" val="1446965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ריק">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6629400" y="4473000"/>
            <a:ext cx="1828800" cy="271244"/>
          </a:xfrm>
        </p:spPr>
        <p:txBody>
          <a:bodyPr anchor="ctr">
            <a:normAutofit/>
          </a:bodyPr>
          <a:lstStyle>
            <a:lvl1pPr marL="0" indent="0" algn="l">
              <a:buNone/>
              <a:defRPr sz="1600" b="1">
                <a:solidFill>
                  <a:srgbClr val="FFFFFF"/>
                </a:solidFill>
                <a:latin typeface="Gisha" panose="020B0502040204020203" pitchFamily="34" charset="-79"/>
                <a:cs typeface="Gisha" panose="020B0502040204020203" pitchFamily="34"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fld id="{26B30E6D-FC44-4893-BE83-EC4C5739B63A}" type="datetime13">
              <a:rPr lang="he-IL" smtClean="0"/>
              <a:t>03.05.2020</a:t>
            </a:fld>
            <a:endParaRPr lang="he-IL" dirty="0"/>
          </a:p>
        </p:txBody>
      </p:sp>
      <p:sp>
        <p:nvSpPr>
          <p:cNvPr id="7" name="Title 12"/>
          <p:cNvSpPr>
            <a:spLocks noGrp="1"/>
          </p:cNvSpPr>
          <p:nvPr>
            <p:ph type="title" hasCustomPrompt="1"/>
          </p:nvPr>
        </p:nvSpPr>
        <p:spPr>
          <a:xfrm>
            <a:off x="0" y="2438400"/>
            <a:ext cx="6324600" cy="1828800"/>
          </a:xfrm>
          <a:solidFill>
            <a:schemeClr val="bg2">
              <a:lumMod val="50000"/>
              <a:alpha val="49000"/>
            </a:schemeClr>
          </a:solidFill>
        </p:spPr>
        <p:txBody>
          <a:bodyPr/>
          <a:lstStyle>
            <a:lvl1pPr algn="r">
              <a:defRPr sz="4400" spc="150" baseline="0">
                <a:latin typeface="Gisha" panose="020B0502040204020203" pitchFamily="34" charset="-79"/>
                <a:cs typeface="Gisha" panose="020B0502040204020203" pitchFamily="34" charset="-79"/>
              </a:defRPr>
            </a:lvl1pPr>
          </a:lstStyle>
          <a:p>
            <a:r>
              <a:rPr lang="he-IL" dirty="0"/>
              <a:t>[שם ההרצאה]</a:t>
            </a:r>
            <a:endParaRPr lang="en-US" dirty="0"/>
          </a:p>
        </p:txBody>
      </p:sp>
      <p:sp>
        <p:nvSpPr>
          <p:cNvPr id="2" name="מציין מיקום של תאריך 1"/>
          <p:cNvSpPr>
            <a:spLocks noGrp="1"/>
          </p:cNvSpPr>
          <p:nvPr>
            <p:ph type="dt" sz="half" idx="10"/>
          </p:nvPr>
        </p:nvSpPr>
        <p:spPr>
          <a:xfrm>
            <a:off x="6635010" y="4754880"/>
            <a:ext cx="2133600" cy="274320"/>
          </a:xfrm>
        </p:spPr>
        <p:txBody>
          <a:bodyPr/>
          <a:lstStyle>
            <a:lvl1pPr>
              <a:defRPr sz="1400" b="1">
                <a:solidFill>
                  <a:schemeClr val="bg1"/>
                </a:solidFill>
                <a:latin typeface="Gisha" panose="020B0502040204020203" pitchFamily="34" charset="-79"/>
                <a:cs typeface="Gisha" panose="020B0502040204020203" pitchFamily="34" charset="-79"/>
              </a:defRPr>
            </a:lvl1pPr>
          </a:lstStyle>
          <a:p>
            <a:endParaRPr lang="en-US" dirty="0"/>
          </a:p>
        </p:txBody>
      </p:sp>
      <p:sp>
        <p:nvSpPr>
          <p:cNvPr id="3" name="מציין מיקום של כותרת תחתונה 2"/>
          <p:cNvSpPr>
            <a:spLocks noGrp="1"/>
          </p:cNvSpPr>
          <p:nvPr>
            <p:ph type="ftr" sz="quarter" idx="11"/>
          </p:nvPr>
        </p:nvSpPr>
        <p:spPr>
          <a:xfrm>
            <a:off x="920010" y="4326570"/>
            <a:ext cx="5410200" cy="507954"/>
          </a:xfrm>
        </p:spPr>
        <p:txBody>
          <a:bodyPr/>
          <a:lstStyle>
            <a:lvl1pPr algn="r" rtl="1">
              <a:defRPr sz="2400">
                <a:solidFill>
                  <a:schemeClr val="bg1"/>
                </a:solidFill>
                <a:latin typeface="Gisha" panose="020B0502040204020203" pitchFamily="34" charset="-79"/>
                <a:cs typeface="Gisha" panose="020B0502040204020203" pitchFamily="34" charset="-79"/>
              </a:defRPr>
            </a:lvl1pPr>
          </a:lstStyle>
          <a:p>
            <a:endParaRPr lang="he-IL" dirty="0"/>
          </a:p>
        </p:txBody>
      </p:sp>
      <p:sp>
        <p:nvSpPr>
          <p:cNvPr id="4" name="מציין מיקום של מספר שקופית 3"/>
          <p:cNvSpPr>
            <a:spLocks noGrp="1"/>
          </p:cNvSpPr>
          <p:nvPr>
            <p:ph type="sldNum" sz="quarter" idx="12"/>
          </p:nvPr>
        </p:nvSpPr>
        <p:spPr/>
        <p:txBody>
          <a:bodyPr/>
          <a:lstStyle>
            <a:lvl1pPr>
              <a:defRPr>
                <a:latin typeface="Gisha" panose="020B0502040204020203" pitchFamily="34" charset="-79"/>
                <a:cs typeface="Gisha" panose="020B0502040204020203" pitchFamily="34" charset="-79"/>
              </a:defRPr>
            </a:lvl1pPr>
          </a:lstStyle>
          <a:p>
            <a:fld id="{D1B887D3-9D3D-4040-B1B4-23DC070FC784}" type="slidenum">
              <a:rPr lang="en-US" smtClean="0"/>
              <a:pPr/>
              <a:t>‹#›</a:t>
            </a:fld>
            <a:endParaRPr lang="en-US" dirty="0"/>
          </a:p>
        </p:txBody>
      </p:sp>
    </p:spTree>
    <p:extLst>
      <p:ext uri="{BB962C8B-B14F-4D97-AF65-F5344CB8AC3E}">
        <p14:creationId xmlns:p14="http://schemas.microsoft.com/office/powerpoint/2010/main" val="333809181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כותרת ותוכן">
    <p:spTree>
      <p:nvGrpSpPr>
        <p:cNvPr id="1" name=""/>
        <p:cNvGrpSpPr/>
        <p:nvPr/>
      </p:nvGrpSpPr>
      <p:grpSpPr>
        <a:xfrm>
          <a:off x="0" y="0"/>
          <a:ext cx="0" cy="0"/>
          <a:chOff x="0" y="0"/>
          <a:chExt cx="0" cy="0"/>
        </a:xfrm>
      </p:grpSpPr>
      <p:sp>
        <p:nvSpPr>
          <p:cNvPr id="4" name="מציין מיקום של תאריך 3"/>
          <p:cNvSpPr>
            <a:spLocks noGrp="1"/>
          </p:cNvSpPr>
          <p:nvPr>
            <p:ph type="dt" sz="half" idx="10"/>
          </p:nvPr>
        </p:nvSpPr>
        <p:spPr/>
        <p:txBody>
          <a:bodyPr/>
          <a:lstStyle>
            <a:lvl1pPr>
              <a:defRPr>
                <a:latin typeface="Gisha" panose="020B0502040204020203" pitchFamily="34" charset="-79"/>
                <a:cs typeface="Gisha" panose="020B0502040204020203" pitchFamily="34" charset="-79"/>
              </a:defRPr>
            </a:lvl1pPr>
          </a:lstStyle>
          <a:p>
            <a:endParaRPr lang="he-IL" dirty="0">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lvl1pPr>
              <a:defRPr>
                <a:latin typeface="Gisha" panose="020B0502040204020203" pitchFamily="34" charset="-79"/>
                <a:cs typeface="Gisha" panose="020B0502040204020203" pitchFamily="34" charset="-79"/>
              </a:defRPr>
            </a:lvl1pPr>
          </a:lstStyle>
          <a:p>
            <a:endParaRPr lang="he-IL" dirty="0">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lvl1pPr>
              <a:defRPr>
                <a:latin typeface="Gisha" panose="020B0502040204020203" pitchFamily="34" charset="-79"/>
                <a:cs typeface="Gisha" panose="020B0502040204020203" pitchFamily="34" charset="-79"/>
              </a:defRPr>
            </a:lvl1pPr>
          </a:lstStyle>
          <a:p>
            <a:fld id="{811542B1-998D-488D-83A8-8C19A558B370}" type="slidenum">
              <a:rPr lang="he-IL" smtClean="0">
                <a:solidFill>
                  <a:prstClr val="black">
                    <a:tint val="75000"/>
                  </a:prstClr>
                </a:solidFill>
              </a:rPr>
              <a:pPr/>
              <a:t>‹#›</a:t>
            </a:fld>
            <a:endParaRPr lang="he-IL" dirty="0">
              <a:solidFill>
                <a:prstClr val="black">
                  <a:tint val="75000"/>
                </a:prstClr>
              </a:solidFill>
            </a:endParaRPr>
          </a:p>
        </p:txBody>
      </p:sp>
    </p:spTree>
    <p:extLst>
      <p:ext uri="{BB962C8B-B14F-4D97-AF65-F5344CB8AC3E}">
        <p14:creationId xmlns:p14="http://schemas.microsoft.com/office/powerpoint/2010/main" val="405006894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3_כותרת ותוכן">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lgn="r" rtl="1">
              <a:defRPr sz="2400">
                <a:latin typeface="Gisha" panose="020B0502040204020203" pitchFamily="34" charset="-79"/>
                <a:cs typeface="Gisha" panose="020B0502040204020203" pitchFamily="34" charset="-79"/>
              </a:defRPr>
            </a:lvl1pPr>
            <a:lvl2pPr algn="r" rtl="1">
              <a:defRPr sz="2000">
                <a:latin typeface="Gisha" panose="020B0502040204020203" pitchFamily="34" charset="-79"/>
                <a:cs typeface="Gisha" panose="020B0502040204020203" pitchFamily="34" charset="-79"/>
              </a:defRPr>
            </a:lvl2pPr>
            <a:lvl3pPr algn="r" rtl="1">
              <a:defRPr sz="1800">
                <a:latin typeface="Gisha" panose="020B0502040204020203" pitchFamily="34" charset="-79"/>
                <a:cs typeface="Gisha" panose="020B0502040204020203" pitchFamily="34" charset="-79"/>
              </a:defRPr>
            </a:lvl3pPr>
            <a:lvl4pPr algn="r" rtl="1">
              <a:defRPr sz="1600">
                <a:latin typeface="Gisha" panose="020B0502040204020203" pitchFamily="34" charset="-79"/>
                <a:cs typeface="Gisha" panose="020B0502040204020203" pitchFamily="34" charset="-79"/>
              </a:defRPr>
            </a:lvl4pPr>
            <a:lvl5pPr algn="r" rtl="1">
              <a:defRPr sz="1400">
                <a:latin typeface="Gisha" panose="020B0502040204020203" pitchFamily="34" charset="-79"/>
                <a:cs typeface="Gisha" panose="020B0502040204020203" pitchFamily="34" charset="-79"/>
              </a:defRPr>
            </a:lvl5p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endParaRPr lang="en-US" dirty="0"/>
          </a:p>
        </p:txBody>
      </p:sp>
      <p:sp>
        <p:nvSpPr>
          <p:cNvPr id="4" name="Date Placeholder 3"/>
          <p:cNvSpPr>
            <a:spLocks noGrp="1"/>
          </p:cNvSpPr>
          <p:nvPr>
            <p:ph type="dt" sz="half" idx="10"/>
          </p:nvPr>
        </p:nvSpPr>
        <p:spPr/>
        <p:txBody>
          <a:bodyPr/>
          <a:lstStyle>
            <a:lvl1pPr>
              <a:defRPr>
                <a:latin typeface="Gisha" panose="020B0502040204020203" pitchFamily="34" charset="-79"/>
                <a:cs typeface="Gisha" panose="020B0502040204020203" pitchFamily="34" charset="-79"/>
              </a:defRPr>
            </a:lvl1pPr>
          </a:lstStyle>
          <a:p>
            <a:endParaRPr lang="en-US" dirty="0"/>
          </a:p>
        </p:txBody>
      </p:sp>
      <p:sp>
        <p:nvSpPr>
          <p:cNvPr id="5" name="Footer Placeholder 4"/>
          <p:cNvSpPr>
            <a:spLocks noGrp="1"/>
          </p:cNvSpPr>
          <p:nvPr>
            <p:ph type="ftr" sz="quarter" idx="11"/>
          </p:nvPr>
        </p:nvSpPr>
        <p:spPr/>
        <p:txBody>
          <a:bodyPr/>
          <a:lstStyle>
            <a:lvl1pPr>
              <a:defRPr>
                <a:latin typeface="Gisha" panose="020B0502040204020203" pitchFamily="34" charset="-79"/>
                <a:cs typeface="Gisha" panose="020B0502040204020203" pitchFamily="34" charset="-79"/>
              </a:defRPr>
            </a:lvl1pPr>
          </a:lstStyle>
          <a:p>
            <a:endParaRPr lang="en-US" dirty="0"/>
          </a:p>
        </p:txBody>
      </p:sp>
      <p:sp>
        <p:nvSpPr>
          <p:cNvPr id="6" name="Slide Number Placeholder 5"/>
          <p:cNvSpPr>
            <a:spLocks noGrp="1"/>
          </p:cNvSpPr>
          <p:nvPr>
            <p:ph type="sldNum" sz="quarter" idx="12"/>
          </p:nvPr>
        </p:nvSpPr>
        <p:spPr/>
        <p:txBody>
          <a:bodyPr/>
          <a:lstStyle>
            <a:lvl1pPr>
              <a:defRPr>
                <a:latin typeface="Gisha" panose="020B0502040204020203" pitchFamily="34" charset="-79"/>
                <a:cs typeface="Gisha" panose="020B0502040204020203" pitchFamily="34" charset="-79"/>
              </a:defRPr>
            </a:lvl1pPr>
          </a:lstStyle>
          <a:p>
            <a:fld id="{D1B887D3-9D3D-4040-B1B4-23DC070FC784}" type="slidenum">
              <a:rPr lang="en-US" smtClean="0"/>
              <a:pPr/>
              <a:t>‹#›</a:t>
            </a:fld>
            <a:endParaRPr lang="en-US" dirty="0"/>
          </a:p>
        </p:txBody>
      </p:sp>
      <p:sp>
        <p:nvSpPr>
          <p:cNvPr id="7" name="Title 6"/>
          <p:cNvSpPr>
            <a:spLocks noGrp="1"/>
          </p:cNvSpPr>
          <p:nvPr>
            <p:ph type="title"/>
          </p:nvPr>
        </p:nvSpPr>
        <p:spPr>
          <a:xfrm>
            <a:off x="2819400" y="289910"/>
            <a:ext cx="6019800" cy="1054394"/>
          </a:xfrm>
        </p:spPr>
        <p:txBody>
          <a:bodyPr/>
          <a:lstStyle>
            <a:lvl1pPr algn="r">
              <a:defRPr sz="3600" b="1">
                <a:latin typeface="Gisha" panose="020B0502040204020203" pitchFamily="34" charset="-79"/>
                <a:cs typeface="Gisha" panose="020B0502040204020203" pitchFamily="34" charset="-79"/>
              </a:defRPr>
            </a:lvl1pPr>
          </a:lstStyle>
          <a:p>
            <a:r>
              <a:rPr lang="he-IL" dirty="0"/>
              <a:t>לחץ כדי לערוך סגנון כותרת של תבנית בסיס</a:t>
            </a:r>
            <a:endParaRPr lang="en-US" dirty="0"/>
          </a:p>
        </p:txBody>
      </p:sp>
    </p:spTree>
    <p:extLst>
      <p:ext uri="{BB962C8B-B14F-4D97-AF65-F5344CB8AC3E}">
        <p14:creationId xmlns:p14="http://schemas.microsoft.com/office/powerpoint/2010/main" val="108972436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ריק">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6629400" y="4473000"/>
            <a:ext cx="1828800" cy="271244"/>
          </a:xfrm>
        </p:spPr>
        <p:txBody>
          <a:bodyPr anchor="ctr">
            <a:normAutofit/>
          </a:bodyPr>
          <a:lstStyle>
            <a:lvl1pPr marL="0" indent="0" algn="l">
              <a:buNone/>
              <a:defRPr sz="1600" b="1">
                <a:solidFill>
                  <a:srgbClr val="FFFFFF"/>
                </a:solidFill>
                <a:latin typeface="Gisha" panose="020B0502040204020203" pitchFamily="34" charset="-79"/>
                <a:cs typeface="Gisha" panose="020B0502040204020203" pitchFamily="34"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fld id="{26B30E6D-FC44-4893-BE83-EC4C5739B63A}" type="datetime13">
              <a:rPr lang="he-IL" smtClean="0"/>
              <a:t>03.05.2020</a:t>
            </a:fld>
            <a:endParaRPr lang="he-IL" dirty="0"/>
          </a:p>
        </p:txBody>
      </p:sp>
      <p:sp>
        <p:nvSpPr>
          <p:cNvPr id="7" name="Title 12"/>
          <p:cNvSpPr>
            <a:spLocks noGrp="1"/>
          </p:cNvSpPr>
          <p:nvPr>
            <p:ph type="title" hasCustomPrompt="1"/>
          </p:nvPr>
        </p:nvSpPr>
        <p:spPr>
          <a:xfrm>
            <a:off x="0" y="2438400"/>
            <a:ext cx="6324600" cy="1828800"/>
          </a:xfrm>
          <a:solidFill>
            <a:schemeClr val="bg2">
              <a:lumMod val="50000"/>
              <a:alpha val="49000"/>
            </a:schemeClr>
          </a:solidFill>
        </p:spPr>
        <p:txBody>
          <a:bodyPr/>
          <a:lstStyle>
            <a:lvl1pPr algn="r">
              <a:defRPr sz="4400" spc="150" baseline="0">
                <a:latin typeface="Gisha" panose="020B0502040204020203" pitchFamily="34" charset="-79"/>
                <a:cs typeface="Gisha" panose="020B0502040204020203" pitchFamily="34" charset="-79"/>
              </a:defRPr>
            </a:lvl1pPr>
          </a:lstStyle>
          <a:p>
            <a:r>
              <a:rPr lang="he-IL" dirty="0"/>
              <a:t>[שם ההרצאה]</a:t>
            </a:r>
            <a:endParaRPr lang="en-US" dirty="0"/>
          </a:p>
        </p:txBody>
      </p:sp>
      <p:sp>
        <p:nvSpPr>
          <p:cNvPr id="2" name="מציין מיקום של תאריך 1"/>
          <p:cNvSpPr>
            <a:spLocks noGrp="1"/>
          </p:cNvSpPr>
          <p:nvPr>
            <p:ph type="dt" sz="half" idx="10"/>
          </p:nvPr>
        </p:nvSpPr>
        <p:spPr>
          <a:xfrm>
            <a:off x="6635010" y="4754880"/>
            <a:ext cx="2133600" cy="274320"/>
          </a:xfrm>
        </p:spPr>
        <p:txBody>
          <a:bodyPr/>
          <a:lstStyle>
            <a:lvl1pPr>
              <a:defRPr sz="1400" b="1">
                <a:solidFill>
                  <a:schemeClr val="bg1"/>
                </a:solidFill>
                <a:latin typeface="Gisha" panose="020B0502040204020203" pitchFamily="34" charset="-79"/>
                <a:cs typeface="Gisha" panose="020B0502040204020203" pitchFamily="34" charset="-79"/>
              </a:defRPr>
            </a:lvl1pPr>
          </a:lstStyle>
          <a:p>
            <a:endParaRPr lang="en-US" dirty="0"/>
          </a:p>
        </p:txBody>
      </p:sp>
      <p:sp>
        <p:nvSpPr>
          <p:cNvPr id="3" name="מציין מיקום של כותרת תחתונה 2"/>
          <p:cNvSpPr>
            <a:spLocks noGrp="1"/>
          </p:cNvSpPr>
          <p:nvPr>
            <p:ph type="ftr" sz="quarter" idx="11"/>
          </p:nvPr>
        </p:nvSpPr>
        <p:spPr>
          <a:xfrm>
            <a:off x="920010" y="4326570"/>
            <a:ext cx="5410200" cy="507954"/>
          </a:xfrm>
        </p:spPr>
        <p:txBody>
          <a:bodyPr/>
          <a:lstStyle>
            <a:lvl1pPr algn="r" rtl="1">
              <a:defRPr sz="2400">
                <a:solidFill>
                  <a:schemeClr val="bg1"/>
                </a:solidFill>
                <a:latin typeface="Gisha" panose="020B0502040204020203" pitchFamily="34" charset="-79"/>
                <a:cs typeface="Gisha" panose="020B0502040204020203" pitchFamily="34" charset="-79"/>
              </a:defRPr>
            </a:lvl1pPr>
          </a:lstStyle>
          <a:p>
            <a:endParaRPr lang="en-US" dirty="0"/>
          </a:p>
        </p:txBody>
      </p:sp>
      <p:sp>
        <p:nvSpPr>
          <p:cNvPr id="4" name="מציין מיקום של מספר שקופית 3"/>
          <p:cNvSpPr>
            <a:spLocks noGrp="1"/>
          </p:cNvSpPr>
          <p:nvPr>
            <p:ph type="sldNum" sz="quarter" idx="12"/>
          </p:nvPr>
        </p:nvSpPr>
        <p:spPr/>
        <p:txBody>
          <a:bodyPr/>
          <a:lstStyle>
            <a:lvl1pPr>
              <a:defRPr>
                <a:latin typeface="Gisha" panose="020B0502040204020203" pitchFamily="34" charset="-79"/>
                <a:cs typeface="Gisha" panose="020B0502040204020203" pitchFamily="34" charset="-79"/>
              </a:defRPr>
            </a:lvl1pPr>
          </a:lstStyle>
          <a:p>
            <a:fld id="{D1B887D3-9D3D-4040-B1B4-23DC070FC784}" type="slidenum">
              <a:rPr lang="en-US" smtClean="0"/>
              <a:pPr/>
              <a:t>‹#›</a:t>
            </a:fld>
            <a:endParaRPr lang="en-US" dirty="0"/>
          </a:p>
        </p:txBody>
      </p:sp>
    </p:spTree>
    <p:extLst>
      <p:ext uri="{BB962C8B-B14F-4D97-AF65-F5344CB8AC3E}">
        <p14:creationId xmlns:p14="http://schemas.microsoft.com/office/powerpoint/2010/main" val="314508025"/>
      </p:ext>
    </p:extLst>
  </p:cSld>
  <p:clrMapOvr>
    <a:masterClrMapping/>
  </p:clrMapOvr>
  <p:transition spd="slow">
    <p:push dir="u"/>
  </p:transition>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השוואה">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57201" y="1722438"/>
            <a:ext cx="8229600" cy="639762"/>
          </a:xfrm>
          <a:prstGeom prst="roundRect">
            <a:avLst>
              <a:gd name="adj" fmla="val 35544"/>
            </a:avLst>
          </a:prstGeom>
          <a:solidFill>
            <a:schemeClr val="accent2">
              <a:alpha val="58000"/>
            </a:schemeClr>
          </a:solidFill>
        </p:spPr>
        <p:txBody>
          <a:bodyPr anchor="ctr">
            <a:normAutofit/>
          </a:bodyPr>
          <a:lstStyle>
            <a:lvl1pPr marL="0" indent="0" algn="ctr">
              <a:buNone/>
              <a:defRPr sz="2800" b="0">
                <a:solidFill>
                  <a:schemeClr val="bg1"/>
                </a:solidFill>
                <a:latin typeface="Gisha" panose="020B0502040204020203" pitchFamily="34" charset="-79"/>
                <a:cs typeface="Gisha" panose="020B05020402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סגנונות טקסט של תבנית בסיס</a:t>
            </a:r>
          </a:p>
        </p:txBody>
      </p:sp>
      <p:sp>
        <p:nvSpPr>
          <p:cNvPr id="6" name="Content Placeholder 5"/>
          <p:cNvSpPr>
            <a:spLocks noGrp="1"/>
          </p:cNvSpPr>
          <p:nvPr>
            <p:ph sz="quarter" idx="4"/>
          </p:nvPr>
        </p:nvSpPr>
        <p:spPr>
          <a:xfrm>
            <a:off x="457201" y="2438399"/>
            <a:ext cx="8229600" cy="3687763"/>
          </a:xfrm>
        </p:spPr>
        <p:txBody>
          <a:bodyPr/>
          <a:lstStyle>
            <a:lvl1pPr>
              <a:defRPr sz="2400">
                <a:latin typeface="Gisha" panose="020B0502040204020203" pitchFamily="34" charset="-79"/>
                <a:cs typeface="Gisha" panose="020B0502040204020203" pitchFamily="34" charset="-79"/>
              </a:defRPr>
            </a:lvl1pPr>
            <a:lvl2pPr>
              <a:defRPr sz="2000">
                <a:latin typeface="Gisha" panose="020B0502040204020203" pitchFamily="34" charset="-79"/>
                <a:cs typeface="Gisha" panose="020B0502040204020203" pitchFamily="34" charset="-79"/>
              </a:defRPr>
            </a:lvl2pPr>
            <a:lvl3pPr>
              <a:defRPr sz="1800">
                <a:latin typeface="Gisha" panose="020B0502040204020203" pitchFamily="34" charset="-79"/>
                <a:cs typeface="Gisha" panose="020B0502040204020203" pitchFamily="34" charset="-79"/>
              </a:defRPr>
            </a:lvl3pPr>
            <a:lvl4pPr>
              <a:defRPr sz="1600">
                <a:latin typeface="Gisha" panose="020B0502040204020203" pitchFamily="34" charset="-79"/>
                <a:cs typeface="Gisha" panose="020B0502040204020203" pitchFamily="34" charset="-79"/>
              </a:defRPr>
            </a:lvl4pPr>
            <a:lvl5pPr>
              <a:defRPr sz="1600">
                <a:latin typeface="Gisha" panose="020B0502040204020203" pitchFamily="34" charset="-79"/>
                <a:cs typeface="Gisha" panose="020B0502040204020203" pitchFamily="34" charset="-79"/>
              </a:defRPr>
            </a:lvl5pPr>
            <a:lvl6pPr>
              <a:defRPr sz="1600"/>
            </a:lvl6pPr>
            <a:lvl7pPr>
              <a:defRPr sz="1600"/>
            </a:lvl7pPr>
            <a:lvl8pPr>
              <a:defRPr sz="1600"/>
            </a:lvl8pPr>
            <a:lvl9pPr>
              <a:defRPr sz="1600"/>
            </a:lvl9p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endParaRPr lang="en-US" dirty="0"/>
          </a:p>
        </p:txBody>
      </p:sp>
      <p:sp>
        <p:nvSpPr>
          <p:cNvPr id="7" name="Date Placeholder 6"/>
          <p:cNvSpPr>
            <a:spLocks noGrp="1"/>
          </p:cNvSpPr>
          <p:nvPr>
            <p:ph type="dt" sz="half" idx="10"/>
          </p:nvPr>
        </p:nvSpPr>
        <p:spPr/>
        <p:txBody>
          <a:bodyPr/>
          <a:lstStyle>
            <a:lvl1pPr>
              <a:defRPr>
                <a:latin typeface="Gisha" panose="020B0502040204020203" pitchFamily="34" charset="-79"/>
                <a:cs typeface="Gisha" panose="020B0502040204020203" pitchFamily="34" charset="-79"/>
              </a:defRPr>
            </a:lvl1pPr>
          </a:lstStyle>
          <a:p>
            <a:endParaRPr lang="en-US" dirty="0"/>
          </a:p>
        </p:txBody>
      </p:sp>
      <p:sp>
        <p:nvSpPr>
          <p:cNvPr id="8" name="Footer Placeholder 7"/>
          <p:cNvSpPr>
            <a:spLocks noGrp="1"/>
          </p:cNvSpPr>
          <p:nvPr>
            <p:ph type="ftr" sz="quarter" idx="11"/>
          </p:nvPr>
        </p:nvSpPr>
        <p:spPr/>
        <p:txBody>
          <a:bodyPr/>
          <a:lstStyle>
            <a:lvl1pPr>
              <a:defRPr>
                <a:latin typeface="Gisha" panose="020B0502040204020203" pitchFamily="34" charset="-79"/>
                <a:cs typeface="Gisha" panose="020B0502040204020203" pitchFamily="34" charset="-79"/>
              </a:defRPr>
            </a:lvl1pPr>
          </a:lstStyle>
          <a:p>
            <a:endParaRPr lang="en-US" dirty="0"/>
          </a:p>
        </p:txBody>
      </p:sp>
      <p:sp>
        <p:nvSpPr>
          <p:cNvPr id="9" name="Slide Number Placeholder 8"/>
          <p:cNvSpPr>
            <a:spLocks noGrp="1"/>
          </p:cNvSpPr>
          <p:nvPr>
            <p:ph type="sldNum" sz="quarter" idx="12"/>
          </p:nvPr>
        </p:nvSpPr>
        <p:spPr/>
        <p:txBody>
          <a:bodyPr/>
          <a:lstStyle>
            <a:lvl1pPr>
              <a:defRPr>
                <a:latin typeface="Gisha" panose="020B0502040204020203" pitchFamily="34" charset="-79"/>
                <a:cs typeface="Gisha" panose="020B0502040204020203" pitchFamily="34" charset="-79"/>
              </a:defRPr>
            </a:lvl1pPr>
          </a:lstStyle>
          <a:p>
            <a:fld id="{D1B887D3-9D3D-4040-B1B4-23DC070FC784}" type="slidenum">
              <a:rPr lang="en-US" smtClean="0"/>
              <a:pPr/>
              <a:t>‹#›</a:t>
            </a:fld>
            <a:endParaRPr lang="en-US" dirty="0"/>
          </a:p>
        </p:txBody>
      </p:sp>
      <p:sp>
        <p:nvSpPr>
          <p:cNvPr id="10" name="Title 9"/>
          <p:cNvSpPr>
            <a:spLocks noGrp="1"/>
          </p:cNvSpPr>
          <p:nvPr>
            <p:ph type="title"/>
          </p:nvPr>
        </p:nvSpPr>
        <p:spPr>
          <a:xfrm>
            <a:off x="2590800" y="186904"/>
            <a:ext cx="6324600" cy="1054394"/>
          </a:xfrm>
        </p:spPr>
        <p:txBody>
          <a:bodyPr/>
          <a:lstStyle>
            <a:lvl1pPr>
              <a:defRPr sz="3600">
                <a:latin typeface="Gisha" panose="020B0502040204020203" pitchFamily="34" charset="-79"/>
                <a:cs typeface="Gisha" panose="020B0502040204020203" pitchFamily="34" charset="-79"/>
              </a:defRPr>
            </a:lvl1pPr>
          </a:lstStyle>
          <a:p>
            <a:r>
              <a:rPr lang="he-IL" dirty="0"/>
              <a:t>לחץ כדי לערוך סגנון כותרת של תבנית בסיס</a:t>
            </a:r>
            <a:endParaRPr lang="en-US" dirty="0"/>
          </a:p>
        </p:txBody>
      </p:sp>
    </p:spTree>
    <p:extLst>
      <p:ext uri="{BB962C8B-B14F-4D97-AF65-F5344CB8AC3E}">
        <p14:creationId xmlns:p14="http://schemas.microsoft.com/office/powerpoint/2010/main" val="1776301000"/>
      </p:ext>
    </p:extLst>
  </p:cSld>
  <p:clrMapOvr>
    <a:masterClrMapping/>
  </p:clrMapOvr>
  <p:transition spd="slow">
    <p:push dir="u"/>
  </p:transition>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4_כותרת ותוכן">
    <p:spTree>
      <p:nvGrpSpPr>
        <p:cNvPr id="1" name=""/>
        <p:cNvGrpSpPr/>
        <p:nvPr/>
      </p:nvGrpSpPr>
      <p:grpSpPr>
        <a:xfrm>
          <a:off x="0" y="0"/>
          <a:ext cx="0" cy="0"/>
          <a:chOff x="0" y="0"/>
          <a:chExt cx="0" cy="0"/>
        </a:xfrm>
      </p:grpSpPr>
      <p:sp>
        <p:nvSpPr>
          <p:cNvPr id="4" name="מציין מיקום של תאריך 3"/>
          <p:cNvSpPr>
            <a:spLocks noGrp="1"/>
          </p:cNvSpPr>
          <p:nvPr>
            <p:ph type="dt" sz="half" idx="10"/>
          </p:nvPr>
        </p:nvSpPr>
        <p:spPr/>
        <p:txBody>
          <a:bodyPr/>
          <a:lstStyle>
            <a:lvl1pPr>
              <a:defRPr>
                <a:latin typeface="Gisha" panose="020B0502040204020203" pitchFamily="34" charset="-79"/>
                <a:cs typeface="Gisha" panose="020B0502040204020203" pitchFamily="34" charset="-79"/>
              </a:defRPr>
            </a:lvl1pPr>
          </a:lstStyle>
          <a:p>
            <a:endParaRPr lang="en-US" dirty="0"/>
          </a:p>
        </p:txBody>
      </p:sp>
      <p:sp>
        <p:nvSpPr>
          <p:cNvPr id="5" name="מציין מיקום של כותרת תחתונה 4"/>
          <p:cNvSpPr>
            <a:spLocks noGrp="1"/>
          </p:cNvSpPr>
          <p:nvPr>
            <p:ph type="ftr" sz="quarter" idx="11"/>
          </p:nvPr>
        </p:nvSpPr>
        <p:spPr/>
        <p:txBody>
          <a:bodyPr/>
          <a:lstStyle>
            <a:lvl1pPr>
              <a:defRPr>
                <a:latin typeface="Gisha" panose="020B0502040204020203" pitchFamily="34" charset="-79"/>
                <a:cs typeface="Gisha" panose="020B0502040204020203" pitchFamily="34" charset="-79"/>
              </a:defRPr>
            </a:lvl1pPr>
          </a:lstStyle>
          <a:p>
            <a:endParaRPr lang="en-US" dirty="0"/>
          </a:p>
        </p:txBody>
      </p:sp>
      <p:sp>
        <p:nvSpPr>
          <p:cNvPr id="6" name="מציין מיקום של מספר שקופית 5"/>
          <p:cNvSpPr>
            <a:spLocks noGrp="1"/>
          </p:cNvSpPr>
          <p:nvPr>
            <p:ph type="sldNum" sz="quarter" idx="12"/>
          </p:nvPr>
        </p:nvSpPr>
        <p:spPr/>
        <p:txBody>
          <a:bodyPr/>
          <a:lstStyle>
            <a:lvl1pPr>
              <a:defRPr>
                <a:latin typeface="Gisha" panose="020B0502040204020203" pitchFamily="34" charset="-79"/>
                <a:cs typeface="Gisha" panose="020B0502040204020203" pitchFamily="34" charset="-79"/>
              </a:defRPr>
            </a:lvl1pPr>
          </a:lstStyle>
          <a:p>
            <a:fld id="{D1B887D3-9D3D-4040-B1B4-23DC070FC784}" type="slidenum">
              <a:rPr lang="en-US" smtClean="0"/>
              <a:pPr/>
              <a:t>‹#›</a:t>
            </a:fld>
            <a:endParaRPr lang="en-US" dirty="0"/>
          </a:p>
        </p:txBody>
      </p:sp>
    </p:spTree>
    <p:extLst>
      <p:ext uri="{BB962C8B-B14F-4D97-AF65-F5344CB8AC3E}">
        <p14:creationId xmlns:p14="http://schemas.microsoft.com/office/powerpoint/2010/main" val="3777764055"/>
      </p:ext>
    </p:extLst>
  </p:cSld>
  <p:clrMapOvr>
    <a:masterClrMapping/>
  </p:clrMapOvr>
  <p:transition spd="slow">
    <p:push dir="u"/>
  </p:transition>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ריק">
    <p:bg>
      <p:bgPr>
        <a:solidFill>
          <a:schemeClr val="accent3"/>
        </a:solidFill>
        <a:effectLst/>
      </p:bgPr>
    </p:bg>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6629400" y="4473000"/>
            <a:ext cx="1828800" cy="271244"/>
          </a:xfrm>
        </p:spPr>
        <p:txBody>
          <a:bodyPr anchor="ctr">
            <a:normAutofit/>
          </a:bodyPr>
          <a:lstStyle>
            <a:lvl1pPr marL="0" indent="0" algn="l">
              <a:buNone/>
              <a:defRPr sz="1600" b="1">
                <a:solidFill>
                  <a:srgbClr val="FFFFFF"/>
                </a:solidFill>
                <a:latin typeface="Gisha" panose="020B0502040204020203" pitchFamily="34" charset="-79"/>
                <a:cs typeface="Gisha" panose="020B0502040204020203" pitchFamily="34"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fld id="{26B30E6D-FC44-4893-BE83-EC4C5739B63A}" type="datetime13">
              <a:rPr lang="he-IL" smtClean="0"/>
              <a:t>03.05.2020</a:t>
            </a:fld>
            <a:endParaRPr lang="he-IL" dirty="0"/>
          </a:p>
        </p:txBody>
      </p:sp>
      <p:sp>
        <p:nvSpPr>
          <p:cNvPr id="7" name="Title 12"/>
          <p:cNvSpPr>
            <a:spLocks noGrp="1"/>
          </p:cNvSpPr>
          <p:nvPr>
            <p:ph type="title" hasCustomPrompt="1"/>
          </p:nvPr>
        </p:nvSpPr>
        <p:spPr>
          <a:xfrm>
            <a:off x="0" y="2438400"/>
            <a:ext cx="6324600" cy="1828800"/>
          </a:xfrm>
          <a:solidFill>
            <a:schemeClr val="bg2">
              <a:lumMod val="50000"/>
              <a:alpha val="49000"/>
            </a:schemeClr>
          </a:solidFill>
        </p:spPr>
        <p:txBody>
          <a:bodyPr/>
          <a:lstStyle>
            <a:lvl1pPr algn="r">
              <a:defRPr sz="4400" spc="150" baseline="0">
                <a:latin typeface="Gisha" panose="020B0502040204020203" pitchFamily="34" charset="-79"/>
                <a:cs typeface="Gisha" panose="020B0502040204020203" pitchFamily="34" charset="-79"/>
              </a:defRPr>
            </a:lvl1pPr>
          </a:lstStyle>
          <a:p>
            <a:r>
              <a:rPr lang="he-IL" dirty="0"/>
              <a:t>[שם ההרצאה]</a:t>
            </a:r>
            <a:endParaRPr lang="en-US" dirty="0"/>
          </a:p>
        </p:txBody>
      </p:sp>
      <p:sp>
        <p:nvSpPr>
          <p:cNvPr id="2" name="מציין מיקום של תאריך 1"/>
          <p:cNvSpPr>
            <a:spLocks noGrp="1"/>
          </p:cNvSpPr>
          <p:nvPr>
            <p:ph type="dt" sz="half" idx="10"/>
          </p:nvPr>
        </p:nvSpPr>
        <p:spPr>
          <a:xfrm>
            <a:off x="6635010" y="4754880"/>
            <a:ext cx="2133600" cy="274320"/>
          </a:xfrm>
        </p:spPr>
        <p:txBody>
          <a:bodyPr/>
          <a:lstStyle>
            <a:lvl1pPr>
              <a:defRPr sz="1400" b="1">
                <a:solidFill>
                  <a:schemeClr val="bg1"/>
                </a:solidFill>
                <a:latin typeface="Gisha" panose="020B0502040204020203" pitchFamily="34" charset="-79"/>
                <a:cs typeface="Gisha" panose="020B0502040204020203" pitchFamily="34" charset="-79"/>
              </a:defRPr>
            </a:lvl1pPr>
          </a:lstStyle>
          <a:p>
            <a:endParaRPr lang="en-US" dirty="0"/>
          </a:p>
        </p:txBody>
      </p:sp>
      <p:sp>
        <p:nvSpPr>
          <p:cNvPr id="3" name="מציין מיקום של כותרת תחתונה 2"/>
          <p:cNvSpPr>
            <a:spLocks noGrp="1"/>
          </p:cNvSpPr>
          <p:nvPr>
            <p:ph type="ftr" sz="quarter" idx="11"/>
          </p:nvPr>
        </p:nvSpPr>
        <p:spPr>
          <a:xfrm>
            <a:off x="920010" y="4326570"/>
            <a:ext cx="5410200" cy="507954"/>
          </a:xfrm>
        </p:spPr>
        <p:txBody>
          <a:bodyPr/>
          <a:lstStyle>
            <a:lvl1pPr algn="r" rtl="1">
              <a:defRPr sz="2400">
                <a:solidFill>
                  <a:schemeClr val="bg1"/>
                </a:solidFill>
                <a:latin typeface="Gisha" panose="020B0502040204020203" pitchFamily="34" charset="-79"/>
                <a:cs typeface="Gisha" panose="020B0502040204020203" pitchFamily="34" charset="-79"/>
              </a:defRPr>
            </a:lvl1pPr>
          </a:lstStyle>
          <a:p>
            <a:endParaRPr lang="he-IL" dirty="0"/>
          </a:p>
        </p:txBody>
      </p:sp>
      <p:sp>
        <p:nvSpPr>
          <p:cNvPr id="4" name="מציין מיקום של מספר שקופית 3"/>
          <p:cNvSpPr>
            <a:spLocks noGrp="1"/>
          </p:cNvSpPr>
          <p:nvPr>
            <p:ph type="sldNum" sz="quarter" idx="12"/>
          </p:nvPr>
        </p:nvSpPr>
        <p:spPr/>
        <p:txBody>
          <a:bodyPr/>
          <a:lstStyle>
            <a:lvl1pPr>
              <a:defRPr>
                <a:latin typeface="Gisha" panose="020B0502040204020203" pitchFamily="34" charset="-79"/>
                <a:cs typeface="Gisha" panose="020B0502040204020203" pitchFamily="34" charset="-79"/>
              </a:defRPr>
            </a:lvl1pPr>
          </a:lstStyle>
          <a:p>
            <a:fld id="{D1B887D3-9D3D-4040-B1B4-23DC070FC784}" type="slidenum">
              <a:rPr lang="en-US" smtClean="0"/>
              <a:pPr/>
              <a:t>‹#›</a:t>
            </a:fld>
            <a:endParaRPr lang="en-US" dirty="0"/>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השוואה">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57201" y="1722438"/>
            <a:ext cx="8229600" cy="639762"/>
          </a:xfrm>
          <a:prstGeom prst="roundRect">
            <a:avLst>
              <a:gd name="adj" fmla="val 35544"/>
            </a:avLst>
          </a:prstGeom>
          <a:solidFill>
            <a:schemeClr val="accent2">
              <a:alpha val="58000"/>
            </a:schemeClr>
          </a:solidFill>
        </p:spPr>
        <p:txBody>
          <a:bodyPr anchor="ctr">
            <a:normAutofit/>
          </a:bodyPr>
          <a:lstStyle>
            <a:lvl1pPr marL="0" indent="0" algn="ctr">
              <a:buNone/>
              <a:defRPr sz="2800" b="0">
                <a:solidFill>
                  <a:schemeClr val="bg1"/>
                </a:solidFill>
                <a:latin typeface="Gisha" panose="020B0502040204020203" pitchFamily="34" charset="-79"/>
                <a:cs typeface="Gisha" panose="020B05020402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סגנונות טקסט של תבנית בסיס</a:t>
            </a:r>
          </a:p>
        </p:txBody>
      </p:sp>
      <p:sp>
        <p:nvSpPr>
          <p:cNvPr id="6" name="Content Placeholder 5"/>
          <p:cNvSpPr>
            <a:spLocks noGrp="1"/>
          </p:cNvSpPr>
          <p:nvPr>
            <p:ph sz="quarter" idx="4"/>
          </p:nvPr>
        </p:nvSpPr>
        <p:spPr>
          <a:xfrm>
            <a:off x="457201" y="2438399"/>
            <a:ext cx="8229600" cy="3687763"/>
          </a:xfrm>
        </p:spPr>
        <p:txBody>
          <a:bodyPr/>
          <a:lstStyle>
            <a:lvl1pPr>
              <a:defRPr sz="2400">
                <a:latin typeface="Gisha" panose="020B0502040204020203" pitchFamily="34" charset="-79"/>
                <a:cs typeface="Gisha" panose="020B0502040204020203" pitchFamily="34" charset="-79"/>
              </a:defRPr>
            </a:lvl1pPr>
            <a:lvl2pPr>
              <a:defRPr sz="2000">
                <a:latin typeface="Gisha" panose="020B0502040204020203" pitchFamily="34" charset="-79"/>
                <a:cs typeface="Gisha" panose="020B0502040204020203" pitchFamily="34" charset="-79"/>
              </a:defRPr>
            </a:lvl2pPr>
            <a:lvl3pPr>
              <a:defRPr sz="1800">
                <a:latin typeface="Gisha" panose="020B0502040204020203" pitchFamily="34" charset="-79"/>
                <a:cs typeface="Gisha" panose="020B0502040204020203" pitchFamily="34" charset="-79"/>
              </a:defRPr>
            </a:lvl3pPr>
            <a:lvl4pPr>
              <a:defRPr sz="1600">
                <a:latin typeface="Gisha" panose="020B0502040204020203" pitchFamily="34" charset="-79"/>
                <a:cs typeface="Gisha" panose="020B0502040204020203" pitchFamily="34" charset="-79"/>
              </a:defRPr>
            </a:lvl4pPr>
            <a:lvl5pPr>
              <a:defRPr sz="1600">
                <a:latin typeface="Gisha" panose="020B0502040204020203" pitchFamily="34" charset="-79"/>
                <a:cs typeface="Gisha" panose="020B0502040204020203" pitchFamily="34" charset="-79"/>
              </a:defRPr>
            </a:lvl5pPr>
            <a:lvl6pPr>
              <a:defRPr sz="1600"/>
            </a:lvl6pPr>
            <a:lvl7pPr>
              <a:defRPr sz="1600"/>
            </a:lvl7pPr>
            <a:lvl8pPr>
              <a:defRPr sz="1600"/>
            </a:lvl8pPr>
            <a:lvl9pPr>
              <a:defRPr sz="1600"/>
            </a:lvl9p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endParaRPr lang="en-US" dirty="0"/>
          </a:p>
        </p:txBody>
      </p:sp>
      <p:sp>
        <p:nvSpPr>
          <p:cNvPr id="7" name="Date Placeholder 6"/>
          <p:cNvSpPr>
            <a:spLocks noGrp="1"/>
          </p:cNvSpPr>
          <p:nvPr>
            <p:ph type="dt" sz="half" idx="10"/>
          </p:nvPr>
        </p:nvSpPr>
        <p:spPr/>
        <p:txBody>
          <a:bodyPr/>
          <a:lstStyle>
            <a:lvl1pPr>
              <a:defRPr>
                <a:latin typeface="Gisha" panose="020B0502040204020203" pitchFamily="34" charset="-79"/>
                <a:cs typeface="Gisha" panose="020B0502040204020203" pitchFamily="34" charset="-79"/>
              </a:defRPr>
            </a:lvl1pPr>
          </a:lstStyle>
          <a:p>
            <a:endParaRPr lang="en-US" dirty="0"/>
          </a:p>
        </p:txBody>
      </p:sp>
      <p:sp>
        <p:nvSpPr>
          <p:cNvPr id="8" name="Footer Placeholder 7"/>
          <p:cNvSpPr>
            <a:spLocks noGrp="1"/>
          </p:cNvSpPr>
          <p:nvPr>
            <p:ph type="ftr" sz="quarter" idx="11"/>
          </p:nvPr>
        </p:nvSpPr>
        <p:spPr/>
        <p:txBody>
          <a:bodyPr/>
          <a:lstStyle>
            <a:lvl1pPr>
              <a:defRPr>
                <a:latin typeface="Gisha" panose="020B0502040204020203" pitchFamily="34" charset="-79"/>
                <a:cs typeface="Gisha" panose="020B0502040204020203" pitchFamily="34" charset="-79"/>
              </a:defRPr>
            </a:lvl1pPr>
          </a:lstStyle>
          <a:p>
            <a:endParaRPr lang="en-US" dirty="0"/>
          </a:p>
        </p:txBody>
      </p:sp>
      <p:sp>
        <p:nvSpPr>
          <p:cNvPr id="9" name="Slide Number Placeholder 8"/>
          <p:cNvSpPr>
            <a:spLocks noGrp="1"/>
          </p:cNvSpPr>
          <p:nvPr>
            <p:ph type="sldNum" sz="quarter" idx="12"/>
          </p:nvPr>
        </p:nvSpPr>
        <p:spPr/>
        <p:txBody>
          <a:bodyPr/>
          <a:lstStyle>
            <a:lvl1pPr>
              <a:defRPr>
                <a:latin typeface="Gisha" panose="020B0502040204020203" pitchFamily="34" charset="-79"/>
                <a:cs typeface="Gisha" panose="020B0502040204020203" pitchFamily="34" charset="-79"/>
              </a:defRPr>
            </a:lvl1pPr>
          </a:lstStyle>
          <a:p>
            <a:fld id="{E356285D-0A27-4122-BC58-94467BFCC504}" type="slidenum">
              <a:rPr lang="en-US" smtClean="0"/>
              <a:pPr/>
              <a:t>‹#›</a:t>
            </a:fld>
            <a:endParaRPr lang="en-US" dirty="0"/>
          </a:p>
        </p:txBody>
      </p:sp>
      <p:sp>
        <p:nvSpPr>
          <p:cNvPr id="10" name="Title 9"/>
          <p:cNvSpPr>
            <a:spLocks noGrp="1"/>
          </p:cNvSpPr>
          <p:nvPr>
            <p:ph type="title"/>
          </p:nvPr>
        </p:nvSpPr>
        <p:spPr>
          <a:xfrm>
            <a:off x="2590800" y="186904"/>
            <a:ext cx="6324600" cy="1054394"/>
          </a:xfrm>
        </p:spPr>
        <p:txBody>
          <a:bodyPr/>
          <a:lstStyle>
            <a:lvl1pPr>
              <a:defRPr sz="3600">
                <a:latin typeface="Gisha" panose="020B0502040204020203" pitchFamily="34" charset="-79"/>
                <a:cs typeface="Gisha" panose="020B0502040204020203" pitchFamily="34" charset="-79"/>
              </a:defRPr>
            </a:lvl1pPr>
          </a:lstStyle>
          <a:p>
            <a:r>
              <a:rPr lang="he-IL" dirty="0"/>
              <a:t>לחץ כדי לערוך סגנון כותרת של תבנית בסיס</a:t>
            </a:r>
            <a:endParaRPr lang="en-US" dirty="0"/>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כותרת ותוכן">
    <p:spTree>
      <p:nvGrpSpPr>
        <p:cNvPr id="1" name=""/>
        <p:cNvGrpSpPr/>
        <p:nvPr/>
      </p:nvGrpSpPr>
      <p:grpSpPr>
        <a:xfrm>
          <a:off x="0" y="0"/>
          <a:ext cx="0" cy="0"/>
          <a:chOff x="0" y="0"/>
          <a:chExt cx="0" cy="0"/>
        </a:xfrm>
      </p:grpSpPr>
      <p:sp>
        <p:nvSpPr>
          <p:cNvPr id="4" name="מציין מיקום של תאריך 3"/>
          <p:cNvSpPr>
            <a:spLocks noGrp="1"/>
          </p:cNvSpPr>
          <p:nvPr>
            <p:ph type="dt" sz="half" idx="10"/>
          </p:nvPr>
        </p:nvSpPr>
        <p:spPr/>
        <p:txBody>
          <a:bodyPr/>
          <a:lstStyle>
            <a:lvl1pPr>
              <a:defRPr>
                <a:latin typeface="Gisha" panose="020B0502040204020203" pitchFamily="34" charset="-79"/>
                <a:cs typeface="Gisha" panose="020B0502040204020203" pitchFamily="34" charset="-79"/>
              </a:defRPr>
            </a:lvl1pPr>
          </a:lstStyle>
          <a:p>
            <a:endParaRPr lang="he-IL" dirty="0">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lvl1pPr>
              <a:defRPr>
                <a:latin typeface="Gisha" panose="020B0502040204020203" pitchFamily="34" charset="-79"/>
                <a:cs typeface="Gisha" panose="020B0502040204020203" pitchFamily="34" charset="-79"/>
              </a:defRPr>
            </a:lvl1pPr>
          </a:lstStyle>
          <a:p>
            <a:endParaRPr lang="he-IL" dirty="0">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lvl1pPr>
              <a:defRPr>
                <a:latin typeface="Gisha" panose="020B0502040204020203" pitchFamily="34" charset="-79"/>
                <a:cs typeface="Gisha" panose="020B0502040204020203" pitchFamily="34" charset="-79"/>
              </a:defRPr>
            </a:lvl1pPr>
          </a:lstStyle>
          <a:p>
            <a:fld id="{811542B1-998D-488D-83A8-8C19A558B370}" type="slidenum">
              <a:rPr lang="he-IL" smtClean="0">
                <a:solidFill>
                  <a:prstClr val="black">
                    <a:tint val="75000"/>
                  </a:prstClr>
                </a:solidFill>
              </a:rPr>
              <a:pPr/>
              <a:t>‹#›</a:t>
            </a:fld>
            <a:endParaRPr lang="he-IL" dirty="0">
              <a:solidFill>
                <a:prstClr val="black">
                  <a:tint val="75000"/>
                </a:prstClr>
              </a:solidFill>
            </a:endParaRPr>
          </a:p>
        </p:txBody>
      </p:sp>
    </p:spTree>
    <p:extLst>
      <p:ext uri="{BB962C8B-B14F-4D97-AF65-F5344CB8AC3E}">
        <p14:creationId xmlns:p14="http://schemas.microsoft.com/office/powerpoint/2010/main" val="376190285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שני תכנים">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917192"/>
            <a:ext cx="4038600" cy="4407408"/>
          </a:xfrm>
          <a:prstGeom prst="roundRect">
            <a:avLst>
              <a:gd name="adj" fmla="val 12822"/>
            </a:avLst>
          </a:prstGeom>
          <a:solidFill>
            <a:schemeClr val="accent2">
              <a:alpha val="58000"/>
            </a:schemeClr>
          </a:solidFill>
        </p:spPr>
        <p:txBody>
          <a:bodyPr/>
          <a:lstStyle>
            <a:lvl1pPr marL="45720" indent="0" algn="ctr">
              <a:buNone/>
              <a:defRPr sz="2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endParaRPr lang="en-US" dirty="0"/>
          </a:p>
        </p:txBody>
      </p:sp>
      <p:sp>
        <p:nvSpPr>
          <p:cNvPr id="4" name="Content Placeholder 3"/>
          <p:cNvSpPr>
            <a:spLocks noGrp="1"/>
          </p:cNvSpPr>
          <p:nvPr>
            <p:ph sz="half" idx="2"/>
          </p:nvPr>
        </p:nvSpPr>
        <p:spPr>
          <a:xfrm>
            <a:off x="4648200" y="191719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endParaRPr lang="en-US" dirty="0"/>
          </a:p>
        </p:txBody>
      </p:sp>
      <p:sp>
        <p:nvSpPr>
          <p:cNvPr id="8" name="Title 7"/>
          <p:cNvSpPr>
            <a:spLocks noGrp="1"/>
          </p:cNvSpPr>
          <p:nvPr>
            <p:ph type="title"/>
          </p:nvPr>
        </p:nvSpPr>
        <p:spPr>
          <a:xfrm>
            <a:off x="2606618" y="186904"/>
            <a:ext cx="6308782" cy="1054394"/>
          </a:xfrm>
        </p:spPr>
        <p:txBody>
          <a:bodyPr/>
          <a:lstStyle>
            <a:lvl1pPr>
              <a:defRPr sz="3600"/>
            </a:lvl1pPr>
          </a:lstStyle>
          <a:p>
            <a:r>
              <a:rPr lang="he-IL" dirty="0"/>
              <a:t>לחץ כדי לערוך סגנון כותרת של תבנית בסיס</a:t>
            </a:r>
            <a:endParaRPr lang="en-US" dirty="0"/>
          </a:p>
        </p:txBody>
      </p:sp>
      <p:sp>
        <p:nvSpPr>
          <p:cNvPr id="9" name="Slide Number Placeholder 5"/>
          <p:cNvSpPr>
            <a:spLocks noGrp="1"/>
          </p:cNvSpPr>
          <p:nvPr>
            <p:ph type="sldNum" sz="quarter" idx="4"/>
          </p:nvPr>
        </p:nvSpPr>
        <p:spPr>
          <a:xfrm>
            <a:off x="152400" y="147119"/>
            <a:ext cx="582966" cy="274320"/>
          </a:xfrm>
          <a:prstGeom prst="rect">
            <a:avLst/>
          </a:prstGeom>
          <a:ln w="19050">
            <a:noFill/>
          </a:ln>
        </p:spPr>
        <p:txBody>
          <a:bodyPr vert="horz" lIns="91440" tIns="45720" rIns="91440" bIns="45720" rtlCol="0" anchor="ctr"/>
          <a:lstStyle>
            <a:lvl1pPr algn="ctr">
              <a:defRPr sz="1100">
                <a:solidFill>
                  <a:schemeClr val="bg1"/>
                </a:solidFill>
              </a:defRPr>
            </a:lvl1pPr>
          </a:lstStyle>
          <a:p>
            <a:fld id="{D1B887D3-9D3D-4040-B1B4-23DC070FC784}" type="slidenum">
              <a:rPr lang="en-US" smtClean="0"/>
              <a:pPr/>
              <a:t>‹#›</a:t>
            </a:fld>
            <a:endParaRPr lang="en-US" dirty="0"/>
          </a:p>
        </p:txBody>
      </p:sp>
    </p:spTree>
    <p:extLst>
      <p:ext uri="{BB962C8B-B14F-4D97-AF65-F5344CB8AC3E}">
        <p14:creationId xmlns:p14="http://schemas.microsoft.com/office/powerpoint/2010/main" val="1061129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9D4729-2DB0-4621-B764-8A843667364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CB5FD2F6-D3D2-427F-ACD4-03BB6E36B43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4F3CFBBD-66B2-45A8-85E1-EEB8109E7777}"/>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5" name="Footer Placeholder 4">
            <a:extLst>
              <a:ext uri="{FF2B5EF4-FFF2-40B4-BE49-F238E27FC236}">
                <a16:creationId xmlns="" xmlns:a16="http://schemas.microsoft.com/office/drawing/2014/main" id="{E55C115C-9935-4154-97A2-04CE72BA922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0E5739DE-1A12-4E4E-8600-B5A2A28998F1}"/>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1730751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כותרת ותוכן">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447800"/>
            <a:ext cx="9144000" cy="5410200"/>
          </a:xfrm>
        </p:spPr>
        <p:txBody>
          <a:bodyPr/>
          <a:lstStyle>
            <a:lvl1pPr>
              <a:defRPr>
                <a:latin typeface="Gisha" panose="020B0502040204020203" pitchFamily="34" charset="-79"/>
                <a:cs typeface="Gisha" panose="020B0502040204020203" pitchFamily="34" charset="-79"/>
              </a:defRPr>
            </a:lvl1pPr>
          </a:lstStyle>
          <a:p>
            <a:endParaRPr lang="he-IL" dirty="0"/>
          </a:p>
        </p:txBody>
      </p:sp>
      <p:sp>
        <p:nvSpPr>
          <p:cNvPr id="7" name="Title 6"/>
          <p:cNvSpPr>
            <a:spLocks noGrp="1"/>
          </p:cNvSpPr>
          <p:nvPr>
            <p:ph type="title"/>
          </p:nvPr>
        </p:nvSpPr>
        <p:spPr>
          <a:xfrm>
            <a:off x="2608052" y="194096"/>
            <a:ext cx="6282904" cy="1054394"/>
          </a:xfrm>
        </p:spPr>
        <p:txBody>
          <a:bodyPr/>
          <a:lstStyle>
            <a:lvl1pPr algn="r">
              <a:defRPr sz="3600">
                <a:latin typeface="Gisha" panose="020B0502040204020203" pitchFamily="34" charset="-79"/>
                <a:cs typeface="Gisha" panose="020B0502040204020203" pitchFamily="34" charset="-79"/>
              </a:defRPr>
            </a:lvl1pPr>
          </a:lstStyle>
          <a:p>
            <a:r>
              <a:rPr lang="he-IL" dirty="0"/>
              <a:t>לחץ כדי לערוך סגנון כותרת של תבנית בסיס</a:t>
            </a:r>
            <a:endParaRPr lang="en-US" dirty="0"/>
          </a:p>
        </p:txBody>
      </p:sp>
      <p:sp>
        <p:nvSpPr>
          <p:cNvPr id="9" name="Slide Number Placeholder 5"/>
          <p:cNvSpPr>
            <a:spLocks noGrp="1"/>
          </p:cNvSpPr>
          <p:nvPr>
            <p:ph type="sldNum" sz="quarter" idx="4"/>
          </p:nvPr>
        </p:nvSpPr>
        <p:spPr>
          <a:xfrm>
            <a:off x="152400" y="147119"/>
            <a:ext cx="582966" cy="274320"/>
          </a:xfrm>
          <a:prstGeom prst="rect">
            <a:avLst/>
          </a:prstGeom>
          <a:ln w="19050">
            <a:noFill/>
          </a:ln>
        </p:spPr>
        <p:txBody>
          <a:bodyPr vert="horz" lIns="91440" tIns="45720" rIns="91440" bIns="45720" rtlCol="0" anchor="ctr"/>
          <a:lstStyle>
            <a:lvl1pPr algn="ctr">
              <a:defRPr sz="1100">
                <a:solidFill>
                  <a:schemeClr val="bg1"/>
                </a:solidFill>
                <a:latin typeface="Gisha" panose="020B0502040204020203" pitchFamily="34" charset="-79"/>
                <a:cs typeface="Gisha" panose="020B0502040204020203" pitchFamily="34" charset="-79"/>
              </a:defRPr>
            </a:lvl1pPr>
          </a:lstStyle>
          <a:p>
            <a:fld id="{D1B887D3-9D3D-4040-B1B4-23DC070FC784}" type="slidenum">
              <a:rPr lang="en-US" smtClean="0"/>
              <a:pPr/>
              <a:t>‹#›</a:t>
            </a:fld>
            <a:endParaRPr lang="en-US" dirty="0"/>
          </a:p>
        </p:txBody>
      </p:sp>
      <p:sp>
        <p:nvSpPr>
          <p:cNvPr id="3" name="Content Placeholder 2"/>
          <p:cNvSpPr>
            <a:spLocks noGrp="1"/>
          </p:cNvSpPr>
          <p:nvPr>
            <p:ph idx="1"/>
          </p:nvPr>
        </p:nvSpPr>
        <p:spPr>
          <a:xfrm>
            <a:off x="762000" y="2590800"/>
            <a:ext cx="7722092" cy="2362200"/>
          </a:xfrm>
          <a:prstGeom prst="roundRect">
            <a:avLst>
              <a:gd name="adj" fmla="val 12289"/>
            </a:avLst>
          </a:prstGeom>
          <a:solidFill>
            <a:schemeClr val="accent2">
              <a:alpha val="58000"/>
            </a:schemeClr>
          </a:solidFill>
        </p:spPr>
        <p:txBody>
          <a:bodyPr>
            <a:normAutofit/>
          </a:bodyPr>
          <a:lstStyle>
            <a:lvl1pPr marL="45720" indent="0" algn="ctr" rtl="1">
              <a:buNone/>
              <a:defRPr sz="3200" baseline="0">
                <a:solidFill>
                  <a:schemeClr val="bg1"/>
                </a:solidFill>
                <a:latin typeface="Gisha" panose="020B0502040204020203" pitchFamily="34" charset="-79"/>
                <a:cs typeface="Gisha" panose="020B0502040204020203" pitchFamily="34" charset="-79"/>
              </a:defRPr>
            </a:lvl1pPr>
            <a:lvl2pPr algn="r" rtl="1">
              <a:defRPr sz="2000">
                <a:latin typeface="Gisha" panose="020B0502040204020203" pitchFamily="34" charset="-79"/>
                <a:cs typeface="Gisha" panose="020B0502040204020203" pitchFamily="34" charset="-79"/>
              </a:defRPr>
            </a:lvl2pPr>
            <a:lvl3pPr algn="r" rtl="1">
              <a:defRPr sz="1800">
                <a:latin typeface="Gisha" panose="020B0502040204020203" pitchFamily="34" charset="-79"/>
                <a:cs typeface="Gisha" panose="020B0502040204020203" pitchFamily="34" charset="-79"/>
              </a:defRPr>
            </a:lvl3pPr>
            <a:lvl4pPr algn="r" rtl="1">
              <a:defRPr sz="1600">
                <a:latin typeface="Gisha" panose="020B0502040204020203" pitchFamily="34" charset="-79"/>
                <a:cs typeface="Gisha" panose="020B0502040204020203" pitchFamily="34" charset="-79"/>
              </a:defRPr>
            </a:lvl4pPr>
            <a:lvl5pPr algn="r" rtl="1">
              <a:defRPr sz="1400">
                <a:latin typeface="Gisha" panose="020B0502040204020203" pitchFamily="34" charset="-79"/>
                <a:cs typeface="Gisha" panose="020B0502040204020203" pitchFamily="34" charset="-79"/>
              </a:defRPr>
            </a:lvl5p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endParaRPr lang="en-US" dirty="0"/>
          </a:p>
        </p:txBody>
      </p:sp>
    </p:spTree>
    <p:extLst>
      <p:ext uri="{BB962C8B-B14F-4D97-AF65-F5344CB8AC3E}">
        <p14:creationId xmlns:p14="http://schemas.microsoft.com/office/powerpoint/2010/main" val="1849038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1E2C20-E15A-4E57-AF75-FE474CBEC880}"/>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25920C2D-C5A1-44E2-A3B5-6B70D629F7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E4F6CA68-2566-4D75-AD63-8AAE61596FE1}"/>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5" name="Footer Placeholder 4">
            <a:extLst>
              <a:ext uri="{FF2B5EF4-FFF2-40B4-BE49-F238E27FC236}">
                <a16:creationId xmlns="" xmlns:a16="http://schemas.microsoft.com/office/drawing/2014/main" id="{08DE9EA2-D9A0-4139-8465-AF1A52E9D6C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D0C47941-C6C6-4E25-BECD-8EB0425D0B26}"/>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3341608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D5D5ED-294C-4303-B487-77B2522E77B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777C27A9-7501-4E00-AD7C-D79D42932D6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7772F44-CF15-4812-9279-C0B4C3DBA0D9}"/>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5" name="Footer Placeholder 4">
            <a:extLst>
              <a:ext uri="{FF2B5EF4-FFF2-40B4-BE49-F238E27FC236}">
                <a16:creationId xmlns="" xmlns:a16="http://schemas.microsoft.com/office/drawing/2014/main" id="{98C22026-7FC3-4DF8-993A-33CD802B360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9F725586-38B3-4D09-BA32-5D4E61889D1A}"/>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13765402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3CE4BE-01CA-4C02-A974-56802B2BC5E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DC77CCFB-BA6D-4231-A91E-28B67EC5C39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2D9D99AB-F436-45BF-89B4-5FB3D8D5DA9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B61AB613-0CA4-4043-8969-C43CFC45CBDF}"/>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6" name="Footer Placeholder 5">
            <a:extLst>
              <a:ext uri="{FF2B5EF4-FFF2-40B4-BE49-F238E27FC236}">
                <a16:creationId xmlns="" xmlns:a16="http://schemas.microsoft.com/office/drawing/2014/main" id="{25B28E25-9B6B-4675-9DDE-FEFA8C8A7D83}"/>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3A037D6E-9441-4BF8-BDCA-02244BEAB7D6}"/>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377008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E9FC94-7948-4793-A899-9DB25B8AF150}"/>
              </a:ext>
            </a:extLst>
          </p:cNvPr>
          <p:cNvSpPr>
            <a:spLocks noGrp="1"/>
          </p:cNvSpPr>
          <p:nvPr>
            <p:ph type="title"/>
          </p:nvPr>
        </p:nvSpPr>
        <p:spPr>
          <a:xfrm>
            <a:off x="629841" y="365126"/>
            <a:ext cx="7886700" cy="1325563"/>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F918E9CA-9BD6-458C-ADBE-9E3DE182BFB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B9BCA65-9F83-4DF6-B211-F43A5B45187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2B7AF0F0-DB91-4864-9A99-28EFE2C5BB9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049FE6F-C014-4ED4-AE02-DF0AFB18FF3B}"/>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4AEE310D-99AD-4BD9-B80D-8BB43A742432}"/>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8" name="Footer Placeholder 7">
            <a:extLst>
              <a:ext uri="{FF2B5EF4-FFF2-40B4-BE49-F238E27FC236}">
                <a16:creationId xmlns="" xmlns:a16="http://schemas.microsoft.com/office/drawing/2014/main" id="{B8BAAC2B-4CC3-41A2-ACCD-53FB9BB96136}"/>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 xmlns:a16="http://schemas.microsoft.com/office/drawing/2014/main" id="{C85B3B87-3C92-4238-81FB-A33762850777}"/>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6946533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E18EDE-76C8-41A4-A734-96A9656061E0}"/>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51F28074-F285-42EE-A2E8-D9C8D5CBC3BB}"/>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4" name="Footer Placeholder 3">
            <a:extLst>
              <a:ext uri="{FF2B5EF4-FFF2-40B4-BE49-F238E27FC236}">
                <a16:creationId xmlns="" xmlns:a16="http://schemas.microsoft.com/office/drawing/2014/main" id="{F4B85C71-EBEF-400E-A883-030773079ABF}"/>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810119C8-1EBE-4EB2-9C3F-A3322BF4EFBE}"/>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658669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1E1262B-D0AD-4225-A591-E691D74D1F14}"/>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3" name="Footer Placeholder 2">
            <a:extLst>
              <a:ext uri="{FF2B5EF4-FFF2-40B4-BE49-F238E27FC236}">
                <a16:creationId xmlns="" xmlns:a16="http://schemas.microsoft.com/office/drawing/2014/main" id="{4AFA6A20-A1E9-4E61-A4D6-E4356C4C9D4E}"/>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570E0A30-4187-4F5C-9964-70FFD637690E}"/>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3240745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7F3B0A-F4A7-4EC5-AB6C-DB4FC431DFD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2B4F623B-FFAE-43C9-9601-DDEBFBB731C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B30C3DAB-4A34-4D4C-85E4-F5DB2E08D87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57AC970F-DF95-4F1D-B5D6-364D3A8F8E36}"/>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6" name="Footer Placeholder 5">
            <a:extLst>
              <a:ext uri="{FF2B5EF4-FFF2-40B4-BE49-F238E27FC236}">
                <a16:creationId xmlns="" xmlns:a16="http://schemas.microsoft.com/office/drawing/2014/main" id="{505F4140-5129-4503-A09C-EBF48B625628}"/>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9EACEDBB-05B9-4D1E-8382-55D123C6EB0C}"/>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3656509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FF8E1A-080B-4807-9BC2-3595F4CA183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DB40DA80-D11E-4E47-A4F4-B7DE33CDB13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x-none"/>
          </a:p>
        </p:txBody>
      </p:sp>
      <p:sp>
        <p:nvSpPr>
          <p:cNvPr id="4" name="Text Placeholder 3">
            <a:extLst>
              <a:ext uri="{FF2B5EF4-FFF2-40B4-BE49-F238E27FC236}">
                <a16:creationId xmlns="" xmlns:a16="http://schemas.microsoft.com/office/drawing/2014/main" id="{6F090CB8-AEBA-48C4-9BCF-76555F92A2B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FF1D6078-C6D9-4871-920A-8EDD9F3D10C8}"/>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6" name="Footer Placeholder 5">
            <a:extLst>
              <a:ext uri="{FF2B5EF4-FFF2-40B4-BE49-F238E27FC236}">
                <a16:creationId xmlns="" xmlns:a16="http://schemas.microsoft.com/office/drawing/2014/main" id="{0D8E779F-E651-44DA-B05C-EB8B4EBED5C7}"/>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AD8B97DD-9AD0-4D6E-AB25-376ABF13970A}"/>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8084000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792FA8-96B4-42AC-89CD-73A13C7B1359}"/>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9AA1CFC6-969A-4A1C-8552-1B68032B42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CD5FB306-595F-435F-BDC1-5F1B6B9E3AF0}"/>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5" name="Footer Placeholder 4">
            <a:extLst>
              <a:ext uri="{FF2B5EF4-FFF2-40B4-BE49-F238E27FC236}">
                <a16:creationId xmlns="" xmlns:a16="http://schemas.microsoft.com/office/drawing/2014/main" id="{CD5BF05E-13D2-401A-8894-E3EC2EC2A89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579ED9EE-1788-40C0-A8CE-360B87A20689}"/>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20049013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3B29C01-F496-455A-A23B-D08A33EE2DE9}"/>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C08E649F-616E-4F33-A8E2-0B5B5F7C533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BA4CD1B5-FCF8-4269-913D-71ED470EF639}"/>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5" name="Footer Placeholder 4">
            <a:extLst>
              <a:ext uri="{FF2B5EF4-FFF2-40B4-BE49-F238E27FC236}">
                <a16:creationId xmlns="" xmlns:a16="http://schemas.microsoft.com/office/drawing/2014/main" id="{E326FCB3-C9FF-44DA-9BE8-46EE8366E15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21F12106-A2B1-4976-8D96-D306F0A2ACFC}"/>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3670345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כותרת ותוכן">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447800"/>
            <a:ext cx="9144000" cy="5410200"/>
          </a:xfrm>
        </p:spPr>
        <p:txBody>
          <a:bodyPr/>
          <a:lstStyle>
            <a:lvl1pPr>
              <a:defRPr>
                <a:latin typeface="Gisha" panose="020B0502040204020203" pitchFamily="34" charset="-79"/>
                <a:cs typeface="Gisha" panose="020B0502040204020203" pitchFamily="34" charset="-79"/>
              </a:defRPr>
            </a:lvl1pPr>
          </a:lstStyle>
          <a:p>
            <a:endParaRPr lang="he-IL" dirty="0"/>
          </a:p>
        </p:txBody>
      </p:sp>
      <p:sp>
        <p:nvSpPr>
          <p:cNvPr id="7" name="Title 6"/>
          <p:cNvSpPr>
            <a:spLocks noGrp="1"/>
          </p:cNvSpPr>
          <p:nvPr>
            <p:ph type="title"/>
          </p:nvPr>
        </p:nvSpPr>
        <p:spPr>
          <a:xfrm>
            <a:off x="2599426" y="186904"/>
            <a:ext cx="6282904" cy="1054394"/>
          </a:xfrm>
        </p:spPr>
        <p:txBody>
          <a:bodyPr/>
          <a:lstStyle>
            <a:lvl1pPr algn="r">
              <a:defRPr sz="3600">
                <a:latin typeface="Gisha" panose="020B0502040204020203" pitchFamily="34" charset="-79"/>
                <a:cs typeface="Gisha" panose="020B0502040204020203" pitchFamily="34" charset="-79"/>
              </a:defRPr>
            </a:lvl1pPr>
          </a:lstStyle>
          <a:p>
            <a:r>
              <a:rPr lang="he-IL" dirty="0"/>
              <a:t>לחץ כדי לערוך סגנון כותרת של תבנית בסיס</a:t>
            </a:r>
            <a:endParaRPr lang="en-US" dirty="0"/>
          </a:p>
        </p:txBody>
      </p:sp>
      <p:sp>
        <p:nvSpPr>
          <p:cNvPr id="8" name="Slide Number Placeholder 5"/>
          <p:cNvSpPr>
            <a:spLocks noGrp="1"/>
          </p:cNvSpPr>
          <p:nvPr>
            <p:ph type="sldNum" sz="quarter" idx="4"/>
          </p:nvPr>
        </p:nvSpPr>
        <p:spPr>
          <a:xfrm>
            <a:off x="152400" y="147119"/>
            <a:ext cx="582966" cy="274320"/>
          </a:xfrm>
          <a:prstGeom prst="rect">
            <a:avLst/>
          </a:prstGeom>
          <a:ln w="19050">
            <a:noFill/>
          </a:ln>
        </p:spPr>
        <p:txBody>
          <a:bodyPr vert="horz" lIns="91440" tIns="45720" rIns="91440" bIns="45720" rtlCol="0" anchor="ctr"/>
          <a:lstStyle>
            <a:lvl1pPr algn="ctr">
              <a:defRPr sz="1100">
                <a:solidFill>
                  <a:schemeClr val="bg1"/>
                </a:solidFill>
                <a:latin typeface="Gisha" panose="020B0502040204020203" pitchFamily="34" charset="-79"/>
                <a:cs typeface="Gisha" panose="020B0502040204020203" pitchFamily="34" charset="-79"/>
              </a:defRPr>
            </a:lvl1pPr>
          </a:lstStyle>
          <a:p>
            <a:fld id="{D1B887D3-9D3D-4040-B1B4-23DC070FC784}" type="slidenum">
              <a:rPr lang="en-US" smtClean="0"/>
              <a:pPr/>
              <a:t>‹#›</a:t>
            </a:fld>
            <a:endParaRPr lang="en-US" dirty="0"/>
          </a:p>
        </p:txBody>
      </p:sp>
      <p:sp>
        <p:nvSpPr>
          <p:cNvPr id="3" name="Content Placeholder 2"/>
          <p:cNvSpPr>
            <a:spLocks noGrp="1"/>
          </p:cNvSpPr>
          <p:nvPr>
            <p:ph idx="1"/>
          </p:nvPr>
        </p:nvSpPr>
        <p:spPr>
          <a:xfrm>
            <a:off x="4572000" y="1905000"/>
            <a:ext cx="4216893" cy="4267200"/>
          </a:xfrm>
          <a:prstGeom prst="roundRect">
            <a:avLst>
              <a:gd name="adj" fmla="val 10697"/>
            </a:avLst>
          </a:prstGeom>
          <a:solidFill>
            <a:schemeClr val="accent2">
              <a:alpha val="58000"/>
            </a:schemeClr>
          </a:solidFill>
        </p:spPr>
        <p:txBody>
          <a:bodyPr>
            <a:normAutofit/>
          </a:bodyPr>
          <a:lstStyle>
            <a:lvl1pPr marL="45720" indent="0" algn="ctr" rtl="1">
              <a:buNone/>
              <a:defRPr sz="2800" baseline="0">
                <a:solidFill>
                  <a:schemeClr val="bg1"/>
                </a:solidFill>
                <a:latin typeface="Gisha" panose="020B0502040204020203" pitchFamily="34" charset="-79"/>
                <a:cs typeface="Gisha" panose="020B0502040204020203" pitchFamily="34" charset="-79"/>
              </a:defRPr>
            </a:lvl1pPr>
            <a:lvl2pPr algn="r" rtl="1">
              <a:defRPr sz="2000">
                <a:latin typeface="Gisha" panose="020B0502040204020203" pitchFamily="34" charset="-79"/>
                <a:cs typeface="Gisha" panose="020B0502040204020203" pitchFamily="34" charset="-79"/>
              </a:defRPr>
            </a:lvl2pPr>
            <a:lvl3pPr algn="r" rtl="1">
              <a:defRPr sz="1800">
                <a:latin typeface="Gisha" panose="020B0502040204020203" pitchFamily="34" charset="-79"/>
                <a:cs typeface="Gisha" panose="020B0502040204020203" pitchFamily="34" charset="-79"/>
              </a:defRPr>
            </a:lvl3pPr>
            <a:lvl4pPr algn="r" rtl="1">
              <a:defRPr sz="1600">
                <a:latin typeface="Gisha" panose="020B0502040204020203" pitchFamily="34" charset="-79"/>
                <a:cs typeface="Gisha" panose="020B0502040204020203" pitchFamily="34" charset="-79"/>
              </a:defRPr>
            </a:lvl4pPr>
            <a:lvl5pPr algn="r" rtl="1">
              <a:defRPr sz="1400">
                <a:latin typeface="Gisha" panose="020B0502040204020203" pitchFamily="34" charset="-79"/>
                <a:cs typeface="Gisha" panose="020B0502040204020203" pitchFamily="34" charset="-79"/>
              </a:defRPr>
            </a:lvl5p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endParaRPr lang="en-US" dirty="0"/>
          </a:p>
        </p:txBody>
      </p:sp>
    </p:spTree>
    <p:extLst>
      <p:ext uri="{BB962C8B-B14F-4D97-AF65-F5344CB8AC3E}">
        <p14:creationId xmlns:p14="http://schemas.microsoft.com/office/powerpoint/2010/main" val="27705434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ריק">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6629400" y="4473000"/>
            <a:ext cx="1828800" cy="271244"/>
          </a:xfrm>
        </p:spPr>
        <p:txBody>
          <a:bodyPr anchor="ctr">
            <a:normAutofit/>
          </a:bodyPr>
          <a:lstStyle>
            <a:lvl1pPr marL="0" indent="0" algn="l">
              <a:buNone/>
              <a:defRPr sz="1600" b="1">
                <a:solidFill>
                  <a:srgbClr val="FFFFFF"/>
                </a:solidFill>
                <a:latin typeface="Gisha" panose="020B0502040204020203" pitchFamily="34" charset="-79"/>
                <a:cs typeface="Gisha" panose="020B0502040204020203" pitchFamily="34"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fld id="{26B30E6D-FC44-4893-BE83-EC4C5739B63A}" type="datetime13">
              <a:rPr lang="he-IL" smtClean="0"/>
              <a:t>03.05.2020</a:t>
            </a:fld>
            <a:endParaRPr lang="he-IL" dirty="0"/>
          </a:p>
        </p:txBody>
      </p:sp>
      <p:sp>
        <p:nvSpPr>
          <p:cNvPr id="7" name="Title 12"/>
          <p:cNvSpPr>
            <a:spLocks noGrp="1"/>
          </p:cNvSpPr>
          <p:nvPr>
            <p:ph type="title" hasCustomPrompt="1"/>
          </p:nvPr>
        </p:nvSpPr>
        <p:spPr>
          <a:xfrm>
            <a:off x="0" y="2438400"/>
            <a:ext cx="6324600" cy="1828800"/>
          </a:xfrm>
          <a:solidFill>
            <a:schemeClr val="bg2">
              <a:lumMod val="50000"/>
              <a:alpha val="49000"/>
            </a:schemeClr>
          </a:solidFill>
        </p:spPr>
        <p:txBody>
          <a:bodyPr/>
          <a:lstStyle>
            <a:lvl1pPr algn="r">
              <a:defRPr sz="4400" spc="150" baseline="0">
                <a:latin typeface="Gisha" panose="020B0502040204020203" pitchFamily="34" charset="-79"/>
                <a:cs typeface="Gisha" panose="020B0502040204020203" pitchFamily="34" charset="-79"/>
              </a:defRPr>
            </a:lvl1pPr>
          </a:lstStyle>
          <a:p>
            <a:r>
              <a:rPr lang="he-IL" dirty="0"/>
              <a:t>[שם ההרצאה]</a:t>
            </a:r>
            <a:endParaRPr lang="en-US" dirty="0"/>
          </a:p>
        </p:txBody>
      </p:sp>
      <p:sp>
        <p:nvSpPr>
          <p:cNvPr id="2" name="מציין מיקום של תאריך 1"/>
          <p:cNvSpPr>
            <a:spLocks noGrp="1"/>
          </p:cNvSpPr>
          <p:nvPr>
            <p:ph type="dt" sz="half" idx="10"/>
          </p:nvPr>
        </p:nvSpPr>
        <p:spPr>
          <a:xfrm>
            <a:off x="6635010" y="4754880"/>
            <a:ext cx="2133600" cy="274320"/>
          </a:xfrm>
        </p:spPr>
        <p:txBody>
          <a:bodyPr/>
          <a:lstStyle>
            <a:lvl1pPr>
              <a:defRPr sz="1400" b="1">
                <a:solidFill>
                  <a:schemeClr val="bg1"/>
                </a:solidFill>
                <a:latin typeface="Gisha" panose="020B0502040204020203" pitchFamily="34" charset="-79"/>
                <a:cs typeface="Gisha" panose="020B0502040204020203" pitchFamily="34" charset="-79"/>
              </a:defRPr>
            </a:lvl1pPr>
          </a:lstStyle>
          <a:p>
            <a:fld id="{81175B64-4413-471C-9321-267EBB6BB5B9}" type="datetimeFigureOut">
              <a:rPr lang="en-US" smtClean="0"/>
              <a:t>5/3/2020</a:t>
            </a:fld>
            <a:endParaRPr lang="en-US"/>
          </a:p>
        </p:txBody>
      </p:sp>
      <p:sp>
        <p:nvSpPr>
          <p:cNvPr id="3" name="מציין מיקום של כותרת תחתונה 2"/>
          <p:cNvSpPr>
            <a:spLocks noGrp="1"/>
          </p:cNvSpPr>
          <p:nvPr>
            <p:ph type="ftr" sz="quarter" idx="11"/>
          </p:nvPr>
        </p:nvSpPr>
        <p:spPr>
          <a:xfrm>
            <a:off x="920010" y="4326570"/>
            <a:ext cx="5410200" cy="507954"/>
          </a:xfrm>
        </p:spPr>
        <p:txBody>
          <a:bodyPr/>
          <a:lstStyle>
            <a:lvl1pPr algn="r" rtl="1">
              <a:defRPr sz="2400">
                <a:solidFill>
                  <a:schemeClr val="bg1"/>
                </a:solidFill>
                <a:latin typeface="Gisha" panose="020B0502040204020203" pitchFamily="34" charset="-79"/>
                <a:cs typeface="Gisha" panose="020B0502040204020203" pitchFamily="34" charset="-79"/>
              </a:defRPr>
            </a:lvl1pPr>
          </a:lstStyle>
          <a:p>
            <a:endParaRPr lang="en-US"/>
          </a:p>
        </p:txBody>
      </p:sp>
      <p:sp>
        <p:nvSpPr>
          <p:cNvPr id="4" name="מציין מיקום של מספר שקופית 3"/>
          <p:cNvSpPr>
            <a:spLocks noGrp="1"/>
          </p:cNvSpPr>
          <p:nvPr>
            <p:ph type="sldNum" sz="quarter" idx="12"/>
          </p:nvPr>
        </p:nvSpPr>
        <p:spPr/>
        <p:txBody>
          <a:bodyPr/>
          <a:lstStyle>
            <a:lvl1pPr>
              <a:defRPr>
                <a:latin typeface="Gisha" panose="020B0502040204020203" pitchFamily="34" charset="-79"/>
                <a:cs typeface="Gisha" panose="020B0502040204020203" pitchFamily="34" charset="-79"/>
              </a:defRPr>
            </a:lvl1pPr>
          </a:lstStyle>
          <a:p>
            <a:fld id="{E356285D-0A27-4122-BC58-94467BFCC504}" type="slidenum">
              <a:rPr lang="en-US" smtClean="0"/>
              <a:t>‹#›</a:t>
            </a:fld>
            <a:endParaRPr lang="en-US"/>
          </a:p>
        </p:txBody>
      </p:sp>
    </p:spTree>
    <p:extLst>
      <p:ext uri="{BB962C8B-B14F-4D97-AF65-F5344CB8AC3E}">
        <p14:creationId xmlns:p14="http://schemas.microsoft.com/office/powerpoint/2010/main" val="916303407"/>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כותרת ותוכן">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447800"/>
            <a:ext cx="9144000" cy="5410200"/>
          </a:xfrm>
        </p:spPr>
        <p:txBody>
          <a:bodyPr/>
          <a:lstStyle>
            <a:lvl1pPr>
              <a:defRPr>
                <a:latin typeface="Gisha" panose="020B0502040204020203" pitchFamily="34" charset="-79"/>
                <a:cs typeface="Gisha" panose="020B0502040204020203" pitchFamily="34" charset="-79"/>
              </a:defRPr>
            </a:lvl1pPr>
          </a:lstStyle>
          <a:p>
            <a:r>
              <a:rPr lang="en-US"/>
              <a:t>Click icon to add picture</a:t>
            </a:r>
            <a:endParaRPr lang="he-IL" dirty="0"/>
          </a:p>
        </p:txBody>
      </p:sp>
      <p:sp>
        <p:nvSpPr>
          <p:cNvPr id="7" name="Title 6"/>
          <p:cNvSpPr>
            <a:spLocks noGrp="1"/>
          </p:cNvSpPr>
          <p:nvPr>
            <p:ph type="title"/>
          </p:nvPr>
        </p:nvSpPr>
        <p:spPr>
          <a:xfrm>
            <a:off x="2608052" y="194096"/>
            <a:ext cx="6282904" cy="1054394"/>
          </a:xfrm>
        </p:spPr>
        <p:txBody>
          <a:bodyPr/>
          <a:lstStyle>
            <a:lvl1pPr algn="r">
              <a:defRPr sz="3600">
                <a:latin typeface="Gisha" panose="020B0502040204020203" pitchFamily="34" charset="-79"/>
                <a:cs typeface="Gisha" panose="020B0502040204020203" pitchFamily="34" charset="-79"/>
              </a:defRPr>
            </a:lvl1pPr>
          </a:lstStyle>
          <a:p>
            <a:r>
              <a:rPr lang="en-US"/>
              <a:t>Click to edit Master title style</a:t>
            </a:r>
            <a:endParaRPr lang="en-US" dirty="0"/>
          </a:p>
        </p:txBody>
      </p:sp>
      <p:sp>
        <p:nvSpPr>
          <p:cNvPr id="9" name="Slide Number Placeholder 5"/>
          <p:cNvSpPr>
            <a:spLocks noGrp="1"/>
          </p:cNvSpPr>
          <p:nvPr>
            <p:ph type="sldNum" sz="quarter" idx="4"/>
          </p:nvPr>
        </p:nvSpPr>
        <p:spPr>
          <a:xfrm>
            <a:off x="152400" y="147119"/>
            <a:ext cx="582966" cy="274320"/>
          </a:xfrm>
          <a:prstGeom prst="rect">
            <a:avLst/>
          </a:prstGeom>
          <a:ln w="19050">
            <a:noFill/>
          </a:ln>
        </p:spPr>
        <p:txBody>
          <a:bodyPr vert="horz" lIns="91440" tIns="45720" rIns="91440" bIns="45720" rtlCol="0" anchor="ctr"/>
          <a:lstStyle>
            <a:lvl1pPr algn="ctr">
              <a:defRPr sz="1100">
                <a:solidFill>
                  <a:schemeClr val="bg1"/>
                </a:solidFill>
                <a:latin typeface="Gisha" panose="020B0502040204020203" pitchFamily="34" charset="-79"/>
                <a:cs typeface="Gisha" panose="020B0502040204020203" pitchFamily="34" charset="-79"/>
              </a:defRPr>
            </a:lvl1pPr>
          </a:lstStyle>
          <a:p>
            <a:fld id="{E356285D-0A27-4122-BC58-94467BFCC504}" type="slidenum">
              <a:rPr lang="en-US" smtClean="0"/>
              <a:t>‹#›</a:t>
            </a:fld>
            <a:endParaRPr lang="en-US"/>
          </a:p>
        </p:txBody>
      </p:sp>
      <p:sp>
        <p:nvSpPr>
          <p:cNvPr id="3" name="Content Placeholder 2"/>
          <p:cNvSpPr>
            <a:spLocks noGrp="1"/>
          </p:cNvSpPr>
          <p:nvPr>
            <p:ph idx="1"/>
          </p:nvPr>
        </p:nvSpPr>
        <p:spPr>
          <a:xfrm>
            <a:off x="762000" y="2590800"/>
            <a:ext cx="7722092" cy="2362200"/>
          </a:xfrm>
          <a:prstGeom prst="roundRect">
            <a:avLst>
              <a:gd name="adj" fmla="val 12289"/>
            </a:avLst>
          </a:prstGeom>
          <a:solidFill>
            <a:schemeClr val="accent2">
              <a:alpha val="58000"/>
            </a:schemeClr>
          </a:solidFill>
        </p:spPr>
        <p:txBody>
          <a:bodyPr>
            <a:normAutofit/>
          </a:bodyPr>
          <a:lstStyle>
            <a:lvl1pPr marL="45720" indent="0" algn="ctr" rtl="1">
              <a:buNone/>
              <a:defRPr sz="3200" baseline="0">
                <a:solidFill>
                  <a:schemeClr val="bg1"/>
                </a:solidFill>
                <a:latin typeface="Gisha" panose="020B0502040204020203" pitchFamily="34" charset="-79"/>
                <a:cs typeface="Gisha" panose="020B0502040204020203" pitchFamily="34" charset="-79"/>
              </a:defRPr>
            </a:lvl1pPr>
            <a:lvl2pPr algn="r" rtl="1">
              <a:defRPr sz="2000">
                <a:latin typeface="Gisha" panose="020B0502040204020203" pitchFamily="34" charset="-79"/>
                <a:cs typeface="Gisha" panose="020B0502040204020203" pitchFamily="34" charset="-79"/>
              </a:defRPr>
            </a:lvl2pPr>
            <a:lvl3pPr algn="r" rtl="1">
              <a:defRPr sz="1800">
                <a:latin typeface="Gisha" panose="020B0502040204020203" pitchFamily="34" charset="-79"/>
                <a:cs typeface="Gisha" panose="020B0502040204020203" pitchFamily="34" charset="-79"/>
              </a:defRPr>
            </a:lvl3pPr>
            <a:lvl4pPr algn="r" rtl="1">
              <a:defRPr sz="1600">
                <a:latin typeface="Gisha" panose="020B0502040204020203" pitchFamily="34" charset="-79"/>
                <a:cs typeface="Gisha" panose="020B0502040204020203" pitchFamily="34" charset="-79"/>
              </a:defRPr>
            </a:lvl4pPr>
            <a:lvl5pPr algn="r" rtl="1">
              <a:defRPr sz="1400">
                <a:latin typeface="Gisha" panose="020B0502040204020203" pitchFamily="34" charset="-79"/>
                <a:cs typeface="Gisha" panose="020B0502040204020203" pitchFamily="34"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0940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_כותרת ותוכן">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447800"/>
            <a:ext cx="9144000" cy="5410200"/>
          </a:xfrm>
        </p:spPr>
        <p:txBody>
          <a:bodyPr/>
          <a:lstStyle>
            <a:lvl1pPr>
              <a:defRPr>
                <a:latin typeface="Gisha" panose="020B0502040204020203" pitchFamily="34" charset="-79"/>
                <a:cs typeface="Gisha" panose="020B0502040204020203" pitchFamily="34" charset="-79"/>
              </a:defRPr>
            </a:lvl1pPr>
          </a:lstStyle>
          <a:p>
            <a:r>
              <a:rPr lang="en-US"/>
              <a:t>Click icon to add picture</a:t>
            </a:r>
            <a:endParaRPr lang="he-IL" dirty="0"/>
          </a:p>
        </p:txBody>
      </p:sp>
      <p:sp>
        <p:nvSpPr>
          <p:cNvPr id="7" name="Title 6"/>
          <p:cNvSpPr>
            <a:spLocks noGrp="1"/>
          </p:cNvSpPr>
          <p:nvPr>
            <p:ph type="title"/>
          </p:nvPr>
        </p:nvSpPr>
        <p:spPr>
          <a:xfrm>
            <a:off x="2599426" y="186904"/>
            <a:ext cx="6282904" cy="1054394"/>
          </a:xfrm>
        </p:spPr>
        <p:txBody>
          <a:bodyPr/>
          <a:lstStyle>
            <a:lvl1pPr algn="r">
              <a:defRPr sz="3600">
                <a:latin typeface="Gisha" panose="020B0502040204020203" pitchFamily="34" charset="-79"/>
                <a:cs typeface="Gisha" panose="020B0502040204020203" pitchFamily="34" charset="-79"/>
              </a:defRPr>
            </a:lvl1pPr>
          </a:lstStyle>
          <a:p>
            <a:r>
              <a:rPr lang="en-US"/>
              <a:t>Click to edit Master title style</a:t>
            </a:r>
            <a:endParaRPr lang="en-US" dirty="0"/>
          </a:p>
        </p:txBody>
      </p:sp>
      <p:sp>
        <p:nvSpPr>
          <p:cNvPr id="8" name="Slide Number Placeholder 5"/>
          <p:cNvSpPr>
            <a:spLocks noGrp="1"/>
          </p:cNvSpPr>
          <p:nvPr>
            <p:ph type="sldNum" sz="quarter" idx="4"/>
          </p:nvPr>
        </p:nvSpPr>
        <p:spPr>
          <a:xfrm>
            <a:off x="152400" y="147119"/>
            <a:ext cx="582966" cy="274320"/>
          </a:xfrm>
          <a:prstGeom prst="rect">
            <a:avLst/>
          </a:prstGeom>
          <a:ln w="19050">
            <a:noFill/>
          </a:ln>
        </p:spPr>
        <p:txBody>
          <a:bodyPr vert="horz" lIns="91440" tIns="45720" rIns="91440" bIns="45720" rtlCol="0" anchor="ctr"/>
          <a:lstStyle>
            <a:lvl1pPr algn="ctr">
              <a:defRPr sz="1100">
                <a:solidFill>
                  <a:schemeClr val="bg1"/>
                </a:solidFill>
                <a:latin typeface="Gisha" panose="020B0502040204020203" pitchFamily="34" charset="-79"/>
                <a:cs typeface="Gisha" panose="020B0502040204020203" pitchFamily="34" charset="-79"/>
              </a:defRPr>
            </a:lvl1pPr>
          </a:lstStyle>
          <a:p>
            <a:fld id="{E356285D-0A27-4122-BC58-94467BFCC504}" type="slidenum">
              <a:rPr lang="en-US" smtClean="0"/>
              <a:t>‹#›</a:t>
            </a:fld>
            <a:endParaRPr lang="en-US"/>
          </a:p>
        </p:txBody>
      </p:sp>
      <p:sp>
        <p:nvSpPr>
          <p:cNvPr id="3" name="Content Placeholder 2"/>
          <p:cNvSpPr>
            <a:spLocks noGrp="1"/>
          </p:cNvSpPr>
          <p:nvPr>
            <p:ph idx="1"/>
          </p:nvPr>
        </p:nvSpPr>
        <p:spPr>
          <a:xfrm>
            <a:off x="4572000" y="1905000"/>
            <a:ext cx="4216893" cy="4267200"/>
          </a:xfrm>
          <a:prstGeom prst="roundRect">
            <a:avLst>
              <a:gd name="adj" fmla="val 10697"/>
            </a:avLst>
          </a:prstGeom>
          <a:solidFill>
            <a:schemeClr val="accent2">
              <a:alpha val="58000"/>
            </a:schemeClr>
          </a:solidFill>
        </p:spPr>
        <p:txBody>
          <a:bodyPr>
            <a:normAutofit/>
          </a:bodyPr>
          <a:lstStyle>
            <a:lvl1pPr marL="45720" indent="0" algn="ctr" rtl="1">
              <a:buNone/>
              <a:defRPr sz="2800" baseline="0">
                <a:solidFill>
                  <a:schemeClr val="bg1"/>
                </a:solidFill>
                <a:latin typeface="Gisha" panose="020B0502040204020203" pitchFamily="34" charset="-79"/>
                <a:cs typeface="Gisha" panose="020B0502040204020203" pitchFamily="34" charset="-79"/>
              </a:defRPr>
            </a:lvl1pPr>
            <a:lvl2pPr algn="r" rtl="1">
              <a:defRPr sz="2000">
                <a:latin typeface="Gisha" panose="020B0502040204020203" pitchFamily="34" charset="-79"/>
                <a:cs typeface="Gisha" panose="020B0502040204020203" pitchFamily="34" charset="-79"/>
              </a:defRPr>
            </a:lvl2pPr>
            <a:lvl3pPr algn="r" rtl="1">
              <a:defRPr sz="1800">
                <a:latin typeface="Gisha" panose="020B0502040204020203" pitchFamily="34" charset="-79"/>
                <a:cs typeface="Gisha" panose="020B0502040204020203" pitchFamily="34" charset="-79"/>
              </a:defRPr>
            </a:lvl3pPr>
            <a:lvl4pPr algn="r" rtl="1">
              <a:defRPr sz="1600">
                <a:latin typeface="Gisha" panose="020B0502040204020203" pitchFamily="34" charset="-79"/>
                <a:cs typeface="Gisha" panose="020B0502040204020203" pitchFamily="34" charset="-79"/>
              </a:defRPr>
            </a:lvl4pPr>
            <a:lvl5pPr algn="r" rtl="1">
              <a:defRPr sz="1400">
                <a:latin typeface="Gisha" panose="020B0502040204020203" pitchFamily="34" charset="-79"/>
                <a:cs typeface="Gisha" panose="020B0502040204020203" pitchFamily="34"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02190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שני תכנים">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447800"/>
            <a:ext cx="9144000" cy="5410200"/>
          </a:xfrm>
        </p:spPr>
        <p:txBody>
          <a:bodyPr/>
          <a:lstStyle>
            <a:lvl1pPr>
              <a:defRPr>
                <a:latin typeface="Gisha" panose="020B0502040204020203" pitchFamily="34" charset="-79"/>
                <a:cs typeface="Gisha" panose="020B0502040204020203" pitchFamily="34" charset="-79"/>
              </a:defRPr>
            </a:lvl1pPr>
          </a:lstStyle>
          <a:p>
            <a:r>
              <a:rPr lang="en-US"/>
              <a:t>Click icon to add picture</a:t>
            </a:r>
            <a:endParaRPr lang="he-IL" dirty="0"/>
          </a:p>
        </p:txBody>
      </p:sp>
      <p:sp>
        <p:nvSpPr>
          <p:cNvPr id="4" name="Content Placeholder 3"/>
          <p:cNvSpPr>
            <a:spLocks noGrp="1"/>
          </p:cNvSpPr>
          <p:nvPr>
            <p:ph sz="half" idx="2"/>
          </p:nvPr>
        </p:nvSpPr>
        <p:spPr>
          <a:xfrm>
            <a:off x="4648200" y="1917192"/>
            <a:ext cx="4038600" cy="4407408"/>
          </a:xfrm>
        </p:spPr>
        <p:txBody>
          <a:bodyPr/>
          <a:lstStyle>
            <a:lvl1pPr>
              <a:defRPr sz="2800">
                <a:latin typeface="Gisha" panose="020B0502040204020203" pitchFamily="34" charset="-79"/>
                <a:cs typeface="Gisha" panose="020B0502040204020203" pitchFamily="34" charset="-79"/>
              </a:defRPr>
            </a:lvl1pPr>
            <a:lvl2pPr>
              <a:defRPr sz="2400">
                <a:latin typeface="Gisha" panose="020B0502040204020203" pitchFamily="34" charset="-79"/>
                <a:cs typeface="Gisha" panose="020B0502040204020203" pitchFamily="34" charset="-79"/>
              </a:defRPr>
            </a:lvl2pPr>
            <a:lvl3pPr>
              <a:defRPr sz="2000">
                <a:latin typeface="Gisha" panose="020B0502040204020203" pitchFamily="34" charset="-79"/>
                <a:cs typeface="Gisha" panose="020B0502040204020203" pitchFamily="34" charset="-79"/>
              </a:defRPr>
            </a:lvl3pPr>
            <a:lvl4pPr>
              <a:defRPr sz="1800">
                <a:latin typeface="Gisha" panose="020B0502040204020203" pitchFamily="34" charset="-79"/>
                <a:cs typeface="Gisha" panose="020B0502040204020203" pitchFamily="34" charset="-79"/>
              </a:defRPr>
            </a:lvl4pPr>
            <a:lvl5pPr>
              <a:defRPr sz="1800">
                <a:latin typeface="Gisha" panose="020B0502040204020203" pitchFamily="34" charset="-79"/>
                <a:cs typeface="Gisha" panose="020B0502040204020203" pitchFamily="34" charset="-79"/>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a:xfrm>
            <a:off x="2606618" y="186904"/>
            <a:ext cx="6308782" cy="1054394"/>
          </a:xfrm>
        </p:spPr>
        <p:txBody>
          <a:bodyPr/>
          <a:lstStyle>
            <a:lvl1pPr>
              <a:defRPr sz="3600">
                <a:latin typeface="Gisha" panose="020B0502040204020203" pitchFamily="34" charset="-79"/>
                <a:cs typeface="Gisha" panose="020B0502040204020203" pitchFamily="34" charset="-79"/>
              </a:defRPr>
            </a:lvl1pPr>
          </a:lstStyle>
          <a:p>
            <a:r>
              <a:rPr lang="en-US"/>
              <a:t>Click to edit Master title style</a:t>
            </a:r>
            <a:endParaRPr lang="en-US" dirty="0"/>
          </a:p>
        </p:txBody>
      </p:sp>
      <p:sp>
        <p:nvSpPr>
          <p:cNvPr id="9" name="Slide Number Placeholder 5"/>
          <p:cNvSpPr>
            <a:spLocks noGrp="1"/>
          </p:cNvSpPr>
          <p:nvPr>
            <p:ph type="sldNum" sz="quarter" idx="4"/>
          </p:nvPr>
        </p:nvSpPr>
        <p:spPr>
          <a:xfrm>
            <a:off x="152400" y="147119"/>
            <a:ext cx="582966" cy="274320"/>
          </a:xfrm>
          <a:prstGeom prst="rect">
            <a:avLst/>
          </a:prstGeom>
          <a:ln w="19050">
            <a:noFill/>
          </a:ln>
        </p:spPr>
        <p:txBody>
          <a:bodyPr vert="horz" lIns="91440" tIns="45720" rIns="91440" bIns="45720" rtlCol="0" anchor="ctr"/>
          <a:lstStyle>
            <a:lvl1pPr algn="ctr">
              <a:defRPr sz="1100">
                <a:solidFill>
                  <a:schemeClr val="bg1"/>
                </a:solidFill>
                <a:latin typeface="Gisha" panose="020B0502040204020203" pitchFamily="34" charset="-79"/>
                <a:cs typeface="Gisha" panose="020B0502040204020203" pitchFamily="34" charset="-79"/>
              </a:defRPr>
            </a:lvl1pPr>
          </a:lstStyle>
          <a:p>
            <a:fld id="{E356285D-0A27-4122-BC58-94467BFCC504}" type="slidenum">
              <a:rPr lang="en-US" smtClean="0"/>
              <a:t>‹#›</a:t>
            </a:fld>
            <a:endParaRPr lang="en-US"/>
          </a:p>
        </p:txBody>
      </p:sp>
      <p:sp>
        <p:nvSpPr>
          <p:cNvPr id="3" name="Content Placeholder 2"/>
          <p:cNvSpPr>
            <a:spLocks noGrp="1"/>
          </p:cNvSpPr>
          <p:nvPr>
            <p:ph sz="half" idx="1"/>
          </p:nvPr>
        </p:nvSpPr>
        <p:spPr>
          <a:xfrm>
            <a:off x="457200" y="1917192"/>
            <a:ext cx="4038600" cy="4407408"/>
          </a:xfrm>
          <a:prstGeom prst="roundRect">
            <a:avLst>
              <a:gd name="adj" fmla="val 12822"/>
            </a:avLst>
          </a:prstGeom>
          <a:solidFill>
            <a:schemeClr val="accent2">
              <a:alpha val="58000"/>
            </a:schemeClr>
          </a:solidFill>
        </p:spPr>
        <p:txBody>
          <a:bodyPr/>
          <a:lstStyle>
            <a:lvl1pPr marL="45720" indent="0" algn="ctr">
              <a:buNone/>
              <a:defRPr sz="2800">
                <a:solidFill>
                  <a:schemeClr val="bg1"/>
                </a:solidFill>
                <a:latin typeface="Gisha" panose="020B0502040204020203" pitchFamily="34" charset="-79"/>
                <a:cs typeface="Gisha" panose="020B0502040204020203" pitchFamily="34" charset="-79"/>
              </a:defRPr>
            </a:lvl1pPr>
            <a:lvl2pPr>
              <a:defRPr sz="2400">
                <a:latin typeface="Gisha" panose="020B0502040204020203" pitchFamily="34" charset="-79"/>
                <a:cs typeface="Gisha" panose="020B0502040204020203" pitchFamily="34" charset="-79"/>
              </a:defRPr>
            </a:lvl2pPr>
            <a:lvl3pPr>
              <a:defRPr sz="2000">
                <a:latin typeface="Gisha" panose="020B0502040204020203" pitchFamily="34" charset="-79"/>
                <a:cs typeface="Gisha" panose="020B0502040204020203" pitchFamily="34" charset="-79"/>
              </a:defRPr>
            </a:lvl3pPr>
            <a:lvl4pPr>
              <a:defRPr sz="1800">
                <a:latin typeface="Gisha" panose="020B0502040204020203" pitchFamily="34" charset="-79"/>
                <a:cs typeface="Gisha" panose="020B0502040204020203" pitchFamily="34" charset="-79"/>
              </a:defRPr>
            </a:lvl4pPr>
            <a:lvl5pPr>
              <a:defRPr sz="1800">
                <a:latin typeface="Gisha" panose="020B0502040204020203" pitchFamily="34" charset="-79"/>
                <a:cs typeface="Gisha" panose="020B0502040204020203" pitchFamily="34" charset="-79"/>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7692620"/>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השוואה">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57201" y="1722438"/>
            <a:ext cx="8229600" cy="639762"/>
          </a:xfrm>
          <a:prstGeom prst="roundRect">
            <a:avLst>
              <a:gd name="adj" fmla="val 35544"/>
            </a:avLst>
          </a:prstGeom>
          <a:solidFill>
            <a:schemeClr val="accent2">
              <a:alpha val="58000"/>
            </a:schemeClr>
          </a:solidFill>
        </p:spPr>
        <p:txBody>
          <a:bodyPr anchor="ctr">
            <a:normAutofit/>
          </a:bodyPr>
          <a:lstStyle>
            <a:lvl1pPr marL="0" indent="0" algn="ctr">
              <a:buNone/>
              <a:defRPr sz="2800" b="0">
                <a:solidFill>
                  <a:schemeClr val="bg1"/>
                </a:solidFill>
                <a:latin typeface="Gisha" panose="020B0502040204020203" pitchFamily="34" charset="-79"/>
                <a:cs typeface="Gisha" panose="020B05020402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1" y="2438399"/>
            <a:ext cx="8229600" cy="3687763"/>
          </a:xfrm>
        </p:spPr>
        <p:txBody>
          <a:bodyPr/>
          <a:lstStyle>
            <a:lvl1pPr>
              <a:defRPr sz="2400">
                <a:latin typeface="Gisha" panose="020B0502040204020203" pitchFamily="34" charset="-79"/>
                <a:cs typeface="Gisha" panose="020B0502040204020203" pitchFamily="34" charset="-79"/>
              </a:defRPr>
            </a:lvl1pPr>
            <a:lvl2pPr>
              <a:defRPr sz="2000">
                <a:latin typeface="Gisha" panose="020B0502040204020203" pitchFamily="34" charset="-79"/>
                <a:cs typeface="Gisha" panose="020B0502040204020203" pitchFamily="34" charset="-79"/>
              </a:defRPr>
            </a:lvl2pPr>
            <a:lvl3pPr>
              <a:defRPr sz="1800">
                <a:latin typeface="Gisha" panose="020B0502040204020203" pitchFamily="34" charset="-79"/>
                <a:cs typeface="Gisha" panose="020B0502040204020203" pitchFamily="34" charset="-79"/>
              </a:defRPr>
            </a:lvl3pPr>
            <a:lvl4pPr>
              <a:defRPr sz="1600">
                <a:latin typeface="Gisha" panose="020B0502040204020203" pitchFamily="34" charset="-79"/>
                <a:cs typeface="Gisha" panose="020B0502040204020203" pitchFamily="34" charset="-79"/>
              </a:defRPr>
            </a:lvl4pPr>
            <a:lvl5pPr>
              <a:defRPr sz="1600">
                <a:latin typeface="Gisha" panose="020B0502040204020203" pitchFamily="34" charset="-79"/>
                <a:cs typeface="Gisha" panose="020B0502040204020203" pitchFamily="34" charset="-79"/>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Gisha" panose="020B0502040204020203" pitchFamily="34" charset="-79"/>
                <a:cs typeface="Gisha" panose="020B0502040204020203" pitchFamily="34" charset="-79"/>
              </a:defRPr>
            </a:lvl1pPr>
          </a:lstStyle>
          <a:p>
            <a:fld id="{81175B64-4413-471C-9321-267EBB6BB5B9}" type="datetimeFigureOut">
              <a:rPr lang="en-US" smtClean="0"/>
              <a:t>5/3/2020</a:t>
            </a:fld>
            <a:endParaRPr lang="en-US"/>
          </a:p>
        </p:txBody>
      </p:sp>
      <p:sp>
        <p:nvSpPr>
          <p:cNvPr id="8" name="Footer Placeholder 7"/>
          <p:cNvSpPr>
            <a:spLocks noGrp="1"/>
          </p:cNvSpPr>
          <p:nvPr>
            <p:ph type="ftr" sz="quarter" idx="11"/>
          </p:nvPr>
        </p:nvSpPr>
        <p:spPr/>
        <p:txBody>
          <a:bodyPr/>
          <a:lstStyle>
            <a:lvl1pPr>
              <a:defRPr>
                <a:latin typeface="Gisha" panose="020B0502040204020203" pitchFamily="34" charset="-79"/>
                <a:cs typeface="Gisha" panose="020B0502040204020203" pitchFamily="34" charset="-79"/>
              </a:defRPr>
            </a:lvl1pPr>
          </a:lstStyle>
          <a:p>
            <a:endParaRPr lang="en-US"/>
          </a:p>
        </p:txBody>
      </p:sp>
      <p:sp>
        <p:nvSpPr>
          <p:cNvPr id="9" name="Slide Number Placeholder 8"/>
          <p:cNvSpPr>
            <a:spLocks noGrp="1"/>
          </p:cNvSpPr>
          <p:nvPr>
            <p:ph type="sldNum" sz="quarter" idx="12"/>
          </p:nvPr>
        </p:nvSpPr>
        <p:spPr/>
        <p:txBody>
          <a:bodyPr/>
          <a:lstStyle>
            <a:lvl1pPr>
              <a:defRPr>
                <a:latin typeface="Gisha" panose="020B0502040204020203" pitchFamily="34" charset="-79"/>
                <a:cs typeface="Gisha" panose="020B0502040204020203" pitchFamily="34" charset="-79"/>
              </a:defRPr>
            </a:lvl1pPr>
          </a:lstStyle>
          <a:p>
            <a:fld id="{E356285D-0A27-4122-BC58-94467BFCC504}" type="slidenum">
              <a:rPr lang="en-US" smtClean="0"/>
              <a:t>‹#›</a:t>
            </a:fld>
            <a:endParaRPr lang="en-US"/>
          </a:p>
        </p:txBody>
      </p:sp>
      <p:sp>
        <p:nvSpPr>
          <p:cNvPr id="10" name="Title 9"/>
          <p:cNvSpPr>
            <a:spLocks noGrp="1"/>
          </p:cNvSpPr>
          <p:nvPr>
            <p:ph type="title"/>
          </p:nvPr>
        </p:nvSpPr>
        <p:spPr>
          <a:xfrm>
            <a:off x="2590800" y="186904"/>
            <a:ext cx="6324600" cy="1054394"/>
          </a:xfrm>
        </p:spPr>
        <p:txBody>
          <a:bodyPr/>
          <a:lstStyle>
            <a:lvl1pPr>
              <a:defRPr sz="3600">
                <a:latin typeface="Gisha" panose="020B0502040204020203" pitchFamily="34" charset="-79"/>
                <a:cs typeface="Gisha" panose="020B0502040204020203" pitchFamily="34" charset="-79"/>
              </a:defRPr>
            </a:lvl1pPr>
          </a:lstStyle>
          <a:p>
            <a:r>
              <a:rPr lang="en-US"/>
              <a:t>Click to edit Master title style</a:t>
            </a:r>
            <a:endParaRPr lang="en-US" dirty="0"/>
          </a:p>
        </p:txBody>
      </p:sp>
    </p:spTree>
    <p:extLst>
      <p:ext uri="{BB962C8B-B14F-4D97-AF65-F5344CB8AC3E}">
        <p14:creationId xmlns:p14="http://schemas.microsoft.com/office/powerpoint/2010/main" val="11656321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sha" panose="020B0502040204020203" pitchFamily="34" charset="-79"/>
              <a:cs typeface="Gisha" panose="020B0502040204020203" pitchFamily="34" charset="-79"/>
            </a:endParaRPr>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sha" panose="020B0502040204020203" pitchFamily="34" charset="-79"/>
              <a:cs typeface="Gisha" panose="020B0502040204020203" pitchFamily="34" charset="-79"/>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latin typeface="Gisha" panose="020B0502040204020203" pitchFamily="34" charset="-79"/>
                <a:cs typeface="Gisha" panose="020B0502040204020203" pitchFamily="34" charset="-79"/>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Title 11"/>
          <p:cNvSpPr>
            <a:spLocks noGrp="1"/>
          </p:cNvSpPr>
          <p:nvPr>
            <p:ph type="title" hasCustomPrompt="1"/>
          </p:nvPr>
        </p:nvSpPr>
        <p:spPr>
          <a:xfrm>
            <a:off x="381000" y="2892277"/>
            <a:ext cx="6324600" cy="1645920"/>
          </a:xfrm>
        </p:spPr>
        <p:txBody>
          <a:bodyPr/>
          <a:lstStyle>
            <a:lvl1pPr algn="r">
              <a:defRPr sz="4200" spc="150" baseline="0">
                <a:latin typeface="Gisha" panose="020B0502040204020203" pitchFamily="34" charset="-79"/>
                <a:cs typeface="Gisha" panose="020B0502040204020203" pitchFamily="34" charset="-79"/>
              </a:defRPr>
            </a:lvl1pPr>
          </a:lstStyle>
          <a:p>
            <a:r>
              <a:rPr lang="he-IL" dirty="0"/>
              <a:t>תודה על ההקשבה!</a:t>
            </a:r>
            <a:endParaRPr lang="en-US" dirty="0"/>
          </a:p>
        </p:txBody>
      </p:sp>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0039" y="2830585"/>
            <a:ext cx="1392986" cy="1679447"/>
          </a:xfrm>
          <a:prstGeom prst="rect">
            <a:avLst/>
          </a:prstGeom>
          <a:noFill/>
          <a:ln w="76200">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3">
            <a:extLst>
              <a:ext uri="{FF2B5EF4-FFF2-40B4-BE49-F238E27FC236}">
                <a16:creationId xmlns="" xmlns:a16="http://schemas.microsoft.com/office/drawing/2014/main" id="{C69CFBAB-FCAF-442B-9480-AC7D44429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0039" y="2830585"/>
            <a:ext cx="1392986" cy="1679447"/>
          </a:xfrm>
          <a:prstGeom prst="rect">
            <a:avLst/>
          </a:prstGeom>
          <a:noFill/>
          <a:ln w="76200">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3">
            <a:extLst>
              <a:ext uri="{FF2B5EF4-FFF2-40B4-BE49-F238E27FC236}">
                <a16:creationId xmlns="" xmlns:a16="http://schemas.microsoft.com/office/drawing/2014/main" id="{98426B35-773E-46CC-9CD2-1F9656282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0039" y="2830585"/>
            <a:ext cx="1392986" cy="1679447"/>
          </a:xfrm>
          <a:prstGeom prst="rect">
            <a:avLst/>
          </a:prstGeom>
          <a:noFill/>
          <a:ln w="76200">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81498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Gisha" panose="020B0502040204020203" pitchFamily="34" charset="-79"/>
                <a:cs typeface="Gisha" panose="020B0502040204020203" pitchFamily="34" charset="-79"/>
              </a:defRPr>
            </a:lvl1pPr>
          </a:lstStyle>
          <a:p>
            <a:fld id="{81175B64-4413-471C-9321-267EBB6BB5B9}" type="datetimeFigureOut">
              <a:rPr lang="en-US" smtClean="0"/>
              <a:t>5/3/2020</a:t>
            </a:fld>
            <a:endParaRPr lang="en-US"/>
          </a:p>
        </p:txBody>
      </p:sp>
      <p:sp>
        <p:nvSpPr>
          <p:cNvPr id="4" name="Footer Placeholder 3"/>
          <p:cNvSpPr>
            <a:spLocks noGrp="1"/>
          </p:cNvSpPr>
          <p:nvPr>
            <p:ph type="ftr" sz="quarter" idx="11"/>
          </p:nvPr>
        </p:nvSpPr>
        <p:spPr/>
        <p:txBody>
          <a:bodyPr/>
          <a:lstStyle>
            <a:lvl1pPr>
              <a:defRPr>
                <a:latin typeface="Gisha" panose="020B0502040204020203" pitchFamily="34" charset="-79"/>
                <a:cs typeface="Gisha" panose="020B0502040204020203" pitchFamily="34" charset="-79"/>
              </a:defRPr>
            </a:lvl1pPr>
          </a:lstStyle>
          <a:p>
            <a:endParaRPr lang="en-US"/>
          </a:p>
        </p:txBody>
      </p:sp>
      <p:sp>
        <p:nvSpPr>
          <p:cNvPr id="5" name="Slide Number Placeholder 4"/>
          <p:cNvSpPr>
            <a:spLocks noGrp="1"/>
          </p:cNvSpPr>
          <p:nvPr>
            <p:ph type="sldNum" sz="quarter" idx="12"/>
          </p:nvPr>
        </p:nvSpPr>
        <p:spPr/>
        <p:txBody>
          <a:bodyPr/>
          <a:lstStyle>
            <a:lvl1pPr>
              <a:defRPr>
                <a:latin typeface="Gisha" panose="020B0502040204020203" pitchFamily="34" charset="-79"/>
                <a:cs typeface="Gisha" panose="020B0502040204020203" pitchFamily="34" charset="-79"/>
              </a:defRPr>
            </a:lvl1pPr>
          </a:lstStyle>
          <a:p>
            <a:fld id="{E356285D-0A27-4122-BC58-94467BFCC504}" type="slidenum">
              <a:rPr lang="en-US" smtClean="0"/>
              <a:t>‹#›</a:t>
            </a:fld>
            <a:endParaRPr lang="en-US"/>
          </a:p>
        </p:txBody>
      </p:sp>
      <p:sp>
        <p:nvSpPr>
          <p:cNvPr id="6" name="Title 5"/>
          <p:cNvSpPr>
            <a:spLocks noGrp="1"/>
          </p:cNvSpPr>
          <p:nvPr>
            <p:ph type="title"/>
          </p:nvPr>
        </p:nvSpPr>
        <p:spPr/>
        <p:txBody>
          <a:bodyPr/>
          <a:lstStyle>
            <a:lvl1pPr>
              <a:defRPr sz="3600">
                <a:latin typeface="Gisha" panose="020B0502040204020203" pitchFamily="34" charset="-79"/>
                <a:cs typeface="Gisha" panose="020B0502040204020203" pitchFamily="34" charset="-79"/>
              </a:defRPr>
            </a:lvl1pPr>
          </a:lstStyle>
          <a:p>
            <a:r>
              <a:rPr lang="en-US"/>
              <a:t>Click to edit Master title style</a:t>
            </a:r>
            <a:endParaRPr lang="en-US" dirty="0"/>
          </a:p>
        </p:txBody>
      </p:sp>
    </p:spTree>
    <p:extLst>
      <p:ext uri="{BB962C8B-B14F-4D97-AF65-F5344CB8AC3E}">
        <p14:creationId xmlns:p14="http://schemas.microsoft.com/office/powerpoint/2010/main" val="318456127"/>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sha" panose="020B0502040204020203" pitchFamily="34" charset="-79"/>
              <a:cs typeface="Gisha" panose="020B0502040204020203" pitchFamily="34" charset="-79"/>
            </a:endParaRPr>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sha" panose="020B0502040204020203" pitchFamily="34" charset="-79"/>
              <a:cs typeface="Gisha" panose="020B0502040204020203" pitchFamily="34" charset="-79"/>
            </a:endParaRPr>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sha" panose="020B0502040204020203" pitchFamily="34" charset="-79"/>
              <a:cs typeface="Gisha" panose="020B0502040204020203" pitchFamily="34" charset="-79"/>
            </a:endParaRPr>
          </a:p>
        </p:txBody>
      </p:sp>
      <p:sp>
        <p:nvSpPr>
          <p:cNvPr id="3" name="Content Placeholder 2"/>
          <p:cNvSpPr>
            <a:spLocks noGrp="1"/>
          </p:cNvSpPr>
          <p:nvPr>
            <p:ph idx="1"/>
          </p:nvPr>
        </p:nvSpPr>
        <p:spPr>
          <a:xfrm>
            <a:off x="609600" y="304800"/>
            <a:ext cx="5867400" cy="5853113"/>
          </a:xfrm>
        </p:spPr>
        <p:txBody>
          <a:bodyPr/>
          <a:lstStyle>
            <a:lvl1pPr>
              <a:defRPr sz="3200">
                <a:latin typeface="Gisha" panose="020B0502040204020203" pitchFamily="34" charset="-79"/>
                <a:cs typeface="Gisha" panose="020B0502040204020203" pitchFamily="34" charset="-79"/>
              </a:defRPr>
            </a:lvl1pPr>
            <a:lvl2pPr>
              <a:defRPr sz="2800">
                <a:latin typeface="Gisha" panose="020B0502040204020203" pitchFamily="34" charset="-79"/>
                <a:cs typeface="Gisha" panose="020B0502040204020203" pitchFamily="34" charset="-79"/>
              </a:defRPr>
            </a:lvl2pPr>
            <a:lvl3pPr>
              <a:defRPr sz="2400">
                <a:latin typeface="Gisha" panose="020B0502040204020203" pitchFamily="34" charset="-79"/>
                <a:cs typeface="Gisha" panose="020B0502040204020203" pitchFamily="34" charset="-79"/>
              </a:defRPr>
            </a:lvl3pPr>
            <a:lvl4pPr>
              <a:defRPr sz="2000">
                <a:latin typeface="Gisha" panose="020B0502040204020203" pitchFamily="34" charset="-79"/>
                <a:cs typeface="Gisha" panose="020B0502040204020203" pitchFamily="34" charset="-79"/>
              </a:defRPr>
            </a:lvl4pPr>
            <a:lvl5pPr>
              <a:defRPr sz="2000">
                <a:latin typeface="Gisha" panose="020B0502040204020203" pitchFamily="34" charset="-79"/>
                <a:cs typeface="Gisha" panose="020B0502040204020203" pitchFamily="34" charset="-79"/>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latin typeface="Gisha" panose="020B0502040204020203" pitchFamily="34" charset="-79"/>
                <a:cs typeface="Gisha" panose="020B0502040204020203" pitchFamily="34" charset="-79"/>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Gisha" panose="020B0502040204020203" pitchFamily="34" charset="-79"/>
                <a:cs typeface="Gisha" panose="020B0502040204020203" pitchFamily="34" charset="-79"/>
              </a:defRPr>
            </a:lvl1pPr>
          </a:lstStyle>
          <a:p>
            <a:fld id="{81175B64-4413-471C-9321-267EBB6BB5B9}" type="datetimeFigureOut">
              <a:rPr lang="en-US" smtClean="0"/>
              <a:t>5/3/2020</a:t>
            </a:fld>
            <a:endParaRPr lang="en-US"/>
          </a:p>
        </p:txBody>
      </p:sp>
      <p:sp>
        <p:nvSpPr>
          <p:cNvPr id="6" name="Footer Placeholder 5"/>
          <p:cNvSpPr>
            <a:spLocks noGrp="1"/>
          </p:cNvSpPr>
          <p:nvPr>
            <p:ph type="ftr" sz="quarter" idx="11"/>
          </p:nvPr>
        </p:nvSpPr>
        <p:spPr/>
        <p:txBody>
          <a:bodyPr/>
          <a:lstStyle>
            <a:lvl1pPr>
              <a:defRPr>
                <a:latin typeface="Gisha" panose="020B0502040204020203" pitchFamily="34" charset="-79"/>
                <a:cs typeface="Gisha" panose="020B0502040204020203" pitchFamily="34" charset="-79"/>
              </a:defRPr>
            </a:lvl1p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latin typeface="Gisha" panose="020B0502040204020203" pitchFamily="34" charset="-79"/>
                <a:cs typeface="Gisha" panose="020B0502040204020203" pitchFamily="34" charset="-79"/>
              </a:defRPr>
            </a:lvl1pPr>
          </a:lstStyle>
          <a:p>
            <a:fld id="{E356285D-0A27-4122-BC58-94467BFCC504}" type="slidenum">
              <a:rPr lang="en-US" smtClean="0"/>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2000" spc="150" baseline="0">
                <a:latin typeface="Gisha" panose="020B0502040204020203" pitchFamily="34" charset="-79"/>
                <a:cs typeface="Gisha" panose="020B0502040204020203" pitchFamily="34" charset="-79"/>
              </a:defRPr>
            </a:lvl1pPr>
          </a:lstStyle>
          <a:p>
            <a:r>
              <a:rPr lang="en-US"/>
              <a:t>Click to edit Master title style</a:t>
            </a:r>
            <a:endParaRPr lang="en-US" dirty="0"/>
          </a:p>
        </p:txBody>
      </p:sp>
    </p:spTree>
    <p:extLst>
      <p:ext uri="{BB962C8B-B14F-4D97-AF65-F5344CB8AC3E}">
        <p14:creationId xmlns:p14="http://schemas.microsoft.com/office/powerpoint/2010/main" val="24570654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sha" panose="020B0502040204020203" pitchFamily="34" charset="-79"/>
              <a:cs typeface="Gisha" panose="020B0502040204020203" pitchFamily="34" charset="-79"/>
            </a:endParaRPr>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sha" panose="020B0502040204020203" pitchFamily="34" charset="-79"/>
              <a:cs typeface="Gisha" panose="020B0502040204020203" pitchFamily="34" charset="-79"/>
            </a:endParaRPr>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atin typeface="Gisha" panose="020B0502040204020203" pitchFamily="34" charset="-79"/>
                <a:cs typeface="Gisha" panose="020B0502040204020203" pitchFamily="34" charset="-79"/>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latin typeface="Gisha" panose="020B0502040204020203" pitchFamily="34" charset="-79"/>
                <a:cs typeface="Gisha" panose="020B0502040204020203" pitchFamily="34" charset="-79"/>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Gisha" panose="020B0502040204020203" pitchFamily="34" charset="-79"/>
                <a:cs typeface="Gisha" panose="020B0502040204020203" pitchFamily="34" charset="-79"/>
              </a:defRPr>
            </a:lvl1pPr>
          </a:lstStyle>
          <a:p>
            <a:fld id="{81175B64-4413-471C-9321-267EBB6BB5B9}" type="datetimeFigureOut">
              <a:rPr lang="en-US" smtClean="0"/>
              <a:t>5/3/2020</a:t>
            </a:fld>
            <a:endParaRPr lang="en-US"/>
          </a:p>
        </p:txBody>
      </p:sp>
      <p:sp>
        <p:nvSpPr>
          <p:cNvPr id="6" name="Footer Placeholder 5"/>
          <p:cNvSpPr>
            <a:spLocks noGrp="1"/>
          </p:cNvSpPr>
          <p:nvPr>
            <p:ph type="ftr" sz="quarter" idx="11"/>
          </p:nvPr>
        </p:nvSpPr>
        <p:spPr/>
        <p:txBody>
          <a:bodyPr/>
          <a:lstStyle>
            <a:lvl1pPr>
              <a:defRPr>
                <a:latin typeface="Gisha" panose="020B0502040204020203" pitchFamily="34" charset="-79"/>
                <a:cs typeface="Gisha" panose="020B0502040204020203" pitchFamily="34" charset="-79"/>
              </a:defRPr>
            </a:lvl1pPr>
          </a:lstStyle>
          <a:p>
            <a:endParaRPr lang="en-US"/>
          </a:p>
        </p:txBody>
      </p:sp>
      <p:sp>
        <p:nvSpPr>
          <p:cNvPr id="7" name="Slide Number Placeholder 6"/>
          <p:cNvSpPr>
            <a:spLocks noGrp="1"/>
          </p:cNvSpPr>
          <p:nvPr>
            <p:ph type="sldNum" sz="quarter" idx="12"/>
          </p:nvPr>
        </p:nvSpPr>
        <p:spPr/>
        <p:txBody>
          <a:bodyPr/>
          <a:lstStyle>
            <a:lvl1pPr>
              <a:defRPr>
                <a:latin typeface="Gisha" panose="020B0502040204020203" pitchFamily="34" charset="-79"/>
                <a:cs typeface="Gisha" panose="020B0502040204020203" pitchFamily="34" charset="-79"/>
              </a:defRPr>
            </a:lvl1pPr>
          </a:lstStyle>
          <a:p>
            <a:fld id="{E356285D-0A27-4122-BC58-94467BFCC504}" type="slidenum">
              <a:rPr lang="en-US" smtClean="0"/>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latin typeface="Gisha" panose="020B0502040204020203" pitchFamily="34" charset="-79"/>
                <a:cs typeface="Gisha" panose="020B0502040204020203" pitchFamily="34" charset="-79"/>
              </a:defRPr>
            </a:lvl1pPr>
          </a:lstStyle>
          <a:p>
            <a:r>
              <a:rPr lang="en-US"/>
              <a:t>Click to edit Master title style</a:t>
            </a:r>
            <a:endParaRPr lang="en-US" dirty="0"/>
          </a:p>
        </p:txBody>
      </p:sp>
    </p:spTree>
    <p:extLst>
      <p:ext uri="{BB962C8B-B14F-4D97-AF65-F5344CB8AC3E}">
        <p14:creationId xmlns:p14="http://schemas.microsoft.com/office/powerpoint/2010/main" val="32781733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כותרת ותוכן">
    <p:spTree>
      <p:nvGrpSpPr>
        <p:cNvPr id="1" name=""/>
        <p:cNvGrpSpPr/>
        <p:nvPr/>
      </p:nvGrpSpPr>
      <p:grpSpPr>
        <a:xfrm>
          <a:off x="0" y="0"/>
          <a:ext cx="0" cy="0"/>
          <a:chOff x="0" y="0"/>
          <a:chExt cx="0" cy="0"/>
        </a:xfrm>
      </p:grpSpPr>
      <p:sp>
        <p:nvSpPr>
          <p:cNvPr id="4" name="מציין מיקום של תאריך 3"/>
          <p:cNvSpPr>
            <a:spLocks noGrp="1"/>
          </p:cNvSpPr>
          <p:nvPr>
            <p:ph type="dt" sz="half" idx="10"/>
          </p:nvPr>
        </p:nvSpPr>
        <p:spPr/>
        <p:txBody>
          <a:bodyPr/>
          <a:lstStyle>
            <a:lvl1pPr>
              <a:defRPr>
                <a:latin typeface="Gisha" panose="020B0502040204020203" pitchFamily="34" charset="-79"/>
                <a:cs typeface="Gisha" panose="020B0502040204020203" pitchFamily="34" charset="-79"/>
              </a:defRPr>
            </a:lvl1pPr>
          </a:lstStyle>
          <a:p>
            <a:fld id="{742DE98C-6396-419E-836B-E732E6570BDC}" type="datetime8">
              <a:rPr lang="he-IL" smtClean="0">
                <a:solidFill>
                  <a:prstClr val="black">
                    <a:tint val="75000"/>
                  </a:prstClr>
                </a:solidFill>
              </a:rPr>
              <a:pPr/>
              <a:t>03 מאי 20</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lvl1pPr>
              <a:defRPr>
                <a:latin typeface="Gisha" panose="020B0502040204020203" pitchFamily="34" charset="-79"/>
                <a:cs typeface="Gisha" panose="020B0502040204020203" pitchFamily="34" charset="-79"/>
              </a:defRPr>
            </a:lvl1p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lvl1pPr>
              <a:defRPr>
                <a:latin typeface="Gisha" panose="020B0502040204020203" pitchFamily="34" charset="-79"/>
                <a:cs typeface="Gisha" panose="020B0502040204020203" pitchFamily="34" charset="-79"/>
              </a:defRPr>
            </a:lvl1pPr>
          </a:lstStyle>
          <a:p>
            <a:fld id="{811542B1-998D-488D-83A8-8C19A558B370}"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516358016"/>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שני תכנים">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447800"/>
            <a:ext cx="9144000" cy="5410200"/>
          </a:xfrm>
        </p:spPr>
        <p:txBody>
          <a:bodyPr/>
          <a:lstStyle>
            <a:lvl1pPr>
              <a:defRPr>
                <a:latin typeface="Gisha" panose="020B0502040204020203" pitchFamily="34" charset="-79"/>
                <a:cs typeface="Gisha" panose="020B0502040204020203" pitchFamily="34" charset="-79"/>
              </a:defRPr>
            </a:lvl1pPr>
          </a:lstStyle>
          <a:p>
            <a:endParaRPr lang="he-IL" dirty="0"/>
          </a:p>
        </p:txBody>
      </p:sp>
      <p:sp>
        <p:nvSpPr>
          <p:cNvPr id="4" name="Content Placeholder 3"/>
          <p:cNvSpPr>
            <a:spLocks noGrp="1"/>
          </p:cNvSpPr>
          <p:nvPr>
            <p:ph sz="half" idx="2"/>
          </p:nvPr>
        </p:nvSpPr>
        <p:spPr>
          <a:xfrm>
            <a:off x="4648200" y="1917192"/>
            <a:ext cx="4038600" cy="4407408"/>
          </a:xfrm>
        </p:spPr>
        <p:txBody>
          <a:bodyPr/>
          <a:lstStyle>
            <a:lvl1pPr>
              <a:defRPr sz="2800">
                <a:latin typeface="Gisha" panose="020B0502040204020203" pitchFamily="34" charset="-79"/>
                <a:cs typeface="Gisha" panose="020B0502040204020203" pitchFamily="34" charset="-79"/>
              </a:defRPr>
            </a:lvl1pPr>
            <a:lvl2pPr>
              <a:defRPr sz="2400">
                <a:latin typeface="Gisha" panose="020B0502040204020203" pitchFamily="34" charset="-79"/>
                <a:cs typeface="Gisha" panose="020B0502040204020203" pitchFamily="34" charset="-79"/>
              </a:defRPr>
            </a:lvl2pPr>
            <a:lvl3pPr>
              <a:defRPr sz="2000">
                <a:latin typeface="Gisha" panose="020B0502040204020203" pitchFamily="34" charset="-79"/>
                <a:cs typeface="Gisha" panose="020B0502040204020203" pitchFamily="34" charset="-79"/>
              </a:defRPr>
            </a:lvl3pPr>
            <a:lvl4pPr>
              <a:defRPr sz="1800">
                <a:latin typeface="Gisha" panose="020B0502040204020203" pitchFamily="34" charset="-79"/>
                <a:cs typeface="Gisha" panose="020B0502040204020203" pitchFamily="34" charset="-79"/>
              </a:defRPr>
            </a:lvl4pPr>
            <a:lvl5pPr>
              <a:defRPr sz="1800">
                <a:latin typeface="Gisha" panose="020B0502040204020203" pitchFamily="34" charset="-79"/>
                <a:cs typeface="Gisha" panose="020B0502040204020203" pitchFamily="34" charset="-79"/>
              </a:defRPr>
            </a:lvl5pPr>
            <a:lvl6pPr>
              <a:defRPr sz="1800"/>
            </a:lvl6pPr>
            <a:lvl7pPr>
              <a:defRPr sz="1800"/>
            </a:lvl7pPr>
            <a:lvl8pPr>
              <a:defRPr sz="1800"/>
            </a:lvl8pPr>
            <a:lvl9pPr>
              <a:defRPr sz="1800"/>
            </a:lvl9p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endParaRPr lang="en-US" dirty="0"/>
          </a:p>
        </p:txBody>
      </p:sp>
      <p:sp>
        <p:nvSpPr>
          <p:cNvPr id="8" name="Title 7"/>
          <p:cNvSpPr>
            <a:spLocks noGrp="1"/>
          </p:cNvSpPr>
          <p:nvPr>
            <p:ph type="title"/>
          </p:nvPr>
        </p:nvSpPr>
        <p:spPr>
          <a:xfrm>
            <a:off x="2606618" y="186904"/>
            <a:ext cx="6308782" cy="1054394"/>
          </a:xfrm>
        </p:spPr>
        <p:txBody>
          <a:bodyPr/>
          <a:lstStyle>
            <a:lvl1pPr>
              <a:defRPr sz="3600">
                <a:latin typeface="Gisha" panose="020B0502040204020203" pitchFamily="34" charset="-79"/>
                <a:cs typeface="Gisha" panose="020B0502040204020203" pitchFamily="34" charset="-79"/>
              </a:defRPr>
            </a:lvl1pPr>
          </a:lstStyle>
          <a:p>
            <a:r>
              <a:rPr lang="he-IL" dirty="0"/>
              <a:t>לחץ כדי לערוך סגנון כותרת של תבנית בסיס</a:t>
            </a:r>
            <a:endParaRPr lang="en-US" dirty="0"/>
          </a:p>
        </p:txBody>
      </p:sp>
      <p:sp>
        <p:nvSpPr>
          <p:cNvPr id="9" name="Slide Number Placeholder 5"/>
          <p:cNvSpPr>
            <a:spLocks noGrp="1"/>
          </p:cNvSpPr>
          <p:nvPr>
            <p:ph type="sldNum" sz="quarter" idx="4"/>
          </p:nvPr>
        </p:nvSpPr>
        <p:spPr>
          <a:xfrm>
            <a:off x="152400" y="147119"/>
            <a:ext cx="582966" cy="274320"/>
          </a:xfrm>
          <a:prstGeom prst="rect">
            <a:avLst/>
          </a:prstGeom>
          <a:ln w="19050">
            <a:noFill/>
          </a:ln>
        </p:spPr>
        <p:txBody>
          <a:bodyPr vert="horz" lIns="91440" tIns="45720" rIns="91440" bIns="45720" rtlCol="0" anchor="ctr"/>
          <a:lstStyle>
            <a:lvl1pPr algn="ctr">
              <a:defRPr sz="1100">
                <a:solidFill>
                  <a:schemeClr val="bg1"/>
                </a:solidFill>
                <a:latin typeface="Gisha" panose="020B0502040204020203" pitchFamily="34" charset="-79"/>
                <a:cs typeface="Gisha" panose="020B0502040204020203" pitchFamily="34" charset="-79"/>
              </a:defRPr>
            </a:lvl1pPr>
          </a:lstStyle>
          <a:p>
            <a:fld id="{D1B887D3-9D3D-4040-B1B4-23DC070FC784}" type="slidenum">
              <a:rPr lang="en-US" smtClean="0"/>
              <a:pPr/>
              <a:t>‹#›</a:t>
            </a:fld>
            <a:endParaRPr lang="en-US" dirty="0"/>
          </a:p>
        </p:txBody>
      </p:sp>
      <p:sp>
        <p:nvSpPr>
          <p:cNvPr id="3" name="Content Placeholder 2"/>
          <p:cNvSpPr>
            <a:spLocks noGrp="1"/>
          </p:cNvSpPr>
          <p:nvPr>
            <p:ph sz="half" idx="1"/>
          </p:nvPr>
        </p:nvSpPr>
        <p:spPr>
          <a:xfrm>
            <a:off x="457200" y="1917192"/>
            <a:ext cx="4038600" cy="4407408"/>
          </a:xfrm>
          <a:prstGeom prst="roundRect">
            <a:avLst>
              <a:gd name="adj" fmla="val 12822"/>
            </a:avLst>
          </a:prstGeom>
          <a:solidFill>
            <a:schemeClr val="accent2">
              <a:alpha val="58000"/>
            </a:schemeClr>
          </a:solidFill>
        </p:spPr>
        <p:txBody>
          <a:bodyPr/>
          <a:lstStyle>
            <a:lvl1pPr marL="45720" indent="0" algn="ctr">
              <a:buNone/>
              <a:defRPr sz="2800">
                <a:solidFill>
                  <a:schemeClr val="bg1"/>
                </a:solidFill>
                <a:latin typeface="Gisha" panose="020B0502040204020203" pitchFamily="34" charset="-79"/>
                <a:cs typeface="Gisha" panose="020B0502040204020203" pitchFamily="34" charset="-79"/>
              </a:defRPr>
            </a:lvl1pPr>
            <a:lvl2pPr>
              <a:defRPr sz="2400">
                <a:latin typeface="Gisha" panose="020B0502040204020203" pitchFamily="34" charset="-79"/>
                <a:cs typeface="Gisha" panose="020B0502040204020203" pitchFamily="34" charset="-79"/>
              </a:defRPr>
            </a:lvl2pPr>
            <a:lvl3pPr>
              <a:defRPr sz="2000">
                <a:latin typeface="Gisha" panose="020B0502040204020203" pitchFamily="34" charset="-79"/>
                <a:cs typeface="Gisha" panose="020B0502040204020203" pitchFamily="34" charset="-79"/>
              </a:defRPr>
            </a:lvl3pPr>
            <a:lvl4pPr>
              <a:defRPr sz="1800">
                <a:latin typeface="Gisha" panose="020B0502040204020203" pitchFamily="34" charset="-79"/>
                <a:cs typeface="Gisha" panose="020B0502040204020203" pitchFamily="34" charset="-79"/>
              </a:defRPr>
            </a:lvl4pPr>
            <a:lvl5pPr>
              <a:defRPr sz="1800">
                <a:latin typeface="Gisha" panose="020B0502040204020203" pitchFamily="34" charset="-79"/>
                <a:cs typeface="Gisha" panose="020B0502040204020203" pitchFamily="34" charset="-79"/>
              </a:defRPr>
            </a:lvl5pPr>
            <a:lvl6pPr>
              <a:defRPr sz="1800"/>
            </a:lvl6pPr>
            <a:lvl7pPr>
              <a:defRPr sz="1800"/>
            </a:lvl7pPr>
            <a:lvl8pPr>
              <a:defRPr sz="1800"/>
            </a:lvl8pPr>
            <a:lvl9pPr>
              <a:defRPr sz="1800"/>
            </a:lvl9p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endParaRPr lang="en-US" dirty="0"/>
          </a:p>
        </p:txBody>
      </p:sp>
    </p:spTree>
    <p:extLst>
      <p:ext uri="{BB962C8B-B14F-4D97-AF65-F5344CB8AC3E}">
        <p14:creationId xmlns:p14="http://schemas.microsoft.com/office/powerpoint/2010/main" val="2166599539"/>
      </p:ext>
    </p:extLst>
  </p:cSld>
  <p:clrMapOvr>
    <a:masterClrMapping/>
  </p:clrMapOvr>
  <p:transition spd="slow">
    <p:randomBar dir="vert"/>
  </p:transition>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3_כותרת ותוכן">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lgn="r" rtl="1">
              <a:defRPr sz="2400">
                <a:latin typeface="Gisha" panose="020B0502040204020203" pitchFamily="34" charset="-79"/>
                <a:cs typeface="Gisha" panose="020B0502040204020203" pitchFamily="34" charset="-79"/>
              </a:defRPr>
            </a:lvl1pPr>
            <a:lvl2pPr algn="r" rtl="1">
              <a:defRPr sz="2000">
                <a:latin typeface="Gisha" panose="020B0502040204020203" pitchFamily="34" charset="-79"/>
                <a:cs typeface="Gisha" panose="020B0502040204020203" pitchFamily="34" charset="-79"/>
              </a:defRPr>
            </a:lvl2pPr>
            <a:lvl3pPr algn="r" rtl="1">
              <a:defRPr sz="1800">
                <a:latin typeface="Gisha" panose="020B0502040204020203" pitchFamily="34" charset="-79"/>
                <a:cs typeface="Gisha" panose="020B0502040204020203" pitchFamily="34" charset="-79"/>
              </a:defRPr>
            </a:lvl3pPr>
            <a:lvl4pPr algn="r" rtl="1">
              <a:defRPr sz="1600">
                <a:latin typeface="Gisha" panose="020B0502040204020203" pitchFamily="34" charset="-79"/>
                <a:cs typeface="Gisha" panose="020B0502040204020203" pitchFamily="34" charset="-79"/>
              </a:defRPr>
            </a:lvl4pPr>
            <a:lvl5pPr algn="r" rtl="1">
              <a:defRPr sz="1400">
                <a:latin typeface="Gisha" panose="020B0502040204020203" pitchFamily="34" charset="-79"/>
                <a:cs typeface="Gisha" panose="020B0502040204020203" pitchFamily="34"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Gisha" panose="020B0502040204020203" pitchFamily="34" charset="-79"/>
                <a:cs typeface="Gisha" panose="020B0502040204020203" pitchFamily="34" charset="-79"/>
              </a:defRPr>
            </a:lvl1pPr>
          </a:lstStyle>
          <a:p>
            <a:fld id="{81175B64-4413-471C-9321-267EBB6BB5B9}" type="datetimeFigureOut">
              <a:rPr lang="en-US" smtClean="0"/>
              <a:t>5/3/2020</a:t>
            </a:fld>
            <a:endParaRPr lang="en-US"/>
          </a:p>
        </p:txBody>
      </p:sp>
      <p:sp>
        <p:nvSpPr>
          <p:cNvPr id="5" name="Footer Placeholder 4"/>
          <p:cNvSpPr>
            <a:spLocks noGrp="1"/>
          </p:cNvSpPr>
          <p:nvPr>
            <p:ph type="ftr" sz="quarter" idx="11"/>
          </p:nvPr>
        </p:nvSpPr>
        <p:spPr/>
        <p:txBody>
          <a:bodyPr/>
          <a:lstStyle>
            <a:lvl1pPr>
              <a:defRPr>
                <a:latin typeface="Gisha" panose="020B0502040204020203" pitchFamily="34" charset="-79"/>
                <a:cs typeface="Gisha" panose="020B0502040204020203" pitchFamily="34" charset="-79"/>
              </a:defRPr>
            </a:lvl1pPr>
          </a:lstStyle>
          <a:p>
            <a:endParaRPr lang="en-US"/>
          </a:p>
        </p:txBody>
      </p:sp>
      <p:sp>
        <p:nvSpPr>
          <p:cNvPr id="6" name="Slide Number Placeholder 5"/>
          <p:cNvSpPr>
            <a:spLocks noGrp="1"/>
          </p:cNvSpPr>
          <p:nvPr>
            <p:ph type="sldNum" sz="quarter" idx="12"/>
          </p:nvPr>
        </p:nvSpPr>
        <p:spPr/>
        <p:txBody>
          <a:bodyPr/>
          <a:lstStyle>
            <a:lvl1pPr>
              <a:defRPr>
                <a:latin typeface="Gisha" panose="020B0502040204020203" pitchFamily="34" charset="-79"/>
                <a:cs typeface="Gisha" panose="020B0502040204020203" pitchFamily="34" charset="-79"/>
              </a:defRPr>
            </a:lvl1pPr>
          </a:lstStyle>
          <a:p>
            <a:fld id="{E356285D-0A27-4122-BC58-94467BFCC504}" type="slidenum">
              <a:rPr lang="en-US" smtClean="0"/>
              <a:t>‹#›</a:t>
            </a:fld>
            <a:endParaRPr lang="en-US"/>
          </a:p>
        </p:txBody>
      </p:sp>
      <p:sp>
        <p:nvSpPr>
          <p:cNvPr id="7" name="Title 6"/>
          <p:cNvSpPr>
            <a:spLocks noGrp="1"/>
          </p:cNvSpPr>
          <p:nvPr>
            <p:ph type="title"/>
          </p:nvPr>
        </p:nvSpPr>
        <p:spPr>
          <a:xfrm>
            <a:off x="2819400" y="289910"/>
            <a:ext cx="6019800" cy="1054394"/>
          </a:xfrm>
        </p:spPr>
        <p:txBody>
          <a:bodyPr/>
          <a:lstStyle>
            <a:lvl1pPr algn="r">
              <a:defRPr sz="3600" b="1">
                <a:latin typeface="Gisha" panose="020B0502040204020203" pitchFamily="34" charset="-79"/>
                <a:cs typeface="Gisha" panose="020B0502040204020203" pitchFamily="34" charset="-79"/>
              </a:defRPr>
            </a:lvl1pPr>
          </a:lstStyle>
          <a:p>
            <a:r>
              <a:rPr lang="en-US"/>
              <a:t>Click to edit Master title style</a:t>
            </a:r>
            <a:endParaRPr lang="en-US" dirty="0"/>
          </a:p>
        </p:txBody>
      </p:sp>
    </p:spTree>
    <p:extLst>
      <p:ext uri="{BB962C8B-B14F-4D97-AF65-F5344CB8AC3E}">
        <p14:creationId xmlns:p14="http://schemas.microsoft.com/office/powerpoint/2010/main" val="9978272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ריק">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6629400" y="4473000"/>
            <a:ext cx="1828800" cy="271244"/>
          </a:xfrm>
        </p:spPr>
        <p:txBody>
          <a:bodyPr anchor="ctr">
            <a:normAutofit/>
          </a:bodyPr>
          <a:lstStyle>
            <a:lvl1pPr marL="0" indent="0" algn="l">
              <a:buNone/>
              <a:defRPr sz="1600" b="1">
                <a:solidFill>
                  <a:srgbClr val="FFFFFF"/>
                </a:solidFill>
                <a:latin typeface="Gisha" panose="020B0502040204020203" pitchFamily="34" charset="-79"/>
                <a:cs typeface="Gisha" panose="020B0502040204020203" pitchFamily="34"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fld id="{26B30E6D-FC44-4893-BE83-EC4C5739B63A}" type="datetime13">
              <a:rPr lang="he-IL" smtClean="0"/>
              <a:t>03.05.2020</a:t>
            </a:fld>
            <a:endParaRPr lang="he-IL" dirty="0"/>
          </a:p>
        </p:txBody>
      </p:sp>
      <p:sp>
        <p:nvSpPr>
          <p:cNvPr id="7" name="Title 12"/>
          <p:cNvSpPr>
            <a:spLocks noGrp="1"/>
          </p:cNvSpPr>
          <p:nvPr>
            <p:ph type="title" hasCustomPrompt="1"/>
          </p:nvPr>
        </p:nvSpPr>
        <p:spPr>
          <a:xfrm>
            <a:off x="0" y="2438400"/>
            <a:ext cx="6324600" cy="1828800"/>
          </a:xfrm>
          <a:solidFill>
            <a:schemeClr val="bg2">
              <a:lumMod val="50000"/>
              <a:alpha val="49000"/>
            </a:schemeClr>
          </a:solidFill>
        </p:spPr>
        <p:txBody>
          <a:bodyPr/>
          <a:lstStyle>
            <a:lvl1pPr algn="r">
              <a:defRPr sz="4400" spc="150" baseline="0">
                <a:latin typeface="Gisha" panose="020B0502040204020203" pitchFamily="34" charset="-79"/>
                <a:cs typeface="Gisha" panose="020B0502040204020203" pitchFamily="34" charset="-79"/>
              </a:defRPr>
            </a:lvl1pPr>
          </a:lstStyle>
          <a:p>
            <a:r>
              <a:rPr lang="he-IL" dirty="0"/>
              <a:t>[שם ההרצאה]</a:t>
            </a:r>
            <a:endParaRPr lang="en-US" dirty="0"/>
          </a:p>
        </p:txBody>
      </p:sp>
      <p:sp>
        <p:nvSpPr>
          <p:cNvPr id="2" name="מציין מיקום של תאריך 1"/>
          <p:cNvSpPr>
            <a:spLocks noGrp="1"/>
          </p:cNvSpPr>
          <p:nvPr>
            <p:ph type="dt" sz="half" idx="10"/>
          </p:nvPr>
        </p:nvSpPr>
        <p:spPr>
          <a:xfrm>
            <a:off x="6635010" y="4754880"/>
            <a:ext cx="2133600" cy="274320"/>
          </a:xfrm>
        </p:spPr>
        <p:txBody>
          <a:bodyPr/>
          <a:lstStyle>
            <a:lvl1pPr>
              <a:defRPr sz="1400" b="1">
                <a:solidFill>
                  <a:schemeClr val="bg1"/>
                </a:solidFill>
                <a:latin typeface="Gisha" panose="020B0502040204020203" pitchFamily="34" charset="-79"/>
                <a:cs typeface="Gisha" panose="020B0502040204020203" pitchFamily="34" charset="-79"/>
              </a:defRPr>
            </a:lvl1pPr>
          </a:lstStyle>
          <a:p>
            <a:fld id="{81175B64-4413-471C-9321-267EBB6BB5B9}" type="datetimeFigureOut">
              <a:rPr lang="en-US" smtClean="0"/>
              <a:t>5/3/2020</a:t>
            </a:fld>
            <a:endParaRPr lang="en-US"/>
          </a:p>
        </p:txBody>
      </p:sp>
      <p:sp>
        <p:nvSpPr>
          <p:cNvPr id="3" name="מציין מיקום של כותרת תחתונה 2"/>
          <p:cNvSpPr>
            <a:spLocks noGrp="1"/>
          </p:cNvSpPr>
          <p:nvPr>
            <p:ph type="ftr" sz="quarter" idx="11"/>
          </p:nvPr>
        </p:nvSpPr>
        <p:spPr>
          <a:xfrm>
            <a:off x="920010" y="4326570"/>
            <a:ext cx="5410200" cy="507954"/>
          </a:xfrm>
        </p:spPr>
        <p:txBody>
          <a:bodyPr/>
          <a:lstStyle>
            <a:lvl1pPr algn="r" rtl="1">
              <a:defRPr sz="2400">
                <a:solidFill>
                  <a:schemeClr val="bg1"/>
                </a:solidFill>
                <a:latin typeface="Gisha" panose="020B0502040204020203" pitchFamily="34" charset="-79"/>
                <a:cs typeface="Gisha" panose="020B0502040204020203" pitchFamily="34" charset="-79"/>
              </a:defRPr>
            </a:lvl1pPr>
          </a:lstStyle>
          <a:p>
            <a:endParaRPr lang="en-US"/>
          </a:p>
        </p:txBody>
      </p:sp>
      <p:sp>
        <p:nvSpPr>
          <p:cNvPr id="4" name="מציין מיקום של מספר שקופית 3"/>
          <p:cNvSpPr>
            <a:spLocks noGrp="1"/>
          </p:cNvSpPr>
          <p:nvPr>
            <p:ph type="sldNum" sz="quarter" idx="12"/>
          </p:nvPr>
        </p:nvSpPr>
        <p:spPr/>
        <p:txBody>
          <a:bodyPr/>
          <a:lstStyle>
            <a:lvl1pPr>
              <a:defRPr>
                <a:latin typeface="Gisha" panose="020B0502040204020203" pitchFamily="34" charset="-79"/>
                <a:cs typeface="Gisha" panose="020B0502040204020203" pitchFamily="34" charset="-79"/>
              </a:defRPr>
            </a:lvl1pPr>
          </a:lstStyle>
          <a:p>
            <a:fld id="{E356285D-0A27-4122-BC58-94467BFCC504}" type="slidenum">
              <a:rPr lang="en-US" smtClean="0"/>
              <a:t>‹#›</a:t>
            </a:fld>
            <a:endParaRPr lang="en-US"/>
          </a:p>
        </p:txBody>
      </p:sp>
    </p:spTree>
    <p:extLst>
      <p:ext uri="{BB962C8B-B14F-4D97-AF65-F5344CB8AC3E}">
        <p14:creationId xmlns:p14="http://schemas.microsoft.com/office/powerpoint/2010/main" val="2834618684"/>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השוואה">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57201" y="1722438"/>
            <a:ext cx="8229600" cy="639762"/>
          </a:xfrm>
          <a:prstGeom prst="roundRect">
            <a:avLst>
              <a:gd name="adj" fmla="val 35544"/>
            </a:avLst>
          </a:prstGeom>
          <a:solidFill>
            <a:schemeClr val="accent2">
              <a:alpha val="58000"/>
            </a:schemeClr>
          </a:solidFill>
        </p:spPr>
        <p:txBody>
          <a:bodyPr anchor="ctr">
            <a:normAutofit/>
          </a:bodyPr>
          <a:lstStyle>
            <a:lvl1pPr marL="0" indent="0" algn="ctr">
              <a:buNone/>
              <a:defRPr sz="2800" b="0">
                <a:solidFill>
                  <a:schemeClr val="bg1"/>
                </a:solidFill>
                <a:latin typeface="Gisha" panose="020B0502040204020203" pitchFamily="34" charset="-79"/>
                <a:cs typeface="Gisha" panose="020B05020402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1" y="2438399"/>
            <a:ext cx="8229600" cy="3687763"/>
          </a:xfrm>
        </p:spPr>
        <p:txBody>
          <a:bodyPr/>
          <a:lstStyle>
            <a:lvl1pPr>
              <a:defRPr sz="2400">
                <a:latin typeface="Gisha" panose="020B0502040204020203" pitchFamily="34" charset="-79"/>
                <a:cs typeface="Gisha" panose="020B0502040204020203" pitchFamily="34" charset="-79"/>
              </a:defRPr>
            </a:lvl1pPr>
            <a:lvl2pPr>
              <a:defRPr sz="2000">
                <a:latin typeface="Gisha" panose="020B0502040204020203" pitchFamily="34" charset="-79"/>
                <a:cs typeface="Gisha" panose="020B0502040204020203" pitchFamily="34" charset="-79"/>
              </a:defRPr>
            </a:lvl2pPr>
            <a:lvl3pPr>
              <a:defRPr sz="1800">
                <a:latin typeface="Gisha" panose="020B0502040204020203" pitchFamily="34" charset="-79"/>
                <a:cs typeface="Gisha" panose="020B0502040204020203" pitchFamily="34" charset="-79"/>
              </a:defRPr>
            </a:lvl3pPr>
            <a:lvl4pPr>
              <a:defRPr sz="1600">
                <a:latin typeface="Gisha" panose="020B0502040204020203" pitchFamily="34" charset="-79"/>
                <a:cs typeface="Gisha" panose="020B0502040204020203" pitchFamily="34" charset="-79"/>
              </a:defRPr>
            </a:lvl4pPr>
            <a:lvl5pPr>
              <a:defRPr sz="1600">
                <a:latin typeface="Gisha" panose="020B0502040204020203" pitchFamily="34" charset="-79"/>
                <a:cs typeface="Gisha" panose="020B0502040204020203" pitchFamily="34" charset="-79"/>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Gisha" panose="020B0502040204020203" pitchFamily="34" charset="-79"/>
                <a:cs typeface="Gisha" panose="020B0502040204020203" pitchFamily="34" charset="-79"/>
              </a:defRPr>
            </a:lvl1pPr>
          </a:lstStyle>
          <a:p>
            <a:fld id="{81175B64-4413-471C-9321-267EBB6BB5B9}" type="datetimeFigureOut">
              <a:rPr lang="en-US" smtClean="0"/>
              <a:t>5/3/2020</a:t>
            </a:fld>
            <a:endParaRPr lang="en-US"/>
          </a:p>
        </p:txBody>
      </p:sp>
      <p:sp>
        <p:nvSpPr>
          <p:cNvPr id="8" name="Footer Placeholder 7"/>
          <p:cNvSpPr>
            <a:spLocks noGrp="1"/>
          </p:cNvSpPr>
          <p:nvPr>
            <p:ph type="ftr" sz="quarter" idx="11"/>
          </p:nvPr>
        </p:nvSpPr>
        <p:spPr/>
        <p:txBody>
          <a:bodyPr/>
          <a:lstStyle>
            <a:lvl1pPr>
              <a:defRPr>
                <a:latin typeface="Gisha" panose="020B0502040204020203" pitchFamily="34" charset="-79"/>
                <a:cs typeface="Gisha" panose="020B0502040204020203" pitchFamily="34" charset="-79"/>
              </a:defRPr>
            </a:lvl1pPr>
          </a:lstStyle>
          <a:p>
            <a:endParaRPr lang="en-US"/>
          </a:p>
        </p:txBody>
      </p:sp>
      <p:sp>
        <p:nvSpPr>
          <p:cNvPr id="9" name="Slide Number Placeholder 8"/>
          <p:cNvSpPr>
            <a:spLocks noGrp="1"/>
          </p:cNvSpPr>
          <p:nvPr>
            <p:ph type="sldNum" sz="quarter" idx="12"/>
          </p:nvPr>
        </p:nvSpPr>
        <p:spPr/>
        <p:txBody>
          <a:bodyPr/>
          <a:lstStyle>
            <a:lvl1pPr>
              <a:defRPr>
                <a:latin typeface="Gisha" panose="020B0502040204020203" pitchFamily="34" charset="-79"/>
                <a:cs typeface="Gisha" panose="020B0502040204020203" pitchFamily="34" charset="-79"/>
              </a:defRPr>
            </a:lvl1pPr>
          </a:lstStyle>
          <a:p>
            <a:fld id="{E356285D-0A27-4122-BC58-94467BFCC504}" type="slidenum">
              <a:rPr lang="en-US" smtClean="0"/>
              <a:t>‹#›</a:t>
            </a:fld>
            <a:endParaRPr lang="en-US"/>
          </a:p>
        </p:txBody>
      </p:sp>
      <p:sp>
        <p:nvSpPr>
          <p:cNvPr id="10" name="Title 9"/>
          <p:cNvSpPr>
            <a:spLocks noGrp="1"/>
          </p:cNvSpPr>
          <p:nvPr>
            <p:ph type="title"/>
          </p:nvPr>
        </p:nvSpPr>
        <p:spPr>
          <a:xfrm>
            <a:off x="2590800" y="186904"/>
            <a:ext cx="6324600" cy="1054394"/>
          </a:xfrm>
        </p:spPr>
        <p:txBody>
          <a:bodyPr/>
          <a:lstStyle>
            <a:lvl1pPr>
              <a:defRPr sz="3600">
                <a:latin typeface="Gisha" panose="020B0502040204020203" pitchFamily="34" charset="-79"/>
                <a:cs typeface="Gisha" panose="020B0502040204020203" pitchFamily="34" charset="-79"/>
              </a:defRPr>
            </a:lvl1pPr>
          </a:lstStyle>
          <a:p>
            <a:r>
              <a:rPr lang="en-US"/>
              <a:t>Click to edit Master title style</a:t>
            </a:r>
            <a:endParaRPr lang="en-US" dirty="0"/>
          </a:p>
        </p:txBody>
      </p:sp>
    </p:spTree>
    <p:extLst>
      <p:ext uri="{BB962C8B-B14F-4D97-AF65-F5344CB8AC3E}">
        <p14:creationId xmlns:p14="http://schemas.microsoft.com/office/powerpoint/2010/main" val="3739498110"/>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4_כותרת ותוכן">
    <p:spTree>
      <p:nvGrpSpPr>
        <p:cNvPr id="1" name=""/>
        <p:cNvGrpSpPr/>
        <p:nvPr/>
      </p:nvGrpSpPr>
      <p:grpSpPr>
        <a:xfrm>
          <a:off x="0" y="0"/>
          <a:ext cx="0" cy="0"/>
          <a:chOff x="0" y="0"/>
          <a:chExt cx="0" cy="0"/>
        </a:xfrm>
      </p:grpSpPr>
      <p:sp>
        <p:nvSpPr>
          <p:cNvPr id="4" name="מציין מיקום של תאריך 3"/>
          <p:cNvSpPr>
            <a:spLocks noGrp="1"/>
          </p:cNvSpPr>
          <p:nvPr>
            <p:ph type="dt" sz="half" idx="10"/>
          </p:nvPr>
        </p:nvSpPr>
        <p:spPr/>
        <p:txBody>
          <a:bodyPr/>
          <a:lstStyle>
            <a:lvl1pPr>
              <a:defRPr>
                <a:latin typeface="Gisha" panose="020B0502040204020203" pitchFamily="34" charset="-79"/>
                <a:cs typeface="Gisha" panose="020B0502040204020203" pitchFamily="34" charset="-79"/>
              </a:defRPr>
            </a:lvl1pPr>
          </a:lstStyle>
          <a:p>
            <a:fld id="{81175B64-4413-471C-9321-267EBB6BB5B9}" type="datetimeFigureOut">
              <a:rPr lang="en-US" smtClean="0"/>
              <a:t>5/3/2020</a:t>
            </a:fld>
            <a:endParaRPr lang="en-US"/>
          </a:p>
        </p:txBody>
      </p:sp>
      <p:sp>
        <p:nvSpPr>
          <p:cNvPr id="5" name="מציין מיקום של כותרת תחתונה 4"/>
          <p:cNvSpPr>
            <a:spLocks noGrp="1"/>
          </p:cNvSpPr>
          <p:nvPr>
            <p:ph type="ftr" sz="quarter" idx="11"/>
          </p:nvPr>
        </p:nvSpPr>
        <p:spPr/>
        <p:txBody>
          <a:bodyPr/>
          <a:lstStyle>
            <a:lvl1pPr>
              <a:defRPr>
                <a:latin typeface="Gisha" panose="020B0502040204020203" pitchFamily="34" charset="-79"/>
                <a:cs typeface="Gisha" panose="020B0502040204020203" pitchFamily="34" charset="-79"/>
              </a:defRPr>
            </a:lvl1pPr>
          </a:lstStyle>
          <a:p>
            <a:endParaRPr lang="en-US"/>
          </a:p>
        </p:txBody>
      </p:sp>
      <p:sp>
        <p:nvSpPr>
          <p:cNvPr id="6" name="מציין מיקום של מספר שקופית 5"/>
          <p:cNvSpPr>
            <a:spLocks noGrp="1"/>
          </p:cNvSpPr>
          <p:nvPr>
            <p:ph type="sldNum" sz="quarter" idx="12"/>
          </p:nvPr>
        </p:nvSpPr>
        <p:spPr/>
        <p:txBody>
          <a:bodyPr/>
          <a:lstStyle>
            <a:lvl1pPr>
              <a:defRPr>
                <a:latin typeface="Gisha" panose="020B0502040204020203" pitchFamily="34" charset="-79"/>
                <a:cs typeface="Gisha" panose="020B0502040204020203" pitchFamily="34" charset="-79"/>
              </a:defRPr>
            </a:lvl1pPr>
          </a:lstStyle>
          <a:p>
            <a:fld id="{E356285D-0A27-4122-BC58-94467BFCC504}" type="slidenum">
              <a:rPr lang="en-US" smtClean="0"/>
              <a:t>‹#›</a:t>
            </a:fld>
            <a:endParaRPr lang="en-US"/>
          </a:p>
        </p:txBody>
      </p:sp>
    </p:spTree>
    <p:extLst>
      <p:ext uri="{BB962C8B-B14F-4D97-AF65-F5344CB8AC3E}">
        <p14:creationId xmlns:p14="http://schemas.microsoft.com/office/powerpoint/2010/main" val="1975432420"/>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2_ריק">
    <p:bg>
      <p:bgPr>
        <a:solidFill>
          <a:schemeClr val="accent3"/>
        </a:solidFill>
        <a:effectLst/>
      </p:bgPr>
    </p:bg>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6629400" y="4473000"/>
            <a:ext cx="1828800" cy="271244"/>
          </a:xfrm>
        </p:spPr>
        <p:txBody>
          <a:bodyPr anchor="ctr">
            <a:normAutofit/>
          </a:bodyPr>
          <a:lstStyle>
            <a:lvl1pPr marL="0" indent="0" algn="l">
              <a:buNone/>
              <a:defRPr sz="1600" b="1">
                <a:solidFill>
                  <a:srgbClr val="FFFFFF"/>
                </a:solidFill>
                <a:latin typeface="Gisha" panose="020B0502040204020203" pitchFamily="34" charset="-79"/>
                <a:cs typeface="Gisha" panose="020B0502040204020203" pitchFamily="34"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fld id="{26B30E6D-FC44-4893-BE83-EC4C5739B63A}" type="datetime13">
              <a:rPr lang="he-IL" smtClean="0"/>
              <a:t>03.05.2020</a:t>
            </a:fld>
            <a:endParaRPr lang="he-IL" dirty="0"/>
          </a:p>
        </p:txBody>
      </p:sp>
      <p:sp>
        <p:nvSpPr>
          <p:cNvPr id="7" name="Title 12"/>
          <p:cNvSpPr>
            <a:spLocks noGrp="1"/>
          </p:cNvSpPr>
          <p:nvPr>
            <p:ph type="title" hasCustomPrompt="1"/>
          </p:nvPr>
        </p:nvSpPr>
        <p:spPr>
          <a:xfrm>
            <a:off x="0" y="2438400"/>
            <a:ext cx="6324600" cy="1828800"/>
          </a:xfrm>
          <a:solidFill>
            <a:schemeClr val="bg2">
              <a:lumMod val="50000"/>
              <a:alpha val="49000"/>
            </a:schemeClr>
          </a:solidFill>
        </p:spPr>
        <p:txBody>
          <a:bodyPr/>
          <a:lstStyle>
            <a:lvl1pPr algn="r">
              <a:defRPr sz="4400" spc="150" baseline="0">
                <a:latin typeface="Gisha" panose="020B0502040204020203" pitchFamily="34" charset="-79"/>
                <a:cs typeface="Gisha" panose="020B0502040204020203" pitchFamily="34" charset="-79"/>
              </a:defRPr>
            </a:lvl1pPr>
          </a:lstStyle>
          <a:p>
            <a:r>
              <a:rPr lang="he-IL" dirty="0"/>
              <a:t>[שם ההרצאה]</a:t>
            </a:r>
            <a:endParaRPr lang="en-US" dirty="0"/>
          </a:p>
        </p:txBody>
      </p:sp>
      <p:sp>
        <p:nvSpPr>
          <p:cNvPr id="2" name="מציין מיקום של תאריך 1"/>
          <p:cNvSpPr>
            <a:spLocks noGrp="1"/>
          </p:cNvSpPr>
          <p:nvPr>
            <p:ph type="dt" sz="half" idx="10"/>
          </p:nvPr>
        </p:nvSpPr>
        <p:spPr>
          <a:xfrm>
            <a:off x="6635010" y="4754880"/>
            <a:ext cx="2133600" cy="274320"/>
          </a:xfrm>
        </p:spPr>
        <p:txBody>
          <a:bodyPr/>
          <a:lstStyle>
            <a:lvl1pPr>
              <a:defRPr sz="1400" b="1">
                <a:solidFill>
                  <a:schemeClr val="bg1"/>
                </a:solidFill>
                <a:latin typeface="Gisha" panose="020B0502040204020203" pitchFamily="34" charset="-79"/>
                <a:cs typeface="Gisha" panose="020B0502040204020203" pitchFamily="34" charset="-79"/>
              </a:defRPr>
            </a:lvl1pPr>
          </a:lstStyle>
          <a:p>
            <a:fld id="{81175B64-4413-471C-9321-267EBB6BB5B9}" type="datetimeFigureOut">
              <a:rPr lang="en-US" smtClean="0"/>
              <a:t>5/3/2020</a:t>
            </a:fld>
            <a:endParaRPr lang="en-US"/>
          </a:p>
        </p:txBody>
      </p:sp>
      <p:sp>
        <p:nvSpPr>
          <p:cNvPr id="3" name="מציין מיקום של כותרת תחתונה 2"/>
          <p:cNvSpPr>
            <a:spLocks noGrp="1"/>
          </p:cNvSpPr>
          <p:nvPr>
            <p:ph type="ftr" sz="quarter" idx="11"/>
          </p:nvPr>
        </p:nvSpPr>
        <p:spPr>
          <a:xfrm>
            <a:off x="920010" y="4326570"/>
            <a:ext cx="5410200" cy="507954"/>
          </a:xfrm>
        </p:spPr>
        <p:txBody>
          <a:bodyPr/>
          <a:lstStyle>
            <a:lvl1pPr algn="r" rtl="1">
              <a:defRPr sz="2400">
                <a:solidFill>
                  <a:schemeClr val="bg1"/>
                </a:solidFill>
                <a:latin typeface="Gisha" panose="020B0502040204020203" pitchFamily="34" charset="-79"/>
                <a:cs typeface="Gisha" panose="020B0502040204020203" pitchFamily="34" charset="-79"/>
              </a:defRPr>
            </a:lvl1pPr>
          </a:lstStyle>
          <a:p>
            <a:endParaRPr lang="en-US"/>
          </a:p>
        </p:txBody>
      </p:sp>
      <p:sp>
        <p:nvSpPr>
          <p:cNvPr id="4" name="מציין מיקום של מספר שקופית 3"/>
          <p:cNvSpPr>
            <a:spLocks noGrp="1"/>
          </p:cNvSpPr>
          <p:nvPr>
            <p:ph type="sldNum" sz="quarter" idx="12"/>
          </p:nvPr>
        </p:nvSpPr>
        <p:spPr/>
        <p:txBody>
          <a:bodyPr/>
          <a:lstStyle>
            <a:lvl1pPr>
              <a:defRPr>
                <a:latin typeface="Gisha" panose="020B0502040204020203" pitchFamily="34" charset="-79"/>
                <a:cs typeface="Gisha" panose="020B0502040204020203" pitchFamily="34" charset="-79"/>
              </a:defRPr>
            </a:lvl1pPr>
          </a:lstStyle>
          <a:p>
            <a:fld id="{E356285D-0A27-4122-BC58-94467BFCC504}" type="slidenum">
              <a:rPr lang="en-US" smtClean="0"/>
              <a:t>‹#›</a:t>
            </a:fld>
            <a:endParaRPr lang="en-US"/>
          </a:p>
        </p:txBody>
      </p:sp>
    </p:spTree>
    <p:extLst>
      <p:ext uri="{BB962C8B-B14F-4D97-AF65-F5344CB8AC3E}">
        <p14:creationId xmlns:p14="http://schemas.microsoft.com/office/powerpoint/2010/main" val="3354263127"/>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השוואה">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57201" y="1722438"/>
            <a:ext cx="8229600" cy="639762"/>
          </a:xfrm>
          <a:prstGeom prst="roundRect">
            <a:avLst>
              <a:gd name="adj" fmla="val 35544"/>
            </a:avLst>
          </a:prstGeom>
          <a:solidFill>
            <a:schemeClr val="accent2">
              <a:alpha val="58000"/>
            </a:schemeClr>
          </a:solidFill>
        </p:spPr>
        <p:txBody>
          <a:bodyPr anchor="ctr">
            <a:normAutofit/>
          </a:bodyPr>
          <a:lstStyle>
            <a:lvl1pPr marL="0" indent="0" algn="ctr">
              <a:buNone/>
              <a:defRPr sz="2800" b="0">
                <a:solidFill>
                  <a:schemeClr val="bg1"/>
                </a:solidFill>
                <a:latin typeface="Gisha" panose="020B0502040204020203" pitchFamily="34" charset="-79"/>
                <a:cs typeface="Gisha" panose="020B05020402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1" y="2438399"/>
            <a:ext cx="8229600" cy="3687763"/>
          </a:xfrm>
        </p:spPr>
        <p:txBody>
          <a:bodyPr/>
          <a:lstStyle>
            <a:lvl1pPr>
              <a:defRPr sz="2400">
                <a:latin typeface="Gisha" panose="020B0502040204020203" pitchFamily="34" charset="-79"/>
                <a:cs typeface="Gisha" panose="020B0502040204020203" pitchFamily="34" charset="-79"/>
              </a:defRPr>
            </a:lvl1pPr>
            <a:lvl2pPr>
              <a:defRPr sz="2000">
                <a:latin typeface="Gisha" panose="020B0502040204020203" pitchFamily="34" charset="-79"/>
                <a:cs typeface="Gisha" panose="020B0502040204020203" pitchFamily="34" charset="-79"/>
              </a:defRPr>
            </a:lvl2pPr>
            <a:lvl3pPr>
              <a:defRPr sz="1800">
                <a:latin typeface="Gisha" panose="020B0502040204020203" pitchFamily="34" charset="-79"/>
                <a:cs typeface="Gisha" panose="020B0502040204020203" pitchFamily="34" charset="-79"/>
              </a:defRPr>
            </a:lvl3pPr>
            <a:lvl4pPr>
              <a:defRPr sz="1600">
                <a:latin typeface="Gisha" panose="020B0502040204020203" pitchFamily="34" charset="-79"/>
                <a:cs typeface="Gisha" panose="020B0502040204020203" pitchFamily="34" charset="-79"/>
              </a:defRPr>
            </a:lvl4pPr>
            <a:lvl5pPr>
              <a:defRPr sz="1600">
                <a:latin typeface="Gisha" panose="020B0502040204020203" pitchFamily="34" charset="-79"/>
                <a:cs typeface="Gisha" panose="020B0502040204020203" pitchFamily="34" charset="-79"/>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Gisha" panose="020B0502040204020203" pitchFamily="34" charset="-79"/>
                <a:cs typeface="Gisha" panose="020B0502040204020203" pitchFamily="34" charset="-79"/>
              </a:defRPr>
            </a:lvl1pPr>
          </a:lstStyle>
          <a:p>
            <a:fld id="{81175B64-4413-471C-9321-267EBB6BB5B9}" type="datetimeFigureOut">
              <a:rPr lang="en-US" smtClean="0"/>
              <a:t>5/3/2020</a:t>
            </a:fld>
            <a:endParaRPr lang="en-US"/>
          </a:p>
        </p:txBody>
      </p:sp>
      <p:sp>
        <p:nvSpPr>
          <p:cNvPr id="8" name="Footer Placeholder 7"/>
          <p:cNvSpPr>
            <a:spLocks noGrp="1"/>
          </p:cNvSpPr>
          <p:nvPr>
            <p:ph type="ftr" sz="quarter" idx="11"/>
          </p:nvPr>
        </p:nvSpPr>
        <p:spPr/>
        <p:txBody>
          <a:bodyPr/>
          <a:lstStyle>
            <a:lvl1pPr>
              <a:defRPr>
                <a:latin typeface="Gisha" panose="020B0502040204020203" pitchFamily="34" charset="-79"/>
                <a:cs typeface="Gisha" panose="020B0502040204020203" pitchFamily="34" charset="-79"/>
              </a:defRPr>
            </a:lvl1pPr>
          </a:lstStyle>
          <a:p>
            <a:endParaRPr lang="en-US"/>
          </a:p>
        </p:txBody>
      </p:sp>
      <p:sp>
        <p:nvSpPr>
          <p:cNvPr id="9" name="Slide Number Placeholder 8"/>
          <p:cNvSpPr>
            <a:spLocks noGrp="1"/>
          </p:cNvSpPr>
          <p:nvPr>
            <p:ph type="sldNum" sz="quarter" idx="12"/>
          </p:nvPr>
        </p:nvSpPr>
        <p:spPr/>
        <p:txBody>
          <a:bodyPr/>
          <a:lstStyle>
            <a:lvl1pPr>
              <a:defRPr>
                <a:latin typeface="Gisha" panose="020B0502040204020203" pitchFamily="34" charset="-79"/>
                <a:cs typeface="Gisha" panose="020B0502040204020203" pitchFamily="34" charset="-79"/>
              </a:defRPr>
            </a:lvl1pPr>
          </a:lstStyle>
          <a:p>
            <a:fld id="{E356285D-0A27-4122-BC58-94467BFCC504}" type="slidenum">
              <a:rPr lang="en-US" smtClean="0"/>
              <a:t>‹#›</a:t>
            </a:fld>
            <a:endParaRPr lang="en-US"/>
          </a:p>
        </p:txBody>
      </p:sp>
      <p:sp>
        <p:nvSpPr>
          <p:cNvPr id="10" name="Title 9"/>
          <p:cNvSpPr>
            <a:spLocks noGrp="1"/>
          </p:cNvSpPr>
          <p:nvPr>
            <p:ph type="title"/>
          </p:nvPr>
        </p:nvSpPr>
        <p:spPr>
          <a:xfrm>
            <a:off x="2590800" y="186904"/>
            <a:ext cx="6324600" cy="1054394"/>
          </a:xfrm>
        </p:spPr>
        <p:txBody>
          <a:bodyPr/>
          <a:lstStyle>
            <a:lvl1pPr>
              <a:defRPr sz="3600">
                <a:latin typeface="Gisha" panose="020B0502040204020203" pitchFamily="34" charset="-79"/>
                <a:cs typeface="Gisha" panose="020B0502040204020203" pitchFamily="34" charset="-79"/>
              </a:defRPr>
            </a:lvl1pPr>
          </a:lstStyle>
          <a:p>
            <a:r>
              <a:rPr lang="en-US"/>
              <a:t>Click to edit Master title style</a:t>
            </a:r>
            <a:endParaRPr lang="en-US" dirty="0"/>
          </a:p>
        </p:txBody>
      </p:sp>
    </p:spTree>
    <p:extLst>
      <p:ext uri="{BB962C8B-B14F-4D97-AF65-F5344CB8AC3E}">
        <p14:creationId xmlns:p14="http://schemas.microsoft.com/office/powerpoint/2010/main" val="1694390380"/>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5_כותרת ותוכן">
    <p:spTree>
      <p:nvGrpSpPr>
        <p:cNvPr id="1" name=""/>
        <p:cNvGrpSpPr/>
        <p:nvPr/>
      </p:nvGrpSpPr>
      <p:grpSpPr>
        <a:xfrm>
          <a:off x="0" y="0"/>
          <a:ext cx="0" cy="0"/>
          <a:chOff x="0" y="0"/>
          <a:chExt cx="0" cy="0"/>
        </a:xfrm>
      </p:grpSpPr>
      <p:sp>
        <p:nvSpPr>
          <p:cNvPr id="4" name="מציין מיקום של תאריך 3"/>
          <p:cNvSpPr>
            <a:spLocks noGrp="1"/>
          </p:cNvSpPr>
          <p:nvPr>
            <p:ph type="dt" sz="half" idx="10"/>
          </p:nvPr>
        </p:nvSpPr>
        <p:spPr/>
        <p:txBody>
          <a:bodyPr/>
          <a:lstStyle>
            <a:lvl1pPr>
              <a:defRPr>
                <a:latin typeface="Gisha" panose="020B0502040204020203" pitchFamily="34" charset="-79"/>
                <a:cs typeface="Gisha" panose="020B0502040204020203" pitchFamily="34" charset="-79"/>
              </a:defRPr>
            </a:lvl1pPr>
          </a:lstStyle>
          <a:p>
            <a:fld id="{81175B64-4413-471C-9321-267EBB6BB5B9}" type="datetimeFigureOut">
              <a:rPr lang="en-US" smtClean="0"/>
              <a:t>5/3/2020</a:t>
            </a:fld>
            <a:endParaRPr lang="en-US"/>
          </a:p>
        </p:txBody>
      </p:sp>
      <p:sp>
        <p:nvSpPr>
          <p:cNvPr id="5" name="מציין מיקום של כותרת תחתונה 4"/>
          <p:cNvSpPr>
            <a:spLocks noGrp="1"/>
          </p:cNvSpPr>
          <p:nvPr>
            <p:ph type="ftr" sz="quarter" idx="11"/>
          </p:nvPr>
        </p:nvSpPr>
        <p:spPr/>
        <p:txBody>
          <a:bodyPr/>
          <a:lstStyle>
            <a:lvl1pPr>
              <a:defRPr>
                <a:latin typeface="Gisha" panose="020B0502040204020203" pitchFamily="34" charset="-79"/>
                <a:cs typeface="Gisha" panose="020B0502040204020203" pitchFamily="34" charset="-79"/>
              </a:defRPr>
            </a:lvl1pPr>
          </a:lstStyle>
          <a:p>
            <a:endParaRPr lang="en-US"/>
          </a:p>
        </p:txBody>
      </p:sp>
      <p:sp>
        <p:nvSpPr>
          <p:cNvPr id="6" name="מציין מיקום של מספר שקופית 5"/>
          <p:cNvSpPr>
            <a:spLocks noGrp="1"/>
          </p:cNvSpPr>
          <p:nvPr>
            <p:ph type="sldNum" sz="quarter" idx="12"/>
          </p:nvPr>
        </p:nvSpPr>
        <p:spPr/>
        <p:txBody>
          <a:bodyPr/>
          <a:lstStyle>
            <a:lvl1pPr>
              <a:defRPr>
                <a:latin typeface="Gisha" panose="020B0502040204020203" pitchFamily="34" charset="-79"/>
                <a:cs typeface="Gisha" panose="020B0502040204020203" pitchFamily="34" charset="-79"/>
              </a:defRPr>
            </a:lvl1pPr>
          </a:lstStyle>
          <a:p>
            <a:fld id="{E356285D-0A27-4122-BC58-94467BFCC504}" type="slidenum">
              <a:rPr lang="en-US" smtClean="0"/>
              <a:t>‹#›</a:t>
            </a:fld>
            <a:endParaRPr lang="en-US"/>
          </a:p>
        </p:txBody>
      </p:sp>
    </p:spTree>
    <p:extLst>
      <p:ext uri="{BB962C8B-B14F-4D97-AF65-F5344CB8AC3E}">
        <p14:creationId xmlns:p14="http://schemas.microsoft.com/office/powerpoint/2010/main" val="688304024"/>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_כותרת ותוכן">
    <p:spTree>
      <p:nvGrpSpPr>
        <p:cNvPr id="1" name=""/>
        <p:cNvGrpSpPr/>
        <p:nvPr/>
      </p:nvGrpSpPr>
      <p:grpSpPr>
        <a:xfrm>
          <a:off x="0" y="0"/>
          <a:ext cx="0" cy="0"/>
          <a:chOff x="0" y="0"/>
          <a:chExt cx="0" cy="0"/>
        </a:xfrm>
      </p:grpSpPr>
      <p:sp>
        <p:nvSpPr>
          <p:cNvPr id="4" name="מציין מיקום של תאריך 3"/>
          <p:cNvSpPr>
            <a:spLocks noGrp="1"/>
          </p:cNvSpPr>
          <p:nvPr>
            <p:ph type="dt" sz="half" idx="10"/>
          </p:nvPr>
        </p:nvSpPr>
        <p:spPr/>
        <p:txBody>
          <a:bodyPr/>
          <a:lstStyle/>
          <a:p>
            <a:fld id="{742DE98C-6396-419E-836B-E732E6570BDC}" type="datetime8">
              <a:rPr lang="he-IL" smtClean="0">
                <a:solidFill>
                  <a:prstClr val="black">
                    <a:tint val="75000"/>
                  </a:prstClr>
                </a:solidFill>
              </a:rPr>
              <a:pPr/>
              <a:t>03 מאי 20</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811542B1-998D-488D-83A8-8C19A558B370}"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047354763"/>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_כותרת ותוכן">
    <p:spTree>
      <p:nvGrpSpPr>
        <p:cNvPr id="1" name=""/>
        <p:cNvGrpSpPr/>
        <p:nvPr/>
      </p:nvGrpSpPr>
      <p:grpSpPr>
        <a:xfrm>
          <a:off x="0" y="0"/>
          <a:ext cx="0" cy="0"/>
          <a:chOff x="0" y="0"/>
          <a:chExt cx="0" cy="0"/>
        </a:xfrm>
      </p:grpSpPr>
      <p:sp>
        <p:nvSpPr>
          <p:cNvPr id="4" name="מציין מיקום של תאריך 3"/>
          <p:cNvSpPr>
            <a:spLocks noGrp="1"/>
          </p:cNvSpPr>
          <p:nvPr>
            <p:ph type="dt" sz="half" idx="10"/>
          </p:nvPr>
        </p:nvSpPr>
        <p:spPr/>
        <p:txBody>
          <a:bodyPr/>
          <a:lstStyle/>
          <a:p>
            <a:fld id="{742DE98C-6396-419E-836B-E732E6570BDC}" type="datetime8">
              <a:rPr lang="he-IL" smtClean="0">
                <a:solidFill>
                  <a:prstClr val="black">
                    <a:tint val="75000"/>
                  </a:prstClr>
                </a:solidFill>
              </a:rPr>
              <a:pPr/>
              <a:t>03 מאי 20</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811542B1-998D-488D-83A8-8C19A558B370}"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286229515"/>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8_כותרת ותוכן">
    <p:spTree>
      <p:nvGrpSpPr>
        <p:cNvPr id="1" name=""/>
        <p:cNvGrpSpPr/>
        <p:nvPr/>
      </p:nvGrpSpPr>
      <p:grpSpPr>
        <a:xfrm>
          <a:off x="0" y="0"/>
          <a:ext cx="0" cy="0"/>
          <a:chOff x="0" y="0"/>
          <a:chExt cx="0" cy="0"/>
        </a:xfrm>
      </p:grpSpPr>
      <p:sp>
        <p:nvSpPr>
          <p:cNvPr id="4" name="מציין מיקום של תאריך 3"/>
          <p:cNvSpPr>
            <a:spLocks noGrp="1"/>
          </p:cNvSpPr>
          <p:nvPr>
            <p:ph type="dt" sz="half" idx="10"/>
          </p:nvPr>
        </p:nvSpPr>
        <p:spPr/>
        <p:txBody>
          <a:bodyPr/>
          <a:lstStyle/>
          <a:p>
            <a:fld id="{742DE98C-6396-419E-836B-E732E6570BDC}" type="datetime8">
              <a:rPr lang="he-IL" smtClean="0">
                <a:solidFill>
                  <a:prstClr val="black">
                    <a:tint val="75000"/>
                  </a:prstClr>
                </a:solidFill>
              </a:rPr>
              <a:pPr/>
              <a:t>03 מאי 20</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811542B1-998D-488D-83A8-8C19A558B370}"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06192700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השוואה">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57201" y="1722438"/>
            <a:ext cx="8229600" cy="639762"/>
          </a:xfrm>
          <a:prstGeom prst="roundRect">
            <a:avLst>
              <a:gd name="adj" fmla="val 35544"/>
            </a:avLst>
          </a:prstGeom>
          <a:solidFill>
            <a:schemeClr val="accent2">
              <a:alpha val="58000"/>
            </a:schemeClr>
          </a:solidFill>
        </p:spPr>
        <p:txBody>
          <a:bodyPr anchor="ctr">
            <a:normAutofit/>
          </a:bodyPr>
          <a:lstStyle>
            <a:lvl1pPr marL="0" indent="0" algn="ctr">
              <a:buNone/>
              <a:defRPr sz="2800" b="0">
                <a:solidFill>
                  <a:schemeClr val="bg1"/>
                </a:solidFill>
                <a:latin typeface="Gisha" panose="020B0502040204020203" pitchFamily="34" charset="-79"/>
                <a:cs typeface="Gisha" panose="020B05020402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סגנונות טקסט של תבנית בסיס</a:t>
            </a:r>
          </a:p>
        </p:txBody>
      </p:sp>
      <p:sp>
        <p:nvSpPr>
          <p:cNvPr id="6" name="Content Placeholder 5"/>
          <p:cNvSpPr>
            <a:spLocks noGrp="1"/>
          </p:cNvSpPr>
          <p:nvPr>
            <p:ph sz="quarter" idx="4"/>
          </p:nvPr>
        </p:nvSpPr>
        <p:spPr>
          <a:xfrm>
            <a:off x="457201" y="2438399"/>
            <a:ext cx="8229600" cy="3687763"/>
          </a:xfrm>
        </p:spPr>
        <p:txBody>
          <a:bodyPr/>
          <a:lstStyle>
            <a:lvl1pPr>
              <a:defRPr sz="2400">
                <a:latin typeface="Gisha" panose="020B0502040204020203" pitchFamily="34" charset="-79"/>
                <a:cs typeface="Gisha" panose="020B0502040204020203" pitchFamily="34" charset="-79"/>
              </a:defRPr>
            </a:lvl1pPr>
            <a:lvl2pPr>
              <a:defRPr sz="2000">
                <a:latin typeface="Gisha" panose="020B0502040204020203" pitchFamily="34" charset="-79"/>
                <a:cs typeface="Gisha" panose="020B0502040204020203" pitchFamily="34" charset="-79"/>
              </a:defRPr>
            </a:lvl2pPr>
            <a:lvl3pPr>
              <a:defRPr sz="1800">
                <a:latin typeface="Gisha" panose="020B0502040204020203" pitchFamily="34" charset="-79"/>
                <a:cs typeface="Gisha" panose="020B0502040204020203" pitchFamily="34" charset="-79"/>
              </a:defRPr>
            </a:lvl3pPr>
            <a:lvl4pPr>
              <a:defRPr sz="1600">
                <a:latin typeface="Gisha" panose="020B0502040204020203" pitchFamily="34" charset="-79"/>
                <a:cs typeface="Gisha" panose="020B0502040204020203" pitchFamily="34" charset="-79"/>
              </a:defRPr>
            </a:lvl4pPr>
            <a:lvl5pPr>
              <a:defRPr sz="1600">
                <a:latin typeface="Gisha" panose="020B0502040204020203" pitchFamily="34" charset="-79"/>
                <a:cs typeface="Gisha" panose="020B0502040204020203" pitchFamily="34" charset="-79"/>
              </a:defRPr>
            </a:lvl5pPr>
            <a:lvl6pPr>
              <a:defRPr sz="1600"/>
            </a:lvl6pPr>
            <a:lvl7pPr>
              <a:defRPr sz="1600"/>
            </a:lvl7pPr>
            <a:lvl8pPr>
              <a:defRPr sz="1600"/>
            </a:lvl8pPr>
            <a:lvl9pPr>
              <a:defRPr sz="1600"/>
            </a:lvl9p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endParaRPr lang="en-US" dirty="0"/>
          </a:p>
        </p:txBody>
      </p:sp>
      <p:sp>
        <p:nvSpPr>
          <p:cNvPr id="7" name="Date Placeholder 6"/>
          <p:cNvSpPr>
            <a:spLocks noGrp="1"/>
          </p:cNvSpPr>
          <p:nvPr>
            <p:ph type="dt" sz="half" idx="10"/>
          </p:nvPr>
        </p:nvSpPr>
        <p:spPr/>
        <p:txBody>
          <a:bodyPr/>
          <a:lstStyle>
            <a:lvl1pPr>
              <a:defRPr>
                <a:latin typeface="Gisha" panose="020B0502040204020203" pitchFamily="34" charset="-79"/>
                <a:cs typeface="Gisha" panose="020B0502040204020203" pitchFamily="34" charset="-79"/>
              </a:defRPr>
            </a:lvl1pPr>
          </a:lstStyle>
          <a:p>
            <a:endParaRPr lang="en-US" dirty="0"/>
          </a:p>
        </p:txBody>
      </p:sp>
      <p:sp>
        <p:nvSpPr>
          <p:cNvPr id="8" name="Footer Placeholder 7"/>
          <p:cNvSpPr>
            <a:spLocks noGrp="1"/>
          </p:cNvSpPr>
          <p:nvPr>
            <p:ph type="ftr" sz="quarter" idx="11"/>
          </p:nvPr>
        </p:nvSpPr>
        <p:spPr/>
        <p:txBody>
          <a:bodyPr/>
          <a:lstStyle>
            <a:lvl1pPr>
              <a:defRPr>
                <a:latin typeface="Gisha" panose="020B0502040204020203" pitchFamily="34" charset="-79"/>
                <a:cs typeface="Gisha" panose="020B0502040204020203" pitchFamily="34" charset="-79"/>
              </a:defRPr>
            </a:lvl1pPr>
          </a:lstStyle>
          <a:p>
            <a:endParaRPr lang="en-US" dirty="0"/>
          </a:p>
        </p:txBody>
      </p:sp>
      <p:sp>
        <p:nvSpPr>
          <p:cNvPr id="9" name="Slide Number Placeholder 8"/>
          <p:cNvSpPr>
            <a:spLocks noGrp="1"/>
          </p:cNvSpPr>
          <p:nvPr>
            <p:ph type="sldNum" sz="quarter" idx="12"/>
          </p:nvPr>
        </p:nvSpPr>
        <p:spPr/>
        <p:txBody>
          <a:bodyPr/>
          <a:lstStyle>
            <a:lvl1pPr>
              <a:defRPr>
                <a:latin typeface="Gisha" panose="020B0502040204020203" pitchFamily="34" charset="-79"/>
                <a:cs typeface="Gisha" panose="020B0502040204020203" pitchFamily="34" charset="-79"/>
              </a:defRPr>
            </a:lvl1pPr>
          </a:lstStyle>
          <a:p>
            <a:fld id="{E356285D-0A27-4122-BC58-94467BFCC504}" type="slidenum">
              <a:rPr lang="en-US" smtClean="0"/>
              <a:pPr/>
              <a:t>‹#›</a:t>
            </a:fld>
            <a:endParaRPr lang="en-US" dirty="0"/>
          </a:p>
        </p:txBody>
      </p:sp>
      <p:sp>
        <p:nvSpPr>
          <p:cNvPr id="10" name="Title 9"/>
          <p:cNvSpPr>
            <a:spLocks noGrp="1"/>
          </p:cNvSpPr>
          <p:nvPr>
            <p:ph type="title"/>
          </p:nvPr>
        </p:nvSpPr>
        <p:spPr>
          <a:xfrm>
            <a:off x="2590800" y="186904"/>
            <a:ext cx="6324600" cy="1054394"/>
          </a:xfrm>
        </p:spPr>
        <p:txBody>
          <a:bodyPr/>
          <a:lstStyle>
            <a:lvl1pPr>
              <a:defRPr sz="3600">
                <a:latin typeface="Gisha" panose="020B0502040204020203" pitchFamily="34" charset="-79"/>
                <a:cs typeface="Gisha" panose="020B0502040204020203" pitchFamily="34" charset="-79"/>
              </a:defRPr>
            </a:lvl1pPr>
          </a:lstStyle>
          <a:p>
            <a:r>
              <a:rPr lang="he-IL" dirty="0"/>
              <a:t>לחץ כדי לערוך סגנון כותרת של תבנית בסיס</a:t>
            </a:r>
            <a:endParaRPr lang="en-US" dirty="0"/>
          </a:p>
        </p:txBody>
      </p:sp>
    </p:spTree>
    <p:extLst>
      <p:ext uri="{BB962C8B-B14F-4D97-AF65-F5344CB8AC3E}">
        <p14:creationId xmlns:p14="http://schemas.microsoft.com/office/powerpoint/2010/main" val="29732365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9D4729-2DB0-4621-B764-8A843667364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CB5FD2F6-D3D2-427F-ACD4-03BB6E36B43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4F3CFBBD-66B2-45A8-85E1-EEB8109E7777}"/>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5" name="Footer Placeholder 4">
            <a:extLst>
              <a:ext uri="{FF2B5EF4-FFF2-40B4-BE49-F238E27FC236}">
                <a16:creationId xmlns="" xmlns:a16="http://schemas.microsoft.com/office/drawing/2014/main" id="{E55C115C-9935-4154-97A2-04CE72BA922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0E5739DE-1A12-4E4E-8600-B5A2A28998F1}"/>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40294893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1E2C20-E15A-4E57-AF75-FE474CBEC880}"/>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25920C2D-C5A1-44E2-A3B5-6B70D629F7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E4F6CA68-2566-4D75-AD63-8AAE61596FE1}"/>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5" name="Footer Placeholder 4">
            <a:extLst>
              <a:ext uri="{FF2B5EF4-FFF2-40B4-BE49-F238E27FC236}">
                <a16:creationId xmlns="" xmlns:a16="http://schemas.microsoft.com/office/drawing/2014/main" id="{08DE9EA2-D9A0-4139-8465-AF1A52E9D6C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D0C47941-C6C6-4E25-BECD-8EB0425D0B26}"/>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21888843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D5D5ED-294C-4303-B487-77B2522E77B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777C27A9-7501-4E00-AD7C-D79D42932D6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7772F44-CF15-4812-9279-C0B4C3DBA0D9}"/>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5" name="Footer Placeholder 4">
            <a:extLst>
              <a:ext uri="{FF2B5EF4-FFF2-40B4-BE49-F238E27FC236}">
                <a16:creationId xmlns="" xmlns:a16="http://schemas.microsoft.com/office/drawing/2014/main" id="{98C22026-7FC3-4DF8-993A-33CD802B360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9F725586-38B3-4D09-BA32-5D4E61889D1A}"/>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37648153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3CE4BE-01CA-4C02-A974-56802B2BC5E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DC77CCFB-BA6D-4231-A91E-28B67EC5C39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2D9D99AB-F436-45BF-89B4-5FB3D8D5DA9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B61AB613-0CA4-4043-8969-C43CFC45CBDF}"/>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6" name="Footer Placeholder 5">
            <a:extLst>
              <a:ext uri="{FF2B5EF4-FFF2-40B4-BE49-F238E27FC236}">
                <a16:creationId xmlns="" xmlns:a16="http://schemas.microsoft.com/office/drawing/2014/main" id="{25B28E25-9B6B-4675-9DDE-FEFA8C8A7D83}"/>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3A037D6E-9441-4BF8-BDCA-02244BEAB7D6}"/>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9209719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E9FC94-7948-4793-A899-9DB25B8AF150}"/>
              </a:ext>
            </a:extLst>
          </p:cNvPr>
          <p:cNvSpPr>
            <a:spLocks noGrp="1"/>
          </p:cNvSpPr>
          <p:nvPr>
            <p:ph type="title"/>
          </p:nvPr>
        </p:nvSpPr>
        <p:spPr>
          <a:xfrm>
            <a:off x="629841" y="365126"/>
            <a:ext cx="7886700" cy="1325563"/>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F918E9CA-9BD6-458C-ADBE-9E3DE182BFB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B9BCA65-9F83-4DF6-B211-F43A5B45187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2B7AF0F0-DB91-4864-9A99-28EFE2C5BB9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049FE6F-C014-4ED4-AE02-DF0AFB18FF3B}"/>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4AEE310D-99AD-4BD9-B80D-8BB43A742432}"/>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8" name="Footer Placeholder 7">
            <a:extLst>
              <a:ext uri="{FF2B5EF4-FFF2-40B4-BE49-F238E27FC236}">
                <a16:creationId xmlns="" xmlns:a16="http://schemas.microsoft.com/office/drawing/2014/main" id="{B8BAAC2B-4CC3-41A2-ACCD-53FB9BB96136}"/>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 xmlns:a16="http://schemas.microsoft.com/office/drawing/2014/main" id="{C85B3B87-3C92-4238-81FB-A33762850777}"/>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8087950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E18EDE-76C8-41A4-A734-96A9656061E0}"/>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51F28074-F285-42EE-A2E8-D9C8D5CBC3BB}"/>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4" name="Footer Placeholder 3">
            <a:extLst>
              <a:ext uri="{FF2B5EF4-FFF2-40B4-BE49-F238E27FC236}">
                <a16:creationId xmlns="" xmlns:a16="http://schemas.microsoft.com/office/drawing/2014/main" id="{F4B85C71-EBEF-400E-A883-030773079ABF}"/>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810119C8-1EBE-4EB2-9C3F-A3322BF4EFBE}"/>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38827680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1E1262B-D0AD-4225-A591-E691D74D1F14}"/>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3" name="Footer Placeholder 2">
            <a:extLst>
              <a:ext uri="{FF2B5EF4-FFF2-40B4-BE49-F238E27FC236}">
                <a16:creationId xmlns="" xmlns:a16="http://schemas.microsoft.com/office/drawing/2014/main" id="{4AFA6A20-A1E9-4E61-A4D6-E4356C4C9D4E}"/>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570E0A30-4187-4F5C-9964-70FFD637690E}"/>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38265182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7F3B0A-F4A7-4EC5-AB6C-DB4FC431DFD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2B4F623B-FFAE-43C9-9601-DDEBFBB731C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B30C3DAB-4A34-4D4C-85E4-F5DB2E08D87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57AC970F-DF95-4F1D-B5D6-364D3A8F8E36}"/>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6" name="Footer Placeholder 5">
            <a:extLst>
              <a:ext uri="{FF2B5EF4-FFF2-40B4-BE49-F238E27FC236}">
                <a16:creationId xmlns="" xmlns:a16="http://schemas.microsoft.com/office/drawing/2014/main" id="{505F4140-5129-4503-A09C-EBF48B625628}"/>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9EACEDBB-05B9-4D1E-8382-55D123C6EB0C}"/>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15231284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FF8E1A-080B-4807-9BC2-3595F4CA183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DB40DA80-D11E-4E47-A4F4-B7DE33CDB13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x-none"/>
          </a:p>
        </p:txBody>
      </p:sp>
      <p:sp>
        <p:nvSpPr>
          <p:cNvPr id="4" name="Text Placeholder 3">
            <a:extLst>
              <a:ext uri="{FF2B5EF4-FFF2-40B4-BE49-F238E27FC236}">
                <a16:creationId xmlns="" xmlns:a16="http://schemas.microsoft.com/office/drawing/2014/main" id="{6F090CB8-AEBA-48C4-9BCF-76555F92A2B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FF1D6078-C6D9-4871-920A-8EDD9F3D10C8}"/>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6" name="Footer Placeholder 5">
            <a:extLst>
              <a:ext uri="{FF2B5EF4-FFF2-40B4-BE49-F238E27FC236}">
                <a16:creationId xmlns="" xmlns:a16="http://schemas.microsoft.com/office/drawing/2014/main" id="{0D8E779F-E651-44DA-B05C-EB8B4EBED5C7}"/>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AD8B97DD-9AD0-4D6E-AB25-376ABF13970A}"/>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20171039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792FA8-96B4-42AC-89CD-73A13C7B1359}"/>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9AA1CFC6-969A-4A1C-8552-1B68032B42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CD5FB306-595F-435F-BDC1-5F1B6B9E3AF0}"/>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5" name="Footer Placeholder 4">
            <a:extLst>
              <a:ext uri="{FF2B5EF4-FFF2-40B4-BE49-F238E27FC236}">
                <a16:creationId xmlns="" xmlns:a16="http://schemas.microsoft.com/office/drawing/2014/main" id="{CD5BF05E-13D2-401A-8894-E3EC2EC2A89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579ED9EE-1788-40C0-A8CE-360B87A20689}"/>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2178392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sha" panose="020B0502040204020203" pitchFamily="34" charset="-79"/>
              <a:cs typeface="Gisha" panose="020B0502040204020203" pitchFamily="34" charset="-79"/>
            </a:endParaRPr>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sha" panose="020B0502040204020203" pitchFamily="34" charset="-79"/>
              <a:cs typeface="Gisha" panose="020B0502040204020203" pitchFamily="34" charset="-79"/>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latin typeface="Gisha" panose="020B0502040204020203" pitchFamily="34" charset="-79"/>
                <a:cs typeface="Gisha" panose="020B0502040204020203" pitchFamily="34" charset="-79"/>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dirty="0"/>
              <a:t>לחץ כדי לערוך סגנונות טקסט של תבנית בסיס</a:t>
            </a:r>
          </a:p>
        </p:txBody>
      </p:sp>
      <p:sp>
        <p:nvSpPr>
          <p:cNvPr id="12" name="Title 11"/>
          <p:cNvSpPr>
            <a:spLocks noGrp="1"/>
          </p:cNvSpPr>
          <p:nvPr>
            <p:ph type="title" hasCustomPrompt="1"/>
          </p:nvPr>
        </p:nvSpPr>
        <p:spPr>
          <a:xfrm>
            <a:off x="381000" y="2892277"/>
            <a:ext cx="6324600" cy="1645920"/>
          </a:xfrm>
        </p:spPr>
        <p:txBody>
          <a:bodyPr/>
          <a:lstStyle>
            <a:lvl1pPr algn="r">
              <a:defRPr sz="4200" spc="150" baseline="0">
                <a:latin typeface="Gisha" panose="020B0502040204020203" pitchFamily="34" charset="-79"/>
                <a:cs typeface="Gisha" panose="020B0502040204020203" pitchFamily="34" charset="-79"/>
              </a:defRPr>
            </a:lvl1pPr>
          </a:lstStyle>
          <a:p>
            <a:r>
              <a:rPr lang="he-IL" dirty="0"/>
              <a:t>תודה על ההקשבה!</a:t>
            </a:r>
            <a:endParaRPr lang="en-US" dirty="0"/>
          </a:p>
        </p:txBody>
      </p:sp>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0039" y="2830585"/>
            <a:ext cx="1392986" cy="1679447"/>
          </a:xfrm>
          <a:prstGeom prst="rect">
            <a:avLst/>
          </a:prstGeom>
          <a:noFill/>
          <a:ln w="76200">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3">
            <a:extLst>
              <a:ext uri="{FF2B5EF4-FFF2-40B4-BE49-F238E27FC236}">
                <a16:creationId xmlns="" xmlns:a16="http://schemas.microsoft.com/office/drawing/2014/main" id="{C69CFBAB-FCAF-442B-9480-AC7D44429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0039" y="2830585"/>
            <a:ext cx="1392986" cy="1679447"/>
          </a:xfrm>
          <a:prstGeom prst="rect">
            <a:avLst/>
          </a:prstGeom>
          <a:noFill/>
          <a:ln w="76200">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3">
            <a:extLst>
              <a:ext uri="{FF2B5EF4-FFF2-40B4-BE49-F238E27FC236}">
                <a16:creationId xmlns="" xmlns:a16="http://schemas.microsoft.com/office/drawing/2014/main" id="{98426B35-773E-46CC-9CD2-1F96562829E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80039" y="2830585"/>
            <a:ext cx="1392986" cy="1679447"/>
          </a:xfrm>
          <a:prstGeom prst="rect">
            <a:avLst/>
          </a:prstGeom>
          <a:noFill/>
          <a:ln w="76200">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38160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3B29C01-F496-455A-A23B-D08A33EE2DE9}"/>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C08E649F-616E-4F33-A8E2-0B5B5F7C533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BA4CD1B5-FCF8-4269-913D-71ED470EF639}"/>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5" name="Footer Placeholder 4">
            <a:extLst>
              <a:ext uri="{FF2B5EF4-FFF2-40B4-BE49-F238E27FC236}">
                <a16:creationId xmlns="" xmlns:a16="http://schemas.microsoft.com/office/drawing/2014/main" id="{E326FCB3-C9FF-44DA-9BE8-46EE8366E15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21F12106-A2B1-4976-8D96-D306F0A2ACFC}"/>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25149477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9D4729-2DB0-4621-B764-8A843667364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CB5FD2F6-D3D2-427F-ACD4-03BB6E36B43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4F3CFBBD-66B2-45A8-85E1-EEB8109E7777}"/>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5" name="Footer Placeholder 4">
            <a:extLst>
              <a:ext uri="{FF2B5EF4-FFF2-40B4-BE49-F238E27FC236}">
                <a16:creationId xmlns="" xmlns:a16="http://schemas.microsoft.com/office/drawing/2014/main" id="{E55C115C-9935-4154-97A2-04CE72BA922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0E5739DE-1A12-4E4E-8600-B5A2A28998F1}"/>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40249989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1E2C20-E15A-4E57-AF75-FE474CBEC880}"/>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25920C2D-C5A1-44E2-A3B5-6B70D629F7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E4F6CA68-2566-4D75-AD63-8AAE61596FE1}"/>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5" name="Footer Placeholder 4">
            <a:extLst>
              <a:ext uri="{FF2B5EF4-FFF2-40B4-BE49-F238E27FC236}">
                <a16:creationId xmlns="" xmlns:a16="http://schemas.microsoft.com/office/drawing/2014/main" id="{08DE9EA2-D9A0-4139-8465-AF1A52E9D6C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D0C47941-C6C6-4E25-BECD-8EB0425D0B26}"/>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6810092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D5D5ED-294C-4303-B487-77B2522E77B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777C27A9-7501-4E00-AD7C-D79D42932D6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7772F44-CF15-4812-9279-C0B4C3DBA0D9}"/>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5" name="Footer Placeholder 4">
            <a:extLst>
              <a:ext uri="{FF2B5EF4-FFF2-40B4-BE49-F238E27FC236}">
                <a16:creationId xmlns="" xmlns:a16="http://schemas.microsoft.com/office/drawing/2014/main" id="{98C22026-7FC3-4DF8-993A-33CD802B360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9F725586-38B3-4D09-BA32-5D4E61889D1A}"/>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30731109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3CE4BE-01CA-4C02-A974-56802B2BC5E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DC77CCFB-BA6D-4231-A91E-28B67EC5C39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2D9D99AB-F436-45BF-89B4-5FB3D8D5DA9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B61AB613-0CA4-4043-8969-C43CFC45CBDF}"/>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6" name="Footer Placeholder 5">
            <a:extLst>
              <a:ext uri="{FF2B5EF4-FFF2-40B4-BE49-F238E27FC236}">
                <a16:creationId xmlns="" xmlns:a16="http://schemas.microsoft.com/office/drawing/2014/main" id="{25B28E25-9B6B-4675-9DDE-FEFA8C8A7D83}"/>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3A037D6E-9441-4BF8-BDCA-02244BEAB7D6}"/>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27629610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E9FC94-7948-4793-A899-9DB25B8AF150}"/>
              </a:ext>
            </a:extLst>
          </p:cNvPr>
          <p:cNvSpPr>
            <a:spLocks noGrp="1"/>
          </p:cNvSpPr>
          <p:nvPr>
            <p:ph type="title"/>
          </p:nvPr>
        </p:nvSpPr>
        <p:spPr>
          <a:xfrm>
            <a:off x="629841" y="365126"/>
            <a:ext cx="7886700" cy="1325563"/>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F918E9CA-9BD6-458C-ADBE-9E3DE182BFB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B9BCA65-9F83-4DF6-B211-F43A5B45187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2B7AF0F0-DB91-4864-9A99-28EFE2C5BB9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049FE6F-C014-4ED4-AE02-DF0AFB18FF3B}"/>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4AEE310D-99AD-4BD9-B80D-8BB43A742432}"/>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8" name="Footer Placeholder 7">
            <a:extLst>
              <a:ext uri="{FF2B5EF4-FFF2-40B4-BE49-F238E27FC236}">
                <a16:creationId xmlns="" xmlns:a16="http://schemas.microsoft.com/office/drawing/2014/main" id="{B8BAAC2B-4CC3-41A2-ACCD-53FB9BB96136}"/>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 xmlns:a16="http://schemas.microsoft.com/office/drawing/2014/main" id="{C85B3B87-3C92-4238-81FB-A33762850777}"/>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13829566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E18EDE-76C8-41A4-A734-96A9656061E0}"/>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51F28074-F285-42EE-A2E8-D9C8D5CBC3BB}"/>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4" name="Footer Placeholder 3">
            <a:extLst>
              <a:ext uri="{FF2B5EF4-FFF2-40B4-BE49-F238E27FC236}">
                <a16:creationId xmlns="" xmlns:a16="http://schemas.microsoft.com/office/drawing/2014/main" id="{F4B85C71-EBEF-400E-A883-030773079ABF}"/>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810119C8-1EBE-4EB2-9C3F-A3322BF4EFBE}"/>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6115751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1E1262B-D0AD-4225-A591-E691D74D1F14}"/>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3" name="Footer Placeholder 2">
            <a:extLst>
              <a:ext uri="{FF2B5EF4-FFF2-40B4-BE49-F238E27FC236}">
                <a16:creationId xmlns="" xmlns:a16="http://schemas.microsoft.com/office/drawing/2014/main" id="{4AFA6A20-A1E9-4E61-A4D6-E4356C4C9D4E}"/>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570E0A30-4187-4F5C-9964-70FFD637690E}"/>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35162190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7F3B0A-F4A7-4EC5-AB6C-DB4FC431DFD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2B4F623B-FFAE-43C9-9601-DDEBFBB731C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B30C3DAB-4A34-4D4C-85E4-F5DB2E08D87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57AC970F-DF95-4F1D-B5D6-364D3A8F8E36}"/>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6" name="Footer Placeholder 5">
            <a:extLst>
              <a:ext uri="{FF2B5EF4-FFF2-40B4-BE49-F238E27FC236}">
                <a16:creationId xmlns="" xmlns:a16="http://schemas.microsoft.com/office/drawing/2014/main" id="{505F4140-5129-4503-A09C-EBF48B625628}"/>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9EACEDBB-05B9-4D1E-8382-55D123C6EB0C}"/>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20785824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FF8E1A-080B-4807-9BC2-3595F4CA183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DB40DA80-D11E-4E47-A4F4-B7DE33CDB13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x-none"/>
          </a:p>
        </p:txBody>
      </p:sp>
      <p:sp>
        <p:nvSpPr>
          <p:cNvPr id="4" name="Text Placeholder 3">
            <a:extLst>
              <a:ext uri="{FF2B5EF4-FFF2-40B4-BE49-F238E27FC236}">
                <a16:creationId xmlns="" xmlns:a16="http://schemas.microsoft.com/office/drawing/2014/main" id="{6F090CB8-AEBA-48C4-9BCF-76555F92A2B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FF1D6078-C6D9-4871-920A-8EDD9F3D10C8}"/>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6" name="Footer Placeholder 5">
            <a:extLst>
              <a:ext uri="{FF2B5EF4-FFF2-40B4-BE49-F238E27FC236}">
                <a16:creationId xmlns="" xmlns:a16="http://schemas.microsoft.com/office/drawing/2014/main" id="{0D8E779F-E651-44DA-B05C-EB8B4EBED5C7}"/>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AD8B97DD-9AD0-4D6E-AB25-376ABF13970A}"/>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408170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Gisha" panose="020B0502040204020203" pitchFamily="34" charset="-79"/>
                <a:cs typeface="Gisha" panose="020B0502040204020203" pitchFamily="34" charset="-79"/>
              </a:defRPr>
            </a:lvl1pPr>
          </a:lstStyle>
          <a:p>
            <a:endParaRPr lang="en-US" dirty="0"/>
          </a:p>
        </p:txBody>
      </p:sp>
      <p:sp>
        <p:nvSpPr>
          <p:cNvPr id="4" name="Footer Placeholder 3"/>
          <p:cNvSpPr>
            <a:spLocks noGrp="1"/>
          </p:cNvSpPr>
          <p:nvPr>
            <p:ph type="ftr" sz="quarter" idx="11"/>
          </p:nvPr>
        </p:nvSpPr>
        <p:spPr/>
        <p:txBody>
          <a:bodyPr/>
          <a:lstStyle>
            <a:lvl1pPr>
              <a:defRPr>
                <a:latin typeface="Gisha" panose="020B0502040204020203" pitchFamily="34" charset="-79"/>
                <a:cs typeface="Gisha" panose="020B0502040204020203" pitchFamily="34" charset="-79"/>
              </a:defRPr>
            </a:lvl1pPr>
          </a:lstStyle>
          <a:p>
            <a:endParaRPr lang="en-US" dirty="0"/>
          </a:p>
        </p:txBody>
      </p:sp>
      <p:sp>
        <p:nvSpPr>
          <p:cNvPr id="5" name="Slide Number Placeholder 4"/>
          <p:cNvSpPr>
            <a:spLocks noGrp="1"/>
          </p:cNvSpPr>
          <p:nvPr>
            <p:ph type="sldNum" sz="quarter" idx="12"/>
          </p:nvPr>
        </p:nvSpPr>
        <p:spPr/>
        <p:txBody>
          <a:bodyPr/>
          <a:lstStyle>
            <a:lvl1pPr>
              <a:defRPr>
                <a:latin typeface="Gisha" panose="020B0502040204020203" pitchFamily="34" charset="-79"/>
                <a:cs typeface="Gisha" panose="020B0502040204020203" pitchFamily="34" charset="-79"/>
              </a:defRPr>
            </a:lvl1pPr>
          </a:lstStyle>
          <a:p>
            <a:fld id="{E356285D-0A27-4122-BC58-94467BFCC504}" type="slidenum">
              <a:rPr lang="en-US" smtClean="0"/>
              <a:pPr/>
              <a:t>‹#›</a:t>
            </a:fld>
            <a:endParaRPr lang="en-US" dirty="0"/>
          </a:p>
        </p:txBody>
      </p:sp>
      <p:sp>
        <p:nvSpPr>
          <p:cNvPr id="6" name="Title 5"/>
          <p:cNvSpPr>
            <a:spLocks noGrp="1"/>
          </p:cNvSpPr>
          <p:nvPr>
            <p:ph type="title"/>
          </p:nvPr>
        </p:nvSpPr>
        <p:spPr/>
        <p:txBody>
          <a:bodyPr/>
          <a:lstStyle>
            <a:lvl1pPr>
              <a:defRPr sz="3600">
                <a:latin typeface="Gisha" panose="020B0502040204020203" pitchFamily="34" charset="-79"/>
                <a:cs typeface="Gisha" panose="020B0502040204020203" pitchFamily="34" charset="-79"/>
              </a:defRPr>
            </a:lvl1pPr>
          </a:lstStyle>
          <a:p>
            <a:r>
              <a:rPr lang="he-IL" dirty="0"/>
              <a:t>לחץ כדי לערוך סגנון כותרת של תבנית בסיס</a:t>
            </a:r>
            <a:endParaRPr lang="en-US" dirty="0"/>
          </a:p>
        </p:txBody>
      </p:sp>
    </p:spTree>
    <p:extLst>
      <p:ext uri="{BB962C8B-B14F-4D97-AF65-F5344CB8AC3E}">
        <p14:creationId xmlns:p14="http://schemas.microsoft.com/office/powerpoint/2010/main" val="278238916"/>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792FA8-96B4-42AC-89CD-73A13C7B1359}"/>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9AA1CFC6-969A-4A1C-8552-1B68032B42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CD5FB306-595F-435F-BDC1-5F1B6B9E3AF0}"/>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5" name="Footer Placeholder 4">
            <a:extLst>
              <a:ext uri="{FF2B5EF4-FFF2-40B4-BE49-F238E27FC236}">
                <a16:creationId xmlns="" xmlns:a16="http://schemas.microsoft.com/office/drawing/2014/main" id="{CD5BF05E-13D2-401A-8894-E3EC2EC2A89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579ED9EE-1788-40C0-A8CE-360B87A20689}"/>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15567619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3B29C01-F496-455A-A23B-D08A33EE2DE9}"/>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C08E649F-616E-4F33-A8E2-0B5B5F7C533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BA4CD1B5-FCF8-4269-913D-71ED470EF639}"/>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5" name="Footer Placeholder 4">
            <a:extLst>
              <a:ext uri="{FF2B5EF4-FFF2-40B4-BE49-F238E27FC236}">
                <a16:creationId xmlns="" xmlns:a16="http://schemas.microsoft.com/office/drawing/2014/main" id="{E326FCB3-C9FF-44DA-9BE8-46EE8366E15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21F12106-A2B1-4976-8D96-D306F0A2ACFC}"/>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16099653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9D4729-2DB0-4621-B764-8A843667364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CB5FD2F6-D3D2-427F-ACD4-03BB6E36B43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4F3CFBBD-66B2-45A8-85E1-EEB8109E7777}"/>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5" name="Footer Placeholder 4">
            <a:extLst>
              <a:ext uri="{FF2B5EF4-FFF2-40B4-BE49-F238E27FC236}">
                <a16:creationId xmlns="" xmlns:a16="http://schemas.microsoft.com/office/drawing/2014/main" id="{E55C115C-9935-4154-97A2-04CE72BA922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0E5739DE-1A12-4E4E-8600-B5A2A28998F1}"/>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5525053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1E2C20-E15A-4E57-AF75-FE474CBEC880}"/>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25920C2D-C5A1-44E2-A3B5-6B70D629F7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E4F6CA68-2566-4D75-AD63-8AAE61596FE1}"/>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5" name="Footer Placeholder 4">
            <a:extLst>
              <a:ext uri="{FF2B5EF4-FFF2-40B4-BE49-F238E27FC236}">
                <a16:creationId xmlns="" xmlns:a16="http://schemas.microsoft.com/office/drawing/2014/main" id="{08DE9EA2-D9A0-4139-8465-AF1A52E9D6C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D0C47941-C6C6-4E25-BECD-8EB0425D0B26}"/>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14326797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D5D5ED-294C-4303-B487-77B2522E77B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777C27A9-7501-4E00-AD7C-D79D42932D6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7772F44-CF15-4812-9279-C0B4C3DBA0D9}"/>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5" name="Footer Placeholder 4">
            <a:extLst>
              <a:ext uri="{FF2B5EF4-FFF2-40B4-BE49-F238E27FC236}">
                <a16:creationId xmlns="" xmlns:a16="http://schemas.microsoft.com/office/drawing/2014/main" id="{98C22026-7FC3-4DF8-993A-33CD802B360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9F725586-38B3-4D09-BA32-5D4E61889D1A}"/>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11154919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3CE4BE-01CA-4C02-A974-56802B2BC5E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DC77CCFB-BA6D-4231-A91E-28B67EC5C39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2D9D99AB-F436-45BF-89B4-5FB3D8D5DA9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B61AB613-0CA4-4043-8969-C43CFC45CBDF}"/>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6" name="Footer Placeholder 5">
            <a:extLst>
              <a:ext uri="{FF2B5EF4-FFF2-40B4-BE49-F238E27FC236}">
                <a16:creationId xmlns="" xmlns:a16="http://schemas.microsoft.com/office/drawing/2014/main" id="{25B28E25-9B6B-4675-9DDE-FEFA8C8A7D83}"/>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3A037D6E-9441-4BF8-BDCA-02244BEAB7D6}"/>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17171137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E9FC94-7948-4793-A899-9DB25B8AF150}"/>
              </a:ext>
            </a:extLst>
          </p:cNvPr>
          <p:cNvSpPr>
            <a:spLocks noGrp="1"/>
          </p:cNvSpPr>
          <p:nvPr>
            <p:ph type="title"/>
          </p:nvPr>
        </p:nvSpPr>
        <p:spPr>
          <a:xfrm>
            <a:off x="629841" y="365126"/>
            <a:ext cx="7886700" cy="1325563"/>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F918E9CA-9BD6-458C-ADBE-9E3DE182BFB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B9BCA65-9F83-4DF6-B211-F43A5B45187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2B7AF0F0-DB91-4864-9A99-28EFE2C5BB9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049FE6F-C014-4ED4-AE02-DF0AFB18FF3B}"/>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4AEE310D-99AD-4BD9-B80D-8BB43A742432}"/>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8" name="Footer Placeholder 7">
            <a:extLst>
              <a:ext uri="{FF2B5EF4-FFF2-40B4-BE49-F238E27FC236}">
                <a16:creationId xmlns="" xmlns:a16="http://schemas.microsoft.com/office/drawing/2014/main" id="{B8BAAC2B-4CC3-41A2-ACCD-53FB9BB96136}"/>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 xmlns:a16="http://schemas.microsoft.com/office/drawing/2014/main" id="{C85B3B87-3C92-4238-81FB-A33762850777}"/>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8798128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E18EDE-76C8-41A4-A734-96A9656061E0}"/>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51F28074-F285-42EE-A2E8-D9C8D5CBC3BB}"/>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4" name="Footer Placeholder 3">
            <a:extLst>
              <a:ext uri="{FF2B5EF4-FFF2-40B4-BE49-F238E27FC236}">
                <a16:creationId xmlns="" xmlns:a16="http://schemas.microsoft.com/office/drawing/2014/main" id="{F4B85C71-EBEF-400E-A883-030773079ABF}"/>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810119C8-1EBE-4EB2-9C3F-A3322BF4EFBE}"/>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34069930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1E1262B-D0AD-4225-A591-E691D74D1F14}"/>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3" name="Footer Placeholder 2">
            <a:extLst>
              <a:ext uri="{FF2B5EF4-FFF2-40B4-BE49-F238E27FC236}">
                <a16:creationId xmlns="" xmlns:a16="http://schemas.microsoft.com/office/drawing/2014/main" id="{4AFA6A20-A1E9-4E61-A4D6-E4356C4C9D4E}"/>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570E0A30-4187-4F5C-9964-70FFD637690E}"/>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40077420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7F3B0A-F4A7-4EC5-AB6C-DB4FC431DFD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2B4F623B-FFAE-43C9-9601-DDEBFBB731C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B30C3DAB-4A34-4D4C-85E4-F5DB2E08D87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57AC970F-DF95-4F1D-B5D6-364D3A8F8E36}"/>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6" name="Footer Placeholder 5">
            <a:extLst>
              <a:ext uri="{FF2B5EF4-FFF2-40B4-BE49-F238E27FC236}">
                <a16:creationId xmlns="" xmlns:a16="http://schemas.microsoft.com/office/drawing/2014/main" id="{505F4140-5129-4503-A09C-EBF48B625628}"/>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9EACEDBB-05B9-4D1E-8382-55D123C6EB0C}"/>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2404323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sha" panose="020B0502040204020203" pitchFamily="34" charset="-79"/>
              <a:cs typeface="Gisha" panose="020B0502040204020203" pitchFamily="34" charset="-79"/>
            </a:endParaRPr>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sha" panose="020B0502040204020203" pitchFamily="34" charset="-79"/>
              <a:cs typeface="Gisha" panose="020B0502040204020203" pitchFamily="34" charset="-79"/>
            </a:endParaRPr>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sha" panose="020B0502040204020203" pitchFamily="34" charset="-79"/>
              <a:cs typeface="Gisha" panose="020B0502040204020203" pitchFamily="34" charset="-79"/>
            </a:endParaRPr>
          </a:p>
        </p:txBody>
      </p:sp>
      <p:sp>
        <p:nvSpPr>
          <p:cNvPr id="3" name="Content Placeholder 2"/>
          <p:cNvSpPr>
            <a:spLocks noGrp="1"/>
          </p:cNvSpPr>
          <p:nvPr>
            <p:ph idx="1"/>
          </p:nvPr>
        </p:nvSpPr>
        <p:spPr>
          <a:xfrm>
            <a:off x="609600" y="304800"/>
            <a:ext cx="5867400" cy="5853113"/>
          </a:xfrm>
        </p:spPr>
        <p:txBody>
          <a:bodyPr/>
          <a:lstStyle>
            <a:lvl1pPr>
              <a:defRPr sz="3200">
                <a:latin typeface="Gisha" panose="020B0502040204020203" pitchFamily="34" charset="-79"/>
                <a:cs typeface="Gisha" panose="020B0502040204020203" pitchFamily="34" charset="-79"/>
              </a:defRPr>
            </a:lvl1pPr>
            <a:lvl2pPr>
              <a:defRPr sz="2800">
                <a:latin typeface="Gisha" panose="020B0502040204020203" pitchFamily="34" charset="-79"/>
                <a:cs typeface="Gisha" panose="020B0502040204020203" pitchFamily="34" charset="-79"/>
              </a:defRPr>
            </a:lvl2pPr>
            <a:lvl3pPr>
              <a:defRPr sz="2400">
                <a:latin typeface="Gisha" panose="020B0502040204020203" pitchFamily="34" charset="-79"/>
                <a:cs typeface="Gisha" panose="020B0502040204020203" pitchFamily="34" charset="-79"/>
              </a:defRPr>
            </a:lvl3pPr>
            <a:lvl4pPr>
              <a:defRPr sz="2000">
                <a:latin typeface="Gisha" panose="020B0502040204020203" pitchFamily="34" charset="-79"/>
                <a:cs typeface="Gisha" panose="020B0502040204020203" pitchFamily="34" charset="-79"/>
              </a:defRPr>
            </a:lvl4pPr>
            <a:lvl5pPr>
              <a:defRPr sz="2000">
                <a:latin typeface="Gisha" panose="020B0502040204020203" pitchFamily="34" charset="-79"/>
                <a:cs typeface="Gisha" panose="020B0502040204020203" pitchFamily="34" charset="-79"/>
              </a:defRPr>
            </a:lvl5pPr>
            <a:lvl6pPr>
              <a:defRPr sz="2000"/>
            </a:lvl6pPr>
            <a:lvl7pPr>
              <a:defRPr sz="2000"/>
            </a:lvl7pPr>
            <a:lvl8pPr>
              <a:defRPr sz="2000"/>
            </a:lvl8pPr>
            <a:lvl9pPr>
              <a:defRPr sz="2000"/>
            </a:lvl9p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endParaRPr lang="en-US" dirty="0"/>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latin typeface="Gisha" panose="020B0502040204020203" pitchFamily="34" charset="-79"/>
                <a:cs typeface="Gisha" panose="020B0502040204020203" pitchFamily="34" charset="-79"/>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dirty="0"/>
              <a:t>לחץ כדי לערוך סגנונות טקסט של תבנית בסיס</a:t>
            </a:r>
          </a:p>
        </p:txBody>
      </p:sp>
      <p:sp>
        <p:nvSpPr>
          <p:cNvPr id="5" name="Date Placeholder 4"/>
          <p:cNvSpPr>
            <a:spLocks noGrp="1"/>
          </p:cNvSpPr>
          <p:nvPr>
            <p:ph type="dt" sz="half" idx="10"/>
          </p:nvPr>
        </p:nvSpPr>
        <p:spPr/>
        <p:txBody>
          <a:bodyPr/>
          <a:lstStyle>
            <a:lvl1pPr>
              <a:defRPr>
                <a:latin typeface="Gisha" panose="020B0502040204020203" pitchFamily="34" charset="-79"/>
                <a:cs typeface="Gisha" panose="020B0502040204020203" pitchFamily="34" charset="-79"/>
              </a:defRPr>
            </a:lvl1pPr>
          </a:lstStyle>
          <a:p>
            <a:endParaRPr lang="en-US" dirty="0"/>
          </a:p>
        </p:txBody>
      </p:sp>
      <p:sp>
        <p:nvSpPr>
          <p:cNvPr id="6" name="Footer Placeholder 5"/>
          <p:cNvSpPr>
            <a:spLocks noGrp="1"/>
          </p:cNvSpPr>
          <p:nvPr>
            <p:ph type="ftr" sz="quarter" idx="11"/>
          </p:nvPr>
        </p:nvSpPr>
        <p:spPr/>
        <p:txBody>
          <a:bodyPr/>
          <a:lstStyle>
            <a:lvl1pPr>
              <a:defRPr>
                <a:latin typeface="Gisha" panose="020B0502040204020203" pitchFamily="34" charset="-79"/>
                <a:cs typeface="Gisha" panose="020B0502040204020203" pitchFamily="34" charset="-79"/>
              </a:defRPr>
            </a:lvl1pPr>
          </a:lstStyle>
          <a:p>
            <a:endParaRPr lang="en-US" dirty="0"/>
          </a:p>
        </p:txBody>
      </p:sp>
      <p:sp>
        <p:nvSpPr>
          <p:cNvPr id="7" name="Slide Number Placeholder 6"/>
          <p:cNvSpPr>
            <a:spLocks noGrp="1"/>
          </p:cNvSpPr>
          <p:nvPr>
            <p:ph type="sldNum" sz="quarter" idx="12"/>
          </p:nvPr>
        </p:nvSpPr>
        <p:spPr>
          <a:ln>
            <a:noFill/>
          </a:ln>
        </p:spPr>
        <p:txBody>
          <a:bodyPr/>
          <a:lstStyle>
            <a:lvl1pPr>
              <a:defRPr>
                <a:solidFill>
                  <a:srgbClr val="FFFFFF"/>
                </a:solidFill>
                <a:latin typeface="Gisha" panose="020B0502040204020203" pitchFamily="34" charset="-79"/>
                <a:cs typeface="Gisha" panose="020B0502040204020203" pitchFamily="34" charset="-79"/>
              </a:defRPr>
            </a:lvl1pPr>
          </a:lstStyle>
          <a:p>
            <a:fld id="{E356285D-0A27-4122-BC58-94467BFCC504}" type="slidenum">
              <a:rPr lang="en-US" smtClean="0"/>
              <a:pPr/>
              <a:t>‹#›</a:t>
            </a:fld>
            <a:endParaRPr lang="en-US" dirty="0"/>
          </a:p>
        </p:txBody>
      </p:sp>
      <p:sp>
        <p:nvSpPr>
          <p:cNvPr id="11" name="Title 10"/>
          <p:cNvSpPr>
            <a:spLocks noGrp="1"/>
          </p:cNvSpPr>
          <p:nvPr>
            <p:ph type="title"/>
          </p:nvPr>
        </p:nvSpPr>
        <p:spPr>
          <a:xfrm>
            <a:off x="7159752" y="457200"/>
            <a:ext cx="1675660" cy="1673352"/>
          </a:xfrm>
        </p:spPr>
        <p:txBody>
          <a:bodyPr anchor="b"/>
          <a:lstStyle>
            <a:lvl1pPr algn="l">
              <a:defRPr sz="2000" spc="150" baseline="0">
                <a:latin typeface="Gisha" panose="020B0502040204020203" pitchFamily="34" charset="-79"/>
                <a:cs typeface="Gisha" panose="020B0502040204020203" pitchFamily="34" charset="-79"/>
              </a:defRPr>
            </a:lvl1pPr>
          </a:lstStyle>
          <a:p>
            <a:r>
              <a:rPr lang="he-IL" dirty="0"/>
              <a:t>לחץ כדי לערוך סגנון כותרת של תבנית בסיס</a:t>
            </a:r>
            <a:endParaRPr lang="en-US" dirty="0"/>
          </a:p>
        </p:txBody>
      </p:sp>
    </p:spTree>
    <p:extLst>
      <p:ext uri="{BB962C8B-B14F-4D97-AF65-F5344CB8AC3E}">
        <p14:creationId xmlns:p14="http://schemas.microsoft.com/office/powerpoint/2010/main" val="3245229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FF8E1A-080B-4807-9BC2-3595F4CA183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DB40DA80-D11E-4E47-A4F4-B7DE33CDB13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x-none"/>
          </a:p>
        </p:txBody>
      </p:sp>
      <p:sp>
        <p:nvSpPr>
          <p:cNvPr id="4" name="Text Placeholder 3">
            <a:extLst>
              <a:ext uri="{FF2B5EF4-FFF2-40B4-BE49-F238E27FC236}">
                <a16:creationId xmlns="" xmlns:a16="http://schemas.microsoft.com/office/drawing/2014/main" id="{6F090CB8-AEBA-48C4-9BCF-76555F92A2B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FF1D6078-C6D9-4871-920A-8EDD9F3D10C8}"/>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6" name="Footer Placeholder 5">
            <a:extLst>
              <a:ext uri="{FF2B5EF4-FFF2-40B4-BE49-F238E27FC236}">
                <a16:creationId xmlns="" xmlns:a16="http://schemas.microsoft.com/office/drawing/2014/main" id="{0D8E779F-E651-44DA-B05C-EB8B4EBED5C7}"/>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AD8B97DD-9AD0-4D6E-AB25-376ABF13970A}"/>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40929753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792FA8-96B4-42AC-89CD-73A13C7B1359}"/>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9AA1CFC6-969A-4A1C-8552-1B68032B42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CD5FB306-595F-435F-BDC1-5F1B6B9E3AF0}"/>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5" name="Footer Placeholder 4">
            <a:extLst>
              <a:ext uri="{FF2B5EF4-FFF2-40B4-BE49-F238E27FC236}">
                <a16:creationId xmlns="" xmlns:a16="http://schemas.microsoft.com/office/drawing/2014/main" id="{CD5BF05E-13D2-401A-8894-E3EC2EC2A89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579ED9EE-1788-40C0-A8CE-360B87A20689}"/>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11992912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3B29C01-F496-455A-A23B-D08A33EE2DE9}"/>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C08E649F-616E-4F33-A8E2-0B5B5F7C533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BA4CD1B5-FCF8-4269-913D-71ED470EF639}"/>
              </a:ext>
            </a:extLst>
          </p:cNvPr>
          <p:cNvSpPr>
            <a:spLocks noGrp="1"/>
          </p:cNvSpPr>
          <p:nvPr>
            <p:ph type="dt" sz="half" idx="10"/>
          </p:nvPr>
        </p:nvSpPr>
        <p:spPr/>
        <p:txBody>
          <a:bodyPr/>
          <a:lstStyle/>
          <a:p>
            <a:fld id="{2D0063BB-EBD3-4F5A-B000-62943940E056}" type="datetimeFigureOut">
              <a:rPr lang="x-none" smtClean="0"/>
              <a:t>03/05/2020</a:t>
            </a:fld>
            <a:endParaRPr lang="x-none"/>
          </a:p>
        </p:txBody>
      </p:sp>
      <p:sp>
        <p:nvSpPr>
          <p:cNvPr id="5" name="Footer Placeholder 4">
            <a:extLst>
              <a:ext uri="{FF2B5EF4-FFF2-40B4-BE49-F238E27FC236}">
                <a16:creationId xmlns="" xmlns:a16="http://schemas.microsoft.com/office/drawing/2014/main" id="{E326FCB3-C9FF-44DA-9BE8-46EE8366E15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21F12106-A2B1-4976-8D96-D306F0A2ACFC}"/>
              </a:ext>
            </a:extLst>
          </p:cNvPr>
          <p:cNvSpPr>
            <a:spLocks noGrp="1"/>
          </p:cNvSpPr>
          <p:nvPr>
            <p:ph type="sldNum" sz="quarter" idx="12"/>
          </p:nvPr>
        </p:nvSpPr>
        <p:spPr/>
        <p:txBody>
          <a:bodyPr/>
          <a:lstStyle/>
          <a:p>
            <a:fld id="{BCB2D4C3-955F-4649-8C96-651817D21097}" type="slidenum">
              <a:rPr lang="x-none" smtClean="0"/>
              <a:t>‹#›</a:t>
            </a:fld>
            <a:endParaRPr lang="x-none"/>
          </a:p>
        </p:txBody>
      </p:sp>
    </p:spTree>
    <p:extLst>
      <p:ext uri="{BB962C8B-B14F-4D97-AF65-F5344CB8AC3E}">
        <p14:creationId xmlns:p14="http://schemas.microsoft.com/office/powerpoint/2010/main" val="3720897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sha" panose="020B0502040204020203" pitchFamily="34" charset="-79"/>
              <a:cs typeface="Gisha" panose="020B0502040204020203" pitchFamily="34" charset="-79"/>
            </a:endParaRPr>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sha" panose="020B0502040204020203" pitchFamily="34" charset="-79"/>
              <a:cs typeface="Gisha" panose="020B0502040204020203" pitchFamily="34" charset="-79"/>
            </a:endParaRPr>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atin typeface="Gisha" panose="020B0502040204020203" pitchFamily="34" charset="-79"/>
                <a:cs typeface="Gisha" panose="020B0502040204020203" pitchFamily="34" charset="-79"/>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לחץ על הסמל כדי להוסיף תמונה</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latin typeface="Gisha" panose="020B0502040204020203" pitchFamily="34" charset="-79"/>
                <a:cs typeface="Gisha" panose="020B0502040204020203" pitchFamily="34" charset="-79"/>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dirty="0"/>
              <a:t>לחץ כדי לערוך סגנונות טקסט של תבנית בסיס</a:t>
            </a:r>
          </a:p>
        </p:txBody>
      </p:sp>
      <p:sp>
        <p:nvSpPr>
          <p:cNvPr id="5" name="Date Placeholder 4"/>
          <p:cNvSpPr>
            <a:spLocks noGrp="1"/>
          </p:cNvSpPr>
          <p:nvPr>
            <p:ph type="dt" sz="half" idx="10"/>
          </p:nvPr>
        </p:nvSpPr>
        <p:spPr/>
        <p:txBody>
          <a:bodyPr/>
          <a:lstStyle>
            <a:lvl1pPr>
              <a:defRPr>
                <a:latin typeface="Gisha" panose="020B0502040204020203" pitchFamily="34" charset="-79"/>
                <a:cs typeface="Gisha" panose="020B0502040204020203" pitchFamily="34" charset="-79"/>
              </a:defRPr>
            </a:lvl1pPr>
          </a:lstStyle>
          <a:p>
            <a:endParaRPr lang="en-US" dirty="0"/>
          </a:p>
        </p:txBody>
      </p:sp>
      <p:sp>
        <p:nvSpPr>
          <p:cNvPr id="6" name="Footer Placeholder 5"/>
          <p:cNvSpPr>
            <a:spLocks noGrp="1"/>
          </p:cNvSpPr>
          <p:nvPr>
            <p:ph type="ftr" sz="quarter" idx="11"/>
          </p:nvPr>
        </p:nvSpPr>
        <p:spPr/>
        <p:txBody>
          <a:bodyPr/>
          <a:lstStyle>
            <a:lvl1pPr>
              <a:defRPr>
                <a:latin typeface="Gisha" panose="020B0502040204020203" pitchFamily="34" charset="-79"/>
                <a:cs typeface="Gisha" panose="020B0502040204020203" pitchFamily="34" charset="-79"/>
              </a:defRPr>
            </a:lvl1pPr>
          </a:lstStyle>
          <a:p>
            <a:endParaRPr lang="en-US" dirty="0"/>
          </a:p>
        </p:txBody>
      </p:sp>
      <p:sp>
        <p:nvSpPr>
          <p:cNvPr id="7" name="Slide Number Placeholder 6"/>
          <p:cNvSpPr>
            <a:spLocks noGrp="1"/>
          </p:cNvSpPr>
          <p:nvPr>
            <p:ph type="sldNum" sz="quarter" idx="12"/>
          </p:nvPr>
        </p:nvSpPr>
        <p:spPr/>
        <p:txBody>
          <a:bodyPr/>
          <a:lstStyle>
            <a:lvl1pPr>
              <a:defRPr>
                <a:latin typeface="Gisha" panose="020B0502040204020203" pitchFamily="34" charset="-79"/>
                <a:cs typeface="Gisha" panose="020B0502040204020203" pitchFamily="34" charset="-79"/>
              </a:defRPr>
            </a:lvl1pPr>
          </a:lstStyle>
          <a:p>
            <a:fld id="{E356285D-0A27-4122-BC58-94467BFCC504}" type="slidenum">
              <a:rPr lang="en-US" smtClean="0"/>
              <a:pPr/>
              <a:t>‹#›</a:t>
            </a:fld>
            <a:endParaRPr lang="en-US" dirty="0"/>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latin typeface="Gisha" panose="020B0502040204020203" pitchFamily="34" charset="-79"/>
                <a:cs typeface="Gisha" panose="020B0502040204020203" pitchFamily="34" charset="-79"/>
              </a:defRPr>
            </a:lvl1pPr>
          </a:lstStyle>
          <a:p>
            <a:r>
              <a:rPr lang="he-IL" dirty="0"/>
              <a:t>לחץ כדי לערוך סגנון כותרת של תבנית בסיס</a:t>
            </a:r>
            <a:endParaRPr lang="en-US" dirty="0"/>
          </a:p>
        </p:txBody>
      </p:sp>
    </p:spTree>
    <p:extLst>
      <p:ext uri="{BB962C8B-B14F-4D97-AF65-F5344CB8AC3E}">
        <p14:creationId xmlns:p14="http://schemas.microsoft.com/office/powerpoint/2010/main" val="18911307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6.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p:cNvSpPr/>
          <p:nvPr/>
        </p:nvSpPr>
        <p:spPr>
          <a:xfrm>
            <a:off x="152400" y="147119"/>
            <a:ext cx="2216373" cy="114828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1688" indent="0" algn="r" defTabSz="982663" rtl="1"/>
            <a:r>
              <a:rPr lang="he-IL" sz="1600" b="1" dirty="0">
                <a:latin typeface="Gisha" panose="020B0502040204020203" pitchFamily="34" charset="-79"/>
                <a:cs typeface="Gisha" panose="020B0502040204020203" pitchFamily="34" charset="-79"/>
              </a:rPr>
              <a:t>משרד החינוך</a:t>
            </a:r>
            <a:r>
              <a:rPr lang="en-US" sz="1600" dirty="0">
                <a:latin typeface="Gisha" panose="020B0502040204020203" pitchFamily="34" charset="-79"/>
                <a:cs typeface="Gisha" panose="020B0502040204020203" pitchFamily="34" charset="-79"/>
              </a:rPr>
              <a:t/>
            </a:r>
            <a:br>
              <a:rPr lang="en-US" sz="1600" dirty="0">
                <a:latin typeface="Gisha" panose="020B0502040204020203" pitchFamily="34" charset="-79"/>
                <a:cs typeface="Gisha" panose="020B0502040204020203" pitchFamily="34" charset="-79"/>
              </a:rPr>
            </a:br>
            <a:r>
              <a:rPr lang="he-IL" sz="1600" dirty="0">
                <a:latin typeface="Gisha" panose="020B0502040204020203" pitchFamily="34" charset="-79"/>
                <a:cs typeface="Gisha" panose="020B0502040204020203" pitchFamily="34" charset="-79"/>
              </a:rPr>
              <a:t>לשכת</a:t>
            </a:r>
            <a:r>
              <a:rPr lang="he-IL" sz="1600" baseline="0" dirty="0">
                <a:latin typeface="Gisha" panose="020B0502040204020203" pitchFamily="34" charset="-79"/>
                <a:cs typeface="Gisha" panose="020B0502040204020203" pitchFamily="34" charset="-79"/>
              </a:rPr>
              <a:t> המנכ"ל</a:t>
            </a:r>
            <a:endParaRPr lang="he-IL" sz="1600" dirty="0">
              <a:latin typeface="Gisha" panose="020B0502040204020203" pitchFamily="34" charset="-79"/>
              <a:cs typeface="Gisha" panose="020B0502040204020203" pitchFamily="34" charset="-79"/>
            </a:endParaRPr>
          </a:p>
        </p:txBody>
      </p:sp>
      <p:sp>
        <p:nvSpPr>
          <p:cNvPr id="9" name="Rectangle 8"/>
          <p:cNvSpPr/>
          <p:nvPr/>
        </p:nvSpPr>
        <p:spPr>
          <a:xfrm>
            <a:off x="0" y="1447800"/>
            <a:ext cx="9144000" cy="54102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sha" panose="020B0502040204020203" pitchFamily="34" charset="-79"/>
              <a:cs typeface="Gisha" panose="020B0502040204020203" pitchFamily="34" charset="-79"/>
            </a:endParaRPr>
          </a:p>
        </p:txBody>
      </p:sp>
      <p:sp>
        <p:nvSpPr>
          <p:cNvPr id="8" name="Rectangle 7"/>
          <p:cNvSpPr/>
          <p:nvPr/>
        </p:nvSpPr>
        <p:spPr>
          <a:xfrm>
            <a:off x="2514601" y="147119"/>
            <a:ext cx="6469602" cy="11482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latin typeface="Gisha" panose="020B0502040204020203" pitchFamily="34" charset="-79"/>
              <a:cs typeface="Gisha" panose="020B0502040204020203" pitchFamily="34" charset="-79"/>
            </a:endParaRPr>
          </a:p>
        </p:txBody>
      </p:sp>
      <p:sp>
        <p:nvSpPr>
          <p:cNvPr id="2" name="Title Placeholder 1"/>
          <p:cNvSpPr>
            <a:spLocks noGrp="1"/>
          </p:cNvSpPr>
          <p:nvPr>
            <p:ph type="title"/>
          </p:nvPr>
        </p:nvSpPr>
        <p:spPr>
          <a:xfrm>
            <a:off x="2667000" y="186904"/>
            <a:ext cx="6183488" cy="1054394"/>
          </a:xfrm>
          <a:prstGeom prst="rect">
            <a:avLst/>
          </a:prstGeom>
        </p:spPr>
        <p:txBody>
          <a:bodyPr vert="horz" lIns="91440" tIns="45720" rIns="91440" bIns="45720" rtlCol="0" anchor="ctr">
            <a:noAutofit/>
          </a:bodyPr>
          <a:lstStyle/>
          <a:p>
            <a:r>
              <a:rPr lang="he-IL" dirty="0"/>
              <a:t>לחץ כדי לערוך סגנון כותרת של תבנית בסיס</a:t>
            </a:r>
            <a:endParaRPr lang="en-US" dirty="0"/>
          </a:p>
        </p:txBody>
      </p:sp>
      <p:sp>
        <p:nvSpPr>
          <p:cNvPr id="3" name="Text Placeholder 2"/>
          <p:cNvSpPr>
            <a:spLocks noGrp="1"/>
          </p:cNvSpPr>
          <p:nvPr>
            <p:ph type="body" idx="1"/>
          </p:nvPr>
        </p:nvSpPr>
        <p:spPr>
          <a:xfrm>
            <a:off x="380999" y="1600200"/>
            <a:ext cx="8407893" cy="4526279"/>
          </a:xfrm>
          <a:prstGeom prst="rect">
            <a:avLst/>
          </a:prstGeom>
        </p:spPr>
        <p:txBody>
          <a:bodyPr vert="horz" lIns="91440" tIns="45720" rIns="91440" bIns="45720" rtlCol="0">
            <a:normAutofit/>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latin typeface="Gisha" panose="020B0502040204020203" pitchFamily="34" charset="-79"/>
                <a:cs typeface="Gisha" panose="020B0502040204020203" pitchFamily="34" charset="-79"/>
              </a:defRPr>
            </a:lvl1pPr>
          </a:lstStyle>
          <a:p>
            <a:endParaRPr lang="en-US" dirty="0"/>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latin typeface="Gisha" panose="020B0502040204020203" pitchFamily="34" charset="-79"/>
                <a:cs typeface="Gisha" panose="020B0502040204020203" pitchFamily="34" charset="-79"/>
              </a:defRPr>
            </a:lvl1pPr>
          </a:lstStyle>
          <a:p>
            <a:endParaRPr lang="en-US" dirty="0"/>
          </a:p>
        </p:txBody>
      </p:sp>
      <p:sp>
        <p:nvSpPr>
          <p:cNvPr id="6" name="Slide Number Placeholder 5"/>
          <p:cNvSpPr>
            <a:spLocks noGrp="1"/>
          </p:cNvSpPr>
          <p:nvPr>
            <p:ph type="sldNum" sz="quarter" idx="4"/>
          </p:nvPr>
        </p:nvSpPr>
        <p:spPr>
          <a:xfrm>
            <a:off x="152400" y="147119"/>
            <a:ext cx="582966" cy="274320"/>
          </a:xfrm>
          <a:prstGeom prst="rect">
            <a:avLst/>
          </a:prstGeom>
          <a:ln w="19050">
            <a:noFill/>
          </a:ln>
        </p:spPr>
        <p:txBody>
          <a:bodyPr vert="horz" lIns="91440" tIns="45720" rIns="91440" bIns="45720" rtlCol="0" anchor="ctr"/>
          <a:lstStyle>
            <a:lvl1pPr algn="ctr">
              <a:defRPr sz="1100">
                <a:solidFill>
                  <a:schemeClr val="bg1"/>
                </a:solidFill>
                <a:latin typeface="Gisha" panose="020B0502040204020203" pitchFamily="34" charset="-79"/>
                <a:cs typeface="Gisha" panose="020B0502040204020203" pitchFamily="34" charset="-79"/>
              </a:defRPr>
            </a:lvl1pPr>
          </a:lstStyle>
          <a:p>
            <a:fld id="{D1B887D3-9D3D-4040-B1B4-23DC070FC784}" type="slidenum">
              <a:rPr lang="en-US" smtClean="0"/>
              <a:pPr/>
              <a:t>‹#›</a:t>
            </a:fld>
            <a:endParaRPr lang="en-US" dirty="0"/>
          </a:p>
        </p:txBody>
      </p:sp>
      <p:pic>
        <p:nvPicPr>
          <p:cNvPr id="13" name="Picture 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00200" y="329244"/>
            <a:ext cx="61617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7">
            <a:extLst>
              <a:ext uri="{FF2B5EF4-FFF2-40B4-BE49-F238E27FC236}">
                <a16:creationId xmlns="" xmlns:a16="http://schemas.microsoft.com/office/drawing/2014/main" id="{ACAB2F66-2AB7-4328-9DC3-B65CA1610321}"/>
              </a:ext>
            </a:extLst>
          </p:cNvPr>
          <p:cNvSpPr/>
          <p:nvPr/>
        </p:nvSpPr>
        <p:spPr>
          <a:xfrm>
            <a:off x="0" y="147119"/>
            <a:ext cx="2368773" cy="114828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4375" indent="0" algn="r" defTabSz="982663" rtl="1"/>
            <a:r>
              <a:rPr lang="he-IL" sz="1600" b="1" dirty="0">
                <a:latin typeface="Gisha" panose="020B0502040204020203" pitchFamily="34" charset="-79"/>
                <a:cs typeface="Gisha" panose="020B0502040204020203" pitchFamily="34" charset="-79"/>
              </a:rPr>
              <a:t>משרד החינוך</a:t>
            </a:r>
            <a:r>
              <a:rPr lang="en-US" sz="1600" dirty="0">
                <a:latin typeface="Gisha" panose="020B0502040204020203" pitchFamily="34" charset="-79"/>
                <a:cs typeface="Gisha" panose="020B0502040204020203" pitchFamily="34" charset="-79"/>
              </a:rPr>
              <a:t/>
            </a:r>
            <a:br>
              <a:rPr lang="en-US" sz="1600" dirty="0">
                <a:latin typeface="Gisha" panose="020B0502040204020203" pitchFamily="34" charset="-79"/>
                <a:cs typeface="Gisha" panose="020B0502040204020203" pitchFamily="34" charset="-79"/>
              </a:rPr>
            </a:br>
            <a:r>
              <a:rPr lang="he-IL" sz="1600" dirty="0">
                <a:latin typeface="Gisha" panose="020B0502040204020203" pitchFamily="34" charset="-79"/>
                <a:cs typeface="Gisha" panose="020B0502040204020203" pitchFamily="34" charset="-79"/>
              </a:rPr>
              <a:t>לשכת</a:t>
            </a:r>
            <a:r>
              <a:rPr lang="he-IL" sz="1600" baseline="0" dirty="0">
                <a:latin typeface="Gisha" panose="020B0502040204020203" pitchFamily="34" charset="-79"/>
                <a:cs typeface="Gisha" panose="020B0502040204020203" pitchFamily="34" charset="-79"/>
              </a:rPr>
              <a:t> המנכ"ל</a:t>
            </a:r>
            <a:endParaRPr lang="he-IL" sz="1600" dirty="0">
              <a:latin typeface="Gisha" panose="020B0502040204020203" pitchFamily="34" charset="-79"/>
              <a:cs typeface="Gisha" panose="020B0502040204020203" pitchFamily="34" charset="-79"/>
            </a:endParaRPr>
          </a:p>
        </p:txBody>
      </p:sp>
      <p:pic>
        <p:nvPicPr>
          <p:cNvPr id="14" name="Picture 2">
            <a:extLst>
              <a:ext uri="{FF2B5EF4-FFF2-40B4-BE49-F238E27FC236}">
                <a16:creationId xmlns="" xmlns:a16="http://schemas.microsoft.com/office/drawing/2014/main" id="{BA1554D9-C870-4601-8BA4-C868F0EB83E4}"/>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57350" y="357819"/>
            <a:ext cx="61617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7">
            <a:extLst>
              <a:ext uri="{FF2B5EF4-FFF2-40B4-BE49-F238E27FC236}">
                <a16:creationId xmlns="" xmlns:a16="http://schemas.microsoft.com/office/drawing/2014/main" id="{34CB018F-E21D-49F7-82C1-1259B1D000D5}"/>
              </a:ext>
            </a:extLst>
          </p:cNvPr>
          <p:cNvSpPr/>
          <p:nvPr userDrawn="1"/>
        </p:nvSpPr>
        <p:spPr>
          <a:xfrm>
            <a:off x="0" y="147119"/>
            <a:ext cx="2368773" cy="114828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4375" indent="0" algn="r" defTabSz="982663" rtl="1"/>
            <a:r>
              <a:rPr lang="he-IL" sz="1600" b="1" dirty="0">
                <a:latin typeface="Gisha" panose="020B0502040204020203" pitchFamily="34" charset="-79"/>
                <a:cs typeface="Gisha" panose="020B0502040204020203" pitchFamily="34" charset="-79"/>
              </a:rPr>
              <a:t>משרד החינוך</a:t>
            </a:r>
            <a:r>
              <a:rPr lang="en-US" sz="1600" dirty="0">
                <a:latin typeface="Gisha" panose="020B0502040204020203" pitchFamily="34" charset="-79"/>
                <a:cs typeface="Gisha" panose="020B0502040204020203" pitchFamily="34" charset="-79"/>
              </a:rPr>
              <a:t/>
            </a:r>
            <a:br>
              <a:rPr lang="en-US" sz="1600" dirty="0">
                <a:latin typeface="Gisha" panose="020B0502040204020203" pitchFamily="34" charset="-79"/>
                <a:cs typeface="Gisha" panose="020B0502040204020203" pitchFamily="34" charset="-79"/>
              </a:rPr>
            </a:br>
            <a:r>
              <a:rPr lang="he-IL" sz="1600" dirty="0">
                <a:latin typeface="Gisha" panose="020B0502040204020203" pitchFamily="34" charset="-79"/>
                <a:cs typeface="Gisha" panose="020B0502040204020203" pitchFamily="34" charset="-79"/>
              </a:rPr>
              <a:t>לשכת</a:t>
            </a:r>
            <a:r>
              <a:rPr lang="he-IL" sz="1600" baseline="0" dirty="0">
                <a:latin typeface="Gisha" panose="020B0502040204020203" pitchFamily="34" charset="-79"/>
                <a:cs typeface="Gisha" panose="020B0502040204020203" pitchFamily="34" charset="-79"/>
              </a:rPr>
              <a:t> המנכ"ל</a:t>
            </a:r>
            <a:endParaRPr lang="he-IL" sz="1600" dirty="0">
              <a:latin typeface="Gisha" panose="020B0502040204020203" pitchFamily="34" charset="-79"/>
              <a:cs typeface="Gisha" panose="020B0502040204020203" pitchFamily="34" charset="-79"/>
            </a:endParaRPr>
          </a:p>
        </p:txBody>
      </p:sp>
      <p:pic>
        <p:nvPicPr>
          <p:cNvPr id="16" name="Picture 2">
            <a:extLst>
              <a:ext uri="{FF2B5EF4-FFF2-40B4-BE49-F238E27FC236}">
                <a16:creationId xmlns="" xmlns:a16="http://schemas.microsoft.com/office/drawing/2014/main" id="{CCD049D2-C927-4C90-80ED-D7645CF6479D}"/>
              </a:ext>
            </a:extLst>
          </p:cNvPr>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1657350" y="357819"/>
            <a:ext cx="61617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01079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67" r:id="rId15"/>
    <p:sldLayoutId id="2147483665" r:id="rId16"/>
    <p:sldLayoutId id="2147483672" r:id="rId17"/>
    <p:sldLayoutId id="2147483701" r:id="rId18"/>
  </p:sldLayoutIdLst>
  <p:transition spd="slow">
    <p:push dir="u"/>
  </p:transition>
  <p:hf hdr="0" ftr="0" dt="0"/>
  <p:txStyles>
    <p:titleStyle>
      <a:lvl1pPr algn="r" defTabSz="914400" rtl="1" eaLnBrk="1" latinLnBrk="0" hangingPunct="1">
        <a:spcBef>
          <a:spcPct val="0"/>
        </a:spcBef>
        <a:buNone/>
        <a:defRPr sz="3200" b="1" kern="1200" cap="all" spc="200" baseline="0">
          <a:ln>
            <a:noFill/>
          </a:ln>
          <a:solidFill>
            <a:schemeClr val="bg1"/>
          </a:solidFill>
          <a:effectLst/>
          <a:latin typeface="Gisha" panose="020B0502040204020203" pitchFamily="34" charset="-79"/>
          <a:ea typeface="+mj-ea"/>
          <a:cs typeface="Gisha" panose="020B0502040204020203" pitchFamily="34" charset="-79"/>
        </a:defRPr>
      </a:lvl1pPr>
    </p:titleStyle>
    <p:body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FE55719-98BF-4F75-8130-4569B808AC7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A0991DB2-6694-47DC-AE5E-8AE57B5E1A7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24AD7AED-4FB6-48A1-BA20-013EB289C90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D0063BB-EBD3-4F5A-B000-62943940E056}" type="datetimeFigureOut">
              <a:rPr lang="x-none" smtClean="0"/>
              <a:t>03/05/2020</a:t>
            </a:fld>
            <a:endParaRPr lang="x-none"/>
          </a:p>
        </p:txBody>
      </p:sp>
      <p:sp>
        <p:nvSpPr>
          <p:cNvPr id="5" name="Footer Placeholder 4">
            <a:extLst>
              <a:ext uri="{FF2B5EF4-FFF2-40B4-BE49-F238E27FC236}">
                <a16:creationId xmlns="" xmlns:a16="http://schemas.microsoft.com/office/drawing/2014/main" id="{8657562C-5612-4E62-A314-7FC2AB665F6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x-none"/>
          </a:p>
        </p:txBody>
      </p:sp>
      <p:sp>
        <p:nvSpPr>
          <p:cNvPr id="6" name="Slide Number Placeholder 5">
            <a:extLst>
              <a:ext uri="{FF2B5EF4-FFF2-40B4-BE49-F238E27FC236}">
                <a16:creationId xmlns="" xmlns:a16="http://schemas.microsoft.com/office/drawing/2014/main" id="{16A4DA06-E197-4DCD-911A-1A6447EA253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B2D4C3-955F-4649-8C96-651817D21097}" type="slidenum">
              <a:rPr lang="x-none" smtClean="0"/>
              <a:t>‹#›</a:t>
            </a:fld>
            <a:endParaRPr lang="x-none"/>
          </a:p>
        </p:txBody>
      </p:sp>
    </p:spTree>
    <p:extLst>
      <p:ext uri="{BB962C8B-B14F-4D97-AF65-F5344CB8AC3E}">
        <p14:creationId xmlns:p14="http://schemas.microsoft.com/office/powerpoint/2010/main" val="50674423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x-non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7"/>
          <p:cNvSpPr/>
          <p:nvPr/>
        </p:nvSpPr>
        <p:spPr>
          <a:xfrm>
            <a:off x="152400" y="147119"/>
            <a:ext cx="2216373" cy="114828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1688" indent="0" algn="r" defTabSz="982663" rtl="1"/>
            <a:r>
              <a:rPr lang="he-IL" sz="1600" b="1" dirty="0">
                <a:latin typeface="Gisha" panose="020B0502040204020203" pitchFamily="34" charset="-79"/>
                <a:cs typeface="Gisha" panose="020B0502040204020203" pitchFamily="34" charset="-79"/>
              </a:rPr>
              <a:t>משרד החינוך</a:t>
            </a:r>
            <a:r>
              <a:rPr lang="en-US" sz="1600" dirty="0">
                <a:latin typeface="Gisha" panose="020B0502040204020203" pitchFamily="34" charset="-79"/>
                <a:cs typeface="Gisha" panose="020B0502040204020203" pitchFamily="34" charset="-79"/>
              </a:rPr>
              <a:t/>
            </a:r>
            <a:br>
              <a:rPr lang="en-US" sz="1600" dirty="0">
                <a:latin typeface="Gisha" panose="020B0502040204020203" pitchFamily="34" charset="-79"/>
                <a:cs typeface="Gisha" panose="020B0502040204020203" pitchFamily="34" charset="-79"/>
              </a:rPr>
            </a:br>
            <a:r>
              <a:rPr lang="he-IL" sz="1600" dirty="0">
                <a:latin typeface="Gisha" panose="020B0502040204020203" pitchFamily="34" charset="-79"/>
                <a:cs typeface="Gisha" panose="020B0502040204020203" pitchFamily="34" charset="-79"/>
              </a:rPr>
              <a:t>לשכת</a:t>
            </a:r>
            <a:r>
              <a:rPr lang="he-IL" sz="1600" baseline="0" dirty="0">
                <a:latin typeface="Gisha" panose="020B0502040204020203" pitchFamily="34" charset="-79"/>
                <a:cs typeface="Gisha" panose="020B0502040204020203" pitchFamily="34" charset="-79"/>
              </a:rPr>
              <a:t> המנכ"ל</a:t>
            </a:r>
            <a:endParaRPr lang="he-IL" sz="1600" dirty="0">
              <a:latin typeface="Gisha" panose="020B0502040204020203" pitchFamily="34" charset="-79"/>
              <a:cs typeface="Gisha" panose="020B0502040204020203" pitchFamily="34" charset="-79"/>
            </a:endParaRPr>
          </a:p>
        </p:txBody>
      </p:sp>
      <p:sp>
        <p:nvSpPr>
          <p:cNvPr id="9" name="Rectangle 8"/>
          <p:cNvSpPr/>
          <p:nvPr/>
        </p:nvSpPr>
        <p:spPr>
          <a:xfrm>
            <a:off x="0" y="1447800"/>
            <a:ext cx="9144000" cy="54102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sha" panose="020B0502040204020203" pitchFamily="34" charset="-79"/>
              <a:cs typeface="Gisha" panose="020B0502040204020203" pitchFamily="34" charset="-79"/>
            </a:endParaRPr>
          </a:p>
        </p:txBody>
      </p:sp>
      <p:sp>
        <p:nvSpPr>
          <p:cNvPr id="8" name="Rectangle 7"/>
          <p:cNvSpPr/>
          <p:nvPr/>
        </p:nvSpPr>
        <p:spPr>
          <a:xfrm>
            <a:off x="2514601" y="147119"/>
            <a:ext cx="6469602" cy="11482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latin typeface="Gisha" panose="020B0502040204020203" pitchFamily="34" charset="-79"/>
              <a:cs typeface="Gisha" panose="020B0502040204020203" pitchFamily="34" charset="-79"/>
            </a:endParaRPr>
          </a:p>
        </p:txBody>
      </p:sp>
      <p:sp>
        <p:nvSpPr>
          <p:cNvPr id="2" name="Title Placeholder 1"/>
          <p:cNvSpPr>
            <a:spLocks noGrp="1"/>
          </p:cNvSpPr>
          <p:nvPr>
            <p:ph type="title"/>
          </p:nvPr>
        </p:nvSpPr>
        <p:spPr>
          <a:xfrm>
            <a:off x="2667000" y="186904"/>
            <a:ext cx="6183488" cy="1054394"/>
          </a:xfrm>
          <a:prstGeom prst="rect">
            <a:avLst/>
          </a:prstGeom>
        </p:spPr>
        <p:txBody>
          <a:bodyPr vert="horz" lIns="91440" tIns="45720" rIns="91440" bIns="45720" rtlCol="0" anchor="ctr">
            <a:noAutofit/>
          </a:bodyPr>
          <a:lstStyle/>
          <a:p>
            <a:r>
              <a:rPr lang="he-IL" dirty="0"/>
              <a:t>לחץ כדי לערוך סגנון כותרת של תבנית בסיס</a:t>
            </a:r>
            <a:endParaRPr lang="en-US" dirty="0"/>
          </a:p>
        </p:txBody>
      </p:sp>
      <p:sp>
        <p:nvSpPr>
          <p:cNvPr id="3" name="Text Placeholder 2"/>
          <p:cNvSpPr>
            <a:spLocks noGrp="1"/>
          </p:cNvSpPr>
          <p:nvPr>
            <p:ph type="body" idx="1"/>
          </p:nvPr>
        </p:nvSpPr>
        <p:spPr>
          <a:xfrm>
            <a:off x="380999" y="1600200"/>
            <a:ext cx="8407893" cy="4526279"/>
          </a:xfrm>
          <a:prstGeom prst="rect">
            <a:avLst/>
          </a:prstGeom>
        </p:spPr>
        <p:txBody>
          <a:bodyPr vert="horz" lIns="91440" tIns="45720" rIns="91440" bIns="45720" rtlCol="0">
            <a:normAutofit/>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latin typeface="Gisha" panose="020B0502040204020203" pitchFamily="34" charset="-79"/>
                <a:cs typeface="Gisha" panose="020B0502040204020203" pitchFamily="34" charset="-79"/>
              </a:defRPr>
            </a:lvl1pPr>
          </a:lstStyle>
          <a:p>
            <a:endParaRPr lang="en-US" dirty="0"/>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latin typeface="Gisha" panose="020B0502040204020203" pitchFamily="34" charset="-79"/>
                <a:cs typeface="Gisha" panose="020B0502040204020203" pitchFamily="34" charset="-79"/>
              </a:defRPr>
            </a:lvl1pPr>
          </a:lstStyle>
          <a:p>
            <a:endParaRPr lang="en-US" dirty="0"/>
          </a:p>
        </p:txBody>
      </p:sp>
      <p:sp>
        <p:nvSpPr>
          <p:cNvPr id="6" name="Slide Number Placeholder 5"/>
          <p:cNvSpPr>
            <a:spLocks noGrp="1"/>
          </p:cNvSpPr>
          <p:nvPr>
            <p:ph type="sldNum" sz="quarter" idx="4"/>
          </p:nvPr>
        </p:nvSpPr>
        <p:spPr>
          <a:xfrm>
            <a:off x="152400" y="147119"/>
            <a:ext cx="582966" cy="274320"/>
          </a:xfrm>
          <a:prstGeom prst="rect">
            <a:avLst/>
          </a:prstGeom>
          <a:ln w="19050">
            <a:noFill/>
          </a:ln>
        </p:spPr>
        <p:txBody>
          <a:bodyPr vert="horz" lIns="91440" tIns="45720" rIns="91440" bIns="45720" rtlCol="0" anchor="ctr"/>
          <a:lstStyle>
            <a:lvl1pPr algn="ctr">
              <a:defRPr sz="1100">
                <a:solidFill>
                  <a:schemeClr val="bg1"/>
                </a:solidFill>
                <a:latin typeface="Gisha" panose="020B0502040204020203" pitchFamily="34" charset="-79"/>
                <a:cs typeface="Gisha" panose="020B0502040204020203" pitchFamily="34" charset="-79"/>
              </a:defRPr>
            </a:lvl1pPr>
          </a:lstStyle>
          <a:p>
            <a:fld id="{D1B887D3-9D3D-4040-B1B4-23DC070FC784}" type="slidenum">
              <a:rPr lang="en-US" smtClean="0"/>
              <a:pPr/>
              <a:t>‹#›</a:t>
            </a:fld>
            <a:endParaRPr lang="en-US" dirty="0"/>
          </a:p>
        </p:txBody>
      </p:sp>
      <p:pic>
        <p:nvPicPr>
          <p:cNvPr id="13"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600200" y="329244"/>
            <a:ext cx="61617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7">
            <a:extLst>
              <a:ext uri="{FF2B5EF4-FFF2-40B4-BE49-F238E27FC236}">
                <a16:creationId xmlns="" xmlns:a16="http://schemas.microsoft.com/office/drawing/2014/main" id="{ACAB2F66-2AB7-4328-9DC3-B65CA1610321}"/>
              </a:ext>
            </a:extLst>
          </p:cNvPr>
          <p:cNvSpPr/>
          <p:nvPr/>
        </p:nvSpPr>
        <p:spPr>
          <a:xfrm>
            <a:off x="0" y="147119"/>
            <a:ext cx="2368773" cy="114828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4375" indent="0" algn="r" defTabSz="982663" rtl="1"/>
            <a:r>
              <a:rPr lang="he-IL" sz="1600" b="1" dirty="0">
                <a:latin typeface="Gisha" panose="020B0502040204020203" pitchFamily="34" charset="-79"/>
                <a:cs typeface="Gisha" panose="020B0502040204020203" pitchFamily="34" charset="-79"/>
              </a:rPr>
              <a:t>משרד החינוך</a:t>
            </a:r>
            <a:r>
              <a:rPr lang="en-US" sz="1600" dirty="0">
                <a:latin typeface="Gisha" panose="020B0502040204020203" pitchFamily="34" charset="-79"/>
                <a:cs typeface="Gisha" panose="020B0502040204020203" pitchFamily="34" charset="-79"/>
              </a:rPr>
              <a:t/>
            </a:r>
            <a:br>
              <a:rPr lang="en-US" sz="1600" dirty="0">
                <a:latin typeface="Gisha" panose="020B0502040204020203" pitchFamily="34" charset="-79"/>
                <a:cs typeface="Gisha" panose="020B0502040204020203" pitchFamily="34" charset="-79"/>
              </a:rPr>
            </a:br>
            <a:r>
              <a:rPr lang="he-IL" sz="1600" dirty="0">
                <a:latin typeface="Gisha" panose="020B0502040204020203" pitchFamily="34" charset="-79"/>
                <a:cs typeface="Gisha" panose="020B0502040204020203" pitchFamily="34" charset="-79"/>
              </a:rPr>
              <a:t>לשכת</a:t>
            </a:r>
            <a:r>
              <a:rPr lang="he-IL" sz="1600" baseline="0" dirty="0">
                <a:latin typeface="Gisha" panose="020B0502040204020203" pitchFamily="34" charset="-79"/>
                <a:cs typeface="Gisha" panose="020B0502040204020203" pitchFamily="34" charset="-79"/>
              </a:rPr>
              <a:t> המנכ"ל</a:t>
            </a:r>
            <a:endParaRPr lang="he-IL" sz="1600" dirty="0">
              <a:latin typeface="Gisha" panose="020B0502040204020203" pitchFamily="34" charset="-79"/>
              <a:cs typeface="Gisha" panose="020B0502040204020203" pitchFamily="34" charset="-79"/>
            </a:endParaRPr>
          </a:p>
        </p:txBody>
      </p:sp>
      <p:pic>
        <p:nvPicPr>
          <p:cNvPr id="14" name="Picture 2">
            <a:extLst>
              <a:ext uri="{FF2B5EF4-FFF2-40B4-BE49-F238E27FC236}">
                <a16:creationId xmlns="" xmlns:a16="http://schemas.microsoft.com/office/drawing/2014/main" id="{BA1554D9-C870-4601-8BA4-C868F0EB83E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657350" y="357819"/>
            <a:ext cx="61617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7">
            <a:extLst>
              <a:ext uri="{FF2B5EF4-FFF2-40B4-BE49-F238E27FC236}">
                <a16:creationId xmlns="" xmlns:a16="http://schemas.microsoft.com/office/drawing/2014/main" id="{34CB018F-E21D-49F7-82C1-1259B1D000D5}"/>
              </a:ext>
            </a:extLst>
          </p:cNvPr>
          <p:cNvSpPr/>
          <p:nvPr/>
        </p:nvSpPr>
        <p:spPr>
          <a:xfrm>
            <a:off x="0" y="147119"/>
            <a:ext cx="2368773" cy="114828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4375" indent="0" algn="r" defTabSz="982663" rtl="1"/>
            <a:r>
              <a:rPr lang="he-IL" sz="1600" b="1" dirty="0">
                <a:latin typeface="Gisha" panose="020B0502040204020203" pitchFamily="34" charset="-79"/>
                <a:cs typeface="Gisha" panose="020B0502040204020203" pitchFamily="34" charset="-79"/>
              </a:rPr>
              <a:t>משרד החינוך</a:t>
            </a:r>
            <a:r>
              <a:rPr lang="en-US" sz="1600" dirty="0">
                <a:latin typeface="Gisha" panose="020B0502040204020203" pitchFamily="34" charset="-79"/>
                <a:cs typeface="Gisha" panose="020B0502040204020203" pitchFamily="34" charset="-79"/>
              </a:rPr>
              <a:t/>
            </a:r>
            <a:br>
              <a:rPr lang="en-US" sz="1600" dirty="0">
                <a:latin typeface="Gisha" panose="020B0502040204020203" pitchFamily="34" charset="-79"/>
                <a:cs typeface="Gisha" panose="020B0502040204020203" pitchFamily="34" charset="-79"/>
              </a:rPr>
            </a:br>
            <a:r>
              <a:rPr lang="he-IL" sz="1600" dirty="0">
                <a:latin typeface="Gisha" panose="020B0502040204020203" pitchFamily="34" charset="-79"/>
                <a:cs typeface="Gisha" panose="020B0502040204020203" pitchFamily="34" charset="-79"/>
              </a:rPr>
              <a:t>לשכת</a:t>
            </a:r>
            <a:r>
              <a:rPr lang="he-IL" sz="1600" baseline="0" dirty="0">
                <a:latin typeface="Gisha" panose="020B0502040204020203" pitchFamily="34" charset="-79"/>
                <a:cs typeface="Gisha" panose="020B0502040204020203" pitchFamily="34" charset="-79"/>
              </a:rPr>
              <a:t> המנכ"ל</a:t>
            </a:r>
            <a:endParaRPr lang="he-IL" sz="1600" dirty="0">
              <a:latin typeface="Gisha" panose="020B0502040204020203" pitchFamily="34" charset="-79"/>
              <a:cs typeface="Gisha" panose="020B0502040204020203" pitchFamily="34" charset="-79"/>
            </a:endParaRPr>
          </a:p>
        </p:txBody>
      </p:sp>
      <p:pic>
        <p:nvPicPr>
          <p:cNvPr id="16" name="Picture 2">
            <a:extLst>
              <a:ext uri="{FF2B5EF4-FFF2-40B4-BE49-F238E27FC236}">
                <a16:creationId xmlns="" xmlns:a16="http://schemas.microsoft.com/office/drawing/2014/main" id="{CCD049D2-C927-4C90-80ED-D7645CF6479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657350" y="357819"/>
            <a:ext cx="61617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378868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14" r:id="rId18"/>
    <p:sldLayoutId id="2147483757" r:id="rId19"/>
    <p:sldLayoutId id="2147483782" r:id="rId20"/>
  </p:sldLayoutIdLst>
  <p:transition spd="slow">
    <p:push dir="u"/>
  </p:transition>
  <p:hf hdr="0" ftr="0" dt="0"/>
  <p:txStyles>
    <p:titleStyle>
      <a:lvl1pPr algn="r" defTabSz="914400" rtl="1" eaLnBrk="1" latinLnBrk="0" hangingPunct="1">
        <a:spcBef>
          <a:spcPct val="0"/>
        </a:spcBef>
        <a:buNone/>
        <a:defRPr sz="3200" b="1" kern="1200" cap="all" spc="200" baseline="0">
          <a:ln>
            <a:noFill/>
          </a:ln>
          <a:solidFill>
            <a:schemeClr val="bg1"/>
          </a:solidFill>
          <a:effectLst/>
          <a:latin typeface="Gisha" panose="020B0502040204020203" pitchFamily="34" charset="-79"/>
          <a:ea typeface="+mj-ea"/>
          <a:cs typeface="Gisha" panose="020B0502040204020203" pitchFamily="34" charset="-79"/>
        </a:defRPr>
      </a:lvl1pPr>
    </p:titleStyle>
    <p:body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FE55719-98BF-4F75-8130-4569B808AC7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A0991DB2-6694-47DC-AE5E-8AE57B5E1A7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24AD7AED-4FB6-48A1-BA20-013EB289C90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D0063BB-EBD3-4F5A-B000-62943940E056}" type="datetimeFigureOut">
              <a:rPr lang="x-none" smtClean="0"/>
              <a:t>03/05/2020</a:t>
            </a:fld>
            <a:endParaRPr lang="x-none"/>
          </a:p>
        </p:txBody>
      </p:sp>
      <p:sp>
        <p:nvSpPr>
          <p:cNvPr id="5" name="Footer Placeholder 4">
            <a:extLst>
              <a:ext uri="{FF2B5EF4-FFF2-40B4-BE49-F238E27FC236}">
                <a16:creationId xmlns="" xmlns:a16="http://schemas.microsoft.com/office/drawing/2014/main" id="{8657562C-5612-4E62-A314-7FC2AB665F6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x-none"/>
          </a:p>
        </p:txBody>
      </p:sp>
      <p:sp>
        <p:nvSpPr>
          <p:cNvPr id="6" name="Slide Number Placeholder 5">
            <a:extLst>
              <a:ext uri="{FF2B5EF4-FFF2-40B4-BE49-F238E27FC236}">
                <a16:creationId xmlns="" xmlns:a16="http://schemas.microsoft.com/office/drawing/2014/main" id="{16A4DA06-E197-4DCD-911A-1A6447EA253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B2D4C3-955F-4649-8C96-651817D21097}" type="slidenum">
              <a:rPr lang="x-none" smtClean="0"/>
              <a:t>‹#›</a:t>
            </a:fld>
            <a:endParaRPr lang="x-none"/>
          </a:p>
        </p:txBody>
      </p:sp>
    </p:spTree>
    <p:extLst>
      <p:ext uri="{BB962C8B-B14F-4D97-AF65-F5344CB8AC3E}">
        <p14:creationId xmlns:p14="http://schemas.microsoft.com/office/powerpoint/2010/main" val="267829107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x-non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FE55719-98BF-4F75-8130-4569B808AC7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A0991DB2-6694-47DC-AE5E-8AE57B5E1A7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24AD7AED-4FB6-48A1-BA20-013EB289C90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D0063BB-EBD3-4F5A-B000-62943940E056}" type="datetimeFigureOut">
              <a:rPr lang="x-none" smtClean="0"/>
              <a:t>03/05/2020</a:t>
            </a:fld>
            <a:endParaRPr lang="x-none"/>
          </a:p>
        </p:txBody>
      </p:sp>
      <p:sp>
        <p:nvSpPr>
          <p:cNvPr id="5" name="Footer Placeholder 4">
            <a:extLst>
              <a:ext uri="{FF2B5EF4-FFF2-40B4-BE49-F238E27FC236}">
                <a16:creationId xmlns="" xmlns:a16="http://schemas.microsoft.com/office/drawing/2014/main" id="{8657562C-5612-4E62-A314-7FC2AB665F6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x-none"/>
          </a:p>
        </p:txBody>
      </p:sp>
      <p:sp>
        <p:nvSpPr>
          <p:cNvPr id="6" name="Slide Number Placeholder 5">
            <a:extLst>
              <a:ext uri="{FF2B5EF4-FFF2-40B4-BE49-F238E27FC236}">
                <a16:creationId xmlns="" xmlns:a16="http://schemas.microsoft.com/office/drawing/2014/main" id="{16A4DA06-E197-4DCD-911A-1A6447EA253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B2D4C3-955F-4649-8C96-651817D21097}" type="slidenum">
              <a:rPr lang="x-none" smtClean="0"/>
              <a:t>‹#›</a:t>
            </a:fld>
            <a:endParaRPr lang="x-none"/>
          </a:p>
        </p:txBody>
      </p:sp>
    </p:spTree>
    <p:extLst>
      <p:ext uri="{BB962C8B-B14F-4D97-AF65-F5344CB8AC3E}">
        <p14:creationId xmlns:p14="http://schemas.microsoft.com/office/powerpoint/2010/main" val="158399793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x-non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FE55719-98BF-4F75-8130-4569B808AC7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A0991DB2-6694-47DC-AE5E-8AE57B5E1A7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24AD7AED-4FB6-48A1-BA20-013EB289C90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D0063BB-EBD3-4F5A-B000-62943940E056}" type="datetimeFigureOut">
              <a:rPr lang="x-none" smtClean="0"/>
              <a:t>03/05/2020</a:t>
            </a:fld>
            <a:endParaRPr lang="x-none"/>
          </a:p>
        </p:txBody>
      </p:sp>
      <p:sp>
        <p:nvSpPr>
          <p:cNvPr id="5" name="Footer Placeholder 4">
            <a:extLst>
              <a:ext uri="{FF2B5EF4-FFF2-40B4-BE49-F238E27FC236}">
                <a16:creationId xmlns="" xmlns:a16="http://schemas.microsoft.com/office/drawing/2014/main" id="{8657562C-5612-4E62-A314-7FC2AB665F6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x-none"/>
          </a:p>
        </p:txBody>
      </p:sp>
      <p:sp>
        <p:nvSpPr>
          <p:cNvPr id="6" name="Slide Number Placeholder 5">
            <a:extLst>
              <a:ext uri="{FF2B5EF4-FFF2-40B4-BE49-F238E27FC236}">
                <a16:creationId xmlns="" xmlns:a16="http://schemas.microsoft.com/office/drawing/2014/main" id="{16A4DA06-E197-4DCD-911A-1A6447EA253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B2D4C3-955F-4649-8C96-651817D21097}" type="slidenum">
              <a:rPr lang="x-none" smtClean="0"/>
              <a:t>‹#›</a:t>
            </a:fld>
            <a:endParaRPr lang="x-none"/>
          </a:p>
        </p:txBody>
      </p:sp>
    </p:spTree>
    <p:extLst>
      <p:ext uri="{BB962C8B-B14F-4D97-AF65-F5344CB8AC3E}">
        <p14:creationId xmlns:p14="http://schemas.microsoft.com/office/powerpoint/2010/main" val="398034707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x-non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10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0.xml"/><Relationship Id="rId1" Type="http://schemas.openxmlformats.org/officeDocument/2006/relationships/slideLayout" Target="../slideLayouts/slideLayout11.xml"/><Relationship Id="rId4" Type="http://schemas.openxmlformats.org/officeDocument/2006/relationships/chart" Target="../charts/chart19.xml"/></Relationships>
</file>

<file path=ppt/slides/_rels/slide10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1.xml"/><Relationship Id="rId1" Type="http://schemas.openxmlformats.org/officeDocument/2006/relationships/slideLayout" Target="../slideLayouts/slideLayout11.xml"/><Relationship Id="rId4" Type="http://schemas.openxmlformats.org/officeDocument/2006/relationships/chart" Target="../charts/chart20.xml"/></Relationships>
</file>

<file path=ppt/slides/_rels/slide10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2.xml"/><Relationship Id="rId1" Type="http://schemas.openxmlformats.org/officeDocument/2006/relationships/slideLayout" Target="../slideLayouts/slideLayout11.xml"/><Relationship Id="rId4" Type="http://schemas.openxmlformats.org/officeDocument/2006/relationships/chart" Target="../charts/chart21.xml"/></Relationships>
</file>

<file path=ppt/slides/_rels/slide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chart" Target="../charts/chart9.xml"/></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co.il/url?sa=i&amp;rct=j&amp;q=&amp;esrc=s&amp;source=images&amp;cd=&amp;cad=rja&amp;uact=8&amp;ved=0ahUKEwjFn_-03tPVAhWQOsAKHZoOBVoQjRwIBw&amp;url=http://www.newenglishreview.org/Norman_Berdichevsky/The_IDF_Sword_Batallion/&amp;psig=AFQjCNEpNGu8khyIvD0sJ3w5zjaKIP-yIg&amp;ust=1502697455408862"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chart" Target="../charts/char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chart" Target="../charts/char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chart" Target="../charts/char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chart" Target="../charts/char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6.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0.xml"/><Relationship Id="rId5" Type="http://schemas.openxmlformats.org/officeDocument/2006/relationships/image" Target="../media/image40.jpeg"/><Relationship Id="rId4" Type="http://schemas.openxmlformats.org/officeDocument/2006/relationships/image" Target="../media/image39.jpeg"/></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chart" Target="../charts/chart14.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40.xml"/><Relationship Id="rId4" Type="http://schemas.microsoft.com/office/2007/relationships/hdphoto" Target="../media/hdphoto2.wdp"/></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40.xml"/><Relationship Id="rId4" Type="http://schemas.microsoft.com/office/2007/relationships/hdphoto" Target="../media/hdphoto2.wdp"/></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chart" Target="../charts/chart1.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chart" Target="../charts/chart2.xml"/></Relationships>
</file>

<file path=ppt/slides/_rels/slide8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chart" Target="../charts/chart4.xml"/><Relationship Id="rId4" Type="http://schemas.openxmlformats.org/officeDocument/2006/relationships/chart" Target="../charts/chart3.xml"/></Relationships>
</file>

<file path=ppt/slides/_rels/slide9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9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7.jpeg"/><Relationship Id="rId7" Type="http://schemas.openxmlformats.org/officeDocument/2006/relationships/diagramColors" Target="../diagrams/colors3.xml"/><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3B243BD9-1582-4A2A-951C-EF588CABB1C7}"/>
              </a:ext>
            </a:extLst>
          </p:cNvPr>
          <p:cNvPicPr>
            <a:picLocks noChangeAspect="1"/>
          </p:cNvPicPr>
          <p:nvPr/>
        </p:nvPicPr>
        <p:blipFill>
          <a:blip r:embed="rId2"/>
          <a:stretch>
            <a:fillRect/>
          </a:stretch>
        </p:blipFill>
        <p:spPr>
          <a:xfrm>
            <a:off x="28074" y="1"/>
            <a:ext cx="9144000" cy="6783324"/>
          </a:xfrm>
          <a:prstGeom prst="rect">
            <a:avLst/>
          </a:prstGeom>
        </p:spPr>
      </p:pic>
      <p:sp>
        <p:nvSpPr>
          <p:cNvPr id="7" name="מלבן 6">
            <a:extLst>
              <a:ext uri="{FF2B5EF4-FFF2-40B4-BE49-F238E27FC236}">
                <a16:creationId xmlns="" xmlns:a16="http://schemas.microsoft.com/office/drawing/2014/main" id="{B87E2744-FCE3-4C8A-8350-B774B45487B9}"/>
              </a:ext>
            </a:extLst>
          </p:cNvPr>
          <p:cNvSpPr/>
          <p:nvPr/>
        </p:nvSpPr>
        <p:spPr>
          <a:xfrm>
            <a:off x="7620000" y="0"/>
            <a:ext cx="1524000" cy="23622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Gisha" panose="020B0502040204020203" pitchFamily="34" charset="-79"/>
              <a:cs typeface="Gisha" panose="020B0502040204020203" pitchFamily="34" charset="-79"/>
            </a:endParaRPr>
          </a:p>
        </p:txBody>
      </p:sp>
      <p:sp>
        <p:nvSpPr>
          <p:cNvPr id="2" name="כותרת משנה 1"/>
          <p:cNvSpPr>
            <a:spLocks noGrp="1"/>
          </p:cNvSpPr>
          <p:nvPr>
            <p:ph type="subTitle" idx="1"/>
          </p:nvPr>
        </p:nvSpPr>
        <p:spPr>
          <a:xfrm>
            <a:off x="7701810" y="1850010"/>
            <a:ext cx="1828800" cy="327600"/>
          </a:xfrm>
        </p:spPr>
        <p:txBody>
          <a:bodyPr>
            <a:normAutofit lnSpcReduction="10000"/>
          </a:bodyPr>
          <a:lstStyle/>
          <a:p>
            <a:fld id="{9CC6DF5D-5703-48AB-BD9C-83E72CEB9185}" type="datetime13">
              <a:rPr lang="he-IL" smtClean="0"/>
              <a:t>03.05.2020</a:t>
            </a:fld>
            <a:endParaRPr lang="he-IL" dirty="0"/>
          </a:p>
        </p:txBody>
      </p:sp>
      <p:sp>
        <p:nvSpPr>
          <p:cNvPr id="3" name="כותרת 2"/>
          <p:cNvSpPr>
            <a:spLocks noGrp="1"/>
          </p:cNvSpPr>
          <p:nvPr>
            <p:ph type="title"/>
          </p:nvPr>
        </p:nvSpPr>
        <p:spPr>
          <a:xfrm>
            <a:off x="5817969" y="2514601"/>
            <a:ext cx="3352801" cy="3751686"/>
          </a:xfrm>
          <a:solidFill>
            <a:schemeClr val="bg2">
              <a:lumMod val="50000"/>
              <a:alpha val="70000"/>
            </a:schemeClr>
          </a:solidFill>
        </p:spPr>
        <p:txBody>
          <a:bodyPr/>
          <a:lstStyle/>
          <a:p>
            <a:pPr algn="ctr"/>
            <a:r>
              <a:rPr lang="he-IL" sz="5400" dirty="0"/>
              <a:t>שירות:</a:t>
            </a:r>
            <a:br>
              <a:rPr lang="he-IL" sz="5400" dirty="0"/>
            </a:br>
            <a:r>
              <a:rPr lang="he-IL" sz="5400" dirty="0"/>
              <a:t>צבאי</a:t>
            </a:r>
            <a:br>
              <a:rPr lang="he-IL" sz="5400" dirty="0"/>
            </a:br>
            <a:r>
              <a:rPr lang="he-IL" sz="5400" dirty="0"/>
              <a:t>לאומי</a:t>
            </a:r>
            <a:br>
              <a:rPr lang="he-IL" sz="5400" dirty="0"/>
            </a:br>
            <a:r>
              <a:rPr lang="he-IL" sz="5400" dirty="0" smtClean="0"/>
              <a:t>אזרחי</a:t>
            </a:r>
            <a:br>
              <a:rPr lang="he-IL" sz="5400" dirty="0" smtClean="0"/>
            </a:br>
            <a:r>
              <a:rPr lang="he-IL" dirty="0" smtClean="0"/>
              <a:t>חלק ב'</a:t>
            </a:r>
            <a:endParaRPr lang="he-IL" sz="3600" dirty="0"/>
          </a:p>
        </p:txBody>
      </p:sp>
      <p:sp>
        <p:nvSpPr>
          <p:cNvPr id="8" name="מציין מיקום של תאריך 7"/>
          <p:cNvSpPr>
            <a:spLocks noGrp="1"/>
          </p:cNvSpPr>
          <p:nvPr>
            <p:ph type="dt" sz="half" idx="10"/>
          </p:nvPr>
        </p:nvSpPr>
        <p:spPr>
          <a:xfrm>
            <a:off x="7707420" y="2131890"/>
            <a:ext cx="2133600" cy="274320"/>
          </a:xfrm>
        </p:spPr>
        <p:txBody>
          <a:bodyPr/>
          <a:lstStyle/>
          <a:p>
            <a:fld id="{F610AC5F-D760-4980-81AD-32E211317827}" type="datetime3">
              <a:rPr lang="he-IL" smtClean="0"/>
              <a:t>ט' אייר תש"פ</a:t>
            </a:fld>
            <a:endParaRPr lang="en-US" dirty="0"/>
          </a:p>
        </p:txBody>
      </p:sp>
      <p:sp>
        <p:nvSpPr>
          <p:cNvPr id="4" name="מציין מיקום של מספר שקופית 3"/>
          <p:cNvSpPr>
            <a:spLocks noGrp="1"/>
          </p:cNvSpPr>
          <p:nvPr>
            <p:ph type="sldNum" sz="quarter" idx="12"/>
          </p:nvPr>
        </p:nvSpPr>
        <p:spPr/>
        <p:txBody>
          <a:bodyPr/>
          <a:lstStyle/>
          <a:p>
            <a:fld id="{E356285D-0A27-4122-BC58-94467BFCC504}" type="slidenum">
              <a:rPr lang="en-US" smtClean="0"/>
              <a:t>1</a:t>
            </a:fld>
            <a:endParaRPr lang="en-US" dirty="0"/>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1810" y="74676"/>
            <a:ext cx="1392986" cy="1679447"/>
          </a:xfrm>
          <a:prstGeom prst="rect">
            <a:avLst/>
          </a:prstGeom>
          <a:noFill/>
          <a:ln w="76200">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0" name="מלבן 9"/>
          <p:cNvSpPr/>
          <p:nvPr/>
        </p:nvSpPr>
        <p:spPr>
          <a:xfrm>
            <a:off x="7625610" y="1850010"/>
            <a:ext cx="76199" cy="5334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Gisha" panose="020B0502040204020203" pitchFamily="34" charset="-79"/>
              <a:cs typeface="Gisha" panose="020B0502040204020203" pitchFamily="34" charset="-79"/>
            </a:endParaRPr>
          </a:p>
        </p:txBody>
      </p:sp>
      <p:sp>
        <p:nvSpPr>
          <p:cNvPr id="11" name="מציין מיקום של תאריך 7">
            <a:extLst>
              <a:ext uri="{FF2B5EF4-FFF2-40B4-BE49-F238E27FC236}">
                <a16:creationId xmlns="" xmlns:a16="http://schemas.microsoft.com/office/drawing/2014/main" id="{286162AC-38E5-4175-8050-A1BB9255E983}"/>
              </a:ext>
            </a:extLst>
          </p:cNvPr>
          <p:cNvSpPr txBox="1">
            <a:spLocks/>
          </p:cNvSpPr>
          <p:nvPr/>
        </p:nvSpPr>
        <p:spPr>
          <a:xfrm>
            <a:off x="0" y="5715000"/>
            <a:ext cx="6171600" cy="533400"/>
          </a:xfrm>
          <a:prstGeom prst="rect">
            <a:avLst/>
          </a:prstGeom>
          <a:solidFill>
            <a:schemeClr val="bg1">
              <a:alpha val="85000"/>
            </a:schemeClr>
          </a:solidFill>
        </p:spPr>
        <p:txBody>
          <a:bodyPr vert="horz" lIns="91440" tIns="45720" rIns="91440" bIns="45720" rtlCol="0" anchor="ctr"/>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he-IL" sz="3200" b="0" dirty="0">
                <a:solidFill>
                  <a:schemeClr val="accent2"/>
                </a:solidFill>
                <a:latin typeface="Gisha" panose="020B0502040204020203" pitchFamily="34" charset="-79"/>
                <a:cs typeface="Gisha" panose="020B0502040204020203" pitchFamily="34" charset="-79"/>
              </a:rPr>
              <a:t>הרצאת מנכ"ל משרד החינוך</a:t>
            </a:r>
            <a:endParaRPr lang="en-US" sz="3200" b="0" dirty="0">
              <a:solidFill>
                <a:schemeClr val="accent2"/>
              </a:solidFill>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803352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 xmlns:a16="http://schemas.microsoft.com/office/drawing/2014/main" id="{397AC61F-E153-4E9E-8DDA-EF29FFD27919}"/>
              </a:ext>
            </a:extLst>
          </p:cNvPr>
          <p:cNvGraphicFramePr>
            <a:graphicFrameLocks noGrp="1"/>
          </p:cNvGraphicFramePr>
          <p:nvPr>
            <p:ph idx="1"/>
            <p:extLst>
              <p:ext uri="{D42A27DB-BD31-4B8C-83A1-F6EECF244321}">
                <p14:modId xmlns:p14="http://schemas.microsoft.com/office/powerpoint/2010/main" val="3279709217"/>
              </p:ext>
            </p:extLst>
          </p:nvPr>
        </p:nvGraphicFramePr>
        <p:xfrm>
          <a:off x="-1143000" y="2009775"/>
          <a:ext cx="5486400" cy="2867025"/>
        </p:xfrm>
        <a:graphic>
          <a:graphicData uri="http://schemas.openxmlformats.org/drawingml/2006/chart">
            <c:chart xmlns:c="http://schemas.openxmlformats.org/drawingml/2006/chart" xmlns:r="http://schemas.openxmlformats.org/officeDocument/2006/relationships" r:id="rId3"/>
          </a:graphicData>
        </a:graphic>
      </p:graphicFrame>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10</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סיבות לאי גיוס</a:t>
            </a:r>
          </a:p>
        </p:txBody>
      </p:sp>
      <p:graphicFrame>
        <p:nvGraphicFramePr>
          <p:cNvPr id="9" name="Content Placeholder 5">
            <a:extLst>
              <a:ext uri="{FF2B5EF4-FFF2-40B4-BE49-F238E27FC236}">
                <a16:creationId xmlns="" xmlns:a16="http://schemas.microsoft.com/office/drawing/2014/main" id="{FE59ECBE-30CB-4E32-925D-8BDC2B1684AE}"/>
              </a:ext>
            </a:extLst>
          </p:cNvPr>
          <p:cNvGraphicFramePr>
            <a:graphicFrameLocks/>
          </p:cNvGraphicFramePr>
          <p:nvPr>
            <p:extLst>
              <p:ext uri="{D42A27DB-BD31-4B8C-83A1-F6EECF244321}">
                <p14:modId xmlns:p14="http://schemas.microsoft.com/office/powerpoint/2010/main" val="1717079987"/>
              </p:ext>
            </p:extLst>
          </p:nvPr>
        </p:nvGraphicFramePr>
        <p:xfrm>
          <a:off x="-990600" y="4452302"/>
          <a:ext cx="5029200" cy="27866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 xmlns:a16="http://schemas.microsoft.com/office/drawing/2014/main" id="{48175786-904A-4FAE-ACB0-1A10935F2B0D}"/>
              </a:ext>
            </a:extLst>
          </p:cNvPr>
          <p:cNvGraphicFramePr/>
          <p:nvPr>
            <p:extLst>
              <p:ext uri="{D42A27DB-BD31-4B8C-83A1-F6EECF244321}">
                <p14:modId xmlns:p14="http://schemas.microsoft.com/office/powerpoint/2010/main" val="1969788511"/>
              </p:ext>
            </p:extLst>
          </p:nvPr>
        </p:nvGraphicFramePr>
        <p:xfrm>
          <a:off x="3810000" y="1981200"/>
          <a:ext cx="5349240" cy="2382837"/>
        </p:xfrm>
        <a:graphic>
          <a:graphicData uri="http://schemas.openxmlformats.org/drawingml/2006/chart">
            <c:chart xmlns:c="http://schemas.openxmlformats.org/drawingml/2006/chart" xmlns:r="http://schemas.openxmlformats.org/officeDocument/2006/relationships" r:id="rId5"/>
          </a:graphicData>
        </a:graphic>
      </p:graphicFrame>
      <p:cxnSp>
        <p:nvCxnSpPr>
          <p:cNvPr id="12" name="Straight Arrow Connector 11">
            <a:extLst>
              <a:ext uri="{FF2B5EF4-FFF2-40B4-BE49-F238E27FC236}">
                <a16:creationId xmlns="" xmlns:a16="http://schemas.microsoft.com/office/drawing/2014/main" id="{A8762809-579B-466E-8311-D1AFDDC50E9C}"/>
              </a:ext>
            </a:extLst>
          </p:cNvPr>
          <p:cNvCxnSpPr>
            <a:cxnSpLocks/>
          </p:cNvCxnSpPr>
          <p:nvPr/>
        </p:nvCxnSpPr>
        <p:spPr>
          <a:xfrm>
            <a:off x="3581400" y="3352800"/>
            <a:ext cx="685800" cy="0"/>
          </a:xfrm>
          <a:prstGeom prst="straightConnector1">
            <a:avLst/>
          </a:prstGeom>
          <a:ln w="762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6" name="Chart 15">
            <a:extLst>
              <a:ext uri="{FF2B5EF4-FFF2-40B4-BE49-F238E27FC236}">
                <a16:creationId xmlns="" xmlns:a16="http://schemas.microsoft.com/office/drawing/2014/main" id="{27FB5327-C138-4266-820E-108EAB957A5B}"/>
              </a:ext>
            </a:extLst>
          </p:cNvPr>
          <p:cNvGraphicFramePr/>
          <p:nvPr>
            <p:extLst>
              <p:ext uri="{D42A27DB-BD31-4B8C-83A1-F6EECF244321}">
                <p14:modId xmlns:p14="http://schemas.microsoft.com/office/powerpoint/2010/main" val="2910036417"/>
              </p:ext>
            </p:extLst>
          </p:nvPr>
        </p:nvGraphicFramePr>
        <p:xfrm>
          <a:off x="3657600" y="4398963"/>
          <a:ext cx="5349240" cy="2382837"/>
        </p:xfrm>
        <a:graphic>
          <a:graphicData uri="http://schemas.openxmlformats.org/drawingml/2006/chart">
            <c:chart xmlns:c="http://schemas.openxmlformats.org/drawingml/2006/chart" xmlns:r="http://schemas.openxmlformats.org/officeDocument/2006/relationships" r:id="rId6"/>
          </a:graphicData>
        </a:graphic>
      </p:graphicFrame>
      <p:cxnSp>
        <p:nvCxnSpPr>
          <p:cNvPr id="17" name="Straight Arrow Connector 16">
            <a:extLst>
              <a:ext uri="{FF2B5EF4-FFF2-40B4-BE49-F238E27FC236}">
                <a16:creationId xmlns="" xmlns:a16="http://schemas.microsoft.com/office/drawing/2014/main" id="{A777FA4C-7366-4ECF-9AAE-1573F1DDE231}"/>
              </a:ext>
            </a:extLst>
          </p:cNvPr>
          <p:cNvCxnSpPr>
            <a:cxnSpLocks/>
          </p:cNvCxnSpPr>
          <p:nvPr/>
        </p:nvCxnSpPr>
        <p:spPr>
          <a:xfrm>
            <a:off x="3352800" y="5791200"/>
            <a:ext cx="685800" cy="0"/>
          </a:xfrm>
          <a:prstGeom prst="straightConnector1">
            <a:avLst/>
          </a:prstGeom>
          <a:ln w="762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5">
            <a:extLst>
              <a:ext uri="{FF2B5EF4-FFF2-40B4-BE49-F238E27FC236}">
                <a16:creationId xmlns="" xmlns:a16="http://schemas.microsoft.com/office/drawing/2014/main" id="{5F193337-0ED2-4DA9-A162-30E26F6D5D84}"/>
              </a:ext>
            </a:extLst>
          </p:cNvPr>
          <p:cNvSpPr txBox="1"/>
          <p:nvPr/>
        </p:nvSpPr>
        <p:spPr>
          <a:xfrm>
            <a:off x="1285288" y="1472625"/>
            <a:ext cx="6563312" cy="584775"/>
          </a:xfrm>
          <a:prstGeom prst="rect">
            <a:avLst/>
          </a:prstGeom>
          <a:solidFill>
            <a:schemeClr val="bg2">
              <a:lumMod val="25000"/>
              <a:alpha val="93000"/>
            </a:schemeClr>
          </a:solidFill>
        </p:spPr>
        <p:style>
          <a:lnRef idx="2">
            <a:schemeClr val="accent1"/>
          </a:lnRef>
          <a:fillRef idx="1">
            <a:schemeClr val="lt1"/>
          </a:fillRef>
          <a:effectRef idx="0">
            <a:schemeClr val="accent1"/>
          </a:effectRef>
          <a:fontRef idx="minor">
            <a:schemeClr val="dk1"/>
          </a:fontRef>
        </p:style>
        <p:txBody>
          <a:bodyPr wrap="square" rtlCol="1">
            <a:spAutoFit/>
          </a:bodyPr>
          <a:lstStyle>
            <a:defPPr>
              <a:defRPr lang="en-US"/>
            </a:defPPr>
            <a:lvl1pPr algn="ctr" rtl="1">
              <a:defRPr sz="4000"/>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he-IL" sz="3200" b="1" dirty="0">
                <a:solidFill>
                  <a:schemeClr val="bg1"/>
                </a:solidFill>
              </a:rPr>
              <a:t>אי גיוס לצה"ל מקרב הפוטנציאל</a:t>
            </a:r>
            <a:endParaRPr lang="he-IL" sz="2800" b="1" dirty="0">
              <a:solidFill>
                <a:schemeClr val="bg1"/>
              </a:solidFill>
            </a:endParaRPr>
          </a:p>
        </p:txBody>
      </p:sp>
    </p:spTree>
    <p:extLst>
      <p:ext uri="{BB962C8B-B14F-4D97-AF65-F5344CB8AC3E}">
        <p14:creationId xmlns:p14="http://schemas.microsoft.com/office/powerpoint/2010/main" val="24669269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gadna"/>
          <p:cNvPicPr>
            <a:picLocks noChangeAspect="1" noChangeArrowheads="1"/>
          </p:cNvPicPr>
          <p:nvPr/>
        </p:nvPicPr>
        <p:blipFill rotWithShape="1">
          <a:blip r:embed="rId3">
            <a:extLst>
              <a:ext uri="{28A0092B-C50C-407E-A947-70E740481C1C}">
                <a14:useLocalDpi xmlns:a14="http://schemas.microsoft.com/office/drawing/2010/main" val="0"/>
              </a:ext>
            </a:extLst>
          </a:blip>
          <a:srcRect l="2235" r="11783" b="9560"/>
          <a:stretch/>
        </p:blipFill>
        <p:spPr bwMode="auto">
          <a:xfrm>
            <a:off x="-30080" y="1427746"/>
            <a:ext cx="9144001" cy="5410201"/>
          </a:xfrm>
          <a:prstGeom prst="rect">
            <a:avLst/>
          </a:prstGeom>
          <a:noFill/>
          <a:extLst>
            <a:ext uri="{909E8E84-426E-40DD-AFC4-6F175D3DCCD1}">
              <a14:hiddenFill xmlns:a14="http://schemas.microsoft.com/office/drawing/2010/main">
                <a:solidFill>
                  <a:srgbClr val="FFFFFF"/>
                </a:solidFill>
              </a14:hiddenFill>
            </a:ext>
          </a:extLst>
        </p:spPr>
      </p:pic>
      <p:sp>
        <p:nvSpPr>
          <p:cNvPr id="3" name="מציין מיקום של מספר שקופית 2"/>
          <p:cNvSpPr>
            <a:spLocks noGrp="1"/>
          </p:cNvSpPr>
          <p:nvPr>
            <p:ph type="sldNum" sz="quarter" idx="12"/>
          </p:nvPr>
        </p:nvSpPr>
        <p:spPr>
          <a:prstGeom prst="rect">
            <a:avLst/>
          </a:prstGeom>
          <a:ln w="19050">
            <a:noFill/>
          </a:ln>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B887D3-9D3D-4040-B1B4-23DC070FC784}" type="slidenum">
              <a:rPr lang="en-US" smtClean="0"/>
              <a:pPr/>
              <a:t>100</a:t>
            </a:fld>
            <a:endParaRPr lang="en-US" dirty="0"/>
          </a:p>
        </p:txBody>
      </p:sp>
      <p:sp>
        <p:nvSpPr>
          <p:cNvPr id="9" name="כותרת 1"/>
          <p:cNvSpPr>
            <a:spLocks noGrp="1"/>
          </p:cNvSpPr>
          <p:nvPr>
            <p:ph type="title"/>
          </p:nvPr>
        </p:nvSpPr>
        <p:spPr/>
        <p:txBody>
          <a:bodyPr/>
          <a:lstStyle/>
          <a:p>
            <a:r>
              <a:rPr lang="he-IL" sz="3600" b="1" dirty="0">
                <a:latin typeface="Arial" panose="020B0604020202020204" pitchFamily="34" charset="0"/>
              </a:rPr>
              <a:t>פעולות המשרד – גדנ"ע</a:t>
            </a:r>
            <a:endParaRPr lang="he-IL" sz="1800" b="1" dirty="0">
              <a:latin typeface="Arial" panose="020B0604020202020204" pitchFamily="34" charset="0"/>
            </a:endParaRPr>
          </a:p>
        </p:txBody>
      </p:sp>
      <p:sp>
        <p:nvSpPr>
          <p:cNvPr id="6" name="Rectangle: Rounded Corners 7">
            <a:extLst>
              <a:ext uri="{FF2B5EF4-FFF2-40B4-BE49-F238E27FC236}">
                <a16:creationId xmlns="" xmlns:a16="http://schemas.microsoft.com/office/drawing/2014/main" id="{EE8CF5F6-7121-47B9-897D-7CCE36C656F7}"/>
              </a:ext>
            </a:extLst>
          </p:cNvPr>
          <p:cNvSpPr/>
          <p:nvPr/>
        </p:nvSpPr>
        <p:spPr>
          <a:xfrm>
            <a:off x="5791200" y="1552049"/>
            <a:ext cx="2977791" cy="775921"/>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200" b="1" dirty="0">
                <a:latin typeface="Gisha" panose="020B0502040204020203" pitchFamily="34" charset="-79"/>
                <a:cs typeface="Gisha" panose="020B0502040204020203" pitchFamily="34" charset="-79"/>
              </a:rPr>
              <a:t>שבוע גדנ"ע</a:t>
            </a:r>
            <a:endParaRPr lang="x-none" sz="3200" b="1" dirty="0">
              <a:latin typeface="Gisha" panose="020B0502040204020203" pitchFamily="34" charset="-79"/>
              <a:cs typeface="Gisha" panose="020B0502040204020203" pitchFamily="34" charset="-79"/>
            </a:endParaRPr>
          </a:p>
        </p:txBody>
      </p:sp>
      <p:sp>
        <p:nvSpPr>
          <p:cNvPr id="4" name="Rectangle 3">
            <a:extLst>
              <a:ext uri="{FF2B5EF4-FFF2-40B4-BE49-F238E27FC236}">
                <a16:creationId xmlns="" xmlns:a16="http://schemas.microsoft.com/office/drawing/2014/main" id="{3A5CDAD0-ABFC-4AA7-8ADA-B2654DDEE50D}"/>
              </a:ext>
            </a:extLst>
          </p:cNvPr>
          <p:cNvSpPr/>
          <p:nvPr/>
        </p:nvSpPr>
        <p:spPr>
          <a:xfrm>
            <a:off x="4724400" y="2757005"/>
            <a:ext cx="3856120" cy="3724096"/>
          </a:xfrm>
          <a:prstGeom prst="rect">
            <a:avLst/>
          </a:prstGeom>
        </p:spPr>
        <p:txBody>
          <a:bodyPr wrap="square">
            <a:spAutoFit/>
          </a:bodyPr>
          <a:lstStyle/>
          <a:p>
            <a:pPr marL="45720" indent="0" algn="r" rtl="1">
              <a:buNone/>
            </a:pPr>
            <a:r>
              <a:rPr lang="he-IL" sz="2400" b="1" dirty="0">
                <a:highlight>
                  <a:srgbClr val="33CCCC"/>
                </a:highlight>
                <a:ea typeface="Tahoma" panose="020B0604030504040204" pitchFamily="34" charset="0"/>
              </a:rPr>
              <a:t>"...תרומתו העיקרית של הגדנ"ע היא ביצירת מוכנות נפשית-ערכית של הנוער לשירות בצה"ל, פיתוח תכונות וכישורים אשר יועילו לו בשירות, ולאו דווקא בהקניית מיומנויות במקצועות האימון הצבאי..."</a:t>
            </a:r>
            <a:endParaRPr lang="en-US" sz="2400" dirty="0">
              <a:highlight>
                <a:srgbClr val="33CCCC"/>
              </a:highlight>
              <a:ea typeface="Tahoma" panose="020B0604030504040204" pitchFamily="34" charset="0"/>
            </a:endParaRPr>
          </a:p>
          <a:p>
            <a:pPr marL="45720" indent="0" algn="r" rtl="1">
              <a:buNone/>
            </a:pPr>
            <a:endParaRPr lang="he-IL" sz="1050" dirty="0">
              <a:highlight>
                <a:srgbClr val="33CCCC"/>
              </a:highlight>
              <a:ea typeface="Tahoma" panose="020B0604030504040204" pitchFamily="34" charset="0"/>
            </a:endParaRPr>
          </a:p>
          <a:p>
            <a:pPr marL="45720" indent="0" algn="r" rtl="1">
              <a:buNone/>
            </a:pPr>
            <a:r>
              <a:rPr lang="he-IL" sz="1050" dirty="0">
                <a:highlight>
                  <a:srgbClr val="33CCCC"/>
                </a:highlight>
                <a:ea typeface="Tahoma" panose="020B0604030504040204" pitchFamily="34" charset="0"/>
              </a:rPr>
              <a:t>(מאור אריה, משרד החינוך והתרבות, תשל"ו, 1975)</a:t>
            </a:r>
            <a:endParaRPr lang="x-none" sz="2400" dirty="0">
              <a:highlight>
                <a:srgbClr val="33CCCC"/>
              </a:highlight>
            </a:endParaRPr>
          </a:p>
        </p:txBody>
      </p:sp>
    </p:spTree>
    <p:extLst>
      <p:ext uri="{BB962C8B-B14F-4D97-AF65-F5344CB8AC3E}">
        <p14:creationId xmlns:p14="http://schemas.microsoft.com/office/powerpoint/2010/main" val="372170261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3">
            <a:extLst>
              <a:ext uri="{FF2B5EF4-FFF2-40B4-BE49-F238E27FC236}">
                <a16:creationId xmlns="" xmlns:a16="http://schemas.microsoft.com/office/drawing/2014/main" id="{91F9992E-C4E7-45C7-813A-04250582C735}"/>
              </a:ext>
            </a:extLst>
          </p:cNvPr>
          <p:cNvPicPr>
            <a:picLocks noChangeAspect="1"/>
          </p:cNvPicPr>
          <p:nvPr/>
        </p:nvPicPr>
        <p:blipFill rotWithShape="1">
          <a:blip r:embed="rId3">
            <a:extLst>
              <a:ext uri="{28A0092B-C50C-407E-A947-70E740481C1C}">
                <a14:useLocalDpi xmlns:a14="http://schemas.microsoft.com/office/drawing/2010/main" val="0"/>
              </a:ext>
            </a:extLst>
          </a:blip>
          <a:srcRect l="2586" t="3795" r="2586"/>
          <a:stretch/>
        </p:blipFill>
        <p:spPr>
          <a:xfrm>
            <a:off x="8021" y="1447800"/>
            <a:ext cx="9144000" cy="5486399"/>
          </a:xfrm>
          <a:prstGeom prst="rect">
            <a:avLst/>
          </a:prstGeom>
        </p:spPr>
      </p:pic>
      <p:sp>
        <p:nvSpPr>
          <p:cNvPr id="3" name="מציין מיקום של מספר שקופית 2"/>
          <p:cNvSpPr>
            <a:spLocks noGrp="1"/>
          </p:cNvSpPr>
          <p:nvPr>
            <p:ph type="sldNum" sz="quarter" idx="12"/>
          </p:nvPr>
        </p:nvSpPr>
        <p:spPr>
          <a:prstGeom prst="rect">
            <a:avLst/>
          </a:prstGeom>
          <a:ln w="19050">
            <a:noFill/>
          </a:ln>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B887D3-9D3D-4040-B1B4-23DC070FC784}" type="slidenum">
              <a:rPr lang="en-US" smtClean="0"/>
              <a:pPr/>
              <a:t>101</a:t>
            </a:fld>
            <a:endParaRPr lang="en-US" dirty="0"/>
          </a:p>
        </p:txBody>
      </p:sp>
      <p:sp>
        <p:nvSpPr>
          <p:cNvPr id="9" name="כותרת 1"/>
          <p:cNvSpPr>
            <a:spLocks noGrp="1"/>
          </p:cNvSpPr>
          <p:nvPr>
            <p:ph type="title"/>
          </p:nvPr>
        </p:nvSpPr>
        <p:spPr/>
        <p:txBody>
          <a:bodyPr/>
          <a:lstStyle/>
          <a:p>
            <a:r>
              <a:rPr lang="he-IL" sz="3600" b="1" dirty="0">
                <a:latin typeface="Arial" panose="020B0604020202020204" pitchFamily="34" charset="0"/>
              </a:rPr>
              <a:t>פעולות המשרד – גדנ"ע</a:t>
            </a:r>
            <a:endParaRPr lang="he-IL" sz="1800" b="1" dirty="0">
              <a:latin typeface="Arial" panose="020B0604020202020204" pitchFamily="34" charset="0"/>
            </a:endParaRPr>
          </a:p>
        </p:txBody>
      </p:sp>
      <p:sp>
        <p:nvSpPr>
          <p:cNvPr id="6" name="Rectangle: Rounded Corners 7">
            <a:extLst>
              <a:ext uri="{FF2B5EF4-FFF2-40B4-BE49-F238E27FC236}">
                <a16:creationId xmlns="" xmlns:a16="http://schemas.microsoft.com/office/drawing/2014/main" id="{EE8CF5F6-7121-47B9-897D-7CCE36C656F7}"/>
              </a:ext>
            </a:extLst>
          </p:cNvPr>
          <p:cNvSpPr/>
          <p:nvPr/>
        </p:nvSpPr>
        <p:spPr>
          <a:xfrm>
            <a:off x="5791200" y="1510079"/>
            <a:ext cx="2977791" cy="775921"/>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200" b="1" dirty="0">
                <a:latin typeface="Gisha" panose="020B0502040204020203" pitchFamily="34" charset="-79"/>
                <a:cs typeface="Gisha" panose="020B0502040204020203" pitchFamily="34" charset="-79"/>
              </a:rPr>
              <a:t>שבוע גדנ"ע</a:t>
            </a:r>
            <a:endParaRPr lang="x-none" sz="3200" b="1" dirty="0">
              <a:latin typeface="Gisha" panose="020B0502040204020203" pitchFamily="34" charset="-79"/>
              <a:cs typeface="Gisha" panose="020B0502040204020203" pitchFamily="34" charset="-79"/>
            </a:endParaRPr>
          </a:p>
        </p:txBody>
      </p:sp>
      <p:sp>
        <p:nvSpPr>
          <p:cNvPr id="8" name="Rectangle: Rounded Corners 7">
            <a:extLst>
              <a:ext uri="{FF2B5EF4-FFF2-40B4-BE49-F238E27FC236}">
                <a16:creationId xmlns="" xmlns:a16="http://schemas.microsoft.com/office/drawing/2014/main" id="{42183B64-A88D-4A08-A1D9-456F44C44815}"/>
              </a:ext>
            </a:extLst>
          </p:cNvPr>
          <p:cNvSpPr/>
          <p:nvPr/>
        </p:nvSpPr>
        <p:spPr>
          <a:xfrm>
            <a:off x="228600" y="5341243"/>
            <a:ext cx="8540391" cy="136963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200" b="1" dirty="0">
                <a:latin typeface="Gisha" panose="020B0502040204020203" pitchFamily="34" charset="-79"/>
                <a:cs typeface="Gisha" panose="020B0502040204020203" pitchFamily="34" charset="-79"/>
              </a:rPr>
              <a:t>הגדנ"ע הוקם רשמית ב15 במאי 1941, כמסגרת נוער בארגון "ההגנה"</a:t>
            </a:r>
            <a:endParaRPr lang="x-none" sz="3200" b="1" dirty="0">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315612368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2">
            <a:extLst>
              <a:ext uri="{FF2B5EF4-FFF2-40B4-BE49-F238E27FC236}">
                <a16:creationId xmlns="" xmlns:a16="http://schemas.microsoft.com/office/drawing/2014/main" id="{5FEAC737-BF59-4A94-99EB-B41F1FA26894}"/>
              </a:ext>
            </a:extLst>
          </p:cNvPr>
          <p:cNvPicPr>
            <a:picLocks noChangeAspect="1"/>
          </p:cNvPicPr>
          <p:nvPr/>
        </p:nvPicPr>
        <p:blipFill rotWithShape="1">
          <a:blip r:embed="rId3">
            <a:extLst>
              <a:ext uri="{28A0092B-C50C-407E-A947-70E740481C1C}">
                <a14:useLocalDpi xmlns:a14="http://schemas.microsoft.com/office/drawing/2010/main" val="0"/>
              </a:ext>
            </a:extLst>
          </a:blip>
          <a:srcRect l="4036" t="3875" r="3460" b="1335"/>
          <a:stretch/>
        </p:blipFill>
        <p:spPr>
          <a:xfrm>
            <a:off x="-1" y="1447800"/>
            <a:ext cx="9144001" cy="5410200"/>
          </a:xfrm>
          <a:prstGeom prst="rect">
            <a:avLst/>
          </a:prstGeom>
        </p:spPr>
      </p:pic>
      <p:sp>
        <p:nvSpPr>
          <p:cNvPr id="3" name="מציין מיקום של מספר שקופית 2"/>
          <p:cNvSpPr>
            <a:spLocks noGrp="1"/>
          </p:cNvSpPr>
          <p:nvPr>
            <p:ph type="sldNum" sz="quarter" idx="12"/>
          </p:nvPr>
        </p:nvSpPr>
        <p:spPr>
          <a:prstGeom prst="rect">
            <a:avLst/>
          </a:prstGeom>
          <a:ln w="19050">
            <a:noFill/>
          </a:ln>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B887D3-9D3D-4040-B1B4-23DC070FC784}" type="slidenum">
              <a:rPr lang="en-US" smtClean="0"/>
              <a:pPr/>
              <a:t>102</a:t>
            </a:fld>
            <a:endParaRPr lang="en-US" dirty="0"/>
          </a:p>
        </p:txBody>
      </p:sp>
      <p:sp>
        <p:nvSpPr>
          <p:cNvPr id="9" name="כותרת 1"/>
          <p:cNvSpPr>
            <a:spLocks noGrp="1"/>
          </p:cNvSpPr>
          <p:nvPr>
            <p:ph type="title"/>
          </p:nvPr>
        </p:nvSpPr>
        <p:spPr/>
        <p:txBody>
          <a:bodyPr/>
          <a:lstStyle/>
          <a:p>
            <a:r>
              <a:rPr lang="he-IL" sz="3600" b="1" dirty="0">
                <a:latin typeface="Arial" panose="020B0604020202020204" pitchFamily="34" charset="0"/>
              </a:rPr>
              <a:t>פעולות המשרד – גדנ"ע</a:t>
            </a:r>
            <a:endParaRPr lang="he-IL" sz="1800" b="1" dirty="0">
              <a:latin typeface="Arial" panose="020B0604020202020204" pitchFamily="34" charset="0"/>
            </a:endParaRPr>
          </a:p>
        </p:txBody>
      </p:sp>
      <p:sp>
        <p:nvSpPr>
          <p:cNvPr id="6" name="Rectangle: Rounded Corners 7">
            <a:extLst>
              <a:ext uri="{FF2B5EF4-FFF2-40B4-BE49-F238E27FC236}">
                <a16:creationId xmlns="" xmlns:a16="http://schemas.microsoft.com/office/drawing/2014/main" id="{EE8CF5F6-7121-47B9-897D-7CCE36C656F7}"/>
              </a:ext>
            </a:extLst>
          </p:cNvPr>
          <p:cNvSpPr/>
          <p:nvPr/>
        </p:nvSpPr>
        <p:spPr>
          <a:xfrm>
            <a:off x="5791200" y="1510079"/>
            <a:ext cx="2977791" cy="775921"/>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200" b="1" dirty="0">
                <a:latin typeface="Gisha" panose="020B0502040204020203" pitchFamily="34" charset="-79"/>
                <a:cs typeface="Gisha" panose="020B0502040204020203" pitchFamily="34" charset="-79"/>
              </a:rPr>
              <a:t>שבוע גדנ"ע</a:t>
            </a:r>
            <a:endParaRPr lang="x-none" sz="3200" b="1" dirty="0">
              <a:latin typeface="Gisha" panose="020B0502040204020203" pitchFamily="34" charset="-79"/>
              <a:cs typeface="Gisha" panose="020B0502040204020203" pitchFamily="34" charset="-79"/>
            </a:endParaRPr>
          </a:p>
        </p:txBody>
      </p:sp>
      <p:sp>
        <p:nvSpPr>
          <p:cNvPr id="8" name="Rectangle: Rounded Corners 7">
            <a:extLst>
              <a:ext uri="{FF2B5EF4-FFF2-40B4-BE49-F238E27FC236}">
                <a16:creationId xmlns="" xmlns:a16="http://schemas.microsoft.com/office/drawing/2014/main" id="{42183B64-A88D-4A08-A1D9-456F44C44815}"/>
              </a:ext>
            </a:extLst>
          </p:cNvPr>
          <p:cNvSpPr/>
          <p:nvPr/>
        </p:nvSpPr>
        <p:spPr>
          <a:xfrm>
            <a:off x="228600" y="5341243"/>
            <a:ext cx="8540391" cy="136963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200" b="1" dirty="0">
                <a:latin typeface="Gisha" panose="020B0502040204020203" pitchFamily="34" charset="-79"/>
                <a:cs typeface="Gisha" panose="020B0502040204020203" pitchFamily="34" charset="-79"/>
              </a:rPr>
              <a:t>הגדנ"ע מופעל כיום על ידי חיל החינוך והנוער בשיתוף </a:t>
            </a:r>
            <a:r>
              <a:rPr lang="he-IL" sz="3200" b="1" dirty="0" err="1">
                <a:latin typeface="Gisha" panose="020B0502040204020203" pitchFamily="34" charset="-79"/>
                <a:cs typeface="Gisha" panose="020B0502040204020203" pitchFamily="34" charset="-79"/>
              </a:rPr>
              <a:t>מינהל</a:t>
            </a:r>
            <a:r>
              <a:rPr lang="he-IL" sz="3200" b="1" dirty="0">
                <a:latin typeface="Gisha" panose="020B0502040204020203" pitchFamily="34" charset="-79"/>
                <a:cs typeface="Gisha" panose="020B0502040204020203" pitchFamily="34" charset="-79"/>
              </a:rPr>
              <a:t> חברה ונוער והאגף הביטחוני- חברתי במשרד הביטחון</a:t>
            </a:r>
            <a:endParaRPr lang="x-none" sz="3200" b="1" dirty="0">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414273499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gadna">
            <a:extLst>
              <a:ext uri="{FF2B5EF4-FFF2-40B4-BE49-F238E27FC236}">
                <a16:creationId xmlns="" xmlns:a16="http://schemas.microsoft.com/office/drawing/2014/main" id="{147E6E4F-5A5B-4EC1-894F-3386F55F10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111"/>
          <a:stretch/>
        </p:blipFill>
        <p:spPr bwMode="auto">
          <a:xfrm>
            <a:off x="0" y="1604212"/>
            <a:ext cx="9144000" cy="5410200"/>
          </a:xfrm>
          <a:prstGeom prst="rect">
            <a:avLst/>
          </a:prstGeom>
          <a:noFill/>
          <a:extLst>
            <a:ext uri="{909E8E84-426E-40DD-AFC4-6F175D3DCCD1}">
              <a14:hiddenFill xmlns:a14="http://schemas.microsoft.com/office/drawing/2010/main">
                <a:solidFill>
                  <a:srgbClr val="FFFFFF"/>
                </a:solidFill>
              </a14:hiddenFill>
            </a:ext>
          </a:extLst>
        </p:spPr>
      </p:pic>
      <p:sp>
        <p:nvSpPr>
          <p:cNvPr id="3" name="מציין מיקום של מספר שקופית 2"/>
          <p:cNvSpPr>
            <a:spLocks noGrp="1"/>
          </p:cNvSpPr>
          <p:nvPr>
            <p:ph type="sldNum" sz="quarter" idx="12"/>
          </p:nvPr>
        </p:nvSpPr>
        <p:spPr>
          <a:prstGeom prst="rect">
            <a:avLst/>
          </a:prstGeom>
          <a:ln w="19050">
            <a:noFill/>
          </a:ln>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B887D3-9D3D-4040-B1B4-23DC070FC784}" type="slidenum">
              <a:rPr lang="en-US" smtClean="0"/>
              <a:pPr/>
              <a:t>103</a:t>
            </a:fld>
            <a:endParaRPr lang="en-US" dirty="0"/>
          </a:p>
        </p:txBody>
      </p:sp>
      <p:sp>
        <p:nvSpPr>
          <p:cNvPr id="9" name="כותרת 1"/>
          <p:cNvSpPr>
            <a:spLocks noGrp="1"/>
          </p:cNvSpPr>
          <p:nvPr>
            <p:ph type="title"/>
          </p:nvPr>
        </p:nvSpPr>
        <p:spPr/>
        <p:txBody>
          <a:bodyPr/>
          <a:lstStyle/>
          <a:p>
            <a:r>
              <a:rPr lang="he-IL" sz="3600" b="1" dirty="0">
                <a:latin typeface="Arial" panose="020B0604020202020204" pitchFamily="34" charset="0"/>
              </a:rPr>
              <a:t>פעולות המשרד – גדנ"ע</a:t>
            </a:r>
            <a:endParaRPr lang="he-IL" sz="1800" b="1" dirty="0">
              <a:latin typeface="Arial" panose="020B0604020202020204" pitchFamily="34" charset="0"/>
            </a:endParaRPr>
          </a:p>
        </p:txBody>
      </p:sp>
      <p:sp>
        <p:nvSpPr>
          <p:cNvPr id="6" name="Rectangle: Rounded Corners 7">
            <a:extLst>
              <a:ext uri="{FF2B5EF4-FFF2-40B4-BE49-F238E27FC236}">
                <a16:creationId xmlns="" xmlns:a16="http://schemas.microsoft.com/office/drawing/2014/main" id="{EE8CF5F6-7121-47B9-897D-7CCE36C656F7}"/>
              </a:ext>
            </a:extLst>
          </p:cNvPr>
          <p:cNvSpPr/>
          <p:nvPr/>
        </p:nvSpPr>
        <p:spPr>
          <a:xfrm>
            <a:off x="5791200" y="1510079"/>
            <a:ext cx="2977791" cy="775921"/>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200" b="1" dirty="0">
                <a:latin typeface="Gisha" panose="020B0502040204020203" pitchFamily="34" charset="-79"/>
                <a:cs typeface="Gisha" panose="020B0502040204020203" pitchFamily="34" charset="-79"/>
              </a:rPr>
              <a:t>שבוע גדנ"ע</a:t>
            </a:r>
            <a:endParaRPr lang="x-none" sz="3200" b="1" dirty="0">
              <a:latin typeface="Gisha" panose="020B0502040204020203" pitchFamily="34" charset="-79"/>
              <a:cs typeface="Gisha" panose="020B0502040204020203" pitchFamily="34" charset="-79"/>
            </a:endParaRPr>
          </a:p>
        </p:txBody>
      </p:sp>
      <p:sp>
        <p:nvSpPr>
          <p:cNvPr id="8" name="Rectangle: Rounded Corners 7">
            <a:extLst>
              <a:ext uri="{FF2B5EF4-FFF2-40B4-BE49-F238E27FC236}">
                <a16:creationId xmlns="" xmlns:a16="http://schemas.microsoft.com/office/drawing/2014/main" id="{42183B64-A88D-4A08-A1D9-456F44C44815}"/>
              </a:ext>
            </a:extLst>
          </p:cNvPr>
          <p:cNvSpPr/>
          <p:nvPr/>
        </p:nvSpPr>
        <p:spPr>
          <a:xfrm>
            <a:off x="0" y="5638799"/>
            <a:ext cx="9144000" cy="1072081"/>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200" b="1" dirty="0">
                <a:latin typeface="Gisha" panose="020B0502040204020203" pitchFamily="34" charset="-79"/>
                <a:cs typeface="Gisha" panose="020B0502040204020203" pitchFamily="34" charset="-79"/>
              </a:rPr>
              <a:t>שבוע הגדנ"ע נמשך חמישה ימים, והוא מדמה טירונות התלמידים מתנסים בחיי הצבא</a:t>
            </a:r>
          </a:p>
        </p:txBody>
      </p:sp>
    </p:spTree>
    <p:extLst>
      <p:ext uri="{BB962C8B-B14F-4D97-AF65-F5344CB8AC3E}">
        <p14:creationId xmlns:p14="http://schemas.microsoft.com/office/powerpoint/2010/main" val="139169103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gadna"/>
          <p:cNvPicPr>
            <a:picLocks noChangeAspect="1" noChangeArrowheads="1"/>
          </p:cNvPicPr>
          <p:nvPr/>
        </p:nvPicPr>
        <p:blipFill rotWithShape="1">
          <a:blip r:embed="rId3">
            <a:extLst>
              <a:ext uri="{28A0092B-C50C-407E-A947-70E740481C1C}">
                <a14:useLocalDpi xmlns:a14="http://schemas.microsoft.com/office/drawing/2010/main" val="0"/>
              </a:ext>
            </a:extLst>
          </a:blip>
          <a:srcRect l="2235" r="11783" b="9560"/>
          <a:stretch/>
        </p:blipFill>
        <p:spPr bwMode="auto">
          <a:xfrm>
            <a:off x="-1" y="1447799"/>
            <a:ext cx="9144001" cy="5410201"/>
          </a:xfrm>
          <a:prstGeom prst="rect">
            <a:avLst/>
          </a:prstGeom>
          <a:noFill/>
          <a:extLst>
            <a:ext uri="{909E8E84-426E-40DD-AFC4-6F175D3DCCD1}">
              <a14:hiddenFill xmlns:a14="http://schemas.microsoft.com/office/drawing/2010/main">
                <a:solidFill>
                  <a:srgbClr val="FFFFFF"/>
                </a:solidFill>
              </a14:hiddenFill>
            </a:ext>
          </a:extLst>
        </p:spPr>
      </p:pic>
      <p:sp>
        <p:nvSpPr>
          <p:cNvPr id="3" name="מציין מיקום של מספר שקופית 2"/>
          <p:cNvSpPr>
            <a:spLocks noGrp="1"/>
          </p:cNvSpPr>
          <p:nvPr>
            <p:ph type="sldNum" sz="quarter" idx="12"/>
          </p:nvPr>
        </p:nvSpPr>
        <p:spPr>
          <a:prstGeom prst="rect">
            <a:avLst/>
          </a:prstGeom>
          <a:ln w="19050">
            <a:noFill/>
          </a:ln>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B887D3-9D3D-4040-B1B4-23DC070FC784}" type="slidenum">
              <a:rPr lang="en-US" smtClean="0"/>
              <a:pPr/>
              <a:t>104</a:t>
            </a:fld>
            <a:endParaRPr lang="en-US" dirty="0"/>
          </a:p>
        </p:txBody>
      </p:sp>
      <p:sp>
        <p:nvSpPr>
          <p:cNvPr id="9" name="כותרת 1"/>
          <p:cNvSpPr>
            <a:spLocks noGrp="1"/>
          </p:cNvSpPr>
          <p:nvPr>
            <p:ph type="title"/>
          </p:nvPr>
        </p:nvSpPr>
        <p:spPr/>
        <p:txBody>
          <a:bodyPr/>
          <a:lstStyle/>
          <a:p>
            <a:r>
              <a:rPr lang="he-IL" sz="3600" b="1" dirty="0">
                <a:latin typeface="Arial" panose="020B0604020202020204" pitchFamily="34" charset="0"/>
              </a:rPr>
              <a:t>פעולות המשרד – גדנ"ע</a:t>
            </a:r>
            <a:endParaRPr lang="he-IL" sz="1800" b="1" dirty="0">
              <a:latin typeface="Arial" panose="020B0604020202020204" pitchFamily="34" charset="0"/>
            </a:endParaRPr>
          </a:p>
        </p:txBody>
      </p:sp>
      <p:sp>
        <p:nvSpPr>
          <p:cNvPr id="2" name="מלבן 1"/>
          <p:cNvSpPr/>
          <p:nvPr/>
        </p:nvSpPr>
        <p:spPr>
          <a:xfrm>
            <a:off x="3061340" y="4724400"/>
            <a:ext cx="5701660" cy="1200329"/>
          </a:xfrm>
          <a:prstGeom prst="rect">
            <a:avLst/>
          </a:prstGeom>
          <a:solidFill>
            <a:schemeClr val="accent5">
              <a:lumMod val="75000"/>
              <a:alpha val="98000"/>
            </a:schemeClr>
          </a:solidFill>
        </p:spPr>
        <p:txBody>
          <a:bodyPr wrap="square">
            <a:spAutoFit/>
          </a:bodyPr>
          <a:lstStyle/>
          <a:p>
            <a:pPr algn="r" rtl="1"/>
            <a:r>
              <a:rPr lang="he-IL" sz="3600" b="1" dirty="0">
                <a:latin typeface="Tahoma" panose="020B0604030504040204" pitchFamily="34" charset="0"/>
                <a:ea typeface="Tahoma" panose="020B0604030504040204" pitchFamily="34" charset="0"/>
              </a:rPr>
              <a:t>בגדנ"ע משתתפים כ26,000 תלמידים</a:t>
            </a:r>
          </a:p>
        </p:txBody>
      </p:sp>
    </p:spTree>
    <p:extLst>
      <p:ext uri="{BB962C8B-B14F-4D97-AF65-F5344CB8AC3E}">
        <p14:creationId xmlns:p14="http://schemas.microsoft.com/office/powerpoint/2010/main" val="5879679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צו בצוותא&quot;, (הפרויקט ששולח את כל השכבה... - בית חינוך שש שנתי בן ...">
            <a:extLst>
              <a:ext uri="{FF2B5EF4-FFF2-40B4-BE49-F238E27FC236}">
                <a16:creationId xmlns="" xmlns:a16="http://schemas.microsoft.com/office/drawing/2014/main" id="{F04A8B8C-B786-4103-9B81-31DC0211D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6" y="1455862"/>
            <a:ext cx="9127273" cy="5402138"/>
          </a:xfrm>
          <a:prstGeom prst="rect">
            <a:avLst/>
          </a:prstGeom>
          <a:noFill/>
          <a:extLst>
            <a:ext uri="{909E8E84-426E-40DD-AFC4-6F175D3DCCD1}">
              <a14:hiddenFill xmlns:a14="http://schemas.microsoft.com/office/drawing/2010/main">
                <a:solidFill>
                  <a:srgbClr val="FFFFFF"/>
                </a:solidFill>
              </a14:hiddenFill>
            </a:ext>
          </a:extLst>
        </p:spPr>
      </p:pic>
      <p:sp>
        <p:nvSpPr>
          <p:cNvPr id="8" name="מלבן 7"/>
          <p:cNvSpPr/>
          <p:nvPr/>
        </p:nvSpPr>
        <p:spPr>
          <a:xfrm>
            <a:off x="2674883" y="152400"/>
            <a:ext cx="6248400" cy="76944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4400" b="1" i="0" u="none" strike="noStrike" kern="1200" cap="none" spc="0" normalizeH="0" baseline="0" noProof="0" dirty="0">
                <a:ln>
                  <a:noFill/>
                </a:ln>
                <a:solidFill>
                  <a:prstClr val="white"/>
                </a:solidFill>
                <a:effectLst/>
                <a:uLnTx/>
                <a:uFillTx/>
                <a:latin typeface="Arial"/>
                <a:ea typeface="+mn-ea"/>
                <a:cs typeface="Arial"/>
              </a:rPr>
              <a:t>"צו בצוותא"</a:t>
            </a:r>
          </a:p>
        </p:txBody>
      </p:sp>
      <p:sp>
        <p:nvSpPr>
          <p:cNvPr id="7" name="Rectangle 6">
            <a:extLst>
              <a:ext uri="{FF2B5EF4-FFF2-40B4-BE49-F238E27FC236}">
                <a16:creationId xmlns="" xmlns:a16="http://schemas.microsoft.com/office/drawing/2014/main" id="{92AED554-6559-446B-98A5-E1F58261093C}"/>
              </a:ext>
            </a:extLst>
          </p:cNvPr>
          <p:cNvSpPr/>
          <p:nvPr/>
        </p:nvSpPr>
        <p:spPr>
          <a:xfrm>
            <a:off x="8362" y="1447800"/>
            <a:ext cx="9144000" cy="5461000"/>
          </a:xfrm>
          <a:prstGeom prst="rect">
            <a:avLst/>
          </a:prstGeom>
          <a:solidFill>
            <a:schemeClr val="bg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aphicFrame>
        <p:nvGraphicFramePr>
          <p:cNvPr id="5" name="מציין מיקום תוכן 6"/>
          <p:cNvGraphicFramePr>
            <a:graphicFrameLocks noGrp="1"/>
          </p:cNvGraphicFramePr>
          <p:nvPr>
            <p:ph idx="1"/>
            <p:extLst>
              <p:ext uri="{D42A27DB-BD31-4B8C-83A1-F6EECF244321}">
                <p14:modId xmlns:p14="http://schemas.microsoft.com/office/powerpoint/2010/main" val="1562507250"/>
              </p:ext>
            </p:extLst>
          </p:nvPr>
        </p:nvGraphicFramePr>
        <p:xfrm>
          <a:off x="457200" y="1981200"/>
          <a:ext cx="8382000" cy="4876800"/>
        </p:xfrm>
        <a:graphic>
          <a:graphicData uri="http://schemas.openxmlformats.org/drawingml/2006/chart">
            <c:chart xmlns:c="http://schemas.openxmlformats.org/drawingml/2006/chart" xmlns:r="http://schemas.openxmlformats.org/officeDocument/2006/relationships" r:id="rId4"/>
          </a:graphicData>
        </a:graphic>
      </p:graphicFrame>
      <p:sp>
        <p:nvSpPr>
          <p:cNvPr id="4" name="כותרת 3"/>
          <p:cNvSpPr>
            <a:spLocks noGrp="1"/>
          </p:cNvSpPr>
          <p:nvPr>
            <p:ph type="title"/>
          </p:nvPr>
        </p:nvSpPr>
        <p:spPr>
          <a:xfrm>
            <a:off x="228600" y="1454003"/>
            <a:ext cx="8694683" cy="1054394"/>
          </a:xfrm>
        </p:spPr>
        <p:txBody>
          <a:bodyPr/>
          <a:lstStyle/>
          <a:p>
            <a:pPr lvl="0" rtl="0">
              <a:spcBef>
                <a:spcPts val="0"/>
              </a:spcBef>
              <a:defRPr/>
            </a:pPr>
            <a:r>
              <a:rPr lang="he-IL" sz="3200" b="1" spc="0" dirty="0">
                <a:ln w="0"/>
                <a:solidFill>
                  <a:schemeClr val="bg2">
                    <a:lumMod val="50000"/>
                  </a:schemeClr>
                </a:solidFill>
                <a:effectLst>
                  <a:glow rad="25400">
                    <a:srgbClr val="9BBB59">
                      <a:satMod val="175000"/>
                      <a:alpha val="40000"/>
                    </a:srgbClr>
                  </a:glow>
                </a:effectLst>
              </a:rPr>
              <a:t>התייצבות לצו ראשון כקבוצה הומוגנית בלשכת הגיוס</a:t>
            </a:r>
            <a:endParaRPr lang="he-IL" sz="3200" cap="none" spc="0" dirty="0">
              <a:solidFill>
                <a:schemeClr val="bg2">
                  <a:lumMod val="50000"/>
                </a:schemeClr>
              </a:solidFill>
            </a:endParaRPr>
          </a:p>
        </p:txBody>
      </p:sp>
    </p:spTree>
    <p:extLst>
      <p:ext uri="{BB962C8B-B14F-4D97-AF65-F5344CB8AC3E}">
        <p14:creationId xmlns:p14="http://schemas.microsoft.com/office/powerpoint/2010/main" val="342970534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צו בצוותא&quot;, (הפרויקט ששולח את כל השכבה... - בית חינוך שש שנתי בן ...">
            <a:extLst>
              <a:ext uri="{FF2B5EF4-FFF2-40B4-BE49-F238E27FC236}">
                <a16:creationId xmlns="" xmlns:a16="http://schemas.microsoft.com/office/drawing/2014/main" id="{F04A8B8C-B786-4103-9B81-31DC0211D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6" y="1455862"/>
            <a:ext cx="9127273" cy="5402138"/>
          </a:xfrm>
          <a:prstGeom prst="rect">
            <a:avLst/>
          </a:prstGeom>
          <a:noFill/>
          <a:extLst>
            <a:ext uri="{909E8E84-426E-40DD-AFC4-6F175D3DCCD1}">
              <a14:hiddenFill xmlns:a14="http://schemas.microsoft.com/office/drawing/2010/main">
                <a:solidFill>
                  <a:srgbClr val="FFFFFF"/>
                </a:solidFill>
              </a14:hiddenFill>
            </a:ext>
          </a:extLst>
        </p:spPr>
      </p:pic>
      <p:sp>
        <p:nvSpPr>
          <p:cNvPr id="8" name="מלבן 7"/>
          <p:cNvSpPr/>
          <p:nvPr/>
        </p:nvSpPr>
        <p:spPr>
          <a:xfrm>
            <a:off x="2674883" y="152400"/>
            <a:ext cx="6248400" cy="64633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600" b="1" i="0" u="none" strike="noStrike" kern="1200" cap="none" spc="0" normalizeH="0" baseline="0" noProof="0" dirty="0">
                <a:ln>
                  <a:noFill/>
                </a:ln>
                <a:solidFill>
                  <a:prstClr val="white"/>
                </a:solidFill>
                <a:effectLst/>
                <a:uLnTx/>
                <a:uFillTx/>
                <a:latin typeface="Gisha" panose="020B0502040204020203" pitchFamily="34" charset="-79"/>
                <a:cs typeface="Gisha" panose="020B0502040204020203" pitchFamily="34" charset="-79"/>
              </a:rPr>
              <a:t>הדרך החדשה – הכנה לשירות </a:t>
            </a:r>
          </a:p>
        </p:txBody>
      </p:sp>
      <p:sp>
        <p:nvSpPr>
          <p:cNvPr id="7" name="Rectangle 6">
            <a:extLst>
              <a:ext uri="{FF2B5EF4-FFF2-40B4-BE49-F238E27FC236}">
                <a16:creationId xmlns="" xmlns:a16="http://schemas.microsoft.com/office/drawing/2014/main" id="{92AED554-6559-446B-98A5-E1F58261093C}"/>
              </a:ext>
            </a:extLst>
          </p:cNvPr>
          <p:cNvSpPr/>
          <p:nvPr/>
        </p:nvSpPr>
        <p:spPr>
          <a:xfrm>
            <a:off x="8362" y="1447800"/>
            <a:ext cx="9144000" cy="5461000"/>
          </a:xfrm>
          <a:prstGeom prst="rect">
            <a:avLst/>
          </a:prstGeom>
          <a:solidFill>
            <a:schemeClr val="bg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כותרת 3"/>
          <p:cNvSpPr>
            <a:spLocks noGrp="1"/>
          </p:cNvSpPr>
          <p:nvPr>
            <p:ph type="title"/>
          </p:nvPr>
        </p:nvSpPr>
        <p:spPr>
          <a:xfrm>
            <a:off x="228600" y="1454003"/>
            <a:ext cx="8694683" cy="1054394"/>
          </a:xfrm>
        </p:spPr>
        <p:txBody>
          <a:bodyPr/>
          <a:lstStyle/>
          <a:p>
            <a:pPr lvl="0">
              <a:spcBef>
                <a:spcPts val="0"/>
              </a:spcBef>
              <a:defRPr/>
            </a:pPr>
            <a:r>
              <a:rPr lang="he-IL" sz="3200" b="1" spc="0" dirty="0">
                <a:ln w="0"/>
                <a:solidFill>
                  <a:schemeClr val="bg2">
                    <a:lumMod val="50000"/>
                  </a:schemeClr>
                </a:solidFill>
                <a:effectLst>
                  <a:glow rad="25400">
                    <a:srgbClr val="9BBB59">
                      <a:satMod val="175000"/>
                      <a:alpha val="40000"/>
                    </a:srgbClr>
                  </a:glow>
                </a:effectLst>
              </a:rPr>
              <a:t>147 בתי ספר משתתפים</a:t>
            </a:r>
            <a:endParaRPr lang="he-IL" sz="3200" cap="none" spc="0" dirty="0">
              <a:solidFill>
                <a:schemeClr val="bg2">
                  <a:lumMod val="50000"/>
                </a:schemeClr>
              </a:solidFill>
            </a:endParaRPr>
          </a:p>
        </p:txBody>
      </p:sp>
      <p:graphicFrame>
        <p:nvGraphicFramePr>
          <p:cNvPr id="11" name="תרשים 9">
            <a:extLst>
              <a:ext uri="{FF2B5EF4-FFF2-40B4-BE49-F238E27FC236}">
                <a16:creationId xmlns="" xmlns:a16="http://schemas.microsoft.com/office/drawing/2014/main" id="{051D246A-B88C-4A60-B345-CBCE53550D99}"/>
              </a:ext>
            </a:extLst>
          </p:cNvPr>
          <p:cNvGraphicFramePr/>
          <p:nvPr>
            <p:extLst>
              <p:ext uri="{D42A27DB-BD31-4B8C-83A1-F6EECF244321}">
                <p14:modId xmlns:p14="http://schemas.microsoft.com/office/powerpoint/2010/main" val="2084176516"/>
              </p:ext>
            </p:extLst>
          </p:nvPr>
        </p:nvGraphicFramePr>
        <p:xfrm>
          <a:off x="457200" y="2743200"/>
          <a:ext cx="8360446" cy="3962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1245712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ספורטאי מצטיין VS מנהל מצטיין - איתן מאירי מומחה להתעמרות בעבודה ...">
            <a:extLst>
              <a:ext uri="{FF2B5EF4-FFF2-40B4-BE49-F238E27FC236}">
                <a16:creationId xmlns="" xmlns:a16="http://schemas.microsoft.com/office/drawing/2014/main" id="{87B438D7-EE62-49E4-B3CF-C0CCBFF1FE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359194"/>
            <a:ext cx="9220200" cy="5498806"/>
          </a:xfrm>
          <a:prstGeom prst="rect">
            <a:avLst/>
          </a:prstGeom>
          <a:noFill/>
          <a:extLst>
            <a:ext uri="{909E8E84-426E-40DD-AFC4-6F175D3DCCD1}">
              <a14:hiddenFill xmlns:a14="http://schemas.microsoft.com/office/drawing/2010/main">
                <a:solidFill>
                  <a:srgbClr val="FFFFFF"/>
                </a:solidFill>
              </a14:hiddenFill>
            </a:ext>
          </a:extLst>
        </p:spPr>
      </p:pic>
      <p:sp>
        <p:nvSpPr>
          <p:cNvPr id="2" name="כותרת 1"/>
          <p:cNvSpPr>
            <a:spLocks noGrp="1"/>
          </p:cNvSpPr>
          <p:nvPr>
            <p:ph type="title"/>
          </p:nvPr>
        </p:nvSpPr>
        <p:spPr>
          <a:xfrm>
            <a:off x="2817242" y="304800"/>
            <a:ext cx="6019800" cy="1054394"/>
          </a:xfrm>
        </p:spPr>
        <p:txBody>
          <a:bodyPr/>
          <a:lstStyle/>
          <a:p>
            <a:r>
              <a:rPr lang="he-IL" b="1" dirty="0"/>
              <a:t>144 ספורטאים מצטיינים בחלוקה למחוזות</a:t>
            </a:r>
          </a:p>
        </p:txBody>
      </p:sp>
      <p:sp>
        <p:nvSpPr>
          <p:cNvPr id="7" name="מציין מיקום של מספר שקופית 6"/>
          <p:cNvSpPr>
            <a:spLocks noGrp="1"/>
          </p:cNvSpPr>
          <p:nvPr>
            <p:ph type="sldNum" sz="quarter" idx="12"/>
          </p:nvPr>
        </p:nvSpPr>
        <p:spPr/>
        <p:txBody>
          <a:bodyPr/>
          <a:lstStyle/>
          <a:p>
            <a:fld id="{E356285D-0A27-4122-BC58-94467BFCC504}" type="slidenum">
              <a:rPr lang="en-US" smtClean="0"/>
              <a:t>107</a:t>
            </a:fld>
            <a:endParaRPr lang="en-US"/>
          </a:p>
        </p:txBody>
      </p:sp>
      <p:sp>
        <p:nvSpPr>
          <p:cNvPr id="8" name="Rectangle 7">
            <a:extLst>
              <a:ext uri="{FF2B5EF4-FFF2-40B4-BE49-F238E27FC236}">
                <a16:creationId xmlns="" xmlns:a16="http://schemas.microsoft.com/office/drawing/2014/main" id="{9DDD117E-1B0E-499A-9319-F20A1CFF04B2}"/>
              </a:ext>
            </a:extLst>
          </p:cNvPr>
          <p:cNvSpPr/>
          <p:nvPr/>
        </p:nvSpPr>
        <p:spPr>
          <a:xfrm>
            <a:off x="-76200" y="1397000"/>
            <a:ext cx="9220200" cy="5461000"/>
          </a:xfrm>
          <a:prstGeom prst="rect">
            <a:avLst/>
          </a:prstGeom>
          <a:solidFill>
            <a:schemeClr val="bg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aphicFrame>
        <p:nvGraphicFramePr>
          <p:cNvPr id="6" name="תרשים 5"/>
          <p:cNvGraphicFramePr/>
          <p:nvPr>
            <p:extLst>
              <p:ext uri="{D42A27DB-BD31-4B8C-83A1-F6EECF244321}">
                <p14:modId xmlns:p14="http://schemas.microsoft.com/office/powerpoint/2010/main" val="1017049885"/>
              </p:ext>
            </p:extLst>
          </p:nvPr>
        </p:nvGraphicFramePr>
        <p:xfrm>
          <a:off x="-76200" y="1600200"/>
          <a:ext cx="9144000" cy="5257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358534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a:xfrm>
            <a:off x="-1" y="2892277"/>
            <a:ext cx="6705601" cy="1645920"/>
          </a:xfrm>
          <a:solidFill>
            <a:schemeClr val="accent2">
              <a:alpha val="59000"/>
            </a:schemeClr>
          </a:solidFill>
        </p:spPr>
        <p:txBody>
          <a:bodyPr/>
          <a:lstStyle/>
          <a:p>
            <a:r>
              <a:rPr lang="he-IL" dirty="0"/>
              <a:t>תודה על ההקשבה!</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1414" y="2863978"/>
            <a:ext cx="1392986" cy="1679447"/>
          </a:xfrm>
          <a:prstGeom prst="rect">
            <a:avLst/>
          </a:prstGeom>
          <a:noFill/>
          <a:ln w="76200">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57031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18867B5C-DAC9-4D16-91B6-99D632632C1B}"/>
              </a:ext>
            </a:extLst>
          </p:cNvPr>
          <p:cNvPicPr>
            <a:picLocks noChangeAspect="1"/>
          </p:cNvPicPr>
          <p:nvPr/>
        </p:nvPicPr>
        <p:blipFill>
          <a:blip r:embed="rId3"/>
          <a:stretch>
            <a:fillRect/>
          </a:stretch>
        </p:blipFill>
        <p:spPr>
          <a:xfrm>
            <a:off x="0" y="1447800"/>
            <a:ext cx="9144000" cy="5318760"/>
          </a:xfrm>
          <a:prstGeom prst="rect">
            <a:avLst/>
          </a:prstGeom>
        </p:spPr>
      </p:pic>
      <p:sp>
        <p:nvSpPr>
          <p:cNvPr id="3" name="כותרת 2"/>
          <p:cNvSpPr>
            <a:spLocks noGrp="1"/>
          </p:cNvSpPr>
          <p:nvPr>
            <p:ph type="title"/>
          </p:nvPr>
        </p:nvSpPr>
        <p:spPr>
          <a:xfrm>
            <a:off x="2608263" y="193675"/>
            <a:ext cx="6283325" cy="1054100"/>
          </a:xfrm>
        </p:spPr>
        <p:txBody>
          <a:bodyPr/>
          <a:lstStyle/>
          <a:p>
            <a:pPr>
              <a:defRPr/>
            </a:pPr>
            <a:r>
              <a:rPr lang="he-IL" dirty="0"/>
              <a:t>אחוזי נשירה במהלך השירות הצבאי</a:t>
            </a:r>
          </a:p>
        </p:txBody>
      </p:sp>
      <p:sp>
        <p:nvSpPr>
          <p:cNvPr id="20" name="Rectangle 19">
            <a:extLst>
              <a:ext uri="{FF2B5EF4-FFF2-40B4-BE49-F238E27FC236}">
                <a16:creationId xmlns="" xmlns:a16="http://schemas.microsoft.com/office/drawing/2014/main" id="{5E130D74-675F-47CA-AA40-F30847B3A941}"/>
              </a:ext>
            </a:extLst>
          </p:cNvPr>
          <p:cNvSpPr/>
          <p:nvPr/>
        </p:nvSpPr>
        <p:spPr>
          <a:xfrm>
            <a:off x="0" y="1371600"/>
            <a:ext cx="9139306" cy="5486400"/>
          </a:xfrm>
          <a:prstGeom prst="rect">
            <a:avLst/>
          </a:prstGeom>
          <a:solidFill>
            <a:schemeClr val="bg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aphicFrame>
        <p:nvGraphicFramePr>
          <p:cNvPr id="8" name="Chart 7">
            <a:extLst>
              <a:ext uri="{FF2B5EF4-FFF2-40B4-BE49-F238E27FC236}">
                <a16:creationId xmlns="" xmlns:a16="http://schemas.microsoft.com/office/drawing/2014/main" id="{D8FDF961-38AB-48B9-B98A-C4E912B32A3D}"/>
              </a:ext>
            </a:extLst>
          </p:cNvPr>
          <p:cNvGraphicFramePr/>
          <p:nvPr>
            <p:extLst>
              <p:ext uri="{D42A27DB-BD31-4B8C-83A1-F6EECF244321}">
                <p14:modId xmlns:p14="http://schemas.microsoft.com/office/powerpoint/2010/main" val="2217093393"/>
              </p:ext>
            </p:extLst>
          </p:nvPr>
        </p:nvGraphicFramePr>
        <p:xfrm>
          <a:off x="309494" y="1371600"/>
          <a:ext cx="8991600" cy="4495800"/>
        </p:xfrm>
        <a:graphic>
          <a:graphicData uri="http://schemas.openxmlformats.org/drawingml/2006/chart">
            <c:chart xmlns:c="http://schemas.openxmlformats.org/drawingml/2006/chart" xmlns:r="http://schemas.openxmlformats.org/officeDocument/2006/relationships" r:id="rId4"/>
          </a:graphicData>
        </a:graphic>
      </p:graphicFrame>
      <p:sp>
        <p:nvSpPr>
          <p:cNvPr id="6" name="מציין מיקום תוכן 3">
            <a:extLst>
              <a:ext uri="{FF2B5EF4-FFF2-40B4-BE49-F238E27FC236}">
                <a16:creationId xmlns="" xmlns:a16="http://schemas.microsoft.com/office/drawing/2014/main" id="{401742B3-9366-40A5-A074-4AAFB5635494}"/>
              </a:ext>
            </a:extLst>
          </p:cNvPr>
          <p:cNvSpPr txBox="1">
            <a:spLocks/>
          </p:cNvSpPr>
          <p:nvPr/>
        </p:nvSpPr>
        <p:spPr>
          <a:xfrm>
            <a:off x="0" y="5779541"/>
            <a:ext cx="9144000" cy="1054395"/>
          </a:xfrm>
          <a:prstGeom prst="rect">
            <a:avLst/>
          </a:prstGeom>
          <a:solidFill>
            <a:schemeClr val="tx2">
              <a:lumMod val="75000"/>
              <a:alpha val="73000"/>
            </a:schemeClr>
          </a:solidFill>
        </p:spPr>
        <p:txBody>
          <a:bodyPr vert="horz" lIns="91440" tIns="45720" rIns="91440" bIns="45720" rtlCol="0" anchor="ctr">
            <a:normAutofit/>
          </a:bodyPr>
          <a:lst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Font typeface="Wingdings 2" pitchFamily="18" charset="2"/>
              <a:buNone/>
            </a:pPr>
            <a:r>
              <a:rPr lang="he-IL" sz="2800" b="1" dirty="0">
                <a:solidFill>
                  <a:schemeClr val="bg1"/>
                </a:solidFill>
              </a:rPr>
              <a:t>סה"כ נושרים במהלך השירות כ7,600 חיילים וחיילות</a:t>
            </a:r>
          </a:p>
        </p:txBody>
      </p:sp>
    </p:spTree>
    <p:extLst>
      <p:ext uri="{BB962C8B-B14F-4D97-AF65-F5344CB8AC3E}">
        <p14:creationId xmlns:p14="http://schemas.microsoft.com/office/powerpoint/2010/main" val="3338889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a:xfrm>
            <a:off x="2608263" y="193675"/>
            <a:ext cx="6283325" cy="1054100"/>
          </a:xfrm>
        </p:spPr>
        <p:txBody>
          <a:bodyPr/>
          <a:lstStyle/>
          <a:p>
            <a:pPr>
              <a:defRPr/>
            </a:pPr>
            <a:r>
              <a:rPr lang="he-IL" dirty="0"/>
              <a:t>פטורים משירות</a:t>
            </a:r>
          </a:p>
        </p:txBody>
      </p:sp>
      <p:pic>
        <p:nvPicPr>
          <p:cNvPr id="7" name="Picture 6" descr="תוצאת תמונה עבור ‪arab idf‬‏">
            <a:hlinkClick r:id="rId3"/>
            <a:extLst>
              <a:ext uri="{FF2B5EF4-FFF2-40B4-BE49-F238E27FC236}">
                <a16:creationId xmlns="" xmlns:a16="http://schemas.microsoft.com/office/drawing/2014/main" id="{552AE0B3-9CAB-4F00-9A12-080DE02462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 t="10900" r="171" b="33983"/>
          <a:stretch/>
        </p:blipFill>
        <p:spPr bwMode="auto">
          <a:xfrm>
            <a:off x="-24788" y="1447800"/>
            <a:ext cx="9168788"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8C6498E5-0962-4434-8013-676A912E84AB}"/>
              </a:ext>
            </a:extLst>
          </p:cNvPr>
          <p:cNvSpPr/>
          <p:nvPr/>
        </p:nvSpPr>
        <p:spPr>
          <a:xfrm>
            <a:off x="3581400" y="1676400"/>
            <a:ext cx="5410200" cy="1384995"/>
          </a:xfrm>
          <a:prstGeom prst="rect">
            <a:avLst/>
          </a:prstGeom>
        </p:spPr>
        <p:txBody>
          <a:bodyPr wrap="square">
            <a:spAutoFit/>
          </a:bodyPr>
          <a:lstStyle/>
          <a:p>
            <a:pPr algn="r"/>
            <a:r>
              <a:rPr lang="he-IL" sz="2800" b="1" dirty="0"/>
              <a:t>ערבים אזרחי ישראל אינם נקראים לשירות מתוקף סמכותו של שר הביטחון</a:t>
            </a:r>
            <a:endParaRPr lang="x-none" sz="2800" dirty="0"/>
          </a:p>
        </p:txBody>
      </p:sp>
    </p:spTree>
    <p:extLst>
      <p:ext uri="{BB962C8B-B14F-4D97-AF65-F5344CB8AC3E}">
        <p14:creationId xmlns:p14="http://schemas.microsoft.com/office/powerpoint/2010/main" val="2951586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מציין מיקום תוכן 3">
            <a:extLst>
              <a:ext uri="{FF2B5EF4-FFF2-40B4-BE49-F238E27FC236}">
                <a16:creationId xmlns="" xmlns:a16="http://schemas.microsoft.com/office/drawing/2014/main" id="{7DBA6EB8-852B-455C-B82C-D9BAFB5103C1}"/>
              </a:ext>
            </a:extLst>
          </p:cNvPr>
          <p:cNvSpPr>
            <a:spLocks noGrp="1"/>
          </p:cNvSpPr>
          <p:nvPr>
            <p:ph idx="1"/>
          </p:nvPr>
        </p:nvSpPr>
        <p:spPr>
          <a:xfrm>
            <a:off x="1028700" y="2667000"/>
            <a:ext cx="7086600" cy="1752600"/>
          </a:xfrm>
          <a:solidFill>
            <a:schemeClr val="accent5">
              <a:lumMod val="75000"/>
              <a:alpha val="63000"/>
            </a:schemeClr>
          </a:solidFill>
        </p:spPr>
        <p:txBody>
          <a:bodyPr anchor="ctr">
            <a:normAutofit/>
          </a:bodyPr>
          <a:lstStyle/>
          <a:p>
            <a:pPr marL="45720" indent="0" algn="ctr">
              <a:buNone/>
            </a:pPr>
            <a:r>
              <a:rPr lang="he-IL" sz="2800" b="1" dirty="0">
                <a:solidFill>
                  <a:schemeClr val="bg1"/>
                </a:solidFill>
              </a:rPr>
              <a:t>סרטון מיעוטים בצה"ל </a:t>
            </a:r>
          </a:p>
          <a:p>
            <a:pPr marL="45720" indent="0" algn="ctr">
              <a:buNone/>
            </a:pPr>
            <a:r>
              <a:rPr lang="he-IL" sz="2800" b="1" dirty="0">
                <a:solidFill>
                  <a:schemeClr val="bg1"/>
                </a:solidFill>
              </a:rPr>
              <a:t>(01:40)</a:t>
            </a:r>
          </a:p>
        </p:txBody>
      </p:sp>
      <p:sp>
        <p:nvSpPr>
          <p:cNvPr id="3" name="מציין מיקום של מספר שקופית 2"/>
          <p:cNvSpPr>
            <a:spLocks noGrp="1"/>
          </p:cNvSpPr>
          <p:nvPr>
            <p:ph type="sldNum" sz="quarter" idx="12"/>
          </p:nvPr>
        </p:nvSpPr>
        <p:spPr>
          <a:prstGeom prst="rect">
            <a:avLst/>
          </a:prstGeom>
          <a:ln w="19050">
            <a:noFill/>
          </a:ln>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B887D3-9D3D-4040-B1B4-23DC070FC784}" type="slidenum">
              <a:rPr lang="en-US" smtClean="0"/>
              <a:pPr/>
              <a:t>13</a:t>
            </a:fld>
            <a:endParaRPr lang="en-US" dirty="0"/>
          </a:p>
        </p:txBody>
      </p:sp>
      <p:sp>
        <p:nvSpPr>
          <p:cNvPr id="9" name="כותרת 1"/>
          <p:cNvSpPr>
            <a:spLocks noGrp="1"/>
          </p:cNvSpPr>
          <p:nvPr>
            <p:ph type="title"/>
          </p:nvPr>
        </p:nvSpPr>
        <p:spPr/>
        <p:txBody>
          <a:bodyPr/>
          <a:lstStyle/>
          <a:p>
            <a:r>
              <a:rPr lang="he-IL" dirty="0">
                <a:latin typeface="Arial" panose="020B0604020202020204" pitchFamily="34" charset="0"/>
              </a:rPr>
              <a:t>שירות ערבים בצה"ל</a:t>
            </a:r>
            <a:endParaRPr lang="he-IL" sz="1800" b="1" dirty="0">
              <a:latin typeface="Arial" panose="020B0604020202020204" pitchFamily="34" charset="0"/>
            </a:endParaRPr>
          </a:p>
        </p:txBody>
      </p:sp>
    </p:spTree>
    <p:extLst>
      <p:ext uri="{BB962C8B-B14F-4D97-AF65-F5344CB8AC3E}">
        <p14:creationId xmlns:p14="http://schemas.microsoft.com/office/powerpoint/2010/main" val="1333327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מציין מיקום תוכן 3">
            <a:extLst>
              <a:ext uri="{FF2B5EF4-FFF2-40B4-BE49-F238E27FC236}">
                <a16:creationId xmlns="" xmlns:a16="http://schemas.microsoft.com/office/drawing/2014/main" id="{7DBA6EB8-852B-455C-B82C-D9BAFB5103C1}"/>
              </a:ext>
            </a:extLst>
          </p:cNvPr>
          <p:cNvSpPr>
            <a:spLocks noGrp="1"/>
          </p:cNvSpPr>
          <p:nvPr>
            <p:ph idx="1"/>
          </p:nvPr>
        </p:nvSpPr>
        <p:spPr>
          <a:xfrm>
            <a:off x="1028700" y="2667000"/>
            <a:ext cx="7086600" cy="1752600"/>
          </a:xfrm>
          <a:solidFill>
            <a:schemeClr val="accent5">
              <a:lumMod val="75000"/>
              <a:alpha val="63000"/>
            </a:schemeClr>
          </a:solidFill>
        </p:spPr>
        <p:txBody>
          <a:bodyPr anchor="ctr">
            <a:normAutofit/>
          </a:bodyPr>
          <a:lstStyle/>
          <a:p>
            <a:pPr marL="45720" indent="0" algn="ctr">
              <a:buNone/>
            </a:pPr>
            <a:r>
              <a:rPr lang="he-IL" sz="2800" b="1" dirty="0">
                <a:solidFill>
                  <a:schemeClr val="bg1"/>
                </a:solidFill>
              </a:rPr>
              <a:t>סרטון מיעוטים בצה"ל </a:t>
            </a:r>
          </a:p>
          <a:p>
            <a:pPr marL="45720" indent="0" algn="ctr">
              <a:buNone/>
            </a:pPr>
            <a:r>
              <a:rPr lang="he-IL" sz="2800" b="1" dirty="0">
                <a:solidFill>
                  <a:schemeClr val="bg1"/>
                </a:solidFill>
              </a:rPr>
              <a:t>(01:40)</a:t>
            </a:r>
          </a:p>
        </p:txBody>
      </p:sp>
      <p:sp>
        <p:nvSpPr>
          <p:cNvPr id="3" name="מציין מיקום של מספר שקופית 2"/>
          <p:cNvSpPr>
            <a:spLocks noGrp="1"/>
          </p:cNvSpPr>
          <p:nvPr>
            <p:ph type="sldNum" sz="quarter" idx="12"/>
          </p:nvPr>
        </p:nvSpPr>
        <p:spPr>
          <a:prstGeom prst="rect">
            <a:avLst/>
          </a:prstGeom>
          <a:ln w="19050">
            <a:noFill/>
          </a:ln>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B887D3-9D3D-4040-B1B4-23DC070FC784}" type="slidenum">
              <a:rPr lang="en-US" smtClean="0"/>
              <a:pPr/>
              <a:t>14</a:t>
            </a:fld>
            <a:endParaRPr lang="en-US" dirty="0"/>
          </a:p>
        </p:txBody>
      </p:sp>
      <p:sp>
        <p:nvSpPr>
          <p:cNvPr id="9" name="כותרת 1"/>
          <p:cNvSpPr>
            <a:spLocks noGrp="1"/>
          </p:cNvSpPr>
          <p:nvPr>
            <p:ph type="title"/>
          </p:nvPr>
        </p:nvSpPr>
        <p:spPr/>
        <p:txBody>
          <a:bodyPr/>
          <a:lstStyle/>
          <a:p>
            <a:r>
              <a:rPr lang="he-IL" dirty="0">
                <a:latin typeface="Arial" panose="020B0604020202020204" pitchFamily="34" charset="0"/>
              </a:rPr>
              <a:t>שירות ערבים בצה"ל</a:t>
            </a:r>
            <a:endParaRPr lang="he-IL" sz="1800" b="1" dirty="0">
              <a:latin typeface="Arial" panose="020B0604020202020204" pitchFamily="34" charset="0"/>
            </a:endParaRPr>
          </a:p>
        </p:txBody>
      </p:sp>
      <p:pic>
        <p:nvPicPr>
          <p:cNvPr id="2" name="מיעוטים בצהל">
            <a:hlinkClick r:id="" action="ppaction://media"/>
            <a:extLst>
              <a:ext uri="{FF2B5EF4-FFF2-40B4-BE49-F238E27FC236}">
                <a16:creationId xmlns="" xmlns:a16="http://schemas.microsoft.com/office/drawing/2014/main" id="{2613C4DE-0C9D-4FA5-A5F1-A645B80810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568090"/>
          </a:xfrm>
          <a:prstGeom prst="rect">
            <a:avLst/>
          </a:prstGeom>
        </p:spPr>
      </p:pic>
    </p:spTree>
    <p:extLst>
      <p:ext uri="{BB962C8B-B14F-4D97-AF65-F5344CB8AC3E}">
        <p14:creationId xmlns:p14="http://schemas.microsoft.com/office/powerpoint/2010/main" val="203526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תוצאת תמונה עבור ערבים בצהל">
            <a:extLst>
              <a:ext uri="{FF2B5EF4-FFF2-40B4-BE49-F238E27FC236}">
                <a16:creationId xmlns="" xmlns:a16="http://schemas.microsoft.com/office/drawing/2014/main" id="{390CF972-E929-4399-955D-E12CA1C54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8" y="1485768"/>
            <a:ext cx="9162047" cy="5427315"/>
          </a:xfrm>
          <a:prstGeom prst="rect">
            <a:avLst/>
          </a:prstGeom>
          <a:noFill/>
          <a:extLst>
            <a:ext uri="{909E8E84-426E-40DD-AFC4-6F175D3DCCD1}">
              <a14:hiddenFill xmlns:a14="http://schemas.microsoft.com/office/drawing/2010/main">
                <a:solidFill>
                  <a:srgbClr val="FFFFFF"/>
                </a:solidFill>
              </a14:hiddenFill>
            </a:ext>
          </a:extLst>
        </p:spPr>
      </p:pic>
      <p:sp>
        <p:nvSpPr>
          <p:cNvPr id="3" name="כותרת 2"/>
          <p:cNvSpPr>
            <a:spLocks noGrp="1"/>
          </p:cNvSpPr>
          <p:nvPr>
            <p:ph type="title"/>
          </p:nvPr>
        </p:nvSpPr>
        <p:spPr>
          <a:xfrm>
            <a:off x="2608263" y="193675"/>
            <a:ext cx="6283325" cy="1054100"/>
          </a:xfrm>
        </p:spPr>
        <p:txBody>
          <a:bodyPr/>
          <a:lstStyle/>
          <a:p>
            <a:pPr>
              <a:defRPr/>
            </a:pPr>
            <a:r>
              <a:rPr lang="he-IL" dirty="0"/>
              <a:t>שירות ערבים בצה"ל</a:t>
            </a:r>
          </a:p>
        </p:txBody>
      </p:sp>
      <p:sp>
        <p:nvSpPr>
          <p:cNvPr id="2" name="Rectangle 1">
            <a:extLst>
              <a:ext uri="{FF2B5EF4-FFF2-40B4-BE49-F238E27FC236}">
                <a16:creationId xmlns="" xmlns:a16="http://schemas.microsoft.com/office/drawing/2014/main" id="{8C6498E5-0962-4434-8013-676A912E84AB}"/>
              </a:ext>
            </a:extLst>
          </p:cNvPr>
          <p:cNvSpPr/>
          <p:nvPr/>
        </p:nvSpPr>
        <p:spPr>
          <a:xfrm>
            <a:off x="3581400" y="1676400"/>
            <a:ext cx="5410200" cy="1384995"/>
          </a:xfrm>
          <a:prstGeom prst="rect">
            <a:avLst/>
          </a:prstGeom>
          <a:solidFill>
            <a:schemeClr val="accent5">
              <a:lumMod val="75000"/>
              <a:alpha val="83000"/>
            </a:schemeClr>
          </a:solidFill>
          <a:effectLst>
            <a:softEdge rad="63500"/>
          </a:effectLst>
        </p:spPr>
        <p:txBody>
          <a:bodyPr vert="horz" lIns="91440" tIns="45720" rIns="91440" bIns="45720" rtlCol="0" anchor="ctr">
            <a:normAutofit lnSpcReduction="10000"/>
          </a:bodyPr>
          <a:lstStyle/>
          <a:p>
            <a:pPr marL="45720" algn="ctr" rtl="1">
              <a:spcBef>
                <a:spcPct val="20000"/>
              </a:spcBef>
              <a:buClr>
                <a:schemeClr val="accent1"/>
              </a:buClr>
            </a:pPr>
            <a:r>
              <a:rPr lang="he-IL" sz="2800" b="1" spc="150" dirty="0">
                <a:solidFill>
                  <a:schemeClr val="bg1"/>
                </a:solidFill>
                <a:latin typeface="Gisha" panose="020B0502040204020203" pitchFamily="34" charset="-79"/>
                <a:cs typeface="Gisha" panose="020B0502040204020203" pitchFamily="34" charset="-79"/>
              </a:rPr>
              <a:t>כיום משרתים בצה"ל כ-250 חיילים ערבים מוסלמים</a:t>
            </a:r>
          </a:p>
          <a:p>
            <a:pPr marL="45720" algn="ctr" rtl="1">
              <a:spcBef>
                <a:spcPct val="20000"/>
              </a:spcBef>
              <a:buClr>
                <a:schemeClr val="accent1"/>
              </a:buClr>
            </a:pPr>
            <a:r>
              <a:rPr lang="he-IL" sz="2800" b="1" spc="150" dirty="0">
                <a:solidFill>
                  <a:schemeClr val="bg1"/>
                </a:solidFill>
                <a:latin typeface="Gisha" panose="020B0502040204020203" pitchFamily="34" charset="-79"/>
                <a:cs typeface="Gisha" panose="020B0502040204020203" pitchFamily="34" charset="-79"/>
              </a:rPr>
              <a:t>מתוכם: 15 קצינים ו40 נגדים</a:t>
            </a:r>
            <a:endParaRPr lang="x-none" sz="2800" b="1" spc="150" dirty="0">
              <a:solidFill>
                <a:schemeClr val="bg1"/>
              </a:solidFill>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3124329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תוצאת תמונה עבור חיילים דרוזים">
            <a:extLst>
              <a:ext uri="{FF2B5EF4-FFF2-40B4-BE49-F238E27FC236}">
                <a16:creationId xmlns="" xmlns:a16="http://schemas.microsoft.com/office/drawing/2014/main" id="{B0D071A4-37F7-4B58-90C7-35957CBFBD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30" r="7896"/>
          <a:stretch/>
        </p:blipFill>
        <p:spPr bwMode="auto">
          <a:xfrm>
            <a:off x="3943" y="1447800"/>
            <a:ext cx="9140057" cy="5346978"/>
          </a:xfrm>
          <a:prstGeom prst="rect">
            <a:avLst/>
          </a:prstGeom>
          <a:noFill/>
          <a:extLst>
            <a:ext uri="{909E8E84-426E-40DD-AFC4-6F175D3DCCD1}">
              <a14:hiddenFill xmlns:a14="http://schemas.microsoft.com/office/drawing/2010/main">
                <a:solidFill>
                  <a:srgbClr val="FFFFFF"/>
                </a:solidFill>
              </a14:hiddenFill>
            </a:ext>
          </a:extLst>
        </p:spPr>
      </p:pic>
      <p:sp>
        <p:nvSpPr>
          <p:cNvPr id="10" name="מציין מיקום תוכן 3">
            <a:extLst>
              <a:ext uri="{FF2B5EF4-FFF2-40B4-BE49-F238E27FC236}">
                <a16:creationId xmlns="" xmlns:a16="http://schemas.microsoft.com/office/drawing/2014/main" id="{7DBA6EB8-852B-455C-B82C-D9BAFB5103C1}"/>
              </a:ext>
            </a:extLst>
          </p:cNvPr>
          <p:cNvSpPr>
            <a:spLocks noGrp="1"/>
          </p:cNvSpPr>
          <p:nvPr>
            <p:ph idx="1"/>
          </p:nvPr>
        </p:nvSpPr>
        <p:spPr>
          <a:xfrm>
            <a:off x="304800" y="3625054"/>
            <a:ext cx="7086600" cy="915917"/>
          </a:xfrm>
          <a:solidFill>
            <a:schemeClr val="bg1">
              <a:alpha val="73000"/>
            </a:schemeClr>
          </a:solidFill>
          <a:effectLst>
            <a:softEdge rad="63500"/>
          </a:effectLst>
        </p:spPr>
        <p:txBody>
          <a:bodyPr anchor="ctr">
            <a:normAutofit lnSpcReduction="10000"/>
          </a:bodyPr>
          <a:lstStyle/>
          <a:p>
            <a:pPr marL="45720" indent="0" algn="ctr">
              <a:buNone/>
            </a:pPr>
            <a:r>
              <a:rPr lang="he-IL" sz="2800" b="1" dirty="0">
                <a:solidFill>
                  <a:schemeClr val="tx1"/>
                </a:solidFill>
              </a:rPr>
              <a:t>לבקשת בכירי העדה, גיוס החובה חל גם על העדה הדרוזית</a:t>
            </a:r>
          </a:p>
        </p:txBody>
      </p:sp>
      <p:sp>
        <p:nvSpPr>
          <p:cNvPr id="3" name="מציין מיקום של מספר שקופית 2"/>
          <p:cNvSpPr>
            <a:spLocks noGrp="1"/>
          </p:cNvSpPr>
          <p:nvPr>
            <p:ph type="sldNum" sz="quarter" idx="12"/>
          </p:nvPr>
        </p:nvSpPr>
        <p:spPr>
          <a:prstGeom prst="rect">
            <a:avLst/>
          </a:prstGeom>
          <a:ln w="19050">
            <a:noFill/>
          </a:ln>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B887D3-9D3D-4040-B1B4-23DC070FC784}" type="slidenum">
              <a:rPr lang="en-US" smtClean="0"/>
              <a:pPr/>
              <a:t>16</a:t>
            </a:fld>
            <a:endParaRPr lang="en-US" dirty="0"/>
          </a:p>
        </p:txBody>
      </p:sp>
      <p:sp>
        <p:nvSpPr>
          <p:cNvPr id="9" name="כותרת 1"/>
          <p:cNvSpPr>
            <a:spLocks noGrp="1"/>
          </p:cNvSpPr>
          <p:nvPr>
            <p:ph type="title"/>
          </p:nvPr>
        </p:nvSpPr>
        <p:spPr/>
        <p:txBody>
          <a:bodyPr/>
          <a:lstStyle/>
          <a:p>
            <a:r>
              <a:rPr lang="he-IL" dirty="0">
                <a:latin typeface="Arial" panose="020B0604020202020204" pitchFamily="34" charset="0"/>
              </a:rPr>
              <a:t>דרוזים בצה"ל</a:t>
            </a:r>
            <a:endParaRPr lang="he-IL" sz="1800" b="1" dirty="0">
              <a:latin typeface="Arial" panose="020B0604020202020204" pitchFamily="34" charset="0"/>
            </a:endParaRPr>
          </a:p>
        </p:txBody>
      </p:sp>
      <p:sp>
        <p:nvSpPr>
          <p:cNvPr id="11" name="מציין מיקום תוכן 3">
            <a:extLst>
              <a:ext uri="{FF2B5EF4-FFF2-40B4-BE49-F238E27FC236}">
                <a16:creationId xmlns="" xmlns:a16="http://schemas.microsoft.com/office/drawing/2014/main" id="{092B9F21-5179-4E8C-A1A3-3E7DF70E76A7}"/>
              </a:ext>
            </a:extLst>
          </p:cNvPr>
          <p:cNvSpPr txBox="1">
            <a:spLocks/>
          </p:cNvSpPr>
          <p:nvPr/>
        </p:nvSpPr>
        <p:spPr>
          <a:xfrm>
            <a:off x="6553200" y="2895600"/>
            <a:ext cx="1676400" cy="758027"/>
          </a:xfrm>
          <a:prstGeom prst="rect">
            <a:avLst/>
          </a:prstGeom>
          <a:solidFill>
            <a:schemeClr val="bg1">
              <a:alpha val="73000"/>
            </a:schemeClr>
          </a:solidFill>
          <a:effectLst>
            <a:softEdge rad="50800"/>
          </a:effectLst>
        </p:spPr>
        <p:txBody>
          <a:bodyPr vert="horz" lIns="91440" tIns="45720" rIns="91440" bIns="45720" rtlCol="0" anchor="ctr">
            <a:normAutofit/>
          </a:bodyPr>
          <a:lst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Font typeface="Wingdings 2" pitchFamily="18" charset="2"/>
              <a:buNone/>
            </a:pPr>
            <a:r>
              <a:rPr lang="he-IL" sz="2800" b="1" dirty="0">
                <a:solidFill>
                  <a:schemeClr val="tx1"/>
                </a:solidFill>
              </a:rPr>
              <a:t>1956</a:t>
            </a:r>
          </a:p>
        </p:txBody>
      </p:sp>
      <p:sp>
        <p:nvSpPr>
          <p:cNvPr id="12" name="מציין מיקום תוכן 3">
            <a:extLst>
              <a:ext uri="{FF2B5EF4-FFF2-40B4-BE49-F238E27FC236}">
                <a16:creationId xmlns="" xmlns:a16="http://schemas.microsoft.com/office/drawing/2014/main" id="{669DB6F0-1FA9-48B2-86FE-4C103A93DEFF}"/>
              </a:ext>
            </a:extLst>
          </p:cNvPr>
          <p:cNvSpPr txBox="1">
            <a:spLocks/>
          </p:cNvSpPr>
          <p:nvPr/>
        </p:nvSpPr>
        <p:spPr>
          <a:xfrm>
            <a:off x="6629400" y="4572000"/>
            <a:ext cx="1676400" cy="758027"/>
          </a:xfrm>
          <a:prstGeom prst="rect">
            <a:avLst/>
          </a:prstGeom>
          <a:solidFill>
            <a:schemeClr val="bg1">
              <a:alpha val="73000"/>
            </a:schemeClr>
          </a:solidFill>
          <a:effectLst>
            <a:softEdge rad="50800"/>
          </a:effectLst>
        </p:spPr>
        <p:txBody>
          <a:bodyPr vert="horz" lIns="91440" tIns="45720" rIns="91440" bIns="45720" rtlCol="0" anchor="ctr">
            <a:normAutofit/>
          </a:bodyPr>
          <a:lst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Font typeface="Wingdings 2" pitchFamily="18" charset="2"/>
              <a:buNone/>
            </a:pPr>
            <a:r>
              <a:rPr lang="he-IL" sz="2800" b="1" dirty="0">
                <a:solidFill>
                  <a:schemeClr val="tx1"/>
                </a:solidFill>
              </a:rPr>
              <a:t>1982</a:t>
            </a:r>
          </a:p>
        </p:txBody>
      </p:sp>
      <p:sp>
        <p:nvSpPr>
          <p:cNvPr id="13" name="מציין מיקום תוכן 3">
            <a:extLst>
              <a:ext uri="{FF2B5EF4-FFF2-40B4-BE49-F238E27FC236}">
                <a16:creationId xmlns="" xmlns:a16="http://schemas.microsoft.com/office/drawing/2014/main" id="{C236D04C-A9A0-4F81-B5EE-FFF3D8F83479}"/>
              </a:ext>
            </a:extLst>
          </p:cNvPr>
          <p:cNvSpPr txBox="1">
            <a:spLocks/>
          </p:cNvSpPr>
          <p:nvPr/>
        </p:nvSpPr>
        <p:spPr>
          <a:xfrm>
            <a:off x="304800" y="5332483"/>
            <a:ext cx="7086600" cy="915917"/>
          </a:xfrm>
          <a:prstGeom prst="rect">
            <a:avLst/>
          </a:prstGeom>
          <a:solidFill>
            <a:schemeClr val="bg1">
              <a:alpha val="73000"/>
            </a:schemeClr>
          </a:solidFill>
          <a:effectLst>
            <a:softEdge rad="63500"/>
          </a:effectLst>
        </p:spPr>
        <p:txBody>
          <a:bodyPr vert="horz" lIns="91440" tIns="45720" rIns="91440" bIns="45720" rtlCol="0" anchor="ctr">
            <a:normAutofit lnSpcReduction="10000"/>
          </a:bodyPr>
          <a:lst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Font typeface="Wingdings 2" pitchFamily="18" charset="2"/>
              <a:buNone/>
            </a:pPr>
            <a:r>
              <a:rPr lang="he-IL" sz="2800" b="1" dirty="0">
                <a:solidFill>
                  <a:schemeClr val="tx1"/>
                </a:solidFill>
              </a:rPr>
              <a:t>פתיחת האפשרות באופן הדרגתי לשירות בכלל יחידות צה"ל</a:t>
            </a:r>
          </a:p>
        </p:txBody>
      </p:sp>
    </p:spTree>
    <p:extLst>
      <p:ext uri="{BB962C8B-B14F-4D97-AF65-F5344CB8AC3E}">
        <p14:creationId xmlns:p14="http://schemas.microsoft.com/office/powerpoint/2010/main" val="619147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תוצאת תמונה עבור חיילים דרוזים">
            <a:extLst>
              <a:ext uri="{FF2B5EF4-FFF2-40B4-BE49-F238E27FC236}">
                <a16:creationId xmlns="" xmlns:a16="http://schemas.microsoft.com/office/drawing/2014/main" id="{B0D071A4-37F7-4B58-90C7-35957CBFBD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30" r="7896"/>
          <a:stretch/>
        </p:blipFill>
        <p:spPr bwMode="auto">
          <a:xfrm>
            <a:off x="3943" y="1447800"/>
            <a:ext cx="9140057" cy="5346978"/>
          </a:xfrm>
          <a:prstGeom prst="rect">
            <a:avLst/>
          </a:prstGeom>
          <a:noFill/>
          <a:extLst>
            <a:ext uri="{909E8E84-426E-40DD-AFC4-6F175D3DCCD1}">
              <a14:hiddenFill xmlns:a14="http://schemas.microsoft.com/office/drawing/2010/main">
                <a:solidFill>
                  <a:srgbClr val="FFFFFF"/>
                </a:solidFill>
              </a14:hiddenFill>
            </a:ext>
          </a:extLst>
        </p:spPr>
      </p:pic>
      <p:sp>
        <p:nvSpPr>
          <p:cNvPr id="10" name="מציין מיקום תוכן 3">
            <a:extLst>
              <a:ext uri="{FF2B5EF4-FFF2-40B4-BE49-F238E27FC236}">
                <a16:creationId xmlns="" xmlns:a16="http://schemas.microsoft.com/office/drawing/2014/main" id="{7DBA6EB8-852B-455C-B82C-D9BAFB5103C1}"/>
              </a:ext>
            </a:extLst>
          </p:cNvPr>
          <p:cNvSpPr>
            <a:spLocks noGrp="1"/>
          </p:cNvSpPr>
          <p:nvPr>
            <p:ph idx="1"/>
          </p:nvPr>
        </p:nvSpPr>
        <p:spPr>
          <a:xfrm>
            <a:off x="533400" y="2360683"/>
            <a:ext cx="7086600" cy="915917"/>
          </a:xfrm>
          <a:solidFill>
            <a:srgbClr val="00B0F0">
              <a:alpha val="89000"/>
            </a:srgbClr>
          </a:solidFill>
          <a:effectLst>
            <a:softEdge rad="63500"/>
          </a:effectLst>
        </p:spPr>
        <p:txBody>
          <a:bodyPr anchor="ctr">
            <a:normAutofit lnSpcReduction="10000"/>
          </a:bodyPr>
          <a:lstStyle/>
          <a:p>
            <a:pPr marL="45720" indent="0" algn="ctr">
              <a:buNone/>
            </a:pPr>
            <a:r>
              <a:rPr lang="he-IL" sz="2800" b="1" dirty="0">
                <a:solidFill>
                  <a:schemeClr val="tx1"/>
                </a:solidFill>
              </a:rPr>
              <a:t>אחוז גיוס בעדה הדרוזית הוא הגבוה ביותר בצה"ל</a:t>
            </a:r>
          </a:p>
        </p:txBody>
      </p:sp>
      <p:sp>
        <p:nvSpPr>
          <p:cNvPr id="3" name="מציין מיקום של מספר שקופית 2"/>
          <p:cNvSpPr>
            <a:spLocks noGrp="1"/>
          </p:cNvSpPr>
          <p:nvPr>
            <p:ph type="sldNum" sz="quarter" idx="12"/>
          </p:nvPr>
        </p:nvSpPr>
        <p:spPr>
          <a:prstGeom prst="rect">
            <a:avLst/>
          </a:prstGeom>
          <a:ln w="19050">
            <a:noFill/>
          </a:ln>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B887D3-9D3D-4040-B1B4-23DC070FC784}" type="slidenum">
              <a:rPr lang="en-US" smtClean="0"/>
              <a:pPr/>
              <a:t>17</a:t>
            </a:fld>
            <a:endParaRPr lang="en-US" dirty="0"/>
          </a:p>
        </p:txBody>
      </p:sp>
      <p:sp>
        <p:nvSpPr>
          <p:cNvPr id="9" name="כותרת 1"/>
          <p:cNvSpPr>
            <a:spLocks noGrp="1"/>
          </p:cNvSpPr>
          <p:nvPr>
            <p:ph type="title"/>
          </p:nvPr>
        </p:nvSpPr>
        <p:spPr/>
        <p:txBody>
          <a:bodyPr/>
          <a:lstStyle/>
          <a:p>
            <a:r>
              <a:rPr lang="he-IL" dirty="0">
                <a:latin typeface="Arial" panose="020B0604020202020204" pitchFamily="34" charset="0"/>
              </a:rPr>
              <a:t>דרוזים בצה"ל</a:t>
            </a:r>
            <a:endParaRPr lang="he-IL" sz="1800" b="1" dirty="0">
              <a:latin typeface="Arial" panose="020B0604020202020204" pitchFamily="34" charset="0"/>
            </a:endParaRPr>
          </a:p>
        </p:txBody>
      </p:sp>
      <p:sp>
        <p:nvSpPr>
          <p:cNvPr id="11" name="מציין מיקום תוכן 3">
            <a:extLst>
              <a:ext uri="{FF2B5EF4-FFF2-40B4-BE49-F238E27FC236}">
                <a16:creationId xmlns="" xmlns:a16="http://schemas.microsoft.com/office/drawing/2014/main" id="{092B9F21-5179-4E8C-A1A3-3E7DF70E76A7}"/>
              </a:ext>
            </a:extLst>
          </p:cNvPr>
          <p:cNvSpPr txBox="1">
            <a:spLocks/>
          </p:cNvSpPr>
          <p:nvPr/>
        </p:nvSpPr>
        <p:spPr>
          <a:xfrm>
            <a:off x="3429000" y="3581400"/>
            <a:ext cx="2133600" cy="1600200"/>
          </a:xfrm>
          <a:prstGeom prst="rect">
            <a:avLst/>
          </a:prstGeom>
          <a:solidFill>
            <a:srgbClr val="00B0F0">
              <a:alpha val="73000"/>
            </a:srgbClr>
          </a:solidFill>
          <a:effectLst>
            <a:softEdge rad="63500"/>
          </a:effectLst>
        </p:spPr>
        <p:txBody>
          <a:bodyPr vert="horz" lIns="91440" tIns="45720" rIns="91440" bIns="45720" rtlCol="0" anchor="ctr">
            <a:normAutofit/>
          </a:bodyPr>
          <a:lstStyle>
            <a:lvl1pPr marL="45720" indent="0" algn="ctr" rtl="1">
              <a:spcBef>
                <a:spcPct val="20000"/>
              </a:spcBef>
              <a:buClr>
                <a:schemeClr val="accent1"/>
              </a:buClr>
              <a:buFont typeface="Wingdings 2" pitchFamily="18" charset="2"/>
              <a:buNone/>
              <a:defRPr sz="2800" b="1" spc="150" baseline="0">
                <a:latin typeface="Gisha" panose="020B0502040204020203" pitchFamily="34" charset="-79"/>
                <a:cs typeface="Gisha" panose="020B0502040204020203" pitchFamily="34" charset="-79"/>
              </a:defRPr>
            </a:lvl1pPr>
            <a:lvl2pPr marL="548640" indent="-182880" algn="r" rtl="1">
              <a:spcBef>
                <a:spcPct val="20000"/>
              </a:spcBef>
              <a:buClr>
                <a:schemeClr val="accent2"/>
              </a:buClr>
              <a:buFont typeface="Wingdings" pitchFamily="2" charset="2"/>
              <a:buChar char="§"/>
              <a:defRPr sz="2000" spc="100" baseline="0">
                <a:solidFill>
                  <a:schemeClr val="tx2"/>
                </a:solidFill>
                <a:latin typeface="Gisha" panose="020B0502040204020203" pitchFamily="34" charset="-79"/>
                <a:cs typeface="Gisha" panose="020B0502040204020203" pitchFamily="34" charset="-79"/>
              </a:defRPr>
            </a:lvl2pPr>
            <a:lvl3pPr marL="822960" indent="-182880" algn="r" rtl="1">
              <a:spcBef>
                <a:spcPct val="20000"/>
              </a:spcBef>
              <a:buClr>
                <a:schemeClr val="accent3"/>
              </a:buClr>
              <a:buFont typeface="Wingdings" pitchFamily="2" charset="2"/>
              <a:buChar char="§"/>
              <a:defRPr spc="100" baseline="0">
                <a:solidFill>
                  <a:schemeClr val="tx2"/>
                </a:solidFill>
                <a:latin typeface="Gisha" panose="020B0502040204020203" pitchFamily="34" charset="-79"/>
                <a:cs typeface="Gisha" panose="020B0502040204020203" pitchFamily="34" charset="-79"/>
              </a:defRPr>
            </a:lvl3pPr>
            <a:lvl4pPr marL="1097280" indent="-182880" algn="r" rtl="1">
              <a:spcBef>
                <a:spcPct val="20000"/>
              </a:spcBef>
              <a:buClr>
                <a:schemeClr val="accent4"/>
              </a:buClr>
              <a:buFont typeface="Wingdings" pitchFamily="2" charset="2"/>
              <a:buChar char="§"/>
              <a:defRPr sz="1600">
                <a:solidFill>
                  <a:schemeClr val="tx2"/>
                </a:solidFill>
                <a:latin typeface="Gisha" panose="020B0502040204020203" pitchFamily="34" charset="-79"/>
                <a:cs typeface="Gisha" panose="020B0502040204020203" pitchFamily="34" charset="-79"/>
              </a:defRPr>
            </a:lvl4pPr>
            <a:lvl5pPr marL="1280160" indent="-182880" algn="r" rtl="1">
              <a:spcBef>
                <a:spcPct val="20000"/>
              </a:spcBef>
              <a:buClr>
                <a:schemeClr val="accent6"/>
              </a:buClr>
              <a:buFont typeface="Wingdings" pitchFamily="2" charset="2"/>
              <a:buChar char="§"/>
              <a:defRPr sz="1400" spc="100" baseline="0">
                <a:solidFill>
                  <a:schemeClr val="tx2"/>
                </a:solidFill>
                <a:latin typeface="Gisha" panose="020B0502040204020203" pitchFamily="34" charset="-79"/>
                <a:cs typeface="Gisha" panose="020B0502040204020203" pitchFamily="34" charset="-79"/>
              </a:defRPr>
            </a:lvl5pPr>
            <a:lvl6pPr marL="1554480" indent="-182880">
              <a:spcBef>
                <a:spcPct val="20000"/>
              </a:spcBef>
              <a:buClr>
                <a:schemeClr val="accent1"/>
              </a:buClr>
              <a:buFont typeface="Wingdings" pitchFamily="2" charset="2"/>
              <a:buChar char="§"/>
              <a:defRPr sz="1200">
                <a:solidFill>
                  <a:schemeClr val="tx2"/>
                </a:solidFill>
              </a:defRPr>
            </a:lvl6pPr>
            <a:lvl7pPr marL="1828800" indent="-182880">
              <a:spcBef>
                <a:spcPct val="20000"/>
              </a:spcBef>
              <a:buClr>
                <a:schemeClr val="accent2"/>
              </a:buClr>
              <a:buFont typeface="Wingdings" pitchFamily="2" charset="2"/>
              <a:buChar char="§"/>
              <a:defRPr sz="1200">
                <a:solidFill>
                  <a:schemeClr val="tx2"/>
                </a:solidFill>
              </a:defRPr>
            </a:lvl7pPr>
            <a:lvl8pPr marL="2103120" indent="-182880">
              <a:spcBef>
                <a:spcPct val="20000"/>
              </a:spcBef>
              <a:buClr>
                <a:schemeClr val="accent3"/>
              </a:buClr>
              <a:buFont typeface="Wingdings" pitchFamily="2" charset="2"/>
              <a:buChar char="§"/>
              <a:defRPr sz="1200">
                <a:solidFill>
                  <a:schemeClr val="tx2"/>
                </a:solidFill>
              </a:defRPr>
            </a:lvl8pPr>
            <a:lvl9pPr marL="2377440" indent="-182880">
              <a:spcBef>
                <a:spcPct val="20000"/>
              </a:spcBef>
              <a:buClr>
                <a:schemeClr val="accent5"/>
              </a:buClr>
              <a:buFont typeface="Wingdings" pitchFamily="2" charset="2"/>
              <a:buChar char="§"/>
              <a:defRPr sz="1200">
                <a:solidFill>
                  <a:schemeClr val="tx2"/>
                </a:solidFill>
              </a:defRPr>
            </a:lvl9pPr>
          </a:lstStyle>
          <a:p>
            <a:r>
              <a:rPr lang="he-IL" sz="7200"/>
              <a:t>83%</a:t>
            </a:r>
            <a:endParaRPr lang="he-IL" sz="7200" dirty="0"/>
          </a:p>
        </p:txBody>
      </p:sp>
    </p:spTree>
    <p:extLst>
      <p:ext uri="{BB962C8B-B14F-4D97-AF65-F5344CB8AC3E}">
        <p14:creationId xmlns:p14="http://schemas.microsoft.com/office/powerpoint/2010/main" val="3394667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תוצאת תמונה עבור חיילים דרוזים">
            <a:extLst>
              <a:ext uri="{FF2B5EF4-FFF2-40B4-BE49-F238E27FC236}">
                <a16:creationId xmlns="" xmlns:a16="http://schemas.microsoft.com/office/drawing/2014/main" id="{B0D071A4-37F7-4B58-90C7-35957CBFBD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30" r="7896"/>
          <a:stretch/>
        </p:blipFill>
        <p:spPr bwMode="auto">
          <a:xfrm>
            <a:off x="3943" y="1447800"/>
            <a:ext cx="9140057" cy="5346978"/>
          </a:xfrm>
          <a:prstGeom prst="rect">
            <a:avLst/>
          </a:prstGeom>
          <a:noFill/>
          <a:extLst>
            <a:ext uri="{909E8E84-426E-40DD-AFC4-6F175D3DCCD1}">
              <a14:hiddenFill xmlns:a14="http://schemas.microsoft.com/office/drawing/2010/main">
                <a:solidFill>
                  <a:srgbClr val="FFFFFF"/>
                </a:solidFill>
              </a14:hiddenFill>
            </a:ext>
          </a:extLst>
        </p:spPr>
      </p:pic>
      <p:sp>
        <p:nvSpPr>
          <p:cNvPr id="10" name="מציין מיקום תוכן 3">
            <a:extLst>
              <a:ext uri="{FF2B5EF4-FFF2-40B4-BE49-F238E27FC236}">
                <a16:creationId xmlns="" xmlns:a16="http://schemas.microsoft.com/office/drawing/2014/main" id="{7DBA6EB8-852B-455C-B82C-D9BAFB5103C1}"/>
              </a:ext>
            </a:extLst>
          </p:cNvPr>
          <p:cNvSpPr>
            <a:spLocks noGrp="1"/>
          </p:cNvSpPr>
          <p:nvPr>
            <p:ph idx="1"/>
          </p:nvPr>
        </p:nvSpPr>
        <p:spPr>
          <a:xfrm>
            <a:off x="533400" y="2360683"/>
            <a:ext cx="4038600" cy="915917"/>
          </a:xfrm>
          <a:solidFill>
            <a:schemeClr val="bg1">
              <a:alpha val="73000"/>
            </a:schemeClr>
          </a:solidFill>
          <a:effectLst>
            <a:softEdge rad="63500"/>
          </a:effectLst>
        </p:spPr>
        <p:txBody>
          <a:bodyPr anchor="ctr">
            <a:normAutofit/>
          </a:bodyPr>
          <a:lstStyle/>
          <a:p>
            <a:pPr marL="45720" indent="0" algn="ctr">
              <a:buNone/>
            </a:pPr>
            <a:r>
              <a:rPr lang="he-IL" sz="2800" b="1" dirty="0">
                <a:solidFill>
                  <a:schemeClr val="tx1"/>
                </a:solidFill>
              </a:rPr>
              <a:t>מהבנים מתגייסים</a:t>
            </a:r>
          </a:p>
        </p:txBody>
      </p:sp>
      <p:sp>
        <p:nvSpPr>
          <p:cNvPr id="3" name="מציין מיקום של מספר שקופית 2"/>
          <p:cNvSpPr>
            <a:spLocks noGrp="1"/>
          </p:cNvSpPr>
          <p:nvPr>
            <p:ph type="sldNum" sz="quarter" idx="12"/>
          </p:nvPr>
        </p:nvSpPr>
        <p:spPr>
          <a:prstGeom prst="rect">
            <a:avLst/>
          </a:prstGeom>
          <a:ln w="19050">
            <a:noFill/>
          </a:ln>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B887D3-9D3D-4040-B1B4-23DC070FC784}" type="slidenum">
              <a:rPr lang="en-US" smtClean="0"/>
              <a:pPr/>
              <a:t>18</a:t>
            </a:fld>
            <a:endParaRPr lang="en-US" dirty="0"/>
          </a:p>
        </p:txBody>
      </p:sp>
      <p:sp>
        <p:nvSpPr>
          <p:cNvPr id="9" name="כותרת 1"/>
          <p:cNvSpPr>
            <a:spLocks noGrp="1"/>
          </p:cNvSpPr>
          <p:nvPr>
            <p:ph type="title"/>
          </p:nvPr>
        </p:nvSpPr>
        <p:spPr/>
        <p:txBody>
          <a:bodyPr/>
          <a:lstStyle/>
          <a:p>
            <a:r>
              <a:rPr lang="he-IL" dirty="0">
                <a:latin typeface="Arial" panose="020B0604020202020204" pitchFamily="34" charset="0"/>
              </a:rPr>
              <a:t>השתלבות הדרוזים: </a:t>
            </a:r>
            <a:br>
              <a:rPr lang="he-IL" dirty="0">
                <a:latin typeface="Arial" panose="020B0604020202020204" pitchFamily="34" charset="0"/>
              </a:rPr>
            </a:br>
            <a:r>
              <a:rPr lang="he-IL" dirty="0">
                <a:latin typeface="Arial" panose="020B0604020202020204" pitchFamily="34" charset="0"/>
              </a:rPr>
              <a:t>גיוס כביטוי מובהק</a:t>
            </a:r>
            <a:endParaRPr lang="he-IL" sz="1800" b="1" dirty="0">
              <a:latin typeface="Arial" panose="020B0604020202020204" pitchFamily="34" charset="0"/>
            </a:endParaRPr>
          </a:p>
        </p:txBody>
      </p:sp>
      <p:sp>
        <p:nvSpPr>
          <p:cNvPr id="8" name="מציין מיקום תוכן 3">
            <a:extLst>
              <a:ext uri="{FF2B5EF4-FFF2-40B4-BE49-F238E27FC236}">
                <a16:creationId xmlns="" xmlns:a16="http://schemas.microsoft.com/office/drawing/2014/main" id="{F1EA8503-6B25-4774-B562-5F6230486AB6}"/>
              </a:ext>
            </a:extLst>
          </p:cNvPr>
          <p:cNvSpPr txBox="1">
            <a:spLocks/>
          </p:cNvSpPr>
          <p:nvPr/>
        </p:nvSpPr>
        <p:spPr>
          <a:xfrm>
            <a:off x="533400" y="3732283"/>
            <a:ext cx="4038600" cy="915917"/>
          </a:xfrm>
          <a:prstGeom prst="rect">
            <a:avLst/>
          </a:prstGeom>
          <a:solidFill>
            <a:schemeClr val="bg1">
              <a:alpha val="73000"/>
            </a:schemeClr>
          </a:solidFill>
          <a:effectLst>
            <a:softEdge rad="63500"/>
          </a:effectLst>
        </p:spPr>
        <p:txBody>
          <a:bodyPr vert="horz" lIns="91440" tIns="45720" rIns="91440" bIns="45720" rtlCol="0" anchor="ctr">
            <a:normAutofit/>
          </a:bodyPr>
          <a:lst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Font typeface="Wingdings 2" pitchFamily="18" charset="2"/>
              <a:buNone/>
            </a:pPr>
            <a:r>
              <a:rPr lang="he-IL" sz="2800" b="1" dirty="0">
                <a:solidFill>
                  <a:schemeClr val="tx1"/>
                </a:solidFill>
              </a:rPr>
              <a:t>מתגייסים לקרבי</a:t>
            </a:r>
          </a:p>
        </p:txBody>
      </p:sp>
      <p:sp>
        <p:nvSpPr>
          <p:cNvPr id="12" name="מציין מיקום תוכן 3">
            <a:extLst>
              <a:ext uri="{FF2B5EF4-FFF2-40B4-BE49-F238E27FC236}">
                <a16:creationId xmlns="" xmlns:a16="http://schemas.microsoft.com/office/drawing/2014/main" id="{FC10B656-C5A3-4AF0-8D67-176EC3CC51DD}"/>
              </a:ext>
            </a:extLst>
          </p:cNvPr>
          <p:cNvSpPr txBox="1">
            <a:spLocks/>
          </p:cNvSpPr>
          <p:nvPr/>
        </p:nvSpPr>
        <p:spPr>
          <a:xfrm>
            <a:off x="457200" y="5180083"/>
            <a:ext cx="4038600" cy="915917"/>
          </a:xfrm>
          <a:prstGeom prst="rect">
            <a:avLst/>
          </a:prstGeom>
          <a:solidFill>
            <a:schemeClr val="bg1">
              <a:alpha val="73000"/>
            </a:schemeClr>
          </a:solidFill>
          <a:effectLst>
            <a:softEdge rad="63500"/>
          </a:effectLst>
        </p:spPr>
        <p:txBody>
          <a:bodyPr vert="horz" lIns="91440" tIns="45720" rIns="91440" bIns="45720" rtlCol="0" anchor="ctr">
            <a:normAutofit/>
          </a:bodyPr>
          <a:lst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Font typeface="Wingdings 2" pitchFamily="18" charset="2"/>
              <a:buNone/>
            </a:pPr>
            <a:r>
              <a:rPr lang="he-IL" sz="2800" b="1" dirty="0">
                <a:solidFill>
                  <a:schemeClr val="tx1"/>
                </a:solidFill>
              </a:rPr>
              <a:t>בנות בשירות לאומי</a:t>
            </a:r>
          </a:p>
        </p:txBody>
      </p:sp>
      <p:sp>
        <p:nvSpPr>
          <p:cNvPr id="13" name="מציין מיקום תוכן 3">
            <a:extLst>
              <a:ext uri="{FF2B5EF4-FFF2-40B4-BE49-F238E27FC236}">
                <a16:creationId xmlns="" xmlns:a16="http://schemas.microsoft.com/office/drawing/2014/main" id="{922BAA00-B7B9-4569-9661-CA62C90DED3E}"/>
              </a:ext>
            </a:extLst>
          </p:cNvPr>
          <p:cNvSpPr txBox="1">
            <a:spLocks/>
          </p:cNvSpPr>
          <p:nvPr/>
        </p:nvSpPr>
        <p:spPr>
          <a:xfrm>
            <a:off x="4991100" y="2281990"/>
            <a:ext cx="1676400" cy="758027"/>
          </a:xfrm>
          <a:prstGeom prst="rect">
            <a:avLst/>
          </a:prstGeom>
          <a:solidFill>
            <a:srgbClr val="00B0F0">
              <a:alpha val="89000"/>
            </a:srgbClr>
          </a:solidFill>
          <a:effectLst>
            <a:softEdge rad="63500"/>
          </a:effectLst>
        </p:spPr>
        <p:txBody>
          <a:bodyPr vert="horz" lIns="91440" tIns="45720" rIns="91440" bIns="45720" rtlCol="0" anchor="ctr">
            <a:normAutofit/>
          </a:bodyPr>
          <a:lstStyle>
            <a:lvl1pPr marL="45720" indent="0" algn="ctr" rtl="1">
              <a:spcBef>
                <a:spcPct val="20000"/>
              </a:spcBef>
              <a:buClr>
                <a:schemeClr val="accent1"/>
              </a:buClr>
              <a:buFont typeface="Wingdings 2" pitchFamily="18" charset="2"/>
              <a:buNone/>
              <a:defRPr sz="2800" b="1" spc="150" baseline="0">
                <a:latin typeface="Gisha" panose="020B0502040204020203" pitchFamily="34" charset="-79"/>
                <a:cs typeface="Gisha" panose="020B0502040204020203" pitchFamily="34" charset="-79"/>
              </a:defRPr>
            </a:lvl1pPr>
            <a:lvl2pPr marL="548640" indent="-182880" algn="r" rtl="1">
              <a:spcBef>
                <a:spcPct val="20000"/>
              </a:spcBef>
              <a:buClr>
                <a:schemeClr val="accent2"/>
              </a:buClr>
              <a:buFont typeface="Wingdings" pitchFamily="2" charset="2"/>
              <a:buChar char="§"/>
              <a:defRPr sz="2000" spc="100" baseline="0">
                <a:solidFill>
                  <a:schemeClr val="tx2"/>
                </a:solidFill>
                <a:latin typeface="Gisha" panose="020B0502040204020203" pitchFamily="34" charset="-79"/>
                <a:cs typeface="Gisha" panose="020B0502040204020203" pitchFamily="34" charset="-79"/>
              </a:defRPr>
            </a:lvl2pPr>
            <a:lvl3pPr marL="822960" indent="-182880" algn="r" rtl="1">
              <a:spcBef>
                <a:spcPct val="20000"/>
              </a:spcBef>
              <a:buClr>
                <a:schemeClr val="accent3"/>
              </a:buClr>
              <a:buFont typeface="Wingdings" pitchFamily="2" charset="2"/>
              <a:buChar char="§"/>
              <a:defRPr spc="100" baseline="0">
                <a:solidFill>
                  <a:schemeClr val="tx2"/>
                </a:solidFill>
                <a:latin typeface="Gisha" panose="020B0502040204020203" pitchFamily="34" charset="-79"/>
                <a:cs typeface="Gisha" panose="020B0502040204020203" pitchFamily="34" charset="-79"/>
              </a:defRPr>
            </a:lvl3pPr>
            <a:lvl4pPr marL="1097280" indent="-182880" algn="r" rtl="1">
              <a:spcBef>
                <a:spcPct val="20000"/>
              </a:spcBef>
              <a:buClr>
                <a:schemeClr val="accent4"/>
              </a:buClr>
              <a:buFont typeface="Wingdings" pitchFamily="2" charset="2"/>
              <a:buChar char="§"/>
              <a:defRPr sz="1600">
                <a:solidFill>
                  <a:schemeClr val="tx2"/>
                </a:solidFill>
                <a:latin typeface="Gisha" panose="020B0502040204020203" pitchFamily="34" charset="-79"/>
                <a:cs typeface="Gisha" panose="020B0502040204020203" pitchFamily="34" charset="-79"/>
              </a:defRPr>
            </a:lvl4pPr>
            <a:lvl5pPr marL="1280160" indent="-182880" algn="r" rtl="1">
              <a:spcBef>
                <a:spcPct val="20000"/>
              </a:spcBef>
              <a:buClr>
                <a:schemeClr val="accent6"/>
              </a:buClr>
              <a:buFont typeface="Wingdings" pitchFamily="2" charset="2"/>
              <a:buChar char="§"/>
              <a:defRPr sz="1400" spc="100" baseline="0">
                <a:solidFill>
                  <a:schemeClr val="tx2"/>
                </a:solidFill>
                <a:latin typeface="Gisha" panose="020B0502040204020203" pitchFamily="34" charset="-79"/>
                <a:cs typeface="Gisha" panose="020B0502040204020203" pitchFamily="34" charset="-79"/>
              </a:defRPr>
            </a:lvl5pPr>
            <a:lvl6pPr marL="1554480" indent="-182880">
              <a:spcBef>
                <a:spcPct val="20000"/>
              </a:spcBef>
              <a:buClr>
                <a:schemeClr val="accent1"/>
              </a:buClr>
              <a:buFont typeface="Wingdings" pitchFamily="2" charset="2"/>
              <a:buChar char="§"/>
              <a:defRPr sz="1200">
                <a:solidFill>
                  <a:schemeClr val="tx2"/>
                </a:solidFill>
              </a:defRPr>
            </a:lvl6pPr>
            <a:lvl7pPr marL="1828800" indent="-182880">
              <a:spcBef>
                <a:spcPct val="20000"/>
              </a:spcBef>
              <a:buClr>
                <a:schemeClr val="accent2"/>
              </a:buClr>
              <a:buFont typeface="Wingdings" pitchFamily="2" charset="2"/>
              <a:buChar char="§"/>
              <a:defRPr sz="1200">
                <a:solidFill>
                  <a:schemeClr val="tx2"/>
                </a:solidFill>
              </a:defRPr>
            </a:lvl7pPr>
            <a:lvl8pPr marL="2103120" indent="-182880">
              <a:spcBef>
                <a:spcPct val="20000"/>
              </a:spcBef>
              <a:buClr>
                <a:schemeClr val="accent3"/>
              </a:buClr>
              <a:buFont typeface="Wingdings" pitchFamily="2" charset="2"/>
              <a:buChar char="§"/>
              <a:defRPr sz="1200">
                <a:solidFill>
                  <a:schemeClr val="tx2"/>
                </a:solidFill>
              </a:defRPr>
            </a:lvl8pPr>
            <a:lvl9pPr marL="2377440" indent="-182880">
              <a:spcBef>
                <a:spcPct val="20000"/>
              </a:spcBef>
              <a:buClr>
                <a:schemeClr val="accent5"/>
              </a:buClr>
              <a:buFont typeface="Wingdings" pitchFamily="2" charset="2"/>
              <a:buChar char="§"/>
              <a:defRPr sz="1200">
                <a:solidFill>
                  <a:schemeClr val="tx2"/>
                </a:solidFill>
              </a:defRPr>
            </a:lvl9pPr>
          </a:lstStyle>
          <a:p>
            <a:r>
              <a:rPr lang="he-IL" dirty="0"/>
              <a:t>90%</a:t>
            </a:r>
          </a:p>
        </p:txBody>
      </p:sp>
      <p:sp>
        <p:nvSpPr>
          <p:cNvPr id="14" name="מציין מיקום תוכן 3">
            <a:extLst>
              <a:ext uri="{FF2B5EF4-FFF2-40B4-BE49-F238E27FC236}">
                <a16:creationId xmlns="" xmlns:a16="http://schemas.microsoft.com/office/drawing/2014/main" id="{B1868399-F7ED-4DE6-9C79-D400CFE8AF7D}"/>
              </a:ext>
            </a:extLst>
          </p:cNvPr>
          <p:cNvSpPr txBox="1">
            <a:spLocks/>
          </p:cNvSpPr>
          <p:nvPr/>
        </p:nvSpPr>
        <p:spPr>
          <a:xfrm>
            <a:off x="5029200" y="3813973"/>
            <a:ext cx="1676400" cy="758027"/>
          </a:xfrm>
          <a:prstGeom prst="rect">
            <a:avLst/>
          </a:prstGeom>
          <a:solidFill>
            <a:srgbClr val="00B0F0">
              <a:alpha val="89000"/>
            </a:srgbClr>
          </a:solidFill>
          <a:effectLst>
            <a:softEdge rad="63500"/>
          </a:effectLst>
        </p:spPr>
        <p:txBody>
          <a:bodyPr vert="horz" lIns="91440" tIns="45720" rIns="91440" bIns="45720" rtlCol="0" anchor="ctr">
            <a:normAutofit/>
          </a:bodyPr>
          <a:lstStyle>
            <a:defPPr>
              <a:defRPr lang="en-US"/>
            </a:defPPr>
            <a:lvl1pPr marL="45720" indent="0" algn="ctr" rtl="1">
              <a:spcBef>
                <a:spcPct val="20000"/>
              </a:spcBef>
              <a:buClr>
                <a:schemeClr val="accent1"/>
              </a:buClr>
              <a:buFont typeface="Wingdings 2" pitchFamily="18" charset="2"/>
              <a:buNone/>
              <a:defRPr sz="2800" b="1" spc="150" baseline="0">
                <a:latin typeface="Gisha" panose="020B0502040204020203" pitchFamily="34" charset="-79"/>
                <a:cs typeface="Gisha" panose="020B0502040204020203" pitchFamily="34" charset="-79"/>
              </a:defRPr>
            </a:lvl1pPr>
            <a:lvl2pPr marL="548640" indent="-182880" algn="r" rtl="1">
              <a:spcBef>
                <a:spcPct val="20000"/>
              </a:spcBef>
              <a:buClr>
                <a:schemeClr val="accent2"/>
              </a:buClr>
              <a:buFont typeface="Wingdings" pitchFamily="2" charset="2"/>
              <a:buChar char="§"/>
              <a:defRPr sz="2000" spc="100" baseline="0">
                <a:solidFill>
                  <a:schemeClr val="tx2"/>
                </a:solidFill>
                <a:latin typeface="Gisha" panose="020B0502040204020203" pitchFamily="34" charset="-79"/>
                <a:cs typeface="Gisha" panose="020B0502040204020203" pitchFamily="34" charset="-79"/>
              </a:defRPr>
            </a:lvl2pPr>
            <a:lvl3pPr marL="822960" indent="-182880" algn="r" rtl="1">
              <a:spcBef>
                <a:spcPct val="20000"/>
              </a:spcBef>
              <a:buClr>
                <a:schemeClr val="accent3"/>
              </a:buClr>
              <a:buFont typeface="Wingdings" pitchFamily="2" charset="2"/>
              <a:buChar char="§"/>
              <a:defRPr spc="100" baseline="0">
                <a:solidFill>
                  <a:schemeClr val="tx2"/>
                </a:solidFill>
                <a:latin typeface="Gisha" panose="020B0502040204020203" pitchFamily="34" charset="-79"/>
                <a:cs typeface="Gisha" panose="020B0502040204020203" pitchFamily="34" charset="-79"/>
              </a:defRPr>
            </a:lvl3pPr>
            <a:lvl4pPr marL="1097280" indent="-182880" algn="r" rtl="1">
              <a:spcBef>
                <a:spcPct val="20000"/>
              </a:spcBef>
              <a:buClr>
                <a:schemeClr val="accent4"/>
              </a:buClr>
              <a:buFont typeface="Wingdings" pitchFamily="2" charset="2"/>
              <a:buChar char="§"/>
              <a:defRPr sz="1600">
                <a:solidFill>
                  <a:schemeClr val="tx2"/>
                </a:solidFill>
                <a:latin typeface="Gisha" panose="020B0502040204020203" pitchFamily="34" charset="-79"/>
                <a:cs typeface="Gisha" panose="020B0502040204020203" pitchFamily="34" charset="-79"/>
              </a:defRPr>
            </a:lvl4pPr>
            <a:lvl5pPr marL="1280160" indent="-182880" algn="r" rtl="1">
              <a:spcBef>
                <a:spcPct val="20000"/>
              </a:spcBef>
              <a:buClr>
                <a:schemeClr val="accent6"/>
              </a:buClr>
              <a:buFont typeface="Wingdings" pitchFamily="2" charset="2"/>
              <a:buChar char="§"/>
              <a:defRPr sz="1400" spc="100" baseline="0">
                <a:solidFill>
                  <a:schemeClr val="tx2"/>
                </a:solidFill>
                <a:latin typeface="Gisha" panose="020B0502040204020203" pitchFamily="34" charset="-79"/>
                <a:cs typeface="Gisha" panose="020B0502040204020203" pitchFamily="34" charset="-79"/>
              </a:defRPr>
            </a:lvl5pPr>
            <a:lvl6pPr marL="1554480" indent="-182880">
              <a:spcBef>
                <a:spcPct val="20000"/>
              </a:spcBef>
              <a:buClr>
                <a:schemeClr val="accent1"/>
              </a:buClr>
              <a:buFont typeface="Wingdings" pitchFamily="2" charset="2"/>
              <a:buChar char="§"/>
              <a:defRPr sz="1200">
                <a:solidFill>
                  <a:schemeClr val="tx2"/>
                </a:solidFill>
              </a:defRPr>
            </a:lvl6pPr>
            <a:lvl7pPr marL="1828800" indent="-182880">
              <a:spcBef>
                <a:spcPct val="20000"/>
              </a:spcBef>
              <a:buClr>
                <a:schemeClr val="accent2"/>
              </a:buClr>
              <a:buFont typeface="Wingdings" pitchFamily="2" charset="2"/>
              <a:buChar char="§"/>
              <a:defRPr sz="1200">
                <a:solidFill>
                  <a:schemeClr val="tx2"/>
                </a:solidFill>
              </a:defRPr>
            </a:lvl7pPr>
            <a:lvl8pPr marL="2103120" indent="-182880">
              <a:spcBef>
                <a:spcPct val="20000"/>
              </a:spcBef>
              <a:buClr>
                <a:schemeClr val="accent3"/>
              </a:buClr>
              <a:buFont typeface="Wingdings" pitchFamily="2" charset="2"/>
              <a:buChar char="§"/>
              <a:defRPr sz="1200">
                <a:solidFill>
                  <a:schemeClr val="tx2"/>
                </a:solidFill>
              </a:defRPr>
            </a:lvl8pPr>
            <a:lvl9pPr marL="2377440" indent="-182880">
              <a:spcBef>
                <a:spcPct val="20000"/>
              </a:spcBef>
              <a:buClr>
                <a:schemeClr val="accent5"/>
              </a:buClr>
              <a:buFont typeface="Wingdings" pitchFamily="2" charset="2"/>
              <a:buChar char="§"/>
              <a:defRPr sz="1200">
                <a:solidFill>
                  <a:schemeClr val="tx2"/>
                </a:solidFill>
              </a:defRPr>
            </a:lvl9pPr>
          </a:lstStyle>
          <a:p>
            <a:r>
              <a:rPr lang="he-IL"/>
              <a:t>46%</a:t>
            </a:r>
            <a:endParaRPr lang="he-IL" dirty="0"/>
          </a:p>
        </p:txBody>
      </p:sp>
      <p:sp>
        <p:nvSpPr>
          <p:cNvPr id="15" name="מציין מיקום תוכן 3">
            <a:extLst>
              <a:ext uri="{FF2B5EF4-FFF2-40B4-BE49-F238E27FC236}">
                <a16:creationId xmlns="" xmlns:a16="http://schemas.microsoft.com/office/drawing/2014/main" id="{606250A5-E48F-4D85-A53A-9DD566563706}"/>
              </a:ext>
            </a:extLst>
          </p:cNvPr>
          <p:cNvSpPr txBox="1">
            <a:spLocks/>
          </p:cNvSpPr>
          <p:nvPr/>
        </p:nvSpPr>
        <p:spPr>
          <a:xfrm>
            <a:off x="4937025" y="5261773"/>
            <a:ext cx="1676400" cy="758027"/>
          </a:xfrm>
          <a:prstGeom prst="rect">
            <a:avLst/>
          </a:prstGeom>
          <a:solidFill>
            <a:srgbClr val="00B0F0">
              <a:alpha val="89000"/>
            </a:srgbClr>
          </a:solidFill>
          <a:effectLst>
            <a:softEdge rad="63500"/>
          </a:effectLst>
        </p:spPr>
        <p:txBody>
          <a:bodyPr vert="horz" lIns="91440" tIns="45720" rIns="91440" bIns="45720" rtlCol="0" anchor="ctr">
            <a:normAutofit/>
          </a:bodyPr>
          <a:lstStyle>
            <a:defPPr>
              <a:defRPr lang="en-US"/>
            </a:defPPr>
            <a:lvl1pPr marL="45720" indent="0" algn="ctr" rtl="1">
              <a:spcBef>
                <a:spcPct val="20000"/>
              </a:spcBef>
              <a:buClr>
                <a:schemeClr val="accent1"/>
              </a:buClr>
              <a:buFont typeface="Wingdings 2" pitchFamily="18" charset="2"/>
              <a:buNone/>
              <a:defRPr sz="2800" b="1" spc="150" baseline="0">
                <a:latin typeface="Gisha" panose="020B0502040204020203" pitchFamily="34" charset="-79"/>
                <a:cs typeface="Gisha" panose="020B0502040204020203" pitchFamily="34" charset="-79"/>
              </a:defRPr>
            </a:lvl1pPr>
            <a:lvl2pPr marL="548640" indent="-182880" algn="r" rtl="1">
              <a:spcBef>
                <a:spcPct val="20000"/>
              </a:spcBef>
              <a:buClr>
                <a:schemeClr val="accent2"/>
              </a:buClr>
              <a:buFont typeface="Wingdings" pitchFamily="2" charset="2"/>
              <a:buChar char="§"/>
              <a:defRPr sz="2000" spc="100" baseline="0">
                <a:solidFill>
                  <a:schemeClr val="tx2"/>
                </a:solidFill>
                <a:latin typeface="Gisha" panose="020B0502040204020203" pitchFamily="34" charset="-79"/>
                <a:cs typeface="Gisha" panose="020B0502040204020203" pitchFamily="34" charset="-79"/>
              </a:defRPr>
            </a:lvl2pPr>
            <a:lvl3pPr marL="822960" indent="-182880" algn="r" rtl="1">
              <a:spcBef>
                <a:spcPct val="20000"/>
              </a:spcBef>
              <a:buClr>
                <a:schemeClr val="accent3"/>
              </a:buClr>
              <a:buFont typeface="Wingdings" pitchFamily="2" charset="2"/>
              <a:buChar char="§"/>
              <a:defRPr spc="100" baseline="0">
                <a:solidFill>
                  <a:schemeClr val="tx2"/>
                </a:solidFill>
                <a:latin typeface="Gisha" panose="020B0502040204020203" pitchFamily="34" charset="-79"/>
                <a:cs typeface="Gisha" panose="020B0502040204020203" pitchFamily="34" charset="-79"/>
              </a:defRPr>
            </a:lvl3pPr>
            <a:lvl4pPr marL="1097280" indent="-182880" algn="r" rtl="1">
              <a:spcBef>
                <a:spcPct val="20000"/>
              </a:spcBef>
              <a:buClr>
                <a:schemeClr val="accent4"/>
              </a:buClr>
              <a:buFont typeface="Wingdings" pitchFamily="2" charset="2"/>
              <a:buChar char="§"/>
              <a:defRPr sz="1600">
                <a:solidFill>
                  <a:schemeClr val="tx2"/>
                </a:solidFill>
                <a:latin typeface="Gisha" panose="020B0502040204020203" pitchFamily="34" charset="-79"/>
                <a:cs typeface="Gisha" panose="020B0502040204020203" pitchFamily="34" charset="-79"/>
              </a:defRPr>
            </a:lvl4pPr>
            <a:lvl5pPr marL="1280160" indent="-182880" algn="r" rtl="1">
              <a:spcBef>
                <a:spcPct val="20000"/>
              </a:spcBef>
              <a:buClr>
                <a:schemeClr val="accent6"/>
              </a:buClr>
              <a:buFont typeface="Wingdings" pitchFamily="2" charset="2"/>
              <a:buChar char="§"/>
              <a:defRPr sz="1400" spc="100" baseline="0">
                <a:solidFill>
                  <a:schemeClr val="tx2"/>
                </a:solidFill>
                <a:latin typeface="Gisha" panose="020B0502040204020203" pitchFamily="34" charset="-79"/>
                <a:cs typeface="Gisha" panose="020B0502040204020203" pitchFamily="34" charset="-79"/>
              </a:defRPr>
            </a:lvl5pPr>
            <a:lvl6pPr marL="1554480" indent="-182880">
              <a:spcBef>
                <a:spcPct val="20000"/>
              </a:spcBef>
              <a:buClr>
                <a:schemeClr val="accent1"/>
              </a:buClr>
              <a:buFont typeface="Wingdings" pitchFamily="2" charset="2"/>
              <a:buChar char="§"/>
              <a:defRPr sz="1200">
                <a:solidFill>
                  <a:schemeClr val="tx2"/>
                </a:solidFill>
              </a:defRPr>
            </a:lvl6pPr>
            <a:lvl7pPr marL="1828800" indent="-182880">
              <a:spcBef>
                <a:spcPct val="20000"/>
              </a:spcBef>
              <a:buClr>
                <a:schemeClr val="accent2"/>
              </a:buClr>
              <a:buFont typeface="Wingdings" pitchFamily="2" charset="2"/>
              <a:buChar char="§"/>
              <a:defRPr sz="1200">
                <a:solidFill>
                  <a:schemeClr val="tx2"/>
                </a:solidFill>
              </a:defRPr>
            </a:lvl7pPr>
            <a:lvl8pPr marL="2103120" indent="-182880">
              <a:spcBef>
                <a:spcPct val="20000"/>
              </a:spcBef>
              <a:buClr>
                <a:schemeClr val="accent3"/>
              </a:buClr>
              <a:buFont typeface="Wingdings" pitchFamily="2" charset="2"/>
              <a:buChar char="§"/>
              <a:defRPr sz="1200">
                <a:solidFill>
                  <a:schemeClr val="tx2"/>
                </a:solidFill>
              </a:defRPr>
            </a:lvl8pPr>
            <a:lvl9pPr marL="2377440" indent="-182880">
              <a:spcBef>
                <a:spcPct val="20000"/>
              </a:spcBef>
              <a:buClr>
                <a:schemeClr val="accent5"/>
              </a:buClr>
              <a:buFont typeface="Wingdings" pitchFamily="2" charset="2"/>
              <a:buChar char="§"/>
              <a:defRPr sz="1200">
                <a:solidFill>
                  <a:schemeClr val="tx2"/>
                </a:solidFill>
              </a:defRPr>
            </a:lvl9pPr>
          </a:lstStyle>
          <a:p>
            <a:r>
              <a:rPr lang="he-IL"/>
              <a:t>1000</a:t>
            </a:r>
            <a:endParaRPr lang="he-IL" dirty="0"/>
          </a:p>
        </p:txBody>
      </p:sp>
    </p:spTree>
    <p:extLst>
      <p:ext uri="{BB962C8B-B14F-4D97-AF65-F5344CB8AC3E}">
        <p14:creationId xmlns:p14="http://schemas.microsoft.com/office/powerpoint/2010/main" val="663917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תרומת החיילים הדרוזים לבטחון המדינה | Israel Defense">
            <a:extLst>
              <a:ext uri="{FF2B5EF4-FFF2-40B4-BE49-F238E27FC236}">
                <a16:creationId xmlns="" xmlns:a16="http://schemas.microsoft.com/office/drawing/2014/main" id="{8F624DC8-9CCA-4306-B654-5DCD074437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0651"/>
            <a:ext cx="9144000" cy="6895556"/>
          </a:xfrm>
          <a:prstGeom prst="rect">
            <a:avLst/>
          </a:prstGeom>
          <a:noFill/>
          <a:extLst>
            <a:ext uri="{909E8E84-426E-40DD-AFC4-6F175D3DCCD1}">
              <a14:hiddenFill xmlns:a14="http://schemas.microsoft.com/office/drawing/2010/main">
                <a:solidFill>
                  <a:srgbClr val="FFFFFF"/>
                </a:solidFill>
              </a14:hiddenFill>
            </a:ext>
          </a:extLst>
        </p:spPr>
      </p:pic>
      <p:sp>
        <p:nvSpPr>
          <p:cNvPr id="3" name="מציין מיקום של מספר שקופית 2"/>
          <p:cNvSpPr>
            <a:spLocks noGrp="1"/>
          </p:cNvSpPr>
          <p:nvPr>
            <p:ph type="sldNum" sz="quarter" idx="12"/>
          </p:nvPr>
        </p:nvSpPr>
        <p:spPr>
          <a:prstGeom prst="rect">
            <a:avLst/>
          </a:prstGeom>
          <a:ln w="19050">
            <a:noFill/>
          </a:ln>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B887D3-9D3D-4040-B1B4-23DC070FC784}" type="slidenum">
              <a:rPr lang="en-US" smtClean="0"/>
              <a:pPr/>
              <a:t>19</a:t>
            </a:fld>
            <a:endParaRPr lang="en-US" dirty="0"/>
          </a:p>
        </p:txBody>
      </p:sp>
      <p:sp>
        <p:nvSpPr>
          <p:cNvPr id="9" name="כותרת 1"/>
          <p:cNvSpPr>
            <a:spLocks noGrp="1"/>
          </p:cNvSpPr>
          <p:nvPr>
            <p:ph type="title"/>
          </p:nvPr>
        </p:nvSpPr>
        <p:spPr/>
        <p:txBody>
          <a:bodyPr/>
          <a:lstStyle/>
          <a:p>
            <a:r>
              <a:rPr lang="he-IL" dirty="0">
                <a:latin typeface="Arial" panose="020B0604020202020204" pitchFamily="34" charset="0"/>
              </a:rPr>
              <a:t>דרוזים בצה"ל</a:t>
            </a:r>
            <a:endParaRPr lang="he-IL" sz="1800" b="1" dirty="0">
              <a:latin typeface="Arial" panose="020B0604020202020204" pitchFamily="34" charset="0"/>
            </a:endParaRPr>
          </a:p>
        </p:txBody>
      </p:sp>
    </p:spTree>
    <p:extLst>
      <p:ext uri="{BB962C8B-B14F-4D97-AF65-F5344CB8AC3E}">
        <p14:creationId xmlns:p14="http://schemas.microsoft.com/office/powerpoint/2010/main" val="2976548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a:xfrm>
            <a:off x="2667000" y="223070"/>
            <a:ext cx="6282904" cy="1054394"/>
          </a:xfrm>
        </p:spPr>
        <p:txBody>
          <a:bodyPr/>
          <a:lstStyle/>
          <a:p>
            <a:r>
              <a:rPr lang="he-IL" dirty="0"/>
              <a:t>בהרצאה הקודמת דיברנו על:</a:t>
            </a:r>
          </a:p>
        </p:txBody>
      </p:sp>
      <p:sp>
        <p:nvSpPr>
          <p:cNvPr id="21" name="צורה חופשית: צורה 12">
            <a:extLst>
              <a:ext uri="{FF2B5EF4-FFF2-40B4-BE49-F238E27FC236}">
                <a16:creationId xmlns="" xmlns:a16="http://schemas.microsoft.com/office/drawing/2014/main" id="{D066821A-E424-43EF-8D31-E9DE576D2CDE}"/>
              </a:ext>
            </a:extLst>
          </p:cNvPr>
          <p:cNvSpPr/>
          <p:nvPr/>
        </p:nvSpPr>
        <p:spPr>
          <a:xfrm>
            <a:off x="711200" y="2362200"/>
            <a:ext cx="7721600" cy="553778"/>
          </a:xfrm>
          <a:custGeom>
            <a:avLst/>
            <a:gdLst>
              <a:gd name="connsiteX0" fmla="*/ 0 w 7721600"/>
              <a:gd name="connsiteY0" fmla="*/ 125058 h 750331"/>
              <a:gd name="connsiteX1" fmla="*/ 125058 w 7721600"/>
              <a:gd name="connsiteY1" fmla="*/ 0 h 750331"/>
              <a:gd name="connsiteX2" fmla="*/ 7596542 w 7721600"/>
              <a:gd name="connsiteY2" fmla="*/ 0 h 750331"/>
              <a:gd name="connsiteX3" fmla="*/ 7721600 w 7721600"/>
              <a:gd name="connsiteY3" fmla="*/ 125058 h 750331"/>
              <a:gd name="connsiteX4" fmla="*/ 7721600 w 7721600"/>
              <a:gd name="connsiteY4" fmla="*/ 625273 h 750331"/>
              <a:gd name="connsiteX5" fmla="*/ 7596542 w 7721600"/>
              <a:gd name="connsiteY5" fmla="*/ 750331 h 750331"/>
              <a:gd name="connsiteX6" fmla="*/ 125058 w 7721600"/>
              <a:gd name="connsiteY6" fmla="*/ 750331 h 750331"/>
              <a:gd name="connsiteX7" fmla="*/ 0 w 7721600"/>
              <a:gd name="connsiteY7" fmla="*/ 625273 h 750331"/>
              <a:gd name="connsiteX8" fmla="*/ 0 w 7721600"/>
              <a:gd name="connsiteY8" fmla="*/ 125058 h 75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1600" h="750331">
                <a:moveTo>
                  <a:pt x="0" y="125058"/>
                </a:moveTo>
                <a:cubicBezTo>
                  <a:pt x="0" y="55990"/>
                  <a:pt x="55990" y="0"/>
                  <a:pt x="125058" y="0"/>
                </a:cubicBezTo>
                <a:lnTo>
                  <a:pt x="7596542" y="0"/>
                </a:lnTo>
                <a:cubicBezTo>
                  <a:pt x="7665610" y="0"/>
                  <a:pt x="7721600" y="55990"/>
                  <a:pt x="7721600" y="125058"/>
                </a:cubicBezTo>
                <a:lnTo>
                  <a:pt x="7721600" y="625273"/>
                </a:lnTo>
                <a:cubicBezTo>
                  <a:pt x="7721600" y="694341"/>
                  <a:pt x="7665610" y="750331"/>
                  <a:pt x="7596542" y="750331"/>
                </a:cubicBezTo>
                <a:lnTo>
                  <a:pt x="125058" y="750331"/>
                </a:lnTo>
                <a:cubicBezTo>
                  <a:pt x="55990" y="750331"/>
                  <a:pt x="0" y="694341"/>
                  <a:pt x="0" y="625273"/>
                </a:cubicBezTo>
                <a:lnTo>
                  <a:pt x="0" y="125058"/>
                </a:lnTo>
                <a:close/>
              </a:path>
            </a:pathLst>
          </a:custGeom>
          <a:solidFill>
            <a:schemeClr val="accent2">
              <a:lumMod val="60000"/>
              <a:lumOff val="40000"/>
              <a:alpha val="89000"/>
            </a:schemeClr>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3308" tIns="143308" rIns="143308" bIns="143308" numCol="1" spcCol="1270" anchor="ctr" anchorCtr="0">
            <a:noAutofit/>
          </a:bodyPr>
          <a:lstStyle/>
          <a:p>
            <a:pPr algn="r" defTabSz="1244600" rtl="1">
              <a:lnSpc>
                <a:spcPct val="90000"/>
              </a:lnSpc>
              <a:spcBef>
                <a:spcPct val="0"/>
              </a:spcBef>
              <a:spcAft>
                <a:spcPct val="35000"/>
              </a:spcAft>
            </a:pPr>
            <a:r>
              <a:rPr lang="he-IL" sz="2800" dirty="0">
                <a:latin typeface="Gisha" panose="020B0502040204020203" pitchFamily="34" charset="-79"/>
                <a:cs typeface="Gisha" panose="020B0502040204020203" pitchFamily="34" charset="-79"/>
              </a:rPr>
              <a:t>2 – תפיסת הביטחון של ישראל</a:t>
            </a:r>
          </a:p>
        </p:txBody>
      </p:sp>
      <p:sp>
        <p:nvSpPr>
          <p:cNvPr id="23" name="צורה חופשית: צורה 9">
            <a:extLst>
              <a:ext uri="{FF2B5EF4-FFF2-40B4-BE49-F238E27FC236}">
                <a16:creationId xmlns="" xmlns:a16="http://schemas.microsoft.com/office/drawing/2014/main" id="{14C066A5-3A41-406D-93C4-96DECDA5CAD0}"/>
              </a:ext>
            </a:extLst>
          </p:cNvPr>
          <p:cNvSpPr/>
          <p:nvPr/>
        </p:nvSpPr>
        <p:spPr>
          <a:xfrm>
            <a:off x="718127" y="2971800"/>
            <a:ext cx="7721600" cy="539665"/>
          </a:xfrm>
          <a:custGeom>
            <a:avLst/>
            <a:gdLst>
              <a:gd name="connsiteX0" fmla="*/ 0 w 7721600"/>
              <a:gd name="connsiteY0" fmla="*/ 125058 h 750331"/>
              <a:gd name="connsiteX1" fmla="*/ 125058 w 7721600"/>
              <a:gd name="connsiteY1" fmla="*/ 0 h 750331"/>
              <a:gd name="connsiteX2" fmla="*/ 7596542 w 7721600"/>
              <a:gd name="connsiteY2" fmla="*/ 0 h 750331"/>
              <a:gd name="connsiteX3" fmla="*/ 7721600 w 7721600"/>
              <a:gd name="connsiteY3" fmla="*/ 125058 h 750331"/>
              <a:gd name="connsiteX4" fmla="*/ 7721600 w 7721600"/>
              <a:gd name="connsiteY4" fmla="*/ 625273 h 750331"/>
              <a:gd name="connsiteX5" fmla="*/ 7596542 w 7721600"/>
              <a:gd name="connsiteY5" fmla="*/ 750331 h 750331"/>
              <a:gd name="connsiteX6" fmla="*/ 125058 w 7721600"/>
              <a:gd name="connsiteY6" fmla="*/ 750331 h 750331"/>
              <a:gd name="connsiteX7" fmla="*/ 0 w 7721600"/>
              <a:gd name="connsiteY7" fmla="*/ 625273 h 750331"/>
              <a:gd name="connsiteX8" fmla="*/ 0 w 7721600"/>
              <a:gd name="connsiteY8" fmla="*/ 125058 h 75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1600" h="750331">
                <a:moveTo>
                  <a:pt x="0" y="125058"/>
                </a:moveTo>
                <a:cubicBezTo>
                  <a:pt x="0" y="55990"/>
                  <a:pt x="55990" y="0"/>
                  <a:pt x="125058" y="0"/>
                </a:cubicBezTo>
                <a:lnTo>
                  <a:pt x="7596542" y="0"/>
                </a:lnTo>
                <a:cubicBezTo>
                  <a:pt x="7665610" y="0"/>
                  <a:pt x="7721600" y="55990"/>
                  <a:pt x="7721600" y="125058"/>
                </a:cubicBezTo>
                <a:lnTo>
                  <a:pt x="7721600" y="625273"/>
                </a:lnTo>
                <a:cubicBezTo>
                  <a:pt x="7721600" y="694341"/>
                  <a:pt x="7665610" y="750331"/>
                  <a:pt x="7596542" y="750331"/>
                </a:cubicBezTo>
                <a:lnTo>
                  <a:pt x="125058" y="750331"/>
                </a:lnTo>
                <a:cubicBezTo>
                  <a:pt x="55990" y="750331"/>
                  <a:pt x="0" y="694341"/>
                  <a:pt x="0" y="625273"/>
                </a:cubicBezTo>
                <a:lnTo>
                  <a:pt x="0" y="125058"/>
                </a:lnTo>
                <a:close/>
              </a:path>
            </a:pathLst>
          </a:custGeom>
          <a:solidFill>
            <a:schemeClr val="bg2">
              <a:lumMod val="25000"/>
              <a:alpha val="70000"/>
            </a:schemeClr>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3308" tIns="143308" rIns="143308" bIns="143308" numCol="1" spcCol="1270" anchor="ctr" anchorCtr="0">
            <a:noAutofit/>
          </a:bodyPr>
          <a:lstStyle/>
          <a:p>
            <a:pPr algn="r" defTabSz="1244600" rtl="1">
              <a:lnSpc>
                <a:spcPct val="90000"/>
              </a:lnSpc>
              <a:spcBef>
                <a:spcPct val="0"/>
              </a:spcBef>
              <a:spcAft>
                <a:spcPct val="35000"/>
              </a:spcAft>
            </a:pPr>
            <a:r>
              <a:rPr lang="he-IL" sz="2800" dirty="0">
                <a:latin typeface="Gisha" panose="020B0502040204020203" pitchFamily="34" charset="-79"/>
                <a:cs typeface="Gisha" panose="020B0502040204020203" pitchFamily="34" charset="-79"/>
              </a:rPr>
              <a:t>3 – מודל צבא העם</a:t>
            </a:r>
          </a:p>
        </p:txBody>
      </p:sp>
      <p:sp>
        <p:nvSpPr>
          <p:cNvPr id="14" name="צורה חופשית: צורה 12">
            <a:extLst>
              <a:ext uri="{FF2B5EF4-FFF2-40B4-BE49-F238E27FC236}">
                <a16:creationId xmlns="" xmlns:a16="http://schemas.microsoft.com/office/drawing/2014/main" id="{D066821A-E424-43EF-8D31-E9DE576D2CDE}"/>
              </a:ext>
            </a:extLst>
          </p:cNvPr>
          <p:cNvSpPr/>
          <p:nvPr/>
        </p:nvSpPr>
        <p:spPr>
          <a:xfrm>
            <a:off x="718127" y="3561022"/>
            <a:ext cx="7721600" cy="553778"/>
          </a:xfrm>
          <a:custGeom>
            <a:avLst/>
            <a:gdLst>
              <a:gd name="connsiteX0" fmla="*/ 0 w 7721600"/>
              <a:gd name="connsiteY0" fmla="*/ 125058 h 750331"/>
              <a:gd name="connsiteX1" fmla="*/ 125058 w 7721600"/>
              <a:gd name="connsiteY1" fmla="*/ 0 h 750331"/>
              <a:gd name="connsiteX2" fmla="*/ 7596542 w 7721600"/>
              <a:gd name="connsiteY2" fmla="*/ 0 h 750331"/>
              <a:gd name="connsiteX3" fmla="*/ 7721600 w 7721600"/>
              <a:gd name="connsiteY3" fmla="*/ 125058 h 750331"/>
              <a:gd name="connsiteX4" fmla="*/ 7721600 w 7721600"/>
              <a:gd name="connsiteY4" fmla="*/ 625273 h 750331"/>
              <a:gd name="connsiteX5" fmla="*/ 7596542 w 7721600"/>
              <a:gd name="connsiteY5" fmla="*/ 750331 h 750331"/>
              <a:gd name="connsiteX6" fmla="*/ 125058 w 7721600"/>
              <a:gd name="connsiteY6" fmla="*/ 750331 h 750331"/>
              <a:gd name="connsiteX7" fmla="*/ 0 w 7721600"/>
              <a:gd name="connsiteY7" fmla="*/ 625273 h 750331"/>
              <a:gd name="connsiteX8" fmla="*/ 0 w 7721600"/>
              <a:gd name="connsiteY8" fmla="*/ 125058 h 75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1600" h="750331">
                <a:moveTo>
                  <a:pt x="0" y="125058"/>
                </a:moveTo>
                <a:cubicBezTo>
                  <a:pt x="0" y="55990"/>
                  <a:pt x="55990" y="0"/>
                  <a:pt x="125058" y="0"/>
                </a:cubicBezTo>
                <a:lnTo>
                  <a:pt x="7596542" y="0"/>
                </a:lnTo>
                <a:cubicBezTo>
                  <a:pt x="7665610" y="0"/>
                  <a:pt x="7721600" y="55990"/>
                  <a:pt x="7721600" y="125058"/>
                </a:cubicBezTo>
                <a:lnTo>
                  <a:pt x="7721600" y="625273"/>
                </a:lnTo>
                <a:cubicBezTo>
                  <a:pt x="7721600" y="694341"/>
                  <a:pt x="7665610" y="750331"/>
                  <a:pt x="7596542" y="750331"/>
                </a:cubicBezTo>
                <a:lnTo>
                  <a:pt x="125058" y="750331"/>
                </a:lnTo>
                <a:cubicBezTo>
                  <a:pt x="55990" y="750331"/>
                  <a:pt x="0" y="694341"/>
                  <a:pt x="0" y="625273"/>
                </a:cubicBezTo>
                <a:lnTo>
                  <a:pt x="0" y="125058"/>
                </a:lnTo>
                <a:close/>
              </a:path>
            </a:pathLst>
          </a:custGeom>
          <a:solidFill>
            <a:schemeClr val="accent2">
              <a:lumMod val="60000"/>
              <a:lumOff val="40000"/>
              <a:alpha val="89000"/>
            </a:schemeClr>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3308" tIns="143308" rIns="143308" bIns="143308" numCol="1" spcCol="1270" anchor="ctr" anchorCtr="0">
            <a:noAutofit/>
          </a:bodyPr>
          <a:lstStyle/>
          <a:p>
            <a:pPr algn="r" defTabSz="1244600" rtl="1">
              <a:lnSpc>
                <a:spcPct val="90000"/>
              </a:lnSpc>
              <a:spcBef>
                <a:spcPct val="0"/>
              </a:spcBef>
              <a:spcAft>
                <a:spcPct val="35000"/>
              </a:spcAft>
            </a:pPr>
            <a:r>
              <a:rPr lang="he-IL" sz="2800" dirty="0">
                <a:latin typeface="Gisha" panose="020B0502040204020203" pitchFamily="34" charset="-79"/>
                <a:cs typeface="Gisha" panose="020B0502040204020203" pitchFamily="34" charset="-79"/>
              </a:rPr>
              <a:t>4 – מודל </a:t>
            </a:r>
            <a:r>
              <a:rPr lang="he-IL" sz="2800">
                <a:latin typeface="Gisha" panose="020B0502040204020203" pitchFamily="34" charset="-79"/>
                <a:cs typeface="Gisha" panose="020B0502040204020203" pitchFamily="34" charset="-79"/>
              </a:rPr>
              <a:t>הצבא השכיר</a:t>
            </a:r>
            <a:endParaRPr lang="he-IL" sz="2800" dirty="0">
              <a:latin typeface="Gisha" panose="020B0502040204020203" pitchFamily="34" charset="-79"/>
              <a:cs typeface="Gisha" panose="020B0502040204020203" pitchFamily="34" charset="-79"/>
            </a:endParaRPr>
          </a:p>
        </p:txBody>
      </p:sp>
      <p:sp>
        <p:nvSpPr>
          <p:cNvPr id="6" name="צורה חופשית: צורה 9">
            <a:extLst>
              <a:ext uri="{FF2B5EF4-FFF2-40B4-BE49-F238E27FC236}">
                <a16:creationId xmlns="" xmlns:a16="http://schemas.microsoft.com/office/drawing/2014/main" id="{4A628387-8DEF-409B-8491-A27D2D01FE99}"/>
              </a:ext>
            </a:extLst>
          </p:cNvPr>
          <p:cNvSpPr/>
          <p:nvPr/>
        </p:nvSpPr>
        <p:spPr>
          <a:xfrm>
            <a:off x="685800" y="4184735"/>
            <a:ext cx="7721600" cy="539665"/>
          </a:xfrm>
          <a:custGeom>
            <a:avLst/>
            <a:gdLst>
              <a:gd name="connsiteX0" fmla="*/ 0 w 7721600"/>
              <a:gd name="connsiteY0" fmla="*/ 125058 h 750331"/>
              <a:gd name="connsiteX1" fmla="*/ 125058 w 7721600"/>
              <a:gd name="connsiteY1" fmla="*/ 0 h 750331"/>
              <a:gd name="connsiteX2" fmla="*/ 7596542 w 7721600"/>
              <a:gd name="connsiteY2" fmla="*/ 0 h 750331"/>
              <a:gd name="connsiteX3" fmla="*/ 7721600 w 7721600"/>
              <a:gd name="connsiteY3" fmla="*/ 125058 h 750331"/>
              <a:gd name="connsiteX4" fmla="*/ 7721600 w 7721600"/>
              <a:gd name="connsiteY4" fmla="*/ 625273 h 750331"/>
              <a:gd name="connsiteX5" fmla="*/ 7596542 w 7721600"/>
              <a:gd name="connsiteY5" fmla="*/ 750331 h 750331"/>
              <a:gd name="connsiteX6" fmla="*/ 125058 w 7721600"/>
              <a:gd name="connsiteY6" fmla="*/ 750331 h 750331"/>
              <a:gd name="connsiteX7" fmla="*/ 0 w 7721600"/>
              <a:gd name="connsiteY7" fmla="*/ 625273 h 750331"/>
              <a:gd name="connsiteX8" fmla="*/ 0 w 7721600"/>
              <a:gd name="connsiteY8" fmla="*/ 125058 h 75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1600" h="750331">
                <a:moveTo>
                  <a:pt x="0" y="125058"/>
                </a:moveTo>
                <a:cubicBezTo>
                  <a:pt x="0" y="55990"/>
                  <a:pt x="55990" y="0"/>
                  <a:pt x="125058" y="0"/>
                </a:cubicBezTo>
                <a:lnTo>
                  <a:pt x="7596542" y="0"/>
                </a:lnTo>
                <a:cubicBezTo>
                  <a:pt x="7665610" y="0"/>
                  <a:pt x="7721600" y="55990"/>
                  <a:pt x="7721600" y="125058"/>
                </a:cubicBezTo>
                <a:lnTo>
                  <a:pt x="7721600" y="625273"/>
                </a:lnTo>
                <a:cubicBezTo>
                  <a:pt x="7721600" y="694341"/>
                  <a:pt x="7665610" y="750331"/>
                  <a:pt x="7596542" y="750331"/>
                </a:cubicBezTo>
                <a:lnTo>
                  <a:pt x="125058" y="750331"/>
                </a:lnTo>
                <a:cubicBezTo>
                  <a:pt x="55990" y="750331"/>
                  <a:pt x="0" y="694341"/>
                  <a:pt x="0" y="625273"/>
                </a:cubicBezTo>
                <a:lnTo>
                  <a:pt x="0" y="125058"/>
                </a:lnTo>
                <a:close/>
              </a:path>
            </a:pathLst>
          </a:custGeom>
          <a:solidFill>
            <a:schemeClr val="bg2">
              <a:lumMod val="25000"/>
              <a:alpha val="70000"/>
            </a:schemeClr>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3308" tIns="143308" rIns="143308" bIns="143308" numCol="1" spcCol="1270" anchor="ctr" anchorCtr="0">
            <a:noAutofit/>
          </a:bodyPr>
          <a:lstStyle/>
          <a:p>
            <a:pPr algn="r" defTabSz="1244600" rtl="1">
              <a:lnSpc>
                <a:spcPct val="90000"/>
              </a:lnSpc>
              <a:spcBef>
                <a:spcPct val="0"/>
              </a:spcBef>
              <a:spcAft>
                <a:spcPct val="35000"/>
              </a:spcAft>
            </a:pPr>
            <a:r>
              <a:rPr lang="he-IL" sz="2800" dirty="0">
                <a:latin typeface="Gisha" panose="020B0502040204020203" pitchFamily="34" charset="-79"/>
                <a:cs typeface="Gisha" panose="020B0502040204020203" pitchFamily="34" charset="-79"/>
              </a:rPr>
              <a:t>5 – צהל והחברה בישראל:</a:t>
            </a:r>
          </a:p>
        </p:txBody>
      </p:sp>
      <p:sp>
        <p:nvSpPr>
          <p:cNvPr id="7" name="צורה חופשית: צורה 12">
            <a:extLst>
              <a:ext uri="{FF2B5EF4-FFF2-40B4-BE49-F238E27FC236}">
                <a16:creationId xmlns="" xmlns:a16="http://schemas.microsoft.com/office/drawing/2014/main" id="{460494A3-E8B6-492A-A623-67905FACADDF}"/>
              </a:ext>
            </a:extLst>
          </p:cNvPr>
          <p:cNvSpPr/>
          <p:nvPr/>
        </p:nvSpPr>
        <p:spPr>
          <a:xfrm>
            <a:off x="660400" y="4780222"/>
            <a:ext cx="6883400" cy="553778"/>
          </a:xfrm>
          <a:custGeom>
            <a:avLst/>
            <a:gdLst>
              <a:gd name="connsiteX0" fmla="*/ 0 w 7721600"/>
              <a:gd name="connsiteY0" fmla="*/ 125058 h 750331"/>
              <a:gd name="connsiteX1" fmla="*/ 125058 w 7721600"/>
              <a:gd name="connsiteY1" fmla="*/ 0 h 750331"/>
              <a:gd name="connsiteX2" fmla="*/ 7596542 w 7721600"/>
              <a:gd name="connsiteY2" fmla="*/ 0 h 750331"/>
              <a:gd name="connsiteX3" fmla="*/ 7721600 w 7721600"/>
              <a:gd name="connsiteY3" fmla="*/ 125058 h 750331"/>
              <a:gd name="connsiteX4" fmla="*/ 7721600 w 7721600"/>
              <a:gd name="connsiteY4" fmla="*/ 625273 h 750331"/>
              <a:gd name="connsiteX5" fmla="*/ 7596542 w 7721600"/>
              <a:gd name="connsiteY5" fmla="*/ 750331 h 750331"/>
              <a:gd name="connsiteX6" fmla="*/ 125058 w 7721600"/>
              <a:gd name="connsiteY6" fmla="*/ 750331 h 750331"/>
              <a:gd name="connsiteX7" fmla="*/ 0 w 7721600"/>
              <a:gd name="connsiteY7" fmla="*/ 625273 h 750331"/>
              <a:gd name="connsiteX8" fmla="*/ 0 w 7721600"/>
              <a:gd name="connsiteY8" fmla="*/ 125058 h 75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1600" h="750331">
                <a:moveTo>
                  <a:pt x="0" y="125058"/>
                </a:moveTo>
                <a:cubicBezTo>
                  <a:pt x="0" y="55990"/>
                  <a:pt x="55990" y="0"/>
                  <a:pt x="125058" y="0"/>
                </a:cubicBezTo>
                <a:lnTo>
                  <a:pt x="7596542" y="0"/>
                </a:lnTo>
                <a:cubicBezTo>
                  <a:pt x="7665610" y="0"/>
                  <a:pt x="7721600" y="55990"/>
                  <a:pt x="7721600" y="125058"/>
                </a:cubicBezTo>
                <a:lnTo>
                  <a:pt x="7721600" y="625273"/>
                </a:lnTo>
                <a:cubicBezTo>
                  <a:pt x="7721600" y="694341"/>
                  <a:pt x="7665610" y="750331"/>
                  <a:pt x="7596542" y="750331"/>
                </a:cubicBezTo>
                <a:lnTo>
                  <a:pt x="125058" y="750331"/>
                </a:lnTo>
                <a:cubicBezTo>
                  <a:pt x="55990" y="750331"/>
                  <a:pt x="0" y="694341"/>
                  <a:pt x="0" y="625273"/>
                </a:cubicBezTo>
                <a:lnTo>
                  <a:pt x="0" y="125058"/>
                </a:lnTo>
                <a:close/>
              </a:path>
            </a:pathLst>
          </a:custGeom>
          <a:solidFill>
            <a:schemeClr val="accent2">
              <a:lumMod val="60000"/>
              <a:lumOff val="40000"/>
              <a:alpha val="89000"/>
            </a:schemeClr>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3308" tIns="143308" rIns="143308" bIns="143308" numCol="1" spcCol="1270" anchor="ctr" anchorCtr="0">
            <a:noAutofit/>
          </a:bodyPr>
          <a:lstStyle/>
          <a:p>
            <a:pPr algn="r" defTabSz="1244600" rtl="1">
              <a:lnSpc>
                <a:spcPct val="90000"/>
              </a:lnSpc>
              <a:spcBef>
                <a:spcPct val="0"/>
              </a:spcBef>
              <a:spcAft>
                <a:spcPct val="35000"/>
              </a:spcAft>
            </a:pPr>
            <a:r>
              <a:rPr lang="he-IL" sz="2800" dirty="0">
                <a:latin typeface="Gisha" panose="020B0502040204020203" pitchFamily="34" charset="-79"/>
                <a:cs typeface="Gisha" panose="020B0502040204020203" pitchFamily="34" charset="-79"/>
              </a:rPr>
              <a:t>– קליטת עלייה</a:t>
            </a:r>
          </a:p>
        </p:txBody>
      </p:sp>
      <p:sp>
        <p:nvSpPr>
          <p:cNvPr id="8" name="צורה חופשית: צורה 9">
            <a:extLst>
              <a:ext uri="{FF2B5EF4-FFF2-40B4-BE49-F238E27FC236}">
                <a16:creationId xmlns="" xmlns:a16="http://schemas.microsoft.com/office/drawing/2014/main" id="{A45053D6-1180-451C-B119-C90BC71417FF}"/>
              </a:ext>
            </a:extLst>
          </p:cNvPr>
          <p:cNvSpPr/>
          <p:nvPr/>
        </p:nvSpPr>
        <p:spPr>
          <a:xfrm>
            <a:off x="685800" y="5403935"/>
            <a:ext cx="6858000" cy="539665"/>
          </a:xfrm>
          <a:custGeom>
            <a:avLst/>
            <a:gdLst>
              <a:gd name="connsiteX0" fmla="*/ 0 w 7721600"/>
              <a:gd name="connsiteY0" fmla="*/ 125058 h 750331"/>
              <a:gd name="connsiteX1" fmla="*/ 125058 w 7721600"/>
              <a:gd name="connsiteY1" fmla="*/ 0 h 750331"/>
              <a:gd name="connsiteX2" fmla="*/ 7596542 w 7721600"/>
              <a:gd name="connsiteY2" fmla="*/ 0 h 750331"/>
              <a:gd name="connsiteX3" fmla="*/ 7721600 w 7721600"/>
              <a:gd name="connsiteY3" fmla="*/ 125058 h 750331"/>
              <a:gd name="connsiteX4" fmla="*/ 7721600 w 7721600"/>
              <a:gd name="connsiteY4" fmla="*/ 625273 h 750331"/>
              <a:gd name="connsiteX5" fmla="*/ 7596542 w 7721600"/>
              <a:gd name="connsiteY5" fmla="*/ 750331 h 750331"/>
              <a:gd name="connsiteX6" fmla="*/ 125058 w 7721600"/>
              <a:gd name="connsiteY6" fmla="*/ 750331 h 750331"/>
              <a:gd name="connsiteX7" fmla="*/ 0 w 7721600"/>
              <a:gd name="connsiteY7" fmla="*/ 625273 h 750331"/>
              <a:gd name="connsiteX8" fmla="*/ 0 w 7721600"/>
              <a:gd name="connsiteY8" fmla="*/ 125058 h 75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1600" h="750331">
                <a:moveTo>
                  <a:pt x="0" y="125058"/>
                </a:moveTo>
                <a:cubicBezTo>
                  <a:pt x="0" y="55990"/>
                  <a:pt x="55990" y="0"/>
                  <a:pt x="125058" y="0"/>
                </a:cubicBezTo>
                <a:lnTo>
                  <a:pt x="7596542" y="0"/>
                </a:lnTo>
                <a:cubicBezTo>
                  <a:pt x="7665610" y="0"/>
                  <a:pt x="7721600" y="55990"/>
                  <a:pt x="7721600" y="125058"/>
                </a:cubicBezTo>
                <a:lnTo>
                  <a:pt x="7721600" y="625273"/>
                </a:lnTo>
                <a:cubicBezTo>
                  <a:pt x="7721600" y="694341"/>
                  <a:pt x="7665610" y="750331"/>
                  <a:pt x="7596542" y="750331"/>
                </a:cubicBezTo>
                <a:lnTo>
                  <a:pt x="125058" y="750331"/>
                </a:lnTo>
                <a:cubicBezTo>
                  <a:pt x="55990" y="750331"/>
                  <a:pt x="0" y="694341"/>
                  <a:pt x="0" y="625273"/>
                </a:cubicBezTo>
                <a:lnTo>
                  <a:pt x="0" y="125058"/>
                </a:lnTo>
                <a:close/>
              </a:path>
            </a:pathLst>
          </a:custGeom>
          <a:solidFill>
            <a:schemeClr val="bg2">
              <a:lumMod val="25000"/>
              <a:alpha val="70000"/>
            </a:schemeClr>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3308" tIns="143308" rIns="143308" bIns="143308" numCol="1" spcCol="1270" anchor="ctr" anchorCtr="0">
            <a:noAutofit/>
          </a:bodyPr>
          <a:lstStyle/>
          <a:p>
            <a:pPr algn="r" defTabSz="1244600" rtl="1">
              <a:lnSpc>
                <a:spcPct val="90000"/>
              </a:lnSpc>
              <a:spcBef>
                <a:spcPct val="0"/>
              </a:spcBef>
              <a:spcAft>
                <a:spcPct val="35000"/>
              </a:spcAft>
            </a:pPr>
            <a:r>
              <a:rPr lang="he-IL" sz="2800">
                <a:latin typeface="Gisha" panose="020B0502040204020203" pitchFamily="34" charset="-79"/>
                <a:cs typeface="Gisha" panose="020B0502040204020203" pitchFamily="34" charset="-79"/>
              </a:rPr>
              <a:t>– חינוך</a:t>
            </a:r>
            <a:endParaRPr lang="he-IL" sz="2800" dirty="0">
              <a:latin typeface="Gisha" panose="020B0502040204020203" pitchFamily="34" charset="-79"/>
              <a:cs typeface="Gisha" panose="020B0502040204020203" pitchFamily="34" charset="-79"/>
            </a:endParaRPr>
          </a:p>
        </p:txBody>
      </p:sp>
      <p:sp>
        <p:nvSpPr>
          <p:cNvPr id="10" name="צורה חופשית: צורה 12">
            <a:extLst>
              <a:ext uri="{FF2B5EF4-FFF2-40B4-BE49-F238E27FC236}">
                <a16:creationId xmlns="" xmlns:a16="http://schemas.microsoft.com/office/drawing/2014/main" id="{4705D5A3-2EA7-4AC1-899F-DAAA6E31F4EE}"/>
              </a:ext>
            </a:extLst>
          </p:cNvPr>
          <p:cNvSpPr/>
          <p:nvPr/>
        </p:nvSpPr>
        <p:spPr>
          <a:xfrm>
            <a:off x="685800" y="5999422"/>
            <a:ext cx="6883400" cy="553778"/>
          </a:xfrm>
          <a:custGeom>
            <a:avLst/>
            <a:gdLst>
              <a:gd name="connsiteX0" fmla="*/ 0 w 7721600"/>
              <a:gd name="connsiteY0" fmla="*/ 125058 h 750331"/>
              <a:gd name="connsiteX1" fmla="*/ 125058 w 7721600"/>
              <a:gd name="connsiteY1" fmla="*/ 0 h 750331"/>
              <a:gd name="connsiteX2" fmla="*/ 7596542 w 7721600"/>
              <a:gd name="connsiteY2" fmla="*/ 0 h 750331"/>
              <a:gd name="connsiteX3" fmla="*/ 7721600 w 7721600"/>
              <a:gd name="connsiteY3" fmla="*/ 125058 h 750331"/>
              <a:gd name="connsiteX4" fmla="*/ 7721600 w 7721600"/>
              <a:gd name="connsiteY4" fmla="*/ 625273 h 750331"/>
              <a:gd name="connsiteX5" fmla="*/ 7596542 w 7721600"/>
              <a:gd name="connsiteY5" fmla="*/ 750331 h 750331"/>
              <a:gd name="connsiteX6" fmla="*/ 125058 w 7721600"/>
              <a:gd name="connsiteY6" fmla="*/ 750331 h 750331"/>
              <a:gd name="connsiteX7" fmla="*/ 0 w 7721600"/>
              <a:gd name="connsiteY7" fmla="*/ 625273 h 750331"/>
              <a:gd name="connsiteX8" fmla="*/ 0 w 7721600"/>
              <a:gd name="connsiteY8" fmla="*/ 125058 h 75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1600" h="750331">
                <a:moveTo>
                  <a:pt x="0" y="125058"/>
                </a:moveTo>
                <a:cubicBezTo>
                  <a:pt x="0" y="55990"/>
                  <a:pt x="55990" y="0"/>
                  <a:pt x="125058" y="0"/>
                </a:cubicBezTo>
                <a:lnTo>
                  <a:pt x="7596542" y="0"/>
                </a:lnTo>
                <a:cubicBezTo>
                  <a:pt x="7665610" y="0"/>
                  <a:pt x="7721600" y="55990"/>
                  <a:pt x="7721600" y="125058"/>
                </a:cubicBezTo>
                <a:lnTo>
                  <a:pt x="7721600" y="625273"/>
                </a:lnTo>
                <a:cubicBezTo>
                  <a:pt x="7721600" y="694341"/>
                  <a:pt x="7665610" y="750331"/>
                  <a:pt x="7596542" y="750331"/>
                </a:cubicBezTo>
                <a:lnTo>
                  <a:pt x="125058" y="750331"/>
                </a:lnTo>
                <a:cubicBezTo>
                  <a:pt x="55990" y="750331"/>
                  <a:pt x="0" y="694341"/>
                  <a:pt x="0" y="625273"/>
                </a:cubicBezTo>
                <a:lnTo>
                  <a:pt x="0" y="125058"/>
                </a:lnTo>
                <a:close/>
              </a:path>
            </a:pathLst>
          </a:custGeom>
          <a:solidFill>
            <a:schemeClr val="accent2">
              <a:lumMod val="60000"/>
              <a:lumOff val="40000"/>
              <a:alpha val="89000"/>
            </a:schemeClr>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3308" tIns="143308" rIns="143308" bIns="143308" numCol="1" spcCol="1270" anchor="ctr" anchorCtr="0">
            <a:noAutofit/>
          </a:bodyPr>
          <a:lstStyle/>
          <a:p>
            <a:pPr algn="r" defTabSz="1244600" rtl="1">
              <a:lnSpc>
                <a:spcPct val="90000"/>
              </a:lnSpc>
              <a:spcBef>
                <a:spcPct val="0"/>
              </a:spcBef>
              <a:spcAft>
                <a:spcPct val="35000"/>
              </a:spcAft>
            </a:pPr>
            <a:r>
              <a:rPr lang="he-IL" sz="2800" dirty="0">
                <a:latin typeface="Gisha" panose="020B0502040204020203" pitchFamily="34" charset="-79"/>
                <a:cs typeface="Gisha" panose="020B0502040204020203" pitchFamily="34" charset="-79"/>
              </a:rPr>
              <a:t>– פיתוח ישובים</a:t>
            </a:r>
          </a:p>
        </p:txBody>
      </p:sp>
      <p:sp>
        <p:nvSpPr>
          <p:cNvPr id="12" name="צורה חופשית: צורה 9">
            <a:extLst>
              <a:ext uri="{FF2B5EF4-FFF2-40B4-BE49-F238E27FC236}">
                <a16:creationId xmlns="" xmlns:a16="http://schemas.microsoft.com/office/drawing/2014/main" id="{56FCF593-1AFA-489C-8543-1EAF045AEFCA}"/>
              </a:ext>
            </a:extLst>
          </p:cNvPr>
          <p:cNvSpPr/>
          <p:nvPr/>
        </p:nvSpPr>
        <p:spPr>
          <a:xfrm>
            <a:off x="718127" y="1752600"/>
            <a:ext cx="7721600" cy="539665"/>
          </a:xfrm>
          <a:custGeom>
            <a:avLst/>
            <a:gdLst>
              <a:gd name="connsiteX0" fmla="*/ 0 w 7721600"/>
              <a:gd name="connsiteY0" fmla="*/ 125058 h 750331"/>
              <a:gd name="connsiteX1" fmla="*/ 125058 w 7721600"/>
              <a:gd name="connsiteY1" fmla="*/ 0 h 750331"/>
              <a:gd name="connsiteX2" fmla="*/ 7596542 w 7721600"/>
              <a:gd name="connsiteY2" fmla="*/ 0 h 750331"/>
              <a:gd name="connsiteX3" fmla="*/ 7721600 w 7721600"/>
              <a:gd name="connsiteY3" fmla="*/ 125058 h 750331"/>
              <a:gd name="connsiteX4" fmla="*/ 7721600 w 7721600"/>
              <a:gd name="connsiteY4" fmla="*/ 625273 h 750331"/>
              <a:gd name="connsiteX5" fmla="*/ 7596542 w 7721600"/>
              <a:gd name="connsiteY5" fmla="*/ 750331 h 750331"/>
              <a:gd name="connsiteX6" fmla="*/ 125058 w 7721600"/>
              <a:gd name="connsiteY6" fmla="*/ 750331 h 750331"/>
              <a:gd name="connsiteX7" fmla="*/ 0 w 7721600"/>
              <a:gd name="connsiteY7" fmla="*/ 625273 h 750331"/>
              <a:gd name="connsiteX8" fmla="*/ 0 w 7721600"/>
              <a:gd name="connsiteY8" fmla="*/ 125058 h 75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1600" h="750331">
                <a:moveTo>
                  <a:pt x="0" y="125058"/>
                </a:moveTo>
                <a:cubicBezTo>
                  <a:pt x="0" y="55990"/>
                  <a:pt x="55990" y="0"/>
                  <a:pt x="125058" y="0"/>
                </a:cubicBezTo>
                <a:lnTo>
                  <a:pt x="7596542" y="0"/>
                </a:lnTo>
                <a:cubicBezTo>
                  <a:pt x="7665610" y="0"/>
                  <a:pt x="7721600" y="55990"/>
                  <a:pt x="7721600" y="125058"/>
                </a:cubicBezTo>
                <a:lnTo>
                  <a:pt x="7721600" y="625273"/>
                </a:lnTo>
                <a:cubicBezTo>
                  <a:pt x="7721600" y="694341"/>
                  <a:pt x="7665610" y="750331"/>
                  <a:pt x="7596542" y="750331"/>
                </a:cubicBezTo>
                <a:lnTo>
                  <a:pt x="125058" y="750331"/>
                </a:lnTo>
                <a:cubicBezTo>
                  <a:pt x="55990" y="750331"/>
                  <a:pt x="0" y="694341"/>
                  <a:pt x="0" y="625273"/>
                </a:cubicBezTo>
                <a:lnTo>
                  <a:pt x="0" y="125058"/>
                </a:lnTo>
                <a:close/>
              </a:path>
            </a:pathLst>
          </a:custGeom>
          <a:solidFill>
            <a:schemeClr val="bg2">
              <a:lumMod val="25000"/>
              <a:alpha val="70000"/>
            </a:schemeClr>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3308" tIns="143308" rIns="143308" bIns="143308" numCol="1" spcCol="1270" anchor="ctr" anchorCtr="0">
            <a:noAutofit/>
          </a:bodyPr>
          <a:lstStyle/>
          <a:p>
            <a:pPr algn="r" defTabSz="1244600" rtl="1">
              <a:lnSpc>
                <a:spcPct val="90000"/>
              </a:lnSpc>
              <a:spcBef>
                <a:spcPct val="0"/>
              </a:spcBef>
              <a:spcAft>
                <a:spcPct val="35000"/>
              </a:spcAft>
            </a:pPr>
            <a:r>
              <a:rPr lang="he-IL" sz="2800" dirty="0">
                <a:latin typeface="Gisha" panose="020B0502040204020203" pitchFamily="34" charset="-79"/>
                <a:cs typeface="Gisha" panose="020B0502040204020203" pitchFamily="34" charset="-79"/>
              </a:rPr>
              <a:t>1 – הקמת צה"ל</a:t>
            </a:r>
          </a:p>
        </p:txBody>
      </p:sp>
    </p:spTree>
    <p:extLst>
      <p:ext uri="{BB962C8B-B14F-4D97-AF65-F5344CB8AC3E}">
        <p14:creationId xmlns:p14="http://schemas.microsoft.com/office/powerpoint/2010/main" val="782048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may contain: 2 people, crowd and outdoor">
            <a:extLst>
              <a:ext uri="{FF2B5EF4-FFF2-40B4-BE49-F238E27FC236}">
                <a16:creationId xmlns="" xmlns:a16="http://schemas.microsoft.com/office/drawing/2014/main" id="{5C53A7E4-1D63-464A-B297-B37C4FF04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5" y="1447800"/>
            <a:ext cx="9144000" cy="547473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 xmlns:a16="http://schemas.microsoft.com/office/drawing/2014/main" id="{34119B11-2313-41F7-8E28-B4CA8806FC3E}"/>
              </a:ext>
            </a:extLst>
          </p:cNvPr>
          <p:cNvSpPr>
            <a:spLocks noGrp="1"/>
          </p:cNvSpPr>
          <p:nvPr>
            <p:ph idx="1"/>
          </p:nvPr>
        </p:nvSpPr>
        <p:spPr>
          <a:xfrm>
            <a:off x="1524000" y="1447800"/>
            <a:ext cx="5969492" cy="838199"/>
          </a:xfrm>
          <a:solidFill>
            <a:schemeClr val="bg2">
              <a:lumMod val="25000"/>
              <a:alpha val="89000"/>
            </a:schemeClr>
          </a:solidFill>
          <a:effectLst>
            <a:softEdge rad="63500"/>
          </a:effectLst>
        </p:spPr>
        <p:txBody>
          <a:bodyPr vert="horz" lIns="91440" tIns="45720" rIns="91440" bIns="45720" rtlCol="0" anchor="ctr">
            <a:normAutofit/>
          </a:bodyPr>
          <a:lstStyle/>
          <a:p>
            <a:pPr marL="45720" indent="0" algn="ctr">
              <a:buNone/>
            </a:pPr>
            <a:r>
              <a:rPr lang="he-IL" sz="2800" b="1" dirty="0">
                <a:solidFill>
                  <a:schemeClr val="bg1"/>
                </a:solidFill>
              </a:rPr>
              <a:t>מרוץ לזכר הנופלים הדרוזים</a:t>
            </a:r>
            <a:endParaRPr lang="x-none" sz="2800" b="1" dirty="0">
              <a:solidFill>
                <a:schemeClr val="bg1"/>
              </a:solidFill>
            </a:endParaRPr>
          </a:p>
        </p:txBody>
      </p:sp>
      <p:sp>
        <p:nvSpPr>
          <p:cNvPr id="3" name="מציין מיקום של מספר שקופית 2"/>
          <p:cNvSpPr>
            <a:spLocks noGrp="1"/>
          </p:cNvSpPr>
          <p:nvPr>
            <p:ph type="sldNum" sz="quarter" idx="12"/>
          </p:nvPr>
        </p:nvSpPr>
        <p:spPr>
          <a:prstGeom prst="rect">
            <a:avLst/>
          </a:prstGeom>
          <a:ln w="19050">
            <a:noFill/>
          </a:ln>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B887D3-9D3D-4040-B1B4-23DC070FC784}" type="slidenum">
              <a:rPr lang="en-US" smtClean="0"/>
              <a:pPr/>
              <a:t>20</a:t>
            </a:fld>
            <a:endParaRPr lang="en-US" dirty="0"/>
          </a:p>
        </p:txBody>
      </p:sp>
      <p:sp>
        <p:nvSpPr>
          <p:cNvPr id="9" name="כותרת 1"/>
          <p:cNvSpPr>
            <a:spLocks noGrp="1"/>
          </p:cNvSpPr>
          <p:nvPr>
            <p:ph type="title"/>
          </p:nvPr>
        </p:nvSpPr>
        <p:spPr/>
        <p:txBody>
          <a:bodyPr/>
          <a:lstStyle/>
          <a:p>
            <a:r>
              <a:rPr lang="he-IL" dirty="0">
                <a:latin typeface="Arial" panose="020B0604020202020204" pitchFamily="34" charset="0"/>
              </a:rPr>
              <a:t>דרוזים בצה"ל</a:t>
            </a:r>
            <a:endParaRPr lang="he-IL" sz="1800" b="1" dirty="0">
              <a:latin typeface="Arial" panose="020B0604020202020204" pitchFamily="34" charset="0"/>
            </a:endParaRPr>
          </a:p>
        </p:txBody>
      </p:sp>
    </p:spTree>
    <p:extLst>
      <p:ext uri="{BB962C8B-B14F-4D97-AF65-F5344CB8AC3E}">
        <p14:creationId xmlns:p14="http://schemas.microsoft.com/office/powerpoint/2010/main" val="886381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תוצאת תמונה עבור צרקסים  צהל">
            <a:extLst>
              <a:ext uri="{FF2B5EF4-FFF2-40B4-BE49-F238E27FC236}">
                <a16:creationId xmlns="" xmlns:a16="http://schemas.microsoft.com/office/drawing/2014/main" id="{BBF18BA9-98C4-4FA6-A24D-0C00E6018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9083843" cy="5360294"/>
          </a:xfrm>
          <a:prstGeom prst="rect">
            <a:avLst/>
          </a:prstGeom>
          <a:noFill/>
          <a:extLst>
            <a:ext uri="{909E8E84-426E-40DD-AFC4-6F175D3DCCD1}">
              <a14:hiddenFill xmlns:a14="http://schemas.microsoft.com/office/drawing/2010/main">
                <a:solidFill>
                  <a:srgbClr val="FFFFFF"/>
                </a:solidFill>
              </a14:hiddenFill>
            </a:ext>
          </a:extLst>
        </p:spPr>
      </p:pic>
      <p:sp>
        <p:nvSpPr>
          <p:cNvPr id="3" name="מציין מיקום של מספר שקופית 2"/>
          <p:cNvSpPr>
            <a:spLocks noGrp="1"/>
          </p:cNvSpPr>
          <p:nvPr>
            <p:ph type="sldNum" sz="quarter" idx="12"/>
          </p:nvPr>
        </p:nvSpPr>
        <p:spPr>
          <a:prstGeom prst="rect">
            <a:avLst/>
          </a:prstGeom>
          <a:ln w="19050">
            <a:noFill/>
          </a:ln>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B887D3-9D3D-4040-B1B4-23DC070FC784}" type="slidenum">
              <a:rPr lang="en-US" smtClean="0"/>
              <a:pPr/>
              <a:t>21</a:t>
            </a:fld>
            <a:endParaRPr lang="en-US" dirty="0"/>
          </a:p>
        </p:txBody>
      </p:sp>
      <p:sp>
        <p:nvSpPr>
          <p:cNvPr id="9" name="כותרת 1"/>
          <p:cNvSpPr>
            <a:spLocks noGrp="1"/>
          </p:cNvSpPr>
          <p:nvPr>
            <p:ph type="title"/>
          </p:nvPr>
        </p:nvSpPr>
        <p:spPr/>
        <p:txBody>
          <a:bodyPr/>
          <a:lstStyle/>
          <a:p>
            <a:r>
              <a:rPr lang="he-IL" sz="4000" b="1" dirty="0">
                <a:latin typeface="Arial" panose="020B0604020202020204" pitchFamily="34" charset="0"/>
              </a:rPr>
              <a:t>העדה הצ'רקסית בצה"ל</a:t>
            </a:r>
          </a:p>
        </p:txBody>
      </p:sp>
      <p:pic>
        <p:nvPicPr>
          <p:cNvPr id="2" name="Picture 1">
            <a:extLst>
              <a:ext uri="{FF2B5EF4-FFF2-40B4-BE49-F238E27FC236}">
                <a16:creationId xmlns="" xmlns:a16="http://schemas.microsoft.com/office/drawing/2014/main" id="{A2877407-BD99-4EA5-B108-B5AECED2CCF9}"/>
              </a:ext>
            </a:extLst>
          </p:cNvPr>
          <p:cNvPicPr>
            <a:picLocks noChangeAspect="1"/>
          </p:cNvPicPr>
          <p:nvPr/>
        </p:nvPicPr>
        <p:blipFill>
          <a:blip r:embed="rId4"/>
          <a:stretch>
            <a:fillRect/>
          </a:stretch>
        </p:blipFill>
        <p:spPr>
          <a:xfrm>
            <a:off x="-12907" y="1384992"/>
            <a:ext cx="2083213" cy="922865"/>
          </a:xfrm>
          <a:prstGeom prst="rect">
            <a:avLst/>
          </a:prstGeom>
        </p:spPr>
      </p:pic>
      <p:sp>
        <p:nvSpPr>
          <p:cNvPr id="8" name="מציין מיקום תוכן 3">
            <a:extLst>
              <a:ext uri="{FF2B5EF4-FFF2-40B4-BE49-F238E27FC236}">
                <a16:creationId xmlns="" xmlns:a16="http://schemas.microsoft.com/office/drawing/2014/main" id="{1211991E-DDFF-4C0F-8753-196A76A02906}"/>
              </a:ext>
            </a:extLst>
          </p:cNvPr>
          <p:cNvSpPr txBox="1">
            <a:spLocks/>
          </p:cNvSpPr>
          <p:nvPr/>
        </p:nvSpPr>
        <p:spPr>
          <a:xfrm>
            <a:off x="601578" y="4127947"/>
            <a:ext cx="7940843" cy="1938729"/>
          </a:xfrm>
          <a:prstGeom prst="rect">
            <a:avLst/>
          </a:prstGeom>
          <a:solidFill>
            <a:schemeClr val="bg1">
              <a:alpha val="73000"/>
            </a:schemeClr>
          </a:solidFill>
          <a:effectLst>
            <a:softEdge rad="63500"/>
          </a:effectLst>
        </p:spPr>
        <p:txBody>
          <a:bodyPr vert="horz" lIns="91440" tIns="45720" rIns="91440" bIns="45720" rtlCol="0" anchor="ctr">
            <a:normAutofit/>
          </a:bodyPr>
          <a:lst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Font typeface="Wingdings 2" pitchFamily="18" charset="2"/>
              <a:buNone/>
            </a:pPr>
            <a:r>
              <a:rPr lang="he-IL" sz="2800" b="1" dirty="0">
                <a:solidFill>
                  <a:schemeClr val="tx1"/>
                </a:solidFill>
              </a:rPr>
              <a:t>בדומה לבני העדה הדרוזית, תמכו בצבא משנת 1948</a:t>
            </a:r>
          </a:p>
          <a:p>
            <a:pPr marL="45720" indent="0" algn="ctr">
              <a:buFont typeface="Wingdings 2" pitchFamily="18" charset="2"/>
              <a:buNone/>
            </a:pPr>
            <a:r>
              <a:rPr lang="he-IL" sz="2800" b="1" dirty="0">
                <a:solidFill>
                  <a:schemeClr val="tx1"/>
                </a:solidFill>
              </a:rPr>
              <a:t>משרתים בצה"ל על-פי חוק משנת 1956, בכלל יחידות צה"ל</a:t>
            </a:r>
          </a:p>
        </p:txBody>
      </p:sp>
    </p:spTree>
    <p:extLst>
      <p:ext uri="{BB962C8B-B14F-4D97-AF65-F5344CB8AC3E}">
        <p14:creationId xmlns:p14="http://schemas.microsoft.com/office/powerpoint/2010/main" val="1610516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900928F-D3B6-4932-8EF4-45449063E64F}"/>
              </a:ext>
            </a:extLst>
          </p:cNvPr>
          <p:cNvPicPr>
            <a:picLocks noChangeAspect="1"/>
          </p:cNvPicPr>
          <p:nvPr/>
        </p:nvPicPr>
        <p:blipFill>
          <a:blip r:embed="rId3"/>
          <a:stretch>
            <a:fillRect/>
          </a:stretch>
        </p:blipFill>
        <p:spPr>
          <a:xfrm>
            <a:off x="0" y="1465957"/>
            <a:ext cx="9144000" cy="5358121"/>
          </a:xfrm>
          <a:prstGeom prst="rect">
            <a:avLst/>
          </a:prstGeom>
        </p:spPr>
      </p:pic>
      <p:sp>
        <p:nvSpPr>
          <p:cNvPr id="11" name="מציין מיקום תוכן 3">
            <a:extLst>
              <a:ext uri="{FF2B5EF4-FFF2-40B4-BE49-F238E27FC236}">
                <a16:creationId xmlns="" xmlns:a16="http://schemas.microsoft.com/office/drawing/2014/main" id="{AC30CC53-FEDC-40F9-BC8A-A01CE60B51C5}"/>
              </a:ext>
            </a:extLst>
          </p:cNvPr>
          <p:cNvSpPr>
            <a:spLocks noGrp="1"/>
          </p:cNvSpPr>
          <p:nvPr>
            <p:ph idx="1"/>
          </p:nvPr>
        </p:nvSpPr>
        <p:spPr>
          <a:xfrm>
            <a:off x="1143000" y="3242871"/>
            <a:ext cx="7086600" cy="915917"/>
          </a:xfrm>
          <a:solidFill>
            <a:schemeClr val="bg1">
              <a:alpha val="73000"/>
            </a:schemeClr>
          </a:solidFill>
          <a:effectLst>
            <a:softEdge rad="63500"/>
          </a:effectLst>
        </p:spPr>
        <p:txBody>
          <a:bodyPr anchor="ctr">
            <a:normAutofit lnSpcReduction="10000"/>
          </a:bodyPr>
          <a:lstStyle/>
          <a:p>
            <a:pPr marL="45720" indent="0" algn="ctr">
              <a:buNone/>
            </a:pPr>
            <a:r>
              <a:rPr lang="he-IL" sz="2800" b="1" dirty="0">
                <a:solidFill>
                  <a:schemeClr val="tx1"/>
                </a:solidFill>
              </a:rPr>
              <a:t>כ-5% משנתון הגיוס במגזר הבדואי מתנדבים לשירות צבאי מדי שנה</a:t>
            </a:r>
          </a:p>
        </p:txBody>
      </p:sp>
      <p:sp>
        <p:nvSpPr>
          <p:cNvPr id="3" name="מציין מיקום של מספר שקופית 2"/>
          <p:cNvSpPr>
            <a:spLocks noGrp="1"/>
          </p:cNvSpPr>
          <p:nvPr>
            <p:ph type="sldNum" sz="quarter" idx="12"/>
          </p:nvPr>
        </p:nvSpPr>
        <p:spPr>
          <a:prstGeom prst="rect">
            <a:avLst/>
          </a:prstGeom>
          <a:ln w="19050">
            <a:noFill/>
          </a:ln>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B887D3-9D3D-4040-B1B4-23DC070FC784}" type="slidenum">
              <a:rPr lang="en-US" smtClean="0"/>
              <a:pPr/>
              <a:t>22</a:t>
            </a:fld>
            <a:endParaRPr lang="en-US" dirty="0"/>
          </a:p>
        </p:txBody>
      </p:sp>
      <p:sp>
        <p:nvSpPr>
          <p:cNvPr id="9" name="כותרת 1"/>
          <p:cNvSpPr>
            <a:spLocks noGrp="1"/>
          </p:cNvSpPr>
          <p:nvPr>
            <p:ph type="title"/>
          </p:nvPr>
        </p:nvSpPr>
        <p:spPr/>
        <p:txBody>
          <a:bodyPr/>
          <a:lstStyle/>
          <a:p>
            <a:r>
              <a:rPr lang="he-IL" dirty="0">
                <a:latin typeface="Arial" panose="020B0604020202020204" pitchFamily="34" charset="0"/>
              </a:rPr>
              <a:t>בדואים בצה"ל</a:t>
            </a:r>
            <a:endParaRPr lang="he-IL" sz="1800" b="1" dirty="0">
              <a:latin typeface="Arial" panose="020B0604020202020204" pitchFamily="34" charset="0"/>
            </a:endParaRPr>
          </a:p>
        </p:txBody>
      </p:sp>
      <p:sp>
        <p:nvSpPr>
          <p:cNvPr id="12" name="מציין מיקום תוכן 3">
            <a:extLst>
              <a:ext uri="{FF2B5EF4-FFF2-40B4-BE49-F238E27FC236}">
                <a16:creationId xmlns="" xmlns:a16="http://schemas.microsoft.com/office/drawing/2014/main" id="{66EC1DF7-A703-47BA-B995-B89230DDB75D}"/>
              </a:ext>
            </a:extLst>
          </p:cNvPr>
          <p:cNvSpPr txBox="1">
            <a:spLocks/>
          </p:cNvSpPr>
          <p:nvPr/>
        </p:nvSpPr>
        <p:spPr>
          <a:xfrm>
            <a:off x="3657600" y="4302475"/>
            <a:ext cx="2819400" cy="1459576"/>
          </a:xfrm>
          <a:prstGeom prst="rect">
            <a:avLst/>
          </a:prstGeom>
          <a:solidFill>
            <a:schemeClr val="bg1">
              <a:alpha val="73000"/>
            </a:schemeClr>
          </a:solidFill>
          <a:effectLst>
            <a:softEdge rad="63500"/>
          </a:effectLst>
        </p:spPr>
        <p:txBody>
          <a:bodyPr vert="horz" lIns="91440" tIns="45720" rIns="91440" bIns="45720" rtlCol="0" anchor="ctr">
            <a:normAutofit lnSpcReduction="10000"/>
          </a:bodyPr>
          <a:lst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Font typeface="Wingdings 2" pitchFamily="18" charset="2"/>
              <a:buNone/>
            </a:pPr>
            <a:r>
              <a:rPr lang="he-IL" sz="4400" b="1" dirty="0">
                <a:solidFill>
                  <a:schemeClr val="tx1"/>
                </a:solidFill>
              </a:rPr>
              <a:t>300 </a:t>
            </a:r>
          </a:p>
          <a:p>
            <a:pPr marL="45720" indent="0" algn="ctr">
              <a:buFont typeface="Wingdings 2" pitchFamily="18" charset="2"/>
              <a:buNone/>
            </a:pPr>
            <a:r>
              <a:rPr lang="he-IL" sz="4400" b="1" dirty="0">
                <a:solidFill>
                  <a:schemeClr val="tx1"/>
                </a:solidFill>
              </a:rPr>
              <a:t>מתגייסים</a:t>
            </a:r>
          </a:p>
        </p:txBody>
      </p:sp>
    </p:spTree>
    <p:extLst>
      <p:ext uri="{BB962C8B-B14F-4D97-AF65-F5344CB8AC3E}">
        <p14:creationId xmlns:p14="http://schemas.microsoft.com/office/powerpoint/2010/main" val="1058841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 xmlns:a16="http://schemas.microsoft.com/office/drawing/2014/main" id="{70ED2B8E-1A27-48DB-8D33-6A5A649207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54" b="2040"/>
          <a:stretch/>
        </p:blipFill>
        <p:spPr bwMode="auto">
          <a:xfrm>
            <a:off x="20" y="1447800"/>
            <a:ext cx="9143980" cy="54102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9" name="כותרת 1"/>
          <p:cNvSpPr>
            <a:spLocks noGrp="1"/>
          </p:cNvSpPr>
          <p:nvPr>
            <p:ph type="title"/>
          </p:nvPr>
        </p:nvSpPr>
        <p:spPr/>
        <p:txBody>
          <a:bodyPr anchor="ctr">
            <a:normAutofit/>
          </a:bodyPr>
          <a:lstStyle/>
          <a:p>
            <a:r>
              <a:rPr lang="he-IL"/>
              <a:t>בדואים בצה"ל</a:t>
            </a:r>
            <a:endParaRPr lang="he-IL" b="1"/>
          </a:p>
        </p:txBody>
      </p:sp>
      <p:sp>
        <p:nvSpPr>
          <p:cNvPr id="3" name="מציין מיקום של מספר שקופית 2"/>
          <p:cNvSpPr>
            <a:spLocks noGrp="1"/>
          </p:cNvSpPr>
          <p:nvPr>
            <p:ph type="sldNum" sz="quarter" idx="4"/>
          </p:nvPr>
        </p:nvSpPr>
        <p:spPr/>
        <p:txBody>
          <a:bodyPr vert="horz" lIns="91440" tIns="45720" rIns="91440" bIns="45720" rtlCol="0" anchor="ctr">
            <a:normAutofit/>
          </a:bodyP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1B887D3-9D3D-4040-B1B4-23DC070FC784}" type="slidenum">
              <a:rPr lang="en-US" smtClean="0"/>
              <a:pPr>
                <a:spcAft>
                  <a:spcPts val="600"/>
                </a:spcAft>
              </a:pPr>
              <a:t>23</a:t>
            </a:fld>
            <a:endParaRPr lang="en-US"/>
          </a:p>
        </p:txBody>
      </p:sp>
      <p:sp>
        <p:nvSpPr>
          <p:cNvPr id="11" name="מציין מיקום תוכן 3">
            <a:extLst>
              <a:ext uri="{FF2B5EF4-FFF2-40B4-BE49-F238E27FC236}">
                <a16:creationId xmlns="" xmlns:a16="http://schemas.microsoft.com/office/drawing/2014/main" id="{AC30CC53-FEDC-40F9-BC8A-A01CE60B51C5}"/>
              </a:ext>
            </a:extLst>
          </p:cNvPr>
          <p:cNvSpPr>
            <a:spLocks noGrp="1"/>
          </p:cNvSpPr>
          <p:nvPr>
            <p:ph idx="1"/>
          </p:nvPr>
        </p:nvSpPr>
        <p:spPr>
          <a:xfrm>
            <a:off x="2868966" y="1625146"/>
            <a:ext cx="6198834" cy="685800"/>
          </a:xfrm>
        </p:spPr>
        <p:txBody>
          <a:bodyPr>
            <a:normAutofit/>
          </a:bodyPr>
          <a:lstStyle/>
          <a:p>
            <a:pPr marL="45720" indent="0">
              <a:buNone/>
            </a:pPr>
            <a:r>
              <a:rPr lang="he-IL" b="1" dirty="0">
                <a:solidFill>
                  <a:schemeClr val="tx2">
                    <a:lumMod val="75000"/>
                  </a:schemeClr>
                </a:solidFill>
              </a:rPr>
              <a:t>גיוס לצה"ל – יחידת הגששים</a:t>
            </a:r>
          </a:p>
        </p:txBody>
      </p:sp>
    </p:spTree>
    <p:extLst>
      <p:ext uri="{BB962C8B-B14F-4D97-AF65-F5344CB8AC3E}">
        <p14:creationId xmlns:p14="http://schemas.microsoft.com/office/powerpoint/2010/main" val="13300061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walking down a dirt road&#10;&#10;Description automatically generated">
            <a:extLst>
              <a:ext uri="{FF2B5EF4-FFF2-40B4-BE49-F238E27FC236}">
                <a16:creationId xmlns="" xmlns:a16="http://schemas.microsoft.com/office/drawing/2014/main" id="{94B069B3-0264-4640-988F-B9FAA77714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226" r="1" b="20687"/>
          <a:stretch/>
        </p:blipFill>
        <p:spPr bwMode="auto">
          <a:xfrm>
            <a:off x="0" y="1344304"/>
            <a:ext cx="9144000" cy="5513696"/>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12" name="מציין מיקום תוכן 3">
            <a:extLst>
              <a:ext uri="{FF2B5EF4-FFF2-40B4-BE49-F238E27FC236}">
                <a16:creationId xmlns="" xmlns:a16="http://schemas.microsoft.com/office/drawing/2014/main" id="{7118A950-1158-474D-A6A6-CC0E5D991541}"/>
              </a:ext>
            </a:extLst>
          </p:cNvPr>
          <p:cNvSpPr>
            <a:spLocks noGrp="1"/>
          </p:cNvSpPr>
          <p:nvPr>
            <p:ph idx="1"/>
          </p:nvPr>
        </p:nvSpPr>
        <p:spPr>
          <a:xfrm>
            <a:off x="2335566" y="1625146"/>
            <a:ext cx="6579834" cy="685800"/>
          </a:xfrm>
          <a:solidFill>
            <a:schemeClr val="accent1">
              <a:lumMod val="75000"/>
              <a:alpha val="59000"/>
            </a:schemeClr>
          </a:solidFill>
        </p:spPr>
        <p:txBody>
          <a:bodyPr>
            <a:normAutofit/>
          </a:bodyPr>
          <a:lstStyle/>
          <a:p>
            <a:pPr marL="45720" indent="0" algn="ctr">
              <a:buNone/>
            </a:pPr>
            <a:r>
              <a:rPr lang="he-IL" sz="3200" b="1" dirty="0"/>
              <a:t>גיוס לצה"ל – </a:t>
            </a:r>
            <a:r>
              <a:rPr lang="he-IL" sz="3200" b="1" dirty="0" err="1"/>
              <a:t>גדס"ר</a:t>
            </a:r>
            <a:r>
              <a:rPr lang="he-IL" sz="3200" b="1" dirty="0"/>
              <a:t> בדואי</a:t>
            </a:r>
          </a:p>
        </p:txBody>
      </p:sp>
      <p:sp>
        <p:nvSpPr>
          <p:cNvPr id="3" name="מציין מיקום של מספר שקופית 2"/>
          <p:cNvSpPr>
            <a:spLocks noGrp="1"/>
          </p:cNvSpPr>
          <p:nvPr>
            <p:ph type="sldNum" sz="quarter" idx="12"/>
          </p:nvPr>
        </p:nvSpPr>
        <p:spPr/>
        <p:txBody>
          <a:bodyPr vert="horz" lIns="91440" tIns="45720" rIns="91440" bIns="45720" rtlCol="0" anchor="ctr">
            <a:normAutofit/>
          </a:bodyP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1B887D3-9D3D-4040-B1B4-23DC070FC784}" type="slidenum">
              <a:rPr lang="en-US" smtClean="0"/>
              <a:pPr>
                <a:spcAft>
                  <a:spcPts val="600"/>
                </a:spcAft>
              </a:pPr>
              <a:t>24</a:t>
            </a:fld>
            <a:endParaRPr lang="en-US"/>
          </a:p>
        </p:txBody>
      </p:sp>
      <p:sp>
        <p:nvSpPr>
          <p:cNvPr id="9" name="כותרת 1"/>
          <p:cNvSpPr>
            <a:spLocks noGrp="1"/>
          </p:cNvSpPr>
          <p:nvPr>
            <p:ph type="title"/>
          </p:nvPr>
        </p:nvSpPr>
        <p:spPr/>
        <p:txBody>
          <a:bodyPr anchor="ctr">
            <a:normAutofit/>
          </a:bodyPr>
          <a:lstStyle/>
          <a:p>
            <a:r>
              <a:rPr lang="he-IL"/>
              <a:t>בדואים בצה"ל</a:t>
            </a:r>
            <a:endParaRPr lang="he-IL" b="1"/>
          </a:p>
        </p:txBody>
      </p:sp>
    </p:spTree>
    <p:extLst>
      <p:ext uri="{BB962C8B-B14F-4D97-AF65-F5344CB8AC3E}">
        <p14:creationId xmlns:p14="http://schemas.microsoft.com/office/powerpoint/2010/main" val="4101186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9FB3B305-F2AA-49E3-A2CB-10CCECDA78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073" b="3256"/>
          <a:stretch/>
        </p:blipFill>
        <p:spPr bwMode="auto">
          <a:xfrm>
            <a:off x="0" y="1447800"/>
            <a:ext cx="91440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מציין מיקום תוכן 3">
            <a:extLst>
              <a:ext uri="{FF2B5EF4-FFF2-40B4-BE49-F238E27FC236}">
                <a16:creationId xmlns="" xmlns:a16="http://schemas.microsoft.com/office/drawing/2014/main" id="{30BCAA26-6ABE-4EDE-B957-B1556F242C90}"/>
              </a:ext>
            </a:extLst>
          </p:cNvPr>
          <p:cNvSpPr>
            <a:spLocks noGrp="1"/>
          </p:cNvSpPr>
          <p:nvPr>
            <p:ph idx="1"/>
          </p:nvPr>
        </p:nvSpPr>
        <p:spPr>
          <a:xfrm>
            <a:off x="2133600" y="2743200"/>
            <a:ext cx="5257800" cy="915917"/>
          </a:xfrm>
          <a:solidFill>
            <a:schemeClr val="tx2">
              <a:lumMod val="60000"/>
              <a:lumOff val="40000"/>
              <a:alpha val="73000"/>
            </a:schemeClr>
          </a:solidFill>
          <a:effectLst>
            <a:softEdge rad="63500"/>
          </a:effectLst>
        </p:spPr>
        <p:txBody>
          <a:bodyPr anchor="ctr">
            <a:normAutofit/>
          </a:bodyPr>
          <a:lstStyle/>
          <a:p>
            <a:pPr marL="45720" indent="0" algn="ctr">
              <a:buNone/>
            </a:pPr>
            <a:r>
              <a:rPr lang="he-IL" sz="3600" b="1" dirty="0">
                <a:solidFill>
                  <a:schemeClr val="bg1"/>
                </a:solidFill>
              </a:rPr>
              <a:t>כ-100 מתגייסים בשנה</a:t>
            </a:r>
          </a:p>
        </p:txBody>
      </p:sp>
      <p:sp>
        <p:nvSpPr>
          <p:cNvPr id="3" name="מציין מיקום של מספר שקופית 2"/>
          <p:cNvSpPr>
            <a:spLocks noGrp="1"/>
          </p:cNvSpPr>
          <p:nvPr>
            <p:ph type="sldNum" sz="quarter" idx="12"/>
          </p:nvPr>
        </p:nvSpPr>
        <p:spPr>
          <a:prstGeom prst="rect">
            <a:avLst/>
          </a:prstGeom>
          <a:ln w="19050">
            <a:noFill/>
          </a:ln>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B887D3-9D3D-4040-B1B4-23DC070FC784}" type="slidenum">
              <a:rPr lang="en-US" smtClean="0"/>
              <a:pPr/>
              <a:t>25</a:t>
            </a:fld>
            <a:endParaRPr lang="en-US" dirty="0"/>
          </a:p>
        </p:txBody>
      </p:sp>
      <p:sp>
        <p:nvSpPr>
          <p:cNvPr id="9" name="כותרת 1"/>
          <p:cNvSpPr>
            <a:spLocks noGrp="1"/>
          </p:cNvSpPr>
          <p:nvPr>
            <p:ph type="title"/>
          </p:nvPr>
        </p:nvSpPr>
        <p:spPr/>
        <p:txBody>
          <a:bodyPr/>
          <a:lstStyle/>
          <a:p>
            <a:r>
              <a:rPr lang="he-IL" dirty="0">
                <a:latin typeface="Arial" panose="020B0604020202020204" pitchFamily="34" charset="0"/>
              </a:rPr>
              <a:t>נוצרים בצה"ל</a:t>
            </a:r>
            <a:endParaRPr lang="he-IL" sz="1800" b="1" dirty="0">
              <a:latin typeface="Arial" panose="020B0604020202020204" pitchFamily="34" charset="0"/>
            </a:endParaRPr>
          </a:p>
        </p:txBody>
      </p:sp>
      <p:sp>
        <p:nvSpPr>
          <p:cNvPr id="12" name="מציין מיקום תוכן 3">
            <a:extLst>
              <a:ext uri="{FF2B5EF4-FFF2-40B4-BE49-F238E27FC236}">
                <a16:creationId xmlns="" xmlns:a16="http://schemas.microsoft.com/office/drawing/2014/main" id="{FAF28B0F-3874-4B81-84AE-D5EFFB57A6E7}"/>
              </a:ext>
            </a:extLst>
          </p:cNvPr>
          <p:cNvSpPr txBox="1">
            <a:spLocks/>
          </p:cNvSpPr>
          <p:nvPr/>
        </p:nvSpPr>
        <p:spPr>
          <a:xfrm>
            <a:off x="609600" y="3732283"/>
            <a:ext cx="8382000" cy="1525517"/>
          </a:xfrm>
          <a:prstGeom prst="rect">
            <a:avLst/>
          </a:prstGeom>
          <a:solidFill>
            <a:schemeClr val="tx2">
              <a:lumMod val="60000"/>
              <a:lumOff val="40000"/>
              <a:alpha val="73000"/>
            </a:schemeClr>
          </a:solidFill>
          <a:effectLst>
            <a:softEdge rad="63500"/>
          </a:effectLst>
        </p:spPr>
        <p:txBody>
          <a:bodyPr vert="horz" lIns="91440" tIns="45720" rIns="91440" bIns="45720" rtlCol="0" anchor="ctr">
            <a:normAutofit/>
          </a:bodyPr>
          <a:lst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Font typeface="Wingdings 2" pitchFamily="18" charset="2"/>
              <a:buNone/>
            </a:pPr>
            <a:r>
              <a:rPr lang="he-IL" sz="2800" b="1" dirty="0">
                <a:solidFill>
                  <a:schemeClr val="bg1"/>
                </a:solidFill>
              </a:rPr>
              <a:t>מתקיימים מאמצים גדולים של משרד הביטחון להעלאת אחוזי הגיוס</a:t>
            </a:r>
          </a:p>
        </p:txBody>
      </p:sp>
    </p:spTree>
    <p:extLst>
      <p:ext uri="{BB962C8B-B14F-4D97-AF65-F5344CB8AC3E}">
        <p14:creationId xmlns:p14="http://schemas.microsoft.com/office/powerpoint/2010/main" val="2890528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הסתה, איומים ודה-לגיטימציה: המאבק לגיוס העדה הנוצרית">
            <a:extLst>
              <a:ext uri="{FF2B5EF4-FFF2-40B4-BE49-F238E27FC236}">
                <a16:creationId xmlns="" xmlns:a16="http://schemas.microsoft.com/office/drawing/2014/main" id="{248EE900-B427-43AA-8BDD-ECDF0E1C4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9144000" cy="5334000"/>
          </a:xfrm>
          <a:prstGeom prst="rect">
            <a:avLst/>
          </a:prstGeom>
          <a:noFill/>
          <a:extLst>
            <a:ext uri="{909E8E84-426E-40DD-AFC4-6F175D3DCCD1}">
              <a14:hiddenFill xmlns:a14="http://schemas.microsoft.com/office/drawing/2010/main">
                <a:solidFill>
                  <a:srgbClr val="FFFFFF"/>
                </a:solidFill>
              </a14:hiddenFill>
            </a:ext>
          </a:extLst>
        </p:spPr>
      </p:pic>
      <p:sp>
        <p:nvSpPr>
          <p:cNvPr id="3" name="מציין מיקום של מספר שקופית 2"/>
          <p:cNvSpPr>
            <a:spLocks noGrp="1"/>
          </p:cNvSpPr>
          <p:nvPr>
            <p:ph type="sldNum" sz="quarter" idx="12"/>
          </p:nvPr>
        </p:nvSpPr>
        <p:spPr>
          <a:prstGeom prst="rect">
            <a:avLst/>
          </a:prstGeom>
          <a:ln w="19050">
            <a:noFill/>
          </a:ln>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B887D3-9D3D-4040-B1B4-23DC070FC784}" type="slidenum">
              <a:rPr lang="en-US" smtClean="0"/>
              <a:pPr/>
              <a:t>26</a:t>
            </a:fld>
            <a:endParaRPr lang="en-US" dirty="0"/>
          </a:p>
        </p:txBody>
      </p:sp>
      <p:sp>
        <p:nvSpPr>
          <p:cNvPr id="9" name="כותרת 1"/>
          <p:cNvSpPr>
            <a:spLocks noGrp="1"/>
          </p:cNvSpPr>
          <p:nvPr>
            <p:ph type="title"/>
          </p:nvPr>
        </p:nvSpPr>
        <p:spPr/>
        <p:txBody>
          <a:bodyPr/>
          <a:lstStyle/>
          <a:p>
            <a:r>
              <a:rPr lang="he-IL" dirty="0">
                <a:latin typeface="Arial" panose="020B0604020202020204" pitchFamily="34" charset="0"/>
              </a:rPr>
              <a:t>נוצרים בצה"ל</a:t>
            </a:r>
            <a:endParaRPr lang="he-IL" sz="1800" b="1" dirty="0">
              <a:latin typeface="Arial" panose="020B0604020202020204" pitchFamily="34" charset="0"/>
            </a:endParaRPr>
          </a:p>
        </p:txBody>
      </p:sp>
      <p:sp>
        <p:nvSpPr>
          <p:cNvPr id="12" name="מציין מיקום תוכן 3">
            <a:extLst>
              <a:ext uri="{FF2B5EF4-FFF2-40B4-BE49-F238E27FC236}">
                <a16:creationId xmlns="" xmlns:a16="http://schemas.microsoft.com/office/drawing/2014/main" id="{FAF28B0F-3874-4B81-84AE-D5EFFB57A6E7}"/>
              </a:ext>
            </a:extLst>
          </p:cNvPr>
          <p:cNvSpPr txBox="1">
            <a:spLocks/>
          </p:cNvSpPr>
          <p:nvPr/>
        </p:nvSpPr>
        <p:spPr>
          <a:xfrm>
            <a:off x="2971800" y="5408683"/>
            <a:ext cx="6248400" cy="1525517"/>
          </a:xfrm>
          <a:prstGeom prst="rect">
            <a:avLst/>
          </a:prstGeom>
          <a:solidFill>
            <a:schemeClr val="tx2">
              <a:lumMod val="60000"/>
              <a:lumOff val="40000"/>
              <a:alpha val="85000"/>
            </a:schemeClr>
          </a:solidFill>
          <a:effectLst>
            <a:softEdge rad="63500"/>
          </a:effectLst>
        </p:spPr>
        <p:txBody>
          <a:bodyPr vert="horz" lIns="91440" tIns="45720" rIns="91440" bIns="45720" rtlCol="0" anchor="ctr">
            <a:normAutofit/>
          </a:bodyPr>
          <a:lst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Font typeface="Wingdings 2" pitchFamily="18" charset="2"/>
              <a:buNone/>
            </a:pPr>
            <a:r>
              <a:rPr lang="he-IL" sz="2800" b="1" dirty="0">
                <a:solidFill>
                  <a:schemeClr val="bg1"/>
                </a:solidFill>
              </a:rPr>
              <a:t>הסתה איומה ודה-לגיטימציה:</a:t>
            </a:r>
          </a:p>
          <a:p>
            <a:pPr marL="45720" indent="0" algn="ctr">
              <a:buFont typeface="Wingdings 2" pitchFamily="18" charset="2"/>
              <a:buNone/>
            </a:pPr>
            <a:r>
              <a:rPr lang="he-IL" sz="2800" b="1" dirty="0">
                <a:solidFill>
                  <a:schemeClr val="bg1"/>
                </a:solidFill>
              </a:rPr>
              <a:t>המאבק לגיוס העדה </a:t>
            </a:r>
            <a:r>
              <a:rPr lang="he-IL" sz="2800" b="1" dirty="0" smtClean="0">
                <a:solidFill>
                  <a:schemeClr val="bg1"/>
                </a:solidFill>
              </a:rPr>
              <a:t>הנוצרית</a:t>
            </a:r>
            <a:endParaRPr lang="he-IL" sz="2800" b="1" dirty="0">
              <a:solidFill>
                <a:schemeClr val="bg1"/>
              </a:solidFill>
            </a:endParaRPr>
          </a:p>
        </p:txBody>
      </p:sp>
    </p:spTree>
    <p:extLst>
      <p:ext uri="{BB962C8B-B14F-4D97-AF65-F5344CB8AC3E}">
        <p14:creationId xmlns:p14="http://schemas.microsoft.com/office/powerpoint/2010/main" val="1274107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מציין מיקום של מספר שקופית 2"/>
          <p:cNvSpPr>
            <a:spLocks noGrp="1"/>
          </p:cNvSpPr>
          <p:nvPr>
            <p:ph type="sldNum" sz="quarter" idx="12"/>
          </p:nvPr>
        </p:nvSpPr>
        <p:spPr>
          <a:prstGeom prst="rect">
            <a:avLst/>
          </a:prstGeom>
          <a:ln w="19050">
            <a:noFill/>
          </a:ln>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B887D3-9D3D-4040-B1B4-23DC070FC784}" type="slidenum">
              <a:rPr lang="en-US" smtClean="0"/>
              <a:pPr/>
              <a:t>27</a:t>
            </a:fld>
            <a:endParaRPr lang="en-US" dirty="0"/>
          </a:p>
        </p:txBody>
      </p:sp>
      <p:sp>
        <p:nvSpPr>
          <p:cNvPr id="9" name="כותרת 1"/>
          <p:cNvSpPr>
            <a:spLocks noGrp="1"/>
          </p:cNvSpPr>
          <p:nvPr>
            <p:ph type="title"/>
          </p:nvPr>
        </p:nvSpPr>
        <p:spPr/>
        <p:txBody>
          <a:bodyPr/>
          <a:lstStyle/>
          <a:p>
            <a:r>
              <a:rPr lang="he-IL" dirty="0">
                <a:solidFill>
                  <a:srgbClr val="FF0000"/>
                </a:solidFill>
                <a:latin typeface="Arial" panose="020B0604020202020204" pitchFamily="34" charset="0"/>
              </a:rPr>
              <a:t>תורתו אומנותו - מוסתר</a:t>
            </a:r>
            <a:endParaRPr lang="he-IL" sz="1800" b="1" dirty="0">
              <a:solidFill>
                <a:srgbClr val="FF0000"/>
              </a:solidFill>
              <a:latin typeface="Arial" panose="020B0604020202020204" pitchFamily="34" charset="0"/>
            </a:endParaRPr>
          </a:p>
        </p:txBody>
      </p:sp>
      <p:sp>
        <p:nvSpPr>
          <p:cNvPr id="12" name="מציין מיקום תוכן 3">
            <a:extLst>
              <a:ext uri="{FF2B5EF4-FFF2-40B4-BE49-F238E27FC236}">
                <a16:creationId xmlns="" xmlns:a16="http://schemas.microsoft.com/office/drawing/2014/main" id="{FAF28B0F-3874-4B81-84AE-D5EFFB57A6E7}"/>
              </a:ext>
            </a:extLst>
          </p:cNvPr>
          <p:cNvSpPr txBox="1">
            <a:spLocks/>
          </p:cNvSpPr>
          <p:nvPr/>
        </p:nvSpPr>
        <p:spPr>
          <a:xfrm>
            <a:off x="0" y="1447801"/>
            <a:ext cx="9220200" cy="5486400"/>
          </a:xfrm>
          <a:prstGeom prst="rect">
            <a:avLst/>
          </a:prstGeom>
          <a:solidFill>
            <a:schemeClr val="accent1">
              <a:lumMod val="40000"/>
              <a:lumOff val="60000"/>
              <a:alpha val="85000"/>
            </a:schemeClr>
          </a:solidFill>
          <a:effectLst>
            <a:softEdge rad="63500"/>
          </a:effectLst>
        </p:spPr>
        <p:txBody>
          <a:bodyPr vert="horz" lIns="91440" tIns="45720" rIns="91440" bIns="45720" rtlCol="0" anchor="ctr">
            <a:normAutofit fontScale="85000" lnSpcReduction="20000"/>
          </a:bodyPr>
          <a:lst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buFont typeface="Arial" panose="020B0604020202020204" pitchFamily="34" charset="0"/>
              <a:buChar char="•"/>
            </a:pPr>
            <a:r>
              <a:rPr lang="he-IL" sz="2800" dirty="0">
                <a:solidFill>
                  <a:schemeClr val="tx1"/>
                </a:solidFill>
              </a:rPr>
              <a:t>פטור בחורי הישיבות ניתן עוד לפני קום המדינה – על אף המצב הבטיחוני הקשה של יהודי ארץ ישראל וירושלים</a:t>
            </a:r>
          </a:p>
          <a:p>
            <a:pPr>
              <a:buFont typeface="Arial" panose="020B0604020202020204" pitchFamily="34" charset="0"/>
              <a:buChar char="•"/>
            </a:pPr>
            <a:r>
              <a:rPr lang="he-IL" sz="2800" b="1" dirty="0">
                <a:solidFill>
                  <a:schemeClr val="tx1"/>
                </a:solidFill>
              </a:rPr>
              <a:t>הסדר</a:t>
            </a:r>
            <a:r>
              <a:rPr lang="he-IL" sz="2800" dirty="0">
                <a:solidFill>
                  <a:schemeClr val="tx1"/>
                </a:solidFill>
              </a:rPr>
              <a:t> </a:t>
            </a:r>
            <a:r>
              <a:rPr lang="he-IL" sz="2800" b="1" dirty="0">
                <a:solidFill>
                  <a:schemeClr val="tx1"/>
                </a:solidFill>
              </a:rPr>
              <a:t>בן גוריון</a:t>
            </a:r>
            <a:r>
              <a:rPr lang="he-IL" sz="2800" dirty="0">
                <a:solidFill>
                  <a:schemeClr val="tx1"/>
                </a:solidFill>
              </a:rPr>
              <a:t> – תורתו אומנותו – בשנת 1948 נכללו בהסדר כ400 בחורי ישיבה (כ-0.07% מהתושבים), בינואר 1951 כתב בן גוריון למנהל משרד הביטחון ולרמטכ"ל -  "על יסוד סעיף 12 בחוק שירות בטחון, שחררתי בחורי הישיבה משירות סדיר. שחרור זה חל רק על בחורי הישיבה העוסקים בפועל בלימוד תורה בישיבות, וכל עוד הם עוסקים בלימוד תורה בישיבות"</a:t>
            </a:r>
          </a:p>
          <a:p>
            <a:pPr>
              <a:buFont typeface="Arial" panose="020B0604020202020204" pitchFamily="34" charset="0"/>
              <a:buChar char="•"/>
            </a:pPr>
            <a:r>
              <a:rPr lang="he-IL" sz="2800" b="1" dirty="0">
                <a:solidFill>
                  <a:schemeClr val="tx1"/>
                </a:solidFill>
              </a:rPr>
              <a:t>בשנת 1968, הוחלט להגביל הצטרפות ישיבות חדשות להסדר </a:t>
            </a:r>
            <a:r>
              <a:rPr lang="he-IL" sz="2800" dirty="0">
                <a:solidFill>
                  <a:schemeClr val="tx1"/>
                </a:solidFill>
              </a:rPr>
              <a:t>– המכסה בשנת 1975 – כ800 בחורי ישיבה</a:t>
            </a:r>
          </a:p>
          <a:p>
            <a:pPr>
              <a:buFont typeface="Arial" panose="020B0604020202020204" pitchFamily="34" charset="0"/>
              <a:buChar char="•"/>
            </a:pPr>
            <a:r>
              <a:rPr lang="he-IL" sz="2800" b="1" dirty="0">
                <a:solidFill>
                  <a:schemeClr val="tx1"/>
                </a:solidFill>
              </a:rPr>
              <a:t>הסדר בגין 1977</a:t>
            </a:r>
            <a:r>
              <a:rPr lang="he-IL" sz="2800" dirty="0">
                <a:solidFill>
                  <a:schemeClr val="tx1"/>
                </a:solidFill>
              </a:rPr>
              <a:t> – הוסרה המכסה באופן רשמי למצטרפים להסדר "תורתו אומנותו" </a:t>
            </a:r>
          </a:p>
          <a:p>
            <a:pPr>
              <a:buFont typeface="Arial" panose="020B0604020202020204" pitchFamily="34" charset="0"/>
              <a:buChar char="•"/>
            </a:pPr>
            <a:r>
              <a:rPr lang="he-IL" sz="2800" dirty="0">
                <a:solidFill>
                  <a:schemeClr val="tx1"/>
                </a:solidFill>
              </a:rPr>
              <a:t>תורתו אומנותו – מונח המתאר אדם שלימוד תורה הוא עיסוקו העיקרי ובכך מקבל מעמד מיוחד בהלכה, צעירים שעיסוקים היחידי הוא לימוד בישיבה מקבלים דחייה של חובת השירות בצה"ל עד סיום לימודיהם</a:t>
            </a:r>
          </a:p>
        </p:txBody>
      </p:sp>
    </p:spTree>
    <p:extLst>
      <p:ext uri="{BB962C8B-B14F-4D97-AF65-F5344CB8AC3E}">
        <p14:creationId xmlns:p14="http://schemas.microsoft.com/office/powerpoint/2010/main" val="2335953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F0861D38-6C7B-4298-857A-589FED2367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83" b="-2"/>
          <a:stretch/>
        </p:blipFill>
        <p:spPr bwMode="auto">
          <a:xfrm>
            <a:off x="20" y="1447800"/>
            <a:ext cx="9143980" cy="5410200"/>
          </a:xfrm>
          <a:prstGeom prst="rect">
            <a:avLst/>
          </a:prstGeom>
          <a:solidFill>
            <a:srgbClr val="FFFFFF"/>
          </a:solidFill>
          <a:extLst/>
        </p:spPr>
      </p:pic>
      <p:sp>
        <p:nvSpPr>
          <p:cNvPr id="3" name="כותרת 2"/>
          <p:cNvSpPr>
            <a:spLocks noGrp="1"/>
          </p:cNvSpPr>
          <p:nvPr>
            <p:ph type="title"/>
          </p:nvPr>
        </p:nvSpPr>
        <p:spPr/>
        <p:txBody>
          <a:bodyPr vert="horz" lIns="91440" tIns="45720" rIns="91440" bIns="45720" rtlCol="0" anchor="ctr">
            <a:normAutofit/>
          </a:bodyPr>
          <a:lstStyle/>
          <a:p>
            <a:r>
              <a:rPr lang="he-IL" dirty="0"/>
              <a:t>גיוס חרדים</a:t>
            </a:r>
          </a:p>
        </p:txBody>
      </p:sp>
      <p:sp>
        <p:nvSpPr>
          <p:cNvPr id="4" name="מציין מיקום של מספר שקופית 3"/>
          <p:cNvSpPr>
            <a:spLocks noGrp="1"/>
          </p:cNvSpPr>
          <p:nvPr>
            <p:ph type="sldNum" sz="quarter" idx="4"/>
          </p:nvPr>
        </p:nvSpPr>
        <p:spPr/>
        <p:txBody>
          <a:bodyPr vert="horz" lIns="91440" tIns="45720" rIns="91440" bIns="45720" rtlCol="0" anchor="ctr">
            <a:normAutofit/>
          </a:bodyPr>
          <a:lstStyle/>
          <a:p>
            <a:pPr>
              <a:spcAft>
                <a:spcPts val="600"/>
              </a:spcAft>
            </a:pPr>
            <a:fld id="{D1B887D3-9D3D-4040-B1B4-23DC070FC784}" type="slidenum">
              <a:rPr lang="en-US" smtClean="0"/>
              <a:pPr>
                <a:spcAft>
                  <a:spcPts val="600"/>
                </a:spcAft>
              </a:pPr>
              <a:t>28</a:t>
            </a:fld>
            <a:endParaRPr lang="en-US" dirty="0"/>
          </a:p>
        </p:txBody>
      </p:sp>
      <p:sp>
        <p:nvSpPr>
          <p:cNvPr id="7" name="Rectangle 6">
            <a:extLst>
              <a:ext uri="{FF2B5EF4-FFF2-40B4-BE49-F238E27FC236}">
                <a16:creationId xmlns="" xmlns:a16="http://schemas.microsoft.com/office/drawing/2014/main" id="{ED95087D-170D-44E0-8262-6D0D8DC2D82F}"/>
              </a:ext>
            </a:extLst>
          </p:cNvPr>
          <p:cNvSpPr/>
          <p:nvPr/>
        </p:nvSpPr>
        <p:spPr>
          <a:xfrm>
            <a:off x="0" y="1447800"/>
            <a:ext cx="9139306" cy="5486400"/>
          </a:xfrm>
          <a:prstGeom prst="rect">
            <a:avLst/>
          </a:prstGeom>
          <a:solidFill>
            <a:schemeClr val="bg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aphicFrame>
        <p:nvGraphicFramePr>
          <p:cNvPr id="8" name="Chart 7">
            <a:extLst>
              <a:ext uri="{FF2B5EF4-FFF2-40B4-BE49-F238E27FC236}">
                <a16:creationId xmlns="" xmlns:a16="http://schemas.microsoft.com/office/drawing/2014/main" id="{1382490B-B6CA-4D8B-9C05-68160A3DB709}"/>
              </a:ext>
            </a:extLst>
          </p:cNvPr>
          <p:cNvGraphicFramePr/>
          <p:nvPr>
            <p:extLst>
              <p:ext uri="{D42A27DB-BD31-4B8C-83A1-F6EECF244321}">
                <p14:modId xmlns:p14="http://schemas.microsoft.com/office/powerpoint/2010/main" val="2939857804"/>
              </p:ext>
            </p:extLst>
          </p:nvPr>
        </p:nvGraphicFramePr>
        <p:xfrm>
          <a:off x="-76200" y="1447800"/>
          <a:ext cx="9134612" cy="5410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375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vert="horz" lIns="91440" tIns="45720" rIns="91440" bIns="45720" rtlCol="0" anchor="ctr">
            <a:normAutofit/>
          </a:bodyPr>
          <a:lstStyle/>
          <a:p>
            <a:r>
              <a:rPr lang="he-IL" dirty="0"/>
              <a:t>גיוס חרדים</a:t>
            </a:r>
          </a:p>
        </p:txBody>
      </p:sp>
      <p:sp>
        <p:nvSpPr>
          <p:cNvPr id="4" name="מציין מיקום של מספר שקופית 3"/>
          <p:cNvSpPr>
            <a:spLocks noGrp="1"/>
          </p:cNvSpPr>
          <p:nvPr>
            <p:ph type="sldNum" sz="quarter" idx="4"/>
          </p:nvPr>
        </p:nvSpPr>
        <p:spPr/>
        <p:txBody>
          <a:bodyPr vert="horz" lIns="91440" tIns="45720" rIns="91440" bIns="45720" rtlCol="0" anchor="ctr">
            <a:normAutofit/>
          </a:bodyPr>
          <a:lstStyle/>
          <a:p>
            <a:pPr>
              <a:spcAft>
                <a:spcPts val="600"/>
              </a:spcAft>
            </a:pPr>
            <a:fld id="{D1B887D3-9D3D-4040-B1B4-23DC070FC784}" type="slidenum">
              <a:rPr lang="en-US" smtClean="0"/>
              <a:pPr>
                <a:spcAft>
                  <a:spcPts val="600"/>
                </a:spcAft>
              </a:pPr>
              <a:t>29</a:t>
            </a:fld>
            <a:endParaRPr lang="en-US" dirty="0"/>
          </a:p>
        </p:txBody>
      </p:sp>
      <p:pic>
        <p:nvPicPr>
          <p:cNvPr id="4098" name="Picture 2" descr="צה&quot;ל והחרדים - תמונת מצב - המכון הישראלי לדמוקרטיה">
            <a:extLst>
              <a:ext uri="{FF2B5EF4-FFF2-40B4-BE49-F238E27FC236}">
                <a16:creationId xmlns="" xmlns:a16="http://schemas.microsoft.com/office/drawing/2014/main" id="{7EFE4394-46B2-4992-A5D4-D43314AEA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447800"/>
            <a:ext cx="9115425" cy="5410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7C902F30-90A4-465E-AB60-2A983C937736}"/>
              </a:ext>
            </a:extLst>
          </p:cNvPr>
          <p:cNvSpPr/>
          <p:nvPr/>
        </p:nvSpPr>
        <p:spPr>
          <a:xfrm>
            <a:off x="4694" y="1371600"/>
            <a:ext cx="9139306" cy="5486400"/>
          </a:xfrm>
          <a:prstGeom prst="rect">
            <a:avLst/>
          </a:prstGeom>
          <a:solidFill>
            <a:schemeClr val="bg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מציין מיקום תוכן 3">
            <a:extLst>
              <a:ext uri="{FF2B5EF4-FFF2-40B4-BE49-F238E27FC236}">
                <a16:creationId xmlns="" xmlns:a16="http://schemas.microsoft.com/office/drawing/2014/main" id="{9329FDDC-AD19-43A3-98DA-CB136C92365C}"/>
              </a:ext>
            </a:extLst>
          </p:cNvPr>
          <p:cNvSpPr txBox="1">
            <a:spLocks/>
          </p:cNvSpPr>
          <p:nvPr/>
        </p:nvSpPr>
        <p:spPr>
          <a:xfrm>
            <a:off x="7185877" y="2239585"/>
            <a:ext cx="1676400" cy="758027"/>
          </a:xfrm>
          <a:prstGeom prst="rect">
            <a:avLst/>
          </a:prstGeom>
          <a:solidFill>
            <a:schemeClr val="bg2">
              <a:lumMod val="25000"/>
              <a:alpha val="73000"/>
            </a:schemeClr>
          </a:solidFill>
          <a:effectLst>
            <a:softEdge rad="50800"/>
          </a:effectLst>
        </p:spPr>
        <p:txBody>
          <a:bodyPr vert="horz" lIns="91440" tIns="45720" rIns="91440" bIns="45720" rtlCol="0" anchor="ctr">
            <a:normAutofit/>
          </a:bodyPr>
          <a:lst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Font typeface="Wingdings 2" pitchFamily="18" charset="2"/>
              <a:buNone/>
            </a:pPr>
            <a:r>
              <a:rPr lang="he-IL" sz="2800" b="1" dirty="0">
                <a:solidFill>
                  <a:schemeClr val="bg1"/>
                </a:solidFill>
              </a:rPr>
              <a:t>1998</a:t>
            </a:r>
          </a:p>
        </p:txBody>
      </p:sp>
      <p:sp>
        <p:nvSpPr>
          <p:cNvPr id="11" name="מציין מיקום תוכן 3">
            <a:extLst>
              <a:ext uri="{FF2B5EF4-FFF2-40B4-BE49-F238E27FC236}">
                <a16:creationId xmlns="" xmlns:a16="http://schemas.microsoft.com/office/drawing/2014/main" id="{EC8ABDCF-632A-4939-B5C0-B1FCEAC4B507}"/>
              </a:ext>
            </a:extLst>
          </p:cNvPr>
          <p:cNvSpPr txBox="1">
            <a:spLocks/>
          </p:cNvSpPr>
          <p:nvPr/>
        </p:nvSpPr>
        <p:spPr>
          <a:xfrm>
            <a:off x="281723" y="2825100"/>
            <a:ext cx="7460631" cy="1198873"/>
          </a:xfrm>
          <a:prstGeom prst="rect">
            <a:avLst/>
          </a:prstGeom>
          <a:solidFill>
            <a:schemeClr val="bg2">
              <a:lumMod val="25000"/>
              <a:alpha val="73000"/>
            </a:schemeClr>
          </a:solidFill>
          <a:effectLst>
            <a:softEdge rad="50800"/>
          </a:effectLst>
        </p:spPr>
        <p:txBody>
          <a:bodyPr vert="horz" lIns="91440" tIns="45720" rIns="91440" bIns="45720" rtlCol="0" anchor="ctr">
            <a:normAutofit fontScale="92500" lnSpcReduction="10000"/>
          </a:bodyPr>
          <a:lst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Font typeface="Wingdings 2" pitchFamily="18" charset="2"/>
              <a:buNone/>
            </a:pPr>
            <a:r>
              <a:rPr lang="he-IL" sz="2800" b="1" dirty="0">
                <a:solidFill>
                  <a:schemeClr val="bg1"/>
                </a:solidFill>
              </a:rPr>
              <a:t>בית המשפט העליון קבע כי מספרם ההולך וגדל של דוחי השירות מחייב את הסדרת דחיית השירות בחקיקה ראשית</a:t>
            </a:r>
          </a:p>
        </p:txBody>
      </p:sp>
      <p:sp>
        <p:nvSpPr>
          <p:cNvPr id="12" name="מציין מיקום תוכן 3">
            <a:extLst>
              <a:ext uri="{FF2B5EF4-FFF2-40B4-BE49-F238E27FC236}">
                <a16:creationId xmlns="" xmlns:a16="http://schemas.microsoft.com/office/drawing/2014/main" id="{9AD933C6-38E4-4AE6-A631-2FAA24E49905}"/>
              </a:ext>
            </a:extLst>
          </p:cNvPr>
          <p:cNvSpPr txBox="1">
            <a:spLocks/>
          </p:cNvSpPr>
          <p:nvPr/>
        </p:nvSpPr>
        <p:spPr>
          <a:xfrm>
            <a:off x="381000" y="4804573"/>
            <a:ext cx="1676400" cy="758027"/>
          </a:xfrm>
          <a:prstGeom prst="rect">
            <a:avLst/>
          </a:prstGeom>
          <a:solidFill>
            <a:schemeClr val="bg2">
              <a:lumMod val="25000"/>
              <a:alpha val="73000"/>
            </a:schemeClr>
          </a:solidFill>
          <a:effectLst>
            <a:softEdge rad="50800"/>
          </a:effectLst>
        </p:spPr>
        <p:txBody>
          <a:bodyPr vert="horz" lIns="91440" tIns="45720" rIns="91440" bIns="45720" rtlCol="0" anchor="ctr">
            <a:normAutofit/>
          </a:bodyPr>
          <a:lst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Font typeface="Wingdings 2" pitchFamily="18" charset="2"/>
              <a:buNone/>
            </a:pPr>
            <a:r>
              <a:rPr lang="he-IL" sz="2800" b="1" dirty="0">
                <a:solidFill>
                  <a:schemeClr val="bg1"/>
                </a:solidFill>
              </a:rPr>
              <a:t>2002</a:t>
            </a:r>
          </a:p>
        </p:txBody>
      </p:sp>
      <p:sp>
        <p:nvSpPr>
          <p:cNvPr id="13" name="מציין מיקום תוכן 3">
            <a:extLst>
              <a:ext uri="{FF2B5EF4-FFF2-40B4-BE49-F238E27FC236}">
                <a16:creationId xmlns="" xmlns:a16="http://schemas.microsoft.com/office/drawing/2014/main" id="{6AC6DCFB-C91F-45DA-831B-2069FC7B6EBF}"/>
              </a:ext>
            </a:extLst>
          </p:cNvPr>
          <p:cNvSpPr txBox="1">
            <a:spLocks/>
          </p:cNvSpPr>
          <p:nvPr/>
        </p:nvSpPr>
        <p:spPr>
          <a:xfrm>
            <a:off x="1530969" y="5257800"/>
            <a:ext cx="7460631" cy="1198873"/>
          </a:xfrm>
          <a:prstGeom prst="rect">
            <a:avLst/>
          </a:prstGeom>
          <a:solidFill>
            <a:schemeClr val="bg2">
              <a:lumMod val="25000"/>
              <a:alpha val="73000"/>
            </a:schemeClr>
          </a:solidFill>
          <a:effectLst>
            <a:softEdge rad="50800"/>
          </a:effectLst>
        </p:spPr>
        <p:txBody>
          <a:bodyPr vert="horz" lIns="91440" tIns="45720" rIns="91440" bIns="45720" rtlCol="0" anchor="ctr">
            <a:normAutofit/>
          </a:bodyPr>
          <a:lst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Font typeface="Wingdings 2" pitchFamily="18" charset="2"/>
              <a:buNone/>
            </a:pPr>
            <a:r>
              <a:rPr lang="he-IL" sz="2800" b="1" dirty="0">
                <a:solidFill>
                  <a:schemeClr val="bg1"/>
                </a:solidFill>
              </a:rPr>
              <a:t>לראשונה, עוגנה בחקיקה דחיית שירות לתלמידי ישיבות שתורתם אומנותם</a:t>
            </a:r>
          </a:p>
        </p:txBody>
      </p:sp>
    </p:spTree>
    <p:extLst>
      <p:ext uri="{BB962C8B-B14F-4D97-AF65-F5344CB8AC3E}">
        <p14:creationId xmlns:p14="http://schemas.microsoft.com/office/powerpoint/2010/main" val="3281714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a:xfrm>
            <a:off x="2667000" y="223070"/>
            <a:ext cx="6282904" cy="1054394"/>
          </a:xfrm>
        </p:spPr>
        <p:txBody>
          <a:bodyPr/>
          <a:lstStyle/>
          <a:p>
            <a:r>
              <a:rPr lang="he-IL" dirty="0"/>
              <a:t>על מה נדבר היום?</a:t>
            </a:r>
          </a:p>
        </p:txBody>
      </p:sp>
      <p:sp>
        <p:nvSpPr>
          <p:cNvPr id="21" name="צורה חופשית: צורה 12">
            <a:extLst>
              <a:ext uri="{FF2B5EF4-FFF2-40B4-BE49-F238E27FC236}">
                <a16:creationId xmlns="" xmlns:a16="http://schemas.microsoft.com/office/drawing/2014/main" id="{D066821A-E424-43EF-8D31-E9DE576D2CDE}"/>
              </a:ext>
            </a:extLst>
          </p:cNvPr>
          <p:cNvSpPr/>
          <p:nvPr/>
        </p:nvSpPr>
        <p:spPr>
          <a:xfrm>
            <a:off x="711200" y="2743200"/>
            <a:ext cx="7721600" cy="553778"/>
          </a:xfrm>
          <a:custGeom>
            <a:avLst/>
            <a:gdLst>
              <a:gd name="connsiteX0" fmla="*/ 0 w 7721600"/>
              <a:gd name="connsiteY0" fmla="*/ 125058 h 750331"/>
              <a:gd name="connsiteX1" fmla="*/ 125058 w 7721600"/>
              <a:gd name="connsiteY1" fmla="*/ 0 h 750331"/>
              <a:gd name="connsiteX2" fmla="*/ 7596542 w 7721600"/>
              <a:gd name="connsiteY2" fmla="*/ 0 h 750331"/>
              <a:gd name="connsiteX3" fmla="*/ 7721600 w 7721600"/>
              <a:gd name="connsiteY3" fmla="*/ 125058 h 750331"/>
              <a:gd name="connsiteX4" fmla="*/ 7721600 w 7721600"/>
              <a:gd name="connsiteY4" fmla="*/ 625273 h 750331"/>
              <a:gd name="connsiteX5" fmla="*/ 7596542 w 7721600"/>
              <a:gd name="connsiteY5" fmla="*/ 750331 h 750331"/>
              <a:gd name="connsiteX6" fmla="*/ 125058 w 7721600"/>
              <a:gd name="connsiteY6" fmla="*/ 750331 h 750331"/>
              <a:gd name="connsiteX7" fmla="*/ 0 w 7721600"/>
              <a:gd name="connsiteY7" fmla="*/ 625273 h 750331"/>
              <a:gd name="connsiteX8" fmla="*/ 0 w 7721600"/>
              <a:gd name="connsiteY8" fmla="*/ 125058 h 75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1600" h="750331">
                <a:moveTo>
                  <a:pt x="0" y="125058"/>
                </a:moveTo>
                <a:cubicBezTo>
                  <a:pt x="0" y="55990"/>
                  <a:pt x="55990" y="0"/>
                  <a:pt x="125058" y="0"/>
                </a:cubicBezTo>
                <a:lnTo>
                  <a:pt x="7596542" y="0"/>
                </a:lnTo>
                <a:cubicBezTo>
                  <a:pt x="7665610" y="0"/>
                  <a:pt x="7721600" y="55990"/>
                  <a:pt x="7721600" y="125058"/>
                </a:cubicBezTo>
                <a:lnTo>
                  <a:pt x="7721600" y="625273"/>
                </a:lnTo>
                <a:cubicBezTo>
                  <a:pt x="7721600" y="694341"/>
                  <a:pt x="7665610" y="750331"/>
                  <a:pt x="7596542" y="750331"/>
                </a:cubicBezTo>
                <a:lnTo>
                  <a:pt x="125058" y="750331"/>
                </a:lnTo>
                <a:cubicBezTo>
                  <a:pt x="55990" y="750331"/>
                  <a:pt x="0" y="694341"/>
                  <a:pt x="0" y="625273"/>
                </a:cubicBezTo>
                <a:lnTo>
                  <a:pt x="0" y="125058"/>
                </a:lnTo>
                <a:close/>
              </a:path>
            </a:pathLst>
          </a:custGeom>
          <a:solidFill>
            <a:schemeClr val="bg2">
              <a:lumMod val="25000"/>
              <a:alpha val="70000"/>
            </a:schemeClr>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3308" tIns="143308" rIns="143308" bIns="143308" numCol="1" spcCol="1270" anchor="ctr" anchorCtr="0">
            <a:noAutofit/>
          </a:bodyPr>
          <a:lstStyle/>
          <a:p>
            <a:pPr lvl="0" algn="r" defTabSz="1244600" rtl="1">
              <a:lnSpc>
                <a:spcPct val="90000"/>
              </a:lnSpc>
              <a:spcBef>
                <a:spcPct val="0"/>
              </a:spcBef>
              <a:spcAft>
                <a:spcPct val="35000"/>
              </a:spcAft>
            </a:pPr>
            <a:r>
              <a:rPr lang="he-IL" sz="2800" dirty="0">
                <a:latin typeface="Gisha" panose="020B0502040204020203" pitchFamily="34" charset="-79"/>
                <a:cs typeface="Gisha" panose="020B0502040204020203" pitchFamily="34" charset="-79"/>
              </a:rPr>
              <a:t>2 – השירות הלאומי אזרחי</a:t>
            </a:r>
          </a:p>
        </p:txBody>
      </p:sp>
      <p:sp>
        <p:nvSpPr>
          <p:cNvPr id="23" name="צורה חופשית: צורה 9">
            <a:extLst>
              <a:ext uri="{FF2B5EF4-FFF2-40B4-BE49-F238E27FC236}">
                <a16:creationId xmlns="" xmlns:a16="http://schemas.microsoft.com/office/drawing/2014/main" id="{14C066A5-3A41-406D-93C4-96DECDA5CAD0}"/>
              </a:ext>
            </a:extLst>
          </p:cNvPr>
          <p:cNvSpPr/>
          <p:nvPr/>
        </p:nvSpPr>
        <p:spPr>
          <a:xfrm>
            <a:off x="718127" y="3352800"/>
            <a:ext cx="7721600" cy="539665"/>
          </a:xfrm>
          <a:custGeom>
            <a:avLst/>
            <a:gdLst>
              <a:gd name="connsiteX0" fmla="*/ 0 w 7721600"/>
              <a:gd name="connsiteY0" fmla="*/ 125058 h 750331"/>
              <a:gd name="connsiteX1" fmla="*/ 125058 w 7721600"/>
              <a:gd name="connsiteY1" fmla="*/ 0 h 750331"/>
              <a:gd name="connsiteX2" fmla="*/ 7596542 w 7721600"/>
              <a:gd name="connsiteY2" fmla="*/ 0 h 750331"/>
              <a:gd name="connsiteX3" fmla="*/ 7721600 w 7721600"/>
              <a:gd name="connsiteY3" fmla="*/ 125058 h 750331"/>
              <a:gd name="connsiteX4" fmla="*/ 7721600 w 7721600"/>
              <a:gd name="connsiteY4" fmla="*/ 625273 h 750331"/>
              <a:gd name="connsiteX5" fmla="*/ 7596542 w 7721600"/>
              <a:gd name="connsiteY5" fmla="*/ 750331 h 750331"/>
              <a:gd name="connsiteX6" fmla="*/ 125058 w 7721600"/>
              <a:gd name="connsiteY6" fmla="*/ 750331 h 750331"/>
              <a:gd name="connsiteX7" fmla="*/ 0 w 7721600"/>
              <a:gd name="connsiteY7" fmla="*/ 625273 h 750331"/>
              <a:gd name="connsiteX8" fmla="*/ 0 w 7721600"/>
              <a:gd name="connsiteY8" fmla="*/ 125058 h 75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1600" h="750331">
                <a:moveTo>
                  <a:pt x="0" y="125058"/>
                </a:moveTo>
                <a:cubicBezTo>
                  <a:pt x="0" y="55990"/>
                  <a:pt x="55990" y="0"/>
                  <a:pt x="125058" y="0"/>
                </a:cubicBezTo>
                <a:lnTo>
                  <a:pt x="7596542" y="0"/>
                </a:lnTo>
                <a:cubicBezTo>
                  <a:pt x="7665610" y="0"/>
                  <a:pt x="7721600" y="55990"/>
                  <a:pt x="7721600" y="125058"/>
                </a:cubicBezTo>
                <a:lnTo>
                  <a:pt x="7721600" y="625273"/>
                </a:lnTo>
                <a:cubicBezTo>
                  <a:pt x="7721600" y="694341"/>
                  <a:pt x="7665610" y="750331"/>
                  <a:pt x="7596542" y="750331"/>
                </a:cubicBezTo>
                <a:lnTo>
                  <a:pt x="125058" y="750331"/>
                </a:lnTo>
                <a:cubicBezTo>
                  <a:pt x="55990" y="750331"/>
                  <a:pt x="0" y="694341"/>
                  <a:pt x="0" y="625273"/>
                </a:cubicBezTo>
                <a:lnTo>
                  <a:pt x="0" y="125058"/>
                </a:lnTo>
                <a:close/>
              </a:path>
            </a:pathLst>
          </a:custGeom>
          <a:solidFill>
            <a:schemeClr val="bg2">
              <a:lumMod val="75000"/>
              <a:alpha val="89000"/>
            </a:schemeClr>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3308" tIns="143308" rIns="143308" bIns="143308" numCol="1" spcCol="1270" anchor="ctr" anchorCtr="0">
            <a:noAutofit/>
          </a:bodyPr>
          <a:lstStyle/>
          <a:p>
            <a:pPr algn="r" defTabSz="1244600" rtl="1">
              <a:lnSpc>
                <a:spcPct val="90000"/>
              </a:lnSpc>
              <a:spcBef>
                <a:spcPct val="0"/>
              </a:spcBef>
              <a:spcAft>
                <a:spcPct val="35000"/>
              </a:spcAft>
            </a:pPr>
            <a:r>
              <a:rPr lang="he-IL" sz="2800">
                <a:latin typeface="Gisha" panose="020B0502040204020203" pitchFamily="34" charset="-79"/>
                <a:cs typeface="Gisha" panose="020B0502040204020203" pitchFamily="34" charset="-79"/>
              </a:rPr>
              <a:t>3 – המילואים</a:t>
            </a:r>
            <a:endParaRPr lang="he-IL" sz="2800" dirty="0">
              <a:latin typeface="Gisha" panose="020B0502040204020203" pitchFamily="34" charset="-79"/>
              <a:cs typeface="Gisha" panose="020B0502040204020203" pitchFamily="34" charset="-79"/>
            </a:endParaRPr>
          </a:p>
        </p:txBody>
      </p:sp>
      <p:sp>
        <p:nvSpPr>
          <p:cNvPr id="14" name="צורה חופשית: צורה 12">
            <a:extLst>
              <a:ext uri="{FF2B5EF4-FFF2-40B4-BE49-F238E27FC236}">
                <a16:creationId xmlns="" xmlns:a16="http://schemas.microsoft.com/office/drawing/2014/main" id="{D066821A-E424-43EF-8D31-E9DE576D2CDE}"/>
              </a:ext>
            </a:extLst>
          </p:cNvPr>
          <p:cNvSpPr/>
          <p:nvPr/>
        </p:nvSpPr>
        <p:spPr>
          <a:xfrm>
            <a:off x="718127" y="3942022"/>
            <a:ext cx="7721600" cy="553778"/>
          </a:xfrm>
          <a:custGeom>
            <a:avLst/>
            <a:gdLst>
              <a:gd name="connsiteX0" fmla="*/ 0 w 7721600"/>
              <a:gd name="connsiteY0" fmla="*/ 125058 h 750331"/>
              <a:gd name="connsiteX1" fmla="*/ 125058 w 7721600"/>
              <a:gd name="connsiteY1" fmla="*/ 0 h 750331"/>
              <a:gd name="connsiteX2" fmla="*/ 7596542 w 7721600"/>
              <a:gd name="connsiteY2" fmla="*/ 0 h 750331"/>
              <a:gd name="connsiteX3" fmla="*/ 7721600 w 7721600"/>
              <a:gd name="connsiteY3" fmla="*/ 125058 h 750331"/>
              <a:gd name="connsiteX4" fmla="*/ 7721600 w 7721600"/>
              <a:gd name="connsiteY4" fmla="*/ 625273 h 750331"/>
              <a:gd name="connsiteX5" fmla="*/ 7596542 w 7721600"/>
              <a:gd name="connsiteY5" fmla="*/ 750331 h 750331"/>
              <a:gd name="connsiteX6" fmla="*/ 125058 w 7721600"/>
              <a:gd name="connsiteY6" fmla="*/ 750331 h 750331"/>
              <a:gd name="connsiteX7" fmla="*/ 0 w 7721600"/>
              <a:gd name="connsiteY7" fmla="*/ 625273 h 750331"/>
              <a:gd name="connsiteX8" fmla="*/ 0 w 7721600"/>
              <a:gd name="connsiteY8" fmla="*/ 125058 h 75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1600" h="750331">
                <a:moveTo>
                  <a:pt x="0" y="125058"/>
                </a:moveTo>
                <a:cubicBezTo>
                  <a:pt x="0" y="55990"/>
                  <a:pt x="55990" y="0"/>
                  <a:pt x="125058" y="0"/>
                </a:cubicBezTo>
                <a:lnTo>
                  <a:pt x="7596542" y="0"/>
                </a:lnTo>
                <a:cubicBezTo>
                  <a:pt x="7665610" y="0"/>
                  <a:pt x="7721600" y="55990"/>
                  <a:pt x="7721600" y="125058"/>
                </a:cubicBezTo>
                <a:lnTo>
                  <a:pt x="7721600" y="625273"/>
                </a:lnTo>
                <a:cubicBezTo>
                  <a:pt x="7721600" y="694341"/>
                  <a:pt x="7665610" y="750331"/>
                  <a:pt x="7596542" y="750331"/>
                </a:cubicBezTo>
                <a:lnTo>
                  <a:pt x="125058" y="750331"/>
                </a:lnTo>
                <a:cubicBezTo>
                  <a:pt x="55990" y="750331"/>
                  <a:pt x="0" y="694341"/>
                  <a:pt x="0" y="625273"/>
                </a:cubicBezTo>
                <a:lnTo>
                  <a:pt x="0" y="125058"/>
                </a:lnTo>
                <a:close/>
              </a:path>
            </a:pathLst>
          </a:custGeom>
          <a:solidFill>
            <a:schemeClr val="bg2">
              <a:lumMod val="25000"/>
              <a:alpha val="70000"/>
            </a:schemeClr>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3308" tIns="143308" rIns="143308" bIns="143308" numCol="1" spcCol="1270" anchor="ctr" anchorCtr="0">
            <a:noAutofit/>
          </a:bodyPr>
          <a:lstStyle/>
          <a:p>
            <a:pPr algn="r" defTabSz="1244600" rtl="1">
              <a:lnSpc>
                <a:spcPct val="90000"/>
              </a:lnSpc>
              <a:spcBef>
                <a:spcPct val="0"/>
              </a:spcBef>
              <a:spcAft>
                <a:spcPct val="35000"/>
              </a:spcAft>
            </a:pPr>
            <a:r>
              <a:rPr lang="he-IL" sz="2800" dirty="0">
                <a:latin typeface="Gisha" panose="020B0502040204020203" pitchFamily="34" charset="-79"/>
                <a:cs typeface="Gisha" panose="020B0502040204020203" pitchFamily="34" charset="-79"/>
              </a:rPr>
              <a:t>4 – תהליך הגיוס לצה"ל</a:t>
            </a:r>
          </a:p>
        </p:txBody>
      </p:sp>
      <p:sp>
        <p:nvSpPr>
          <p:cNvPr id="6" name="צורה חופשית: צורה 9">
            <a:extLst>
              <a:ext uri="{FF2B5EF4-FFF2-40B4-BE49-F238E27FC236}">
                <a16:creationId xmlns="" xmlns:a16="http://schemas.microsoft.com/office/drawing/2014/main" id="{4A628387-8DEF-409B-8491-A27D2D01FE99}"/>
              </a:ext>
            </a:extLst>
          </p:cNvPr>
          <p:cNvSpPr/>
          <p:nvPr/>
        </p:nvSpPr>
        <p:spPr>
          <a:xfrm>
            <a:off x="685800" y="4565735"/>
            <a:ext cx="7721600" cy="539665"/>
          </a:xfrm>
          <a:custGeom>
            <a:avLst/>
            <a:gdLst>
              <a:gd name="connsiteX0" fmla="*/ 0 w 7721600"/>
              <a:gd name="connsiteY0" fmla="*/ 125058 h 750331"/>
              <a:gd name="connsiteX1" fmla="*/ 125058 w 7721600"/>
              <a:gd name="connsiteY1" fmla="*/ 0 h 750331"/>
              <a:gd name="connsiteX2" fmla="*/ 7596542 w 7721600"/>
              <a:gd name="connsiteY2" fmla="*/ 0 h 750331"/>
              <a:gd name="connsiteX3" fmla="*/ 7721600 w 7721600"/>
              <a:gd name="connsiteY3" fmla="*/ 125058 h 750331"/>
              <a:gd name="connsiteX4" fmla="*/ 7721600 w 7721600"/>
              <a:gd name="connsiteY4" fmla="*/ 625273 h 750331"/>
              <a:gd name="connsiteX5" fmla="*/ 7596542 w 7721600"/>
              <a:gd name="connsiteY5" fmla="*/ 750331 h 750331"/>
              <a:gd name="connsiteX6" fmla="*/ 125058 w 7721600"/>
              <a:gd name="connsiteY6" fmla="*/ 750331 h 750331"/>
              <a:gd name="connsiteX7" fmla="*/ 0 w 7721600"/>
              <a:gd name="connsiteY7" fmla="*/ 625273 h 750331"/>
              <a:gd name="connsiteX8" fmla="*/ 0 w 7721600"/>
              <a:gd name="connsiteY8" fmla="*/ 125058 h 75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1600" h="750331">
                <a:moveTo>
                  <a:pt x="0" y="125058"/>
                </a:moveTo>
                <a:cubicBezTo>
                  <a:pt x="0" y="55990"/>
                  <a:pt x="55990" y="0"/>
                  <a:pt x="125058" y="0"/>
                </a:cubicBezTo>
                <a:lnTo>
                  <a:pt x="7596542" y="0"/>
                </a:lnTo>
                <a:cubicBezTo>
                  <a:pt x="7665610" y="0"/>
                  <a:pt x="7721600" y="55990"/>
                  <a:pt x="7721600" y="125058"/>
                </a:cubicBezTo>
                <a:lnTo>
                  <a:pt x="7721600" y="625273"/>
                </a:lnTo>
                <a:cubicBezTo>
                  <a:pt x="7721600" y="694341"/>
                  <a:pt x="7665610" y="750331"/>
                  <a:pt x="7596542" y="750331"/>
                </a:cubicBezTo>
                <a:lnTo>
                  <a:pt x="125058" y="750331"/>
                </a:lnTo>
                <a:cubicBezTo>
                  <a:pt x="55990" y="750331"/>
                  <a:pt x="0" y="694341"/>
                  <a:pt x="0" y="625273"/>
                </a:cubicBezTo>
                <a:lnTo>
                  <a:pt x="0" y="125058"/>
                </a:lnTo>
                <a:close/>
              </a:path>
            </a:pathLst>
          </a:custGeom>
          <a:solidFill>
            <a:schemeClr val="bg2">
              <a:lumMod val="75000"/>
              <a:alpha val="89000"/>
            </a:schemeClr>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3308" tIns="143308" rIns="143308" bIns="143308" numCol="1" spcCol="1270" anchor="ctr" anchorCtr="0">
            <a:noAutofit/>
          </a:bodyPr>
          <a:lstStyle/>
          <a:p>
            <a:pPr algn="r" defTabSz="1244600" rtl="1">
              <a:lnSpc>
                <a:spcPct val="90000"/>
              </a:lnSpc>
              <a:spcBef>
                <a:spcPct val="0"/>
              </a:spcBef>
              <a:spcAft>
                <a:spcPct val="35000"/>
              </a:spcAft>
            </a:pPr>
            <a:r>
              <a:rPr lang="he-IL" sz="2800" dirty="0">
                <a:latin typeface="Gisha" panose="020B0502040204020203" pitchFamily="34" charset="-79"/>
                <a:cs typeface="Gisha" panose="020B0502040204020203" pitchFamily="34" charset="-79"/>
              </a:rPr>
              <a:t>5 </a:t>
            </a:r>
            <a:r>
              <a:rPr lang="he-IL" sz="2800">
                <a:latin typeface="Gisha" panose="020B0502040204020203" pitchFamily="34" charset="-79"/>
                <a:cs typeface="Gisha" panose="020B0502040204020203" pitchFamily="34" charset="-79"/>
              </a:rPr>
              <a:t>– </a:t>
            </a:r>
            <a:r>
              <a:rPr lang="he-IL" sz="2800" dirty="0">
                <a:latin typeface="Gisha" panose="020B0502040204020203" pitchFamily="34" charset="-79"/>
                <a:cs typeface="Gisha" panose="020B0502040204020203" pitchFamily="34" charset="-79"/>
              </a:rPr>
              <a:t>מטרות הצבא </a:t>
            </a:r>
            <a:r>
              <a:rPr lang="he-IL" sz="2800">
                <a:latin typeface="Gisha" panose="020B0502040204020203" pitchFamily="34" charset="-79"/>
                <a:cs typeface="Gisha" panose="020B0502040204020203" pitchFamily="34" charset="-79"/>
              </a:rPr>
              <a:t>בשירות לצה"ל</a:t>
            </a:r>
            <a:endParaRPr lang="he-IL" sz="2800" dirty="0">
              <a:latin typeface="Gisha" panose="020B0502040204020203" pitchFamily="34" charset="-79"/>
              <a:cs typeface="Gisha" panose="020B0502040204020203" pitchFamily="34" charset="-79"/>
            </a:endParaRPr>
          </a:p>
        </p:txBody>
      </p:sp>
      <p:sp>
        <p:nvSpPr>
          <p:cNvPr id="12" name="צורה חופשית: צורה 9">
            <a:extLst>
              <a:ext uri="{FF2B5EF4-FFF2-40B4-BE49-F238E27FC236}">
                <a16:creationId xmlns="" xmlns:a16="http://schemas.microsoft.com/office/drawing/2014/main" id="{56FCF593-1AFA-489C-8543-1EAF045AEFCA}"/>
              </a:ext>
            </a:extLst>
          </p:cNvPr>
          <p:cNvSpPr/>
          <p:nvPr/>
        </p:nvSpPr>
        <p:spPr>
          <a:xfrm>
            <a:off x="718127" y="2133600"/>
            <a:ext cx="7721600" cy="539665"/>
          </a:xfrm>
          <a:custGeom>
            <a:avLst/>
            <a:gdLst>
              <a:gd name="connsiteX0" fmla="*/ 0 w 7721600"/>
              <a:gd name="connsiteY0" fmla="*/ 125058 h 750331"/>
              <a:gd name="connsiteX1" fmla="*/ 125058 w 7721600"/>
              <a:gd name="connsiteY1" fmla="*/ 0 h 750331"/>
              <a:gd name="connsiteX2" fmla="*/ 7596542 w 7721600"/>
              <a:gd name="connsiteY2" fmla="*/ 0 h 750331"/>
              <a:gd name="connsiteX3" fmla="*/ 7721600 w 7721600"/>
              <a:gd name="connsiteY3" fmla="*/ 125058 h 750331"/>
              <a:gd name="connsiteX4" fmla="*/ 7721600 w 7721600"/>
              <a:gd name="connsiteY4" fmla="*/ 625273 h 750331"/>
              <a:gd name="connsiteX5" fmla="*/ 7596542 w 7721600"/>
              <a:gd name="connsiteY5" fmla="*/ 750331 h 750331"/>
              <a:gd name="connsiteX6" fmla="*/ 125058 w 7721600"/>
              <a:gd name="connsiteY6" fmla="*/ 750331 h 750331"/>
              <a:gd name="connsiteX7" fmla="*/ 0 w 7721600"/>
              <a:gd name="connsiteY7" fmla="*/ 625273 h 750331"/>
              <a:gd name="connsiteX8" fmla="*/ 0 w 7721600"/>
              <a:gd name="connsiteY8" fmla="*/ 125058 h 75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1600" h="750331">
                <a:moveTo>
                  <a:pt x="0" y="125058"/>
                </a:moveTo>
                <a:cubicBezTo>
                  <a:pt x="0" y="55990"/>
                  <a:pt x="55990" y="0"/>
                  <a:pt x="125058" y="0"/>
                </a:cubicBezTo>
                <a:lnTo>
                  <a:pt x="7596542" y="0"/>
                </a:lnTo>
                <a:cubicBezTo>
                  <a:pt x="7665610" y="0"/>
                  <a:pt x="7721600" y="55990"/>
                  <a:pt x="7721600" y="125058"/>
                </a:cubicBezTo>
                <a:lnTo>
                  <a:pt x="7721600" y="625273"/>
                </a:lnTo>
                <a:cubicBezTo>
                  <a:pt x="7721600" y="694341"/>
                  <a:pt x="7665610" y="750331"/>
                  <a:pt x="7596542" y="750331"/>
                </a:cubicBezTo>
                <a:lnTo>
                  <a:pt x="125058" y="750331"/>
                </a:lnTo>
                <a:cubicBezTo>
                  <a:pt x="55990" y="750331"/>
                  <a:pt x="0" y="694341"/>
                  <a:pt x="0" y="625273"/>
                </a:cubicBezTo>
                <a:lnTo>
                  <a:pt x="0" y="125058"/>
                </a:lnTo>
                <a:close/>
              </a:path>
            </a:pathLst>
          </a:custGeom>
          <a:solidFill>
            <a:schemeClr val="bg2">
              <a:lumMod val="75000"/>
              <a:alpha val="89000"/>
            </a:schemeClr>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3308" tIns="143308" rIns="143308" bIns="143308" numCol="1" spcCol="1270" anchor="ctr" anchorCtr="0">
            <a:noAutofit/>
          </a:bodyPr>
          <a:lstStyle/>
          <a:p>
            <a:pPr lvl="0" algn="r" defTabSz="1244600" rtl="1">
              <a:lnSpc>
                <a:spcPct val="90000"/>
              </a:lnSpc>
              <a:spcBef>
                <a:spcPct val="0"/>
              </a:spcBef>
              <a:spcAft>
                <a:spcPct val="35000"/>
              </a:spcAft>
            </a:pPr>
            <a:r>
              <a:rPr lang="he-IL" sz="2800" kern="1200" dirty="0">
                <a:latin typeface="Gisha" panose="020B0502040204020203" pitchFamily="34" charset="-79"/>
                <a:cs typeface="Gisha" panose="020B0502040204020203" pitchFamily="34" charset="-79"/>
              </a:rPr>
              <a:t>1 – השירות הצבאי</a:t>
            </a:r>
          </a:p>
        </p:txBody>
      </p:sp>
      <p:sp>
        <p:nvSpPr>
          <p:cNvPr id="11" name="צורה חופשית: צורה 12">
            <a:extLst>
              <a:ext uri="{FF2B5EF4-FFF2-40B4-BE49-F238E27FC236}">
                <a16:creationId xmlns="" xmlns:a16="http://schemas.microsoft.com/office/drawing/2014/main" id="{83399FC2-D898-47D3-BE44-8B1ACD50221F}"/>
              </a:ext>
            </a:extLst>
          </p:cNvPr>
          <p:cNvSpPr/>
          <p:nvPr/>
        </p:nvSpPr>
        <p:spPr>
          <a:xfrm>
            <a:off x="685800" y="5174578"/>
            <a:ext cx="7721600" cy="769022"/>
          </a:xfrm>
          <a:custGeom>
            <a:avLst/>
            <a:gdLst>
              <a:gd name="connsiteX0" fmla="*/ 0 w 7721600"/>
              <a:gd name="connsiteY0" fmla="*/ 125058 h 750331"/>
              <a:gd name="connsiteX1" fmla="*/ 125058 w 7721600"/>
              <a:gd name="connsiteY1" fmla="*/ 0 h 750331"/>
              <a:gd name="connsiteX2" fmla="*/ 7596542 w 7721600"/>
              <a:gd name="connsiteY2" fmla="*/ 0 h 750331"/>
              <a:gd name="connsiteX3" fmla="*/ 7721600 w 7721600"/>
              <a:gd name="connsiteY3" fmla="*/ 125058 h 750331"/>
              <a:gd name="connsiteX4" fmla="*/ 7721600 w 7721600"/>
              <a:gd name="connsiteY4" fmla="*/ 625273 h 750331"/>
              <a:gd name="connsiteX5" fmla="*/ 7596542 w 7721600"/>
              <a:gd name="connsiteY5" fmla="*/ 750331 h 750331"/>
              <a:gd name="connsiteX6" fmla="*/ 125058 w 7721600"/>
              <a:gd name="connsiteY6" fmla="*/ 750331 h 750331"/>
              <a:gd name="connsiteX7" fmla="*/ 0 w 7721600"/>
              <a:gd name="connsiteY7" fmla="*/ 625273 h 750331"/>
              <a:gd name="connsiteX8" fmla="*/ 0 w 7721600"/>
              <a:gd name="connsiteY8" fmla="*/ 125058 h 75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1600" h="750331">
                <a:moveTo>
                  <a:pt x="0" y="125058"/>
                </a:moveTo>
                <a:cubicBezTo>
                  <a:pt x="0" y="55990"/>
                  <a:pt x="55990" y="0"/>
                  <a:pt x="125058" y="0"/>
                </a:cubicBezTo>
                <a:lnTo>
                  <a:pt x="7596542" y="0"/>
                </a:lnTo>
                <a:cubicBezTo>
                  <a:pt x="7665610" y="0"/>
                  <a:pt x="7721600" y="55990"/>
                  <a:pt x="7721600" y="125058"/>
                </a:cubicBezTo>
                <a:lnTo>
                  <a:pt x="7721600" y="625273"/>
                </a:lnTo>
                <a:cubicBezTo>
                  <a:pt x="7721600" y="694341"/>
                  <a:pt x="7665610" y="750331"/>
                  <a:pt x="7596542" y="750331"/>
                </a:cubicBezTo>
                <a:lnTo>
                  <a:pt x="125058" y="750331"/>
                </a:lnTo>
                <a:cubicBezTo>
                  <a:pt x="55990" y="750331"/>
                  <a:pt x="0" y="694341"/>
                  <a:pt x="0" y="625273"/>
                </a:cubicBezTo>
                <a:lnTo>
                  <a:pt x="0" y="125058"/>
                </a:lnTo>
                <a:close/>
              </a:path>
            </a:pathLst>
          </a:custGeom>
          <a:solidFill>
            <a:schemeClr val="bg2">
              <a:lumMod val="25000"/>
              <a:alpha val="70000"/>
            </a:schemeClr>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3308" tIns="143308" rIns="143308" bIns="143308" numCol="1" spcCol="1270" anchor="ctr" anchorCtr="0">
            <a:noAutofit/>
          </a:bodyPr>
          <a:lstStyle/>
          <a:p>
            <a:pPr algn="r" defTabSz="1244600" rtl="1">
              <a:lnSpc>
                <a:spcPct val="90000"/>
              </a:lnSpc>
              <a:spcBef>
                <a:spcPct val="0"/>
              </a:spcBef>
              <a:spcAft>
                <a:spcPct val="35000"/>
              </a:spcAft>
            </a:pPr>
            <a:r>
              <a:rPr lang="he-IL" sz="2800">
                <a:latin typeface="Gisha" panose="020B0502040204020203" pitchFamily="34" charset="-79"/>
                <a:cs typeface="Gisha" panose="020B0502040204020203" pitchFamily="34" charset="-79"/>
              </a:rPr>
              <a:t>6 – </a:t>
            </a:r>
            <a:r>
              <a:rPr lang="he-IL" sz="2800" dirty="0">
                <a:latin typeface="Gisha" panose="020B0502040204020203" pitchFamily="34" charset="-79"/>
                <a:cs typeface="Gisha" panose="020B0502040204020203" pitchFamily="34" charset="-79"/>
              </a:rPr>
              <a:t>תוכניות משרד החינוך בגיוס לצה"ל </a:t>
            </a:r>
            <a:r>
              <a:rPr lang="he-IL" sz="2800">
                <a:latin typeface="Gisha" panose="020B0502040204020203" pitchFamily="34" charset="-79"/>
                <a:cs typeface="Gisha" panose="020B0502040204020203" pitchFamily="34" charset="-79"/>
              </a:rPr>
              <a:t>ולשירות לאומי-אזרחי</a:t>
            </a:r>
            <a:endParaRPr lang="he-IL" sz="2800" dirty="0">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977540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vert="horz" lIns="91440" tIns="45720" rIns="91440" bIns="45720" rtlCol="0" anchor="ctr">
            <a:normAutofit/>
          </a:bodyPr>
          <a:lstStyle/>
          <a:p>
            <a:r>
              <a:rPr lang="he-IL" dirty="0"/>
              <a:t>גיוס חרדים - </a:t>
            </a:r>
            <a:r>
              <a:rPr lang="he-IL" dirty="0">
                <a:solidFill>
                  <a:srgbClr val="FF0000"/>
                </a:solidFill>
              </a:rPr>
              <a:t>מוסתר</a:t>
            </a:r>
          </a:p>
        </p:txBody>
      </p:sp>
      <p:sp>
        <p:nvSpPr>
          <p:cNvPr id="4" name="מציין מיקום של מספר שקופית 3"/>
          <p:cNvSpPr>
            <a:spLocks noGrp="1"/>
          </p:cNvSpPr>
          <p:nvPr>
            <p:ph type="sldNum" sz="quarter" idx="4"/>
          </p:nvPr>
        </p:nvSpPr>
        <p:spPr/>
        <p:txBody>
          <a:bodyPr vert="horz" lIns="91440" tIns="45720" rIns="91440" bIns="45720" rtlCol="0" anchor="ctr">
            <a:normAutofit/>
          </a:bodyPr>
          <a:lstStyle/>
          <a:p>
            <a:pPr>
              <a:spcAft>
                <a:spcPts val="600"/>
              </a:spcAft>
            </a:pPr>
            <a:fld id="{D1B887D3-9D3D-4040-B1B4-23DC070FC784}" type="slidenum">
              <a:rPr lang="en-US" smtClean="0"/>
              <a:pPr>
                <a:spcAft>
                  <a:spcPts val="600"/>
                </a:spcAft>
              </a:pPr>
              <a:t>30</a:t>
            </a:fld>
            <a:endParaRPr lang="en-US" dirty="0"/>
          </a:p>
        </p:txBody>
      </p:sp>
      <p:sp>
        <p:nvSpPr>
          <p:cNvPr id="10" name="Rectangle 9">
            <a:extLst>
              <a:ext uri="{FF2B5EF4-FFF2-40B4-BE49-F238E27FC236}">
                <a16:creationId xmlns="" xmlns:a16="http://schemas.microsoft.com/office/drawing/2014/main" id="{7C902F30-90A4-465E-AB60-2A983C937736}"/>
              </a:ext>
            </a:extLst>
          </p:cNvPr>
          <p:cNvSpPr/>
          <p:nvPr/>
        </p:nvSpPr>
        <p:spPr>
          <a:xfrm>
            <a:off x="0" y="1371600"/>
            <a:ext cx="9139306" cy="5486400"/>
          </a:xfrm>
          <a:prstGeom prst="rect">
            <a:avLst/>
          </a:prstGeom>
          <a:solidFill>
            <a:schemeClr val="bg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r" rtl="1">
              <a:buFont typeface="Arial" panose="020B0604020202020204" pitchFamily="34" charset="0"/>
              <a:buChar char="•"/>
            </a:pPr>
            <a:r>
              <a:rPr lang="he-IL" sz="2400" b="1" dirty="0">
                <a:solidFill>
                  <a:schemeClr val="tx1"/>
                </a:solidFill>
              </a:rPr>
              <a:t>1998</a:t>
            </a:r>
            <a:r>
              <a:rPr lang="he-IL" sz="2400" dirty="0">
                <a:solidFill>
                  <a:schemeClr val="tx1"/>
                </a:solidFill>
              </a:rPr>
              <a:t> – קבע בג"צ שההסדר של דחיית גיוס לבחורי ישיבות לא חוקי וכי על הכנסת לחוקק חוק בעניין תוך שנה. באוגוסט אותה שנה מונתה ועדת טל – הועדה לגיבוש ההסדר הראוי בנושא גיוס בחורי ישיבות לצה"ל</a:t>
            </a:r>
          </a:p>
          <a:p>
            <a:pPr marL="285750" indent="-285750" algn="r" rtl="1">
              <a:buFont typeface="Arial" panose="020B0604020202020204" pitchFamily="34" charset="0"/>
              <a:buChar char="•"/>
            </a:pPr>
            <a:r>
              <a:rPr lang="he-IL" sz="2400" b="1" dirty="0">
                <a:solidFill>
                  <a:schemeClr val="tx1"/>
                </a:solidFill>
              </a:rPr>
              <a:t>2000</a:t>
            </a:r>
            <a:r>
              <a:rPr lang="he-IL" sz="2400" dirty="0">
                <a:solidFill>
                  <a:schemeClr val="tx1"/>
                </a:solidFill>
              </a:rPr>
              <a:t> – </a:t>
            </a:r>
            <a:r>
              <a:rPr lang="he-IL" sz="2400" b="1" dirty="0">
                <a:solidFill>
                  <a:schemeClr val="tx1"/>
                </a:solidFill>
              </a:rPr>
              <a:t>ועדת טל </a:t>
            </a:r>
            <a:r>
              <a:rPr lang="he-IL" sz="2400" dirty="0">
                <a:solidFill>
                  <a:schemeClr val="tx1"/>
                </a:solidFill>
              </a:rPr>
              <a:t>פרסמה דו"ח מפורט ובכללו ניסוח הצעת החוק שהסעיף המרכזי בו הוא "שנת הכרעה" – אמור לאפשר לחרדים להשתלב במעגל העבודה</a:t>
            </a:r>
          </a:p>
          <a:p>
            <a:pPr marL="285750" indent="-285750" algn="r" rtl="1">
              <a:buFont typeface="Arial" panose="020B0604020202020204" pitchFamily="34" charset="0"/>
              <a:buChar char="•"/>
            </a:pPr>
            <a:r>
              <a:rPr lang="he-IL" sz="2400" b="1" dirty="0">
                <a:solidFill>
                  <a:schemeClr val="tx1"/>
                </a:solidFill>
              </a:rPr>
              <a:t>2002</a:t>
            </a:r>
            <a:r>
              <a:rPr lang="he-IL" sz="2400" dirty="0">
                <a:solidFill>
                  <a:schemeClr val="tx1"/>
                </a:solidFill>
              </a:rPr>
              <a:t> – </a:t>
            </a:r>
            <a:r>
              <a:rPr lang="he-IL" sz="2400" b="1" dirty="0">
                <a:solidFill>
                  <a:schemeClr val="tx1"/>
                </a:solidFill>
              </a:rPr>
              <a:t>חוק טל </a:t>
            </a:r>
            <a:r>
              <a:rPr lang="he-IL" sz="2400" dirty="0">
                <a:solidFill>
                  <a:schemeClr val="tx1"/>
                </a:solidFill>
              </a:rPr>
              <a:t>אושר בכנסת, על פי הצעת החוק יזכו בחורי ישיבות מדי שנה לדחיית שירות עד גיל 22, בשלב זה יוכלו לצאת לשנת הכרעה – יוכלו לעבוד\ללמוד מחוץ לישיבה ללא חיוב בגיוס. לאחר שנת ההערכה יעמדו בפני כל בחור ישיבה 3 אפשרויות: חזרה לישיבה, הצטרפות למעגל העבודה ושירות צבאי בהתאם למצבם המשפחתי (חרדי נשוי עם 2 ילדים – 120 ימי שירות) או ביצוע שירות לאומי של שנה וחצי </a:t>
            </a:r>
            <a:r>
              <a:rPr lang="he-IL" sz="2400" dirty="0">
                <a:solidFill>
                  <a:schemeClr val="tx1"/>
                </a:solidFill>
                <a:sym typeface="Wingdings" panose="05000000000000000000" pitchFamily="2" charset="2"/>
              </a:rPr>
              <a:t> תלמידי ישיבה שיתמידו בלימודיהם ולא ירצו להתגייס פטורים ע"פ חוק מגיוס</a:t>
            </a:r>
          </a:p>
          <a:p>
            <a:pPr marL="285750" indent="-285750" algn="r" rtl="1">
              <a:buFont typeface="Arial" panose="020B0604020202020204" pitchFamily="34" charset="0"/>
              <a:buChar char="•"/>
            </a:pPr>
            <a:r>
              <a:rPr lang="he-IL" sz="2400" b="1" dirty="0">
                <a:solidFill>
                  <a:schemeClr val="tx1"/>
                </a:solidFill>
                <a:sym typeface="Wingdings" panose="05000000000000000000" pitchFamily="2" charset="2"/>
              </a:rPr>
              <a:t>2012</a:t>
            </a:r>
            <a:r>
              <a:rPr lang="he-IL" sz="2400" dirty="0">
                <a:solidFill>
                  <a:schemeClr val="tx1"/>
                </a:solidFill>
                <a:sym typeface="Wingdings" panose="05000000000000000000" pitchFamily="2" charset="2"/>
              </a:rPr>
              <a:t> – </a:t>
            </a:r>
            <a:r>
              <a:rPr lang="he-IL" sz="2400" b="1" dirty="0">
                <a:solidFill>
                  <a:schemeClr val="tx1"/>
                </a:solidFill>
                <a:sym typeface="Wingdings" panose="05000000000000000000" pitchFamily="2" charset="2"/>
              </a:rPr>
              <a:t>ביטל בג"צ את חוק טל </a:t>
            </a:r>
            <a:r>
              <a:rPr lang="he-IL" sz="2400" dirty="0">
                <a:solidFill>
                  <a:schemeClr val="tx1"/>
                </a:solidFill>
                <a:sym typeface="Wingdings" panose="05000000000000000000" pitchFamily="2" charset="2"/>
              </a:rPr>
              <a:t>– נשיאת העליון דאז, השופטת בדימוס דורית ביניש, קבעה כי החוק אינו חוקתי ולכן יש לבטלו</a:t>
            </a:r>
            <a:endParaRPr lang="x-none" sz="2400" dirty="0">
              <a:solidFill>
                <a:schemeClr val="tx1"/>
              </a:solidFill>
            </a:endParaRPr>
          </a:p>
        </p:txBody>
      </p:sp>
    </p:spTree>
    <p:extLst>
      <p:ext uri="{BB962C8B-B14F-4D97-AF65-F5344CB8AC3E}">
        <p14:creationId xmlns:p14="http://schemas.microsoft.com/office/powerpoint/2010/main" val="2213811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vert="horz" lIns="91440" tIns="45720" rIns="91440" bIns="45720" rtlCol="0" anchor="ctr">
            <a:normAutofit/>
          </a:bodyPr>
          <a:lstStyle/>
          <a:p>
            <a:r>
              <a:rPr lang="he-IL" dirty="0"/>
              <a:t>גיוס חרדים</a:t>
            </a:r>
          </a:p>
        </p:txBody>
      </p:sp>
      <p:sp>
        <p:nvSpPr>
          <p:cNvPr id="4" name="מציין מיקום של מספר שקופית 3"/>
          <p:cNvSpPr>
            <a:spLocks noGrp="1"/>
          </p:cNvSpPr>
          <p:nvPr>
            <p:ph type="sldNum" sz="quarter" idx="4"/>
          </p:nvPr>
        </p:nvSpPr>
        <p:spPr/>
        <p:txBody>
          <a:bodyPr vert="horz" lIns="91440" tIns="45720" rIns="91440" bIns="45720" rtlCol="0" anchor="ctr">
            <a:normAutofit/>
          </a:bodyPr>
          <a:lstStyle/>
          <a:p>
            <a:pPr>
              <a:spcAft>
                <a:spcPts val="600"/>
              </a:spcAft>
            </a:pPr>
            <a:fld id="{D1B887D3-9D3D-4040-B1B4-23DC070FC784}" type="slidenum">
              <a:rPr lang="en-US" smtClean="0"/>
              <a:pPr>
                <a:spcAft>
                  <a:spcPts val="600"/>
                </a:spcAft>
              </a:pPr>
              <a:t>31</a:t>
            </a:fld>
            <a:endParaRPr lang="en-US" dirty="0"/>
          </a:p>
        </p:txBody>
      </p:sp>
      <p:pic>
        <p:nvPicPr>
          <p:cNvPr id="4098" name="Picture 2" descr="צה&quot;ל והחרדים - תמונת מצב - המכון הישראלי לדמוקרטיה">
            <a:extLst>
              <a:ext uri="{FF2B5EF4-FFF2-40B4-BE49-F238E27FC236}">
                <a16:creationId xmlns="" xmlns:a16="http://schemas.microsoft.com/office/drawing/2014/main" id="{7EFE4394-46B2-4992-A5D4-D43314AEA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447800"/>
            <a:ext cx="9115425" cy="5410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7C902F30-90A4-465E-AB60-2A983C937736}"/>
              </a:ext>
            </a:extLst>
          </p:cNvPr>
          <p:cNvSpPr/>
          <p:nvPr/>
        </p:nvSpPr>
        <p:spPr>
          <a:xfrm>
            <a:off x="-31902" y="1371600"/>
            <a:ext cx="9139306" cy="5486400"/>
          </a:xfrm>
          <a:prstGeom prst="rect">
            <a:avLst/>
          </a:prstGeom>
          <a:solidFill>
            <a:schemeClr val="bg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מציין מיקום תוכן 3">
            <a:extLst>
              <a:ext uri="{FF2B5EF4-FFF2-40B4-BE49-F238E27FC236}">
                <a16:creationId xmlns="" xmlns:a16="http://schemas.microsoft.com/office/drawing/2014/main" id="{EC8ABDCF-632A-4939-B5C0-B1FCEAC4B507}"/>
              </a:ext>
            </a:extLst>
          </p:cNvPr>
          <p:cNvSpPr txBox="1">
            <a:spLocks/>
          </p:cNvSpPr>
          <p:nvPr/>
        </p:nvSpPr>
        <p:spPr>
          <a:xfrm>
            <a:off x="345648" y="3879868"/>
            <a:ext cx="8481277" cy="1594500"/>
          </a:xfrm>
          <a:prstGeom prst="rect">
            <a:avLst/>
          </a:prstGeom>
          <a:solidFill>
            <a:schemeClr val="bg2">
              <a:lumMod val="25000"/>
              <a:alpha val="73000"/>
            </a:schemeClr>
          </a:solidFill>
          <a:effectLst>
            <a:softEdge rad="50800"/>
          </a:effectLst>
        </p:spPr>
        <p:txBody>
          <a:bodyPr vert="horz" lIns="91440" tIns="45720" rIns="91440" bIns="45720" rtlCol="0" anchor="ctr">
            <a:normAutofit/>
          </a:bodyPr>
          <a:lst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None/>
            </a:pPr>
            <a:r>
              <a:rPr lang="he-IL" sz="2800" b="1" dirty="0">
                <a:solidFill>
                  <a:schemeClr val="bg1"/>
                </a:solidFill>
              </a:rPr>
              <a:t>החוק נועד לעגן את ההסדר, להגדיל את השוויון בנטל השירות הצבאי והגברת השתתפות הגברים בני הציבור החרדי במעגל העבודה</a:t>
            </a:r>
          </a:p>
        </p:txBody>
      </p:sp>
      <p:sp>
        <p:nvSpPr>
          <p:cNvPr id="14" name="מציין מיקום תוכן 3">
            <a:extLst>
              <a:ext uri="{FF2B5EF4-FFF2-40B4-BE49-F238E27FC236}">
                <a16:creationId xmlns="" xmlns:a16="http://schemas.microsoft.com/office/drawing/2014/main" id="{769E32A1-BE42-4C92-95BC-B9C7BCF3D73F}"/>
              </a:ext>
            </a:extLst>
          </p:cNvPr>
          <p:cNvSpPr txBox="1">
            <a:spLocks/>
          </p:cNvSpPr>
          <p:nvPr/>
        </p:nvSpPr>
        <p:spPr>
          <a:xfrm>
            <a:off x="2895600" y="2338140"/>
            <a:ext cx="3725174" cy="1037880"/>
          </a:xfrm>
          <a:prstGeom prst="rect">
            <a:avLst/>
          </a:prstGeom>
          <a:solidFill>
            <a:schemeClr val="bg2">
              <a:lumMod val="25000"/>
              <a:alpha val="73000"/>
            </a:schemeClr>
          </a:solidFill>
          <a:effectLst>
            <a:softEdge rad="50800"/>
          </a:effectLst>
        </p:spPr>
        <p:txBody>
          <a:bodyPr vert="horz" lIns="91440" tIns="45720" rIns="91440" bIns="45720" rtlCol="0" anchor="ctr">
            <a:normAutofit/>
          </a:bodyPr>
          <a:lst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Font typeface="Wingdings 2" pitchFamily="18" charset="2"/>
              <a:buNone/>
            </a:pPr>
            <a:r>
              <a:rPr lang="he-IL" sz="3600" b="1" dirty="0">
                <a:solidFill>
                  <a:schemeClr val="bg1"/>
                </a:solidFill>
              </a:rPr>
              <a:t>חוק טל - 2002</a:t>
            </a:r>
          </a:p>
        </p:txBody>
      </p:sp>
    </p:spTree>
    <p:extLst>
      <p:ext uri="{BB962C8B-B14F-4D97-AF65-F5344CB8AC3E}">
        <p14:creationId xmlns:p14="http://schemas.microsoft.com/office/powerpoint/2010/main" val="73259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vert="horz" lIns="91440" tIns="45720" rIns="91440" bIns="45720" rtlCol="0" anchor="ctr">
            <a:normAutofit/>
          </a:bodyPr>
          <a:lstStyle/>
          <a:p>
            <a:r>
              <a:rPr lang="he-IL" dirty="0"/>
              <a:t>גיוס חרדים</a:t>
            </a:r>
          </a:p>
        </p:txBody>
      </p:sp>
      <p:sp>
        <p:nvSpPr>
          <p:cNvPr id="4" name="מציין מיקום של מספר שקופית 3"/>
          <p:cNvSpPr>
            <a:spLocks noGrp="1"/>
          </p:cNvSpPr>
          <p:nvPr>
            <p:ph type="sldNum" sz="quarter" idx="4"/>
          </p:nvPr>
        </p:nvSpPr>
        <p:spPr/>
        <p:txBody>
          <a:bodyPr vert="horz" lIns="91440" tIns="45720" rIns="91440" bIns="45720" rtlCol="0" anchor="ctr">
            <a:normAutofit/>
          </a:bodyPr>
          <a:lstStyle/>
          <a:p>
            <a:pPr>
              <a:spcAft>
                <a:spcPts val="600"/>
              </a:spcAft>
            </a:pPr>
            <a:fld id="{D1B887D3-9D3D-4040-B1B4-23DC070FC784}" type="slidenum">
              <a:rPr lang="en-US" smtClean="0"/>
              <a:pPr>
                <a:spcAft>
                  <a:spcPts val="600"/>
                </a:spcAft>
              </a:pPr>
              <a:t>32</a:t>
            </a:fld>
            <a:endParaRPr lang="en-US" dirty="0"/>
          </a:p>
        </p:txBody>
      </p:sp>
      <p:pic>
        <p:nvPicPr>
          <p:cNvPr id="4098" name="Picture 2" descr="צה&quot;ל והחרדים - תמונת מצב - המכון הישראלי לדמוקרטיה">
            <a:extLst>
              <a:ext uri="{FF2B5EF4-FFF2-40B4-BE49-F238E27FC236}">
                <a16:creationId xmlns="" xmlns:a16="http://schemas.microsoft.com/office/drawing/2014/main" id="{7EFE4394-46B2-4992-A5D4-D43314AEA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447800"/>
            <a:ext cx="9115425" cy="5410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7C902F30-90A4-465E-AB60-2A983C937736}"/>
              </a:ext>
            </a:extLst>
          </p:cNvPr>
          <p:cNvSpPr/>
          <p:nvPr/>
        </p:nvSpPr>
        <p:spPr>
          <a:xfrm>
            <a:off x="-31902" y="1371600"/>
            <a:ext cx="9139306" cy="5486400"/>
          </a:xfrm>
          <a:prstGeom prst="rect">
            <a:avLst/>
          </a:prstGeom>
          <a:solidFill>
            <a:schemeClr val="bg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מציין מיקום תוכן 3">
            <a:extLst>
              <a:ext uri="{FF2B5EF4-FFF2-40B4-BE49-F238E27FC236}">
                <a16:creationId xmlns="" xmlns:a16="http://schemas.microsoft.com/office/drawing/2014/main" id="{EC8ABDCF-632A-4939-B5C0-B1FCEAC4B507}"/>
              </a:ext>
            </a:extLst>
          </p:cNvPr>
          <p:cNvSpPr txBox="1">
            <a:spLocks/>
          </p:cNvSpPr>
          <p:nvPr/>
        </p:nvSpPr>
        <p:spPr>
          <a:xfrm>
            <a:off x="152400" y="3879868"/>
            <a:ext cx="8674525" cy="2292332"/>
          </a:xfrm>
          <a:prstGeom prst="rect">
            <a:avLst/>
          </a:prstGeom>
          <a:solidFill>
            <a:schemeClr val="bg2">
              <a:lumMod val="25000"/>
              <a:alpha val="73000"/>
            </a:schemeClr>
          </a:solidFill>
          <a:effectLst>
            <a:softEdge rad="50800"/>
          </a:effectLst>
        </p:spPr>
        <p:txBody>
          <a:bodyPr vert="horz" lIns="91440" tIns="45720" rIns="91440" bIns="45720" rtlCol="0" anchor="ctr">
            <a:normAutofit lnSpcReduction="10000"/>
          </a:bodyPr>
          <a:lst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buNone/>
            </a:pPr>
            <a:endParaRPr lang="he-IL" sz="2800" dirty="0">
              <a:solidFill>
                <a:schemeClr val="bg1"/>
              </a:solidFill>
            </a:endParaRPr>
          </a:p>
          <a:p>
            <a:pPr marL="45720" indent="0" algn="ctr">
              <a:buNone/>
            </a:pPr>
            <a:r>
              <a:rPr lang="he-IL" sz="2800" dirty="0">
                <a:solidFill>
                  <a:schemeClr val="bg1"/>
                </a:solidFill>
              </a:rPr>
              <a:t>בחור ישיבה בן 22 ייצא </a:t>
            </a:r>
            <a:r>
              <a:rPr lang="he-IL" sz="2800" b="1" dirty="0">
                <a:solidFill>
                  <a:schemeClr val="bg1"/>
                </a:solidFill>
              </a:rPr>
              <a:t>לשנת הכרעה </a:t>
            </a:r>
            <a:r>
              <a:rPr lang="he-IL" sz="2800" dirty="0">
                <a:solidFill>
                  <a:schemeClr val="bg1"/>
                </a:solidFill>
              </a:rPr>
              <a:t>שבה יחליט אם ימשיך ללמוד או ייצא לעבוד. </a:t>
            </a:r>
            <a:r>
              <a:rPr lang="he-IL" sz="2800" b="1" dirty="0">
                <a:solidFill>
                  <a:schemeClr val="bg1"/>
                </a:solidFill>
              </a:rPr>
              <a:t>אם יבחר לעבוד, עליו להתגייס לשירות צבאי מקוצר</a:t>
            </a:r>
            <a:r>
              <a:rPr lang="he-IL" sz="2800" dirty="0">
                <a:solidFill>
                  <a:schemeClr val="bg1"/>
                </a:solidFill>
              </a:rPr>
              <a:t>, או לצאת לשנת שירות לאומי ללא שכר.</a:t>
            </a:r>
            <a:endParaRPr lang="en-US" sz="4000" dirty="0">
              <a:solidFill>
                <a:schemeClr val="bg1"/>
              </a:solidFill>
            </a:endParaRPr>
          </a:p>
          <a:p>
            <a:pPr marL="45720" indent="0" algn="ctr">
              <a:buNone/>
            </a:pPr>
            <a:endParaRPr lang="he-IL" sz="2800" b="1" dirty="0">
              <a:solidFill>
                <a:schemeClr val="bg1"/>
              </a:solidFill>
            </a:endParaRPr>
          </a:p>
        </p:txBody>
      </p:sp>
      <p:sp>
        <p:nvSpPr>
          <p:cNvPr id="14" name="מציין מיקום תוכן 3">
            <a:extLst>
              <a:ext uri="{FF2B5EF4-FFF2-40B4-BE49-F238E27FC236}">
                <a16:creationId xmlns="" xmlns:a16="http://schemas.microsoft.com/office/drawing/2014/main" id="{769E32A1-BE42-4C92-95BC-B9C7BCF3D73F}"/>
              </a:ext>
            </a:extLst>
          </p:cNvPr>
          <p:cNvSpPr txBox="1">
            <a:spLocks/>
          </p:cNvSpPr>
          <p:nvPr/>
        </p:nvSpPr>
        <p:spPr>
          <a:xfrm>
            <a:off x="5729649" y="3318436"/>
            <a:ext cx="3115574" cy="709860"/>
          </a:xfrm>
          <a:prstGeom prst="rect">
            <a:avLst/>
          </a:prstGeom>
          <a:solidFill>
            <a:schemeClr val="bg2">
              <a:lumMod val="25000"/>
              <a:alpha val="73000"/>
            </a:schemeClr>
          </a:solidFill>
          <a:effectLst>
            <a:softEdge rad="50800"/>
          </a:effectLst>
        </p:spPr>
        <p:txBody>
          <a:bodyPr vert="horz" lIns="91440" tIns="45720" rIns="91440" bIns="45720" rtlCol="0" anchor="ctr">
            <a:normAutofit/>
          </a:bodyPr>
          <a:lst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Font typeface="Wingdings 2" pitchFamily="18" charset="2"/>
              <a:buNone/>
            </a:pPr>
            <a:r>
              <a:rPr lang="he-IL" sz="3600" b="1" dirty="0">
                <a:solidFill>
                  <a:schemeClr val="bg1"/>
                </a:solidFill>
              </a:rPr>
              <a:t>החוק קובע</a:t>
            </a:r>
          </a:p>
        </p:txBody>
      </p:sp>
    </p:spTree>
    <p:extLst>
      <p:ext uri="{BB962C8B-B14F-4D97-AF65-F5344CB8AC3E}">
        <p14:creationId xmlns:p14="http://schemas.microsoft.com/office/powerpoint/2010/main" val="2911974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vert="horz" lIns="91440" tIns="45720" rIns="91440" bIns="45720" rtlCol="0" anchor="ctr">
            <a:normAutofit/>
          </a:bodyPr>
          <a:lstStyle/>
          <a:p>
            <a:r>
              <a:rPr lang="he-IL" dirty="0"/>
              <a:t>גיוס חרדים</a:t>
            </a:r>
          </a:p>
        </p:txBody>
      </p:sp>
      <p:sp>
        <p:nvSpPr>
          <p:cNvPr id="4" name="מציין מיקום של מספר שקופית 3"/>
          <p:cNvSpPr>
            <a:spLocks noGrp="1"/>
          </p:cNvSpPr>
          <p:nvPr>
            <p:ph type="sldNum" sz="quarter" idx="4"/>
          </p:nvPr>
        </p:nvSpPr>
        <p:spPr/>
        <p:txBody>
          <a:bodyPr vert="horz" lIns="91440" tIns="45720" rIns="91440" bIns="45720" rtlCol="0" anchor="ctr">
            <a:normAutofit/>
          </a:bodyPr>
          <a:lstStyle/>
          <a:p>
            <a:pPr>
              <a:spcAft>
                <a:spcPts val="600"/>
              </a:spcAft>
            </a:pPr>
            <a:fld id="{D1B887D3-9D3D-4040-B1B4-23DC070FC784}" type="slidenum">
              <a:rPr lang="en-US" smtClean="0"/>
              <a:pPr>
                <a:spcAft>
                  <a:spcPts val="600"/>
                </a:spcAft>
              </a:pPr>
              <a:t>33</a:t>
            </a:fld>
            <a:endParaRPr lang="en-US" dirty="0"/>
          </a:p>
        </p:txBody>
      </p:sp>
      <p:pic>
        <p:nvPicPr>
          <p:cNvPr id="4098" name="Picture 2" descr="צה&quot;ל והחרדים - תמונת מצב - המכון הישראלי לדמוקרטיה">
            <a:extLst>
              <a:ext uri="{FF2B5EF4-FFF2-40B4-BE49-F238E27FC236}">
                <a16:creationId xmlns="" xmlns:a16="http://schemas.microsoft.com/office/drawing/2014/main" id="{7EFE4394-46B2-4992-A5D4-D43314AEA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447800"/>
            <a:ext cx="9115425" cy="5410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7C902F30-90A4-465E-AB60-2A983C937736}"/>
              </a:ext>
            </a:extLst>
          </p:cNvPr>
          <p:cNvSpPr/>
          <p:nvPr/>
        </p:nvSpPr>
        <p:spPr>
          <a:xfrm>
            <a:off x="-31902" y="1447800"/>
            <a:ext cx="9139306" cy="5486400"/>
          </a:xfrm>
          <a:prstGeom prst="rect">
            <a:avLst/>
          </a:prstGeom>
          <a:solidFill>
            <a:schemeClr val="bg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מציין מיקום תוכן 3">
            <a:extLst>
              <a:ext uri="{FF2B5EF4-FFF2-40B4-BE49-F238E27FC236}">
                <a16:creationId xmlns="" xmlns:a16="http://schemas.microsoft.com/office/drawing/2014/main" id="{EC8ABDCF-632A-4939-B5C0-B1FCEAC4B507}"/>
              </a:ext>
            </a:extLst>
          </p:cNvPr>
          <p:cNvSpPr txBox="1">
            <a:spLocks/>
          </p:cNvSpPr>
          <p:nvPr/>
        </p:nvSpPr>
        <p:spPr>
          <a:xfrm>
            <a:off x="228600" y="2660668"/>
            <a:ext cx="8610600" cy="1606532"/>
          </a:xfrm>
          <a:prstGeom prst="rect">
            <a:avLst/>
          </a:prstGeom>
          <a:solidFill>
            <a:schemeClr val="bg2">
              <a:lumMod val="25000"/>
              <a:alpha val="73000"/>
            </a:schemeClr>
          </a:solidFill>
          <a:effectLst>
            <a:softEdge rad="50800"/>
          </a:effectLst>
        </p:spPr>
        <p:txBody>
          <a:bodyPr vert="horz" lIns="91440" tIns="45720" rIns="91440" bIns="45720" rtlCol="0" anchor="ctr">
            <a:normAutofit fontScale="92500" lnSpcReduction="20000"/>
          </a:bodyPr>
          <a:lst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buNone/>
            </a:pPr>
            <a:endParaRPr lang="he-IL" sz="2800" dirty="0">
              <a:solidFill>
                <a:schemeClr val="bg1"/>
              </a:solidFill>
            </a:endParaRPr>
          </a:p>
          <a:p>
            <a:pPr marL="45720" indent="0">
              <a:buNone/>
            </a:pPr>
            <a:r>
              <a:rPr lang="he-IL" sz="2800" dirty="0">
                <a:solidFill>
                  <a:schemeClr val="bg1"/>
                </a:solidFill>
              </a:rPr>
              <a:t>"החוק </a:t>
            </a:r>
            <a:r>
              <a:rPr lang="he-IL" sz="2800" b="1" dirty="0">
                <a:solidFill>
                  <a:schemeClr val="bg1"/>
                </a:solidFill>
              </a:rPr>
              <a:t>פוגע בזכות לשוויון</a:t>
            </a:r>
            <a:r>
              <a:rPr lang="he-IL" sz="2800" dirty="0">
                <a:solidFill>
                  <a:schemeClr val="bg1"/>
                </a:solidFill>
              </a:rPr>
              <a:t> כחלק מהזכות לכבוד האדם ואינו חוקתי"</a:t>
            </a:r>
          </a:p>
          <a:p>
            <a:pPr marL="45720" indent="0" algn="l" rtl="0">
              <a:buNone/>
            </a:pPr>
            <a:r>
              <a:rPr lang="he-IL" sz="2800" dirty="0">
                <a:solidFill>
                  <a:schemeClr val="bg1"/>
                </a:solidFill>
              </a:rPr>
              <a:t>-נשיאת בית המשפט העליון דורית בייניש</a:t>
            </a:r>
          </a:p>
          <a:p>
            <a:pPr marL="45720" indent="0" algn="ctr">
              <a:buNone/>
            </a:pPr>
            <a:endParaRPr lang="he-IL" sz="2800" b="1" dirty="0">
              <a:solidFill>
                <a:schemeClr val="bg1"/>
              </a:solidFill>
            </a:endParaRPr>
          </a:p>
        </p:txBody>
      </p:sp>
      <p:sp>
        <p:nvSpPr>
          <p:cNvPr id="8" name="מציין מיקום תוכן 3">
            <a:extLst>
              <a:ext uri="{FF2B5EF4-FFF2-40B4-BE49-F238E27FC236}">
                <a16:creationId xmlns="" xmlns:a16="http://schemas.microsoft.com/office/drawing/2014/main" id="{2855E088-3356-4E37-AA02-A3E2C296DF59}"/>
              </a:ext>
            </a:extLst>
          </p:cNvPr>
          <p:cNvSpPr txBox="1">
            <a:spLocks/>
          </p:cNvSpPr>
          <p:nvPr/>
        </p:nvSpPr>
        <p:spPr>
          <a:xfrm>
            <a:off x="243656" y="4876799"/>
            <a:ext cx="8610600" cy="1412551"/>
          </a:xfrm>
          <a:prstGeom prst="rect">
            <a:avLst/>
          </a:prstGeom>
          <a:solidFill>
            <a:schemeClr val="bg2">
              <a:lumMod val="25000"/>
              <a:alpha val="73000"/>
            </a:schemeClr>
          </a:solidFill>
          <a:effectLst>
            <a:softEdge rad="50800"/>
          </a:effectLst>
        </p:spPr>
        <p:txBody>
          <a:bodyPr vert="horz" lIns="91440" tIns="45720" rIns="91440" bIns="45720" rtlCol="0" anchor="ctr">
            <a:normAutofit fontScale="92500" lnSpcReduction="10000"/>
          </a:bodyPr>
          <a:lst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None/>
            </a:pPr>
            <a:endParaRPr lang="he-IL" sz="2800" dirty="0">
              <a:solidFill>
                <a:schemeClr val="bg1"/>
              </a:solidFill>
            </a:endParaRPr>
          </a:p>
          <a:p>
            <a:pPr marL="45720" indent="0" algn="ctr">
              <a:buNone/>
            </a:pPr>
            <a:r>
              <a:rPr lang="he-IL" sz="2800" dirty="0">
                <a:solidFill>
                  <a:schemeClr val="bg1"/>
                </a:solidFill>
              </a:rPr>
              <a:t>בג"צ קבע כי החוק </a:t>
            </a:r>
            <a:r>
              <a:rPr lang="he-IL" sz="2800" b="1" dirty="0">
                <a:solidFill>
                  <a:schemeClr val="bg1"/>
                </a:solidFill>
              </a:rPr>
              <a:t>אינו חוקתי </a:t>
            </a:r>
            <a:r>
              <a:rPr lang="he-IL" sz="2800" dirty="0">
                <a:solidFill>
                  <a:schemeClr val="bg1"/>
                </a:solidFill>
              </a:rPr>
              <a:t>ואינו עומד במטרותיו</a:t>
            </a:r>
          </a:p>
          <a:p>
            <a:pPr marL="45720" indent="0" algn="ctr">
              <a:buNone/>
            </a:pPr>
            <a:r>
              <a:rPr lang="he-IL" sz="2800" dirty="0">
                <a:solidFill>
                  <a:schemeClr val="bg1"/>
                </a:solidFill>
              </a:rPr>
              <a:t>על כן, </a:t>
            </a:r>
            <a:r>
              <a:rPr lang="he-IL" sz="2800" b="1" dirty="0">
                <a:solidFill>
                  <a:schemeClr val="bg1"/>
                </a:solidFill>
              </a:rPr>
              <a:t>אסר בג"צ על הארכתו</a:t>
            </a:r>
            <a:endParaRPr lang="en-US" sz="4800" b="1" dirty="0">
              <a:solidFill>
                <a:schemeClr val="bg1"/>
              </a:solidFill>
            </a:endParaRPr>
          </a:p>
          <a:p>
            <a:pPr marL="45720" indent="0" algn="ctr">
              <a:buNone/>
            </a:pPr>
            <a:endParaRPr lang="he-IL" sz="2800" b="1" dirty="0">
              <a:solidFill>
                <a:schemeClr val="bg1"/>
              </a:solidFill>
            </a:endParaRPr>
          </a:p>
        </p:txBody>
      </p:sp>
      <p:sp>
        <p:nvSpPr>
          <p:cNvPr id="9" name="מציין מיקום תוכן 3">
            <a:extLst>
              <a:ext uri="{FF2B5EF4-FFF2-40B4-BE49-F238E27FC236}">
                <a16:creationId xmlns="" xmlns:a16="http://schemas.microsoft.com/office/drawing/2014/main" id="{E1A6E561-1D14-46E2-A59A-CD54620ADCCD}"/>
              </a:ext>
            </a:extLst>
          </p:cNvPr>
          <p:cNvSpPr txBox="1">
            <a:spLocks/>
          </p:cNvSpPr>
          <p:nvPr/>
        </p:nvSpPr>
        <p:spPr>
          <a:xfrm>
            <a:off x="6502878" y="1598238"/>
            <a:ext cx="2336322" cy="709860"/>
          </a:xfrm>
          <a:prstGeom prst="rect">
            <a:avLst/>
          </a:prstGeom>
          <a:solidFill>
            <a:schemeClr val="bg2">
              <a:lumMod val="25000"/>
              <a:alpha val="73000"/>
            </a:schemeClr>
          </a:solidFill>
          <a:effectLst>
            <a:softEdge rad="50800"/>
          </a:effectLst>
        </p:spPr>
        <p:txBody>
          <a:bodyPr vert="horz" lIns="91440" tIns="45720" rIns="91440" bIns="45720" rtlCol="0" anchor="ctr">
            <a:normAutofit/>
          </a:bodyPr>
          <a:lst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Font typeface="Wingdings 2" pitchFamily="18" charset="2"/>
              <a:buNone/>
            </a:pPr>
            <a:r>
              <a:rPr lang="he-IL" sz="3600" b="1" dirty="0">
                <a:solidFill>
                  <a:schemeClr val="bg1"/>
                </a:solidFill>
              </a:rPr>
              <a:t>2012</a:t>
            </a:r>
          </a:p>
        </p:txBody>
      </p:sp>
    </p:spTree>
    <p:extLst>
      <p:ext uri="{BB962C8B-B14F-4D97-AF65-F5344CB8AC3E}">
        <p14:creationId xmlns:p14="http://schemas.microsoft.com/office/powerpoint/2010/main" val="4048451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vert="horz" lIns="91440" tIns="45720" rIns="91440" bIns="45720" rtlCol="0" anchor="ctr">
            <a:normAutofit/>
          </a:bodyPr>
          <a:lstStyle/>
          <a:p>
            <a:r>
              <a:rPr lang="he-IL" dirty="0"/>
              <a:t>גיוס חרדים</a:t>
            </a:r>
          </a:p>
        </p:txBody>
      </p:sp>
      <p:sp>
        <p:nvSpPr>
          <p:cNvPr id="4" name="מציין מיקום של מספר שקופית 3"/>
          <p:cNvSpPr>
            <a:spLocks noGrp="1"/>
          </p:cNvSpPr>
          <p:nvPr>
            <p:ph type="sldNum" sz="quarter" idx="4"/>
          </p:nvPr>
        </p:nvSpPr>
        <p:spPr/>
        <p:txBody>
          <a:bodyPr vert="horz" lIns="91440" tIns="45720" rIns="91440" bIns="45720" rtlCol="0" anchor="ctr">
            <a:normAutofit/>
          </a:bodyPr>
          <a:lstStyle/>
          <a:p>
            <a:pPr>
              <a:spcAft>
                <a:spcPts val="600"/>
              </a:spcAft>
            </a:pPr>
            <a:fld id="{D1B887D3-9D3D-4040-B1B4-23DC070FC784}" type="slidenum">
              <a:rPr lang="en-US" smtClean="0"/>
              <a:pPr>
                <a:spcAft>
                  <a:spcPts val="600"/>
                </a:spcAft>
              </a:pPr>
              <a:t>34</a:t>
            </a:fld>
            <a:endParaRPr lang="en-US" dirty="0"/>
          </a:p>
        </p:txBody>
      </p:sp>
      <p:pic>
        <p:nvPicPr>
          <p:cNvPr id="4098" name="Picture 2" descr="צה&quot;ל והחרדים - תמונת מצב - המכון הישראלי לדמוקרטיה">
            <a:extLst>
              <a:ext uri="{FF2B5EF4-FFF2-40B4-BE49-F238E27FC236}">
                <a16:creationId xmlns="" xmlns:a16="http://schemas.microsoft.com/office/drawing/2014/main" id="{7EFE4394-46B2-4992-A5D4-D43314AEA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447800"/>
            <a:ext cx="9115425" cy="5410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7C902F30-90A4-465E-AB60-2A983C937736}"/>
              </a:ext>
            </a:extLst>
          </p:cNvPr>
          <p:cNvSpPr/>
          <p:nvPr/>
        </p:nvSpPr>
        <p:spPr>
          <a:xfrm>
            <a:off x="-31902" y="1447800"/>
            <a:ext cx="9139306" cy="5486400"/>
          </a:xfrm>
          <a:prstGeom prst="rect">
            <a:avLst/>
          </a:prstGeom>
          <a:solidFill>
            <a:schemeClr val="bg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dirty="0">
              <a:solidFill>
                <a:schemeClr val="tx1"/>
              </a:solidFill>
            </a:endParaRPr>
          </a:p>
          <a:p>
            <a:pPr algn="ctr"/>
            <a:endParaRPr lang="he-IL" dirty="0">
              <a:solidFill>
                <a:schemeClr val="tx1"/>
              </a:solidFill>
            </a:endParaRPr>
          </a:p>
          <a:p>
            <a:pPr algn="ctr"/>
            <a:endParaRPr lang="he-IL" dirty="0">
              <a:solidFill>
                <a:schemeClr val="tx1"/>
              </a:solidFill>
            </a:endParaRPr>
          </a:p>
          <a:p>
            <a:pPr algn="ctr"/>
            <a:endParaRPr lang="he-IL" dirty="0">
              <a:solidFill>
                <a:schemeClr val="tx1"/>
              </a:solidFill>
            </a:endParaRPr>
          </a:p>
          <a:p>
            <a:pPr algn="ctr"/>
            <a:endParaRPr lang="he-IL" dirty="0">
              <a:solidFill>
                <a:schemeClr val="tx1"/>
              </a:solidFill>
            </a:endParaRPr>
          </a:p>
          <a:p>
            <a:pPr algn="ctr"/>
            <a:endParaRPr lang="he-IL" dirty="0">
              <a:solidFill>
                <a:schemeClr val="tx1"/>
              </a:solidFill>
            </a:endParaRPr>
          </a:p>
          <a:p>
            <a:pPr algn="ctr"/>
            <a:endParaRPr lang="he-IL" dirty="0">
              <a:solidFill>
                <a:schemeClr val="tx1"/>
              </a:solidFill>
            </a:endParaRPr>
          </a:p>
          <a:p>
            <a:pPr algn="ctr"/>
            <a:endParaRPr lang="he-IL" dirty="0">
              <a:solidFill>
                <a:schemeClr val="tx1"/>
              </a:solidFill>
            </a:endParaRPr>
          </a:p>
          <a:p>
            <a:pPr algn="ctr"/>
            <a:endParaRPr lang="he-IL" dirty="0">
              <a:solidFill>
                <a:schemeClr val="tx1"/>
              </a:solidFill>
            </a:endParaRPr>
          </a:p>
          <a:p>
            <a:pPr algn="ctr"/>
            <a:endParaRPr lang="he-IL" dirty="0">
              <a:solidFill>
                <a:schemeClr val="tx1"/>
              </a:solidFill>
            </a:endParaRPr>
          </a:p>
          <a:p>
            <a:pPr algn="ctr"/>
            <a:endParaRPr lang="he-IL" dirty="0">
              <a:solidFill>
                <a:schemeClr val="tx1"/>
              </a:solidFill>
            </a:endParaRPr>
          </a:p>
          <a:p>
            <a:pPr algn="ctr"/>
            <a:endParaRPr lang="he-IL" dirty="0">
              <a:solidFill>
                <a:schemeClr val="tx1"/>
              </a:solidFill>
            </a:endParaRPr>
          </a:p>
          <a:p>
            <a:pPr algn="ctr"/>
            <a:endParaRPr lang="he-IL" dirty="0">
              <a:solidFill>
                <a:schemeClr val="tx1"/>
              </a:solidFill>
            </a:endParaRPr>
          </a:p>
          <a:p>
            <a:pPr algn="ctr"/>
            <a:endParaRPr lang="he-IL" dirty="0">
              <a:solidFill>
                <a:schemeClr val="tx1"/>
              </a:solidFill>
            </a:endParaRPr>
          </a:p>
        </p:txBody>
      </p:sp>
      <p:graphicFrame>
        <p:nvGraphicFramePr>
          <p:cNvPr id="15" name="תרשים 3">
            <a:extLst>
              <a:ext uri="{FF2B5EF4-FFF2-40B4-BE49-F238E27FC236}">
                <a16:creationId xmlns="" xmlns:a16="http://schemas.microsoft.com/office/drawing/2014/main" id="{11D0F5C7-521F-492A-958C-9B685E7764B0}"/>
              </a:ext>
            </a:extLst>
          </p:cNvPr>
          <p:cNvGraphicFramePr/>
          <p:nvPr>
            <p:extLst>
              <p:ext uri="{D42A27DB-BD31-4B8C-83A1-F6EECF244321}">
                <p14:modId xmlns:p14="http://schemas.microsoft.com/office/powerpoint/2010/main" val="1242520709"/>
              </p:ext>
            </p:extLst>
          </p:nvPr>
        </p:nvGraphicFramePr>
        <p:xfrm>
          <a:off x="146389" y="1564942"/>
          <a:ext cx="8879796" cy="3845258"/>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a:extLst>
              <a:ext uri="{FF2B5EF4-FFF2-40B4-BE49-F238E27FC236}">
                <a16:creationId xmlns="" xmlns:a16="http://schemas.microsoft.com/office/drawing/2014/main" id="{4B90BA4D-9A69-490B-90EA-C1925DB26BDD}"/>
              </a:ext>
            </a:extLst>
          </p:cNvPr>
          <p:cNvSpPr/>
          <p:nvPr/>
        </p:nvSpPr>
        <p:spPr>
          <a:xfrm>
            <a:off x="290244" y="5638800"/>
            <a:ext cx="8735941" cy="1072081"/>
          </a:xfrm>
          <a:prstGeom prst="rect">
            <a:avLst/>
          </a:prstGeom>
          <a:solidFill>
            <a:schemeClr val="accent2">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200" b="1" dirty="0">
                <a:solidFill>
                  <a:schemeClr val="bg1"/>
                </a:solidFill>
              </a:rPr>
              <a:t>עלייה מתמדת במספר המתגייסים החרדים</a:t>
            </a:r>
          </a:p>
          <a:p>
            <a:pPr algn="ctr"/>
            <a:r>
              <a:rPr lang="he-IL" sz="3200" b="1" dirty="0">
                <a:solidFill>
                  <a:schemeClr val="bg1"/>
                </a:solidFill>
              </a:rPr>
              <a:t>מאז ביטול חוק טל</a:t>
            </a:r>
          </a:p>
        </p:txBody>
      </p:sp>
    </p:spTree>
    <p:extLst>
      <p:ext uri="{BB962C8B-B14F-4D97-AF65-F5344CB8AC3E}">
        <p14:creationId xmlns:p14="http://schemas.microsoft.com/office/powerpoint/2010/main" val="3807529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vert="horz" lIns="91440" tIns="45720" rIns="91440" bIns="45720" rtlCol="0" anchor="ctr">
            <a:normAutofit/>
          </a:bodyPr>
          <a:lstStyle/>
          <a:p>
            <a:r>
              <a:rPr lang="he-IL" dirty="0"/>
              <a:t>גיוס חרדים</a:t>
            </a:r>
          </a:p>
        </p:txBody>
      </p:sp>
      <p:sp>
        <p:nvSpPr>
          <p:cNvPr id="4" name="מציין מיקום של מספר שקופית 3"/>
          <p:cNvSpPr>
            <a:spLocks noGrp="1"/>
          </p:cNvSpPr>
          <p:nvPr>
            <p:ph type="sldNum" sz="quarter" idx="4"/>
          </p:nvPr>
        </p:nvSpPr>
        <p:spPr/>
        <p:txBody>
          <a:bodyPr vert="horz" lIns="91440" tIns="45720" rIns="91440" bIns="45720" rtlCol="0" anchor="ctr">
            <a:normAutofit/>
          </a:bodyPr>
          <a:lstStyle/>
          <a:p>
            <a:pPr>
              <a:spcAft>
                <a:spcPts val="600"/>
              </a:spcAft>
            </a:pPr>
            <a:fld id="{D1B887D3-9D3D-4040-B1B4-23DC070FC784}" type="slidenum">
              <a:rPr lang="en-US" smtClean="0"/>
              <a:pPr>
                <a:spcAft>
                  <a:spcPts val="600"/>
                </a:spcAft>
              </a:pPr>
              <a:t>35</a:t>
            </a:fld>
            <a:endParaRPr lang="en-US" dirty="0"/>
          </a:p>
        </p:txBody>
      </p:sp>
      <p:pic>
        <p:nvPicPr>
          <p:cNvPr id="4098" name="Picture 2" descr="צה&quot;ל והחרדים - תמונת מצב - המכון הישראלי לדמוקרטיה">
            <a:extLst>
              <a:ext uri="{FF2B5EF4-FFF2-40B4-BE49-F238E27FC236}">
                <a16:creationId xmlns="" xmlns:a16="http://schemas.microsoft.com/office/drawing/2014/main" id="{7EFE4394-46B2-4992-A5D4-D43314AEA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447800"/>
            <a:ext cx="9115425" cy="5410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7C902F30-90A4-465E-AB60-2A983C937736}"/>
              </a:ext>
            </a:extLst>
          </p:cNvPr>
          <p:cNvSpPr/>
          <p:nvPr/>
        </p:nvSpPr>
        <p:spPr>
          <a:xfrm>
            <a:off x="-31902" y="1447800"/>
            <a:ext cx="9139306" cy="5486400"/>
          </a:xfrm>
          <a:prstGeom prst="rect">
            <a:avLst/>
          </a:prstGeom>
          <a:solidFill>
            <a:schemeClr val="bg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2" name="מלבן 5">
            <a:extLst>
              <a:ext uri="{FF2B5EF4-FFF2-40B4-BE49-F238E27FC236}">
                <a16:creationId xmlns="" xmlns:a16="http://schemas.microsoft.com/office/drawing/2014/main" id="{F24155DF-3C9D-4F18-AAE2-D09B830F6481}"/>
              </a:ext>
            </a:extLst>
          </p:cNvPr>
          <p:cNvSpPr/>
          <p:nvPr/>
        </p:nvSpPr>
        <p:spPr>
          <a:xfrm>
            <a:off x="2563789" y="3962400"/>
            <a:ext cx="4016422" cy="121920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1"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he-IL" sz="8800" b="1" dirty="0">
                <a:latin typeface="Segoe UI Black" panose="020B0A02040204020203" pitchFamily="34" charset="0"/>
              </a:rPr>
              <a:t>7,250</a:t>
            </a:r>
          </a:p>
        </p:txBody>
      </p:sp>
      <p:sp>
        <p:nvSpPr>
          <p:cNvPr id="13" name="TextBox 6">
            <a:extLst>
              <a:ext uri="{FF2B5EF4-FFF2-40B4-BE49-F238E27FC236}">
                <a16:creationId xmlns="" xmlns:a16="http://schemas.microsoft.com/office/drawing/2014/main" id="{90C43586-C50C-40D8-8DFF-D22902991C7F}"/>
              </a:ext>
            </a:extLst>
          </p:cNvPr>
          <p:cNvSpPr txBox="1"/>
          <p:nvPr/>
        </p:nvSpPr>
        <p:spPr>
          <a:xfrm>
            <a:off x="1143001" y="5198023"/>
            <a:ext cx="6477000" cy="593177"/>
          </a:xfrm>
          <a:prstGeom prst="rect">
            <a:avLst/>
          </a:prstGeom>
          <a:solidFill>
            <a:srgbClr val="FFFFFF"/>
          </a:solidFill>
        </p:spPr>
        <p:txBody>
          <a:bodyPr wrap="square" rtlCol="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he-IL" sz="3200" dirty="0"/>
              <a:t>חיילים חרדים משרתים בחובה ובקבע</a:t>
            </a:r>
          </a:p>
        </p:txBody>
      </p:sp>
      <p:sp>
        <p:nvSpPr>
          <p:cNvPr id="14" name="מציין מיקום תוכן 3">
            <a:extLst>
              <a:ext uri="{FF2B5EF4-FFF2-40B4-BE49-F238E27FC236}">
                <a16:creationId xmlns="" xmlns:a16="http://schemas.microsoft.com/office/drawing/2014/main" id="{7EFE77E2-8EA5-4E45-8966-6B025358212B}"/>
              </a:ext>
            </a:extLst>
          </p:cNvPr>
          <p:cNvSpPr txBox="1">
            <a:spLocks/>
          </p:cNvSpPr>
          <p:nvPr/>
        </p:nvSpPr>
        <p:spPr>
          <a:xfrm>
            <a:off x="6502878" y="1598238"/>
            <a:ext cx="2336322" cy="709860"/>
          </a:xfrm>
          <a:prstGeom prst="rect">
            <a:avLst/>
          </a:prstGeom>
          <a:solidFill>
            <a:schemeClr val="bg2">
              <a:lumMod val="25000"/>
              <a:alpha val="73000"/>
            </a:schemeClr>
          </a:solidFill>
          <a:effectLst>
            <a:softEdge rad="50800"/>
          </a:effectLst>
        </p:spPr>
        <p:txBody>
          <a:bodyPr vert="horz" lIns="91440" tIns="45720" rIns="91440" bIns="45720" rtlCol="0" anchor="ctr">
            <a:normAutofit fontScale="77500" lnSpcReduction="20000"/>
          </a:bodyPr>
          <a:lst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Font typeface="Wingdings 2" pitchFamily="18" charset="2"/>
              <a:buNone/>
            </a:pPr>
            <a:r>
              <a:rPr lang="he-IL" sz="3600" b="1" dirty="0">
                <a:solidFill>
                  <a:schemeClr val="bg1"/>
                </a:solidFill>
              </a:rPr>
              <a:t>בשנת 2018</a:t>
            </a:r>
          </a:p>
        </p:txBody>
      </p:sp>
    </p:spTree>
    <p:extLst>
      <p:ext uri="{BB962C8B-B14F-4D97-AF65-F5344CB8AC3E}">
        <p14:creationId xmlns:p14="http://schemas.microsoft.com/office/powerpoint/2010/main" val="2631462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vert="horz" lIns="91440" tIns="45720" rIns="91440" bIns="45720" rtlCol="0" anchor="ctr">
            <a:normAutofit/>
          </a:bodyPr>
          <a:lstStyle/>
          <a:p>
            <a:r>
              <a:rPr lang="he-IL" dirty="0"/>
              <a:t>גיוס חרדים - </a:t>
            </a:r>
            <a:r>
              <a:rPr lang="he-IL" dirty="0">
                <a:solidFill>
                  <a:srgbClr val="FF0000"/>
                </a:solidFill>
              </a:rPr>
              <a:t>מוסתר</a:t>
            </a:r>
          </a:p>
        </p:txBody>
      </p:sp>
      <p:sp>
        <p:nvSpPr>
          <p:cNvPr id="4" name="מציין מיקום של מספר שקופית 3"/>
          <p:cNvSpPr>
            <a:spLocks noGrp="1"/>
          </p:cNvSpPr>
          <p:nvPr>
            <p:ph type="sldNum" sz="quarter" idx="4"/>
          </p:nvPr>
        </p:nvSpPr>
        <p:spPr/>
        <p:txBody>
          <a:bodyPr vert="horz" lIns="91440" tIns="45720" rIns="91440" bIns="45720" rtlCol="0" anchor="ctr">
            <a:normAutofit/>
          </a:bodyPr>
          <a:lstStyle/>
          <a:p>
            <a:pPr>
              <a:spcAft>
                <a:spcPts val="600"/>
              </a:spcAft>
            </a:pPr>
            <a:fld id="{D1B887D3-9D3D-4040-B1B4-23DC070FC784}" type="slidenum">
              <a:rPr lang="en-US" smtClean="0"/>
              <a:pPr>
                <a:spcAft>
                  <a:spcPts val="600"/>
                </a:spcAft>
              </a:pPr>
              <a:t>36</a:t>
            </a:fld>
            <a:endParaRPr lang="en-US" dirty="0"/>
          </a:p>
        </p:txBody>
      </p:sp>
      <p:sp>
        <p:nvSpPr>
          <p:cNvPr id="11" name="מציין מיקום תוכן 3">
            <a:extLst>
              <a:ext uri="{FF2B5EF4-FFF2-40B4-BE49-F238E27FC236}">
                <a16:creationId xmlns="" xmlns:a16="http://schemas.microsoft.com/office/drawing/2014/main" id="{EC8ABDCF-632A-4939-B5C0-B1FCEAC4B507}"/>
              </a:ext>
            </a:extLst>
          </p:cNvPr>
          <p:cNvSpPr txBox="1">
            <a:spLocks/>
          </p:cNvSpPr>
          <p:nvPr/>
        </p:nvSpPr>
        <p:spPr>
          <a:xfrm>
            <a:off x="501805" y="1524000"/>
            <a:ext cx="8610600" cy="4502132"/>
          </a:xfrm>
          <a:prstGeom prst="rect">
            <a:avLst/>
          </a:prstGeom>
          <a:solidFill>
            <a:schemeClr val="bg2">
              <a:alpha val="73000"/>
            </a:schemeClr>
          </a:solidFill>
          <a:effectLst>
            <a:softEdge rad="50800"/>
          </a:effectLst>
        </p:spPr>
        <p:txBody>
          <a:bodyPr vert="horz" lIns="91440" tIns="45720" rIns="91440" bIns="45720" rtlCol="0" anchor="ctr">
            <a:normAutofit/>
          </a:bodyPr>
          <a:lst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320040" lvl="1" indent="0" algn="r">
              <a:buNone/>
            </a:pPr>
            <a:r>
              <a:rPr lang="he-IL" sz="2400" b="1" dirty="0">
                <a:solidFill>
                  <a:schemeClr val="tx1"/>
                </a:solidFill>
              </a:rPr>
              <a:t> בשנת 2017 למדו 124,450 תלמידים במוסדות החרדיים המיועדים לבני 18+ מתוכם </a:t>
            </a:r>
            <a:r>
              <a:rPr lang="he-IL" sz="2400" b="1" dirty="0" smtClean="0">
                <a:solidFill>
                  <a:schemeClr val="tx1"/>
                </a:solidFill>
              </a:rPr>
              <a:t>64% </a:t>
            </a:r>
            <a:r>
              <a:rPr lang="he-IL" sz="2400" b="1" dirty="0">
                <a:solidFill>
                  <a:schemeClr val="tx1"/>
                </a:solidFill>
              </a:rPr>
              <a:t>אברכים</a:t>
            </a:r>
          </a:p>
          <a:p>
            <a:pPr marL="320040" lvl="1" indent="0">
              <a:buNone/>
            </a:pPr>
            <a:r>
              <a:rPr lang="he-IL" sz="2400" b="1" dirty="0">
                <a:solidFill>
                  <a:schemeClr val="tx1"/>
                </a:solidFill>
              </a:rPr>
              <a:t>בשנת 2017 הצטרפו 3,685 גברים חרדים, שהם כ־</a:t>
            </a:r>
            <a:r>
              <a:rPr lang="en-US" sz="2400" b="1" dirty="0">
                <a:solidFill>
                  <a:schemeClr val="tx1"/>
                </a:solidFill>
              </a:rPr>
              <a:t>34%</a:t>
            </a:r>
            <a:r>
              <a:rPr lang="he-IL" sz="2400" b="1" dirty="0">
                <a:solidFill>
                  <a:schemeClr val="tx1"/>
                </a:solidFill>
              </a:rPr>
              <a:t> מהבנים בוגרי מערכת החינוך</a:t>
            </a:r>
            <a:r>
              <a:rPr lang="en-US" sz="2400" b="1" dirty="0">
                <a:solidFill>
                  <a:schemeClr val="tx1"/>
                </a:solidFill>
              </a:rPr>
              <a:t> </a:t>
            </a:r>
            <a:r>
              <a:rPr lang="he-IL" sz="2400" b="1" dirty="0">
                <a:solidFill>
                  <a:schemeClr val="tx1"/>
                </a:solidFill>
              </a:rPr>
              <a:t>החרדית, לשירות צבאי או אזרחי</a:t>
            </a:r>
            <a:r>
              <a:rPr lang="en-US" sz="2400" b="1" dirty="0">
                <a:solidFill>
                  <a:schemeClr val="tx1"/>
                </a:solidFill>
              </a:rPr>
              <a:t> </a:t>
            </a:r>
            <a:r>
              <a:rPr lang="he-IL" sz="2400" b="1" dirty="0">
                <a:solidFill>
                  <a:schemeClr val="tx1"/>
                </a:solidFill>
              </a:rPr>
              <a:t>– 83% מתוכם לצבא ו17% לשירות לאומי</a:t>
            </a:r>
          </a:p>
          <a:p>
            <a:pPr marL="662940" lvl="1" indent="-342900">
              <a:buFont typeface="Wingdings" panose="05000000000000000000" pitchFamily="2" charset="2"/>
              <a:buChar char="ß"/>
            </a:pPr>
            <a:r>
              <a:rPr lang="he-IL" sz="2400" dirty="0"/>
              <a:t>למרות האפשרות שיש לחרדים להתגייס לשירות צבאי בגיל מבוגר, רוב מוחלט מן המתגייסים עושים זאת בגיל צעיר. בשנת 2017 שיעור המתגייסים לצה"ל בגילים 18-20 היה %69 מתוך כלל החרדים המתגייסים, לעומת </a:t>
            </a:r>
            <a:r>
              <a:rPr lang="he-IL" sz="2400" dirty="0" smtClean="0"/>
              <a:t>21%</a:t>
            </a:r>
            <a:r>
              <a:rPr lang="he-IL" sz="2400" dirty="0" smtClean="0"/>
              <a:t> </a:t>
            </a:r>
            <a:r>
              <a:rPr lang="he-IL" sz="2400" dirty="0"/>
              <a:t>מקרב בני ה־21-23 </a:t>
            </a:r>
            <a:r>
              <a:rPr lang="he-IL" sz="2400" dirty="0" smtClean="0"/>
              <a:t>ו־10% בלבד </a:t>
            </a:r>
            <a:r>
              <a:rPr lang="he-IL" sz="2400" dirty="0"/>
              <a:t>מגילאי 24-27. </a:t>
            </a:r>
            <a:endParaRPr lang="he-IL" sz="2400" b="1" dirty="0">
              <a:solidFill>
                <a:schemeClr val="tx1"/>
              </a:solidFill>
            </a:endParaRPr>
          </a:p>
        </p:txBody>
      </p:sp>
    </p:spTree>
    <p:extLst>
      <p:ext uri="{BB962C8B-B14F-4D97-AF65-F5344CB8AC3E}">
        <p14:creationId xmlns:p14="http://schemas.microsoft.com/office/powerpoint/2010/main" val="4123395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צה&quot;ל צריך להחליט: נשים או חרדים // ישראל כהן - הארץ">
            <a:extLst>
              <a:ext uri="{FF2B5EF4-FFF2-40B4-BE49-F238E27FC236}">
                <a16:creationId xmlns="" xmlns:a16="http://schemas.microsoft.com/office/drawing/2014/main" id="{5C16E0B9-06E6-4C05-B9F8-3A13B76B9D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434" r="1" b="2918"/>
          <a:stretch/>
        </p:blipFill>
        <p:spPr bwMode="auto">
          <a:xfrm>
            <a:off x="1" y="1395094"/>
            <a:ext cx="9156916" cy="5462906"/>
          </a:xfrm>
          <a:prstGeom prst="rect">
            <a:avLst/>
          </a:prstGeom>
          <a:solidFill>
            <a:srgbClr val="FFFFFF"/>
          </a:solidFill>
          <a:extLst/>
        </p:spPr>
      </p:pic>
      <p:sp>
        <p:nvSpPr>
          <p:cNvPr id="4" name="מציין מיקום של מספר שקופית 3"/>
          <p:cNvSpPr>
            <a:spLocks noGrp="1"/>
          </p:cNvSpPr>
          <p:nvPr>
            <p:ph type="sldNum" sz="quarter" idx="12"/>
          </p:nvPr>
        </p:nvSpPr>
        <p:spPr/>
        <p:txBody>
          <a:bodyPr vert="horz" lIns="91440" tIns="45720" rIns="91440" bIns="45720" rtlCol="0" anchor="ctr">
            <a:normAutofit/>
          </a:bodyPr>
          <a:lstStyle/>
          <a:p>
            <a:pPr>
              <a:spcAft>
                <a:spcPts val="600"/>
              </a:spcAft>
            </a:pPr>
            <a:fld id="{D1B887D3-9D3D-4040-B1B4-23DC070FC784}" type="slidenum">
              <a:rPr lang="en-US" smtClean="0"/>
              <a:pPr>
                <a:spcAft>
                  <a:spcPts val="600"/>
                </a:spcAft>
              </a:pPr>
              <a:t>37</a:t>
            </a:fld>
            <a:endParaRPr lang="en-US" dirty="0"/>
          </a:p>
        </p:txBody>
      </p:sp>
      <p:sp>
        <p:nvSpPr>
          <p:cNvPr id="3" name="כותרת 2"/>
          <p:cNvSpPr>
            <a:spLocks noGrp="1"/>
          </p:cNvSpPr>
          <p:nvPr>
            <p:ph type="title"/>
          </p:nvPr>
        </p:nvSpPr>
        <p:spPr/>
        <p:txBody>
          <a:bodyPr vert="horz" lIns="91440" tIns="45720" rIns="91440" bIns="45720" rtlCol="0" anchor="ctr">
            <a:normAutofit/>
          </a:bodyPr>
          <a:lstStyle/>
          <a:p>
            <a:r>
              <a:rPr lang="he-IL" dirty="0"/>
              <a:t>גיוס חרדים</a:t>
            </a:r>
          </a:p>
        </p:txBody>
      </p:sp>
    </p:spTree>
    <p:extLst>
      <p:ext uri="{BB962C8B-B14F-4D97-AF65-F5344CB8AC3E}">
        <p14:creationId xmlns:p14="http://schemas.microsoft.com/office/powerpoint/2010/main" val="4199172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16 אלף חיילים פנו בשנת 2017 לקבלת עזרה נפשית">
            <a:extLst>
              <a:ext uri="{FF2B5EF4-FFF2-40B4-BE49-F238E27FC236}">
                <a16:creationId xmlns="" xmlns:a16="http://schemas.microsoft.com/office/drawing/2014/main" id="{3063DAE1-DC0C-4C6B-8FE5-BAD8416E8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2" y="1397000"/>
            <a:ext cx="9144000" cy="5427804"/>
          </a:xfrm>
          <a:prstGeom prst="rect">
            <a:avLst/>
          </a:prstGeom>
          <a:noFill/>
          <a:extLst>
            <a:ext uri="{909E8E84-426E-40DD-AFC4-6F175D3DCCD1}">
              <a14:hiddenFill xmlns:a14="http://schemas.microsoft.com/office/drawing/2010/main">
                <a:solidFill>
                  <a:srgbClr val="FFFFFF"/>
                </a:solidFill>
              </a14:hiddenFill>
            </a:ext>
          </a:extLst>
        </p:spPr>
      </p:pic>
      <p:sp>
        <p:nvSpPr>
          <p:cNvPr id="3" name="כותרת 2"/>
          <p:cNvSpPr>
            <a:spLocks noGrp="1"/>
          </p:cNvSpPr>
          <p:nvPr>
            <p:ph type="title"/>
          </p:nvPr>
        </p:nvSpPr>
        <p:spPr>
          <a:prstGeom prst="rect">
            <a:avLst/>
          </a:prstGeom>
        </p:spPr>
        <p:txBody>
          <a:bodyPr vert="horz" lIns="91440" tIns="45720" rIns="91440" bIns="45720" rtlCol="0" anchor="ctr">
            <a:normAutofit fontScale="90000"/>
          </a:bodyPr>
          <a:lstStyle/>
          <a:p>
            <a:r>
              <a:rPr lang="he-IL" dirty="0"/>
              <a:t>אחוזי גיוס גברים לשירות צבאי</a:t>
            </a:r>
          </a:p>
        </p:txBody>
      </p:sp>
      <p:sp>
        <p:nvSpPr>
          <p:cNvPr id="4" name="מציין מיקום של מספר שקופית 3"/>
          <p:cNvSpPr>
            <a:spLocks noGrp="1"/>
          </p:cNvSpPr>
          <p:nvPr>
            <p:ph type="sldNum" sz="quarter" idx="4"/>
          </p:nvPr>
        </p:nvSpPr>
        <p:spPr>
          <a:prstGeom prst="rect">
            <a:avLst/>
          </a:prstGeom>
          <a:ln w="19050">
            <a:noFill/>
          </a:ln>
        </p:spPr>
        <p:txBody>
          <a:bodyPr vert="horz" lIns="91440" tIns="45720" rIns="91440" bIns="45720" rtlCol="0" anchor="ctr">
            <a:normAutofit/>
          </a:bodyPr>
          <a:lstStyle/>
          <a:p>
            <a:pPr>
              <a:spcAft>
                <a:spcPts val="600"/>
              </a:spcAft>
            </a:pPr>
            <a:fld id="{D1B887D3-9D3D-4040-B1B4-23DC070FC784}" type="slidenum">
              <a:rPr lang="en-US" smtClean="0"/>
              <a:pPr>
                <a:spcAft>
                  <a:spcPts val="600"/>
                </a:spcAft>
              </a:pPr>
              <a:t>38</a:t>
            </a:fld>
            <a:endParaRPr lang="en-US" dirty="0"/>
          </a:p>
        </p:txBody>
      </p:sp>
      <p:sp>
        <p:nvSpPr>
          <p:cNvPr id="7" name="Rectangle 6">
            <a:extLst>
              <a:ext uri="{FF2B5EF4-FFF2-40B4-BE49-F238E27FC236}">
                <a16:creationId xmlns="" xmlns:a16="http://schemas.microsoft.com/office/drawing/2014/main" id="{509CAA61-283C-45E9-97E8-41103034902B}"/>
              </a:ext>
            </a:extLst>
          </p:cNvPr>
          <p:cNvSpPr/>
          <p:nvPr/>
        </p:nvSpPr>
        <p:spPr>
          <a:xfrm>
            <a:off x="32087" y="1447800"/>
            <a:ext cx="9139988" cy="5461000"/>
          </a:xfrm>
          <a:prstGeom prst="rect">
            <a:avLst/>
          </a:prstGeom>
          <a:solidFill>
            <a:schemeClr val="bg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aphicFrame>
        <p:nvGraphicFramePr>
          <p:cNvPr id="6" name="Chart 5">
            <a:extLst>
              <a:ext uri="{FF2B5EF4-FFF2-40B4-BE49-F238E27FC236}">
                <a16:creationId xmlns="" xmlns:a16="http://schemas.microsoft.com/office/drawing/2014/main" id="{C419E3F5-2399-40D7-9276-424C8AA63337}"/>
              </a:ext>
            </a:extLst>
          </p:cNvPr>
          <p:cNvGraphicFramePr/>
          <p:nvPr>
            <p:extLst>
              <p:ext uri="{D42A27DB-BD31-4B8C-83A1-F6EECF244321}">
                <p14:modId xmlns:p14="http://schemas.microsoft.com/office/powerpoint/2010/main" val="3565432504"/>
              </p:ext>
            </p:extLst>
          </p:nvPr>
        </p:nvGraphicFramePr>
        <p:xfrm>
          <a:off x="0" y="1397000"/>
          <a:ext cx="9144000" cy="5461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62914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42" name="Picture 6" descr="השיח סביב שילוב נשים בצבא מראה כי ישראל הולכת אחורה בנושאי שוויון ...">
            <a:extLst>
              <a:ext uri="{FF2B5EF4-FFF2-40B4-BE49-F238E27FC236}">
                <a16:creationId xmlns="" xmlns:a16="http://schemas.microsoft.com/office/drawing/2014/main" id="{CA6C6723-21D2-48FA-A0D0-812B40034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34" y="1439799"/>
            <a:ext cx="9045966" cy="5436964"/>
          </a:xfrm>
          <a:prstGeom prst="rect">
            <a:avLst/>
          </a:prstGeom>
          <a:noFill/>
          <a:extLst>
            <a:ext uri="{909E8E84-426E-40DD-AFC4-6F175D3DCCD1}">
              <a14:hiddenFill xmlns:a14="http://schemas.microsoft.com/office/drawing/2010/main">
                <a:solidFill>
                  <a:srgbClr val="FFFFFF"/>
                </a:solidFill>
              </a14:hiddenFill>
            </a:ext>
          </a:extLst>
        </p:spPr>
      </p:pic>
      <p:sp>
        <p:nvSpPr>
          <p:cNvPr id="3" name="כותרת 2"/>
          <p:cNvSpPr>
            <a:spLocks noGrp="1"/>
          </p:cNvSpPr>
          <p:nvPr>
            <p:ph type="title"/>
          </p:nvPr>
        </p:nvSpPr>
        <p:spPr>
          <a:prstGeom prst="rect">
            <a:avLst/>
          </a:prstGeom>
        </p:spPr>
        <p:txBody>
          <a:bodyPr vert="horz" lIns="91440" tIns="45720" rIns="91440" bIns="45720" rtlCol="0" anchor="ctr">
            <a:normAutofit fontScale="90000"/>
          </a:bodyPr>
          <a:lstStyle/>
          <a:p>
            <a:r>
              <a:rPr lang="he-IL" dirty="0"/>
              <a:t>אחוזי גיוס נשים לשירות צבאי</a:t>
            </a:r>
          </a:p>
        </p:txBody>
      </p:sp>
      <p:sp>
        <p:nvSpPr>
          <p:cNvPr id="4" name="מציין מיקום של מספר שקופית 3"/>
          <p:cNvSpPr>
            <a:spLocks noGrp="1"/>
          </p:cNvSpPr>
          <p:nvPr>
            <p:ph type="sldNum" sz="quarter" idx="4"/>
          </p:nvPr>
        </p:nvSpPr>
        <p:spPr>
          <a:prstGeom prst="rect">
            <a:avLst/>
          </a:prstGeom>
          <a:ln w="19050">
            <a:noFill/>
          </a:ln>
        </p:spPr>
        <p:txBody>
          <a:bodyPr vert="horz" lIns="91440" tIns="45720" rIns="91440" bIns="45720" rtlCol="0" anchor="ctr">
            <a:normAutofit/>
          </a:bodyPr>
          <a:lstStyle/>
          <a:p>
            <a:pPr>
              <a:spcAft>
                <a:spcPts val="600"/>
              </a:spcAft>
            </a:pPr>
            <a:fld id="{D1B887D3-9D3D-4040-B1B4-23DC070FC784}" type="slidenum">
              <a:rPr lang="en-US" smtClean="0"/>
              <a:pPr>
                <a:spcAft>
                  <a:spcPts val="600"/>
                </a:spcAft>
              </a:pPr>
              <a:t>39</a:t>
            </a:fld>
            <a:endParaRPr lang="en-US" dirty="0"/>
          </a:p>
        </p:txBody>
      </p:sp>
      <p:sp>
        <p:nvSpPr>
          <p:cNvPr id="2" name="Rectangle 1">
            <a:extLst>
              <a:ext uri="{FF2B5EF4-FFF2-40B4-BE49-F238E27FC236}">
                <a16:creationId xmlns="" xmlns:a16="http://schemas.microsoft.com/office/drawing/2014/main" id="{E69D404A-3032-42AC-8CC8-C0761BC0E8D7}"/>
              </a:ext>
            </a:extLst>
          </p:cNvPr>
          <p:cNvSpPr/>
          <p:nvPr/>
        </p:nvSpPr>
        <p:spPr>
          <a:xfrm>
            <a:off x="43668" y="1371600"/>
            <a:ext cx="9100332" cy="5461000"/>
          </a:xfrm>
          <a:prstGeom prst="rect">
            <a:avLst/>
          </a:prstGeom>
          <a:solidFill>
            <a:schemeClr val="bg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aphicFrame>
        <p:nvGraphicFramePr>
          <p:cNvPr id="6" name="Chart 5">
            <a:extLst>
              <a:ext uri="{FF2B5EF4-FFF2-40B4-BE49-F238E27FC236}">
                <a16:creationId xmlns="" xmlns:a16="http://schemas.microsoft.com/office/drawing/2014/main" id="{C419E3F5-2399-40D7-9276-424C8AA63337}"/>
              </a:ext>
            </a:extLst>
          </p:cNvPr>
          <p:cNvGraphicFramePr/>
          <p:nvPr>
            <p:extLst>
              <p:ext uri="{D42A27DB-BD31-4B8C-83A1-F6EECF244321}">
                <p14:modId xmlns:p14="http://schemas.microsoft.com/office/powerpoint/2010/main" val="2275668042"/>
              </p:ext>
            </p:extLst>
          </p:nvPr>
        </p:nvGraphicFramePr>
        <p:xfrm>
          <a:off x="0" y="1397000"/>
          <a:ext cx="9144000" cy="5461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0368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a:xfrm>
            <a:off x="2608263" y="193675"/>
            <a:ext cx="6283325" cy="1054100"/>
          </a:xfrm>
        </p:spPr>
        <p:txBody>
          <a:bodyPr/>
          <a:lstStyle/>
          <a:p>
            <a:pPr>
              <a:defRPr/>
            </a:pPr>
            <a:r>
              <a:rPr lang="he-IL" dirty="0"/>
              <a:t>מסלולים</a:t>
            </a:r>
          </a:p>
        </p:txBody>
      </p:sp>
      <p:pic>
        <p:nvPicPr>
          <p:cNvPr id="9" name="Picture 8">
            <a:extLst>
              <a:ext uri="{FF2B5EF4-FFF2-40B4-BE49-F238E27FC236}">
                <a16:creationId xmlns="" xmlns:a16="http://schemas.microsoft.com/office/drawing/2014/main" id="{E3962BC0-6493-4353-8A88-4D896E078F10}"/>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68000"/>
                    </a14:imgEffect>
                  </a14:imgLayer>
                </a14:imgProps>
              </a:ext>
              <a:ext uri="{28A0092B-C50C-407E-A947-70E740481C1C}">
                <a14:useLocalDpi xmlns:a14="http://schemas.microsoft.com/office/drawing/2010/main" val="0"/>
              </a:ext>
            </a:extLst>
          </a:blip>
          <a:srcRect l="1023" t="13226" b="14354"/>
          <a:stretch/>
        </p:blipFill>
        <p:spPr bwMode="auto">
          <a:xfrm>
            <a:off x="0" y="1447800"/>
            <a:ext cx="9141150" cy="5410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40E00D50-4ED5-461C-9343-9308B3F85EA5}"/>
              </a:ext>
            </a:extLst>
          </p:cNvPr>
          <p:cNvPicPr>
            <a:picLocks noChangeAspect="1"/>
          </p:cNvPicPr>
          <p:nvPr/>
        </p:nvPicPr>
        <p:blipFill>
          <a:blip r:embed="rId5"/>
          <a:stretch>
            <a:fillRect/>
          </a:stretch>
        </p:blipFill>
        <p:spPr>
          <a:xfrm>
            <a:off x="133727" y="1526632"/>
            <a:ext cx="8876545" cy="4797968"/>
          </a:xfrm>
          <a:prstGeom prst="rect">
            <a:avLst/>
          </a:prstGeom>
        </p:spPr>
      </p:pic>
    </p:spTree>
    <p:extLst>
      <p:ext uri="{BB962C8B-B14F-4D97-AF65-F5344CB8AC3E}">
        <p14:creationId xmlns:p14="http://schemas.microsoft.com/office/powerpoint/2010/main" val="6907123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lstStyle/>
          <a:p>
            <a:r>
              <a:rPr lang="he-IL" dirty="0"/>
              <a:t>גיוס נשים  לצה"ל</a:t>
            </a:r>
          </a:p>
        </p:txBody>
      </p:sp>
      <p:sp>
        <p:nvSpPr>
          <p:cNvPr id="5" name="מציין מיקום של מספר שקופית 4"/>
          <p:cNvSpPr>
            <a:spLocks noGrp="1"/>
          </p:cNvSpPr>
          <p:nvPr>
            <p:ph type="sldNum" sz="quarter" idx="4"/>
          </p:nvPr>
        </p:nvSpPr>
        <p:spPr/>
        <p:txBody>
          <a:bodyPr/>
          <a:lstStyle/>
          <a:p>
            <a:fld id="{D1B887D3-9D3D-4040-B1B4-23DC070FC784}" type="slidenum">
              <a:rPr lang="en-US" smtClean="0"/>
              <a:pPr/>
              <a:t>40</a:t>
            </a:fld>
            <a:endParaRPr lang="en-US" dirty="0"/>
          </a:p>
        </p:txBody>
      </p:sp>
      <p:sp>
        <p:nvSpPr>
          <p:cNvPr id="6" name="מלבן 5">
            <a:extLst>
              <a:ext uri="{FF2B5EF4-FFF2-40B4-BE49-F238E27FC236}">
                <a16:creationId xmlns="" xmlns:a16="http://schemas.microsoft.com/office/drawing/2014/main" id="{A7F00A1A-B446-4FD7-B540-7BE7C400ED14}"/>
              </a:ext>
            </a:extLst>
          </p:cNvPr>
          <p:cNvSpPr/>
          <p:nvPr/>
        </p:nvSpPr>
        <p:spPr>
          <a:xfrm>
            <a:off x="4547937" y="1667850"/>
            <a:ext cx="4557963" cy="4656750"/>
          </a:xfrm>
          <a:prstGeom prst="rect">
            <a:avLst/>
          </a:prstGeom>
          <a:solidFill>
            <a:srgbClr val="0070C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45720" algn="ctr" rtl="1">
              <a:buClr>
                <a:schemeClr val="bg1"/>
              </a:buClr>
            </a:pPr>
            <a:r>
              <a:rPr lang="he-IL" sz="3200" dirty="0">
                <a:latin typeface="Gisha" panose="020B0502040204020203" pitchFamily="34" charset="-79"/>
                <a:cs typeface="Gisha" panose="020B0502040204020203" pitchFamily="34" charset="-79"/>
              </a:rPr>
              <a:t>במאי 1948 הוקם צה"ל ובתוכו הוקם </a:t>
            </a:r>
            <a:r>
              <a:rPr lang="he-IL" sz="3200" b="1" dirty="0">
                <a:latin typeface="Gisha" panose="020B0502040204020203" pitchFamily="34" charset="-79"/>
                <a:cs typeface="Gisha" panose="020B0502040204020203" pitchFamily="34" charset="-79"/>
              </a:rPr>
              <a:t>ח"ן</a:t>
            </a:r>
            <a:r>
              <a:rPr lang="he-IL" sz="3200" dirty="0">
                <a:latin typeface="Gisha" panose="020B0502040204020203" pitchFamily="34" charset="-79"/>
                <a:cs typeface="Gisha" panose="020B0502040204020203" pitchFamily="34" charset="-79"/>
              </a:rPr>
              <a:t> – חיל הנשים, ונקבע שנשים ישרתו בתפקידי הגנת יישובים, בתפקידים מקצועיים, בתפקידים מנהלתיים ובתפקידי עזר – </a:t>
            </a:r>
            <a:r>
              <a:rPr lang="he-IL" sz="3200" b="1" dirty="0">
                <a:latin typeface="Gisha" panose="020B0502040204020203" pitchFamily="34" charset="-79"/>
                <a:cs typeface="Gisha" panose="020B0502040204020203" pitchFamily="34" charset="-79"/>
              </a:rPr>
              <a:t>אך לא בתפקידי לוחמה</a:t>
            </a:r>
            <a:r>
              <a:rPr lang="he-IL" sz="3200" dirty="0">
                <a:latin typeface="Gisha" panose="020B0502040204020203" pitchFamily="34" charset="-79"/>
                <a:cs typeface="Gisha" panose="020B0502040204020203" pitchFamily="34" charset="-79"/>
              </a:rPr>
              <a:t> </a:t>
            </a:r>
            <a:endParaRPr lang="he-IL" sz="4000" dirty="0">
              <a:latin typeface="Gisha" panose="020B0502040204020203" pitchFamily="34" charset="-79"/>
              <a:cs typeface="Gisha" panose="020B0502040204020203" pitchFamily="34" charset="-79"/>
            </a:endParaRPr>
          </a:p>
        </p:txBody>
      </p:sp>
      <p:pic>
        <p:nvPicPr>
          <p:cNvPr id="29698" name="Picture 2" descr="C:\Users\LSU8701\Downloads\giyusnashim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67850"/>
            <a:ext cx="3299936"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072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LSU8701\Downloads\MILITARY_WOMEN_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6915807"/>
          </a:xfrm>
          <a:prstGeom prst="rect">
            <a:avLst/>
          </a:prstGeom>
          <a:noFill/>
          <a:extLst>
            <a:ext uri="{909E8E84-426E-40DD-AFC4-6F175D3DCCD1}">
              <a14:hiddenFill xmlns:a14="http://schemas.microsoft.com/office/drawing/2010/main">
                <a:solidFill>
                  <a:srgbClr val="FFFFFF"/>
                </a:solidFill>
              </a14:hiddenFill>
            </a:ext>
          </a:extLst>
        </p:spPr>
      </p:pic>
      <p:sp>
        <p:nvSpPr>
          <p:cNvPr id="4" name="כותרת 3"/>
          <p:cNvSpPr>
            <a:spLocks noGrp="1"/>
          </p:cNvSpPr>
          <p:nvPr>
            <p:ph type="title"/>
          </p:nvPr>
        </p:nvSpPr>
        <p:spPr/>
        <p:txBody>
          <a:bodyPr/>
          <a:lstStyle/>
          <a:p>
            <a:r>
              <a:rPr lang="he-IL" dirty="0"/>
              <a:t>גיוס נשים  לצה"ל</a:t>
            </a:r>
          </a:p>
        </p:txBody>
      </p:sp>
      <p:sp>
        <p:nvSpPr>
          <p:cNvPr id="5" name="מציין מיקום של מספר שקופית 4"/>
          <p:cNvSpPr>
            <a:spLocks noGrp="1"/>
          </p:cNvSpPr>
          <p:nvPr>
            <p:ph type="sldNum" sz="quarter" idx="4"/>
          </p:nvPr>
        </p:nvSpPr>
        <p:spPr/>
        <p:txBody>
          <a:bodyPr/>
          <a:lstStyle/>
          <a:p>
            <a:fld id="{D1B887D3-9D3D-4040-B1B4-23DC070FC784}" type="slidenum">
              <a:rPr lang="en-US" smtClean="0"/>
              <a:pPr/>
              <a:t>41</a:t>
            </a:fld>
            <a:endParaRPr lang="en-US" dirty="0"/>
          </a:p>
        </p:txBody>
      </p:sp>
      <p:sp>
        <p:nvSpPr>
          <p:cNvPr id="6" name="מלבן 5">
            <a:extLst>
              <a:ext uri="{FF2B5EF4-FFF2-40B4-BE49-F238E27FC236}">
                <a16:creationId xmlns="" xmlns:a16="http://schemas.microsoft.com/office/drawing/2014/main" id="{A7F00A1A-B446-4FD7-B540-7BE7C400ED14}"/>
              </a:ext>
            </a:extLst>
          </p:cNvPr>
          <p:cNvSpPr/>
          <p:nvPr/>
        </p:nvSpPr>
        <p:spPr>
          <a:xfrm>
            <a:off x="1143000" y="3618853"/>
            <a:ext cx="7181850" cy="2726100"/>
          </a:xfrm>
          <a:prstGeom prst="rect">
            <a:avLst/>
          </a:prstGeom>
          <a:solidFill>
            <a:srgbClr val="0070C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45720" algn="ctr" rtl="1">
              <a:buClr>
                <a:schemeClr val="bg1"/>
              </a:buClr>
            </a:pPr>
            <a:r>
              <a:rPr lang="he-IL" sz="2400" dirty="0">
                <a:latin typeface="Gisha" panose="020B0502040204020203" pitchFamily="34" charset="-79"/>
                <a:cs typeface="Gisha" panose="020B0502040204020203" pitchFamily="34" charset="-79"/>
              </a:rPr>
              <a:t>"בדרך-כלל </a:t>
            </a:r>
            <a:r>
              <a:rPr lang="he-IL" sz="2400" dirty="0" err="1">
                <a:latin typeface="Gisha" panose="020B0502040204020203" pitchFamily="34" charset="-79"/>
                <a:cs typeface="Gisha" panose="020B0502040204020203" pitchFamily="34" charset="-79"/>
              </a:rPr>
              <a:t>האשה</a:t>
            </a:r>
            <a:r>
              <a:rPr lang="he-IL" sz="2400" dirty="0">
                <a:latin typeface="Gisha" panose="020B0502040204020203" pitchFamily="34" charset="-79"/>
                <a:cs typeface="Gisha" panose="020B0502040204020203" pitchFamily="34" charset="-79"/>
              </a:rPr>
              <a:t> בצבא, בין שהיא בוגרת גימנסיה או סמינריון לגננות ומורות, ילידת הארץ ובת-טובים, ובין אם היא עולה חדשה מארצות אירופה או ארצות המזרח - </a:t>
            </a:r>
            <a:r>
              <a:rPr lang="he-IL" sz="2400" b="1" dirty="0">
                <a:latin typeface="Gisha" panose="020B0502040204020203" pitchFamily="34" charset="-79"/>
                <a:cs typeface="Gisha" panose="020B0502040204020203" pitchFamily="34" charset="-79"/>
              </a:rPr>
              <a:t>מתעלה בצבא מבחינה אנושית ויהודית גם יחד</a:t>
            </a:r>
            <a:r>
              <a:rPr lang="he-IL" sz="2400" dirty="0">
                <a:latin typeface="Gisha" panose="020B0502040204020203" pitchFamily="34" charset="-79"/>
                <a:cs typeface="Gisha" panose="020B0502040204020203" pitchFamily="34" charset="-79"/>
              </a:rPr>
              <a:t>"</a:t>
            </a:r>
          </a:p>
          <a:p>
            <a:pPr marL="45720" rtl="1">
              <a:buClr>
                <a:schemeClr val="bg1"/>
              </a:buClr>
            </a:pPr>
            <a:r>
              <a:rPr lang="en-US" sz="2400" dirty="0">
                <a:latin typeface="Gisha" panose="020B0502040204020203" pitchFamily="34" charset="-79"/>
                <a:cs typeface="Gisha" panose="020B0502040204020203" pitchFamily="34" charset="-79"/>
              </a:rPr>
              <a:t/>
            </a:r>
            <a:br>
              <a:rPr lang="en-US" sz="2400" dirty="0">
                <a:latin typeface="Gisha" panose="020B0502040204020203" pitchFamily="34" charset="-79"/>
                <a:cs typeface="Gisha" panose="020B0502040204020203" pitchFamily="34" charset="-79"/>
              </a:rPr>
            </a:br>
            <a:r>
              <a:rPr lang="he-IL" sz="2400" b="1" dirty="0">
                <a:latin typeface="Gisha" panose="020B0502040204020203" pitchFamily="34" charset="-79"/>
                <a:cs typeface="Gisha" panose="020B0502040204020203" pitchFamily="34" charset="-79"/>
              </a:rPr>
              <a:t>דוד בן גוריון, 1953</a:t>
            </a:r>
            <a:endParaRPr lang="he-IL" sz="3200" b="1" dirty="0">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866481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פורשות כנפיים: יותר נשים בקורס טיס | ישראל היום">
            <a:extLst>
              <a:ext uri="{FF2B5EF4-FFF2-40B4-BE49-F238E27FC236}">
                <a16:creationId xmlns="" xmlns:a16="http://schemas.microsoft.com/office/drawing/2014/main" id="{588A08A4-E230-4D1F-BACF-CCFF2F637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447800"/>
            <a:ext cx="9118600" cy="5410200"/>
          </a:xfrm>
          <a:prstGeom prst="rect">
            <a:avLst/>
          </a:prstGeom>
          <a:noFill/>
          <a:extLst>
            <a:ext uri="{909E8E84-426E-40DD-AFC4-6F175D3DCCD1}">
              <a14:hiddenFill xmlns:a14="http://schemas.microsoft.com/office/drawing/2010/main">
                <a:solidFill>
                  <a:srgbClr val="FFFFFF"/>
                </a:solidFill>
              </a14:hiddenFill>
            </a:ext>
          </a:extLst>
        </p:spPr>
      </p:pic>
      <p:sp>
        <p:nvSpPr>
          <p:cNvPr id="4" name="כותרת 3"/>
          <p:cNvSpPr>
            <a:spLocks noGrp="1"/>
          </p:cNvSpPr>
          <p:nvPr>
            <p:ph type="title"/>
          </p:nvPr>
        </p:nvSpPr>
        <p:spPr/>
        <p:txBody>
          <a:bodyPr/>
          <a:lstStyle/>
          <a:p>
            <a:r>
              <a:rPr lang="he-IL" dirty="0"/>
              <a:t>גיוס נשים  לצה"ל</a:t>
            </a:r>
          </a:p>
        </p:txBody>
      </p:sp>
      <p:sp>
        <p:nvSpPr>
          <p:cNvPr id="5" name="מציין מיקום של מספר שקופית 4"/>
          <p:cNvSpPr>
            <a:spLocks noGrp="1"/>
          </p:cNvSpPr>
          <p:nvPr>
            <p:ph type="sldNum" sz="quarter" idx="4"/>
          </p:nvPr>
        </p:nvSpPr>
        <p:spPr/>
        <p:txBody>
          <a:bodyPr/>
          <a:lstStyle/>
          <a:p>
            <a:fld id="{D1B887D3-9D3D-4040-B1B4-23DC070FC784}" type="slidenum">
              <a:rPr lang="en-US" smtClean="0"/>
              <a:pPr/>
              <a:t>42</a:t>
            </a:fld>
            <a:endParaRPr lang="en-US" dirty="0"/>
          </a:p>
        </p:txBody>
      </p:sp>
      <p:sp>
        <p:nvSpPr>
          <p:cNvPr id="6" name="מלבן 5">
            <a:extLst>
              <a:ext uri="{FF2B5EF4-FFF2-40B4-BE49-F238E27FC236}">
                <a16:creationId xmlns="" xmlns:a16="http://schemas.microsoft.com/office/drawing/2014/main" id="{A7F00A1A-B446-4FD7-B540-7BE7C400ED14}"/>
              </a:ext>
            </a:extLst>
          </p:cNvPr>
          <p:cNvSpPr/>
          <p:nvPr/>
        </p:nvSpPr>
        <p:spPr>
          <a:xfrm>
            <a:off x="76200" y="5092098"/>
            <a:ext cx="8978900" cy="1765902"/>
          </a:xfrm>
          <a:prstGeom prst="rect">
            <a:avLst/>
          </a:prstGeom>
          <a:solidFill>
            <a:srgbClr val="0070C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45720" algn="ctr" rtl="1">
              <a:buClr>
                <a:schemeClr val="bg1"/>
              </a:buClr>
            </a:pPr>
            <a:r>
              <a:rPr lang="he-IL" sz="2400" dirty="0">
                <a:latin typeface="Gisha" panose="020B0502040204020203" pitchFamily="34" charset="-79"/>
                <a:cs typeface="Gisha" panose="020B0502040204020203" pitchFamily="34" charset="-79"/>
              </a:rPr>
              <a:t>החל משנות ה-70 ועד לשנות ה-90 התקיים תהליך הדרגתי של </a:t>
            </a:r>
            <a:r>
              <a:rPr lang="he-IL" sz="2400" b="1" dirty="0">
                <a:latin typeface="Gisha" panose="020B0502040204020203" pitchFamily="34" charset="-79"/>
                <a:cs typeface="Gisha" panose="020B0502040204020203" pitchFamily="34" charset="-79"/>
              </a:rPr>
              <a:t>פתיחת תפקידים "תומכי לחימה" בפני נשים</a:t>
            </a:r>
            <a:r>
              <a:rPr lang="he-IL" sz="2400" dirty="0">
                <a:latin typeface="Gisha" panose="020B0502040204020203" pitchFamily="34" charset="-79"/>
                <a:cs typeface="Gisha" panose="020B0502040204020203" pitchFamily="34" charset="-79"/>
              </a:rPr>
              <a:t>, ותהליך זה הגיע לשיא בשנת 1995 עם בג"צ </a:t>
            </a:r>
            <a:r>
              <a:rPr lang="he-IL" sz="2800" b="1" dirty="0">
                <a:latin typeface="Gisha" panose="020B0502040204020203" pitchFamily="34" charset="-79"/>
                <a:cs typeface="Gisha" panose="020B0502040204020203" pitchFamily="34" charset="-79"/>
              </a:rPr>
              <a:t>אליס מילר </a:t>
            </a:r>
            <a:r>
              <a:rPr lang="he-IL" sz="2400" dirty="0">
                <a:latin typeface="Gisha" panose="020B0502040204020203" pitchFamily="34" charset="-79"/>
                <a:cs typeface="Gisha" panose="020B0502040204020203" pitchFamily="34" charset="-79"/>
              </a:rPr>
              <a:t>אשר קרא לאפשר לנשים להתגייס לקורס טיס</a:t>
            </a:r>
          </a:p>
        </p:txBody>
      </p:sp>
    </p:spTree>
    <p:extLst>
      <p:ext uri="{BB962C8B-B14F-4D97-AF65-F5344CB8AC3E}">
        <p14:creationId xmlns:p14="http://schemas.microsoft.com/office/powerpoint/2010/main" val="33212464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פורשות כנפיים: יותר נשים בקורס טיס | ישראל היום">
            <a:extLst>
              <a:ext uri="{FF2B5EF4-FFF2-40B4-BE49-F238E27FC236}">
                <a16:creationId xmlns="" xmlns:a16="http://schemas.microsoft.com/office/drawing/2014/main" id="{588A08A4-E230-4D1F-BACF-CCFF2F637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447800"/>
            <a:ext cx="9118600" cy="5410200"/>
          </a:xfrm>
          <a:prstGeom prst="rect">
            <a:avLst/>
          </a:prstGeom>
          <a:noFill/>
          <a:extLst>
            <a:ext uri="{909E8E84-426E-40DD-AFC4-6F175D3DCCD1}">
              <a14:hiddenFill xmlns:a14="http://schemas.microsoft.com/office/drawing/2010/main">
                <a:solidFill>
                  <a:srgbClr val="FFFFFF"/>
                </a:solidFill>
              </a14:hiddenFill>
            </a:ext>
          </a:extLst>
        </p:spPr>
      </p:pic>
      <p:sp>
        <p:nvSpPr>
          <p:cNvPr id="4" name="כותרת 3"/>
          <p:cNvSpPr>
            <a:spLocks noGrp="1"/>
          </p:cNvSpPr>
          <p:nvPr>
            <p:ph type="title"/>
          </p:nvPr>
        </p:nvSpPr>
        <p:spPr/>
        <p:txBody>
          <a:bodyPr/>
          <a:lstStyle/>
          <a:p>
            <a:r>
              <a:rPr lang="he-IL" dirty="0"/>
              <a:t>גיוס נשים לצה"ל</a:t>
            </a:r>
          </a:p>
        </p:txBody>
      </p:sp>
      <p:sp>
        <p:nvSpPr>
          <p:cNvPr id="5" name="מציין מיקום של מספר שקופית 4"/>
          <p:cNvSpPr>
            <a:spLocks noGrp="1"/>
          </p:cNvSpPr>
          <p:nvPr>
            <p:ph type="sldNum" sz="quarter" idx="4"/>
          </p:nvPr>
        </p:nvSpPr>
        <p:spPr/>
        <p:txBody>
          <a:bodyPr/>
          <a:lstStyle/>
          <a:p>
            <a:fld id="{D1B887D3-9D3D-4040-B1B4-23DC070FC784}" type="slidenum">
              <a:rPr lang="en-US" smtClean="0"/>
              <a:pPr/>
              <a:t>43</a:t>
            </a:fld>
            <a:endParaRPr lang="en-US" dirty="0"/>
          </a:p>
        </p:txBody>
      </p:sp>
      <p:sp>
        <p:nvSpPr>
          <p:cNvPr id="6" name="מלבן 5">
            <a:extLst>
              <a:ext uri="{FF2B5EF4-FFF2-40B4-BE49-F238E27FC236}">
                <a16:creationId xmlns="" xmlns:a16="http://schemas.microsoft.com/office/drawing/2014/main" id="{A7F00A1A-B446-4FD7-B540-7BE7C400ED14}"/>
              </a:ext>
            </a:extLst>
          </p:cNvPr>
          <p:cNvSpPr/>
          <p:nvPr/>
        </p:nvSpPr>
        <p:spPr>
          <a:xfrm>
            <a:off x="76200" y="5181600"/>
            <a:ext cx="8978900" cy="1676400"/>
          </a:xfrm>
          <a:prstGeom prst="rect">
            <a:avLst/>
          </a:prstGeom>
          <a:solidFill>
            <a:srgbClr val="0070C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45720" algn="ctr" rtl="1">
              <a:buClr>
                <a:schemeClr val="bg1"/>
              </a:buClr>
            </a:pPr>
            <a:r>
              <a:rPr lang="he-IL" sz="2400" dirty="0">
                <a:latin typeface="Gisha" panose="020B0502040204020203" pitchFamily="34" charset="-79"/>
                <a:cs typeface="Gisha" panose="020B0502040204020203" pitchFamily="34" charset="-79"/>
              </a:rPr>
              <a:t>בעקבות הפסיקה לטובת מילר ותיקון לחוק שירות הביטחון התקיים שינוי תפיסתי רחב היקף: </a:t>
            </a:r>
            <a:r>
              <a:rPr lang="he-IL" sz="2400" b="1" dirty="0">
                <a:latin typeface="Gisha" panose="020B0502040204020203" pitchFamily="34" charset="-79"/>
                <a:cs typeface="Gisha" panose="020B0502040204020203" pitchFamily="34" charset="-79"/>
              </a:rPr>
              <a:t>נשים החלו להתגייס לצה"ל לא רק בהתאם לצרכי המערכת וצו השעה, אלא גם </a:t>
            </a:r>
            <a:r>
              <a:rPr lang="he-IL" sz="2800" b="1" dirty="0">
                <a:latin typeface="Gisha" panose="020B0502040204020203" pitchFamily="34" charset="-79"/>
                <a:cs typeface="Gisha" panose="020B0502040204020203" pitchFamily="34" charset="-79"/>
              </a:rPr>
              <a:t>בכפוף לחוק השוויון</a:t>
            </a:r>
          </a:p>
        </p:txBody>
      </p:sp>
    </p:spTree>
    <p:extLst>
      <p:ext uri="{BB962C8B-B14F-4D97-AF65-F5344CB8AC3E}">
        <p14:creationId xmlns:p14="http://schemas.microsoft.com/office/powerpoint/2010/main" val="2109782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LSU8701\Downloads\RTR3RDCW-8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799"/>
            <a:ext cx="9144000" cy="5410201"/>
          </a:xfrm>
          <a:prstGeom prst="rect">
            <a:avLst/>
          </a:prstGeom>
          <a:noFill/>
          <a:extLst>
            <a:ext uri="{909E8E84-426E-40DD-AFC4-6F175D3DCCD1}">
              <a14:hiddenFill xmlns:a14="http://schemas.microsoft.com/office/drawing/2010/main">
                <a:solidFill>
                  <a:srgbClr val="FFFFFF"/>
                </a:solidFill>
              </a14:hiddenFill>
            </a:ext>
          </a:extLst>
        </p:spPr>
      </p:pic>
      <p:sp>
        <p:nvSpPr>
          <p:cNvPr id="4" name="כותרת 3"/>
          <p:cNvSpPr>
            <a:spLocks noGrp="1"/>
          </p:cNvSpPr>
          <p:nvPr>
            <p:ph type="title"/>
          </p:nvPr>
        </p:nvSpPr>
        <p:spPr/>
        <p:txBody>
          <a:bodyPr/>
          <a:lstStyle/>
          <a:p>
            <a:r>
              <a:rPr lang="he-IL" dirty="0"/>
              <a:t>גיוס נשים  לצה"ל</a:t>
            </a:r>
          </a:p>
        </p:txBody>
      </p:sp>
      <p:sp>
        <p:nvSpPr>
          <p:cNvPr id="5" name="מציין מיקום של מספר שקופית 4"/>
          <p:cNvSpPr>
            <a:spLocks noGrp="1"/>
          </p:cNvSpPr>
          <p:nvPr>
            <p:ph type="sldNum" sz="quarter" idx="4"/>
          </p:nvPr>
        </p:nvSpPr>
        <p:spPr/>
        <p:txBody>
          <a:bodyPr/>
          <a:lstStyle/>
          <a:p>
            <a:fld id="{D1B887D3-9D3D-4040-B1B4-23DC070FC784}" type="slidenum">
              <a:rPr lang="en-US" smtClean="0"/>
              <a:pPr/>
              <a:t>44</a:t>
            </a:fld>
            <a:endParaRPr lang="en-US" dirty="0"/>
          </a:p>
        </p:txBody>
      </p:sp>
      <p:sp>
        <p:nvSpPr>
          <p:cNvPr id="6" name="מלבן 5">
            <a:extLst>
              <a:ext uri="{FF2B5EF4-FFF2-40B4-BE49-F238E27FC236}">
                <a16:creationId xmlns="" xmlns:a16="http://schemas.microsoft.com/office/drawing/2014/main" id="{A7F00A1A-B446-4FD7-B540-7BE7C400ED14}"/>
              </a:ext>
            </a:extLst>
          </p:cNvPr>
          <p:cNvSpPr/>
          <p:nvPr/>
        </p:nvSpPr>
        <p:spPr>
          <a:xfrm>
            <a:off x="5105400" y="3254502"/>
            <a:ext cx="3810000" cy="2384298"/>
          </a:xfrm>
          <a:prstGeom prst="rect">
            <a:avLst/>
          </a:prstGeom>
          <a:solidFill>
            <a:srgbClr val="0070C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45720" algn="ctr" rtl="1">
              <a:buClr>
                <a:schemeClr val="bg1"/>
              </a:buClr>
            </a:pPr>
            <a:r>
              <a:rPr lang="he-IL" sz="2400" b="1" dirty="0">
                <a:latin typeface="Gisha" panose="020B0502040204020203" pitchFamily="34" charset="-79"/>
                <a:cs typeface="Gisha" panose="020B0502040204020203" pitchFamily="34" charset="-79"/>
              </a:rPr>
              <a:t>כיום נשים מהוות 33% מכלל חיילי צה"ל ו-36% בדרגות הקצונה הנמוכות, אך עדיין מספרן מועט ככל שעולים בסולם הדרגות</a:t>
            </a:r>
          </a:p>
        </p:txBody>
      </p:sp>
    </p:spTree>
    <p:extLst>
      <p:ext uri="{BB962C8B-B14F-4D97-AF65-F5344CB8AC3E}">
        <p14:creationId xmlns:p14="http://schemas.microsoft.com/office/powerpoint/2010/main" val="19563732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4861B9E4-7701-4E52-A8FC-6441374857F0}"/>
              </a:ext>
            </a:extLst>
          </p:cNvPr>
          <p:cNvSpPr/>
          <p:nvPr/>
        </p:nvSpPr>
        <p:spPr>
          <a:xfrm>
            <a:off x="0" y="1447800"/>
            <a:ext cx="9144000" cy="54102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 name="כותרת 2"/>
          <p:cNvSpPr>
            <a:spLocks noGrp="1"/>
          </p:cNvSpPr>
          <p:nvPr>
            <p:ph type="title"/>
          </p:nvPr>
        </p:nvSpPr>
        <p:spPr/>
        <p:txBody>
          <a:bodyPr/>
          <a:lstStyle/>
          <a:p>
            <a:r>
              <a:rPr lang="he-IL" dirty="0"/>
              <a:t>צבא (פחות מחצי) העם</a:t>
            </a:r>
          </a:p>
        </p:txBody>
      </p:sp>
      <p:sp>
        <p:nvSpPr>
          <p:cNvPr id="5" name="מלבן 4"/>
          <p:cNvSpPr/>
          <p:nvPr/>
        </p:nvSpPr>
        <p:spPr>
          <a:xfrm rot="511902">
            <a:off x="3048000" y="2606661"/>
            <a:ext cx="3110092" cy="1657796"/>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1" anchor="t"/>
          <a:lstStyle/>
          <a:p>
            <a:pPr algn="ctr"/>
            <a:r>
              <a:rPr lang="he-IL" sz="11500" b="1" dirty="0"/>
              <a:t>42%</a:t>
            </a:r>
          </a:p>
        </p:txBody>
      </p:sp>
      <p:sp>
        <p:nvSpPr>
          <p:cNvPr id="2" name="TextBox 1"/>
          <p:cNvSpPr txBox="1"/>
          <p:nvPr/>
        </p:nvSpPr>
        <p:spPr>
          <a:xfrm>
            <a:off x="1143000" y="4661319"/>
            <a:ext cx="6934200" cy="584775"/>
          </a:xfrm>
          <a:prstGeom prst="rect">
            <a:avLst/>
          </a:prstGeom>
          <a:solidFill>
            <a:srgbClr val="FFFFFF"/>
          </a:solidFill>
        </p:spPr>
        <p:txBody>
          <a:bodyPr wrap="square" rtlCol="1">
            <a:spAutoFit/>
          </a:bodyPr>
          <a:lstStyle/>
          <a:p>
            <a:pPr algn="r" rtl="1"/>
            <a:r>
              <a:rPr lang="he-IL" sz="3200" dirty="0"/>
              <a:t>שיעור הגיוס המשוקלל של נשים וגברים</a:t>
            </a:r>
          </a:p>
        </p:txBody>
      </p:sp>
    </p:spTree>
    <p:extLst>
      <p:ext uri="{BB962C8B-B14F-4D97-AF65-F5344CB8AC3E}">
        <p14:creationId xmlns:p14="http://schemas.microsoft.com/office/powerpoint/2010/main" val="21715206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תוצאת תמונה עבור קרבי">
            <a:extLst>
              <a:ext uri="{FF2B5EF4-FFF2-40B4-BE49-F238E27FC236}">
                <a16:creationId xmlns="" xmlns:a16="http://schemas.microsoft.com/office/drawing/2014/main" id="{744C252B-B8F4-481A-B769-6B4E6119D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3" y="1515644"/>
            <a:ext cx="9144000" cy="5148681"/>
          </a:xfrm>
          <a:prstGeom prst="rect">
            <a:avLst/>
          </a:prstGeom>
          <a:noFill/>
          <a:extLst>
            <a:ext uri="{909E8E84-426E-40DD-AFC4-6F175D3DCCD1}">
              <a14:hiddenFill xmlns:a14="http://schemas.microsoft.com/office/drawing/2010/main">
                <a:solidFill>
                  <a:srgbClr val="FFFFFF"/>
                </a:solidFill>
              </a14:hiddenFill>
            </a:ext>
          </a:extLst>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46</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ירידה במוטיבציה לשירות</a:t>
            </a:r>
          </a:p>
        </p:txBody>
      </p:sp>
      <p:sp>
        <p:nvSpPr>
          <p:cNvPr id="7" name="מציין מיקום תוכן 1"/>
          <p:cNvSpPr txBox="1">
            <a:spLocks/>
          </p:cNvSpPr>
          <p:nvPr/>
        </p:nvSpPr>
        <p:spPr>
          <a:xfrm>
            <a:off x="1" y="3048000"/>
            <a:ext cx="9144000" cy="1652337"/>
          </a:xfrm>
          <a:prstGeom prst="roundRect">
            <a:avLst>
              <a:gd name="adj" fmla="val 0"/>
            </a:avLst>
          </a:prstGeom>
          <a:solidFill>
            <a:schemeClr val="bg1">
              <a:alpha val="73000"/>
            </a:schemeClr>
          </a:solidFill>
          <a:effectLst>
            <a:softEdge rad="50800"/>
          </a:effectLst>
        </p:spPr>
        <p:txBody>
          <a:bodyPr>
            <a:normAutofit lnSpcReduction="10000"/>
          </a:bodyPr>
          <a:lstStyle>
            <a:lvl1pPr marL="45720" indent="0" algn="ctr" rtl="1" eaLnBrk="0" fontAlgn="base" hangingPunct="0">
              <a:spcBef>
                <a:spcPct val="20000"/>
              </a:spcBef>
              <a:spcAft>
                <a:spcPct val="0"/>
              </a:spcAft>
              <a:buClr>
                <a:schemeClr val="accent1"/>
              </a:buClr>
              <a:buFont typeface="Wingdings 2" pitchFamily="18" charset="2"/>
              <a:buNone/>
              <a:defRPr sz="3200" kern="1200" spc="150" baseline="0">
                <a:solidFill>
                  <a:schemeClr val="bg1"/>
                </a:solidFill>
                <a:latin typeface="+mn-lt"/>
                <a:ea typeface="+mn-ea"/>
                <a:cs typeface="Times New Roman" panose="02020603050405020304" pitchFamily="18" charset="0"/>
              </a:defRPr>
            </a:lvl1pPr>
            <a:lvl2pPr marL="547688" indent="-182563" algn="r" rtl="1" eaLnBrk="0" fontAlgn="base" hangingPunct="0">
              <a:spcBef>
                <a:spcPct val="20000"/>
              </a:spcBef>
              <a:spcAft>
                <a:spcPct val="0"/>
              </a:spcAft>
              <a:buClr>
                <a:schemeClr val="accent2"/>
              </a:buClr>
              <a:buFont typeface="Wingdings" pitchFamily="2" charset="2"/>
              <a:buChar char="§"/>
              <a:defRPr sz="2000" kern="1200" spc="100">
                <a:solidFill>
                  <a:schemeClr val="tx2"/>
                </a:solidFill>
                <a:latin typeface="+mn-lt"/>
                <a:ea typeface="+mn-ea"/>
                <a:cs typeface="Times New Roman" pitchFamily="18" charset="0"/>
              </a:defRPr>
            </a:lvl2pPr>
            <a:lvl3pPr marL="822325" indent="-182563" algn="r" rtl="1" eaLnBrk="0" fontAlgn="base" hangingPunct="0">
              <a:spcBef>
                <a:spcPct val="20000"/>
              </a:spcBef>
              <a:spcAft>
                <a:spcPct val="0"/>
              </a:spcAft>
              <a:buClr>
                <a:srgbClr val="7F8FA9"/>
              </a:buClr>
              <a:buFont typeface="Wingdings" pitchFamily="2" charset="2"/>
              <a:buChar char="§"/>
              <a:defRPr sz="1800" kern="1200" spc="100">
                <a:solidFill>
                  <a:schemeClr val="tx2"/>
                </a:solidFill>
                <a:latin typeface="+mn-lt"/>
                <a:ea typeface="+mn-ea"/>
                <a:cs typeface="Times New Roman" pitchFamily="18" charset="0"/>
              </a:defRPr>
            </a:lvl3pPr>
            <a:lvl4pPr marL="1096963" indent="-182563" algn="r" rtl="1" eaLnBrk="0" fontAlgn="base" hangingPunct="0">
              <a:spcBef>
                <a:spcPct val="20000"/>
              </a:spcBef>
              <a:spcAft>
                <a:spcPct val="0"/>
              </a:spcAft>
              <a:buClr>
                <a:srgbClr val="4A66AC"/>
              </a:buClr>
              <a:buFont typeface="Wingdings" pitchFamily="2" charset="2"/>
              <a:buChar char="§"/>
              <a:defRPr sz="1600" kern="1200">
                <a:solidFill>
                  <a:schemeClr val="tx2"/>
                </a:solidFill>
                <a:latin typeface="+mn-lt"/>
                <a:ea typeface="+mn-ea"/>
                <a:cs typeface="Times New Roman" pitchFamily="18" charset="0"/>
              </a:defRPr>
            </a:lvl4pPr>
            <a:lvl5pPr marL="1279525" indent="-182563" algn="r" rtl="1" eaLnBrk="0" fontAlgn="base" hangingPunct="0">
              <a:spcBef>
                <a:spcPct val="20000"/>
              </a:spcBef>
              <a:spcAft>
                <a:spcPct val="0"/>
              </a:spcAft>
              <a:buClr>
                <a:srgbClr val="9D90A0"/>
              </a:buClr>
              <a:buFont typeface="Wingdings" pitchFamily="2" charset="2"/>
              <a:buChar char="§"/>
              <a:defRPr sz="1400" kern="1200" spc="100">
                <a:solidFill>
                  <a:schemeClr val="tx2"/>
                </a:solidFill>
                <a:latin typeface="+mn-lt"/>
                <a:ea typeface="+mn-ea"/>
                <a:cs typeface="Times New Roman" pitchFamily="18" charset="0"/>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defRPr/>
            </a:pPr>
            <a:r>
              <a:rPr lang="he-IL" b="1" dirty="0">
                <a:solidFill>
                  <a:schemeClr val="tx1">
                    <a:lumMod val="95000"/>
                    <a:lumOff val="5000"/>
                  </a:schemeClr>
                </a:solidFill>
                <a:latin typeface="Gisha" panose="020B0502040204020203" pitchFamily="34" charset="-79"/>
                <a:cs typeface="Gisha" panose="020B0502040204020203" pitchFamily="34" charset="-79"/>
              </a:rPr>
              <a:t>הקונצנזוס החברתי סביב הצבא נסדק</a:t>
            </a:r>
          </a:p>
          <a:p>
            <a:pPr>
              <a:defRPr/>
            </a:pPr>
            <a:r>
              <a:rPr lang="he-IL" b="1" dirty="0">
                <a:solidFill>
                  <a:schemeClr val="tx1">
                    <a:lumMod val="95000"/>
                    <a:lumOff val="5000"/>
                  </a:schemeClr>
                </a:solidFill>
                <a:latin typeface="Gisha" panose="020B0502040204020203" pitchFamily="34" charset="-79"/>
                <a:cs typeface="Gisha" panose="020B0502040204020203" pitchFamily="34" charset="-79"/>
              </a:rPr>
              <a:t>צבא (חצי) העם</a:t>
            </a:r>
          </a:p>
          <a:p>
            <a:pPr>
              <a:defRPr/>
            </a:pPr>
            <a:r>
              <a:rPr lang="he-IL" b="1" dirty="0">
                <a:solidFill>
                  <a:schemeClr val="tx1">
                    <a:lumMod val="95000"/>
                    <a:lumOff val="5000"/>
                  </a:schemeClr>
                </a:solidFill>
                <a:latin typeface="Gisha" panose="020B0502040204020203" pitchFamily="34" charset="-79"/>
                <a:cs typeface="Gisha" panose="020B0502040204020203" pitchFamily="34" charset="-79"/>
              </a:rPr>
              <a:t>ירידה בתחושת הזיקה הלאומית</a:t>
            </a:r>
          </a:p>
        </p:txBody>
      </p:sp>
    </p:spTree>
    <p:extLst>
      <p:ext uri="{BB962C8B-B14F-4D97-AF65-F5344CB8AC3E}">
        <p14:creationId xmlns:p14="http://schemas.microsoft.com/office/powerpoint/2010/main" val="347409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תוצאת תמונה עבור קרבי">
            <a:extLst>
              <a:ext uri="{FF2B5EF4-FFF2-40B4-BE49-F238E27FC236}">
                <a16:creationId xmlns="" xmlns:a16="http://schemas.microsoft.com/office/drawing/2014/main" id="{744C252B-B8F4-481A-B769-6B4E6119D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3" y="1515644"/>
            <a:ext cx="9144000" cy="5148681"/>
          </a:xfrm>
          <a:prstGeom prst="rect">
            <a:avLst/>
          </a:prstGeom>
          <a:noFill/>
          <a:extLst>
            <a:ext uri="{909E8E84-426E-40DD-AFC4-6F175D3DCCD1}">
              <a14:hiddenFill xmlns:a14="http://schemas.microsoft.com/office/drawing/2010/main">
                <a:solidFill>
                  <a:srgbClr val="FFFFFF"/>
                </a:solidFill>
              </a14:hiddenFill>
            </a:ext>
          </a:extLst>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47</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ירידה במוטיבציה לשירות</a:t>
            </a:r>
          </a:p>
        </p:txBody>
      </p:sp>
      <p:sp>
        <p:nvSpPr>
          <p:cNvPr id="7" name="מציין מיקום תוכן 1"/>
          <p:cNvSpPr txBox="1">
            <a:spLocks/>
          </p:cNvSpPr>
          <p:nvPr/>
        </p:nvSpPr>
        <p:spPr>
          <a:xfrm>
            <a:off x="1" y="2951856"/>
            <a:ext cx="9144000" cy="2153544"/>
          </a:xfrm>
          <a:prstGeom prst="roundRect">
            <a:avLst>
              <a:gd name="adj" fmla="val 0"/>
            </a:avLst>
          </a:prstGeom>
          <a:solidFill>
            <a:schemeClr val="accent2">
              <a:alpha val="86000"/>
            </a:schemeClr>
          </a:solidFill>
        </p:spPr>
        <p:txBody>
          <a:bodyPr>
            <a:normAutofit fontScale="77500" lnSpcReduction="20000"/>
          </a:bodyPr>
          <a:lstStyle>
            <a:lvl1pPr marL="45720" indent="0" algn="ctr" rtl="1" eaLnBrk="0" fontAlgn="base" hangingPunct="0">
              <a:spcBef>
                <a:spcPct val="20000"/>
              </a:spcBef>
              <a:spcAft>
                <a:spcPct val="0"/>
              </a:spcAft>
              <a:buClr>
                <a:schemeClr val="accent1"/>
              </a:buClr>
              <a:buFont typeface="Wingdings 2" pitchFamily="18" charset="2"/>
              <a:buNone/>
              <a:defRPr sz="3200" kern="1200" spc="150" baseline="0">
                <a:solidFill>
                  <a:schemeClr val="bg1"/>
                </a:solidFill>
                <a:latin typeface="+mn-lt"/>
                <a:ea typeface="+mn-ea"/>
                <a:cs typeface="Times New Roman" panose="02020603050405020304" pitchFamily="18" charset="0"/>
              </a:defRPr>
            </a:lvl1pPr>
            <a:lvl2pPr marL="547688" indent="-182563" algn="r" rtl="1" eaLnBrk="0" fontAlgn="base" hangingPunct="0">
              <a:spcBef>
                <a:spcPct val="20000"/>
              </a:spcBef>
              <a:spcAft>
                <a:spcPct val="0"/>
              </a:spcAft>
              <a:buClr>
                <a:schemeClr val="accent2"/>
              </a:buClr>
              <a:buFont typeface="Wingdings" pitchFamily="2" charset="2"/>
              <a:buChar char="§"/>
              <a:defRPr sz="2000" kern="1200" spc="100">
                <a:solidFill>
                  <a:schemeClr val="tx2"/>
                </a:solidFill>
                <a:latin typeface="+mn-lt"/>
                <a:ea typeface="+mn-ea"/>
                <a:cs typeface="Times New Roman" pitchFamily="18" charset="0"/>
              </a:defRPr>
            </a:lvl2pPr>
            <a:lvl3pPr marL="822325" indent="-182563" algn="r" rtl="1" eaLnBrk="0" fontAlgn="base" hangingPunct="0">
              <a:spcBef>
                <a:spcPct val="20000"/>
              </a:spcBef>
              <a:spcAft>
                <a:spcPct val="0"/>
              </a:spcAft>
              <a:buClr>
                <a:srgbClr val="7F8FA9"/>
              </a:buClr>
              <a:buFont typeface="Wingdings" pitchFamily="2" charset="2"/>
              <a:buChar char="§"/>
              <a:defRPr sz="1800" kern="1200" spc="100">
                <a:solidFill>
                  <a:schemeClr val="tx2"/>
                </a:solidFill>
                <a:latin typeface="+mn-lt"/>
                <a:ea typeface="+mn-ea"/>
                <a:cs typeface="Times New Roman" pitchFamily="18" charset="0"/>
              </a:defRPr>
            </a:lvl3pPr>
            <a:lvl4pPr marL="1096963" indent="-182563" algn="r" rtl="1" eaLnBrk="0" fontAlgn="base" hangingPunct="0">
              <a:spcBef>
                <a:spcPct val="20000"/>
              </a:spcBef>
              <a:spcAft>
                <a:spcPct val="0"/>
              </a:spcAft>
              <a:buClr>
                <a:srgbClr val="4A66AC"/>
              </a:buClr>
              <a:buFont typeface="Wingdings" pitchFamily="2" charset="2"/>
              <a:buChar char="§"/>
              <a:defRPr sz="1600" kern="1200">
                <a:solidFill>
                  <a:schemeClr val="tx2"/>
                </a:solidFill>
                <a:latin typeface="+mn-lt"/>
                <a:ea typeface="+mn-ea"/>
                <a:cs typeface="Times New Roman" pitchFamily="18" charset="0"/>
              </a:defRPr>
            </a:lvl4pPr>
            <a:lvl5pPr marL="1279525" indent="-182563" algn="r" rtl="1" eaLnBrk="0" fontAlgn="base" hangingPunct="0">
              <a:spcBef>
                <a:spcPct val="20000"/>
              </a:spcBef>
              <a:spcAft>
                <a:spcPct val="0"/>
              </a:spcAft>
              <a:buClr>
                <a:srgbClr val="9D90A0"/>
              </a:buClr>
              <a:buFont typeface="Wingdings" pitchFamily="2" charset="2"/>
              <a:buChar char="§"/>
              <a:defRPr sz="1400" kern="1200" spc="100">
                <a:solidFill>
                  <a:schemeClr val="tx2"/>
                </a:solidFill>
                <a:latin typeface="+mn-lt"/>
                <a:ea typeface="+mn-ea"/>
                <a:cs typeface="Times New Roman" pitchFamily="18" charset="0"/>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defRPr/>
            </a:pPr>
            <a:r>
              <a:rPr lang="he-IL" b="1" dirty="0">
                <a:latin typeface="Gisha" panose="020B0502040204020203" pitchFamily="34" charset="-79"/>
                <a:cs typeface="Gisha" panose="020B0502040204020203" pitchFamily="34" charset="-79"/>
              </a:rPr>
              <a:t>המוטיבציה לשירות קרבי יורדת בעיקר בקרב בעלי נתוני האיכות הגבוהים</a:t>
            </a:r>
          </a:p>
          <a:p>
            <a:pPr>
              <a:defRPr/>
            </a:pPr>
            <a:r>
              <a:rPr lang="he-IL" b="1" dirty="0">
                <a:latin typeface="Gisha" panose="020B0502040204020203" pitchFamily="34" charset="-79"/>
                <a:cs typeface="Gisha" panose="020B0502040204020203" pitchFamily="34" charset="-79"/>
              </a:rPr>
              <a:t>בקרב הלוחמים עצמם יש ירידה בביקוש לחטיבות חיל הרגלים</a:t>
            </a:r>
          </a:p>
          <a:p>
            <a:pPr>
              <a:defRPr/>
            </a:pPr>
            <a:r>
              <a:rPr lang="he-IL" b="1" dirty="0">
                <a:latin typeface="Gisha" panose="020B0502040204020203" pitchFamily="34" charset="-79"/>
                <a:cs typeface="Gisha" panose="020B0502040204020203" pitchFamily="34" charset="-79"/>
              </a:rPr>
              <a:t>במקומן קורצים לחיילים תפקידים פחות מסוכנים – כמו תפקידי מודיעין וסייבר</a:t>
            </a:r>
          </a:p>
          <a:p>
            <a:pPr>
              <a:defRPr/>
            </a:pPr>
            <a:endParaRPr lang="he-IL" b="1" dirty="0">
              <a:latin typeface="Gisha" panose="020B0502040204020203" pitchFamily="34" charset="-79"/>
              <a:cs typeface="Gisha" panose="020B0502040204020203" pitchFamily="34" charset="-79"/>
            </a:endParaRPr>
          </a:p>
          <a:p>
            <a:pPr>
              <a:defRPr/>
            </a:pPr>
            <a:endParaRPr lang="he-IL" b="1" dirty="0">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10589213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סיכוני סייבר – אתגר חוצה ארגון">
            <a:extLst>
              <a:ext uri="{FF2B5EF4-FFF2-40B4-BE49-F238E27FC236}">
                <a16:creationId xmlns="" xmlns:a16="http://schemas.microsoft.com/office/drawing/2014/main" id="{9F3E76F2-437E-4E19-9EDA-93E0D0996D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28" y="1524001"/>
            <a:ext cx="9144000" cy="5257800"/>
          </a:xfrm>
          <a:prstGeom prst="rect">
            <a:avLst/>
          </a:prstGeom>
          <a:noFill/>
          <a:extLst>
            <a:ext uri="{909E8E84-426E-40DD-AFC4-6F175D3DCCD1}">
              <a14:hiddenFill xmlns:a14="http://schemas.microsoft.com/office/drawing/2010/main">
                <a:solidFill>
                  <a:srgbClr val="FFFFFF"/>
                </a:solidFill>
              </a14:hiddenFill>
            </a:ext>
          </a:extLst>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48</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מוטיבציה לשירות</a:t>
            </a:r>
          </a:p>
        </p:txBody>
      </p:sp>
      <p:sp>
        <p:nvSpPr>
          <p:cNvPr id="7" name="מציין מיקום תוכן 1"/>
          <p:cNvSpPr txBox="1">
            <a:spLocks/>
          </p:cNvSpPr>
          <p:nvPr/>
        </p:nvSpPr>
        <p:spPr>
          <a:xfrm>
            <a:off x="114884" y="1544054"/>
            <a:ext cx="8952916" cy="4780546"/>
          </a:xfrm>
          <a:prstGeom prst="roundRect">
            <a:avLst>
              <a:gd name="adj" fmla="val 12289"/>
            </a:avLst>
          </a:prstGeom>
          <a:solidFill>
            <a:schemeClr val="accent2">
              <a:alpha val="85000"/>
            </a:schemeClr>
          </a:solidFill>
        </p:spPr>
        <p:txBody>
          <a:bodyPr>
            <a:noAutofit/>
          </a:bodyPr>
          <a:lstStyle>
            <a:lvl1pPr marL="45720" indent="0" algn="ctr" rtl="1" eaLnBrk="0" fontAlgn="base" hangingPunct="0">
              <a:spcBef>
                <a:spcPct val="20000"/>
              </a:spcBef>
              <a:spcAft>
                <a:spcPct val="0"/>
              </a:spcAft>
              <a:buClr>
                <a:schemeClr val="accent1"/>
              </a:buClr>
              <a:buFont typeface="Wingdings 2" pitchFamily="18" charset="2"/>
              <a:buNone/>
              <a:defRPr sz="3200" kern="1200" spc="150" baseline="0">
                <a:solidFill>
                  <a:schemeClr val="bg1"/>
                </a:solidFill>
                <a:latin typeface="+mn-lt"/>
                <a:ea typeface="+mn-ea"/>
                <a:cs typeface="Times New Roman" panose="02020603050405020304" pitchFamily="18" charset="0"/>
              </a:defRPr>
            </a:lvl1pPr>
            <a:lvl2pPr marL="547688" indent="-182563" algn="r" rtl="1" eaLnBrk="0" fontAlgn="base" hangingPunct="0">
              <a:spcBef>
                <a:spcPct val="20000"/>
              </a:spcBef>
              <a:spcAft>
                <a:spcPct val="0"/>
              </a:spcAft>
              <a:buClr>
                <a:schemeClr val="accent2"/>
              </a:buClr>
              <a:buFont typeface="Wingdings" pitchFamily="2" charset="2"/>
              <a:buChar char="§"/>
              <a:defRPr sz="2000" kern="1200" spc="100">
                <a:solidFill>
                  <a:schemeClr val="tx2"/>
                </a:solidFill>
                <a:latin typeface="+mn-lt"/>
                <a:ea typeface="+mn-ea"/>
                <a:cs typeface="Times New Roman" pitchFamily="18" charset="0"/>
              </a:defRPr>
            </a:lvl2pPr>
            <a:lvl3pPr marL="822325" indent="-182563" algn="r" rtl="1" eaLnBrk="0" fontAlgn="base" hangingPunct="0">
              <a:spcBef>
                <a:spcPct val="20000"/>
              </a:spcBef>
              <a:spcAft>
                <a:spcPct val="0"/>
              </a:spcAft>
              <a:buClr>
                <a:srgbClr val="7F8FA9"/>
              </a:buClr>
              <a:buFont typeface="Wingdings" pitchFamily="2" charset="2"/>
              <a:buChar char="§"/>
              <a:defRPr sz="1800" kern="1200" spc="100">
                <a:solidFill>
                  <a:schemeClr val="tx2"/>
                </a:solidFill>
                <a:latin typeface="+mn-lt"/>
                <a:ea typeface="+mn-ea"/>
                <a:cs typeface="Times New Roman" pitchFamily="18" charset="0"/>
              </a:defRPr>
            </a:lvl3pPr>
            <a:lvl4pPr marL="1096963" indent="-182563" algn="r" rtl="1" eaLnBrk="0" fontAlgn="base" hangingPunct="0">
              <a:spcBef>
                <a:spcPct val="20000"/>
              </a:spcBef>
              <a:spcAft>
                <a:spcPct val="0"/>
              </a:spcAft>
              <a:buClr>
                <a:srgbClr val="4A66AC"/>
              </a:buClr>
              <a:buFont typeface="Wingdings" pitchFamily="2" charset="2"/>
              <a:buChar char="§"/>
              <a:defRPr sz="1600" kern="1200">
                <a:solidFill>
                  <a:schemeClr val="tx2"/>
                </a:solidFill>
                <a:latin typeface="+mn-lt"/>
                <a:ea typeface="+mn-ea"/>
                <a:cs typeface="Times New Roman" pitchFamily="18" charset="0"/>
              </a:defRPr>
            </a:lvl4pPr>
            <a:lvl5pPr marL="1279525" indent="-182563" algn="r" rtl="1" eaLnBrk="0" fontAlgn="base" hangingPunct="0">
              <a:spcBef>
                <a:spcPct val="20000"/>
              </a:spcBef>
              <a:spcAft>
                <a:spcPct val="0"/>
              </a:spcAft>
              <a:buClr>
                <a:srgbClr val="9D90A0"/>
              </a:buClr>
              <a:buFont typeface="Wingdings" pitchFamily="2" charset="2"/>
              <a:buChar char="§"/>
              <a:defRPr sz="1400" kern="1200" spc="100">
                <a:solidFill>
                  <a:schemeClr val="tx2"/>
                </a:solidFill>
                <a:latin typeface="+mn-lt"/>
                <a:ea typeface="+mn-ea"/>
                <a:cs typeface="Times New Roman" pitchFamily="18" charset="0"/>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rtl="0">
              <a:defRPr/>
            </a:pPr>
            <a:r>
              <a:rPr lang="he-IL" sz="3600" b="1" u="sng" dirty="0">
                <a:latin typeface="Gisha" panose="020B0502040204020203" pitchFamily="34" charset="-79"/>
                <a:cs typeface="Gisha" panose="020B0502040204020203" pitchFamily="34" charset="-79"/>
              </a:rPr>
              <a:t>הסיבות העיקריות</a:t>
            </a:r>
            <a:r>
              <a:rPr lang="he-IL" sz="3600" b="1" dirty="0">
                <a:latin typeface="Gisha" panose="020B0502040204020203" pitchFamily="34" charset="-79"/>
                <a:cs typeface="Gisha" panose="020B0502040204020203" pitchFamily="34" charset="-79"/>
              </a:rPr>
              <a:t>:</a:t>
            </a:r>
          </a:p>
          <a:p>
            <a:pPr marL="502920" indent="-457200">
              <a:buFont typeface="Arial" panose="020B0604020202020204" pitchFamily="34" charset="0"/>
              <a:buChar char="•"/>
              <a:defRPr/>
            </a:pPr>
            <a:r>
              <a:rPr lang="he-IL" sz="2800" b="1" dirty="0" smtClean="0">
                <a:latin typeface="Gisha" panose="020B0502040204020203" pitchFamily="34" charset="-79"/>
                <a:cs typeface="Gisha" panose="020B0502040204020203" pitchFamily="34" charset="-79"/>
              </a:rPr>
              <a:t>סיכון חיים אפסי </a:t>
            </a:r>
          </a:p>
          <a:p>
            <a:pPr marL="502920" indent="-457200">
              <a:buFont typeface="Arial" panose="020B0604020202020204" pitchFamily="34" charset="0"/>
              <a:buChar char="•"/>
              <a:defRPr/>
            </a:pPr>
            <a:r>
              <a:rPr lang="he-IL" sz="2800" b="1" dirty="0" smtClean="0">
                <a:latin typeface="Gisha" panose="020B0502040204020203" pitchFamily="34" charset="-79"/>
                <a:cs typeface="Gisha" panose="020B0502040204020203" pitchFamily="34" charset="-79"/>
              </a:rPr>
              <a:t>העיסוק </a:t>
            </a:r>
            <a:r>
              <a:rPr lang="he-IL" sz="2800" b="1" dirty="0">
                <a:latin typeface="Gisha" panose="020B0502040204020203" pitchFamily="34" charset="-79"/>
                <a:cs typeface="Gisha" panose="020B0502040204020203" pitchFamily="34" charset="-79"/>
              </a:rPr>
              <a:t>האינטנסיבי של רשויות המדינה, התקשורת והציבור בתחום </a:t>
            </a:r>
            <a:r>
              <a:rPr lang="he-IL" sz="2800" b="1" dirty="0" smtClean="0">
                <a:latin typeface="Gisha" panose="020B0502040204020203" pitchFamily="34" charset="-79"/>
                <a:cs typeface="Gisha" panose="020B0502040204020203" pitchFamily="34" charset="-79"/>
              </a:rPr>
              <a:t>הסייבר, </a:t>
            </a:r>
            <a:r>
              <a:rPr lang="he-IL" sz="2800" b="1" dirty="0">
                <a:latin typeface="Gisha" panose="020B0502040204020203" pitchFamily="34" charset="-79"/>
                <a:cs typeface="Gisha" panose="020B0502040204020203" pitchFamily="34" charset="-79"/>
              </a:rPr>
              <a:t>העלה בצורה קיצונית את הרצון של מתגייסים לשרת בתפקידים הקשורים בכך, שלכאורה </a:t>
            </a:r>
            <a:r>
              <a:rPr lang="he-IL" sz="2800" b="1" dirty="0" smtClean="0">
                <a:latin typeface="Gisha" panose="020B0502040204020203" pitchFamily="34" charset="-79"/>
                <a:cs typeface="Gisha" panose="020B0502040204020203" pitchFamily="34" charset="-79"/>
              </a:rPr>
              <a:t>משלבים: יוקרה</a:t>
            </a:r>
            <a:r>
              <a:rPr lang="he-IL" sz="2800" b="1" dirty="0">
                <a:latin typeface="Gisha" panose="020B0502040204020203" pitchFamily="34" charset="-79"/>
                <a:cs typeface="Gisha" panose="020B0502040204020203" pitchFamily="34" charset="-79"/>
              </a:rPr>
              <a:t>, תרומה, </a:t>
            </a:r>
            <a:r>
              <a:rPr lang="he-IL" sz="2800" b="1" dirty="0" smtClean="0">
                <a:latin typeface="Gisha" panose="020B0502040204020203" pitchFamily="34" charset="-79"/>
                <a:cs typeface="Gisha" panose="020B0502040204020203" pitchFamily="34" charset="-79"/>
              </a:rPr>
              <a:t>סיכוי למקום </a:t>
            </a:r>
            <a:r>
              <a:rPr lang="he-IL" sz="2800" b="1" dirty="0">
                <a:latin typeface="Gisha" panose="020B0502040204020203" pitchFamily="34" charset="-79"/>
                <a:cs typeface="Gisha" panose="020B0502040204020203" pitchFamily="34" charset="-79"/>
              </a:rPr>
              <a:t>עבודה </a:t>
            </a:r>
            <a:r>
              <a:rPr lang="he-IL" sz="2800" b="1" dirty="0" smtClean="0">
                <a:latin typeface="Gisha" panose="020B0502040204020203" pitchFamily="34" charset="-79"/>
                <a:cs typeface="Gisha" panose="020B0502040204020203" pitchFamily="34" charset="-79"/>
              </a:rPr>
              <a:t>משתלם בחיים האזרחיים</a:t>
            </a:r>
            <a:endParaRPr lang="he-IL" sz="2800" b="1" dirty="0">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19206760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סיכוני סייבר – אתגר חוצה ארגון">
            <a:extLst>
              <a:ext uri="{FF2B5EF4-FFF2-40B4-BE49-F238E27FC236}">
                <a16:creationId xmlns="" xmlns:a16="http://schemas.microsoft.com/office/drawing/2014/main" id="{9F3E76F2-437E-4E19-9EDA-93E0D0996D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28" y="1371601"/>
            <a:ext cx="9144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49</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מוטיבציה לשירות</a:t>
            </a:r>
          </a:p>
        </p:txBody>
      </p:sp>
      <p:sp>
        <p:nvSpPr>
          <p:cNvPr id="7" name="מציין מיקום תוכן 1"/>
          <p:cNvSpPr txBox="1">
            <a:spLocks/>
          </p:cNvSpPr>
          <p:nvPr/>
        </p:nvSpPr>
        <p:spPr>
          <a:xfrm>
            <a:off x="-61328" y="1447800"/>
            <a:ext cx="9144000" cy="5181600"/>
          </a:xfrm>
          <a:prstGeom prst="roundRect">
            <a:avLst>
              <a:gd name="adj" fmla="val 12289"/>
            </a:avLst>
          </a:prstGeom>
          <a:solidFill>
            <a:schemeClr val="accent2">
              <a:alpha val="66000"/>
            </a:schemeClr>
          </a:solidFill>
        </p:spPr>
        <p:txBody>
          <a:bodyPr>
            <a:noAutofit/>
          </a:bodyPr>
          <a:lstStyle>
            <a:lvl1pPr marL="45720" indent="0" algn="ctr" rtl="1" eaLnBrk="0" fontAlgn="base" hangingPunct="0">
              <a:spcBef>
                <a:spcPct val="20000"/>
              </a:spcBef>
              <a:spcAft>
                <a:spcPct val="0"/>
              </a:spcAft>
              <a:buClr>
                <a:schemeClr val="accent1"/>
              </a:buClr>
              <a:buFont typeface="Wingdings 2" pitchFamily="18" charset="2"/>
              <a:buNone/>
              <a:defRPr sz="3200" kern="1200" spc="150" baseline="0">
                <a:solidFill>
                  <a:schemeClr val="bg1"/>
                </a:solidFill>
                <a:latin typeface="+mn-lt"/>
                <a:ea typeface="+mn-ea"/>
                <a:cs typeface="Times New Roman" panose="02020603050405020304" pitchFamily="18" charset="0"/>
              </a:defRPr>
            </a:lvl1pPr>
            <a:lvl2pPr marL="547688" indent="-182563" algn="r" rtl="1" eaLnBrk="0" fontAlgn="base" hangingPunct="0">
              <a:spcBef>
                <a:spcPct val="20000"/>
              </a:spcBef>
              <a:spcAft>
                <a:spcPct val="0"/>
              </a:spcAft>
              <a:buClr>
                <a:schemeClr val="accent2"/>
              </a:buClr>
              <a:buFont typeface="Wingdings" pitchFamily="2" charset="2"/>
              <a:buChar char="§"/>
              <a:defRPr sz="2000" kern="1200" spc="100">
                <a:solidFill>
                  <a:schemeClr val="tx2"/>
                </a:solidFill>
                <a:latin typeface="+mn-lt"/>
                <a:ea typeface="+mn-ea"/>
                <a:cs typeface="Times New Roman" pitchFamily="18" charset="0"/>
              </a:defRPr>
            </a:lvl2pPr>
            <a:lvl3pPr marL="822325" indent="-182563" algn="r" rtl="1" eaLnBrk="0" fontAlgn="base" hangingPunct="0">
              <a:spcBef>
                <a:spcPct val="20000"/>
              </a:spcBef>
              <a:spcAft>
                <a:spcPct val="0"/>
              </a:spcAft>
              <a:buClr>
                <a:srgbClr val="7F8FA9"/>
              </a:buClr>
              <a:buFont typeface="Wingdings" pitchFamily="2" charset="2"/>
              <a:buChar char="§"/>
              <a:defRPr sz="1800" kern="1200" spc="100">
                <a:solidFill>
                  <a:schemeClr val="tx2"/>
                </a:solidFill>
                <a:latin typeface="+mn-lt"/>
                <a:ea typeface="+mn-ea"/>
                <a:cs typeface="Times New Roman" pitchFamily="18" charset="0"/>
              </a:defRPr>
            </a:lvl3pPr>
            <a:lvl4pPr marL="1096963" indent="-182563" algn="r" rtl="1" eaLnBrk="0" fontAlgn="base" hangingPunct="0">
              <a:spcBef>
                <a:spcPct val="20000"/>
              </a:spcBef>
              <a:spcAft>
                <a:spcPct val="0"/>
              </a:spcAft>
              <a:buClr>
                <a:srgbClr val="4A66AC"/>
              </a:buClr>
              <a:buFont typeface="Wingdings" pitchFamily="2" charset="2"/>
              <a:buChar char="§"/>
              <a:defRPr sz="1600" kern="1200">
                <a:solidFill>
                  <a:schemeClr val="tx2"/>
                </a:solidFill>
                <a:latin typeface="+mn-lt"/>
                <a:ea typeface="+mn-ea"/>
                <a:cs typeface="Times New Roman" pitchFamily="18" charset="0"/>
              </a:defRPr>
            </a:lvl4pPr>
            <a:lvl5pPr marL="1279525" indent="-182563" algn="r" rtl="1" eaLnBrk="0" fontAlgn="base" hangingPunct="0">
              <a:spcBef>
                <a:spcPct val="20000"/>
              </a:spcBef>
              <a:spcAft>
                <a:spcPct val="0"/>
              </a:spcAft>
              <a:buClr>
                <a:srgbClr val="9D90A0"/>
              </a:buClr>
              <a:buFont typeface="Wingdings" pitchFamily="2" charset="2"/>
              <a:buChar char="§"/>
              <a:defRPr sz="1400" kern="1200" spc="100">
                <a:solidFill>
                  <a:schemeClr val="tx2"/>
                </a:solidFill>
                <a:latin typeface="+mn-lt"/>
                <a:ea typeface="+mn-ea"/>
                <a:cs typeface="Times New Roman" pitchFamily="18" charset="0"/>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gn="r">
              <a:defRPr/>
            </a:pPr>
            <a:r>
              <a:rPr lang="he-IL" b="1" dirty="0">
                <a:latin typeface="Gisha" panose="020B0502040204020203" pitchFamily="34" charset="-79"/>
                <a:cs typeface="Gisha" panose="020B0502040204020203" pitchFamily="34" charset="-79"/>
              </a:rPr>
              <a:t>בנוסף:</a:t>
            </a:r>
          </a:p>
          <a:p>
            <a:pPr marL="502920" indent="-457200" algn="r">
              <a:buFont typeface="Arial" panose="020B0604020202020204" pitchFamily="34" charset="0"/>
              <a:buChar char="•"/>
              <a:defRPr/>
            </a:pPr>
            <a:r>
              <a:rPr lang="he-IL" b="1" dirty="0">
                <a:latin typeface="Gisha" panose="020B0502040204020203" pitchFamily="34" charset="-79"/>
                <a:cs typeface="Gisha" panose="020B0502040204020203" pitchFamily="34" charset="-79"/>
              </a:rPr>
              <a:t>נפתחות מגמות סייבר בתיכונים</a:t>
            </a:r>
          </a:p>
          <a:p>
            <a:pPr marL="502920" indent="-457200" algn="r">
              <a:buFont typeface="Arial" panose="020B0604020202020204" pitchFamily="34" charset="0"/>
              <a:buChar char="•"/>
              <a:defRPr/>
            </a:pPr>
            <a:r>
              <a:rPr lang="he-IL" b="1" dirty="0">
                <a:latin typeface="Gisha" panose="020B0502040204020203" pitchFamily="34" charset="-79"/>
                <a:cs typeface="Gisha" panose="020B0502040204020203" pitchFamily="34" charset="-79"/>
              </a:rPr>
              <a:t>האוניברסיטאות פותחות קורסים </a:t>
            </a:r>
            <a:r>
              <a:rPr lang="he-IL" b="1" dirty="0" smtClean="0">
                <a:latin typeface="Gisha" panose="020B0502040204020203" pitchFamily="34" charset="-79"/>
                <a:cs typeface="Gisha" panose="020B0502040204020203" pitchFamily="34" charset="-79"/>
              </a:rPr>
              <a:t>לתואר ראשון במתמטיקה, </a:t>
            </a:r>
            <a:r>
              <a:rPr lang="he-IL" b="1" dirty="0">
                <a:latin typeface="Gisha" panose="020B0502040204020203" pitchFamily="34" charset="-79"/>
                <a:cs typeface="Gisha" panose="020B0502040204020203" pitchFamily="34" charset="-79"/>
              </a:rPr>
              <a:t>פיזיקה או מחשבים </a:t>
            </a:r>
            <a:r>
              <a:rPr lang="he-IL" b="1" dirty="0" smtClean="0">
                <a:latin typeface="Gisha" panose="020B0502040204020203" pitchFamily="34" charset="-79"/>
                <a:cs typeface="Gisha" panose="020B0502040204020203" pitchFamily="34" charset="-79"/>
              </a:rPr>
              <a:t>לתלמידים </a:t>
            </a:r>
            <a:r>
              <a:rPr lang="he-IL" b="1" dirty="0">
                <a:latin typeface="Gisha" panose="020B0502040204020203" pitchFamily="34" charset="-79"/>
                <a:cs typeface="Gisha" panose="020B0502040204020203" pitchFamily="34" charset="-79"/>
              </a:rPr>
              <a:t>שכבר השלימו את </a:t>
            </a:r>
            <a:r>
              <a:rPr lang="he-IL" b="1" dirty="0" smtClean="0">
                <a:latin typeface="Gisha" panose="020B0502040204020203" pitchFamily="34" charset="-79"/>
                <a:cs typeface="Gisha" panose="020B0502040204020203" pitchFamily="34" charset="-79"/>
              </a:rPr>
              <a:t>הבגרויות כבר מגיל 16 </a:t>
            </a:r>
            <a:endParaRPr lang="he-IL" b="1" dirty="0">
              <a:latin typeface="Gisha" panose="020B0502040204020203" pitchFamily="34" charset="-79"/>
              <a:cs typeface="Gisha" panose="020B0502040204020203" pitchFamily="34" charset="-79"/>
            </a:endParaRPr>
          </a:p>
          <a:p>
            <a:pPr marL="502920" indent="-457200" algn="r">
              <a:buFont typeface="Arial" panose="020B0604020202020204" pitchFamily="34" charset="0"/>
              <a:buChar char="•"/>
              <a:defRPr/>
            </a:pPr>
            <a:r>
              <a:rPr lang="he-IL" b="1" dirty="0" smtClean="0">
                <a:latin typeface="Gisha" panose="020B0502040204020203" pitchFamily="34" charset="-79"/>
                <a:cs typeface="Gisha" panose="020B0502040204020203" pitchFamily="34" charset="-79"/>
              </a:rPr>
              <a:t>מכללות פותחות </a:t>
            </a:r>
            <a:r>
              <a:rPr lang="he-IL" b="1" dirty="0">
                <a:latin typeface="Gisha" panose="020B0502040204020203" pitchFamily="34" charset="-79"/>
                <a:cs typeface="Gisha" panose="020B0502040204020203" pitchFamily="34" charset="-79"/>
              </a:rPr>
              <a:t>"חוגי חכמים" בגילאי 18</a:t>
            </a:r>
          </a:p>
          <a:p>
            <a:pPr marL="502920" indent="-457200" algn="r">
              <a:buFont typeface="Arial" panose="020B0604020202020204" pitchFamily="34" charset="0"/>
              <a:buChar char="•"/>
              <a:defRPr/>
            </a:pPr>
            <a:r>
              <a:rPr lang="he-IL" b="1" dirty="0" smtClean="0">
                <a:latin typeface="Gisha" panose="020B0502040204020203" pitchFamily="34" charset="-79"/>
                <a:cs typeface="Gisha" panose="020B0502040204020203" pitchFamily="34" charset="-79"/>
              </a:rPr>
              <a:t>צהל </a:t>
            </a:r>
            <a:r>
              <a:rPr lang="he-IL" b="1" dirty="0">
                <a:latin typeface="Gisha" panose="020B0502040204020203" pitchFamily="34" charset="-79"/>
                <a:cs typeface="Gisha" panose="020B0502040204020203" pitchFamily="34" charset="-79"/>
              </a:rPr>
              <a:t>זקוק למומחי </a:t>
            </a:r>
            <a:r>
              <a:rPr lang="he-IL" b="1" dirty="0" smtClean="0">
                <a:latin typeface="Gisha" panose="020B0502040204020203" pitchFamily="34" charset="-79"/>
                <a:cs typeface="Gisha" panose="020B0502040204020203" pitchFamily="34" charset="-79"/>
              </a:rPr>
              <a:t>סייבר בהתאם לצרכי אגף המודיעין</a:t>
            </a:r>
            <a:endParaRPr lang="he-IL" b="1" dirty="0">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15149046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a:xfrm>
            <a:off x="2608263" y="193675"/>
            <a:ext cx="6283325" cy="1054100"/>
          </a:xfrm>
        </p:spPr>
        <p:txBody>
          <a:bodyPr/>
          <a:lstStyle/>
          <a:p>
            <a:pPr>
              <a:defRPr/>
            </a:pPr>
            <a:r>
              <a:rPr lang="he-IL" dirty="0"/>
              <a:t>השירות הצבאי</a:t>
            </a:r>
          </a:p>
        </p:txBody>
      </p:sp>
      <p:pic>
        <p:nvPicPr>
          <p:cNvPr id="6" name="Picture 5">
            <a:extLst>
              <a:ext uri="{FF2B5EF4-FFF2-40B4-BE49-F238E27FC236}">
                <a16:creationId xmlns="" xmlns:a16="http://schemas.microsoft.com/office/drawing/2014/main" id="{39048ACD-2DD7-4384-AD95-7D13D43627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35" r="5997" b="1477"/>
          <a:stretch/>
        </p:blipFill>
        <p:spPr bwMode="auto">
          <a:xfrm>
            <a:off x="0" y="1447799"/>
            <a:ext cx="4724400" cy="53760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 xmlns:a16="http://schemas.microsoft.com/office/drawing/2014/main" id="{0D2AD323-426E-424C-9894-CB724C199792}"/>
              </a:ext>
            </a:extLst>
          </p:cNvPr>
          <p:cNvSpPr/>
          <p:nvPr/>
        </p:nvSpPr>
        <p:spPr>
          <a:xfrm>
            <a:off x="4724400" y="1447799"/>
            <a:ext cx="4419600" cy="5410201"/>
          </a:xfrm>
          <a:prstGeom prst="rect">
            <a:avLst/>
          </a:prstGeom>
          <a:solidFill>
            <a:srgbClr val="4A826D"/>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600" dirty="0"/>
              <a:t>החוק נוקט לשון שוויונית:</a:t>
            </a:r>
          </a:p>
          <a:p>
            <a:pPr algn="ctr"/>
            <a:r>
              <a:rPr lang="he-IL" sz="3600" b="1" dirty="0"/>
              <a:t>כל אזרחי ישראל נדרשים בגיוס</a:t>
            </a:r>
          </a:p>
          <a:p>
            <a:pPr algn="ctr"/>
            <a:r>
              <a:rPr lang="he-IL" sz="3600" dirty="0"/>
              <a:t>(כולל </a:t>
            </a:r>
            <a:r>
              <a:rPr lang="he-IL" sz="3600" dirty="0" err="1"/>
              <a:t>האוכלוסיה</a:t>
            </a:r>
            <a:r>
              <a:rPr lang="he-IL" sz="3600" dirty="0"/>
              <a:t> הערבית והחרדית)</a:t>
            </a:r>
            <a:endParaRPr lang="x-none" sz="3600" dirty="0"/>
          </a:p>
        </p:txBody>
      </p:sp>
    </p:spTree>
    <p:extLst>
      <p:ext uri="{BB962C8B-B14F-4D97-AF65-F5344CB8AC3E}">
        <p14:creationId xmlns:p14="http://schemas.microsoft.com/office/powerpoint/2010/main" val="17736576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תוצאת תמונה עבור בנות בצהל">
            <a:extLst>
              <a:ext uri="{FF2B5EF4-FFF2-40B4-BE49-F238E27FC236}">
                <a16:creationId xmlns="" xmlns:a16="http://schemas.microsoft.com/office/drawing/2014/main" id="{1FD1EBDE-C472-4C14-A32F-9A75FA3EE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1"/>
            <a:ext cx="9082672" cy="5334000"/>
          </a:xfrm>
          <a:prstGeom prst="rect">
            <a:avLst/>
          </a:prstGeom>
          <a:noFill/>
          <a:extLst>
            <a:ext uri="{909E8E84-426E-40DD-AFC4-6F175D3DCCD1}">
              <a14:hiddenFill xmlns:a14="http://schemas.microsoft.com/office/drawing/2010/main">
                <a:solidFill>
                  <a:srgbClr val="FFFFFF"/>
                </a:solidFill>
              </a14:hiddenFill>
            </a:ext>
          </a:extLst>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50</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מוטיבציה לשירות</a:t>
            </a:r>
          </a:p>
        </p:txBody>
      </p:sp>
      <p:sp>
        <p:nvSpPr>
          <p:cNvPr id="7" name="מציין מיקום תוכן 1"/>
          <p:cNvSpPr txBox="1">
            <a:spLocks/>
          </p:cNvSpPr>
          <p:nvPr/>
        </p:nvSpPr>
        <p:spPr>
          <a:xfrm>
            <a:off x="304800" y="4799330"/>
            <a:ext cx="8458200" cy="1982470"/>
          </a:xfrm>
          <a:prstGeom prst="roundRect">
            <a:avLst>
              <a:gd name="adj" fmla="val 12289"/>
            </a:avLst>
          </a:prstGeom>
          <a:solidFill>
            <a:schemeClr val="accent2">
              <a:alpha val="85000"/>
            </a:schemeClr>
          </a:solidFill>
        </p:spPr>
        <p:txBody>
          <a:bodyPr>
            <a:normAutofit fontScale="85000" lnSpcReduction="10000"/>
          </a:bodyPr>
          <a:lstStyle>
            <a:lvl1pPr marL="45720" indent="0" algn="ctr" rtl="1" eaLnBrk="0" fontAlgn="base" hangingPunct="0">
              <a:spcBef>
                <a:spcPct val="20000"/>
              </a:spcBef>
              <a:spcAft>
                <a:spcPct val="0"/>
              </a:spcAft>
              <a:buClr>
                <a:schemeClr val="accent1"/>
              </a:buClr>
              <a:buFont typeface="Wingdings 2" pitchFamily="18" charset="2"/>
              <a:buNone/>
              <a:defRPr sz="3200" kern="1200" spc="150" baseline="0">
                <a:solidFill>
                  <a:schemeClr val="bg1"/>
                </a:solidFill>
                <a:latin typeface="+mn-lt"/>
                <a:ea typeface="+mn-ea"/>
                <a:cs typeface="Times New Roman" panose="02020603050405020304" pitchFamily="18" charset="0"/>
              </a:defRPr>
            </a:lvl1pPr>
            <a:lvl2pPr marL="547688" indent="-182563" algn="r" rtl="1" eaLnBrk="0" fontAlgn="base" hangingPunct="0">
              <a:spcBef>
                <a:spcPct val="20000"/>
              </a:spcBef>
              <a:spcAft>
                <a:spcPct val="0"/>
              </a:spcAft>
              <a:buClr>
                <a:schemeClr val="accent2"/>
              </a:buClr>
              <a:buFont typeface="Wingdings" pitchFamily="2" charset="2"/>
              <a:buChar char="§"/>
              <a:defRPr sz="2000" kern="1200" spc="100">
                <a:solidFill>
                  <a:schemeClr val="tx2"/>
                </a:solidFill>
                <a:latin typeface="+mn-lt"/>
                <a:ea typeface="+mn-ea"/>
                <a:cs typeface="Times New Roman" pitchFamily="18" charset="0"/>
              </a:defRPr>
            </a:lvl2pPr>
            <a:lvl3pPr marL="822325" indent="-182563" algn="r" rtl="1" eaLnBrk="0" fontAlgn="base" hangingPunct="0">
              <a:spcBef>
                <a:spcPct val="20000"/>
              </a:spcBef>
              <a:spcAft>
                <a:spcPct val="0"/>
              </a:spcAft>
              <a:buClr>
                <a:srgbClr val="7F8FA9"/>
              </a:buClr>
              <a:buFont typeface="Wingdings" pitchFamily="2" charset="2"/>
              <a:buChar char="§"/>
              <a:defRPr sz="1800" kern="1200" spc="100">
                <a:solidFill>
                  <a:schemeClr val="tx2"/>
                </a:solidFill>
                <a:latin typeface="+mn-lt"/>
                <a:ea typeface="+mn-ea"/>
                <a:cs typeface="Times New Roman" pitchFamily="18" charset="0"/>
              </a:defRPr>
            </a:lvl3pPr>
            <a:lvl4pPr marL="1096963" indent="-182563" algn="r" rtl="1" eaLnBrk="0" fontAlgn="base" hangingPunct="0">
              <a:spcBef>
                <a:spcPct val="20000"/>
              </a:spcBef>
              <a:spcAft>
                <a:spcPct val="0"/>
              </a:spcAft>
              <a:buClr>
                <a:srgbClr val="4A66AC"/>
              </a:buClr>
              <a:buFont typeface="Wingdings" pitchFamily="2" charset="2"/>
              <a:buChar char="§"/>
              <a:defRPr sz="1600" kern="1200">
                <a:solidFill>
                  <a:schemeClr val="tx2"/>
                </a:solidFill>
                <a:latin typeface="+mn-lt"/>
                <a:ea typeface="+mn-ea"/>
                <a:cs typeface="Times New Roman" pitchFamily="18" charset="0"/>
              </a:defRPr>
            </a:lvl4pPr>
            <a:lvl5pPr marL="1279525" indent="-182563" algn="r" rtl="1" eaLnBrk="0" fontAlgn="base" hangingPunct="0">
              <a:spcBef>
                <a:spcPct val="20000"/>
              </a:spcBef>
              <a:spcAft>
                <a:spcPct val="0"/>
              </a:spcAft>
              <a:buClr>
                <a:srgbClr val="9D90A0"/>
              </a:buClr>
              <a:buFont typeface="Wingdings" pitchFamily="2" charset="2"/>
              <a:buChar char="§"/>
              <a:defRPr sz="1400" kern="1200" spc="100">
                <a:solidFill>
                  <a:schemeClr val="tx2"/>
                </a:solidFill>
                <a:latin typeface="+mn-lt"/>
                <a:ea typeface="+mn-ea"/>
                <a:cs typeface="Times New Roman" pitchFamily="18" charset="0"/>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defRPr/>
            </a:pPr>
            <a:r>
              <a:rPr lang="he-IL" b="1" dirty="0">
                <a:latin typeface="Gisha" panose="020B0502040204020203" pitchFamily="34" charset="-79"/>
                <a:cs typeface="Gisha" panose="020B0502040204020203" pitchFamily="34" charset="-79"/>
              </a:rPr>
              <a:t>במסגרת הניסיונות לשוב ולמלא שורות לוחמים נוקט צה"ל סדרת מהלכים שנועדו להגדיל מגוון מקורות שממנו הם מגיעים – הסתמכות רבה יותר על לוחמות (2017 – 9% -2700, 2012 – 550)</a:t>
            </a:r>
          </a:p>
          <a:p>
            <a:pPr>
              <a:defRPr/>
            </a:pPr>
            <a:endParaRPr lang="he-IL" b="1" dirty="0">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12616068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תוצאת תמונה עבור מיעוטים בצהל">
            <a:extLst>
              <a:ext uri="{FF2B5EF4-FFF2-40B4-BE49-F238E27FC236}">
                <a16:creationId xmlns="" xmlns:a16="http://schemas.microsoft.com/office/drawing/2014/main" id="{CAF40782-458B-4AE1-A932-C0BC45F918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067800" cy="5273594"/>
          </a:xfrm>
          <a:prstGeom prst="rect">
            <a:avLst/>
          </a:prstGeom>
          <a:noFill/>
          <a:extLst>
            <a:ext uri="{909E8E84-426E-40DD-AFC4-6F175D3DCCD1}">
              <a14:hiddenFill xmlns:a14="http://schemas.microsoft.com/office/drawing/2010/main">
                <a:solidFill>
                  <a:srgbClr val="FFFFFF"/>
                </a:solidFill>
              </a14:hiddenFill>
            </a:ext>
          </a:extLst>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51</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מוטיבציה לשירות</a:t>
            </a:r>
          </a:p>
        </p:txBody>
      </p:sp>
      <p:sp>
        <p:nvSpPr>
          <p:cNvPr id="7" name="מציין מיקום תוכן 1"/>
          <p:cNvSpPr txBox="1">
            <a:spLocks/>
          </p:cNvSpPr>
          <p:nvPr/>
        </p:nvSpPr>
        <p:spPr>
          <a:xfrm>
            <a:off x="304800" y="4875530"/>
            <a:ext cx="8458200" cy="1982470"/>
          </a:xfrm>
          <a:prstGeom prst="roundRect">
            <a:avLst>
              <a:gd name="adj" fmla="val 12289"/>
            </a:avLst>
          </a:prstGeom>
          <a:solidFill>
            <a:schemeClr val="accent2">
              <a:alpha val="79000"/>
            </a:schemeClr>
          </a:solidFill>
        </p:spPr>
        <p:txBody>
          <a:bodyPr>
            <a:normAutofit fontScale="85000" lnSpcReduction="10000"/>
          </a:bodyPr>
          <a:lstStyle>
            <a:lvl1pPr marL="45720" indent="0" algn="ctr" rtl="1" eaLnBrk="0" fontAlgn="base" hangingPunct="0">
              <a:spcBef>
                <a:spcPct val="20000"/>
              </a:spcBef>
              <a:spcAft>
                <a:spcPct val="0"/>
              </a:spcAft>
              <a:buClr>
                <a:schemeClr val="accent1"/>
              </a:buClr>
              <a:buFont typeface="Wingdings 2" pitchFamily="18" charset="2"/>
              <a:buNone/>
              <a:defRPr sz="3200" kern="1200" spc="150" baseline="0">
                <a:solidFill>
                  <a:schemeClr val="bg1"/>
                </a:solidFill>
                <a:latin typeface="+mn-lt"/>
                <a:ea typeface="+mn-ea"/>
                <a:cs typeface="Times New Roman" panose="02020603050405020304" pitchFamily="18" charset="0"/>
              </a:defRPr>
            </a:lvl1pPr>
            <a:lvl2pPr marL="547688" indent="-182563" algn="r" rtl="1" eaLnBrk="0" fontAlgn="base" hangingPunct="0">
              <a:spcBef>
                <a:spcPct val="20000"/>
              </a:spcBef>
              <a:spcAft>
                <a:spcPct val="0"/>
              </a:spcAft>
              <a:buClr>
                <a:schemeClr val="accent2"/>
              </a:buClr>
              <a:buFont typeface="Wingdings" pitchFamily="2" charset="2"/>
              <a:buChar char="§"/>
              <a:defRPr sz="2000" kern="1200" spc="100">
                <a:solidFill>
                  <a:schemeClr val="tx2"/>
                </a:solidFill>
                <a:latin typeface="+mn-lt"/>
                <a:ea typeface="+mn-ea"/>
                <a:cs typeface="Times New Roman" pitchFamily="18" charset="0"/>
              </a:defRPr>
            </a:lvl2pPr>
            <a:lvl3pPr marL="822325" indent="-182563" algn="r" rtl="1" eaLnBrk="0" fontAlgn="base" hangingPunct="0">
              <a:spcBef>
                <a:spcPct val="20000"/>
              </a:spcBef>
              <a:spcAft>
                <a:spcPct val="0"/>
              </a:spcAft>
              <a:buClr>
                <a:srgbClr val="7F8FA9"/>
              </a:buClr>
              <a:buFont typeface="Wingdings" pitchFamily="2" charset="2"/>
              <a:buChar char="§"/>
              <a:defRPr sz="1800" kern="1200" spc="100">
                <a:solidFill>
                  <a:schemeClr val="tx2"/>
                </a:solidFill>
                <a:latin typeface="+mn-lt"/>
                <a:ea typeface="+mn-ea"/>
                <a:cs typeface="Times New Roman" pitchFamily="18" charset="0"/>
              </a:defRPr>
            </a:lvl3pPr>
            <a:lvl4pPr marL="1096963" indent="-182563" algn="r" rtl="1" eaLnBrk="0" fontAlgn="base" hangingPunct="0">
              <a:spcBef>
                <a:spcPct val="20000"/>
              </a:spcBef>
              <a:spcAft>
                <a:spcPct val="0"/>
              </a:spcAft>
              <a:buClr>
                <a:srgbClr val="4A66AC"/>
              </a:buClr>
              <a:buFont typeface="Wingdings" pitchFamily="2" charset="2"/>
              <a:buChar char="§"/>
              <a:defRPr sz="1600" kern="1200">
                <a:solidFill>
                  <a:schemeClr val="tx2"/>
                </a:solidFill>
                <a:latin typeface="+mn-lt"/>
                <a:ea typeface="+mn-ea"/>
                <a:cs typeface="Times New Roman" pitchFamily="18" charset="0"/>
              </a:defRPr>
            </a:lvl4pPr>
            <a:lvl5pPr marL="1279525" indent="-182563" algn="r" rtl="1" eaLnBrk="0" fontAlgn="base" hangingPunct="0">
              <a:spcBef>
                <a:spcPct val="20000"/>
              </a:spcBef>
              <a:spcAft>
                <a:spcPct val="0"/>
              </a:spcAft>
              <a:buClr>
                <a:srgbClr val="9D90A0"/>
              </a:buClr>
              <a:buFont typeface="Wingdings" pitchFamily="2" charset="2"/>
              <a:buChar char="§"/>
              <a:defRPr sz="1400" kern="1200" spc="100">
                <a:solidFill>
                  <a:schemeClr val="tx2"/>
                </a:solidFill>
                <a:latin typeface="+mn-lt"/>
                <a:ea typeface="+mn-ea"/>
                <a:cs typeface="Times New Roman" pitchFamily="18" charset="0"/>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rtl="0">
              <a:defRPr/>
            </a:pPr>
            <a:r>
              <a:rPr lang="he-IL" b="1" dirty="0">
                <a:latin typeface="Gisha" panose="020B0502040204020203" pitchFamily="34" charset="-79"/>
                <a:cs typeface="Gisha" panose="020B0502040204020203" pitchFamily="34" charset="-79"/>
              </a:rPr>
              <a:t>מקור אפשרי נוסף אך מוגבל בהיקפו הוא גיוס בני מיעוטים – מאמץ מקיף של משרדי הממשלה מתוך גישה שגיוס לצה"ל יקל גם את הקליטה בשוק העבודה ובחברה הישראלית</a:t>
            </a:r>
          </a:p>
        </p:txBody>
      </p:sp>
    </p:spTree>
    <p:extLst>
      <p:ext uri="{BB962C8B-B14F-4D97-AF65-F5344CB8AC3E}">
        <p14:creationId xmlns:p14="http://schemas.microsoft.com/office/powerpoint/2010/main" val="36110086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2058" name="Rectangle 140">
            <a:extLst>
              <a:ext uri="{FF2B5EF4-FFF2-40B4-BE49-F238E27FC236}">
                <a16:creationId xmlns="" xmlns:a16="http://schemas.microsoft.com/office/drawing/2014/main" id="{C475749F-F487-4EFB-ABC7-C1359590EB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2056" name="Picture 8" descr="Second slide">
            <a:extLst>
              <a:ext uri="{FF2B5EF4-FFF2-40B4-BE49-F238E27FC236}">
                <a16:creationId xmlns="" xmlns:a16="http://schemas.microsoft.com/office/drawing/2014/main" id="{0015AACA-B323-4D51-AEFA-0AFE580D60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042" r="26290" b="-2"/>
          <a:stretch/>
        </p:blipFill>
        <p:spPr bwMode="auto">
          <a:xfrm>
            <a:off x="4419600" y="1523982"/>
            <a:ext cx="2514600" cy="2286018"/>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1AD8EA3C-9962-4A0F-902B-B68A5A72BFC2}"/>
              </a:ext>
            </a:extLst>
          </p:cNvPr>
          <p:cNvSpPr>
            <a:spLocks noGrp="1"/>
          </p:cNvSpPr>
          <p:nvPr>
            <p:ph type="title"/>
          </p:nvPr>
        </p:nvSpPr>
        <p:spPr>
          <a:xfrm>
            <a:off x="4572001" y="1905000"/>
            <a:ext cx="4438745" cy="4059194"/>
          </a:xfrm>
        </p:spPr>
        <p:txBody>
          <a:bodyPr vert="horz" lIns="68580" tIns="34290" rIns="68580" bIns="34290" rtlCol="0" anchor="b">
            <a:normAutofit/>
          </a:bodyPr>
          <a:lstStyle/>
          <a:p>
            <a:pPr algn="r" rtl="1"/>
            <a:r>
              <a:rPr lang="he-IL" sz="6600" b="1" dirty="0">
                <a:solidFill>
                  <a:schemeClr val="accent1">
                    <a:lumMod val="75000"/>
                  </a:schemeClr>
                </a:solidFill>
                <a:effectLst>
                  <a:outerShdw blurRad="50800" dist="38100" dir="8100000" algn="tr" rotWithShape="0">
                    <a:prstClr val="black">
                      <a:alpha val="40000"/>
                    </a:prstClr>
                  </a:outerShdw>
                </a:effectLst>
                <a:latin typeface="Gisha" panose="020B0502040204020203" pitchFamily="34" charset="-79"/>
                <a:cs typeface="Gisha" panose="020B0502040204020203" pitchFamily="34" charset="-79"/>
              </a:rPr>
              <a:t>שירות </a:t>
            </a:r>
            <a:r>
              <a:rPr lang="en-US" sz="6600" b="1" dirty="0">
                <a:solidFill>
                  <a:schemeClr val="accent1">
                    <a:lumMod val="75000"/>
                  </a:schemeClr>
                </a:solidFill>
                <a:effectLst>
                  <a:outerShdw blurRad="50800" dist="38100" dir="8100000" algn="tr" rotWithShape="0">
                    <a:prstClr val="black">
                      <a:alpha val="40000"/>
                    </a:prstClr>
                  </a:outerShdw>
                </a:effectLst>
                <a:latin typeface="Gisha" panose="020B0502040204020203" pitchFamily="34" charset="-79"/>
                <a:cs typeface="Gisha" panose="020B0502040204020203" pitchFamily="34" charset="-79"/>
              </a:rPr>
              <a:t/>
            </a:r>
            <a:br>
              <a:rPr lang="en-US" sz="6600" b="1" dirty="0">
                <a:solidFill>
                  <a:schemeClr val="accent1">
                    <a:lumMod val="75000"/>
                  </a:schemeClr>
                </a:solidFill>
                <a:effectLst>
                  <a:outerShdw blurRad="50800" dist="38100" dir="8100000" algn="tr" rotWithShape="0">
                    <a:prstClr val="black">
                      <a:alpha val="40000"/>
                    </a:prstClr>
                  </a:outerShdw>
                </a:effectLst>
                <a:latin typeface="Gisha" panose="020B0502040204020203" pitchFamily="34" charset="-79"/>
                <a:cs typeface="Gisha" panose="020B0502040204020203" pitchFamily="34" charset="-79"/>
              </a:rPr>
            </a:br>
            <a:r>
              <a:rPr lang="he-IL" sz="6600" b="1" dirty="0">
                <a:solidFill>
                  <a:schemeClr val="accent1">
                    <a:lumMod val="75000"/>
                  </a:schemeClr>
                </a:solidFill>
                <a:effectLst>
                  <a:outerShdw blurRad="50800" dist="38100" dir="8100000" algn="tr" rotWithShape="0">
                    <a:prstClr val="black">
                      <a:alpha val="40000"/>
                    </a:prstClr>
                  </a:outerShdw>
                </a:effectLst>
                <a:latin typeface="Gisha" panose="020B0502040204020203" pitchFamily="34" charset="-79"/>
                <a:cs typeface="Gisha" panose="020B0502040204020203" pitchFamily="34" charset="-79"/>
              </a:rPr>
              <a:t>לאומי – </a:t>
            </a:r>
            <a:r>
              <a:rPr lang="en-US" sz="6600" b="1" dirty="0">
                <a:solidFill>
                  <a:schemeClr val="accent1">
                    <a:lumMod val="75000"/>
                  </a:schemeClr>
                </a:solidFill>
                <a:effectLst>
                  <a:outerShdw blurRad="50800" dist="38100" dir="8100000" algn="tr" rotWithShape="0">
                    <a:prstClr val="black">
                      <a:alpha val="40000"/>
                    </a:prstClr>
                  </a:outerShdw>
                </a:effectLst>
                <a:latin typeface="Gisha" panose="020B0502040204020203" pitchFamily="34" charset="-79"/>
                <a:cs typeface="Gisha" panose="020B0502040204020203" pitchFamily="34" charset="-79"/>
              </a:rPr>
              <a:t/>
            </a:r>
            <a:br>
              <a:rPr lang="en-US" sz="6600" b="1" dirty="0">
                <a:solidFill>
                  <a:schemeClr val="accent1">
                    <a:lumMod val="75000"/>
                  </a:schemeClr>
                </a:solidFill>
                <a:effectLst>
                  <a:outerShdw blurRad="50800" dist="38100" dir="8100000" algn="tr" rotWithShape="0">
                    <a:prstClr val="black">
                      <a:alpha val="40000"/>
                    </a:prstClr>
                  </a:outerShdw>
                </a:effectLst>
                <a:latin typeface="Gisha" panose="020B0502040204020203" pitchFamily="34" charset="-79"/>
                <a:cs typeface="Gisha" panose="020B0502040204020203" pitchFamily="34" charset="-79"/>
              </a:rPr>
            </a:br>
            <a:r>
              <a:rPr lang="he-IL" sz="6600" b="1" dirty="0">
                <a:solidFill>
                  <a:schemeClr val="accent1">
                    <a:lumMod val="75000"/>
                  </a:schemeClr>
                </a:solidFill>
                <a:effectLst>
                  <a:outerShdw blurRad="50800" dist="38100" dir="8100000" algn="tr" rotWithShape="0">
                    <a:prstClr val="black">
                      <a:alpha val="40000"/>
                    </a:prstClr>
                  </a:outerShdw>
                </a:effectLst>
                <a:latin typeface="Gisha" panose="020B0502040204020203" pitchFamily="34" charset="-79"/>
                <a:cs typeface="Gisha" panose="020B0502040204020203" pitchFamily="34" charset="-79"/>
              </a:rPr>
              <a:t>אזרחי</a:t>
            </a:r>
            <a:endParaRPr lang="en-US" sz="6600" b="1" dirty="0">
              <a:solidFill>
                <a:schemeClr val="accent1">
                  <a:lumMod val="75000"/>
                </a:schemeClr>
              </a:solidFill>
              <a:effectLst>
                <a:outerShdw blurRad="50800" dist="38100" dir="8100000" algn="tr" rotWithShape="0">
                  <a:prstClr val="black">
                    <a:alpha val="40000"/>
                  </a:prstClr>
                </a:outerShdw>
              </a:effectLst>
              <a:latin typeface="Gisha" panose="020B0502040204020203" pitchFamily="34" charset="-79"/>
              <a:cs typeface="Gisha" panose="020B0502040204020203" pitchFamily="34" charset="-79"/>
            </a:endParaRPr>
          </a:p>
        </p:txBody>
      </p:sp>
      <p:pic>
        <p:nvPicPr>
          <p:cNvPr id="2050" name="Picture 2" descr="Second slide">
            <a:extLst>
              <a:ext uri="{FF2B5EF4-FFF2-40B4-BE49-F238E27FC236}">
                <a16:creationId xmlns="" xmlns:a16="http://schemas.microsoft.com/office/drawing/2014/main" id="{4DD23485-67A0-4868-9213-FEEB7AC212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56" r="-2" b="7654"/>
          <a:stretch/>
        </p:blipFill>
        <p:spPr bwMode="auto">
          <a:xfrm>
            <a:off x="2" y="0"/>
            <a:ext cx="5638798" cy="2692029"/>
          </a:xfrm>
          <a:custGeom>
            <a:avLst/>
            <a:gdLst/>
            <a:ahLst/>
            <a:cxnLst/>
            <a:rect l="l" t="t" r="r" b="b"/>
            <a:pathLst>
              <a:path w="6948167" h="2456679">
                <a:moveTo>
                  <a:pt x="6948167" y="603033"/>
                </a:moveTo>
                <a:lnTo>
                  <a:pt x="6948167" y="617220"/>
                </a:lnTo>
                <a:lnTo>
                  <a:pt x="6946213" y="610127"/>
                </a:lnTo>
                <a:close/>
                <a:moveTo>
                  <a:pt x="0" y="0"/>
                </a:moveTo>
                <a:lnTo>
                  <a:pt x="6766605" y="0"/>
                </a:lnTo>
                <a:lnTo>
                  <a:pt x="6638979" y="219780"/>
                </a:lnTo>
                <a:cubicBezTo>
                  <a:pt x="5552228" y="2091240"/>
                  <a:pt x="5552228" y="2091240"/>
                  <a:pt x="5552228" y="2091240"/>
                </a:cubicBezTo>
                <a:cubicBezTo>
                  <a:pt x="5429962" y="2317464"/>
                  <a:pt x="5185434" y="2456679"/>
                  <a:pt x="4932171" y="2456679"/>
                </a:cubicBezTo>
                <a:cubicBezTo>
                  <a:pt x="888708" y="2456679"/>
                  <a:pt x="888708" y="2456679"/>
                  <a:pt x="888708" y="2456679"/>
                </a:cubicBezTo>
                <a:cubicBezTo>
                  <a:pt x="626713" y="2456679"/>
                  <a:pt x="390917" y="2317464"/>
                  <a:pt x="259919" y="2091240"/>
                </a:cubicBezTo>
                <a:cubicBezTo>
                  <a:pt x="196877" y="1982206"/>
                  <a:pt x="135804" y="1876580"/>
                  <a:pt x="76640" y="1774254"/>
                </a:cubicBezTo>
                <a:lnTo>
                  <a:pt x="0" y="1641704"/>
                </a:ln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Image">
            <a:extLst>
              <a:ext uri="{FF2B5EF4-FFF2-40B4-BE49-F238E27FC236}">
                <a16:creationId xmlns="" xmlns:a16="http://schemas.microsoft.com/office/drawing/2014/main" id="{F815BBDE-20B4-4FE1-81CC-5B6DE77ACD1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070" r="2715" b="-6"/>
          <a:stretch/>
        </p:blipFill>
        <p:spPr bwMode="auto">
          <a:xfrm>
            <a:off x="6477000" y="533400"/>
            <a:ext cx="2332157" cy="2042676"/>
          </a:xfrm>
          <a:custGeom>
            <a:avLst/>
            <a:gdLst/>
            <a:ahLst/>
            <a:cxnLst/>
            <a:rect l="l" t="t" r="r" b="b"/>
            <a:pathLst>
              <a:path w="1949559" h="1707568">
                <a:moveTo>
                  <a:pt x="556214" y="0"/>
                </a:moveTo>
                <a:cubicBezTo>
                  <a:pt x="1395218" y="0"/>
                  <a:pt x="1395218" y="0"/>
                  <a:pt x="1395218" y="0"/>
                </a:cubicBezTo>
                <a:cubicBezTo>
                  <a:pt x="1437667" y="0"/>
                  <a:pt x="1492603" y="29611"/>
                  <a:pt x="1515075" y="66625"/>
                </a:cubicBezTo>
                <a:cubicBezTo>
                  <a:pt x="1934577" y="784692"/>
                  <a:pt x="1934577" y="784692"/>
                  <a:pt x="1934577" y="784692"/>
                </a:cubicBezTo>
                <a:cubicBezTo>
                  <a:pt x="1954553" y="824174"/>
                  <a:pt x="1954553" y="883396"/>
                  <a:pt x="1934577" y="922877"/>
                </a:cubicBezTo>
                <a:cubicBezTo>
                  <a:pt x="1515075" y="1640944"/>
                  <a:pt x="1515075" y="1640944"/>
                  <a:pt x="1515075" y="1640944"/>
                </a:cubicBezTo>
                <a:cubicBezTo>
                  <a:pt x="1492603" y="1677958"/>
                  <a:pt x="1437667" y="1707568"/>
                  <a:pt x="1395218" y="1707568"/>
                </a:cubicBezTo>
                <a:lnTo>
                  <a:pt x="556214" y="1707568"/>
                </a:lnTo>
                <a:cubicBezTo>
                  <a:pt x="511268" y="1707568"/>
                  <a:pt x="456334" y="1677958"/>
                  <a:pt x="436357" y="1640944"/>
                </a:cubicBezTo>
                <a:cubicBezTo>
                  <a:pt x="16856" y="922877"/>
                  <a:pt x="16856" y="922877"/>
                  <a:pt x="16856" y="922877"/>
                </a:cubicBezTo>
                <a:cubicBezTo>
                  <a:pt x="-5618" y="883396"/>
                  <a:pt x="-5618" y="824174"/>
                  <a:pt x="16856" y="784692"/>
                </a:cubicBezTo>
                <a:cubicBezTo>
                  <a:pt x="436357" y="66625"/>
                  <a:pt x="436357" y="66625"/>
                  <a:pt x="436357" y="66625"/>
                </a:cubicBezTo>
                <a:cubicBezTo>
                  <a:pt x="456334" y="29611"/>
                  <a:pt x="511268" y="0"/>
                  <a:pt x="556214" y="0"/>
                </a:cubicBezTo>
                <a:close/>
              </a:path>
            </a:pathLst>
          </a:custGeom>
          <a:noFill/>
          <a:extLst>
            <a:ext uri="{909E8E84-426E-40DD-AFC4-6F175D3DCCD1}">
              <a14:hiddenFill xmlns:a14="http://schemas.microsoft.com/office/drawing/2010/main">
                <a:solidFill>
                  <a:srgbClr val="FFFFFF"/>
                </a:solidFill>
              </a14:hiddenFill>
            </a:ext>
          </a:extLst>
        </p:spPr>
      </p:pic>
      <p:pic>
        <p:nvPicPr>
          <p:cNvPr id="2054" name="Picture 6" descr="Image">
            <a:extLst>
              <a:ext uri="{FF2B5EF4-FFF2-40B4-BE49-F238E27FC236}">
                <a16:creationId xmlns="" xmlns:a16="http://schemas.microsoft.com/office/drawing/2014/main" id="{BDD547CF-6B99-4E75-B866-15E6813AC63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 b="17284"/>
          <a:stretch/>
        </p:blipFill>
        <p:spPr bwMode="auto">
          <a:xfrm>
            <a:off x="1" y="2819400"/>
            <a:ext cx="6290065" cy="3472870"/>
          </a:xfrm>
          <a:custGeom>
            <a:avLst/>
            <a:gdLst/>
            <a:ahLst/>
            <a:cxnLst/>
            <a:rect l="l" t="t" r="r" b="b"/>
            <a:pathLst>
              <a:path w="7676573" h="4238389">
                <a:moveTo>
                  <a:pt x="6948167" y="1839459"/>
                </a:moveTo>
                <a:lnTo>
                  <a:pt x="6948167" y="1853646"/>
                </a:lnTo>
                <a:lnTo>
                  <a:pt x="6946213" y="1846552"/>
                </a:lnTo>
                <a:close/>
                <a:moveTo>
                  <a:pt x="888708" y="0"/>
                </a:moveTo>
                <a:cubicBezTo>
                  <a:pt x="888708" y="0"/>
                  <a:pt x="888708" y="0"/>
                  <a:pt x="4932171" y="0"/>
                </a:cubicBezTo>
                <a:cubicBezTo>
                  <a:pt x="5185434" y="0"/>
                  <a:pt x="5429962" y="139215"/>
                  <a:pt x="5552228" y="365439"/>
                </a:cubicBezTo>
                <a:cubicBezTo>
                  <a:pt x="5552228" y="365439"/>
                  <a:pt x="5552228" y="365439"/>
                  <a:pt x="7578324" y="3854515"/>
                </a:cubicBezTo>
                <a:cubicBezTo>
                  <a:pt x="7643823" y="3963277"/>
                  <a:pt x="7676573" y="4087266"/>
                  <a:pt x="7676573" y="4211255"/>
                </a:cubicBezTo>
                <a:lnTo>
                  <a:pt x="7672952" y="4238389"/>
                </a:lnTo>
                <a:lnTo>
                  <a:pt x="0" y="4238389"/>
                </a:lnTo>
                <a:lnTo>
                  <a:pt x="0" y="814976"/>
                </a:lnTo>
                <a:lnTo>
                  <a:pt x="76640" y="682425"/>
                </a:lnTo>
                <a:cubicBezTo>
                  <a:pt x="135804" y="580099"/>
                  <a:pt x="196877" y="474473"/>
                  <a:pt x="259919" y="365439"/>
                </a:cubicBezTo>
                <a:cubicBezTo>
                  <a:pt x="390917" y="139215"/>
                  <a:pt x="626713" y="0"/>
                  <a:pt x="88870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6841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A7AFC1A-889D-4E35-B71E-5D6DEDBC59B8}"/>
              </a:ext>
            </a:extLst>
          </p:cNvPr>
          <p:cNvPicPr>
            <a:picLocks noChangeAspect="1"/>
          </p:cNvPicPr>
          <p:nvPr/>
        </p:nvPicPr>
        <p:blipFill>
          <a:blip r:embed="rId3"/>
          <a:stretch>
            <a:fillRect/>
          </a:stretch>
        </p:blipFill>
        <p:spPr>
          <a:xfrm>
            <a:off x="12032" y="1371600"/>
            <a:ext cx="9131968" cy="5486400"/>
          </a:xfrm>
          <a:prstGeom prst="rect">
            <a:avLst/>
          </a:prstGeom>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53</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שירות לאומי-אזרחי</a:t>
            </a:r>
          </a:p>
        </p:txBody>
      </p:sp>
      <p:sp>
        <p:nvSpPr>
          <p:cNvPr id="6" name="Rectangle: Rounded Corners 5">
            <a:extLst>
              <a:ext uri="{FF2B5EF4-FFF2-40B4-BE49-F238E27FC236}">
                <a16:creationId xmlns="" xmlns:a16="http://schemas.microsoft.com/office/drawing/2014/main" id="{8A27451C-CBEB-4823-94E2-736DB3E5F9F9}"/>
              </a:ext>
            </a:extLst>
          </p:cNvPr>
          <p:cNvSpPr/>
          <p:nvPr/>
        </p:nvSpPr>
        <p:spPr>
          <a:xfrm>
            <a:off x="12033" y="3505200"/>
            <a:ext cx="9119936" cy="1792090"/>
          </a:xfrm>
          <a:prstGeom prst="roundRect">
            <a:avLst>
              <a:gd name="adj" fmla="val 0"/>
            </a:avLst>
          </a:prstGeom>
          <a:solidFill>
            <a:srgbClr val="00B0F0"/>
          </a:solidFill>
          <a:ln>
            <a:solidFill>
              <a:schemeClr val="accent1">
                <a:shade val="50000"/>
                <a:alpha val="50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dirty="0">
                <a:solidFill>
                  <a:schemeClr val="bg1"/>
                </a:solidFill>
                <a:latin typeface="Gisha" panose="020B0502040204020203" pitchFamily="34" charset="-79"/>
                <a:cs typeface="Gisha" panose="020B0502040204020203" pitchFamily="34" charset="-79"/>
              </a:rPr>
              <a:t>השירות האזרחי בישראל מהווה חלופה לאלו הפטורים משירות צבאי, כדרך </a:t>
            </a:r>
            <a:r>
              <a:rPr lang="he-IL" sz="2400" b="1" dirty="0">
                <a:solidFill>
                  <a:schemeClr val="bg1"/>
                </a:solidFill>
                <a:latin typeface="Gisha" panose="020B0502040204020203" pitchFamily="34" charset="-79"/>
                <a:cs typeface="Gisha" panose="020B0502040204020203" pitchFamily="34" charset="-79"/>
              </a:rPr>
              <a:t>לעבות את שירותי </a:t>
            </a:r>
            <a:r>
              <a:rPr lang="he-IL" sz="2400" dirty="0">
                <a:solidFill>
                  <a:schemeClr val="bg1"/>
                </a:solidFill>
                <a:latin typeface="Gisha" panose="020B0502040204020203" pitchFamily="34" charset="-79"/>
                <a:cs typeface="Gisha" panose="020B0502040204020203" pitchFamily="34" charset="-79"/>
              </a:rPr>
              <a:t>הבריאות, הרווחה, החינוך, איכות הסביבה, ביטחון הפנים ושירותי ההצלה; </a:t>
            </a:r>
            <a:r>
              <a:rPr lang="he-IL" sz="2400" b="1" dirty="0">
                <a:solidFill>
                  <a:schemeClr val="bg1"/>
                </a:solidFill>
                <a:latin typeface="Gisha" panose="020B0502040204020203" pitchFamily="34" charset="-79"/>
                <a:cs typeface="Gisha" panose="020B0502040204020203" pitchFamily="34" charset="-79"/>
              </a:rPr>
              <a:t>להגשמת ערכים</a:t>
            </a:r>
            <a:r>
              <a:rPr lang="he-IL" sz="2400" dirty="0">
                <a:solidFill>
                  <a:schemeClr val="bg1"/>
                </a:solidFill>
                <a:latin typeface="Gisha" panose="020B0502040204020203" pitchFamily="34" charset="-79"/>
                <a:cs typeface="Gisha" panose="020B0502040204020203" pitchFamily="34" charset="-79"/>
              </a:rPr>
              <a:t> של התנדבות, ערבות הדדית ואזרחות פעילה </a:t>
            </a:r>
            <a:r>
              <a:rPr lang="he-IL" sz="2400" b="1" dirty="0">
                <a:solidFill>
                  <a:schemeClr val="bg1"/>
                </a:solidFill>
                <a:latin typeface="Gisha" panose="020B0502040204020203" pitchFamily="34" charset="-79"/>
                <a:cs typeface="Gisha" panose="020B0502040204020203" pitchFamily="34" charset="-79"/>
              </a:rPr>
              <a:t>ולפיתוח אישי </a:t>
            </a:r>
            <a:r>
              <a:rPr lang="he-IL" sz="2400" dirty="0">
                <a:solidFill>
                  <a:schemeClr val="bg1"/>
                </a:solidFill>
                <a:latin typeface="Gisha" panose="020B0502040204020203" pitchFamily="34" charset="-79"/>
                <a:cs typeface="Gisha" panose="020B0502040204020203" pitchFamily="34" charset="-79"/>
              </a:rPr>
              <a:t>של המתנדבים הלוקחים חלק בתוכנית</a:t>
            </a:r>
            <a:r>
              <a:rPr lang="he-IL" sz="2400" b="1" dirty="0">
                <a:solidFill>
                  <a:schemeClr val="bg1"/>
                </a:solidFill>
                <a:latin typeface="Gisha" panose="020B0502040204020203" pitchFamily="34" charset="-79"/>
                <a:cs typeface="Gisha" panose="020B0502040204020203" pitchFamily="34" charset="-79"/>
              </a:rPr>
              <a:t> </a:t>
            </a:r>
          </a:p>
        </p:txBody>
      </p:sp>
    </p:spTree>
    <p:extLst>
      <p:ext uri="{BB962C8B-B14F-4D97-AF65-F5344CB8AC3E}">
        <p14:creationId xmlns:p14="http://schemas.microsoft.com/office/powerpoint/2010/main" val="28376524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54</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שירות לאומי-אזרחי</a:t>
            </a:r>
          </a:p>
        </p:txBody>
      </p:sp>
      <p:pic>
        <p:nvPicPr>
          <p:cNvPr id="2" name="Picture 1">
            <a:extLst>
              <a:ext uri="{FF2B5EF4-FFF2-40B4-BE49-F238E27FC236}">
                <a16:creationId xmlns="" xmlns:a16="http://schemas.microsoft.com/office/drawing/2014/main" id="{9DD7CBC7-6FA9-4094-8242-972CB596123D}"/>
              </a:ext>
            </a:extLst>
          </p:cNvPr>
          <p:cNvPicPr>
            <a:picLocks noChangeAspect="1"/>
          </p:cNvPicPr>
          <p:nvPr/>
        </p:nvPicPr>
        <p:blipFill>
          <a:blip r:embed="rId3"/>
          <a:stretch>
            <a:fillRect/>
          </a:stretch>
        </p:blipFill>
        <p:spPr>
          <a:xfrm>
            <a:off x="0" y="1447800"/>
            <a:ext cx="9144000" cy="5344418"/>
          </a:xfrm>
          <a:prstGeom prst="rect">
            <a:avLst/>
          </a:prstGeom>
        </p:spPr>
      </p:pic>
      <p:sp>
        <p:nvSpPr>
          <p:cNvPr id="5" name="Rectangle 4">
            <a:extLst>
              <a:ext uri="{FF2B5EF4-FFF2-40B4-BE49-F238E27FC236}">
                <a16:creationId xmlns="" xmlns:a16="http://schemas.microsoft.com/office/drawing/2014/main" id="{D59126FA-125C-4ECF-BB23-76F5962F7FF9}"/>
              </a:ext>
            </a:extLst>
          </p:cNvPr>
          <p:cNvSpPr/>
          <p:nvPr/>
        </p:nvSpPr>
        <p:spPr>
          <a:xfrm>
            <a:off x="0" y="1447800"/>
            <a:ext cx="9144000" cy="5395347"/>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Gisha" panose="020B0502040204020203" pitchFamily="34" charset="-79"/>
              <a:cs typeface="Gisha" panose="020B0502040204020203" pitchFamily="34" charset="-79"/>
            </a:endParaRPr>
          </a:p>
        </p:txBody>
      </p:sp>
      <p:sp>
        <p:nvSpPr>
          <p:cNvPr id="6" name="Rectangle: Rounded Corners 5">
            <a:extLst>
              <a:ext uri="{FF2B5EF4-FFF2-40B4-BE49-F238E27FC236}">
                <a16:creationId xmlns="" xmlns:a16="http://schemas.microsoft.com/office/drawing/2014/main" id="{54C59C9A-8F9B-4765-830F-5E07B83BC3AB}"/>
              </a:ext>
            </a:extLst>
          </p:cNvPr>
          <p:cNvSpPr/>
          <p:nvPr/>
        </p:nvSpPr>
        <p:spPr>
          <a:xfrm>
            <a:off x="1010969" y="1814763"/>
            <a:ext cx="7277735" cy="609600"/>
          </a:xfrm>
          <a:prstGeom prst="roundRect">
            <a:avLst/>
          </a:prstGeom>
          <a:solidFill>
            <a:srgbClr val="00B0F0"/>
          </a:solidFill>
          <a:ln>
            <a:solidFill>
              <a:schemeClr val="accent1">
                <a:shade val="50000"/>
                <a:alpha val="50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 algn="ctr"/>
            <a:r>
              <a:rPr lang="he-IL" sz="2400" b="1" dirty="0">
                <a:solidFill>
                  <a:schemeClr val="tx2">
                    <a:lumMod val="75000"/>
                  </a:schemeClr>
                </a:solidFill>
                <a:latin typeface="Gisha" panose="020B0502040204020203" pitchFamily="34" charset="-79"/>
                <a:cs typeface="Gisha" panose="020B0502040204020203" pitchFamily="34" charset="-79"/>
              </a:rPr>
              <a:t>האוכלוסיות המשרתות בשירות הלאומי-אזרחי</a:t>
            </a:r>
            <a:endParaRPr lang="x-none" sz="2400" b="1" dirty="0">
              <a:solidFill>
                <a:schemeClr val="tx2">
                  <a:lumMod val="75000"/>
                </a:schemeClr>
              </a:solidFill>
              <a:latin typeface="Gisha" panose="020B0502040204020203" pitchFamily="34" charset="-79"/>
              <a:cs typeface="Gisha" panose="020B0502040204020203" pitchFamily="34" charset="-79"/>
            </a:endParaRPr>
          </a:p>
        </p:txBody>
      </p:sp>
      <p:sp>
        <p:nvSpPr>
          <p:cNvPr id="7" name="Rectangle 6">
            <a:extLst>
              <a:ext uri="{FF2B5EF4-FFF2-40B4-BE49-F238E27FC236}">
                <a16:creationId xmlns="" xmlns:a16="http://schemas.microsoft.com/office/drawing/2014/main" id="{8EE63FB7-6CB5-4832-8627-8415238CDFE5}"/>
              </a:ext>
            </a:extLst>
          </p:cNvPr>
          <p:cNvSpPr/>
          <p:nvPr/>
        </p:nvSpPr>
        <p:spPr>
          <a:xfrm>
            <a:off x="0" y="3962400"/>
            <a:ext cx="9144000" cy="282981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latin typeface="Gisha" panose="020B0502040204020203" pitchFamily="34" charset="-79"/>
              <a:cs typeface="Gisha" panose="020B0502040204020203" pitchFamily="34" charset="-79"/>
            </a:endParaRPr>
          </a:p>
        </p:txBody>
      </p:sp>
      <p:sp>
        <p:nvSpPr>
          <p:cNvPr id="8" name="Rectangle 7">
            <a:extLst>
              <a:ext uri="{FF2B5EF4-FFF2-40B4-BE49-F238E27FC236}">
                <a16:creationId xmlns="" xmlns:a16="http://schemas.microsoft.com/office/drawing/2014/main" id="{6D45A0C9-1C5E-48D4-A91C-4709349E6B5F}"/>
              </a:ext>
            </a:extLst>
          </p:cNvPr>
          <p:cNvSpPr/>
          <p:nvPr/>
        </p:nvSpPr>
        <p:spPr>
          <a:xfrm>
            <a:off x="496618" y="4571145"/>
            <a:ext cx="1028702" cy="914400"/>
          </a:xfrm>
          <a:prstGeom prst="rect">
            <a:avLst/>
          </a:prstGeom>
          <a:solidFill>
            <a:schemeClr val="bg2">
              <a:lumMod val="25000"/>
              <a:alpha val="77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he-IL" sz="2000" b="1" dirty="0">
                <a:latin typeface="Gisha" panose="020B0502040204020203" pitchFamily="34" charset="-79"/>
                <a:cs typeface="Gisha" panose="020B0502040204020203" pitchFamily="34" charset="-79"/>
              </a:rPr>
              <a:t>588</a:t>
            </a:r>
            <a:endParaRPr lang="x-none" sz="2000" b="1" dirty="0">
              <a:latin typeface="Gisha" panose="020B0502040204020203" pitchFamily="34" charset="-79"/>
              <a:cs typeface="Gisha" panose="020B0502040204020203" pitchFamily="34" charset="-79"/>
            </a:endParaRPr>
          </a:p>
        </p:txBody>
      </p:sp>
      <p:sp>
        <p:nvSpPr>
          <p:cNvPr id="14" name="Rectangle 13">
            <a:extLst>
              <a:ext uri="{FF2B5EF4-FFF2-40B4-BE49-F238E27FC236}">
                <a16:creationId xmlns="" xmlns:a16="http://schemas.microsoft.com/office/drawing/2014/main" id="{768DA209-67A5-476A-979F-700A8D5D5241}"/>
              </a:ext>
            </a:extLst>
          </p:cNvPr>
          <p:cNvSpPr/>
          <p:nvPr/>
        </p:nvSpPr>
        <p:spPr>
          <a:xfrm>
            <a:off x="2247898" y="4571145"/>
            <a:ext cx="1028702" cy="914400"/>
          </a:xfrm>
          <a:prstGeom prst="rect">
            <a:avLst/>
          </a:prstGeom>
          <a:solidFill>
            <a:schemeClr val="bg2">
              <a:lumMod val="25000"/>
              <a:alpha val="77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000" b="1" dirty="0">
                <a:latin typeface="Gisha" panose="020B0502040204020203" pitchFamily="34" charset="-79"/>
                <a:cs typeface="Gisha" panose="020B0502040204020203" pitchFamily="34" charset="-79"/>
              </a:rPr>
              <a:t>1,139</a:t>
            </a:r>
            <a:endParaRPr lang="x-none" sz="2000" b="1" dirty="0">
              <a:latin typeface="Gisha" panose="020B0502040204020203" pitchFamily="34" charset="-79"/>
              <a:cs typeface="Gisha" panose="020B0502040204020203" pitchFamily="34" charset="-79"/>
            </a:endParaRPr>
          </a:p>
        </p:txBody>
      </p:sp>
      <p:sp>
        <p:nvSpPr>
          <p:cNvPr id="18" name="Rectangle 17">
            <a:extLst>
              <a:ext uri="{FF2B5EF4-FFF2-40B4-BE49-F238E27FC236}">
                <a16:creationId xmlns="" xmlns:a16="http://schemas.microsoft.com/office/drawing/2014/main" id="{1743E889-EAEE-43C5-B48F-72568222B562}"/>
              </a:ext>
            </a:extLst>
          </p:cNvPr>
          <p:cNvSpPr/>
          <p:nvPr/>
        </p:nvSpPr>
        <p:spPr>
          <a:xfrm>
            <a:off x="5676898" y="4571145"/>
            <a:ext cx="1028702" cy="914400"/>
          </a:xfrm>
          <a:prstGeom prst="rect">
            <a:avLst/>
          </a:prstGeom>
          <a:solidFill>
            <a:schemeClr val="bg2">
              <a:lumMod val="25000"/>
              <a:alpha val="77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he-IL" sz="2000" b="1" dirty="0">
                <a:latin typeface="Gisha" panose="020B0502040204020203" pitchFamily="34" charset="-79"/>
                <a:cs typeface="Gisha" panose="020B0502040204020203" pitchFamily="34" charset="-79"/>
              </a:rPr>
              <a:t>4,875</a:t>
            </a:r>
            <a:endParaRPr lang="x-none" sz="2000" b="1" dirty="0">
              <a:latin typeface="Gisha" panose="020B0502040204020203" pitchFamily="34" charset="-79"/>
              <a:cs typeface="Gisha" panose="020B0502040204020203" pitchFamily="34" charset="-79"/>
            </a:endParaRPr>
          </a:p>
        </p:txBody>
      </p:sp>
      <p:sp>
        <p:nvSpPr>
          <p:cNvPr id="19" name="Rectangle 18">
            <a:extLst>
              <a:ext uri="{FF2B5EF4-FFF2-40B4-BE49-F238E27FC236}">
                <a16:creationId xmlns="" xmlns:a16="http://schemas.microsoft.com/office/drawing/2014/main" id="{44F42EF6-8C2C-475E-9E9B-B759501A1570}"/>
              </a:ext>
            </a:extLst>
          </p:cNvPr>
          <p:cNvSpPr/>
          <p:nvPr/>
        </p:nvSpPr>
        <p:spPr>
          <a:xfrm>
            <a:off x="3924298" y="4571145"/>
            <a:ext cx="1028702" cy="914400"/>
          </a:xfrm>
          <a:prstGeom prst="rect">
            <a:avLst/>
          </a:prstGeom>
          <a:solidFill>
            <a:schemeClr val="bg2">
              <a:lumMod val="25000"/>
              <a:alpha val="77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he-IL" sz="2000" b="1" dirty="0">
                <a:latin typeface="Gisha" panose="020B0502040204020203" pitchFamily="34" charset="-79"/>
                <a:cs typeface="Gisha" panose="020B0502040204020203" pitchFamily="34" charset="-79"/>
              </a:rPr>
              <a:t>1,357</a:t>
            </a:r>
            <a:endParaRPr lang="x-none" sz="2000" b="1" dirty="0">
              <a:latin typeface="Gisha" panose="020B0502040204020203" pitchFamily="34" charset="-79"/>
              <a:cs typeface="Gisha" panose="020B0502040204020203" pitchFamily="34" charset="-79"/>
            </a:endParaRPr>
          </a:p>
        </p:txBody>
      </p:sp>
      <p:sp>
        <p:nvSpPr>
          <p:cNvPr id="20" name="Rectangle 19">
            <a:extLst>
              <a:ext uri="{FF2B5EF4-FFF2-40B4-BE49-F238E27FC236}">
                <a16:creationId xmlns="" xmlns:a16="http://schemas.microsoft.com/office/drawing/2014/main" id="{770BEE2E-442E-44DC-869F-8A9BA3FB693E}"/>
              </a:ext>
            </a:extLst>
          </p:cNvPr>
          <p:cNvSpPr/>
          <p:nvPr/>
        </p:nvSpPr>
        <p:spPr>
          <a:xfrm>
            <a:off x="7603440" y="4571145"/>
            <a:ext cx="1028702" cy="914400"/>
          </a:xfrm>
          <a:prstGeom prst="rect">
            <a:avLst/>
          </a:prstGeom>
          <a:solidFill>
            <a:schemeClr val="bg2">
              <a:lumMod val="25000"/>
              <a:alpha val="77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he-IL" sz="2000" b="1" dirty="0">
                <a:latin typeface="Gisha" panose="020B0502040204020203" pitchFamily="34" charset="-79"/>
                <a:cs typeface="Gisha" panose="020B0502040204020203" pitchFamily="34" charset="-79"/>
              </a:rPr>
              <a:t>10,193</a:t>
            </a:r>
            <a:endParaRPr lang="x-none" sz="2000" b="1" dirty="0">
              <a:latin typeface="Gisha" panose="020B0502040204020203" pitchFamily="34" charset="-79"/>
              <a:cs typeface="Gisha" panose="020B0502040204020203" pitchFamily="34" charset="-79"/>
            </a:endParaRPr>
          </a:p>
        </p:txBody>
      </p:sp>
      <p:sp>
        <p:nvSpPr>
          <p:cNvPr id="9" name="TextBox 8">
            <a:extLst>
              <a:ext uri="{FF2B5EF4-FFF2-40B4-BE49-F238E27FC236}">
                <a16:creationId xmlns="" xmlns:a16="http://schemas.microsoft.com/office/drawing/2014/main" id="{C9C16267-1920-47EF-AE76-CD7EF09600E7}"/>
              </a:ext>
            </a:extLst>
          </p:cNvPr>
          <p:cNvSpPr txBox="1"/>
          <p:nvPr/>
        </p:nvSpPr>
        <p:spPr>
          <a:xfrm>
            <a:off x="7121477" y="5710019"/>
            <a:ext cx="1992628" cy="646331"/>
          </a:xfrm>
          <a:prstGeom prst="rect">
            <a:avLst/>
          </a:prstGeom>
          <a:noFill/>
        </p:spPr>
        <p:txBody>
          <a:bodyPr wrap="square" rtlCol="0">
            <a:spAutoFit/>
          </a:bodyPr>
          <a:lstStyle/>
          <a:p>
            <a:pPr algn="ctr"/>
            <a:r>
              <a:rPr lang="he-IL" b="1" dirty="0">
                <a:solidFill>
                  <a:schemeClr val="bg1"/>
                </a:solidFill>
                <a:latin typeface="Gisha" panose="020B0502040204020203" pitchFamily="34" charset="-79"/>
                <a:cs typeface="Gisha" panose="020B0502040204020203" pitchFamily="34" charset="-79"/>
              </a:rPr>
              <a:t>בנות דתיות ובעלי פטורים</a:t>
            </a:r>
            <a:endParaRPr lang="x-none" b="1" dirty="0">
              <a:solidFill>
                <a:schemeClr val="bg1"/>
              </a:solidFill>
              <a:latin typeface="Gisha" panose="020B0502040204020203" pitchFamily="34" charset="-79"/>
              <a:cs typeface="Gisha" panose="020B0502040204020203" pitchFamily="34" charset="-79"/>
            </a:endParaRPr>
          </a:p>
        </p:txBody>
      </p:sp>
      <p:sp>
        <p:nvSpPr>
          <p:cNvPr id="22" name="TextBox 21">
            <a:extLst>
              <a:ext uri="{FF2B5EF4-FFF2-40B4-BE49-F238E27FC236}">
                <a16:creationId xmlns="" xmlns:a16="http://schemas.microsoft.com/office/drawing/2014/main" id="{B11D152F-9AC8-4FCC-BFF6-9262F69E9E97}"/>
              </a:ext>
            </a:extLst>
          </p:cNvPr>
          <p:cNvSpPr txBox="1"/>
          <p:nvPr/>
        </p:nvSpPr>
        <p:spPr>
          <a:xfrm>
            <a:off x="3397751" y="5664071"/>
            <a:ext cx="1992628" cy="646331"/>
          </a:xfrm>
          <a:prstGeom prst="rect">
            <a:avLst/>
          </a:prstGeom>
          <a:noFill/>
        </p:spPr>
        <p:txBody>
          <a:bodyPr wrap="square" rtlCol="0">
            <a:spAutoFit/>
          </a:bodyPr>
          <a:lstStyle/>
          <a:p>
            <a:pPr algn="ctr"/>
            <a:r>
              <a:rPr lang="he-IL" b="1" dirty="0">
                <a:solidFill>
                  <a:schemeClr val="bg1"/>
                </a:solidFill>
                <a:latin typeface="Gisha" panose="020B0502040204020203" pitchFamily="34" charset="-79"/>
                <a:cs typeface="Gisha" panose="020B0502040204020203" pitchFamily="34" charset="-79"/>
              </a:rPr>
              <a:t>חרדים </a:t>
            </a:r>
          </a:p>
          <a:p>
            <a:pPr algn="ctr"/>
            <a:r>
              <a:rPr lang="he-IL" b="1" dirty="0">
                <a:solidFill>
                  <a:schemeClr val="bg1"/>
                </a:solidFill>
                <a:latin typeface="Gisha" panose="020B0502040204020203" pitchFamily="34" charset="-79"/>
                <a:cs typeface="Gisha" panose="020B0502040204020203" pitchFamily="34" charset="-79"/>
              </a:rPr>
              <a:t>שירות אזרחי</a:t>
            </a:r>
            <a:endParaRPr lang="x-none" b="1" dirty="0">
              <a:solidFill>
                <a:schemeClr val="bg1"/>
              </a:solidFill>
              <a:latin typeface="Gisha" panose="020B0502040204020203" pitchFamily="34" charset="-79"/>
              <a:cs typeface="Gisha" panose="020B0502040204020203" pitchFamily="34" charset="-79"/>
            </a:endParaRPr>
          </a:p>
        </p:txBody>
      </p:sp>
      <p:sp>
        <p:nvSpPr>
          <p:cNvPr id="23" name="TextBox 22">
            <a:extLst>
              <a:ext uri="{FF2B5EF4-FFF2-40B4-BE49-F238E27FC236}">
                <a16:creationId xmlns="" xmlns:a16="http://schemas.microsoft.com/office/drawing/2014/main" id="{BB2ABE51-7440-415C-92E7-54813C7C50AB}"/>
              </a:ext>
            </a:extLst>
          </p:cNvPr>
          <p:cNvSpPr txBox="1"/>
          <p:nvPr/>
        </p:nvSpPr>
        <p:spPr>
          <a:xfrm>
            <a:off x="5074189" y="5650013"/>
            <a:ext cx="1992628" cy="646331"/>
          </a:xfrm>
          <a:prstGeom prst="rect">
            <a:avLst/>
          </a:prstGeom>
          <a:noFill/>
        </p:spPr>
        <p:txBody>
          <a:bodyPr wrap="square" rtlCol="0">
            <a:spAutoFit/>
          </a:bodyPr>
          <a:lstStyle/>
          <a:p>
            <a:pPr algn="ctr"/>
            <a:r>
              <a:rPr lang="he-IL" b="1" dirty="0">
                <a:solidFill>
                  <a:schemeClr val="bg1"/>
                </a:solidFill>
                <a:latin typeface="Gisha" panose="020B0502040204020203" pitchFamily="34" charset="-79"/>
                <a:cs typeface="Gisha" panose="020B0502040204020203" pitchFamily="34" charset="-79"/>
              </a:rPr>
              <a:t>חברה ערבית</a:t>
            </a:r>
          </a:p>
          <a:p>
            <a:pPr algn="ctr"/>
            <a:r>
              <a:rPr lang="he-IL" b="1" dirty="0">
                <a:solidFill>
                  <a:schemeClr val="bg1"/>
                </a:solidFill>
                <a:latin typeface="Gisha" panose="020B0502040204020203" pitchFamily="34" charset="-79"/>
                <a:cs typeface="Gisha" panose="020B0502040204020203" pitchFamily="34" charset="-79"/>
              </a:rPr>
              <a:t>ודרוזית</a:t>
            </a:r>
            <a:endParaRPr lang="x-none" b="1" dirty="0">
              <a:solidFill>
                <a:schemeClr val="bg1"/>
              </a:solidFill>
              <a:latin typeface="Gisha" panose="020B0502040204020203" pitchFamily="34" charset="-79"/>
              <a:cs typeface="Gisha" panose="020B0502040204020203" pitchFamily="34" charset="-79"/>
            </a:endParaRPr>
          </a:p>
        </p:txBody>
      </p:sp>
      <p:sp>
        <p:nvSpPr>
          <p:cNvPr id="24" name="TextBox 23">
            <a:extLst>
              <a:ext uri="{FF2B5EF4-FFF2-40B4-BE49-F238E27FC236}">
                <a16:creationId xmlns="" xmlns:a16="http://schemas.microsoft.com/office/drawing/2014/main" id="{50F69351-2204-417C-852E-1EF30623EC52}"/>
              </a:ext>
            </a:extLst>
          </p:cNvPr>
          <p:cNvSpPr txBox="1"/>
          <p:nvPr/>
        </p:nvSpPr>
        <p:spPr>
          <a:xfrm>
            <a:off x="1676400" y="5715000"/>
            <a:ext cx="1992628" cy="646331"/>
          </a:xfrm>
          <a:prstGeom prst="rect">
            <a:avLst/>
          </a:prstGeom>
          <a:noFill/>
        </p:spPr>
        <p:txBody>
          <a:bodyPr wrap="square" rtlCol="0">
            <a:spAutoFit/>
          </a:bodyPr>
          <a:lstStyle/>
          <a:p>
            <a:pPr algn="ctr"/>
            <a:r>
              <a:rPr lang="he-IL" b="1" dirty="0">
                <a:solidFill>
                  <a:schemeClr val="bg1"/>
                </a:solidFill>
                <a:latin typeface="Gisha" panose="020B0502040204020203" pitchFamily="34" charset="-79"/>
                <a:cs typeface="Gisha" panose="020B0502040204020203" pitchFamily="34" charset="-79"/>
              </a:rPr>
              <a:t>אוכלוסיות</a:t>
            </a:r>
          </a:p>
          <a:p>
            <a:pPr algn="ctr"/>
            <a:r>
              <a:rPr lang="he-IL" b="1" dirty="0">
                <a:solidFill>
                  <a:schemeClr val="bg1"/>
                </a:solidFill>
                <a:latin typeface="Gisha" panose="020B0502040204020203" pitchFamily="34" charset="-79"/>
                <a:cs typeface="Gisha" panose="020B0502040204020203" pitchFamily="34" charset="-79"/>
              </a:rPr>
              <a:t>מיוחדות</a:t>
            </a:r>
            <a:endParaRPr lang="x-none" b="1" dirty="0">
              <a:solidFill>
                <a:schemeClr val="bg1"/>
              </a:solidFill>
              <a:latin typeface="Gisha" panose="020B0502040204020203" pitchFamily="34" charset="-79"/>
              <a:cs typeface="Gisha" panose="020B0502040204020203" pitchFamily="34" charset="-79"/>
            </a:endParaRPr>
          </a:p>
        </p:txBody>
      </p:sp>
      <p:sp>
        <p:nvSpPr>
          <p:cNvPr id="25" name="TextBox 24">
            <a:extLst>
              <a:ext uri="{FF2B5EF4-FFF2-40B4-BE49-F238E27FC236}">
                <a16:creationId xmlns="" xmlns:a16="http://schemas.microsoft.com/office/drawing/2014/main" id="{B224A23B-679D-4D58-AA32-2820F0675DDF}"/>
              </a:ext>
            </a:extLst>
          </p:cNvPr>
          <p:cNvSpPr txBox="1"/>
          <p:nvPr/>
        </p:nvSpPr>
        <p:spPr>
          <a:xfrm>
            <a:off x="14655" y="5650013"/>
            <a:ext cx="1992628" cy="369332"/>
          </a:xfrm>
          <a:prstGeom prst="rect">
            <a:avLst/>
          </a:prstGeom>
          <a:noFill/>
        </p:spPr>
        <p:txBody>
          <a:bodyPr wrap="square" rtlCol="0">
            <a:spAutoFit/>
          </a:bodyPr>
          <a:lstStyle/>
          <a:p>
            <a:pPr algn="ctr"/>
            <a:r>
              <a:rPr lang="he-IL" b="1" dirty="0">
                <a:solidFill>
                  <a:schemeClr val="bg1"/>
                </a:solidFill>
                <a:latin typeface="Gisha" panose="020B0502040204020203" pitchFamily="34" charset="-79"/>
                <a:cs typeface="Gisha" panose="020B0502040204020203" pitchFamily="34" charset="-79"/>
              </a:rPr>
              <a:t>נוער בסיכון</a:t>
            </a:r>
            <a:endParaRPr lang="x-none" b="1" dirty="0">
              <a:solidFill>
                <a:schemeClr val="bg1"/>
              </a:solidFill>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40656535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55</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שירות לאומי-אזרחי</a:t>
            </a:r>
          </a:p>
        </p:txBody>
      </p:sp>
      <p:pic>
        <p:nvPicPr>
          <p:cNvPr id="2" name="Picture 1">
            <a:extLst>
              <a:ext uri="{FF2B5EF4-FFF2-40B4-BE49-F238E27FC236}">
                <a16:creationId xmlns="" xmlns:a16="http://schemas.microsoft.com/office/drawing/2014/main" id="{9DD7CBC7-6FA9-4094-8242-972CB596123D}"/>
              </a:ext>
            </a:extLst>
          </p:cNvPr>
          <p:cNvPicPr>
            <a:picLocks noChangeAspect="1"/>
          </p:cNvPicPr>
          <p:nvPr/>
        </p:nvPicPr>
        <p:blipFill>
          <a:blip r:embed="rId3"/>
          <a:stretch>
            <a:fillRect/>
          </a:stretch>
        </p:blipFill>
        <p:spPr>
          <a:xfrm>
            <a:off x="0" y="1447800"/>
            <a:ext cx="9144000" cy="5344418"/>
          </a:xfrm>
          <a:prstGeom prst="rect">
            <a:avLst/>
          </a:prstGeom>
        </p:spPr>
      </p:pic>
      <p:sp>
        <p:nvSpPr>
          <p:cNvPr id="5" name="Rectangle 4">
            <a:extLst>
              <a:ext uri="{FF2B5EF4-FFF2-40B4-BE49-F238E27FC236}">
                <a16:creationId xmlns="" xmlns:a16="http://schemas.microsoft.com/office/drawing/2014/main" id="{D59126FA-125C-4ECF-BB23-76F5962F7FF9}"/>
              </a:ext>
            </a:extLst>
          </p:cNvPr>
          <p:cNvSpPr/>
          <p:nvPr/>
        </p:nvSpPr>
        <p:spPr>
          <a:xfrm>
            <a:off x="0" y="1447800"/>
            <a:ext cx="9144000" cy="5395347"/>
          </a:xfrm>
          <a:prstGeom prst="rect">
            <a:avLst/>
          </a:prstGeom>
          <a:solidFill>
            <a:schemeClr val="bg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Gisha" panose="020B0502040204020203" pitchFamily="34" charset="-79"/>
              <a:cs typeface="Gisha" panose="020B0502040204020203" pitchFamily="34" charset="-79"/>
            </a:endParaRPr>
          </a:p>
        </p:txBody>
      </p:sp>
      <p:sp>
        <p:nvSpPr>
          <p:cNvPr id="6" name="Rectangle: Rounded Corners 5">
            <a:extLst>
              <a:ext uri="{FF2B5EF4-FFF2-40B4-BE49-F238E27FC236}">
                <a16:creationId xmlns="" xmlns:a16="http://schemas.microsoft.com/office/drawing/2014/main" id="{54C59C9A-8F9B-4765-830F-5E07B83BC3AB}"/>
              </a:ext>
            </a:extLst>
          </p:cNvPr>
          <p:cNvSpPr/>
          <p:nvPr/>
        </p:nvSpPr>
        <p:spPr>
          <a:xfrm>
            <a:off x="786162" y="2150329"/>
            <a:ext cx="7679104" cy="1278672"/>
          </a:xfrm>
          <a:prstGeom prst="roundRect">
            <a:avLst>
              <a:gd name="adj" fmla="val 862"/>
            </a:avLst>
          </a:prstGeom>
          <a:solidFill>
            <a:schemeClr val="accent5">
              <a:lumMod val="75000"/>
            </a:schemeClr>
          </a:solidFill>
          <a:ln>
            <a:solidFill>
              <a:schemeClr val="accent1">
                <a:shade val="50000"/>
                <a:alpha val="50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 algn="ctr"/>
            <a:endParaRPr lang="he-IL" sz="3200" b="1" dirty="0">
              <a:solidFill>
                <a:schemeClr val="bg1"/>
              </a:solidFill>
              <a:latin typeface="Gisha" panose="020B0502040204020203" pitchFamily="34" charset="-79"/>
              <a:cs typeface="Gisha" panose="020B0502040204020203" pitchFamily="34" charset="-79"/>
            </a:endParaRPr>
          </a:p>
          <a:p>
            <a:pPr marL="45720" algn="ctr"/>
            <a:r>
              <a:rPr lang="he-IL" sz="3200" b="1" dirty="0">
                <a:solidFill>
                  <a:schemeClr val="bg1"/>
                </a:solidFill>
                <a:latin typeface="Gisha" panose="020B0502040204020203" pitchFamily="34" charset="-79"/>
                <a:cs typeface="Gisha" panose="020B0502040204020203" pitchFamily="34" charset="-79"/>
              </a:rPr>
              <a:t>סה"כ משרתים בשירות לאומי אזרחי כ-18,000 מתנדבים</a:t>
            </a:r>
          </a:p>
          <a:p>
            <a:pPr marL="45720" algn="ctr"/>
            <a:endParaRPr lang="x-none" sz="2800" b="1" dirty="0">
              <a:solidFill>
                <a:schemeClr val="bg1"/>
              </a:solidFill>
              <a:latin typeface="Gisha" panose="020B0502040204020203" pitchFamily="34" charset="-79"/>
              <a:cs typeface="Gisha" panose="020B0502040204020203" pitchFamily="34" charset="-79"/>
            </a:endParaRPr>
          </a:p>
        </p:txBody>
      </p:sp>
      <p:sp>
        <p:nvSpPr>
          <p:cNvPr id="21" name="Rectangle: Rounded Corners 20">
            <a:extLst>
              <a:ext uri="{FF2B5EF4-FFF2-40B4-BE49-F238E27FC236}">
                <a16:creationId xmlns="" xmlns:a16="http://schemas.microsoft.com/office/drawing/2014/main" id="{5F18C49D-23B7-4864-8CE6-52CAAAAB8854}"/>
              </a:ext>
            </a:extLst>
          </p:cNvPr>
          <p:cNvSpPr/>
          <p:nvPr/>
        </p:nvSpPr>
        <p:spPr>
          <a:xfrm>
            <a:off x="797313" y="3683627"/>
            <a:ext cx="7679104" cy="990600"/>
          </a:xfrm>
          <a:prstGeom prst="roundRect">
            <a:avLst>
              <a:gd name="adj" fmla="val 862"/>
            </a:avLst>
          </a:prstGeom>
          <a:solidFill>
            <a:schemeClr val="tx2">
              <a:lumMod val="60000"/>
              <a:lumOff val="40000"/>
            </a:schemeClr>
          </a:solidFill>
          <a:ln>
            <a:solidFill>
              <a:schemeClr val="accent1">
                <a:shade val="50000"/>
                <a:alpha val="50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 algn="ctr"/>
            <a:endParaRPr lang="he-IL" sz="3200" b="1" dirty="0">
              <a:solidFill>
                <a:schemeClr val="bg1"/>
              </a:solidFill>
              <a:latin typeface="Gisha" panose="020B0502040204020203" pitchFamily="34" charset="-79"/>
              <a:cs typeface="Gisha" panose="020B0502040204020203" pitchFamily="34" charset="-79"/>
            </a:endParaRPr>
          </a:p>
          <a:p>
            <a:pPr marL="45720" algn="ctr"/>
            <a:r>
              <a:rPr lang="he-IL" sz="3200" b="1" dirty="0">
                <a:solidFill>
                  <a:schemeClr val="bg1"/>
                </a:solidFill>
                <a:latin typeface="Gisha" panose="020B0502040204020203" pitchFamily="34" charset="-79"/>
                <a:cs typeface="Gisha" panose="020B0502040204020203" pitchFamily="34" charset="-79"/>
              </a:rPr>
              <a:t>10% מכלל המשרתים הם בנים – כ1800 מתנדבים</a:t>
            </a:r>
          </a:p>
          <a:p>
            <a:pPr marL="45720" algn="ctr"/>
            <a:endParaRPr lang="x-none" sz="2800" b="1" dirty="0">
              <a:solidFill>
                <a:schemeClr val="bg1"/>
              </a:solidFill>
              <a:latin typeface="Gisha" panose="020B0502040204020203" pitchFamily="34" charset="-79"/>
              <a:cs typeface="Gisha" panose="020B0502040204020203" pitchFamily="34" charset="-79"/>
            </a:endParaRPr>
          </a:p>
        </p:txBody>
      </p:sp>
      <p:sp>
        <p:nvSpPr>
          <p:cNvPr id="26" name="Rectangle: Rounded Corners 25">
            <a:extLst>
              <a:ext uri="{FF2B5EF4-FFF2-40B4-BE49-F238E27FC236}">
                <a16:creationId xmlns="" xmlns:a16="http://schemas.microsoft.com/office/drawing/2014/main" id="{E396A991-51EE-4DEA-BCCE-B97441B997C8}"/>
              </a:ext>
            </a:extLst>
          </p:cNvPr>
          <p:cNvSpPr/>
          <p:nvPr/>
        </p:nvSpPr>
        <p:spPr>
          <a:xfrm>
            <a:off x="838200" y="4953000"/>
            <a:ext cx="7679104" cy="990600"/>
          </a:xfrm>
          <a:prstGeom prst="roundRect">
            <a:avLst>
              <a:gd name="adj" fmla="val 862"/>
            </a:avLst>
          </a:prstGeom>
          <a:solidFill>
            <a:schemeClr val="accent2">
              <a:lumMod val="75000"/>
            </a:schemeClr>
          </a:solidFill>
          <a:ln>
            <a:solidFill>
              <a:schemeClr val="accent1">
                <a:shade val="50000"/>
                <a:alpha val="50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 algn="ctr"/>
            <a:endParaRPr lang="he-IL" sz="3200" b="1" dirty="0">
              <a:solidFill>
                <a:schemeClr val="bg1"/>
              </a:solidFill>
              <a:latin typeface="Gisha" panose="020B0502040204020203" pitchFamily="34" charset="-79"/>
              <a:cs typeface="Gisha" panose="020B0502040204020203" pitchFamily="34" charset="-79"/>
            </a:endParaRPr>
          </a:p>
          <a:p>
            <a:pPr marL="45720" algn="ctr"/>
            <a:r>
              <a:rPr lang="he-IL" sz="3200" b="1" dirty="0">
                <a:solidFill>
                  <a:schemeClr val="bg1"/>
                </a:solidFill>
                <a:latin typeface="Gisha" panose="020B0502040204020203" pitchFamily="34" charset="-79"/>
                <a:cs typeface="Gisha" panose="020B0502040204020203" pitchFamily="34" charset="-79"/>
              </a:rPr>
              <a:t>90% מכלל המשרתים הן בנות – כ16,000 מתנדבות</a:t>
            </a:r>
          </a:p>
          <a:p>
            <a:pPr marL="45720" algn="ctr"/>
            <a:endParaRPr lang="x-none" sz="2800" b="1" dirty="0">
              <a:solidFill>
                <a:schemeClr val="bg1"/>
              </a:solidFill>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6127151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56</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שירות לאומי-אזרחי</a:t>
            </a:r>
          </a:p>
        </p:txBody>
      </p:sp>
      <p:pic>
        <p:nvPicPr>
          <p:cNvPr id="2" name="Picture 1">
            <a:extLst>
              <a:ext uri="{FF2B5EF4-FFF2-40B4-BE49-F238E27FC236}">
                <a16:creationId xmlns="" xmlns:a16="http://schemas.microsoft.com/office/drawing/2014/main" id="{9DD7CBC7-6FA9-4094-8242-972CB596123D}"/>
              </a:ext>
            </a:extLst>
          </p:cNvPr>
          <p:cNvPicPr>
            <a:picLocks noChangeAspect="1"/>
          </p:cNvPicPr>
          <p:nvPr/>
        </p:nvPicPr>
        <p:blipFill>
          <a:blip r:embed="rId3"/>
          <a:stretch>
            <a:fillRect/>
          </a:stretch>
        </p:blipFill>
        <p:spPr>
          <a:xfrm>
            <a:off x="0" y="1447800"/>
            <a:ext cx="9144000" cy="5344418"/>
          </a:xfrm>
          <a:prstGeom prst="rect">
            <a:avLst/>
          </a:prstGeom>
        </p:spPr>
      </p:pic>
      <p:sp>
        <p:nvSpPr>
          <p:cNvPr id="5" name="Rectangle 4">
            <a:extLst>
              <a:ext uri="{FF2B5EF4-FFF2-40B4-BE49-F238E27FC236}">
                <a16:creationId xmlns="" xmlns:a16="http://schemas.microsoft.com/office/drawing/2014/main" id="{D59126FA-125C-4ECF-BB23-76F5962F7FF9}"/>
              </a:ext>
            </a:extLst>
          </p:cNvPr>
          <p:cNvSpPr/>
          <p:nvPr/>
        </p:nvSpPr>
        <p:spPr>
          <a:xfrm>
            <a:off x="0" y="1447800"/>
            <a:ext cx="9144000" cy="5395347"/>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Gisha" panose="020B0502040204020203" pitchFamily="34" charset="-79"/>
              <a:cs typeface="Gisha" panose="020B0502040204020203" pitchFamily="34" charset="-79"/>
            </a:endParaRPr>
          </a:p>
        </p:txBody>
      </p:sp>
      <p:graphicFrame>
        <p:nvGraphicFramePr>
          <p:cNvPr id="11" name="Chart 10">
            <a:extLst>
              <a:ext uri="{FF2B5EF4-FFF2-40B4-BE49-F238E27FC236}">
                <a16:creationId xmlns="" xmlns:a16="http://schemas.microsoft.com/office/drawing/2014/main" id="{9EE70237-2E78-47B0-8E36-FB47610107C4}"/>
              </a:ext>
            </a:extLst>
          </p:cNvPr>
          <p:cNvGraphicFramePr/>
          <p:nvPr>
            <p:extLst>
              <p:ext uri="{D42A27DB-BD31-4B8C-83A1-F6EECF244321}">
                <p14:modId xmlns:p14="http://schemas.microsoft.com/office/powerpoint/2010/main" val="2935896933"/>
              </p:ext>
            </p:extLst>
          </p:nvPr>
        </p:nvGraphicFramePr>
        <p:xfrm>
          <a:off x="0" y="1447800"/>
          <a:ext cx="9144000" cy="5867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924603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57</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שירות לאומי-אזרחי</a:t>
            </a:r>
          </a:p>
        </p:txBody>
      </p:sp>
      <p:pic>
        <p:nvPicPr>
          <p:cNvPr id="2" name="Picture 1">
            <a:extLst>
              <a:ext uri="{FF2B5EF4-FFF2-40B4-BE49-F238E27FC236}">
                <a16:creationId xmlns="" xmlns:a16="http://schemas.microsoft.com/office/drawing/2014/main" id="{9DD7CBC7-6FA9-4094-8242-972CB596123D}"/>
              </a:ext>
            </a:extLst>
          </p:cNvPr>
          <p:cNvPicPr>
            <a:picLocks noChangeAspect="1"/>
          </p:cNvPicPr>
          <p:nvPr/>
        </p:nvPicPr>
        <p:blipFill>
          <a:blip r:embed="rId2"/>
          <a:stretch>
            <a:fillRect/>
          </a:stretch>
        </p:blipFill>
        <p:spPr>
          <a:xfrm>
            <a:off x="0" y="1447800"/>
            <a:ext cx="9144000" cy="5344418"/>
          </a:xfrm>
          <a:prstGeom prst="rect">
            <a:avLst/>
          </a:prstGeom>
        </p:spPr>
      </p:pic>
      <p:sp>
        <p:nvSpPr>
          <p:cNvPr id="6" name="Rectangle: Rounded Corners 5">
            <a:extLst>
              <a:ext uri="{FF2B5EF4-FFF2-40B4-BE49-F238E27FC236}">
                <a16:creationId xmlns="" xmlns:a16="http://schemas.microsoft.com/office/drawing/2014/main" id="{54C59C9A-8F9B-4765-830F-5E07B83BC3AB}"/>
              </a:ext>
            </a:extLst>
          </p:cNvPr>
          <p:cNvSpPr/>
          <p:nvPr/>
        </p:nvSpPr>
        <p:spPr>
          <a:xfrm>
            <a:off x="6553199" y="1828800"/>
            <a:ext cx="2400935" cy="609600"/>
          </a:xfrm>
          <a:prstGeom prst="roundRect">
            <a:avLst/>
          </a:prstGeom>
          <a:solidFill>
            <a:srgbClr val="00B0F0"/>
          </a:solidFill>
          <a:ln>
            <a:solidFill>
              <a:schemeClr val="accent1">
                <a:shade val="50000"/>
                <a:alpha val="50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 algn="ctr"/>
            <a:r>
              <a:rPr lang="he-IL" sz="2400" b="1" dirty="0">
                <a:solidFill>
                  <a:schemeClr val="tx2">
                    <a:lumMod val="75000"/>
                  </a:schemeClr>
                </a:solidFill>
                <a:latin typeface="Gisha" panose="020B0502040204020203" pitchFamily="34" charset="-79"/>
                <a:cs typeface="Gisha" panose="020B0502040204020203" pitchFamily="34" charset="-79"/>
              </a:rPr>
              <a:t>תחומי פעילות</a:t>
            </a:r>
            <a:endParaRPr lang="x-none" sz="2400" b="1" dirty="0">
              <a:solidFill>
                <a:schemeClr val="tx2">
                  <a:lumMod val="75000"/>
                </a:schemeClr>
              </a:solidFill>
              <a:latin typeface="Gisha" panose="020B0502040204020203" pitchFamily="34" charset="-79"/>
              <a:cs typeface="Gisha" panose="020B0502040204020203" pitchFamily="34" charset="-79"/>
            </a:endParaRPr>
          </a:p>
        </p:txBody>
      </p:sp>
      <p:sp>
        <p:nvSpPr>
          <p:cNvPr id="4" name="Oval 3">
            <a:extLst>
              <a:ext uri="{FF2B5EF4-FFF2-40B4-BE49-F238E27FC236}">
                <a16:creationId xmlns="" xmlns:a16="http://schemas.microsoft.com/office/drawing/2014/main" id="{343D0C1C-8C3F-4ACB-9137-231C73D9B1A7}"/>
              </a:ext>
            </a:extLst>
          </p:cNvPr>
          <p:cNvSpPr/>
          <p:nvPr/>
        </p:nvSpPr>
        <p:spPr>
          <a:xfrm>
            <a:off x="6934200" y="3429000"/>
            <a:ext cx="1919288" cy="17526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solidFill>
                  <a:schemeClr val="tx2">
                    <a:lumMod val="75000"/>
                  </a:schemeClr>
                </a:solidFill>
                <a:latin typeface="Gisha" panose="020B0502040204020203" pitchFamily="34" charset="-79"/>
                <a:cs typeface="Gisha" panose="020B0502040204020203" pitchFamily="34" charset="-79"/>
              </a:rPr>
              <a:t>חינוך</a:t>
            </a:r>
          </a:p>
          <a:p>
            <a:pPr algn="ctr"/>
            <a:endParaRPr lang="he-IL" sz="2400" b="1" dirty="0">
              <a:solidFill>
                <a:schemeClr val="tx2">
                  <a:lumMod val="75000"/>
                </a:schemeClr>
              </a:solidFill>
              <a:latin typeface="Gisha" panose="020B0502040204020203" pitchFamily="34" charset="-79"/>
              <a:cs typeface="Gisha" panose="020B0502040204020203" pitchFamily="34" charset="-79"/>
            </a:endParaRPr>
          </a:p>
          <a:p>
            <a:pPr algn="ctr"/>
            <a:r>
              <a:rPr lang="he-IL" b="1" dirty="0">
                <a:latin typeface="Gisha" panose="020B0502040204020203" pitchFamily="34" charset="-79"/>
                <a:cs typeface="Gisha" panose="020B0502040204020203" pitchFamily="34" charset="-79"/>
              </a:rPr>
              <a:t>עבודה עם ילדים ונוער</a:t>
            </a:r>
            <a:endParaRPr lang="x-none" b="1" dirty="0">
              <a:latin typeface="Gisha" panose="020B0502040204020203" pitchFamily="34" charset="-79"/>
              <a:cs typeface="Gisha" panose="020B0502040204020203" pitchFamily="34" charset="-79"/>
            </a:endParaRPr>
          </a:p>
        </p:txBody>
      </p:sp>
      <p:sp>
        <p:nvSpPr>
          <p:cNvPr id="10" name="Oval 9">
            <a:extLst>
              <a:ext uri="{FF2B5EF4-FFF2-40B4-BE49-F238E27FC236}">
                <a16:creationId xmlns="" xmlns:a16="http://schemas.microsoft.com/office/drawing/2014/main" id="{05F7F9B1-DAB6-423F-9884-0AA0DC6284F3}"/>
              </a:ext>
            </a:extLst>
          </p:cNvPr>
          <p:cNvSpPr/>
          <p:nvPr/>
        </p:nvSpPr>
        <p:spPr>
          <a:xfrm>
            <a:off x="1744822" y="1676400"/>
            <a:ext cx="2224088" cy="19812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solidFill>
                  <a:schemeClr val="tx2">
                    <a:lumMod val="75000"/>
                  </a:schemeClr>
                </a:solidFill>
                <a:latin typeface="Gisha" panose="020B0502040204020203" pitchFamily="34" charset="-79"/>
                <a:cs typeface="Gisha" panose="020B0502040204020203" pitchFamily="34" charset="-79"/>
              </a:rPr>
              <a:t>רווחה</a:t>
            </a:r>
          </a:p>
          <a:p>
            <a:pPr algn="ctr"/>
            <a:endParaRPr lang="he-IL" sz="2400" b="1" dirty="0">
              <a:solidFill>
                <a:schemeClr val="tx2">
                  <a:lumMod val="75000"/>
                </a:schemeClr>
              </a:solidFill>
              <a:latin typeface="Gisha" panose="020B0502040204020203" pitchFamily="34" charset="-79"/>
              <a:cs typeface="Gisha" panose="020B0502040204020203" pitchFamily="34" charset="-79"/>
            </a:endParaRPr>
          </a:p>
          <a:p>
            <a:pPr algn="ctr"/>
            <a:r>
              <a:rPr lang="he-IL" b="1" dirty="0">
                <a:solidFill>
                  <a:schemeClr val="bg1"/>
                </a:solidFill>
                <a:latin typeface="Gisha" panose="020B0502040204020203" pitchFamily="34" charset="-79"/>
                <a:cs typeface="Gisha" panose="020B0502040204020203" pitchFamily="34" charset="-79"/>
              </a:rPr>
              <a:t>עבודה עם קשישים, נוער בסיכון ועוד</a:t>
            </a:r>
            <a:endParaRPr lang="x-none" b="1" dirty="0">
              <a:solidFill>
                <a:schemeClr val="bg1"/>
              </a:solidFill>
              <a:latin typeface="Gisha" panose="020B0502040204020203" pitchFamily="34" charset="-79"/>
              <a:cs typeface="Gisha" panose="020B0502040204020203" pitchFamily="34" charset="-79"/>
            </a:endParaRPr>
          </a:p>
        </p:txBody>
      </p:sp>
      <p:sp>
        <p:nvSpPr>
          <p:cNvPr id="11" name="Oval 10">
            <a:extLst>
              <a:ext uri="{FF2B5EF4-FFF2-40B4-BE49-F238E27FC236}">
                <a16:creationId xmlns="" xmlns:a16="http://schemas.microsoft.com/office/drawing/2014/main" id="{DE06BD04-311A-4B48-BE5F-4DC492467EE1}"/>
              </a:ext>
            </a:extLst>
          </p:cNvPr>
          <p:cNvSpPr/>
          <p:nvPr/>
        </p:nvSpPr>
        <p:spPr>
          <a:xfrm>
            <a:off x="4633912" y="4740910"/>
            <a:ext cx="1919288" cy="17526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solidFill>
                  <a:schemeClr val="tx2">
                    <a:lumMod val="75000"/>
                  </a:schemeClr>
                </a:solidFill>
                <a:latin typeface="Gisha" panose="020B0502040204020203" pitchFamily="34" charset="-79"/>
                <a:cs typeface="Gisha" panose="020B0502040204020203" pitchFamily="34" charset="-79"/>
              </a:rPr>
              <a:t>ביטחון</a:t>
            </a:r>
          </a:p>
          <a:p>
            <a:pPr algn="ctr"/>
            <a:endParaRPr lang="he-IL" sz="2400" b="1" dirty="0">
              <a:solidFill>
                <a:schemeClr val="tx2">
                  <a:lumMod val="75000"/>
                </a:schemeClr>
              </a:solidFill>
              <a:latin typeface="Gisha" panose="020B0502040204020203" pitchFamily="34" charset="-79"/>
              <a:cs typeface="Gisha" panose="020B0502040204020203" pitchFamily="34" charset="-79"/>
            </a:endParaRPr>
          </a:p>
          <a:p>
            <a:pPr algn="ctr"/>
            <a:r>
              <a:rPr lang="he-IL" b="1" dirty="0">
                <a:latin typeface="Gisha" panose="020B0502040204020203" pitchFamily="34" charset="-79"/>
                <a:cs typeface="Gisha" panose="020B0502040204020203" pitchFamily="34" charset="-79"/>
              </a:rPr>
              <a:t>שב"כ, מוסד, סייבר</a:t>
            </a:r>
            <a:endParaRPr lang="x-none" b="1" dirty="0">
              <a:latin typeface="Gisha" panose="020B0502040204020203" pitchFamily="34" charset="-79"/>
              <a:cs typeface="Gisha" panose="020B0502040204020203" pitchFamily="34" charset="-79"/>
            </a:endParaRPr>
          </a:p>
        </p:txBody>
      </p:sp>
      <p:sp>
        <p:nvSpPr>
          <p:cNvPr id="12" name="Oval 11">
            <a:extLst>
              <a:ext uri="{FF2B5EF4-FFF2-40B4-BE49-F238E27FC236}">
                <a16:creationId xmlns="" xmlns:a16="http://schemas.microsoft.com/office/drawing/2014/main" id="{907AED96-CF30-4903-A9B6-74C6E38D9ADA}"/>
              </a:ext>
            </a:extLst>
          </p:cNvPr>
          <p:cNvSpPr/>
          <p:nvPr/>
        </p:nvSpPr>
        <p:spPr>
          <a:xfrm>
            <a:off x="109697" y="3283907"/>
            <a:ext cx="1673225" cy="1294001"/>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solidFill>
                  <a:schemeClr val="tx2">
                    <a:lumMod val="75000"/>
                  </a:schemeClr>
                </a:solidFill>
                <a:latin typeface="Gisha" panose="020B0502040204020203" pitchFamily="34" charset="-79"/>
                <a:cs typeface="Gisha" panose="020B0502040204020203" pitchFamily="34" charset="-79"/>
              </a:rPr>
              <a:t>בריאות</a:t>
            </a:r>
            <a:endParaRPr lang="x-none" b="1" dirty="0">
              <a:latin typeface="Gisha" panose="020B0502040204020203" pitchFamily="34" charset="-79"/>
              <a:cs typeface="Gisha" panose="020B0502040204020203" pitchFamily="34" charset="-79"/>
            </a:endParaRPr>
          </a:p>
        </p:txBody>
      </p:sp>
      <p:sp>
        <p:nvSpPr>
          <p:cNvPr id="13" name="Oval 12">
            <a:extLst>
              <a:ext uri="{FF2B5EF4-FFF2-40B4-BE49-F238E27FC236}">
                <a16:creationId xmlns="" xmlns:a16="http://schemas.microsoft.com/office/drawing/2014/main" id="{FF5637B4-25B8-4ADC-BA09-02A01E775D91}"/>
              </a:ext>
            </a:extLst>
          </p:cNvPr>
          <p:cNvSpPr/>
          <p:nvPr/>
        </p:nvSpPr>
        <p:spPr>
          <a:xfrm>
            <a:off x="1892619" y="4359974"/>
            <a:ext cx="2022315" cy="150742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solidFill>
                  <a:schemeClr val="tx2">
                    <a:lumMod val="75000"/>
                  </a:schemeClr>
                </a:solidFill>
                <a:latin typeface="Gisha" panose="020B0502040204020203" pitchFamily="34" charset="-79"/>
                <a:cs typeface="Gisha" panose="020B0502040204020203" pitchFamily="34" charset="-79"/>
              </a:rPr>
              <a:t>שירות בתפוצות</a:t>
            </a:r>
            <a:endParaRPr lang="x-none" b="1" dirty="0">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11485827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a:lstStyle/>
          <a:p>
            <a:r>
              <a:rPr lang="he-IL" dirty="0"/>
              <a:t>שירות לאומי-אזרחי</a:t>
            </a:r>
            <a:br>
              <a:rPr lang="he-IL" dirty="0"/>
            </a:br>
            <a:r>
              <a:rPr lang="he-IL" dirty="0"/>
              <a:t>הסדרה בחקיקה</a:t>
            </a:r>
            <a:endParaRPr lang="he-IL" sz="3600" dirty="0"/>
          </a:p>
        </p:txBody>
      </p:sp>
      <p:graphicFrame>
        <p:nvGraphicFramePr>
          <p:cNvPr id="4" name="דיאגרמה 3"/>
          <p:cNvGraphicFramePr/>
          <p:nvPr>
            <p:extLst>
              <p:ext uri="{D42A27DB-BD31-4B8C-83A1-F6EECF244321}">
                <p14:modId xmlns:p14="http://schemas.microsoft.com/office/powerpoint/2010/main" val="2844295980"/>
              </p:ext>
            </p:extLst>
          </p:nvPr>
        </p:nvGraphicFramePr>
        <p:xfrm>
          <a:off x="0" y="1378803"/>
          <a:ext cx="9144000" cy="54791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7" name="Group 16">
            <a:extLst>
              <a:ext uri="{FF2B5EF4-FFF2-40B4-BE49-F238E27FC236}">
                <a16:creationId xmlns="" xmlns:a16="http://schemas.microsoft.com/office/drawing/2014/main" id="{E92F05C4-79D5-47CD-95AC-74B639C4E7DB}"/>
              </a:ext>
            </a:extLst>
          </p:cNvPr>
          <p:cNvGrpSpPr/>
          <p:nvPr/>
        </p:nvGrpSpPr>
        <p:grpSpPr>
          <a:xfrm>
            <a:off x="2235200" y="1981200"/>
            <a:ext cx="6680200" cy="1600200"/>
            <a:chOff x="2235200" y="1981200"/>
            <a:chExt cx="6680200" cy="1600200"/>
          </a:xfrm>
        </p:grpSpPr>
        <p:sp>
          <p:nvSpPr>
            <p:cNvPr id="2" name="TextBox 1"/>
            <p:cNvSpPr txBox="1"/>
            <p:nvPr/>
          </p:nvSpPr>
          <p:spPr>
            <a:xfrm>
              <a:off x="7543800" y="2381071"/>
              <a:ext cx="1371600" cy="1200329"/>
            </a:xfrm>
            <a:prstGeom prst="rect">
              <a:avLst/>
            </a:prstGeom>
            <a:solidFill>
              <a:schemeClr val="accent1">
                <a:lumMod val="75000"/>
              </a:schemeClr>
            </a:solidFill>
          </p:spPr>
          <p:txBody>
            <a:bodyPr wrap="square" rtlCol="1" anchor="ctr">
              <a:spAutoFit/>
            </a:bodyPr>
            <a:lstStyle/>
            <a:p>
              <a:pPr algn="ctr"/>
              <a:r>
                <a:rPr lang="he-IL" sz="2400" b="1" dirty="0">
                  <a:solidFill>
                    <a:schemeClr val="bg1"/>
                  </a:solidFill>
                </a:rPr>
                <a:t>חוק שירות לאומי</a:t>
              </a:r>
            </a:p>
          </p:txBody>
        </p:sp>
        <p:sp>
          <p:nvSpPr>
            <p:cNvPr id="6" name="TextBox 5"/>
            <p:cNvSpPr txBox="1"/>
            <p:nvPr/>
          </p:nvSpPr>
          <p:spPr>
            <a:xfrm>
              <a:off x="5067300" y="2381071"/>
              <a:ext cx="1371600" cy="1200329"/>
            </a:xfrm>
            <a:prstGeom prst="rect">
              <a:avLst/>
            </a:prstGeom>
            <a:solidFill>
              <a:schemeClr val="accent1">
                <a:lumMod val="75000"/>
              </a:schemeClr>
            </a:solidFill>
          </p:spPr>
          <p:txBody>
            <a:bodyPr wrap="square" rtlCol="1" anchor="ctr">
              <a:spAutoFit/>
            </a:bodyPr>
            <a:lstStyle/>
            <a:p>
              <a:pPr algn="ctr"/>
              <a:r>
                <a:rPr lang="he-IL" sz="2400" b="1" dirty="0">
                  <a:solidFill>
                    <a:schemeClr val="bg1"/>
                  </a:solidFill>
                </a:rPr>
                <a:t>חוק שירות ביטחון</a:t>
              </a:r>
            </a:p>
          </p:txBody>
        </p:sp>
        <p:sp>
          <p:nvSpPr>
            <p:cNvPr id="8" name="TextBox 7"/>
            <p:cNvSpPr txBox="1"/>
            <p:nvPr/>
          </p:nvSpPr>
          <p:spPr>
            <a:xfrm>
              <a:off x="2235200" y="1981200"/>
              <a:ext cx="1498600" cy="1569660"/>
            </a:xfrm>
            <a:prstGeom prst="rect">
              <a:avLst/>
            </a:prstGeom>
            <a:solidFill>
              <a:schemeClr val="accent1">
                <a:lumMod val="75000"/>
              </a:schemeClr>
            </a:solidFill>
          </p:spPr>
          <p:txBody>
            <a:bodyPr wrap="square" rtlCol="1" anchor="ctr">
              <a:spAutoFit/>
            </a:bodyPr>
            <a:lstStyle/>
            <a:p>
              <a:pPr algn="ctr"/>
              <a:r>
                <a:rPr lang="he-IL" sz="2400" b="1" dirty="0">
                  <a:solidFill>
                    <a:schemeClr val="bg1"/>
                  </a:solidFill>
                </a:rPr>
                <a:t>חוק שירות לאומי-אזרחי</a:t>
              </a:r>
            </a:p>
          </p:txBody>
        </p:sp>
      </p:grpSp>
      <p:grpSp>
        <p:nvGrpSpPr>
          <p:cNvPr id="18" name="Group 17">
            <a:extLst>
              <a:ext uri="{FF2B5EF4-FFF2-40B4-BE49-F238E27FC236}">
                <a16:creationId xmlns="" xmlns:a16="http://schemas.microsoft.com/office/drawing/2014/main" id="{B7797688-D868-4EB5-92C8-FE8ACE323A50}"/>
              </a:ext>
            </a:extLst>
          </p:cNvPr>
          <p:cNvGrpSpPr/>
          <p:nvPr/>
        </p:nvGrpSpPr>
        <p:grpSpPr>
          <a:xfrm>
            <a:off x="1143000" y="4648200"/>
            <a:ext cx="6717632" cy="1938992"/>
            <a:chOff x="1143000" y="4648200"/>
            <a:chExt cx="6717632" cy="1938992"/>
          </a:xfrm>
        </p:grpSpPr>
        <p:sp>
          <p:nvSpPr>
            <p:cNvPr id="5" name="TextBox 4"/>
            <p:cNvSpPr txBox="1"/>
            <p:nvPr/>
          </p:nvSpPr>
          <p:spPr>
            <a:xfrm>
              <a:off x="6184232" y="4724400"/>
              <a:ext cx="1676400" cy="1631216"/>
            </a:xfrm>
            <a:prstGeom prst="rect">
              <a:avLst/>
            </a:prstGeom>
            <a:solidFill>
              <a:schemeClr val="accent1">
                <a:lumMod val="75000"/>
              </a:schemeClr>
            </a:solidFill>
          </p:spPr>
          <p:txBody>
            <a:bodyPr wrap="square" rtlCol="1" anchor="ctr">
              <a:spAutoFit/>
            </a:bodyPr>
            <a:lstStyle>
              <a:defPPr>
                <a:defRPr lang="en-US"/>
              </a:defPPr>
              <a:lvl1pPr algn="ctr">
                <a:defRPr sz="2400" b="1"/>
              </a:lvl1pPr>
            </a:lstStyle>
            <a:p>
              <a:r>
                <a:rPr lang="he-IL" sz="2000" dirty="0">
                  <a:solidFill>
                    <a:schemeClr val="bg1"/>
                  </a:solidFill>
                </a:rPr>
                <a:t>תיקון לחוק-יישומו יחל על רק פי החלטת ממשלה</a:t>
              </a:r>
            </a:p>
          </p:txBody>
        </p:sp>
        <p:sp>
          <p:nvSpPr>
            <p:cNvPr id="7" name="TextBox 6"/>
            <p:cNvSpPr txBox="1"/>
            <p:nvPr/>
          </p:nvSpPr>
          <p:spPr>
            <a:xfrm>
              <a:off x="3657600" y="4648200"/>
              <a:ext cx="1371600" cy="830997"/>
            </a:xfrm>
            <a:prstGeom prst="rect">
              <a:avLst/>
            </a:prstGeom>
            <a:solidFill>
              <a:schemeClr val="accent1">
                <a:lumMod val="75000"/>
              </a:schemeClr>
            </a:solidFill>
          </p:spPr>
          <p:txBody>
            <a:bodyPr wrap="square" rtlCol="1" anchor="ctr">
              <a:spAutoFit/>
            </a:bodyPr>
            <a:lstStyle>
              <a:defPPr>
                <a:defRPr lang="en-US"/>
              </a:defPPr>
              <a:lvl1pPr algn="ctr">
                <a:defRPr sz="2000" b="1"/>
              </a:lvl1pPr>
            </a:lstStyle>
            <a:p>
              <a:r>
                <a:rPr lang="he-IL" sz="2400" dirty="0">
                  <a:solidFill>
                    <a:schemeClr val="bg1"/>
                  </a:solidFill>
                </a:rPr>
                <a:t>ועדת עברי</a:t>
              </a:r>
            </a:p>
          </p:txBody>
        </p:sp>
        <p:sp>
          <p:nvSpPr>
            <p:cNvPr id="9" name="TextBox 8"/>
            <p:cNvSpPr txBox="1"/>
            <p:nvPr/>
          </p:nvSpPr>
          <p:spPr>
            <a:xfrm>
              <a:off x="1143000" y="4648200"/>
              <a:ext cx="1371600" cy="1938992"/>
            </a:xfrm>
            <a:prstGeom prst="rect">
              <a:avLst/>
            </a:prstGeom>
            <a:solidFill>
              <a:schemeClr val="accent1">
                <a:lumMod val="75000"/>
              </a:schemeClr>
            </a:solidFill>
          </p:spPr>
          <p:txBody>
            <a:bodyPr wrap="square" rtlCol="1" anchor="ctr">
              <a:spAutoFit/>
            </a:bodyPr>
            <a:lstStyle>
              <a:defPPr>
                <a:defRPr lang="en-US"/>
              </a:defPPr>
              <a:lvl1pPr algn="ctr">
                <a:defRPr sz="2400" b="1"/>
              </a:lvl1pPr>
            </a:lstStyle>
            <a:p>
              <a:r>
                <a:rPr lang="he-IL" dirty="0">
                  <a:solidFill>
                    <a:schemeClr val="bg1"/>
                  </a:solidFill>
                </a:rPr>
                <a:t>חקיקה מסדרת- חוק שירות אזרחי</a:t>
              </a:r>
            </a:p>
          </p:txBody>
        </p:sp>
      </p:grpSp>
      <p:grpSp>
        <p:nvGrpSpPr>
          <p:cNvPr id="16" name="Group 15">
            <a:extLst>
              <a:ext uri="{FF2B5EF4-FFF2-40B4-BE49-F238E27FC236}">
                <a16:creationId xmlns="" xmlns:a16="http://schemas.microsoft.com/office/drawing/2014/main" id="{5237F0AB-8B81-4E72-9266-192C9A7F9E6D}"/>
              </a:ext>
            </a:extLst>
          </p:cNvPr>
          <p:cNvGrpSpPr/>
          <p:nvPr/>
        </p:nvGrpSpPr>
        <p:grpSpPr>
          <a:xfrm>
            <a:off x="1219200" y="3877102"/>
            <a:ext cx="7494974" cy="466298"/>
            <a:chOff x="1243613" y="3810000"/>
            <a:chExt cx="7494974" cy="466298"/>
          </a:xfrm>
        </p:grpSpPr>
        <p:sp>
          <p:nvSpPr>
            <p:cNvPr id="10" name="TextBox 9"/>
            <p:cNvSpPr txBox="1"/>
            <p:nvPr/>
          </p:nvSpPr>
          <p:spPr>
            <a:xfrm>
              <a:off x="7848600" y="3810000"/>
              <a:ext cx="889987" cy="461665"/>
            </a:xfrm>
            <a:prstGeom prst="rect">
              <a:avLst/>
            </a:prstGeom>
            <a:noFill/>
          </p:spPr>
          <p:txBody>
            <a:bodyPr wrap="none" rtlCol="1">
              <a:spAutoFit/>
            </a:bodyPr>
            <a:lstStyle/>
            <a:p>
              <a:r>
                <a:rPr lang="he-IL" sz="2400" b="1" dirty="0"/>
                <a:t>1953</a:t>
              </a:r>
              <a:endParaRPr lang="he-IL" b="1" dirty="0"/>
            </a:p>
          </p:txBody>
        </p:sp>
        <p:sp>
          <p:nvSpPr>
            <p:cNvPr id="11" name="TextBox 10"/>
            <p:cNvSpPr txBox="1"/>
            <p:nvPr/>
          </p:nvSpPr>
          <p:spPr>
            <a:xfrm>
              <a:off x="6607087" y="3814633"/>
              <a:ext cx="889987" cy="461665"/>
            </a:xfrm>
            <a:prstGeom prst="rect">
              <a:avLst/>
            </a:prstGeom>
            <a:noFill/>
          </p:spPr>
          <p:txBody>
            <a:bodyPr wrap="none" rtlCol="1">
              <a:spAutoFit/>
            </a:bodyPr>
            <a:lstStyle/>
            <a:p>
              <a:r>
                <a:rPr lang="he-IL" sz="2400" b="1" dirty="0"/>
                <a:t>1953</a:t>
              </a:r>
              <a:endParaRPr lang="he-IL" b="1" dirty="0"/>
            </a:p>
          </p:txBody>
        </p:sp>
        <p:sp>
          <p:nvSpPr>
            <p:cNvPr id="12" name="TextBox 11"/>
            <p:cNvSpPr txBox="1"/>
            <p:nvPr/>
          </p:nvSpPr>
          <p:spPr>
            <a:xfrm>
              <a:off x="5206013" y="3810000"/>
              <a:ext cx="889987" cy="461665"/>
            </a:xfrm>
            <a:prstGeom prst="rect">
              <a:avLst/>
            </a:prstGeom>
            <a:noFill/>
          </p:spPr>
          <p:txBody>
            <a:bodyPr wrap="none" rtlCol="1">
              <a:spAutoFit/>
            </a:bodyPr>
            <a:lstStyle/>
            <a:p>
              <a:r>
                <a:rPr lang="he-IL" sz="2400" b="1" dirty="0"/>
                <a:t>1986</a:t>
              </a:r>
            </a:p>
          </p:txBody>
        </p:sp>
        <p:sp>
          <p:nvSpPr>
            <p:cNvPr id="13" name="TextBox 12"/>
            <p:cNvSpPr txBox="1"/>
            <p:nvPr/>
          </p:nvSpPr>
          <p:spPr>
            <a:xfrm>
              <a:off x="3886200" y="3810000"/>
              <a:ext cx="889987" cy="461665"/>
            </a:xfrm>
            <a:prstGeom prst="rect">
              <a:avLst/>
            </a:prstGeom>
            <a:noFill/>
          </p:spPr>
          <p:txBody>
            <a:bodyPr wrap="none" rtlCol="1">
              <a:spAutoFit/>
            </a:bodyPr>
            <a:lstStyle/>
            <a:p>
              <a:r>
                <a:rPr lang="he-IL" sz="2400" b="1" dirty="0"/>
                <a:t>2006</a:t>
              </a:r>
              <a:endParaRPr lang="he-IL" b="1" dirty="0"/>
            </a:p>
          </p:txBody>
        </p:sp>
        <p:sp>
          <p:nvSpPr>
            <p:cNvPr id="14" name="TextBox 13"/>
            <p:cNvSpPr txBox="1"/>
            <p:nvPr/>
          </p:nvSpPr>
          <p:spPr>
            <a:xfrm>
              <a:off x="2539013" y="3810000"/>
              <a:ext cx="889987" cy="461665"/>
            </a:xfrm>
            <a:prstGeom prst="rect">
              <a:avLst/>
            </a:prstGeom>
            <a:noFill/>
          </p:spPr>
          <p:txBody>
            <a:bodyPr wrap="none" rtlCol="1">
              <a:spAutoFit/>
            </a:bodyPr>
            <a:lstStyle>
              <a:defPPr>
                <a:defRPr lang="en-US"/>
              </a:defPPr>
              <a:lvl1pPr>
                <a:defRPr sz="2400" b="1"/>
              </a:lvl1pPr>
            </a:lstStyle>
            <a:p>
              <a:r>
                <a:rPr lang="he-IL" dirty="0"/>
                <a:t>2014</a:t>
              </a:r>
            </a:p>
          </p:txBody>
        </p:sp>
        <p:sp>
          <p:nvSpPr>
            <p:cNvPr id="15" name="TextBox 14"/>
            <p:cNvSpPr txBox="1"/>
            <p:nvPr/>
          </p:nvSpPr>
          <p:spPr>
            <a:xfrm>
              <a:off x="1243613" y="3813297"/>
              <a:ext cx="889987" cy="461665"/>
            </a:xfrm>
            <a:prstGeom prst="rect">
              <a:avLst/>
            </a:prstGeom>
            <a:noFill/>
          </p:spPr>
          <p:txBody>
            <a:bodyPr wrap="none" rtlCol="1">
              <a:spAutoFit/>
            </a:bodyPr>
            <a:lstStyle/>
            <a:p>
              <a:r>
                <a:rPr lang="he-IL" sz="2400" b="1" dirty="0"/>
                <a:t>2017</a:t>
              </a:r>
              <a:endParaRPr lang="he-IL" b="1" dirty="0"/>
            </a:p>
          </p:txBody>
        </p:sp>
      </p:grpSp>
    </p:spTree>
    <p:extLst>
      <p:ext uri="{BB962C8B-B14F-4D97-AF65-F5344CB8AC3E}">
        <p14:creationId xmlns:p14="http://schemas.microsoft.com/office/powerpoint/2010/main" val="3424169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 xmlns:a16="http://schemas.microsoft.com/office/drawing/2014/main" id="{061D4EC9-8D3C-49AE-B115-14B46F1529F2}"/>
              </a:ext>
            </a:extLst>
          </p:cNvPr>
          <p:cNvSpPr>
            <a:spLocks noGrp="1"/>
          </p:cNvSpPr>
          <p:nvPr>
            <p:ph idx="1"/>
          </p:nvPr>
        </p:nvSpPr>
        <p:spPr>
          <a:xfrm>
            <a:off x="0" y="1447801"/>
            <a:ext cx="9144000" cy="5410200"/>
          </a:xfrm>
        </p:spPr>
        <p:txBody>
          <a:bodyPr>
            <a:normAutofit fontScale="70000" lnSpcReduction="20000"/>
          </a:bodyPr>
          <a:lstStyle/>
          <a:p>
            <a:r>
              <a:rPr lang="he-IL" sz="2600" dirty="0">
                <a:latin typeface="+mn-lt"/>
              </a:rPr>
              <a:t>בשנת 1953 נחקק </a:t>
            </a:r>
            <a:r>
              <a:rPr lang="he-IL" sz="2600" b="1" dirty="0">
                <a:latin typeface="+mn-lt"/>
              </a:rPr>
              <a:t>חוק שירות לאומי</a:t>
            </a:r>
          </a:p>
          <a:p>
            <a:pPr lvl="1"/>
            <a:r>
              <a:rPr lang="he-IL" sz="2600" dirty="0">
                <a:latin typeface="+mn-lt"/>
              </a:rPr>
              <a:t>קובע כי כל בת דתייה שקיבלה פטור משירות בצה"ל חייבת לשרת בשירות לאומי</a:t>
            </a:r>
            <a:endParaRPr lang="en-US" sz="2600" dirty="0">
              <a:latin typeface="+mn-lt"/>
            </a:endParaRPr>
          </a:p>
          <a:p>
            <a:r>
              <a:rPr lang="he-IL" sz="2600" dirty="0">
                <a:latin typeface="+mn-lt"/>
              </a:rPr>
              <a:t>החוק </a:t>
            </a:r>
            <a:r>
              <a:rPr lang="he-IL" sz="2600" b="1" dirty="0">
                <a:latin typeface="+mn-lt"/>
              </a:rPr>
              <a:t>לא בוצע בפועל </a:t>
            </a:r>
            <a:r>
              <a:rPr lang="he-IL" sz="2600" dirty="0">
                <a:latin typeface="+mn-lt"/>
              </a:rPr>
              <a:t>ולא הותקנו תקנות לביצועו, עורר את התנגדותם הפעילה של גדולי הרבנים בציבור החרדי.</a:t>
            </a:r>
          </a:p>
          <a:p>
            <a:r>
              <a:rPr lang="he-IL" sz="2600" dirty="0">
                <a:latin typeface="+mn-lt"/>
              </a:rPr>
              <a:t>בשנת 1979 נוסף </a:t>
            </a:r>
            <a:r>
              <a:rPr lang="he-IL" sz="2600" b="1" dirty="0">
                <a:latin typeface="+mn-lt"/>
              </a:rPr>
              <a:t>תיקון לחוק</a:t>
            </a:r>
            <a:r>
              <a:rPr lang="he-IL" sz="2600" dirty="0">
                <a:latin typeface="+mn-lt"/>
              </a:rPr>
              <a:t> בסופו סעיף 21 הקובע "ביצועו של חוק זה לא יחל, אלא לאחר שהממשלה תחליט על כך"[2]. החלטה כזו לא נתקבלה מעולם ולכן החוק אינו מיושם עד היום (בגלל שהייתה התנגדות רבה לחוק).</a:t>
            </a:r>
            <a:endParaRPr lang="en-US" sz="2600" dirty="0">
              <a:latin typeface="+mn-lt"/>
            </a:endParaRPr>
          </a:p>
          <a:p>
            <a:r>
              <a:rPr lang="he-IL" sz="2600" dirty="0">
                <a:latin typeface="+mn-lt"/>
              </a:rPr>
              <a:t>השירות האזרחי מעוגן כיום בתיקון </a:t>
            </a:r>
            <a:r>
              <a:rPr lang="he-IL" sz="2600" b="1" dirty="0">
                <a:latin typeface="+mn-lt"/>
              </a:rPr>
              <a:t>לחוק שירות ביטחון</a:t>
            </a:r>
            <a:r>
              <a:rPr lang="he-IL" sz="2600" dirty="0">
                <a:latin typeface="+mn-lt"/>
              </a:rPr>
              <a:t>, התשמ"ח-1986, </a:t>
            </a:r>
            <a:r>
              <a:rPr lang="he-IL" sz="2600" b="1" dirty="0">
                <a:latin typeface="+mn-lt"/>
              </a:rPr>
              <a:t>- </a:t>
            </a:r>
            <a:r>
              <a:rPr lang="he-IL" sz="2600" dirty="0">
                <a:latin typeface="+mn-lt"/>
              </a:rPr>
              <a:t>הוא החוק המסדיר את ההוראות בדבר גיוס לצה"ל - כל אזרח ישראלי או תושב קבוע שמלאו לו שמונה עשרה שנים ושלא קיבל פטור משירות צבאי, מחויב להתגייס לשירות סדיר</a:t>
            </a:r>
          </a:p>
          <a:p>
            <a:r>
              <a:rPr lang="he-IL" sz="2600" b="1" dirty="0">
                <a:latin typeface="+mn-lt"/>
              </a:rPr>
              <a:t>ועדת עברי – 2006</a:t>
            </a:r>
            <a:r>
              <a:rPr lang="he-IL" sz="2600" dirty="0">
                <a:latin typeface="+mn-lt"/>
              </a:rPr>
              <a:t> - הוועדה הציבורית לכינון שירות לאומי-אזרחי. בין המלצותיה קראה הוועדה לאפשר שירות אזרחי לכלל אזרחי ותושבי ישראל, שאינם נקראים לשירות ביטחון או פטורים משירות ביטחון. על אוכלוסייה זו נמנים כמה מגזרים, בהם המגזר החרדי והמגזר הערבי. </a:t>
            </a:r>
          </a:p>
          <a:p>
            <a:r>
              <a:rPr lang="he-IL" sz="2600" b="1" dirty="0">
                <a:latin typeface="+mn-lt"/>
              </a:rPr>
              <a:t>חוק שירות לאומי-אזרחי</a:t>
            </a:r>
            <a:r>
              <a:rPr lang="he-IL" sz="2600" dirty="0">
                <a:latin typeface="+mn-lt"/>
              </a:rPr>
              <a:t>, התשע"ד-2014, נועד ליצור מסלול לשירות לאומי-אזרחי לבחורי ישיבות, כתחליף לשירות בצה"ל.</a:t>
            </a:r>
          </a:p>
          <a:p>
            <a:pPr algn="just"/>
            <a:r>
              <a:rPr lang="he-IL" sz="2600" dirty="0">
                <a:solidFill>
                  <a:schemeClr val="tx1"/>
                </a:solidFill>
                <a:latin typeface="+mn-lt"/>
              </a:rPr>
              <a:t>במרץ 2017 אישרה הכנסת את </a:t>
            </a:r>
            <a:r>
              <a:rPr lang="he-IL" sz="2600" b="1" dirty="0">
                <a:solidFill>
                  <a:schemeClr val="tx1"/>
                </a:solidFill>
                <a:latin typeface="+mn-lt"/>
              </a:rPr>
              <a:t>חוק שירות אזרחי, </a:t>
            </a:r>
            <a:r>
              <a:rPr lang="he-IL" sz="2600" dirty="0">
                <a:solidFill>
                  <a:schemeClr val="tx1"/>
                </a:solidFill>
                <a:latin typeface="+mn-lt"/>
              </a:rPr>
              <a:t>חוק זה נועד להסדיר את המסגרת והתנאים לביצוע שירות התנדבותי מטעם המדינה, בידי מי שלפי דין אינו משרת בשירות סדיר, שתהיה בו תועלת ציבורית לקהילה, לחברה ולמדינה. </a:t>
            </a:r>
            <a:endParaRPr lang="en-US" dirty="0">
              <a:solidFill>
                <a:schemeClr val="tx1"/>
              </a:solidFill>
              <a:latin typeface="+mn-lt"/>
            </a:endParaRPr>
          </a:p>
        </p:txBody>
      </p:sp>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59</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שירות לאומי-אזרחי</a:t>
            </a:r>
            <a:br>
              <a:rPr lang="he-IL" dirty="0"/>
            </a:br>
            <a:r>
              <a:rPr lang="he-IL" dirty="0">
                <a:solidFill>
                  <a:srgbClr val="FF0000"/>
                </a:solidFill>
              </a:rPr>
              <a:t>מוסתר</a:t>
            </a:r>
          </a:p>
        </p:txBody>
      </p:sp>
    </p:spTree>
    <p:extLst>
      <p:ext uri="{BB962C8B-B14F-4D97-AF65-F5344CB8AC3E}">
        <p14:creationId xmlns:p14="http://schemas.microsoft.com/office/powerpoint/2010/main" val="3841640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00F7A79-6205-415E-B8F9-0C1F3E8D2036}"/>
              </a:ext>
            </a:extLst>
          </p:cNvPr>
          <p:cNvPicPr>
            <a:picLocks noChangeAspect="1"/>
          </p:cNvPicPr>
          <p:nvPr/>
        </p:nvPicPr>
        <p:blipFill>
          <a:blip r:embed="rId3"/>
          <a:stretch>
            <a:fillRect/>
          </a:stretch>
        </p:blipFill>
        <p:spPr>
          <a:xfrm>
            <a:off x="4694" y="1447800"/>
            <a:ext cx="9139306" cy="5380053"/>
          </a:xfrm>
          <a:prstGeom prst="rect">
            <a:avLst/>
          </a:prstGeom>
          <a:solidFill>
            <a:schemeClr val="bg1">
              <a:alpha val="56000"/>
            </a:schemeClr>
          </a:solidFill>
        </p:spPr>
      </p:pic>
      <p:graphicFrame>
        <p:nvGraphicFramePr>
          <p:cNvPr id="13" name="מציין מיקום תוכן 3">
            <a:extLst>
              <a:ext uri="{FF2B5EF4-FFF2-40B4-BE49-F238E27FC236}">
                <a16:creationId xmlns="" xmlns:a16="http://schemas.microsoft.com/office/drawing/2014/main" id="{B12DE3F2-2CAF-4B08-92C5-E0508757ECAD}"/>
              </a:ext>
            </a:extLst>
          </p:cNvPr>
          <p:cNvGraphicFramePr>
            <a:graphicFrameLocks noGrp="1"/>
          </p:cNvGraphicFramePr>
          <p:nvPr>
            <p:ph idx="1"/>
            <p:extLst>
              <p:ext uri="{D42A27DB-BD31-4B8C-83A1-F6EECF244321}">
                <p14:modId xmlns:p14="http://schemas.microsoft.com/office/powerpoint/2010/main" val="216506061"/>
              </p:ext>
            </p:extLst>
          </p:nvPr>
        </p:nvGraphicFramePr>
        <p:xfrm>
          <a:off x="4343400" y="1630347"/>
          <a:ext cx="4800600" cy="49990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Slide Number Placeholder 2">
            <a:extLst>
              <a:ext uri="{FF2B5EF4-FFF2-40B4-BE49-F238E27FC236}">
                <a16:creationId xmlns="" xmlns:a16="http://schemas.microsoft.com/office/drawing/2014/main" id="{09DC79F2-CDD0-4ECC-891F-3E66B0CF5976}"/>
              </a:ext>
            </a:extLst>
          </p:cNvPr>
          <p:cNvSpPr>
            <a:spLocks noGrp="1"/>
          </p:cNvSpPr>
          <p:nvPr>
            <p:ph type="sldNum" sz="quarter" idx="12"/>
          </p:nvPr>
        </p:nvSpPr>
        <p:spPr/>
        <p:txBody>
          <a:bodyPr/>
          <a:lstStyle/>
          <a:p>
            <a:pPr>
              <a:spcAft>
                <a:spcPts val="600"/>
              </a:spcAft>
            </a:pPr>
            <a:fld id="{D1B887D3-9D3D-4040-B1B4-23DC070FC784}" type="slidenum">
              <a:rPr lang="en-US" smtClean="0"/>
              <a:pPr>
                <a:spcAft>
                  <a:spcPts val="600"/>
                </a:spcAft>
              </a:pPr>
              <a:t>6</a:t>
            </a:fld>
            <a:endParaRPr lang="en-US"/>
          </a:p>
        </p:txBody>
      </p:sp>
      <p:sp>
        <p:nvSpPr>
          <p:cNvPr id="3" name="כותרת 2"/>
          <p:cNvSpPr>
            <a:spLocks noGrp="1"/>
          </p:cNvSpPr>
          <p:nvPr>
            <p:ph type="title"/>
          </p:nvPr>
        </p:nvSpPr>
        <p:spPr/>
        <p:txBody>
          <a:bodyPr anchor="ctr">
            <a:normAutofit/>
          </a:bodyPr>
          <a:lstStyle/>
          <a:p>
            <a:pPr>
              <a:defRPr/>
            </a:pPr>
            <a:r>
              <a:rPr lang="he-IL" dirty="0"/>
              <a:t>תמונת מצב הגיוס לצה"ל</a:t>
            </a:r>
          </a:p>
        </p:txBody>
      </p:sp>
      <p:sp>
        <p:nvSpPr>
          <p:cNvPr id="8" name="TextBox 5">
            <a:extLst>
              <a:ext uri="{FF2B5EF4-FFF2-40B4-BE49-F238E27FC236}">
                <a16:creationId xmlns="" xmlns:a16="http://schemas.microsoft.com/office/drawing/2014/main" id="{D62B6C54-B3D2-4C3E-B6AD-5D4C8DF86CF8}"/>
              </a:ext>
            </a:extLst>
          </p:cNvPr>
          <p:cNvSpPr txBox="1"/>
          <p:nvPr/>
        </p:nvSpPr>
        <p:spPr>
          <a:xfrm>
            <a:off x="1581150" y="2173069"/>
            <a:ext cx="2400300" cy="707886"/>
          </a:xfrm>
          <a:prstGeom prst="rect">
            <a:avLst/>
          </a:prstGeom>
          <a:solidFill>
            <a:srgbClr val="FFFFFF">
              <a:alpha val="93000"/>
            </a:srgbClr>
          </a:solidFill>
        </p:spPr>
        <p:style>
          <a:lnRef idx="2">
            <a:schemeClr val="accent1"/>
          </a:lnRef>
          <a:fillRef idx="1">
            <a:schemeClr val="lt1"/>
          </a:fillRef>
          <a:effectRef idx="0">
            <a:schemeClr val="accent1"/>
          </a:effectRef>
          <a:fontRef idx="minor">
            <a:schemeClr val="dk1"/>
          </a:fontRef>
        </p:style>
        <p:txBody>
          <a:bodyPr wrap="square" rtlCol="1">
            <a:spAutoFit/>
          </a:bodyPr>
          <a:lstStyle>
            <a:defPPr>
              <a:defRPr lang="en-US"/>
            </a:defPPr>
            <a:lvl1pPr algn="ctr" rtl="1">
              <a:defRPr sz="4000"/>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he-IL" dirty="0"/>
              <a:t>שנתון גיוס</a:t>
            </a:r>
          </a:p>
        </p:txBody>
      </p:sp>
      <p:sp>
        <p:nvSpPr>
          <p:cNvPr id="10" name="TextBox 7">
            <a:extLst>
              <a:ext uri="{FF2B5EF4-FFF2-40B4-BE49-F238E27FC236}">
                <a16:creationId xmlns="" xmlns:a16="http://schemas.microsoft.com/office/drawing/2014/main" id="{113A4F21-A8B9-4A50-97E7-8C5572461E17}"/>
              </a:ext>
            </a:extLst>
          </p:cNvPr>
          <p:cNvSpPr txBox="1"/>
          <p:nvPr/>
        </p:nvSpPr>
        <p:spPr>
          <a:xfrm>
            <a:off x="381000" y="3217783"/>
            <a:ext cx="4800600" cy="707886"/>
          </a:xfrm>
          <a:prstGeom prst="rect">
            <a:avLst/>
          </a:prstGeom>
          <a:solidFill>
            <a:srgbClr val="FFFFFF">
              <a:alpha val="93000"/>
            </a:srgbClr>
          </a:solidFill>
        </p:spPr>
        <p:style>
          <a:lnRef idx="2">
            <a:schemeClr val="accent1"/>
          </a:lnRef>
          <a:fillRef idx="1">
            <a:schemeClr val="lt1"/>
          </a:fillRef>
          <a:effectRef idx="0">
            <a:schemeClr val="accent1"/>
          </a:effectRef>
          <a:fontRef idx="minor">
            <a:schemeClr val="dk1"/>
          </a:fontRef>
        </p:style>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rtl="1"/>
            <a:r>
              <a:rPr lang="he-IL" sz="4000" dirty="0"/>
              <a:t>ברי גיוס מתוך השנתון</a:t>
            </a:r>
          </a:p>
        </p:txBody>
      </p:sp>
      <p:sp>
        <p:nvSpPr>
          <p:cNvPr id="11" name="TextBox 8">
            <a:extLst>
              <a:ext uri="{FF2B5EF4-FFF2-40B4-BE49-F238E27FC236}">
                <a16:creationId xmlns="" xmlns:a16="http://schemas.microsoft.com/office/drawing/2014/main" id="{C1D29284-D47E-47B3-98A3-89F1D33ECA7D}"/>
              </a:ext>
            </a:extLst>
          </p:cNvPr>
          <p:cNvSpPr txBox="1"/>
          <p:nvPr/>
        </p:nvSpPr>
        <p:spPr>
          <a:xfrm>
            <a:off x="381000" y="4382869"/>
            <a:ext cx="4800600" cy="707886"/>
          </a:xfrm>
          <a:prstGeom prst="rect">
            <a:avLst/>
          </a:prstGeom>
          <a:solidFill>
            <a:srgbClr val="FFFFFF">
              <a:alpha val="93000"/>
            </a:srgbClr>
          </a:solidFill>
        </p:spPr>
        <p:style>
          <a:lnRef idx="2">
            <a:schemeClr val="accent1"/>
          </a:lnRef>
          <a:fillRef idx="1">
            <a:schemeClr val="lt1"/>
          </a:fillRef>
          <a:effectRef idx="0">
            <a:schemeClr val="accent1"/>
          </a:effectRef>
          <a:fontRef idx="minor">
            <a:schemeClr val="dk1"/>
          </a:fontRef>
        </p:style>
        <p:txBody>
          <a:bodyPr wrap="square" rtlCol="1">
            <a:spAutoFit/>
          </a:bodyPr>
          <a:lstStyle>
            <a:defPPr>
              <a:defRPr lang="en-US"/>
            </a:defPPr>
            <a:lvl1pPr algn="ctr" rtl="1">
              <a:defRPr sz="4000"/>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he-IL" dirty="0"/>
              <a:t>שיעור הגיוס- 66%</a:t>
            </a:r>
          </a:p>
        </p:txBody>
      </p:sp>
      <p:sp>
        <p:nvSpPr>
          <p:cNvPr id="12" name="TextBox 9">
            <a:extLst>
              <a:ext uri="{FF2B5EF4-FFF2-40B4-BE49-F238E27FC236}">
                <a16:creationId xmlns="" xmlns:a16="http://schemas.microsoft.com/office/drawing/2014/main" id="{3695E2D3-BC42-4592-AF2B-5C79E1A8DE85}"/>
              </a:ext>
            </a:extLst>
          </p:cNvPr>
          <p:cNvSpPr txBox="1"/>
          <p:nvPr/>
        </p:nvSpPr>
        <p:spPr>
          <a:xfrm>
            <a:off x="381000" y="5525869"/>
            <a:ext cx="4800600" cy="646331"/>
          </a:xfrm>
          <a:prstGeom prst="rect">
            <a:avLst/>
          </a:prstGeom>
          <a:solidFill>
            <a:srgbClr val="FFFFFF">
              <a:alpha val="93000"/>
            </a:srgbClr>
          </a:solidFill>
        </p:spPr>
        <p:style>
          <a:lnRef idx="2">
            <a:schemeClr val="accent1"/>
          </a:lnRef>
          <a:fillRef idx="1">
            <a:schemeClr val="lt1"/>
          </a:fillRef>
          <a:effectRef idx="0">
            <a:schemeClr val="accent1"/>
          </a:effectRef>
          <a:fontRef idx="minor">
            <a:schemeClr val="dk1"/>
          </a:fontRef>
        </p:style>
        <p:txBody>
          <a:bodyPr wrap="square" rtlCol="1">
            <a:spAutoFit/>
          </a:bodyPr>
          <a:lstStyle>
            <a:defPPr>
              <a:defRPr lang="en-US"/>
            </a:defPPr>
            <a:lvl1pPr algn="ctr" rtl="1">
              <a:defRPr sz="4000"/>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he-IL" dirty="0"/>
              <a:t>לאחר נשר של כ-17%</a:t>
            </a:r>
          </a:p>
        </p:txBody>
      </p:sp>
      <p:sp>
        <p:nvSpPr>
          <p:cNvPr id="14" name="TextBox 13">
            <a:extLst>
              <a:ext uri="{FF2B5EF4-FFF2-40B4-BE49-F238E27FC236}">
                <a16:creationId xmlns="" xmlns:a16="http://schemas.microsoft.com/office/drawing/2014/main" id="{C147BF10-B853-4A82-9C45-B6E085CF2675}"/>
              </a:ext>
            </a:extLst>
          </p:cNvPr>
          <p:cNvSpPr txBox="1"/>
          <p:nvPr/>
        </p:nvSpPr>
        <p:spPr>
          <a:xfrm>
            <a:off x="5257800" y="5648980"/>
            <a:ext cx="2895600" cy="523220"/>
          </a:xfrm>
          <a:prstGeom prst="flowChartPreparation">
            <a:avLst/>
          </a:prstGeom>
          <a:solidFill>
            <a:schemeClr val="accent1">
              <a:alpha val="78039"/>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rtl="1"/>
            <a:r>
              <a:rPr lang="he-IL" sz="2800" b="1" dirty="0">
                <a:solidFill>
                  <a:srgbClr val="FF0000"/>
                </a:solidFill>
                <a:latin typeface="Arial" panose="020B0604020202020204" pitchFamily="34" charset="0"/>
                <a:cs typeface="Arial" panose="020B0604020202020204" pitchFamily="34" charset="0"/>
              </a:rPr>
              <a:t>53,956</a:t>
            </a:r>
          </a:p>
        </p:txBody>
      </p:sp>
    </p:spTree>
    <p:extLst>
      <p:ext uri="{BB962C8B-B14F-4D97-AF65-F5344CB8AC3E}">
        <p14:creationId xmlns:p14="http://schemas.microsoft.com/office/powerpoint/2010/main" val="41164607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http://www.ometz.org/Ometz/UploadFiles/pgallery/201732913461843.JPG"/>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PaintStrokes/>
                    </a14:imgEffect>
                    <a14:imgEffect>
                      <a14:saturation sat="33000"/>
                    </a14:imgEffect>
                  </a14:imgLayer>
                </a14:imgProps>
              </a:ext>
              <a:ext uri="{28A0092B-C50C-407E-A947-70E740481C1C}">
                <a14:useLocalDpi xmlns:a14="http://schemas.microsoft.com/office/drawing/2010/main" val="0"/>
              </a:ext>
            </a:extLst>
          </a:blip>
          <a:srcRect b="12576"/>
          <a:stretch/>
        </p:blipFill>
        <p:spPr bwMode="auto">
          <a:xfrm>
            <a:off x="-309413" y="1423457"/>
            <a:ext cx="9453413" cy="5509685"/>
          </a:xfrm>
          <a:prstGeom prst="rect">
            <a:avLst/>
          </a:prstGeom>
          <a:noFill/>
          <a:extLst>
            <a:ext uri="{909E8E84-426E-40DD-AFC4-6F175D3DCCD1}">
              <a14:hiddenFill xmlns:a14="http://schemas.microsoft.com/office/drawing/2010/main">
                <a:solidFill>
                  <a:srgbClr val="FFFFFF"/>
                </a:solidFill>
              </a14:hiddenFill>
            </a:ext>
          </a:extLst>
        </p:spPr>
      </p:pic>
      <p:sp>
        <p:nvSpPr>
          <p:cNvPr id="3" name="כותרת 2"/>
          <p:cNvSpPr>
            <a:spLocks noGrp="1"/>
          </p:cNvSpPr>
          <p:nvPr>
            <p:ph type="title"/>
          </p:nvPr>
        </p:nvSpPr>
        <p:spPr/>
        <p:txBody>
          <a:bodyPr/>
          <a:lstStyle/>
          <a:p>
            <a:r>
              <a:rPr lang="he-IL" dirty="0"/>
              <a:t>ראשית השירות הלאומי</a:t>
            </a:r>
            <a:endParaRPr lang="he-IL" sz="3600" dirty="0"/>
          </a:p>
        </p:txBody>
      </p:sp>
      <p:sp>
        <p:nvSpPr>
          <p:cNvPr id="6" name="TextBox 5"/>
          <p:cNvSpPr txBox="1"/>
          <p:nvPr/>
        </p:nvSpPr>
        <p:spPr>
          <a:xfrm>
            <a:off x="360979" y="2608640"/>
            <a:ext cx="8414331" cy="1569660"/>
          </a:xfrm>
          <a:prstGeom prst="rect">
            <a:avLst/>
          </a:prstGeom>
          <a:solidFill>
            <a:srgbClr val="0099CC">
              <a:alpha val="69804"/>
            </a:srgbClr>
          </a:solidFill>
        </p:spPr>
        <p:style>
          <a:lnRef idx="1">
            <a:schemeClr val="accent1"/>
          </a:lnRef>
          <a:fillRef idx="3">
            <a:schemeClr val="accent1"/>
          </a:fillRef>
          <a:effectRef idx="2">
            <a:schemeClr val="accent1"/>
          </a:effectRef>
          <a:fontRef idx="minor">
            <a:schemeClr val="lt1"/>
          </a:fontRef>
        </p:style>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200" b="0" i="0" u="none" strike="noStrike" kern="1200" cap="none" spc="0" normalizeH="0" baseline="0" noProof="0" dirty="0">
                <a:ln>
                  <a:noFill/>
                </a:ln>
                <a:solidFill>
                  <a:prstClr val="white"/>
                </a:solidFill>
                <a:effectLst/>
                <a:uLnTx/>
                <a:uFillTx/>
                <a:latin typeface="Gisha" panose="020B0502040204020203" pitchFamily="34" charset="-79"/>
                <a:ea typeface="+mn-ea"/>
                <a:cs typeface="Gisha" panose="020B0502040204020203" pitchFamily="34" charset="-79"/>
              </a:rPr>
              <a:t>בעקבות מלחמת ששת הימים, נוצר </a:t>
            </a:r>
            <a:r>
              <a:rPr kumimoji="0" lang="he-IL" sz="3200" b="1" i="0" u="none" strike="noStrike" kern="1200" cap="none" spc="0" normalizeH="0" baseline="0" noProof="0" dirty="0">
                <a:ln>
                  <a:noFill/>
                </a:ln>
                <a:solidFill>
                  <a:prstClr val="white"/>
                </a:solidFill>
                <a:effectLst/>
                <a:uLnTx/>
                <a:uFillTx/>
                <a:latin typeface="Gisha" panose="020B0502040204020203" pitchFamily="34" charset="-79"/>
                <a:ea typeface="+mn-ea"/>
                <a:cs typeface="Gisha" panose="020B0502040204020203" pitchFamily="34" charset="-79"/>
              </a:rPr>
              <a:t>רצון עז בקרב בנות דתיות לשרת את החברה </a:t>
            </a:r>
            <a:r>
              <a:rPr kumimoji="0" lang="he-IL" sz="3200" b="0" i="0" u="none" strike="noStrike" kern="1200" cap="none" spc="0" normalizeH="0" baseline="0" noProof="0" dirty="0">
                <a:ln>
                  <a:noFill/>
                </a:ln>
                <a:solidFill>
                  <a:prstClr val="white"/>
                </a:solidFill>
                <a:effectLst/>
                <a:uLnTx/>
                <a:uFillTx/>
                <a:latin typeface="Gisha" panose="020B0502040204020203" pitchFamily="34" charset="-79"/>
                <a:ea typeface="+mn-ea"/>
                <a:cs typeface="Gisha" panose="020B0502040204020203" pitchFamily="34" charset="-79"/>
              </a:rPr>
              <a:t>כמקבילותיהן בציבור החילוני</a:t>
            </a:r>
          </a:p>
        </p:txBody>
      </p:sp>
      <p:sp>
        <p:nvSpPr>
          <p:cNvPr id="2" name="AutoShape 4" descr="תוצאת תמונה עבור ‪growing‬‏"/>
          <p:cNvSpPr>
            <a:spLocks noChangeAspect="1" noChangeArrowheads="1"/>
          </p:cNvSpPr>
          <p:nvPr/>
        </p:nvSpPr>
        <p:spPr bwMode="auto">
          <a:xfrm>
            <a:off x="-61913" y="-136525"/>
            <a:ext cx="304801"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Times New Roman"/>
              <a:ea typeface="+mn-ea"/>
              <a:cs typeface="Heebo"/>
            </a:endParaRPr>
          </a:p>
        </p:txBody>
      </p:sp>
    </p:spTree>
    <p:extLst>
      <p:ext uri="{BB962C8B-B14F-4D97-AF65-F5344CB8AC3E}">
        <p14:creationId xmlns:p14="http://schemas.microsoft.com/office/powerpoint/2010/main" val="1344481705"/>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http://www.ometz.org/Ometz/UploadFiles/pgallery/201732913461843.JPG"/>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PaintStrokes/>
                    </a14:imgEffect>
                    <a14:imgEffect>
                      <a14:saturation sat="33000"/>
                    </a14:imgEffect>
                  </a14:imgLayer>
                </a14:imgProps>
              </a:ext>
              <a:ext uri="{28A0092B-C50C-407E-A947-70E740481C1C}">
                <a14:useLocalDpi xmlns:a14="http://schemas.microsoft.com/office/drawing/2010/main" val="0"/>
              </a:ext>
            </a:extLst>
          </a:blip>
          <a:srcRect b="12576"/>
          <a:stretch/>
        </p:blipFill>
        <p:spPr bwMode="auto">
          <a:xfrm>
            <a:off x="13947" y="1524000"/>
            <a:ext cx="8977653" cy="5232400"/>
          </a:xfrm>
          <a:prstGeom prst="rect">
            <a:avLst/>
          </a:prstGeom>
          <a:noFill/>
          <a:extLst>
            <a:ext uri="{909E8E84-426E-40DD-AFC4-6F175D3DCCD1}">
              <a14:hiddenFill xmlns:a14="http://schemas.microsoft.com/office/drawing/2010/main">
                <a:solidFill>
                  <a:srgbClr val="FFFFFF"/>
                </a:solidFill>
              </a14:hiddenFill>
            </a:ext>
          </a:extLst>
        </p:spPr>
      </p:pic>
      <p:sp>
        <p:nvSpPr>
          <p:cNvPr id="3" name="כותרת 2"/>
          <p:cNvSpPr>
            <a:spLocks noGrp="1"/>
          </p:cNvSpPr>
          <p:nvPr>
            <p:ph type="title"/>
          </p:nvPr>
        </p:nvSpPr>
        <p:spPr/>
        <p:txBody>
          <a:bodyPr/>
          <a:lstStyle/>
          <a:p>
            <a:r>
              <a:rPr lang="he-IL" dirty="0"/>
              <a:t>ראשית השירות הלאומי</a:t>
            </a:r>
            <a:endParaRPr lang="he-IL" sz="3600" dirty="0"/>
          </a:p>
        </p:txBody>
      </p:sp>
      <p:sp>
        <p:nvSpPr>
          <p:cNvPr id="7" name="TextBox 6"/>
          <p:cNvSpPr txBox="1"/>
          <p:nvPr/>
        </p:nvSpPr>
        <p:spPr>
          <a:xfrm>
            <a:off x="314035" y="2166491"/>
            <a:ext cx="8414331" cy="1077218"/>
          </a:xfrm>
          <a:prstGeom prst="rect">
            <a:avLst/>
          </a:prstGeom>
          <a:solidFill>
            <a:srgbClr val="0099CC">
              <a:alpha val="69804"/>
            </a:srgbClr>
          </a:solidFill>
        </p:spPr>
        <p:style>
          <a:lnRef idx="1">
            <a:schemeClr val="accent1"/>
          </a:lnRef>
          <a:fillRef idx="3">
            <a:schemeClr val="accent1"/>
          </a:fillRef>
          <a:effectRef idx="2">
            <a:schemeClr val="accent1"/>
          </a:effectRef>
          <a:fontRef idx="minor">
            <a:schemeClr val="lt1"/>
          </a:fontRef>
        </p:style>
        <p:txBody>
          <a:bodyPr wrap="square" rtlCol="1" anchor="ctr">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200" b="0" i="0" u="none" strike="noStrike" kern="1200" cap="none" spc="0" normalizeH="0" baseline="0" noProof="0" dirty="0">
                <a:ln>
                  <a:noFill/>
                </a:ln>
                <a:solidFill>
                  <a:prstClr val="white"/>
                </a:solidFill>
                <a:effectLst/>
                <a:uLnTx/>
                <a:uFillTx/>
                <a:latin typeface="Gisha" panose="020B0502040204020203" pitchFamily="34" charset="-79"/>
                <a:ea typeface="+mn-ea"/>
                <a:cs typeface="Gisha" panose="020B0502040204020203" pitchFamily="34" charset="-79"/>
              </a:rPr>
              <a:t>מספר בנות החלו להתנדב</a:t>
            </a:r>
            <a:r>
              <a:rPr kumimoji="0" lang="he-IL" sz="3200" b="1" i="0" u="none" strike="noStrike" kern="1200" cap="none" spc="0" normalizeH="0" baseline="0" noProof="0" dirty="0">
                <a:ln>
                  <a:noFill/>
                </a:ln>
                <a:solidFill>
                  <a:prstClr val="white"/>
                </a:solidFill>
                <a:effectLst/>
                <a:uLnTx/>
                <a:uFillTx/>
                <a:latin typeface="Gisha" panose="020B0502040204020203" pitchFamily="34" charset="-79"/>
                <a:ea typeface="+mn-ea"/>
                <a:cs typeface="Gisha" panose="020B0502040204020203" pitchFamily="34" charset="-79"/>
              </a:rPr>
              <a:t> ללא מסגרת מסודרת </a:t>
            </a:r>
            <a:r>
              <a:rPr kumimoji="0" lang="he-IL" sz="3200" b="0" i="0" u="none" strike="noStrike" kern="1200" cap="none" spc="0" normalizeH="0" baseline="0" noProof="0" dirty="0">
                <a:ln>
                  <a:noFill/>
                </a:ln>
                <a:solidFill>
                  <a:prstClr val="white"/>
                </a:solidFill>
                <a:effectLst/>
                <a:uLnTx/>
                <a:uFillTx/>
                <a:latin typeface="Gisha" panose="020B0502040204020203" pitchFamily="34" charset="-79"/>
                <a:ea typeface="+mn-ea"/>
                <a:cs typeface="Gisha" panose="020B0502040204020203" pitchFamily="34" charset="-79"/>
              </a:rPr>
              <a:t>בתום התיכון</a:t>
            </a:r>
          </a:p>
        </p:txBody>
      </p:sp>
      <p:sp>
        <p:nvSpPr>
          <p:cNvPr id="8" name="TextBox 7"/>
          <p:cNvSpPr txBox="1"/>
          <p:nvPr/>
        </p:nvSpPr>
        <p:spPr>
          <a:xfrm>
            <a:off x="314034" y="4170740"/>
            <a:ext cx="8414331" cy="1077218"/>
          </a:xfrm>
          <a:prstGeom prst="rect">
            <a:avLst/>
          </a:prstGeom>
          <a:solidFill>
            <a:srgbClr val="0099CC">
              <a:alpha val="69804"/>
            </a:srgbClr>
          </a:solidFill>
        </p:spPr>
        <p:style>
          <a:lnRef idx="1">
            <a:schemeClr val="accent1"/>
          </a:lnRef>
          <a:fillRef idx="3">
            <a:schemeClr val="accent1"/>
          </a:fillRef>
          <a:effectRef idx="2">
            <a:schemeClr val="accent1"/>
          </a:effectRef>
          <a:fontRef idx="minor">
            <a:schemeClr val="lt1"/>
          </a:fontRef>
        </p:style>
        <p:txBody>
          <a:bodyPr wrap="square" rtlCol="1" anchor="ctr">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200" b="0" i="0" u="none" strike="noStrike" kern="1200" cap="none" spc="0" normalizeH="0" baseline="0" noProof="0" dirty="0">
                <a:ln>
                  <a:noFill/>
                </a:ln>
                <a:solidFill>
                  <a:prstClr val="white"/>
                </a:solidFill>
                <a:effectLst/>
                <a:uLnTx/>
                <a:uFillTx/>
                <a:latin typeface="Gisha" panose="020B0502040204020203" pitchFamily="34" charset="-79"/>
                <a:ea typeface="+mn-ea"/>
                <a:cs typeface="Gisha" panose="020B0502040204020203" pitchFamily="34" charset="-79"/>
              </a:rPr>
              <a:t>בעקבות כך הוקמה בשנת 1971 </a:t>
            </a:r>
            <a:r>
              <a:rPr kumimoji="0" lang="he-IL" sz="3200" b="1" i="0" u="none" strike="noStrike" kern="1200" cap="none" spc="0" normalizeH="0" baseline="0" noProof="0" dirty="0">
                <a:ln>
                  <a:noFill/>
                </a:ln>
                <a:solidFill>
                  <a:prstClr val="white"/>
                </a:solidFill>
                <a:effectLst/>
                <a:uLnTx/>
                <a:uFillTx/>
                <a:latin typeface="Gisha" panose="020B0502040204020203" pitchFamily="34" charset="-79"/>
                <a:ea typeface="+mn-ea"/>
                <a:cs typeface="Gisha" panose="020B0502040204020203" pitchFamily="34" charset="-79"/>
              </a:rPr>
              <a:t>האגודה להתנדבות</a:t>
            </a:r>
            <a:endParaRPr kumimoji="0" lang="en-US" sz="3200" b="0" i="0" u="none" strike="noStrike" kern="1200" cap="none" spc="0" normalizeH="0" baseline="0" noProof="0" dirty="0">
              <a:ln>
                <a:noFill/>
              </a:ln>
              <a:solidFill>
                <a:prstClr val="white"/>
              </a:solidFill>
              <a:effectLst/>
              <a:uLnTx/>
              <a:uFillTx/>
              <a:latin typeface="Gisha" panose="020B0502040204020203" pitchFamily="34" charset="-79"/>
              <a:ea typeface="+mn-ea"/>
              <a:cs typeface="Gisha" panose="020B0502040204020203" pitchFamily="34" charset="-79"/>
            </a:endParaRPr>
          </a:p>
        </p:txBody>
      </p:sp>
      <p:sp>
        <p:nvSpPr>
          <p:cNvPr id="2" name="AutoShape 4" descr="תוצאת תמונה עבור ‪growing‬‏"/>
          <p:cNvSpPr>
            <a:spLocks noChangeAspect="1" noChangeArrowheads="1"/>
          </p:cNvSpPr>
          <p:nvPr/>
        </p:nvSpPr>
        <p:spPr bwMode="auto">
          <a:xfrm>
            <a:off x="-61913" y="-136525"/>
            <a:ext cx="304801"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Times New Roman"/>
              <a:ea typeface="+mn-ea"/>
              <a:cs typeface="Heebo"/>
            </a:endParaRPr>
          </a:p>
        </p:txBody>
      </p:sp>
    </p:spTree>
    <p:extLst>
      <p:ext uri="{BB962C8B-B14F-4D97-AF65-F5344CB8AC3E}">
        <p14:creationId xmlns:p14="http://schemas.microsoft.com/office/powerpoint/2010/main" val="1423136929"/>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 xmlns:a16="http://schemas.microsoft.com/office/drawing/2014/main" id="{061D4EC9-8D3C-49AE-B115-14B46F1529F2}"/>
              </a:ext>
            </a:extLst>
          </p:cNvPr>
          <p:cNvSpPr>
            <a:spLocks noGrp="1"/>
          </p:cNvSpPr>
          <p:nvPr>
            <p:ph idx="1"/>
          </p:nvPr>
        </p:nvSpPr>
        <p:spPr>
          <a:xfrm>
            <a:off x="228600" y="1795781"/>
            <a:ext cx="8407893" cy="4526279"/>
          </a:xfrm>
        </p:spPr>
        <p:txBody>
          <a:bodyPr>
            <a:normAutofit fontScale="92500" lnSpcReduction="20000"/>
          </a:bodyPr>
          <a:lstStyle/>
          <a:p>
            <a:pPr marL="45720" indent="0">
              <a:buNone/>
            </a:pPr>
            <a:r>
              <a:rPr lang="he-IL" b="1" dirty="0"/>
              <a:t>ה"אגודה להתנדבות" היא גוף נותן שירות הפועל לטובת הציבור, הקהילה והחברה בישראל. הוקמה בשנות ה-70 וייסדה את מפעל השירות הלאומי בישראל. כיום מהווה האגודה את העמותה הוותיקה והגדולה ביותר בתחום בישראל. האגודה להתנדבות מפעילה מתנדבים בגילאי 17–23 מכל גוני הקשת החברתית הישראלית, מתוך </a:t>
            </a:r>
            <a:r>
              <a:rPr lang="he-IL" b="1" dirty="0" err="1"/>
              <a:t>חזון</a:t>
            </a:r>
            <a:r>
              <a:rPr lang="he-IL" b="1" dirty="0"/>
              <a:t> חברתי ערכי. מתנדבים אלה לוקחים חלק פעיל בחיזוק היישובים ומוסדות החינוך בערים, בעיירות הפיתוח, ביישובים, מושבים וקיבוצים בגולן וביו"ש, מקרית שמונה ועד אילת. פעילות התנדבותית זו מחזקת את תחושת השייכות לחברה ומסייעת בצמצום הפערים החברתיים.</a:t>
            </a:r>
          </a:p>
          <a:p>
            <a:pPr marL="45720" indent="0">
              <a:buNone/>
            </a:pPr>
            <a:endParaRPr lang="he-IL" b="1" dirty="0"/>
          </a:p>
          <a:p>
            <a:pPr marL="45720" indent="0">
              <a:buNone/>
            </a:pPr>
            <a:r>
              <a:rPr lang="he-IL" b="1" dirty="0"/>
              <a:t>את המתנדבים מלווה צוות רכזים ורכזות אשר אחראיים על כל קבוצת מתנדבים באזור מסוים. כמו כן קיים מערך עובדים סוציאליים ובעלי מקצוע שונים אשר אמונים על שלומם ובריאותם של מתנדבי השירות הלאומי.</a:t>
            </a:r>
          </a:p>
        </p:txBody>
      </p:sp>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62</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71372"/>
            <a:ext cx="6283325" cy="1054100"/>
          </a:xfrm>
        </p:spPr>
        <p:txBody>
          <a:bodyPr/>
          <a:lstStyle/>
          <a:p>
            <a:pPr>
              <a:defRPr/>
            </a:pPr>
            <a:r>
              <a:rPr lang="he-IL" dirty="0"/>
              <a:t>האגודה להתנדבות</a:t>
            </a:r>
            <a:br>
              <a:rPr lang="he-IL" dirty="0"/>
            </a:br>
            <a:r>
              <a:rPr lang="he-IL" dirty="0">
                <a:solidFill>
                  <a:srgbClr val="FF0000"/>
                </a:solidFill>
              </a:rPr>
              <a:t>מוסתר</a:t>
            </a:r>
          </a:p>
        </p:txBody>
      </p:sp>
    </p:spTree>
    <p:extLst>
      <p:ext uri="{BB962C8B-B14F-4D97-AF65-F5344CB8AC3E}">
        <p14:creationId xmlns:p14="http://schemas.microsoft.com/office/powerpoint/2010/main" val="3124056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entsu Aegis Reports 1.5% Revenue Decline After Australian Slump - B&amp;T">
            <a:extLst>
              <a:ext uri="{FF2B5EF4-FFF2-40B4-BE49-F238E27FC236}">
                <a16:creationId xmlns="" xmlns:a16="http://schemas.microsoft.com/office/drawing/2014/main" id="{CBCBDC4A-2CF9-495E-BCB3-7BBAF1192C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 y="1447800"/>
            <a:ext cx="9155112" cy="5410200"/>
          </a:xfrm>
          <a:prstGeom prst="rect">
            <a:avLst/>
          </a:prstGeom>
          <a:noFill/>
          <a:extLst>
            <a:ext uri="{909E8E84-426E-40DD-AFC4-6F175D3DCCD1}">
              <a14:hiddenFill xmlns:a14="http://schemas.microsoft.com/office/drawing/2010/main">
                <a:solidFill>
                  <a:srgbClr val="FFFFFF"/>
                </a:solidFill>
              </a14:hiddenFill>
            </a:ext>
          </a:extLst>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3DA7F0E-0882-47D8-BF07-92D234CC3973}" type="slidenum">
              <a:rPr kumimoji="0" lang="en-US" altLang="he-IL" sz="1100" b="0" i="0" u="none" strike="noStrike" kern="1200" cap="none" spc="0" normalizeH="0" baseline="0" noProof="0" smtClean="0">
                <a:ln>
                  <a:noFill/>
                </a:ln>
                <a:solidFill>
                  <a:prstClr val="white"/>
                </a:solidFill>
                <a:effectLst/>
                <a:uLnTx/>
                <a:uFillTx/>
                <a:latin typeface="Gisha" panose="020B0502040204020203" pitchFamily="34" charset="-79"/>
                <a:ea typeface="+mn-ea"/>
                <a:cs typeface="GISHA" panose="020B0502040204020203" pitchFamily="34" charset="-79"/>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altLang="he-IL" sz="1100" b="0" i="0" u="none" strike="noStrike" kern="1200" cap="none" spc="0" normalizeH="0" baseline="0" noProof="0" dirty="0">
              <a:ln>
                <a:noFill/>
              </a:ln>
              <a:solidFill>
                <a:prstClr val="white"/>
              </a:solidFill>
              <a:effectLst/>
              <a:uLnTx/>
              <a:uFillTx/>
              <a:latin typeface="Gisha" panose="020B0502040204020203" pitchFamily="34" charset="-79"/>
              <a:ea typeface="+mn-ea"/>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שירות לאומי-אזרחי</a:t>
            </a:r>
          </a:p>
        </p:txBody>
      </p:sp>
      <p:sp>
        <p:nvSpPr>
          <p:cNvPr id="15" name="מציין מיקום תוכן 1">
            <a:extLst>
              <a:ext uri="{FF2B5EF4-FFF2-40B4-BE49-F238E27FC236}">
                <a16:creationId xmlns="" xmlns:a16="http://schemas.microsoft.com/office/drawing/2014/main" id="{ACBC9BE3-570E-4940-88A9-B356AA177716}"/>
              </a:ext>
            </a:extLst>
          </p:cNvPr>
          <p:cNvSpPr>
            <a:spLocks noGrp="1"/>
          </p:cNvSpPr>
          <p:nvPr>
            <p:ph idx="1"/>
          </p:nvPr>
        </p:nvSpPr>
        <p:spPr>
          <a:xfrm>
            <a:off x="146844" y="3886200"/>
            <a:ext cx="8839200" cy="1524000"/>
          </a:xfrm>
          <a:prstGeom prst="rect">
            <a:avLst/>
          </a:prstGeom>
          <a:solidFill>
            <a:srgbClr val="0099CC">
              <a:alpha val="80000"/>
            </a:srgbClr>
          </a:solidFill>
        </p:spPr>
        <p:txBody>
          <a:bodyPr>
            <a:noAutofit/>
          </a:bodyPr>
          <a:lstStyle/>
          <a:p>
            <a:pPr marL="45720" indent="0" algn="ctr">
              <a:buNone/>
            </a:pPr>
            <a:r>
              <a:rPr lang="he-IL" sz="3200" b="1" dirty="0">
                <a:solidFill>
                  <a:schemeClr val="bg1"/>
                </a:solidFill>
                <a:latin typeface="Gisha" panose="020B0502040204020203" pitchFamily="34" charset="-79"/>
                <a:cs typeface="Gisha" panose="020B0502040204020203" pitchFamily="34" charset="-79"/>
              </a:rPr>
              <a:t>ירידה באחוזי הגיוס לצה"ל </a:t>
            </a:r>
            <a:r>
              <a:rPr lang="he-IL" sz="3200" dirty="0">
                <a:solidFill>
                  <a:schemeClr val="bg1"/>
                </a:solidFill>
                <a:latin typeface="Gisha" panose="020B0502040204020203" pitchFamily="34" charset="-79"/>
                <a:cs typeface="Gisha" panose="020B0502040204020203" pitchFamily="34" charset="-79"/>
              </a:rPr>
              <a:t>שהחלה בסוף שנות ה-90 הובילו לפתיחת שורות השירות הלאומי </a:t>
            </a:r>
            <a:r>
              <a:rPr lang="he-IL" sz="3200" b="1" dirty="0">
                <a:solidFill>
                  <a:schemeClr val="bg1"/>
                </a:solidFill>
                <a:latin typeface="Gisha" panose="020B0502040204020203" pitchFamily="34" charset="-79"/>
                <a:cs typeface="Gisha" panose="020B0502040204020203" pitchFamily="34" charset="-79"/>
              </a:rPr>
              <a:t>לכלל אזרחי המדינה</a:t>
            </a:r>
            <a:endParaRPr lang="en-US" sz="3200" b="1" dirty="0">
              <a:solidFill>
                <a:schemeClr val="bg1"/>
              </a:solidFill>
              <a:latin typeface="Gisha" panose="020B0502040204020203" pitchFamily="34" charset="-79"/>
              <a:cs typeface="Gisha" panose="020B0502040204020203" pitchFamily="34" charset="-79"/>
            </a:endParaRPr>
          </a:p>
          <a:p>
            <a:pPr algn="ctr"/>
            <a:endParaRPr lang="en-US" sz="4000" dirty="0">
              <a:solidFill>
                <a:schemeClr val="bg1"/>
              </a:solidFill>
              <a:latin typeface="Gisha" panose="020B0502040204020203" pitchFamily="34" charset="-79"/>
              <a:cs typeface="Gisha" panose="020B0502040204020203" pitchFamily="34" charset="-79"/>
            </a:endParaRPr>
          </a:p>
        </p:txBody>
      </p:sp>
      <p:sp>
        <p:nvSpPr>
          <p:cNvPr id="16" name="מציין מיקום תוכן 1">
            <a:extLst>
              <a:ext uri="{FF2B5EF4-FFF2-40B4-BE49-F238E27FC236}">
                <a16:creationId xmlns="" xmlns:a16="http://schemas.microsoft.com/office/drawing/2014/main" id="{B6AF6A8C-3566-40D8-9775-E485AC8B547E}"/>
              </a:ext>
            </a:extLst>
          </p:cNvPr>
          <p:cNvSpPr txBox="1">
            <a:spLocks/>
          </p:cNvSpPr>
          <p:nvPr/>
        </p:nvSpPr>
        <p:spPr>
          <a:xfrm>
            <a:off x="146844" y="1644650"/>
            <a:ext cx="8839200" cy="1215189"/>
          </a:xfrm>
          <a:prstGeom prst="rect">
            <a:avLst/>
          </a:prstGeom>
          <a:solidFill>
            <a:srgbClr val="0099CC">
              <a:alpha val="80000"/>
            </a:srgbClr>
          </a:solidFill>
        </p:spPr>
        <p:txBody>
          <a:bodyPr vert="horz" lIns="91440" tIns="45720" rIns="91440" bIns="45720" rtlCol="0">
            <a:noAutofit/>
          </a:bodyPr>
          <a:lstStyle>
            <a:lvl1pPr marL="274320" indent="-228600" algn="r" defTabSz="914400" rtl="1" eaLnBrk="1" latinLnBrk="0" hangingPunct="1">
              <a:spcBef>
                <a:spcPct val="20000"/>
              </a:spcBef>
              <a:buClr>
                <a:schemeClr val="accent1"/>
              </a:buClr>
              <a:buFont typeface="Wingdings 2" pitchFamily="18" charset="2"/>
              <a:buChar char=""/>
              <a:defRPr sz="2400" kern="1200" spc="150" baseline="0">
                <a:solidFill>
                  <a:schemeClr val="tx2"/>
                </a:solidFill>
                <a:latin typeface="Gisha" panose="020B0502040204020203" pitchFamily="34" charset="-79"/>
                <a:ea typeface="+mn-ea"/>
                <a:cs typeface="Gisha" panose="020B0502040204020203" pitchFamily="34" charset="-79"/>
              </a:defRPr>
            </a:lvl1pPr>
            <a:lvl2pPr marL="548640" indent="-182880" algn="r" defTabSz="914400" rtl="1" eaLnBrk="1" latinLnBrk="0" hangingPunct="1">
              <a:spcBef>
                <a:spcPct val="20000"/>
              </a:spcBef>
              <a:buClr>
                <a:schemeClr val="accent2"/>
              </a:buClr>
              <a:buFont typeface="Wingdings" pitchFamily="2" charset="2"/>
              <a:buChar char="§"/>
              <a:defRPr sz="2000" kern="1200" spc="100" baseline="0">
                <a:solidFill>
                  <a:schemeClr val="tx2"/>
                </a:solidFill>
                <a:latin typeface="Gisha" panose="020B0502040204020203" pitchFamily="34" charset="-79"/>
                <a:ea typeface="+mn-ea"/>
                <a:cs typeface="Gisha" panose="020B0502040204020203" pitchFamily="34" charset="-79"/>
              </a:defRPr>
            </a:lvl2pPr>
            <a:lvl3pPr marL="822960" indent="-182880" algn="r" defTabSz="914400" rtl="1" eaLnBrk="1" latinLnBrk="0" hangingPunct="1">
              <a:spcBef>
                <a:spcPct val="20000"/>
              </a:spcBef>
              <a:buClr>
                <a:schemeClr val="accent3"/>
              </a:buClr>
              <a:buFont typeface="Wingdings" pitchFamily="2" charset="2"/>
              <a:buChar char="§"/>
              <a:defRPr sz="1800" kern="1200" spc="100" baseline="0">
                <a:solidFill>
                  <a:schemeClr val="tx2"/>
                </a:solidFill>
                <a:latin typeface="Gisha" panose="020B0502040204020203" pitchFamily="34" charset="-79"/>
                <a:ea typeface="+mn-ea"/>
                <a:cs typeface="Gisha" panose="020B0502040204020203" pitchFamily="34" charset="-79"/>
              </a:defRPr>
            </a:lvl3pPr>
            <a:lvl4pPr marL="1097280" indent="-182880" algn="r" defTabSz="914400" rtl="1" eaLnBrk="1" latinLnBrk="0" hangingPunct="1">
              <a:spcBef>
                <a:spcPct val="20000"/>
              </a:spcBef>
              <a:buClr>
                <a:schemeClr val="accent4"/>
              </a:buClr>
              <a:buFont typeface="Wingdings" pitchFamily="2" charset="2"/>
              <a:buChar char="§"/>
              <a:defRPr sz="1600" kern="1200">
                <a:solidFill>
                  <a:schemeClr val="tx2"/>
                </a:solidFill>
                <a:latin typeface="Gisha" panose="020B0502040204020203" pitchFamily="34" charset="-79"/>
                <a:ea typeface="+mn-ea"/>
                <a:cs typeface="Gisha" panose="020B0502040204020203" pitchFamily="34" charset="-79"/>
              </a:defRPr>
            </a:lvl4pPr>
            <a:lvl5pPr marL="1280160" indent="-182880" algn="r" defTabSz="914400" rtl="1" eaLnBrk="1" latinLnBrk="0" hangingPunct="1">
              <a:spcBef>
                <a:spcPct val="20000"/>
              </a:spcBef>
              <a:buClr>
                <a:schemeClr val="accent6"/>
              </a:buClr>
              <a:buFont typeface="Wingdings" pitchFamily="2" charset="2"/>
              <a:buChar char="§"/>
              <a:defRPr sz="1400" kern="1200" spc="100" baseline="0">
                <a:solidFill>
                  <a:schemeClr val="tx2"/>
                </a:solidFill>
                <a:latin typeface="Gisha" panose="020B0502040204020203" pitchFamily="34" charset="-79"/>
                <a:ea typeface="+mn-ea"/>
                <a:cs typeface="Gisha" panose="020B0502040204020203" pitchFamily="34" charset="-79"/>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Font typeface="Wingdings 2" pitchFamily="18" charset="2"/>
              <a:buNone/>
            </a:pPr>
            <a:r>
              <a:rPr lang="he-IL" sz="3200" b="1" dirty="0">
                <a:solidFill>
                  <a:schemeClr val="bg1"/>
                </a:solidFill>
              </a:rPr>
              <a:t>ועדת עברי – 2006</a:t>
            </a:r>
          </a:p>
          <a:p>
            <a:pPr marL="45720" indent="0" algn="ctr">
              <a:buFont typeface="Wingdings 2" pitchFamily="18" charset="2"/>
              <a:buNone/>
            </a:pPr>
            <a:r>
              <a:rPr lang="he-IL" sz="3200" dirty="0">
                <a:solidFill>
                  <a:schemeClr val="bg1"/>
                </a:solidFill>
              </a:rPr>
              <a:t>נקודת מפנה "משירות לאומי לשירות אזרחי"</a:t>
            </a:r>
            <a:endParaRPr lang="en-US" sz="3200" dirty="0">
              <a:solidFill>
                <a:schemeClr val="bg1"/>
              </a:solidFill>
            </a:endParaRPr>
          </a:p>
          <a:p>
            <a:pPr algn="ctr"/>
            <a:endParaRPr lang="en-US" sz="4400" dirty="0">
              <a:solidFill>
                <a:schemeClr val="bg1"/>
              </a:solidFill>
            </a:endParaRPr>
          </a:p>
        </p:txBody>
      </p:sp>
    </p:spTree>
    <p:extLst>
      <p:ext uri="{BB962C8B-B14F-4D97-AF65-F5344CB8AC3E}">
        <p14:creationId xmlns:p14="http://schemas.microsoft.com/office/powerpoint/2010/main" val="5198504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 xmlns:a16="http://schemas.microsoft.com/office/drawing/2014/main" id="{061D4EC9-8D3C-49AE-B115-14B46F1529F2}"/>
              </a:ext>
            </a:extLst>
          </p:cNvPr>
          <p:cNvSpPr>
            <a:spLocks noGrp="1"/>
          </p:cNvSpPr>
          <p:nvPr>
            <p:ph idx="1"/>
          </p:nvPr>
        </p:nvSpPr>
        <p:spPr>
          <a:xfrm>
            <a:off x="228600" y="1795781"/>
            <a:ext cx="8407893" cy="4526279"/>
          </a:xfrm>
        </p:spPr>
        <p:txBody>
          <a:bodyPr>
            <a:normAutofit lnSpcReduction="10000"/>
          </a:bodyPr>
          <a:lstStyle/>
          <a:p>
            <a:pPr marL="45720" indent="0">
              <a:buNone/>
            </a:pPr>
            <a:r>
              <a:rPr lang="he-IL" b="1" dirty="0">
                <a:solidFill>
                  <a:schemeClr val="tx1"/>
                </a:solidFill>
              </a:rPr>
              <a:t>"השירות האזרחי" בישראל נולד על רקע שני קונפליקטים הקיימים בישראל מיום הקמתה. הראשון הוא המתח שנידון במודל "צבא העם", שבין תפקידיו הביטחוניים והאזרחיים של צהל כפי שהוגדרו בחוק שירות הביטחון 1949, והשני הוא המתח המובנה בין היותה של ישראל מדינה יהודית לבין היותה דמוקרטית. כבר מימיה הראשונים של המדינה היה ברור כי אין כל כוונה לשתף את אזרחי ישראל הערבים בשירות בצה"ל, וכי האוכלוסייה החרדית לא תהיה מעוניינת בשירות הצבאי. בעוד שאי גיוס החברה הערבית נתפש בקרב המשרתים "הנושאים בנטל" כדבר מובן מאליו ובמידה רבה אף רצוי, אי שירותם של החרדים נתפש בקרב רוב הנושאים בנטל כפרזיטיות</a:t>
            </a:r>
            <a:endParaRPr lang="x-none" b="1" dirty="0"/>
          </a:p>
        </p:txBody>
      </p:sp>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64</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שירות לאומי-אזרחי</a:t>
            </a:r>
            <a:br>
              <a:rPr lang="he-IL" dirty="0"/>
            </a:br>
            <a:r>
              <a:rPr lang="he-IL" dirty="0">
                <a:solidFill>
                  <a:srgbClr val="FF0000"/>
                </a:solidFill>
              </a:rPr>
              <a:t>מוסתר</a:t>
            </a:r>
          </a:p>
        </p:txBody>
      </p:sp>
    </p:spTree>
    <p:extLst>
      <p:ext uri="{BB962C8B-B14F-4D97-AF65-F5344CB8AC3E}">
        <p14:creationId xmlns:p14="http://schemas.microsoft.com/office/powerpoint/2010/main" val="3477756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68B1EB3-87F5-46B9-8890-B078562A7252}"/>
              </a:ext>
            </a:extLst>
          </p:cNvPr>
          <p:cNvPicPr>
            <a:picLocks noChangeAspect="1"/>
          </p:cNvPicPr>
          <p:nvPr/>
        </p:nvPicPr>
        <p:blipFill>
          <a:blip r:embed="rId3"/>
          <a:stretch>
            <a:fillRect/>
          </a:stretch>
        </p:blipFill>
        <p:spPr>
          <a:xfrm>
            <a:off x="0" y="1524000"/>
            <a:ext cx="9190956" cy="5410200"/>
          </a:xfrm>
          <a:prstGeom prst="rect">
            <a:avLst/>
          </a:prstGeom>
        </p:spPr>
      </p:pic>
      <p:sp>
        <p:nvSpPr>
          <p:cNvPr id="3" name="כותרת 2"/>
          <p:cNvSpPr>
            <a:spLocks noGrp="1"/>
          </p:cNvSpPr>
          <p:nvPr>
            <p:ph type="title"/>
          </p:nvPr>
        </p:nvSpPr>
        <p:spPr>
          <a:xfrm>
            <a:off x="2608263" y="193675"/>
            <a:ext cx="6283325" cy="1054100"/>
          </a:xfrm>
        </p:spPr>
        <p:txBody>
          <a:bodyPr/>
          <a:lstStyle/>
          <a:p>
            <a:pPr>
              <a:defRPr/>
            </a:pPr>
            <a:r>
              <a:rPr lang="he-IL" dirty="0"/>
              <a:t>שירות לאומי-אזרחי</a:t>
            </a:r>
          </a:p>
        </p:txBody>
      </p:sp>
      <p:sp>
        <p:nvSpPr>
          <p:cNvPr id="49157" name="מציין מיקום של מספר שקופית 3"/>
          <p:cNvSpPr>
            <a:spLocks noGrp="1"/>
          </p:cNvSpPr>
          <p:nvPr>
            <p:ph type="sldNum" sz="quarter" idx="10"/>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65</a:t>
            </a:fld>
            <a:endParaRPr lang="en-US" altLang="he-IL" dirty="0">
              <a:solidFill>
                <a:schemeClr val="bg1"/>
              </a:solidFill>
              <a:latin typeface="Gisha" panose="020B0502040204020203" pitchFamily="34" charset="-79"/>
              <a:cs typeface="GISHA" panose="020B0502040204020203" pitchFamily="34" charset="-79"/>
            </a:endParaRPr>
          </a:p>
        </p:txBody>
      </p:sp>
      <p:sp>
        <p:nvSpPr>
          <p:cNvPr id="4" name="Rectangle: Rounded Corners 3">
            <a:extLst>
              <a:ext uri="{FF2B5EF4-FFF2-40B4-BE49-F238E27FC236}">
                <a16:creationId xmlns="" xmlns:a16="http://schemas.microsoft.com/office/drawing/2014/main" id="{DA7E6703-0FCD-47DA-A1C3-44DA53A76C2F}"/>
              </a:ext>
            </a:extLst>
          </p:cNvPr>
          <p:cNvSpPr/>
          <p:nvPr/>
        </p:nvSpPr>
        <p:spPr>
          <a:xfrm>
            <a:off x="1066800" y="2743200"/>
            <a:ext cx="7477712" cy="2035175"/>
          </a:xfrm>
          <a:prstGeom prst="roundRect">
            <a:avLst/>
          </a:prstGeom>
          <a:solidFill>
            <a:srgbClr val="00B0F0"/>
          </a:solidFill>
          <a:ln>
            <a:solidFill>
              <a:schemeClr val="accent1">
                <a:shade val="50000"/>
                <a:alpha val="50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 algn="ctr"/>
            <a:r>
              <a:rPr lang="he-IL" sz="2400" b="1" dirty="0">
                <a:latin typeface="Gisha" panose="020B0502040204020203" pitchFamily="34" charset="-79"/>
                <a:cs typeface="Gisha" panose="020B0502040204020203" pitchFamily="34" charset="-79"/>
              </a:rPr>
              <a:t>הצלחת התוכנית הובילה לבדיקת אפשרות להנהגת שירות לאומי אזרחי גם למגזרים שונים שאינם יכולים/מעוניינים לשרת בצבא, כגון ערביי ישראל הפטורים מגיוס, חרדים, אנשים בעלי פרופיל רפואי נמוך שהצבא לא גייס, ומתנגדי גיוס מטעמי מצפון</a:t>
            </a:r>
            <a:endParaRPr lang="x-none" sz="2400" b="1" dirty="0">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36245253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68B1EB3-87F5-46B9-8890-B078562A7252}"/>
              </a:ext>
            </a:extLst>
          </p:cNvPr>
          <p:cNvPicPr>
            <a:picLocks noChangeAspect="1"/>
          </p:cNvPicPr>
          <p:nvPr/>
        </p:nvPicPr>
        <p:blipFill>
          <a:blip r:embed="rId3"/>
          <a:stretch>
            <a:fillRect/>
          </a:stretch>
        </p:blipFill>
        <p:spPr>
          <a:xfrm>
            <a:off x="0" y="1524000"/>
            <a:ext cx="9190956" cy="5410200"/>
          </a:xfrm>
          <a:prstGeom prst="rect">
            <a:avLst/>
          </a:prstGeom>
        </p:spPr>
      </p:pic>
      <p:sp>
        <p:nvSpPr>
          <p:cNvPr id="3" name="כותרת 2"/>
          <p:cNvSpPr>
            <a:spLocks noGrp="1"/>
          </p:cNvSpPr>
          <p:nvPr>
            <p:ph type="title"/>
          </p:nvPr>
        </p:nvSpPr>
        <p:spPr>
          <a:xfrm>
            <a:off x="2608263" y="193675"/>
            <a:ext cx="6283325" cy="1054100"/>
          </a:xfrm>
        </p:spPr>
        <p:txBody>
          <a:bodyPr/>
          <a:lstStyle/>
          <a:p>
            <a:pPr>
              <a:defRPr/>
            </a:pPr>
            <a:r>
              <a:rPr lang="he-IL" dirty="0"/>
              <a:t>שירות לאומי-אזרחי</a:t>
            </a:r>
          </a:p>
        </p:txBody>
      </p:sp>
      <p:sp>
        <p:nvSpPr>
          <p:cNvPr id="49157" name="מציין מיקום של מספר שקופית 3"/>
          <p:cNvSpPr>
            <a:spLocks noGrp="1"/>
          </p:cNvSpPr>
          <p:nvPr>
            <p:ph type="sldNum" sz="quarter" idx="10"/>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66</a:t>
            </a:fld>
            <a:endParaRPr lang="en-US" altLang="he-IL" dirty="0">
              <a:solidFill>
                <a:schemeClr val="bg1"/>
              </a:solidFill>
              <a:latin typeface="Gisha" panose="020B0502040204020203" pitchFamily="34" charset="-79"/>
              <a:cs typeface="GISHA" panose="020B0502040204020203" pitchFamily="34" charset="-79"/>
            </a:endParaRPr>
          </a:p>
        </p:txBody>
      </p:sp>
      <p:sp>
        <p:nvSpPr>
          <p:cNvPr id="4" name="Rectangle: Rounded Corners 3">
            <a:extLst>
              <a:ext uri="{FF2B5EF4-FFF2-40B4-BE49-F238E27FC236}">
                <a16:creationId xmlns="" xmlns:a16="http://schemas.microsoft.com/office/drawing/2014/main" id="{DA7E6703-0FCD-47DA-A1C3-44DA53A76C2F}"/>
              </a:ext>
            </a:extLst>
          </p:cNvPr>
          <p:cNvSpPr/>
          <p:nvPr/>
        </p:nvSpPr>
        <p:spPr>
          <a:xfrm>
            <a:off x="533400" y="2743200"/>
            <a:ext cx="8011112" cy="2971800"/>
          </a:xfrm>
          <a:prstGeom prst="roundRect">
            <a:avLst/>
          </a:prstGeom>
          <a:solidFill>
            <a:srgbClr val="00B0F0"/>
          </a:solidFill>
          <a:ln>
            <a:solidFill>
              <a:schemeClr val="accent1">
                <a:shade val="50000"/>
                <a:alpha val="50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 indent="0" algn="r" rtl="1">
              <a:buNone/>
            </a:pPr>
            <a:r>
              <a:rPr lang="he-IL" sz="2400" dirty="0">
                <a:solidFill>
                  <a:schemeClr val="bg1"/>
                </a:solidFill>
                <a:latin typeface="Gisha" panose="020B0502040204020203" pitchFamily="34" charset="-79"/>
                <a:cs typeface="Gisha" panose="020B0502040204020203" pitchFamily="34" charset="-79"/>
              </a:rPr>
              <a:t>"השירות האזרחי, יהיה </a:t>
            </a:r>
            <a:r>
              <a:rPr lang="he-IL" sz="2400" b="1" dirty="0">
                <a:solidFill>
                  <a:schemeClr val="bg1"/>
                </a:solidFill>
                <a:latin typeface="Gisha" panose="020B0502040204020203" pitchFamily="34" charset="-79"/>
                <a:cs typeface="Gisha" panose="020B0502040204020203" pitchFamily="34" charset="-79"/>
              </a:rPr>
              <a:t>נכס למדינת ישראל</a:t>
            </a:r>
            <a:r>
              <a:rPr lang="he-IL" sz="2400" dirty="0">
                <a:solidFill>
                  <a:schemeClr val="bg1"/>
                </a:solidFill>
                <a:latin typeface="Gisha" panose="020B0502040204020203" pitchFamily="34" charset="-79"/>
                <a:cs typeface="Gisha" panose="020B0502040204020203" pitchFamily="34" charset="-79"/>
              </a:rPr>
              <a:t>... הוא מהווה פוטנציאל ל</a:t>
            </a:r>
            <a:r>
              <a:rPr lang="he-IL" sz="2400" b="1" dirty="0">
                <a:solidFill>
                  <a:schemeClr val="bg1"/>
                </a:solidFill>
                <a:latin typeface="Gisha" panose="020B0502040204020203" pitchFamily="34" charset="-79"/>
                <a:cs typeface="Gisha" panose="020B0502040204020203" pitchFamily="34" charset="-79"/>
              </a:rPr>
              <a:t>קירוב לבבות </a:t>
            </a:r>
            <a:r>
              <a:rPr lang="he-IL" sz="2400" dirty="0">
                <a:solidFill>
                  <a:schemeClr val="bg1"/>
                </a:solidFill>
                <a:latin typeface="Gisha" panose="020B0502040204020203" pitchFamily="34" charset="-79"/>
                <a:cs typeface="Gisha" panose="020B0502040204020203" pitchFamily="34" charset="-79"/>
              </a:rPr>
              <a:t>והבנה עדתית בין חלקיה השונים של החברה... הוא יביא </a:t>
            </a:r>
            <a:r>
              <a:rPr lang="he-IL" sz="2400" b="1" dirty="0">
                <a:solidFill>
                  <a:schemeClr val="bg1"/>
                </a:solidFill>
                <a:latin typeface="Gisha" panose="020B0502040204020203" pitchFamily="34" charset="-79"/>
                <a:cs typeface="Gisha" panose="020B0502040204020203" pitchFamily="34" charset="-79"/>
              </a:rPr>
              <a:t>לחלוקת נטל הוגנת יותר </a:t>
            </a:r>
            <a:r>
              <a:rPr lang="he-IL" sz="2400" dirty="0">
                <a:solidFill>
                  <a:schemeClr val="bg1"/>
                </a:solidFill>
                <a:latin typeface="Gisha" panose="020B0502040204020203" pitchFamily="34" charset="-79"/>
                <a:cs typeface="Gisha" panose="020B0502040204020203" pitchFamily="34" charset="-79"/>
              </a:rPr>
              <a:t>בין האוכלוסיות השונות ותהיה לו </a:t>
            </a:r>
            <a:r>
              <a:rPr lang="he-IL" sz="2400" b="1" dirty="0">
                <a:solidFill>
                  <a:schemeClr val="bg1"/>
                </a:solidFill>
                <a:latin typeface="Gisha" panose="020B0502040204020203" pitchFamily="34" charset="-79"/>
                <a:cs typeface="Gisha" panose="020B0502040204020203" pitchFamily="34" charset="-79"/>
              </a:rPr>
              <a:t>תרומה כלכלית </a:t>
            </a:r>
            <a:r>
              <a:rPr lang="he-IL" sz="2400" dirty="0">
                <a:solidFill>
                  <a:schemeClr val="bg1"/>
                </a:solidFill>
                <a:latin typeface="Gisha" panose="020B0502040204020203" pitchFamily="34" charset="-79"/>
                <a:cs typeface="Gisha" panose="020B0502040204020203" pitchFamily="34" charset="-79"/>
              </a:rPr>
              <a:t>לא מבוטלת"</a:t>
            </a:r>
            <a:endParaRPr lang="en-US" sz="1100" dirty="0">
              <a:solidFill>
                <a:schemeClr val="bg1"/>
              </a:solidFill>
              <a:latin typeface="Gisha" panose="020B0502040204020203" pitchFamily="34" charset="-79"/>
              <a:cs typeface="Gisha" panose="020B0502040204020203" pitchFamily="34" charset="-79"/>
            </a:endParaRPr>
          </a:p>
          <a:p>
            <a:pPr marL="45720" indent="0" algn="r" rtl="1">
              <a:buNone/>
            </a:pPr>
            <a:endParaRPr lang="en-US" sz="1100" dirty="0">
              <a:solidFill>
                <a:schemeClr val="bg1"/>
              </a:solidFill>
              <a:latin typeface="Gisha" panose="020B0502040204020203" pitchFamily="34" charset="-79"/>
              <a:cs typeface="Gisha" panose="020B0502040204020203" pitchFamily="34" charset="-79"/>
            </a:endParaRPr>
          </a:p>
          <a:p>
            <a:pPr marL="45720" indent="0" algn="r" rtl="1">
              <a:buNone/>
            </a:pPr>
            <a:endParaRPr lang="he-IL" sz="1100" dirty="0">
              <a:solidFill>
                <a:schemeClr val="bg1"/>
              </a:solidFill>
              <a:latin typeface="Gisha" panose="020B0502040204020203" pitchFamily="34" charset="-79"/>
              <a:cs typeface="Gisha" panose="020B0502040204020203" pitchFamily="34" charset="-79"/>
            </a:endParaRPr>
          </a:p>
          <a:p>
            <a:pPr marL="45720" algn="just"/>
            <a:r>
              <a:rPr lang="he-IL" sz="2400" dirty="0">
                <a:solidFill>
                  <a:schemeClr val="bg1"/>
                </a:solidFill>
                <a:latin typeface="Gisha" panose="020B0502040204020203" pitchFamily="34" charset="-79"/>
                <a:cs typeface="Gisha" panose="020B0502040204020203" pitchFamily="34" charset="-79"/>
              </a:rPr>
              <a:t>שאול מופז, שר הביטחון דאז, על המצלות </a:t>
            </a:r>
            <a:r>
              <a:rPr lang="he-IL" sz="2400" dirty="0" smtClean="0">
                <a:solidFill>
                  <a:schemeClr val="bg1"/>
                </a:solidFill>
                <a:latin typeface="Gisha" panose="020B0502040204020203" pitchFamily="34" charset="-79"/>
                <a:cs typeface="Gisha" panose="020B0502040204020203" pitchFamily="34" charset="-79"/>
              </a:rPr>
              <a:t>הוועדה</a:t>
            </a:r>
            <a:endParaRPr lang="en-US" sz="2400" dirty="0">
              <a:solidFill>
                <a:schemeClr val="bg1"/>
              </a:solidFill>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19298255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67</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שירות לאומי-אזרחי</a:t>
            </a:r>
          </a:p>
        </p:txBody>
      </p:sp>
      <p:pic>
        <p:nvPicPr>
          <p:cNvPr id="4" name="Picture 3">
            <a:extLst>
              <a:ext uri="{FF2B5EF4-FFF2-40B4-BE49-F238E27FC236}">
                <a16:creationId xmlns="" xmlns:a16="http://schemas.microsoft.com/office/drawing/2014/main" id="{9EA50001-F07C-4F80-9D10-D8891E5E7AB3}"/>
              </a:ext>
            </a:extLst>
          </p:cNvPr>
          <p:cNvPicPr>
            <a:picLocks noChangeAspect="1"/>
          </p:cNvPicPr>
          <p:nvPr/>
        </p:nvPicPr>
        <p:blipFill>
          <a:blip r:embed="rId3"/>
          <a:stretch>
            <a:fillRect/>
          </a:stretch>
        </p:blipFill>
        <p:spPr>
          <a:xfrm>
            <a:off x="0" y="1406656"/>
            <a:ext cx="9144000" cy="5484797"/>
          </a:xfrm>
          <a:prstGeom prst="rect">
            <a:avLst/>
          </a:prstGeom>
        </p:spPr>
      </p:pic>
      <p:sp>
        <p:nvSpPr>
          <p:cNvPr id="7" name="TextBox 6">
            <a:extLst>
              <a:ext uri="{FF2B5EF4-FFF2-40B4-BE49-F238E27FC236}">
                <a16:creationId xmlns="" xmlns:a16="http://schemas.microsoft.com/office/drawing/2014/main" id="{084A58A2-CBCA-46E3-A73D-E7A6C0A99E81}"/>
              </a:ext>
            </a:extLst>
          </p:cNvPr>
          <p:cNvSpPr txBox="1"/>
          <p:nvPr/>
        </p:nvSpPr>
        <p:spPr>
          <a:xfrm rot="1436886">
            <a:off x="889694" y="1560989"/>
            <a:ext cx="2667000" cy="707886"/>
          </a:xfrm>
          <a:prstGeom prst="rect">
            <a:avLst/>
          </a:prstGeom>
          <a:solidFill>
            <a:schemeClr val="bg1"/>
          </a:solidFill>
        </p:spPr>
        <p:txBody>
          <a:bodyPr wrap="square" rtlCol="0">
            <a:spAutoFit/>
          </a:bodyPr>
          <a:lstStyle/>
          <a:p>
            <a:pPr algn="ctr"/>
            <a:r>
              <a:rPr lang="he-IL" sz="2000" b="1" dirty="0">
                <a:solidFill>
                  <a:schemeClr val="accent5">
                    <a:lumMod val="50000"/>
                  </a:schemeClr>
                </a:solidFill>
              </a:rPr>
              <a:t>משרד החינוך – עבודה עם ילדים ונוער</a:t>
            </a:r>
            <a:endParaRPr lang="x-none" sz="2000" b="1" dirty="0">
              <a:solidFill>
                <a:schemeClr val="accent5">
                  <a:lumMod val="50000"/>
                </a:schemeClr>
              </a:solidFill>
            </a:endParaRPr>
          </a:p>
        </p:txBody>
      </p:sp>
      <p:sp>
        <p:nvSpPr>
          <p:cNvPr id="13" name="TextBox 12">
            <a:extLst>
              <a:ext uri="{FF2B5EF4-FFF2-40B4-BE49-F238E27FC236}">
                <a16:creationId xmlns="" xmlns:a16="http://schemas.microsoft.com/office/drawing/2014/main" id="{335D7CB7-FBC0-4D04-A4AB-6A39E3704D70}"/>
              </a:ext>
            </a:extLst>
          </p:cNvPr>
          <p:cNvSpPr txBox="1"/>
          <p:nvPr/>
        </p:nvSpPr>
        <p:spPr>
          <a:xfrm rot="20156523">
            <a:off x="60046" y="3724373"/>
            <a:ext cx="2667000" cy="707886"/>
          </a:xfrm>
          <a:prstGeom prst="rect">
            <a:avLst/>
          </a:prstGeom>
          <a:solidFill>
            <a:schemeClr val="bg1"/>
          </a:solidFill>
        </p:spPr>
        <p:txBody>
          <a:bodyPr wrap="square" rtlCol="0">
            <a:spAutoFit/>
          </a:bodyPr>
          <a:lstStyle/>
          <a:p>
            <a:pPr algn="ctr"/>
            <a:r>
              <a:rPr lang="he-IL" sz="2000" b="1" dirty="0">
                <a:solidFill>
                  <a:schemeClr val="accent5">
                    <a:lumMod val="50000"/>
                  </a:schemeClr>
                </a:solidFill>
              </a:rPr>
              <a:t>משרד לשוויון חברתי – סיוע לקשישים</a:t>
            </a:r>
            <a:endParaRPr lang="x-none" sz="2000" b="1" dirty="0">
              <a:solidFill>
                <a:schemeClr val="accent5">
                  <a:lumMod val="50000"/>
                </a:schemeClr>
              </a:solidFill>
            </a:endParaRPr>
          </a:p>
        </p:txBody>
      </p:sp>
      <p:sp>
        <p:nvSpPr>
          <p:cNvPr id="14" name="TextBox 13">
            <a:extLst>
              <a:ext uri="{FF2B5EF4-FFF2-40B4-BE49-F238E27FC236}">
                <a16:creationId xmlns="" xmlns:a16="http://schemas.microsoft.com/office/drawing/2014/main" id="{4F75DB1A-9B5C-4D29-8563-94031E3D64D8}"/>
              </a:ext>
            </a:extLst>
          </p:cNvPr>
          <p:cNvSpPr txBox="1"/>
          <p:nvPr/>
        </p:nvSpPr>
        <p:spPr>
          <a:xfrm rot="20529224">
            <a:off x="4660106" y="1824652"/>
            <a:ext cx="2719388" cy="707886"/>
          </a:xfrm>
          <a:prstGeom prst="rect">
            <a:avLst/>
          </a:prstGeom>
          <a:solidFill>
            <a:schemeClr val="bg1"/>
          </a:solidFill>
        </p:spPr>
        <p:txBody>
          <a:bodyPr wrap="square" rtlCol="0">
            <a:spAutoFit/>
          </a:bodyPr>
          <a:lstStyle/>
          <a:p>
            <a:pPr algn="ctr"/>
            <a:r>
              <a:rPr lang="he-IL" sz="2000" b="1" dirty="0">
                <a:solidFill>
                  <a:schemeClr val="accent5">
                    <a:lumMod val="50000"/>
                  </a:schemeClr>
                </a:solidFill>
              </a:rPr>
              <a:t>משרד המשפטים– התנדבות בבתי משפט </a:t>
            </a:r>
            <a:endParaRPr lang="x-none" sz="2000" b="1" dirty="0">
              <a:solidFill>
                <a:schemeClr val="accent5">
                  <a:lumMod val="50000"/>
                </a:schemeClr>
              </a:solidFill>
            </a:endParaRPr>
          </a:p>
        </p:txBody>
      </p:sp>
      <p:sp>
        <p:nvSpPr>
          <p:cNvPr id="15" name="TextBox 14">
            <a:extLst>
              <a:ext uri="{FF2B5EF4-FFF2-40B4-BE49-F238E27FC236}">
                <a16:creationId xmlns="" xmlns:a16="http://schemas.microsoft.com/office/drawing/2014/main" id="{ED1C18C7-4142-4EB6-901B-FE15F2BE0A49}"/>
              </a:ext>
            </a:extLst>
          </p:cNvPr>
          <p:cNvSpPr txBox="1"/>
          <p:nvPr/>
        </p:nvSpPr>
        <p:spPr>
          <a:xfrm rot="1287712">
            <a:off x="6720426" y="3766028"/>
            <a:ext cx="2302905" cy="923330"/>
          </a:xfrm>
          <a:prstGeom prst="rect">
            <a:avLst/>
          </a:prstGeom>
          <a:solidFill>
            <a:schemeClr val="bg1"/>
          </a:solidFill>
        </p:spPr>
        <p:txBody>
          <a:bodyPr wrap="square" rtlCol="0">
            <a:spAutoFit/>
          </a:bodyPr>
          <a:lstStyle/>
          <a:p>
            <a:pPr algn="ctr"/>
            <a:r>
              <a:rPr lang="he-IL" b="1" dirty="0">
                <a:solidFill>
                  <a:schemeClr val="accent5">
                    <a:lumMod val="50000"/>
                  </a:schemeClr>
                </a:solidFill>
              </a:rPr>
              <a:t>משרד הבריאות– תפקידים חיוניים בביה"ח</a:t>
            </a:r>
            <a:endParaRPr lang="x-none" b="1" dirty="0">
              <a:solidFill>
                <a:schemeClr val="accent5">
                  <a:lumMod val="50000"/>
                </a:schemeClr>
              </a:solidFill>
            </a:endParaRPr>
          </a:p>
        </p:txBody>
      </p:sp>
    </p:spTree>
    <p:extLst>
      <p:ext uri="{BB962C8B-B14F-4D97-AF65-F5344CB8AC3E}">
        <p14:creationId xmlns:p14="http://schemas.microsoft.com/office/powerpoint/2010/main" val="37946746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D135EA4-45EC-43C3-89BB-F0C4A82AB024}"/>
              </a:ext>
            </a:extLst>
          </p:cNvPr>
          <p:cNvPicPr>
            <a:picLocks noChangeAspect="1"/>
          </p:cNvPicPr>
          <p:nvPr/>
        </p:nvPicPr>
        <p:blipFill>
          <a:blip r:embed="rId2"/>
          <a:stretch>
            <a:fillRect/>
          </a:stretch>
        </p:blipFill>
        <p:spPr>
          <a:xfrm>
            <a:off x="0" y="1524000"/>
            <a:ext cx="9144000" cy="4191000"/>
          </a:xfrm>
          <a:prstGeom prst="rect">
            <a:avLst/>
          </a:prstGeom>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68</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שירות לאומי-אזרחי</a:t>
            </a:r>
          </a:p>
        </p:txBody>
      </p:sp>
      <p:sp>
        <p:nvSpPr>
          <p:cNvPr id="6" name="Rectangle: Rounded Corners 5">
            <a:extLst>
              <a:ext uri="{FF2B5EF4-FFF2-40B4-BE49-F238E27FC236}">
                <a16:creationId xmlns="" xmlns:a16="http://schemas.microsoft.com/office/drawing/2014/main" id="{D8C08495-8082-45AA-BE2F-1D145D79C08C}"/>
              </a:ext>
            </a:extLst>
          </p:cNvPr>
          <p:cNvSpPr/>
          <p:nvPr/>
        </p:nvSpPr>
        <p:spPr>
          <a:xfrm>
            <a:off x="152400" y="5288280"/>
            <a:ext cx="8839200" cy="1196975"/>
          </a:xfrm>
          <a:prstGeom prst="roundRect">
            <a:avLst/>
          </a:prstGeom>
          <a:solidFill>
            <a:srgbClr val="00B0F0"/>
          </a:solidFill>
          <a:ln>
            <a:solidFill>
              <a:schemeClr val="accent1">
                <a:shade val="50000"/>
                <a:alpha val="50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 algn="ctr"/>
            <a:r>
              <a:rPr lang="he-IL" sz="2400" b="1" dirty="0">
                <a:latin typeface="Gisha" panose="020B0502040204020203" pitchFamily="34" charset="-79"/>
                <a:cs typeface="Gisha" panose="020B0502040204020203" pitchFamily="34" charset="-79"/>
              </a:rPr>
              <a:t>מסיימי השירות הלאומי-אזרחי זכאים להטבות שאותן מקבלים חיילים משוחררים (בהתאם לתקופת השירות)</a:t>
            </a:r>
            <a:endParaRPr lang="x-none" sz="2400" b="1" dirty="0">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13727901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69</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שירות לאומי-אזרחי</a:t>
            </a:r>
          </a:p>
        </p:txBody>
      </p:sp>
      <p:sp>
        <p:nvSpPr>
          <p:cNvPr id="6" name="Rectangle: Rounded Corners 5">
            <a:extLst>
              <a:ext uri="{FF2B5EF4-FFF2-40B4-BE49-F238E27FC236}">
                <a16:creationId xmlns="" xmlns:a16="http://schemas.microsoft.com/office/drawing/2014/main" id="{D8C08495-8082-45AA-BE2F-1D145D79C08C}"/>
              </a:ext>
            </a:extLst>
          </p:cNvPr>
          <p:cNvSpPr/>
          <p:nvPr/>
        </p:nvSpPr>
        <p:spPr>
          <a:xfrm>
            <a:off x="-76200" y="5105400"/>
            <a:ext cx="9144000" cy="1676400"/>
          </a:xfrm>
          <a:prstGeom prst="roundRect">
            <a:avLst/>
          </a:prstGeom>
          <a:solidFill>
            <a:srgbClr val="00B0F0"/>
          </a:solidFill>
          <a:ln>
            <a:solidFill>
              <a:schemeClr val="accent1">
                <a:shade val="50000"/>
                <a:alpha val="50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 algn="ctr"/>
            <a:r>
              <a:rPr lang="he-IL" sz="2400" b="1" dirty="0">
                <a:latin typeface="Gisha" panose="020B0502040204020203" pitchFamily="34" charset="-79"/>
                <a:cs typeface="Gisha" panose="020B0502040204020203" pitchFamily="34" charset="-79"/>
              </a:rPr>
              <a:t>בשנת 2007, הוקמה רשות השירות הלאומי-אזרחי, להסדרת נושא ההתנדבות בקהילה בכדי לאפשר לצעירים שאינם משרתים בצה"ל מסיבות שונות – לתרום את חלקם למדינה על ידי פעילות בקהילה</a:t>
            </a:r>
            <a:endParaRPr lang="x-none" sz="2400" b="1" dirty="0">
              <a:latin typeface="Gisha" panose="020B0502040204020203" pitchFamily="34" charset="-79"/>
              <a:cs typeface="Gisha" panose="020B0502040204020203" pitchFamily="34" charset="-79"/>
            </a:endParaRPr>
          </a:p>
        </p:txBody>
      </p:sp>
      <p:pic>
        <p:nvPicPr>
          <p:cNvPr id="24578" name="Picture 2" descr="שירות לאומי - Wikiwand">
            <a:extLst>
              <a:ext uri="{FF2B5EF4-FFF2-40B4-BE49-F238E27FC236}">
                <a16:creationId xmlns="" xmlns:a16="http://schemas.microsoft.com/office/drawing/2014/main" id="{B5AD23B7-CA4D-439F-A754-C95A21C4AC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69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00F7A79-6205-415E-B8F9-0C1F3E8D2036}"/>
              </a:ext>
            </a:extLst>
          </p:cNvPr>
          <p:cNvPicPr>
            <a:picLocks noChangeAspect="1"/>
          </p:cNvPicPr>
          <p:nvPr/>
        </p:nvPicPr>
        <p:blipFill>
          <a:blip r:embed="rId3"/>
          <a:stretch>
            <a:fillRect/>
          </a:stretch>
        </p:blipFill>
        <p:spPr>
          <a:xfrm>
            <a:off x="4694" y="1468703"/>
            <a:ext cx="9139306" cy="5380053"/>
          </a:xfrm>
          <a:prstGeom prst="rect">
            <a:avLst/>
          </a:prstGeom>
          <a:solidFill>
            <a:schemeClr val="bg1">
              <a:alpha val="56000"/>
            </a:schemeClr>
          </a:solidFill>
        </p:spPr>
      </p:pic>
      <p:sp>
        <p:nvSpPr>
          <p:cNvPr id="9" name="Slide Number Placeholder 2">
            <a:extLst>
              <a:ext uri="{FF2B5EF4-FFF2-40B4-BE49-F238E27FC236}">
                <a16:creationId xmlns="" xmlns:a16="http://schemas.microsoft.com/office/drawing/2014/main" id="{09DC79F2-CDD0-4ECC-891F-3E66B0CF5976}"/>
              </a:ext>
            </a:extLst>
          </p:cNvPr>
          <p:cNvSpPr>
            <a:spLocks noGrp="1"/>
          </p:cNvSpPr>
          <p:nvPr>
            <p:ph type="sldNum" sz="quarter" idx="12"/>
          </p:nvPr>
        </p:nvSpPr>
        <p:spPr/>
        <p:txBody>
          <a:bodyPr/>
          <a:lstStyle/>
          <a:p>
            <a:pPr>
              <a:spcAft>
                <a:spcPts val="600"/>
              </a:spcAft>
            </a:pPr>
            <a:fld id="{D1B887D3-9D3D-4040-B1B4-23DC070FC784}" type="slidenum">
              <a:rPr lang="en-US" smtClean="0"/>
              <a:pPr>
                <a:spcAft>
                  <a:spcPts val="600"/>
                </a:spcAft>
              </a:pPr>
              <a:t>7</a:t>
            </a:fld>
            <a:endParaRPr lang="en-US"/>
          </a:p>
        </p:txBody>
      </p:sp>
      <p:sp>
        <p:nvSpPr>
          <p:cNvPr id="3" name="כותרת 2"/>
          <p:cNvSpPr>
            <a:spLocks noGrp="1"/>
          </p:cNvSpPr>
          <p:nvPr>
            <p:ph type="title"/>
          </p:nvPr>
        </p:nvSpPr>
        <p:spPr>
          <a:xfrm>
            <a:off x="2819400" y="145531"/>
            <a:ext cx="6019800" cy="1054394"/>
          </a:xfrm>
        </p:spPr>
        <p:txBody>
          <a:bodyPr anchor="ctr">
            <a:normAutofit/>
          </a:bodyPr>
          <a:lstStyle/>
          <a:p>
            <a:pPr>
              <a:defRPr/>
            </a:pPr>
            <a:r>
              <a:rPr lang="he-IL" dirty="0"/>
              <a:t>תמונת מצב הגיוס לצה"ל</a:t>
            </a:r>
          </a:p>
        </p:txBody>
      </p:sp>
      <p:sp>
        <p:nvSpPr>
          <p:cNvPr id="14" name="Rectangle 13">
            <a:extLst>
              <a:ext uri="{FF2B5EF4-FFF2-40B4-BE49-F238E27FC236}">
                <a16:creationId xmlns="" xmlns:a16="http://schemas.microsoft.com/office/drawing/2014/main" id="{EFCB9601-568B-4974-8E89-7F311E1F6151}"/>
              </a:ext>
            </a:extLst>
          </p:cNvPr>
          <p:cNvSpPr/>
          <p:nvPr/>
        </p:nvSpPr>
        <p:spPr>
          <a:xfrm>
            <a:off x="0" y="1447800"/>
            <a:ext cx="9139306" cy="5380053"/>
          </a:xfrm>
          <a:prstGeom prst="rect">
            <a:avLst/>
          </a:prstGeom>
          <a:solidFill>
            <a:schemeClr val="bg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aphicFrame>
        <p:nvGraphicFramePr>
          <p:cNvPr id="13" name="Chart 12">
            <a:extLst>
              <a:ext uri="{FF2B5EF4-FFF2-40B4-BE49-F238E27FC236}">
                <a16:creationId xmlns="" xmlns:a16="http://schemas.microsoft.com/office/drawing/2014/main" id="{ED3A2BAD-80AE-420E-8C2E-C0B66526895E}"/>
              </a:ext>
            </a:extLst>
          </p:cNvPr>
          <p:cNvGraphicFramePr/>
          <p:nvPr>
            <p:extLst>
              <p:ext uri="{D42A27DB-BD31-4B8C-83A1-F6EECF244321}">
                <p14:modId xmlns:p14="http://schemas.microsoft.com/office/powerpoint/2010/main" val="439426363"/>
              </p:ext>
            </p:extLst>
          </p:nvPr>
        </p:nvGraphicFramePr>
        <p:xfrm>
          <a:off x="4694" y="1600201"/>
          <a:ext cx="9134612" cy="51106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24341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מלבן 9"/>
          <p:cNvSpPr/>
          <p:nvPr/>
        </p:nvSpPr>
        <p:spPr>
          <a:xfrm>
            <a:off x="4083269" y="1660634"/>
            <a:ext cx="4908332" cy="5029200"/>
          </a:xfrm>
          <a:prstGeom prst="rect">
            <a:avLst/>
          </a:prstGeom>
          <a:solidFill>
            <a:srgbClr val="00B0F0">
              <a:alpha val="68000"/>
            </a:srgbClr>
          </a:solidFill>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3" name="כותרת 2"/>
          <p:cNvSpPr>
            <a:spLocks noGrp="1"/>
          </p:cNvSpPr>
          <p:nvPr>
            <p:ph type="title"/>
          </p:nvPr>
        </p:nvSpPr>
        <p:spPr/>
        <p:txBody>
          <a:bodyPr/>
          <a:lstStyle/>
          <a:p>
            <a:r>
              <a:rPr lang="he-IL" dirty="0"/>
              <a:t>חוק שירות אזרחי (2017)</a:t>
            </a:r>
            <a:endParaRPr lang="he-IL" sz="3600" dirty="0"/>
          </a:p>
        </p:txBody>
      </p:sp>
      <p:sp>
        <p:nvSpPr>
          <p:cNvPr id="7" name="מציין מיקום תוכן 1"/>
          <p:cNvSpPr>
            <a:spLocks noGrp="1"/>
          </p:cNvSpPr>
          <p:nvPr>
            <p:ph idx="1"/>
          </p:nvPr>
        </p:nvSpPr>
        <p:spPr>
          <a:xfrm>
            <a:off x="4191000" y="1676400"/>
            <a:ext cx="4800600" cy="5029200"/>
          </a:xfrm>
          <a:prstGeom prst="rect">
            <a:avLst/>
          </a:prstGeom>
          <a:noFill/>
        </p:spPr>
        <p:txBody>
          <a:bodyPr>
            <a:normAutofit fontScale="92500"/>
          </a:bodyPr>
          <a:lstStyle/>
          <a:p>
            <a:pPr marL="45720" indent="0" algn="ctr">
              <a:buNone/>
            </a:pPr>
            <a:endParaRPr lang="he-IL" sz="1000" b="1" dirty="0">
              <a:solidFill>
                <a:schemeClr val="bg1"/>
              </a:solidFill>
              <a:latin typeface="Gisha" panose="020B0502040204020203" pitchFamily="34" charset="-79"/>
              <a:cs typeface="Gisha" panose="020B0502040204020203" pitchFamily="34" charset="-79"/>
            </a:endParaRPr>
          </a:p>
          <a:p>
            <a:pPr marL="45720" indent="0" algn="ctr">
              <a:buNone/>
            </a:pPr>
            <a:r>
              <a:rPr lang="he-IL" sz="3600" dirty="0">
                <a:solidFill>
                  <a:schemeClr val="bg1"/>
                </a:solidFill>
                <a:latin typeface="Gisha" panose="020B0502040204020203" pitchFamily="34" charset="-79"/>
                <a:cs typeface="Gisha" panose="020B0502040204020203" pitchFamily="34" charset="-79"/>
              </a:rPr>
              <a:t>"נועד להסדיר את המסגרת והתנאים לביצוע שירות התנדבותי מטעם המדינה, בידי מי שלפי דין אינו משרת בשירות סדיר, שתהיה בו תועלת ציבורית לקהילה, לחברה ולמדינה."</a:t>
            </a:r>
          </a:p>
          <a:p>
            <a:pPr marL="45720" indent="0" algn="ctr">
              <a:buNone/>
            </a:pPr>
            <a:r>
              <a:rPr lang="he-IL" sz="1800" dirty="0">
                <a:solidFill>
                  <a:schemeClr val="bg1"/>
                </a:solidFill>
                <a:latin typeface="Gisha" panose="020B0502040204020203" pitchFamily="34" charset="-79"/>
                <a:cs typeface="Gisha" panose="020B0502040204020203" pitchFamily="34" charset="-79"/>
              </a:rPr>
              <a:t>חוק שירות אזרחי, </a:t>
            </a:r>
            <a:r>
              <a:rPr lang="he-IL" sz="1800" dirty="0" err="1">
                <a:solidFill>
                  <a:schemeClr val="bg1"/>
                </a:solidFill>
                <a:latin typeface="Gisha" panose="020B0502040204020203" pitchFamily="34" charset="-79"/>
                <a:cs typeface="Gisha" panose="020B0502040204020203" pitchFamily="34" charset="-79"/>
              </a:rPr>
              <a:t>התשע״ז</a:t>
            </a:r>
            <a:r>
              <a:rPr lang="he-IL" sz="1800" dirty="0">
                <a:solidFill>
                  <a:schemeClr val="bg1"/>
                </a:solidFill>
                <a:latin typeface="Gisha" panose="020B0502040204020203" pitchFamily="34" charset="-79"/>
                <a:cs typeface="Gisha" panose="020B0502040204020203" pitchFamily="34" charset="-79"/>
              </a:rPr>
              <a:t>–2017</a:t>
            </a:r>
            <a:endParaRPr lang="en-US" sz="1800" dirty="0">
              <a:solidFill>
                <a:schemeClr val="bg1"/>
              </a:solidFill>
              <a:latin typeface="Gisha" panose="020B0502040204020203" pitchFamily="34" charset="-79"/>
              <a:cs typeface="Gisha" panose="020B0502040204020203" pitchFamily="34" charset="-79"/>
            </a:endParaRPr>
          </a:p>
        </p:txBody>
      </p:sp>
      <p:pic>
        <p:nvPicPr>
          <p:cNvPr id="3075" name="Picture 3" descr="C:\Users\Administrator\Pictures\Online-Community.png"/>
          <p:cNvPicPr>
            <a:picLocks noChangeAspect="1" noChangeArrowheads="1"/>
          </p:cNvPicPr>
          <p:nvPr/>
        </p:nvPicPr>
        <p:blipFill rotWithShape="1">
          <a:blip r:embed="rId3">
            <a:extLst>
              <a:ext uri="{28A0092B-C50C-407E-A947-70E740481C1C}">
                <a14:useLocalDpi xmlns:a14="http://schemas.microsoft.com/office/drawing/2010/main" val="0"/>
              </a:ext>
            </a:extLst>
          </a:blip>
          <a:srcRect r="47928"/>
          <a:stretch/>
        </p:blipFill>
        <p:spPr bwMode="auto">
          <a:xfrm>
            <a:off x="155028" y="1660634"/>
            <a:ext cx="3928241"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897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a:lstStyle/>
          <a:p>
            <a:r>
              <a:rPr lang="he-IL" dirty="0"/>
              <a:t>עלייה מתמדת בכמות המתנדבים</a:t>
            </a:r>
            <a:endParaRPr lang="he-IL" sz="3600" dirty="0">
              <a:cs typeface="+mn-cs"/>
            </a:endParaRPr>
          </a:p>
        </p:txBody>
      </p:sp>
      <p:graphicFrame>
        <p:nvGraphicFramePr>
          <p:cNvPr id="2" name="תרשים 1"/>
          <p:cNvGraphicFramePr/>
          <p:nvPr/>
        </p:nvGraphicFramePr>
        <p:xfrm>
          <a:off x="152400" y="1676400"/>
          <a:ext cx="8763000" cy="4953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61579333"/>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a:lstStyle/>
          <a:p>
            <a:r>
              <a:rPr lang="he-IL" sz="3600" dirty="0">
                <a:cs typeface="+mn-cs"/>
              </a:rPr>
              <a:t>המגזר הערבי בשירות האזרחי</a:t>
            </a:r>
            <a:r>
              <a:rPr lang="he-IL" dirty="0">
                <a:cs typeface="+mn-cs"/>
              </a:rPr>
              <a:t>-לאומי</a:t>
            </a:r>
            <a:endParaRPr lang="he-IL" sz="3600" dirty="0">
              <a:cs typeface="+mn-cs"/>
            </a:endParaRPr>
          </a:p>
        </p:txBody>
      </p:sp>
      <p:graphicFrame>
        <p:nvGraphicFramePr>
          <p:cNvPr id="4" name="תרשים 3">
            <a:extLst>
              <a:ext uri="{FF2B5EF4-FFF2-40B4-BE49-F238E27FC236}">
                <a16:creationId xmlns="" xmlns:a16="http://schemas.microsoft.com/office/drawing/2014/main" id="{550CED08-B63F-4142-97F9-B58E0BCD5074}"/>
              </a:ext>
            </a:extLst>
          </p:cNvPr>
          <p:cNvGraphicFramePr/>
          <p:nvPr>
            <p:extLst>
              <p:ext uri="{D42A27DB-BD31-4B8C-83A1-F6EECF244321}">
                <p14:modId xmlns:p14="http://schemas.microsoft.com/office/powerpoint/2010/main" val="3411086649"/>
              </p:ext>
            </p:extLst>
          </p:nvPr>
        </p:nvGraphicFramePr>
        <p:xfrm>
          <a:off x="73552" y="1676400"/>
          <a:ext cx="8903392" cy="39939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7806032"/>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D35A569-09B2-4960-9DA6-A929D08F53F6}"/>
              </a:ext>
            </a:extLst>
          </p:cNvPr>
          <p:cNvPicPr>
            <a:picLocks noChangeAspect="1"/>
          </p:cNvPicPr>
          <p:nvPr/>
        </p:nvPicPr>
        <p:blipFill>
          <a:blip r:embed="rId3"/>
          <a:stretch>
            <a:fillRect/>
          </a:stretch>
        </p:blipFill>
        <p:spPr>
          <a:xfrm>
            <a:off x="50164" y="1428749"/>
            <a:ext cx="9093836" cy="5405565"/>
          </a:xfrm>
          <a:prstGeom prst="rect">
            <a:avLst/>
          </a:prstGeom>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73</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מילואים</a:t>
            </a:r>
          </a:p>
        </p:txBody>
      </p:sp>
      <p:sp>
        <p:nvSpPr>
          <p:cNvPr id="4" name="Rectangle: Rounded Corners 3">
            <a:extLst>
              <a:ext uri="{FF2B5EF4-FFF2-40B4-BE49-F238E27FC236}">
                <a16:creationId xmlns="" xmlns:a16="http://schemas.microsoft.com/office/drawing/2014/main" id="{B5B257F2-4A19-41E5-977B-F3EB6F247278}"/>
              </a:ext>
            </a:extLst>
          </p:cNvPr>
          <p:cNvSpPr/>
          <p:nvPr/>
        </p:nvSpPr>
        <p:spPr>
          <a:xfrm>
            <a:off x="217170" y="5105399"/>
            <a:ext cx="8674418" cy="1558925"/>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solidFill>
                  <a:srgbClr val="FFFFFF"/>
                </a:solidFill>
                <a:latin typeface="Gisha" panose="020B0502040204020203" pitchFamily="34" charset="-79"/>
                <a:cs typeface="Gisha" panose="020B0502040204020203" pitchFamily="34" charset="-79"/>
              </a:rPr>
              <a:t>בשנותיה הראשונות של מדינת ישראל, בנה דוד בן-גוריון את תפיסת הביטחון של המדינה וקבע כי "ביטחוננו מן ההכרח שיישען בעיקר על עתודות מאומנות ומצוידות… שאפשר יהיה לגייסם במהירות הגדולה ביותר בשעת הצורך"</a:t>
            </a:r>
            <a:endParaRPr lang="x-none" sz="2400" dirty="0">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23500574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53241F4-7D68-4550-A53D-C941301A0B68}"/>
              </a:ext>
            </a:extLst>
          </p:cNvPr>
          <p:cNvPicPr>
            <a:picLocks noChangeAspect="1"/>
          </p:cNvPicPr>
          <p:nvPr/>
        </p:nvPicPr>
        <p:blipFill>
          <a:blip r:embed="rId2"/>
          <a:stretch>
            <a:fillRect/>
          </a:stretch>
        </p:blipFill>
        <p:spPr>
          <a:xfrm>
            <a:off x="0" y="1481455"/>
            <a:ext cx="9144000" cy="5554345"/>
          </a:xfrm>
          <a:prstGeom prst="rect">
            <a:avLst/>
          </a:prstGeom>
        </p:spPr>
      </p:pic>
      <p:sp>
        <p:nvSpPr>
          <p:cNvPr id="5" name="Content Placeholder 4">
            <a:extLst>
              <a:ext uri="{FF2B5EF4-FFF2-40B4-BE49-F238E27FC236}">
                <a16:creationId xmlns="" xmlns:a16="http://schemas.microsoft.com/office/drawing/2014/main" id="{061D4EC9-8D3C-49AE-B115-14B46F1529F2}"/>
              </a:ext>
            </a:extLst>
          </p:cNvPr>
          <p:cNvSpPr>
            <a:spLocks noGrp="1"/>
          </p:cNvSpPr>
          <p:nvPr>
            <p:ph idx="1"/>
          </p:nvPr>
        </p:nvSpPr>
        <p:spPr>
          <a:xfrm>
            <a:off x="0" y="1795780"/>
            <a:ext cx="8991600" cy="1633219"/>
          </a:xfrm>
        </p:spPr>
        <p:txBody>
          <a:bodyPr>
            <a:normAutofit fontScale="92500" lnSpcReduction="10000"/>
          </a:bodyPr>
          <a:lstStyle/>
          <a:p>
            <a:pPr marL="45720" indent="0">
              <a:buNone/>
            </a:pPr>
            <a:r>
              <a:rPr lang="he-IL" sz="3200" b="1" dirty="0">
                <a:solidFill>
                  <a:srgbClr val="002060"/>
                </a:solidFill>
              </a:rPr>
              <a:t>מאז ועד היום, מערך המילואים בצה"ל מהווה 70% מכלל סדרי הכוחות </a:t>
            </a:r>
            <a:r>
              <a:rPr lang="he-IL" sz="3200" b="1" dirty="0">
                <a:solidFill>
                  <a:srgbClr val="002060"/>
                </a:solidFill>
                <a:sym typeface="Wingdings" panose="05000000000000000000" pitchFamily="2" charset="2"/>
              </a:rPr>
              <a:t> </a:t>
            </a:r>
            <a:r>
              <a:rPr lang="he-IL" sz="3200" b="1" dirty="0">
                <a:solidFill>
                  <a:srgbClr val="002060"/>
                </a:solidFill>
              </a:rPr>
              <a:t> בימים אלו, כ-400 אלף משרתים</a:t>
            </a:r>
          </a:p>
          <a:p>
            <a:pPr marL="45720" indent="0">
              <a:buNone/>
            </a:pPr>
            <a:r>
              <a:rPr lang="he-IL" sz="1000" dirty="0"/>
              <a:t/>
            </a:r>
            <a:br>
              <a:rPr lang="he-IL" sz="1000" dirty="0"/>
            </a:br>
            <a:endParaRPr lang="x-none" sz="1000" dirty="0"/>
          </a:p>
        </p:txBody>
      </p:sp>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74</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מילואים</a:t>
            </a:r>
          </a:p>
        </p:txBody>
      </p:sp>
      <p:graphicFrame>
        <p:nvGraphicFramePr>
          <p:cNvPr id="6" name="Chart 5">
            <a:extLst>
              <a:ext uri="{FF2B5EF4-FFF2-40B4-BE49-F238E27FC236}">
                <a16:creationId xmlns="" xmlns:a16="http://schemas.microsoft.com/office/drawing/2014/main" id="{9FA7A15E-F72A-4FAE-A208-93FBBECC3163}"/>
              </a:ext>
            </a:extLst>
          </p:cNvPr>
          <p:cNvGraphicFramePr/>
          <p:nvPr>
            <p:extLst>
              <p:ext uri="{D42A27DB-BD31-4B8C-83A1-F6EECF244321}">
                <p14:modId xmlns:p14="http://schemas.microsoft.com/office/powerpoint/2010/main" val="2616474021"/>
              </p:ext>
            </p:extLst>
          </p:nvPr>
        </p:nvGraphicFramePr>
        <p:xfrm>
          <a:off x="1971088" y="3124200"/>
          <a:ext cx="5953712" cy="360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052763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תוצאת תמונה עבור צהל">
            <a:extLst>
              <a:ext uri="{FF2B5EF4-FFF2-40B4-BE49-F238E27FC236}">
                <a16:creationId xmlns="" xmlns:a16="http://schemas.microsoft.com/office/drawing/2014/main" id="{1F949D12-E4AA-40E3-ABAC-3CE7EE868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 y="1524000"/>
            <a:ext cx="9113520" cy="5327547"/>
          </a:xfrm>
          <a:prstGeom prst="rect">
            <a:avLst/>
          </a:prstGeom>
          <a:noFill/>
          <a:extLst>
            <a:ext uri="{909E8E84-426E-40DD-AFC4-6F175D3DCCD1}">
              <a14:hiddenFill xmlns:a14="http://schemas.microsoft.com/office/drawing/2010/main">
                <a:solidFill>
                  <a:srgbClr val="FFFFFF"/>
                </a:solidFill>
              </a14:hiddenFill>
            </a:ext>
          </a:extLst>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75</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מילואים</a:t>
            </a:r>
          </a:p>
        </p:txBody>
      </p:sp>
      <p:sp>
        <p:nvSpPr>
          <p:cNvPr id="4" name="Rectangle: Rounded Corners 3">
            <a:extLst>
              <a:ext uri="{FF2B5EF4-FFF2-40B4-BE49-F238E27FC236}">
                <a16:creationId xmlns="" xmlns:a16="http://schemas.microsoft.com/office/drawing/2014/main" id="{8C32A0FF-D583-47BA-85A7-9B3F16B54268}"/>
              </a:ext>
            </a:extLst>
          </p:cNvPr>
          <p:cNvSpPr/>
          <p:nvPr/>
        </p:nvSpPr>
        <p:spPr>
          <a:xfrm>
            <a:off x="314912" y="5695684"/>
            <a:ext cx="8458200" cy="879578"/>
          </a:xfrm>
          <a:prstGeom prst="roundRect">
            <a:avLst/>
          </a:prstGeom>
          <a:solidFill>
            <a:schemeClr val="accent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None/>
            </a:pPr>
            <a:r>
              <a:rPr lang="he-IL" sz="2800" b="1" dirty="0">
                <a:solidFill>
                  <a:schemeClr val="bg1">
                    <a:lumMod val="95000"/>
                  </a:schemeClr>
                </a:solidFill>
                <a:latin typeface="Gisha" panose="020B0502040204020203" pitchFamily="34" charset="-79"/>
                <a:cs typeface="Gisha" panose="020B0502040204020203" pitchFamily="34" charset="-79"/>
              </a:rPr>
              <a:t>המשרתים במילואים מממשים את הביטוי "צבא-עם"</a:t>
            </a:r>
          </a:p>
        </p:txBody>
      </p:sp>
    </p:spTree>
    <p:extLst>
      <p:ext uri="{BB962C8B-B14F-4D97-AF65-F5344CB8AC3E}">
        <p14:creationId xmlns:p14="http://schemas.microsoft.com/office/powerpoint/2010/main" val="804162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76</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מילואים</a:t>
            </a:r>
          </a:p>
        </p:txBody>
      </p:sp>
      <p:pic>
        <p:nvPicPr>
          <p:cNvPr id="2" name="Picture 1">
            <a:extLst>
              <a:ext uri="{FF2B5EF4-FFF2-40B4-BE49-F238E27FC236}">
                <a16:creationId xmlns="" xmlns:a16="http://schemas.microsoft.com/office/drawing/2014/main" id="{A45784DF-4BC5-459E-A2D6-7D06D16C4905}"/>
              </a:ext>
            </a:extLst>
          </p:cNvPr>
          <p:cNvPicPr>
            <a:picLocks noChangeAspect="1"/>
          </p:cNvPicPr>
          <p:nvPr/>
        </p:nvPicPr>
        <p:blipFill>
          <a:blip r:embed="rId2"/>
          <a:stretch>
            <a:fillRect/>
          </a:stretch>
        </p:blipFill>
        <p:spPr>
          <a:xfrm>
            <a:off x="-56352" y="1400175"/>
            <a:ext cx="9177867" cy="5457825"/>
          </a:xfrm>
          <a:prstGeom prst="rect">
            <a:avLst/>
          </a:prstGeom>
        </p:spPr>
      </p:pic>
      <p:sp>
        <p:nvSpPr>
          <p:cNvPr id="7" name="Rectangle: Rounded Corners 6">
            <a:extLst>
              <a:ext uri="{FF2B5EF4-FFF2-40B4-BE49-F238E27FC236}">
                <a16:creationId xmlns="" xmlns:a16="http://schemas.microsoft.com/office/drawing/2014/main" id="{9E9BC0BF-769D-44B3-AA3D-912505E0B68C}"/>
              </a:ext>
            </a:extLst>
          </p:cNvPr>
          <p:cNvSpPr/>
          <p:nvPr/>
        </p:nvSpPr>
        <p:spPr>
          <a:xfrm>
            <a:off x="314912" y="4724400"/>
            <a:ext cx="8458200" cy="1978025"/>
          </a:xfrm>
          <a:prstGeom prst="roundRect">
            <a:avLst/>
          </a:prstGeom>
          <a:solidFill>
            <a:schemeClr val="accent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algn="ctr"/>
            <a:r>
              <a:rPr lang="he-IL" sz="2200" b="1" dirty="0">
                <a:solidFill>
                  <a:schemeClr val="bg1">
                    <a:lumMod val="95000"/>
                  </a:schemeClr>
                </a:solidFill>
                <a:latin typeface="Gisha" panose="020B0502040204020203" pitchFamily="34" charset="-79"/>
                <a:cs typeface="Gisha" panose="020B0502040204020203" pitchFamily="34" charset="-79"/>
              </a:rPr>
              <a:t>לפי תא"ל </a:t>
            </a:r>
            <a:r>
              <a:rPr lang="he-IL" sz="2200" b="1" dirty="0" err="1">
                <a:solidFill>
                  <a:schemeClr val="bg1">
                    <a:lumMod val="95000"/>
                  </a:schemeClr>
                </a:solidFill>
                <a:latin typeface="Gisha" panose="020B0502040204020203" pitchFamily="34" charset="-79"/>
                <a:cs typeface="Gisha" panose="020B0502040204020203" pitchFamily="34" charset="-79"/>
              </a:rPr>
              <a:t>סינגר</a:t>
            </a:r>
            <a:r>
              <a:rPr lang="he-IL" sz="2200" b="1" dirty="0">
                <a:solidFill>
                  <a:schemeClr val="bg1">
                    <a:lumMod val="95000"/>
                  </a:schemeClr>
                </a:solidFill>
                <a:latin typeface="Gisha" panose="020B0502040204020203" pitchFamily="34" charset="-79"/>
                <a:cs typeface="Gisha" panose="020B0502040204020203" pitchFamily="34" charset="-79"/>
              </a:rPr>
              <a:t> (מיל') - "הביטוי של צבא-עם הוא לא רק אוסף חיילי חובה שמתגייסים אלא גם אנשי המילואים. אילולא המילואים משרתי המילואים היו 'לקוחות ביטחון' וכעת הם 'שותפי ביטחון'. המילואים הופכים נתח לא קטן מתושבי מדינת ישראל לשותפים בסיפור הזה, מה שבונה ומחזק את החוסן הלאומי והחברתי"</a:t>
            </a:r>
            <a:r>
              <a:rPr lang="he-IL" sz="2000" b="1" dirty="0">
                <a:solidFill>
                  <a:schemeClr val="bg1">
                    <a:lumMod val="95000"/>
                  </a:schemeClr>
                </a:solidFill>
                <a:latin typeface="Gisha" panose="020B0502040204020203" pitchFamily="34" charset="-79"/>
                <a:cs typeface="Gisha" panose="020B0502040204020203" pitchFamily="34" charset="-79"/>
              </a:rPr>
              <a:t/>
            </a:r>
            <a:br>
              <a:rPr lang="he-IL" sz="2000" b="1" dirty="0">
                <a:solidFill>
                  <a:schemeClr val="bg1">
                    <a:lumMod val="95000"/>
                  </a:schemeClr>
                </a:solidFill>
                <a:latin typeface="Gisha" panose="020B0502040204020203" pitchFamily="34" charset="-79"/>
                <a:cs typeface="Gisha" panose="020B0502040204020203" pitchFamily="34" charset="-79"/>
              </a:rPr>
            </a:br>
            <a:endParaRPr lang="x-none" sz="2000" b="1" dirty="0">
              <a:solidFill>
                <a:schemeClr val="bg1">
                  <a:lumMod val="95000"/>
                </a:schemeClr>
              </a:solidFill>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26853647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תוצאת תמונה עבור צהל">
            <a:extLst>
              <a:ext uri="{FF2B5EF4-FFF2-40B4-BE49-F238E27FC236}">
                <a16:creationId xmlns="" xmlns:a16="http://schemas.microsoft.com/office/drawing/2014/main" id="{1F949D12-E4AA-40E3-ABAC-3CE7EE868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 y="1524000"/>
            <a:ext cx="9113520" cy="5327547"/>
          </a:xfrm>
          <a:prstGeom prst="rect">
            <a:avLst/>
          </a:prstGeom>
          <a:noFill/>
          <a:extLst>
            <a:ext uri="{909E8E84-426E-40DD-AFC4-6F175D3DCCD1}">
              <a14:hiddenFill xmlns:a14="http://schemas.microsoft.com/office/drawing/2010/main">
                <a:solidFill>
                  <a:srgbClr val="FFFFFF"/>
                </a:solidFill>
              </a14:hiddenFill>
            </a:ext>
          </a:extLst>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77</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מילואים</a:t>
            </a:r>
          </a:p>
        </p:txBody>
      </p:sp>
      <p:sp>
        <p:nvSpPr>
          <p:cNvPr id="4" name="Rectangle: Rounded Corners 3">
            <a:extLst>
              <a:ext uri="{FF2B5EF4-FFF2-40B4-BE49-F238E27FC236}">
                <a16:creationId xmlns="" xmlns:a16="http://schemas.microsoft.com/office/drawing/2014/main" id="{8C32A0FF-D583-47BA-85A7-9B3F16B54268}"/>
              </a:ext>
            </a:extLst>
          </p:cNvPr>
          <p:cNvSpPr/>
          <p:nvPr/>
        </p:nvSpPr>
        <p:spPr>
          <a:xfrm>
            <a:off x="314912" y="4572000"/>
            <a:ext cx="8458200" cy="2003262"/>
          </a:xfrm>
          <a:prstGeom prst="roundRect">
            <a:avLst/>
          </a:prstGeom>
          <a:solidFill>
            <a:schemeClr val="accent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None/>
            </a:pPr>
            <a:r>
              <a:rPr lang="he-IL" sz="2400" b="1" dirty="0">
                <a:latin typeface="Gisha" panose="020B0502040204020203" pitchFamily="34" charset="-79"/>
                <a:cs typeface="Gisha" panose="020B0502040204020203" pitchFamily="34" charset="-79"/>
              </a:rPr>
              <a:t>על אף השסעים המרובים בחברה הישראלית, יעידו רבים כי שירות המילואים מצליח לאחד בין כולם בהרמוניה יוצאת דופן. </a:t>
            </a:r>
            <a:r>
              <a:rPr lang="he-IL" sz="2400" b="1" dirty="0" err="1">
                <a:latin typeface="Gisha" panose="020B0502040204020203" pitchFamily="34" charset="-79"/>
                <a:cs typeface="Gisha" panose="020B0502040204020203" pitchFamily="34" charset="-79"/>
              </a:rPr>
              <a:t>הקמל"ר</a:t>
            </a:r>
            <a:r>
              <a:rPr lang="he-IL" sz="2400" b="1" dirty="0">
                <a:latin typeface="Gisha" panose="020B0502040204020203" pitchFamily="34" charset="-79"/>
                <a:cs typeface="Gisha" panose="020B0502040204020203" pitchFamily="34" charset="-79"/>
              </a:rPr>
              <a:t> אומר : "אתה לא מוצא דברים כאלה באזרחות, שם כל אחד נמצא בחוג החברתי שלו, ואילו במילואים כל עם ישראל נמצא ביחד"</a:t>
            </a:r>
          </a:p>
        </p:txBody>
      </p:sp>
    </p:spTree>
    <p:extLst>
      <p:ext uri="{BB962C8B-B14F-4D97-AF65-F5344CB8AC3E}">
        <p14:creationId xmlns:p14="http://schemas.microsoft.com/office/powerpoint/2010/main" val="29704904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78</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תהליך הגיוס</a:t>
            </a:r>
          </a:p>
        </p:txBody>
      </p:sp>
      <p:pic>
        <p:nvPicPr>
          <p:cNvPr id="6146" name="Picture 2" descr="תוצאת תמונה עבור צו ראשון">
            <a:extLst>
              <a:ext uri="{FF2B5EF4-FFF2-40B4-BE49-F238E27FC236}">
                <a16:creationId xmlns="" xmlns:a16="http://schemas.microsoft.com/office/drawing/2014/main" id="{0CB59BFB-83DE-4A93-B3EE-ED797A6C0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7620000" cy="53721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 xmlns:a16="http://schemas.microsoft.com/office/drawing/2014/main" id="{C00A3026-7B47-48D1-9525-C5C9985843A7}"/>
              </a:ext>
            </a:extLst>
          </p:cNvPr>
          <p:cNvGrpSpPr/>
          <p:nvPr/>
        </p:nvGrpSpPr>
        <p:grpSpPr>
          <a:xfrm>
            <a:off x="7734822" y="1682913"/>
            <a:ext cx="1409178" cy="4903307"/>
            <a:chOff x="7734822" y="1682913"/>
            <a:chExt cx="1409178" cy="4903307"/>
          </a:xfrm>
        </p:grpSpPr>
        <p:sp>
          <p:nvSpPr>
            <p:cNvPr id="5" name="Rectangle: Rounded Corners 4">
              <a:extLst>
                <a:ext uri="{FF2B5EF4-FFF2-40B4-BE49-F238E27FC236}">
                  <a16:creationId xmlns="" xmlns:a16="http://schemas.microsoft.com/office/drawing/2014/main" id="{C44F5986-3D6D-4717-B47D-03850DF90B90}"/>
                </a:ext>
              </a:extLst>
            </p:cNvPr>
            <p:cNvSpPr/>
            <p:nvPr/>
          </p:nvSpPr>
          <p:spPr>
            <a:xfrm>
              <a:off x="7772400" y="168291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צו ראשון</a:t>
              </a:r>
              <a:endParaRPr lang="x-none" sz="2400" b="1" dirty="0">
                <a:latin typeface="Gisha" panose="020B0502040204020203" pitchFamily="34" charset="-79"/>
                <a:cs typeface="Gisha" panose="020B0502040204020203" pitchFamily="34" charset="-79"/>
              </a:endParaRPr>
            </a:p>
          </p:txBody>
        </p:sp>
        <p:sp>
          <p:nvSpPr>
            <p:cNvPr id="10" name="Rectangle: Rounded Corners 9">
              <a:extLst>
                <a:ext uri="{FF2B5EF4-FFF2-40B4-BE49-F238E27FC236}">
                  <a16:creationId xmlns="" xmlns:a16="http://schemas.microsoft.com/office/drawing/2014/main" id="{36F6560A-2345-40B3-8D93-E1ACC39D1C52}"/>
                </a:ext>
              </a:extLst>
            </p:cNvPr>
            <p:cNvSpPr/>
            <p:nvPr/>
          </p:nvSpPr>
          <p:spPr>
            <a:xfrm>
              <a:off x="7772400" y="2677297"/>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יום המא"ה</a:t>
              </a:r>
              <a:endParaRPr lang="x-none" sz="2400" b="1" dirty="0">
                <a:latin typeface="Gisha" panose="020B0502040204020203" pitchFamily="34" charset="-79"/>
                <a:cs typeface="Gisha" panose="020B0502040204020203" pitchFamily="34" charset="-79"/>
              </a:endParaRPr>
            </a:p>
          </p:txBody>
        </p:sp>
        <p:sp>
          <p:nvSpPr>
            <p:cNvPr id="11" name="Rectangle: Rounded Corners 10">
              <a:extLst>
                <a:ext uri="{FF2B5EF4-FFF2-40B4-BE49-F238E27FC236}">
                  <a16:creationId xmlns="" xmlns:a16="http://schemas.microsoft.com/office/drawing/2014/main" id="{2D4C1C2B-1207-4767-8FBE-B031DE700BD1}"/>
                </a:ext>
              </a:extLst>
            </p:cNvPr>
            <p:cNvSpPr/>
            <p:nvPr/>
          </p:nvSpPr>
          <p:spPr>
            <a:xfrm>
              <a:off x="7772400" y="381651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שאלון העדפות</a:t>
              </a:r>
              <a:endParaRPr lang="x-none" sz="2400" b="1" dirty="0">
                <a:latin typeface="Gisha" panose="020B0502040204020203" pitchFamily="34" charset="-79"/>
                <a:cs typeface="Gisha" panose="020B0502040204020203" pitchFamily="34" charset="-79"/>
              </a:endParaRPr>
            </a:p>
          </p:txBody>
        </p:sp>
        <p:sp>
          <p:nvSpPr>
            <p:cNvPr id="12" name="Rectangle: Rounded Corners 11">
              <a:extLst>
                <a:ext uri="{FF2B5EF4-FFF2-40B4-BE49-F238E27FC236}">
                  <a16:creationId xmlns="" xmlns:a16="http://schemas.microsoft.com/office/drawing/2014/main" id="{3278003A-7075-4F31-A38D-E434BEC84E5C}"/>
                </a:ext>
              </a:extLst>
            </p:cNvPr>
            <p:cNvSpPr/>
            <p:nvPr/>
          </p:nvSpPr>
          <p:spPr>
            <a:xfrm>
              <a:off x="7754655" y="487354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מיון מתקדם</a:t>
              </a:r>
              <a:endParaRPr lang="x-none" sz="2400" b="1" dirty="0">
                <a:latin typeface="Gisha" panose="020B0502040204020203" pitchFamily="34" charset="-79"/>
                <a:cs typeface="Gisha" panose="020B0502040204020203" pitchFamily="34" charset="-79"/>
              </a:endParaRPr>
            </a:p>
          </p:txBody>
        </p:sp>
        <p:sp>
          <p:nvSpPr>
            <p:cNvPr id="13" name="Rectangle: Rounded Corners 12">
              <a:extLst>
                <a:ext uri="{FF2B5EF4-FFF2-40B4-BE49-F238E27FC236}">
                  <a16:creationId xmlns="" xmlns:a16="http://schemas.microsoft.com/office/drawing/2014/main" id="{97F938BB-DE45-418B-9616-07FAA3BF8367}"/>
                </a:ext>
              </a:extLst>
            </p:cNvPr>
            <p:cNvSpPr/>
            <p:nvPr/>
          </p:nvSpPr>
          <p:spPr>
            <a:xfrm>
              <a:off x="7734822" y="598313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יום הגיוס</a:t>
              </a:r>
              <a:endParaRPr lang="x-none" sz="2400" b="1" dirty="0">
                <a:latin typeface="Gisha" panose="020B0502040204020203" pitchFamily="34" charset="-79"/>
                <a:cs typeface="Gisha" panose="020B0502040204020203" pitchFamily="34" charset="-79"/>
              </a:endParaRPr>
            </a:p>
          </p:txBody>
        </p:sp>
        <p:cxnSp>
          <p:nvCxnSpPr>
            <p:cNvPr id="16" name="Straight Arrow Connector 15">
              <a:extLst>
                <a:ext uri="{FF2B5EF4-FFF2-40B4-BE49-F238E27FC236}">
                  <a16:creationId xmlns="" xmlns:a16="http://schemas.microsoft.com/office/drawing/2014/main" id="{C2E8B469-8116-488F-B093-675BCFA3D1EA}"/>
                </a:ext>
              </a:extLst>
            </p:cNvPr>
            <p:cNvCxnSpPr>
              <a:cxnSpLocks/>
              <a:stCxn id="5" idx="2"/>
            </p:cNvCxnSpPr>
            <p:nvPr/>
          </p:nvCxnSpPr>
          <p:spPr>
            <a:xfrm>
              <a:off x="8458200" y="2286000"/>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4540F310-6C15-4C65-8245-4AC58E088FE5}"/>
                </a:ext>
              </a:extLst>
            </p:cNvPr>
            <p:cNvCxnSpPr>
              <a:cxnSpLocks/>
            </p:cNvCxnSpPr>
            <p:nvPr/>
          </p:nvCxnSpPr>
          <p:spPr>
            <a:xfrm>
              <a:off x="8458200" y="3352800"/>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38DD80BF-E6DF-45C6-8B53-CD6D5EF356CC}"/>
                </a:ext>
              </a:extLst>
            </p:cNvPr>
            <p:cNvCxnSpPr>
              <a:cxnSpLocks/>
            </p:cNvCxnSpPr>
            <p:nvPr/>
          </p:nvCxnSpPr>
          <p:spPr>
            <a:xfrm>
              <a:off x="8458200" y="4485503"/>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 xmlns:a16="http://schemas.microsoft.com/office/drawing/2014/main" id="{6F3DAF5F-E2CF-4761-B2D5-3149EDB6C8A2}"/>
                </a:ext>
              </a:extLst>
            </p:cNvPr>
            <p:cNvCxnSpPr>
              <a:cxnSpLocks/>
            </p:cNvCxnSpPr>
            <p:nvPr/>
          </p:nvCxnSpPr>
          <p:spPr>
            <a:xfrm>
              <a:off x="8458200" y="5591836"/>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73517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 xmlns:a16="http://schemas.microsoft.com/office/drawing/2014/main" id="{6E144477-3C97-432D-9B63-F2A459E50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4775"/>
            <a:ext cx="7547550" cy="5423225"/>
          </a:xfrm>
          <a:prstGeom prst="rect">
            <a:avLst/>
          </a:prstGeom>
          <a:noFill/>
          <a:extLst>
            <a:ext uri="{909E8E84-426E-40DD-AFC4-6F175D3DCCD1}">
              <a14:hiddenFill xmlns:a14="http://schemas.microsoft.com/office/drawing/2010/main">
                <a:solidFill>
                  <a:srgbClr val="FFFFFF"/>
                </a:solidFill>
              </a14:hiddenFill>
            </a:ext>
          </a:extLst>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79</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תהליך הגיוס</a:t>
            </a:r>
          </a:p>
        </p:txBody>
      </p:sp>
      <p:sp>
        <p:nvSpPr>
          <p:cNvPr id="2" name="Rectangle 1">
            <a:extLst>
              <a:ext uri="{FF2B5EF4-FFF2-40B4-BE49-F238E27FC236}">
                <a16:creationId xmlns="" xmlns:a16="http://schemas.microsoft.com/office/drawing/2014/main" id="{E5DD6EC0-62AE-49F9-92FA-26B40007EA18}"/>
              </a:ext>
            </a:extLst>
          </p:cNvPr>
          <p:cNvSpPr/>
          <p:nvPr/>
        </p:nvSpPr>
        <p:spPr>
          <a:xfrm>
            <a:off x="-17969" y="1451832"/>
            <a:ext cx="7553813" cy="5410200"/>
          </a:xfrm>
          <a:prstGeom prst="rect">
            <a:avLst/>
          </a:prstGeom>
          <a:solidFill>
            <a:schemeClr val="bg1">
              <a:alpha val="50000"/>
            </a:schemeClr>
          </a:solidFill>
          <a:ln>
            <a:solidFill>
              <a:schemeClr val="accent1">
                <a:shade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latin typeface="Gisha" panose="020B0502040204020203" pitchFamily="34" charset="-79"/>
              <a:cs typeface="Gisha" panose="020B0502040204020203" pitchFamily="34" charset="-79"/>
            </a:endParaRPr>
          </a:p>
        </p:txBody>
      </p:sp>
      <p:sp>
        <p:nvSpPr>
          <p:cNvPr id="7" name="Rectangle: Rounded Corners 6">
            <a:extLst>
              <a:ext uri="{FF2B5EF4-FFF2-40B4-BE49-F238E27FC236}">
                <a16:creationId xmlns="" xmlns:a16="http://schemas.microsoft.com/office/drawing/2014/main" id="{F413F997-5FDF-4801-B84A-91BC615DF71F}"/>
              </a:ext>
            </a:extLst>
          </p:cNvPr>
          <p:cNvSpPr/>
          <p:nvPr/>
        </p:nvSpPr>
        <p:spPr>
          <a:xfrm>
            <a:off x="2842164" y="2723469"/>
            <a:ext cx="2903103" cy="533399"/>
          </a:xfrm>
          <a:prstGeom prst="roundRect">
            <a:avLst/>
          </a:prstGeom>
          <a:no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he-IL" sz="3200" b="1" dirty="0">
                <a:solidFill>
                  <a:schemeClr val="tx2">
                    <a:lumMod val="75000"/>
                  </a:schemeClr>
                </a:solidFill>
                <a:latin typeface="Gisha" panose="020B0502040204020203" pitchFamily="34" charset="-79"/>
                <a:cs typeface="Gisha" panose="020B0502040204020203" pitchFamily="34" charset="-79"/>
              </a:rPr>
              <a:t>אימות נתונים</a:t>
            </a:r>
            <a:endParaRPr lang="x-none" sz="3200" b="1" dirty="0">
              <a:solidFill>
                <a:schemeClr val="tx2">
                  <a:lumMod val="75000"/>
                </a:schemeClr>
              </a:solidFill>
              <a:latin typeface="Gisha" panose="020B0502040204020203" pitchFamily="34" charset="-79"/>
              <a:cs typeface="Gisha" panose="020B0502040204020203" pitchFamily="34" charset="-79"/>
            </a:endParaRPr>
          </a:p>
        </p:txBody>
      </p:sp>
      <p:sp>
        <p:nvSpPr>
          <p:cNvPr id="8" name="Rectangle: Rounded Corners 7">
            <a:extLst>
              <a:ext uri="{FF2B5EF4-FFF2-40B4-BE49-F238E27FC236}">
                <a16:creationId xmlns="" xmlns:a16="http://schemas.microsoft.com/office/drawing/2014/main" id="{2C7ADA09-9B85-49B2-8503-77629AA4E343}"/>
              </a:ext>
            </a:extLst>
          </p:cNvPr>
          <p:cNvSpPr/>
          <p:nvPr/>
        </p:nvSpPr>
        <p:spPr>
          <a:xfrm>
            <a:off x="2842164" y="3572800"/>
            <a:ext cx="2903103" cy="533399"/>
          </a:xfrm>
          <a:prstGeom prst="roundRect">
            <a:avLst/>
          </a:prstGeom>
          <a:no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he-IL" sz="3200" b="1" dirty="0">
                <a:solidFill>
                  <a:schemeClr val="tx2">
                    <a:lumMod val="75000"/>
                  </a:schemeClr>
                </a:solidFill>
                <a:latin typeface="Gisha" panose="020B0502040204020203" pitchFamily="34" charset="-79"/>
                <a:cs typeface="Gisha" panose="020B0502040204020203" pitchFamily="34" charset="-79"/>
              </a:rPr>
              <a:t>ראיון אישי</a:t>
            </a:r>
            <a:endParaRPr lang="x-none" sz="3200" b="1" dirty="0">
              <a:solidFill>
                <a:schemeClr val="tx2">
                  <a:lumMod val="75000"/>
                </a:schemeClr>
              </a:solidFill>
              <a:latin typeface="Gisha" panose="020B0502040204020203" pitchFamily="34" charset="-79"/>
              <a:cs typeface="Gisha" panose="020B0502040204020203" pitchFamily="34" charset="-79"/>
            </a:endParaRPr>
          </a:p>
        </p:txBody>
      </p:sp>
      <p:sp>
        <p:nvSpPr>
          <p:cNvPr id="9" name="Rectangle: Rounded Corners 8">
            <a:extLst>
              <a:ext uri="{FF2B5EF4-FFF2-40B4-BE49-F238E27FC236}">
                <a16:creationId xmlns="" xmlns:a16="http://schemas.microsoft.com/office/drawing/2014/main" id="{5A7ABC8F-03B7-4E65-9831-1A14F4630F9F}"/>
              </a:ext>
            </a:extLst>
          </p:cNvPr>
          <p:cNvSpPr/>
          <p:nvPr/>
        </p:nvSpPr>
        <p:spPr>
          <a:xfrm>
            <a:off x="2689763" y="4382238"/>
            <a:ext cx="3207903" cy="853614"/>
          </a:xfrm>
          <a:prstGeom prst="roundRect">
            <a:avLst/>
          </a:prstGeom>
          <a:no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he-IL" sz="3200" b="1" dirty="0">
                <a:solidFill>
                  <a:schemeClr val="tx2">
                    <a:lumMod val="75000"/>
                  </a:schemeClr>
                </a:solidFill>
                <a:latin typeface="Gisha" panose="020B0502040204020203" pitchFamily="34" charset="-79"/>
                <a:cs typeface="Gisha" panose="020B0502040204020203" pitchFamily="34" charset="-79"/>
              </a:rPr>
              <a:t>מבחנים פסיכוטכניים</a:t>
            </a:r>
            <a:endParaRPr lang="x-none" sz="3200" b="1" dirty="0">
              <a:solidFill>
                <a:schemeClr val="tx2">
                  <a:lumMod val="75000"/>
                </a:schemeClr>
              </a:solidFill>
              <a:latin typeface="Gisha" panose="020B0502040204020203" pitchFamily="34" charset="-79"/>
              <a:cs typeface="Gisha" panose="020B0502040204020203" pitchFamily="34" charset="-79"/>
            </a:endParaRPr>
          </a:p>
        </p:txBody>
      </p:sp>
      <p:sp>
        <p:nvSpPr>
          <p:cNvPr id="10" name="Rectangle: Rounded Corners 9">
            <a:extLst>
              <a:ext uri="{FF2B5EF4-FFF2-40B4-BE49-F238E27FC236}">
                <a16:creationId xmlns="" xmlns:a16="http://schemas.microsoft.com/office/drawing/2014/main" id="{A3D38232-F759-42C3-8635-E48E46483F32}"/>
              </a:ext>
            </a:extLst>
          </p:cNvPr>
          <p:cNvSpPr/>
          <p:nvPr/>
        </p:nvSpPr>
        <p:spPr>
          <a:xfrm>
            <a:off x="2686014" y="5480141"/>
            <a:ext cx="3207903" cy="853614"/>
          </a:xfrm>
          <a:prstGeom prst="roundRect">
            <a:avLst/>
          </a:prstGeom>
          <a:no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he-IL" sz="3200" b="1" dirty="0">
                <a:solidFill>
                  <a:schemeClr val="tx2">
                    <a:lumMod val="75000"/>
                  </a:schemeClr>
                </a:solidFill>
                <a:latin typeface="Gisha" panose="020B0502040204020203" pitchFamily="34" charset="-79"/>
                <a:cs typeface="Gisha" panose="020B0502040204020203" pitchFamily="34" charset="-79"/>
              </a:rPr>
              <a:t>בדיקות רפואיות</a:t>
            </a:r>
            <a:endParaRPr lang="x-none" sz="3200" b="1" dirty="0">
              <a:solidFill>
                <a:schemeClr val="tx2">
                  <a:lumMod val="75000"/>
                </a:schemeClr>
              </a:solidFill>
              <a:latin typeface="Gisha" panose="020B0502040204020203" pitchFamily="34" charset="-79"/>
              <a:cs typeface="Gisha" panose="020B0502040204020203" pitchFamily="34" charset="-79"/>
            </a:endParaRPr>
          </a:p>
        </p:txBody>
      </p:sp>
      <p:cxnSp>
        <p:nvCxnSpPr>
          <p:cNvPr id="6" name="Straight Arrow Connector 5">
            <a:extLst>
              <a:ext uri="{FF2B5EF4-FFF2-40B4-BE49-F238E27FC236}">
                <a16:creationId xmlns="" xmlns:a16="http://schemas.microsoft.com/office/drawing/2014/main" id="{7657D304-3C36-4302-86AF-4830A6EB8F6D}"/>
              </a:ext>
            </a:extLst>
          </p:cNvPr>
          <p:cNvCxnSpPr>
            <a:cxnSpLocks/>
          </p:cNvCxnSpPr>
          <p:nvPr/>
        </p:nvCxnSpPr>
        <p:spPr>
          <a:xfrm>
            <a:off x="4369917" y="3256868"/>
            <a:ext cx="0" cy="31593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09046B2F-97C4-4757-AE7D-81CBF5B4BCCB}"/>
              </a:ext>
            </a:extLst>
          </p:cNvPr>
          <p:cNvCxnSpPr>
            <a:cxnSpLocks/>
          </p:cNvCxnSpPr>
          <p:nvPr/>
        </p:nvCxnSpPr>
        <p:spPr>
          <a:xfrm>
            <a:off x="4369917" y="4123955"/>
            <a:ext cx="0" cy="31593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D1DD9291-ACD6-45D7-8F94-8AEBDD73C77C}"/>
              </a:ext>
            </a:extLst>
          </p:cNvPr>
          <p:cNvCxnSpPr>
            <a:cxnSpLocks/>
          </p:cNvCxnSpPr>
          <p:nvPr/>
        </p:nvCxnSpPr>
        <p:spPr>
          <a:xfrm>
            <a:off x="4369917" y="5255823"/>
            <a:ext cx="0" cy="31593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 xmlns:a16="http://schemas.microsoft.com/office/drawing/2014/main" id="{89FFCFA1-0673-43AC-A92C-B33D9071466E}"/>
              </a:ext>
            </a:extLst>
          </p:cNvPr>
          <p:cNvGrpSpPr/>
          <p:nvPr/>
        </p:nvGrpSpPr>
        <p:grpSpPr>
          <a:xfrm>
            <a:off x="7638564" y="1600201"/>
            <a:ext cx="1409178" cy="5070952"/>
            <a:chOff x="7734822" y="1682913"/>
            <a:chExt cx="1409178" cy="4903307"/>
          </a:xfrm>
        </p:grpSpPr>
        <p:sp>
          <p:nvSpPr>
            <p:cNvPr id="19" name="Rectangle: Rounded Corners 18">
              <a:extLst>
                <a:ext uri="{FF2B5EF4-FFF2-40B4-BE49-F238E27FC236}">
                  <a16:creationId xmlns="" xmlns:a16="http://schemas.microsoft.com/office/drawing/2014/main" id="{C7AF9C61-6F1C-4FB6-B56E-888F02FE5615}"/>
                </a:ext>
              </a:extLst>
            </p:cNvPr>
            <p:cNvSpPr/>
            <p:nvPr/>
          </p:nvSpPr>
          <p:spPr>
            <a:xfrm>
              <a:off x="7772400" y="1682913"/>
              <a:ext cx="1371600" cy="603087"/>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צו ראשון</a:t>
              </a:r>
              <a:endParaRPr lang="x-none" sz="2400" b="1" dirty="0">
                <a:latin typeface="Gisha" panose="020B0502040204020203" pitchFamily="34" charset="-79"/>
                <a:cs typeface="Gisha" panose="020B0502040204020203" pitchFamily="34" charset="-79"/>
              </a:endParaRPr>
            </a:p>
          </p:txBody>
        </p:sp>
        <p:sp>
          <p:nvSpPr>
            <p:cNvPr id="20" name="Rectangle: Rounded Corners 19">
              <a:extLst>
                <a:ext uri="{FF2B5EF4-FFF2-40B4-BE49-F238E27FC236}">
                  <a16:creationId xmlns="" xmlns:a16="http://schemas.microsoft.com/office/drawing/2014/main" id="{6C303A98-0395-4CBE-B853-4401ECB97A85}"/>
                </a:ext>
              </a:extLst>
            </p:cNvPr>
            <p:cNvSpPr/>
            <p:nvPr/>
          </p:nvSpPr>
          <p:spPr>
            <a:xfrm>
              <a:off x="7772400" y="2677297"/>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יום המא"ה</a:t>
              </a:r>
              <a:endParaRPr lang="x-none" sz="2400" b="1" dirty="0">
                <a:latin typeface="Gisha" panose="020B0502040204020203" pitchFamily="34" charset="-79"/>
                <a:cs typeface="Gisha" panose="020B0502040204020203" pitchFamily="34" charset="-79"/>
              </a:endParaRPr>
            </a:p>
          </p:txBody>
        </p:sp>
        <p:sp>
          <p:nvSpPr>
            <p:cNvPr id="21" name="Rectangle: Rounded Corners 20">
              <a:extLst>
                <a:ext uri="{FF2B5EF4-FFF2-40B4-BE49-F238E27FC236}">
                  <a16:creationId xmlns="" xmlns:a16="http://schemas.microsoft.com/office/drawing/2014/main" id="{52374AF3-D512-479D-9309-8461B11DEAD5}"/>
                </a:ext>
              </a:extLst>
            </p:cNvPr>
            <p:cNvSpPr/>
            <p:nvPr/>
          </p:nvSpPr>
          <p:spPr>
            <a:xfrm>
              <a:off x="7772400" y="381651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שאלון העדפות</a:t>
              </a:r>
              <a:endParaRPr lang="x-none" sz="2400" b="1" dirty="0">
                <a:latin typeface="Gisha" panose="020B0502040204020203" pitchFamily="34" charset="-79"/>
                <a:cs typeface="Gisha" panose="020B0502040204020203" pitchFamily="34" charset="-79"/>
              </a:endParaRPr>
            </a:p>
          </p:txBody>
        </p:sp>
        <p:sp>
          <p:nvSpPr>
            <p:cNvPr id="22" name="Rectangle: Rounded Corners 21">
              <a:extLst>
                <a:ext uri="{FF2B5EF4-FFF2-40B4-BE49-F238E27FC236}">
                  <a16:creationId xmlns="" xmlns:a16="http://schemas.microsoft.com/office/drawing/2014/main" id="{2BA3F290-44D0-46CF-B25C-F1CEE8677915}"/>
                </a:ext>
              </a:extLst>
            </p:cNvPr>
            <p:cNvSpPr/>
            <p:nvPr/>
          </p:nvSpPr>
          <p:spPr>
            <a:xfrm>
              <a:off x="7754655" y="487354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מיון מתקדם</a:t>
              </a:r>
              <a:endParaRPr lang="x-none" sz="2400" b="1" dirty="0">
                <a:latin typeface="Gisha" panose="020B0502040204020203" pitchFamily="34" charset="-79"/>
                <a:cs typeface="Gisha" panose="020B0502040204020203" pitchFamily="34" charset="-79"/>
              </a:endParaRPr>
            </a:p>
          </p:txBody>
        </p:sp>
        <p:sp>
          <p:nvSpPr>
            <p:cNvPr id="23" name="Rectangle: Rounded Corners 22">
              <a:extLst>
                <a:ext uri="{FF2B5EF4-FFF2-40B4-BE49-F238E27FC236}">
                  <a16:creationId xmlns="" xmlns:a16="http://schemas.microsoft.com/office/drawing/2014/main" id="{E68F8D8F-CC02-4FA4-A0F8-0371CECDCA44}"/>
                </a:ext>
              </a:extLst>
            </p:cNvPr>
            <p:cNvSpPr/>
            <p:nvPr/>
          </p:nvSpPr>
          <p:spPr>
            <a:xfrm>
              <a:off x="7734822" y="598313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יום הגיוס</a:t>
              </a:r>
              <a:endParaRPr lang="x-none" sz="2400" b="1" dirty="0">
                <a:latin typeface="Gisha" panose="020B0502040204020203" pitchFamily="34" charset="-79"/>
                <a:cs typeface="Gisha" panose="020B0502040204020203" pitchFamily="34" charset="-79"/>
              </a:endParaRPr>
            </a:p>
          </p:txBody>
        </p:sp>
        <p:cxnSp>
          <p:nvCxnSpPr>
            <p:cNvPr id="24" name="Straight Arrow Connector 23">
              <a:extLst>
                <a:ext uri="{FF2B5EF4-FFF2-40B4-BE49-F238E27FC236}">
                  <a16:creationId xmlns="" xmlns:a16="http://schemas.microsoft.com/office/drawing/2014/main" id="{589079B4-DC73-4161-952A-FA938DC54E4F}"/>
                </a:ext>
              </a:extLst>
            </p:cNvPr>
            <p:cNvCxnSpPr>
              <a:cxnSpLocks/>
              <a:stCxn id="19" idx="2"/>
            </p:cNvCxnSpPr>
            <p:nvPr/>
          </p:nvCxnSpPr>
          <p:spPr>
            <a:xfrm>
              <a:off x="8458200" y="2286000"/>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 xmlns:a16="http://schemas.microsoft.com/office/drawing/2014/main" id="{67B5441C-F02E-4698-B549-A18D74D9180F}"/>
                </a:ext>
              </a:extLst>
            </p:cNvPr>
            <p:cNvCxnSpPr>
              <a:cxnSpLocks/>
            </p:cNvCxnSpPr>
            <p:nvPr/>
          </p:nvCxnSpPr>
          <p:spPr>
            <a:xfrm>
              <a:off x="8458200" y="3352800"/>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 xmlns:a16="http://schemas.microsoft.com/office/drawing/2014/main" id="{B4ED63FB-8F28-4D4D-8DAE-E0C8C5F32909}"/>
                </a:ext>
              </a:extLst>
            </p:cNvPr>
            <p:cNvCxnSpPr>
              <a:cxnSpLocks/>
            </p:cNvCxnSpPr>
            <p:nvPr/>
          </p:nvCxnSpPr>
          <p:spPr>
            <a:xfrm>
              <a:off x="8458200" y="4485503"/>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 xmlns:a16="http://schemas.microsoft.com/office/drawing/2014/main" id="{2CEBCDBE-24A2-402D-A8B8-E6F0F2F222B3}"/>
                </a:ext>
              </a:extLst>
            </p:cNvPr>
            <p:cNvCxnSpPr>
              <a:cxnSpLocks/>
            </p:cNvCxnSpPr>
            <p:nvPr/>
          </p:nvCxnSpPr>
          <p:spPr>
            <a:xfrm>
              <a:off x="8458200" y="5591836"/>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 name="Rectangle: Rounded Corners 3">
            <a:extLst>
              <a:ext uri="{FF2B5EF4-FFF2-40B4-BE49-F238E27FC236}">
                <a16:creationId xmlns="" xmlns:a16="http://schemas.microsoft.com/office/drawing/2014/main" id="{908553E4-B69F-4B93-89F5-D69BED471CB8}"/>
              </a:ext>
            </a:extLst>
          </p:cNvPr>
          <p:cNvSpPr/>
          <p:nvPr/>
        </p:nvSpPr>
        <p:spPr>
          <a:xfrm>
            <a:off x="3352800" y="1767845"/>
            <a:ext cx="4014788" cy="533399"/>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200" b="1" dirty="0">
                <a:latin typeface="Gisha" panose="020B0502040204020203" pitchFamily="34" charset="-79"/>
                <a:cs typeface="Gisha" panose="020B0502040204020203" pitchFamily="34" charset="-79"/>
              </a:rPr>
              <a:t>תחנות הצו הראשון</a:t>
            </a:r>
            <a:endParaRPr lang="x-none" sz="3200" b="1" dirty="0">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96704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886CDE0-7317-4C78-AA7B-62040AAA5A9E}"/>
              </a:ext>
            </a:extLst>
          </p:cNvPr>
          <p:cNvPicPr>
            <a:picLocks noChangeAspect="1"/>
          </p:cNvPicPr>
          <p:nvPr/>
        </p:nvPicPr>
        <p:blipFill>
          <a:blip r:embed="rId3"/>
          <a:stretch>
            <a:fillRect/>
          </a:stretch>
        </p:blipFill>
        <p:spPr>
          <a:xfrm>
            <a:off x="0" y="1447800"/>
            <a:ext cx="9144000" cy="5318760"/>
          </a:xfrm>
          <a:prstGeom prst="rect">
            <a:avLst/>
          </a:prstGeom>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8</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תמונת מצב על פני שנים</a:t>
            </a:r>
          </a:p>
        </p:txBody>
      </p:sp>
      <p:sp>
        <p:nvSpPr>
          <p:cNvPr id="7" name="Rectangle 6">
            <a:extLst>
              <a:ext uri="{FF2B5EF4-FFF2-40B4-BE49-F238E27FC236}">
                <a16:creationId xmlns="" xmlns:a16="http://schemas.microsoft.com/office/drawing/2014/main" id="{A14D8D66-B5B0-4A84-A541-AFABED21163E}"/>
              </a:ext>
            </a:extLst>
          </p:cNvPr>
          <p:cNvSpPr/>
          <p:nvPr/>
        </p:nvSpPr>
        <p:spPr>
          <a:xfrm>
            <a:off x="-18685" y="1295400"/>
            <a:ext cx="9139306" cy="5486400"/>
          </a:xfrm>
          <a:prstGeom prst="rect">
            <a:avLst/>
          </a:prstGeom>
          <a:solidFill>
            <a:schemeClr val="bg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aphicFrame>
        <p:nvGraphicFramePr>
          <p:cNvPr id="6" name="Content Placeholder 5">
            <a:extLst>
              <a:ext uri="{FF2B5EF4-FFF2-40B4-BE49-F238E27FC236}">
                <a16:creationId xmlns="" xmlns:a16="http://schemas.microsoft.com/office/drawing/2014/main" id="{527FDAC3-357B-4B7B-9D05-39BA9FA79A57}"/>
              </a:ext>
            </a:extLst>
          </p:cNvPr>
          <p:cNvGraphicFramePr>
            <a:graphicFrameLocks noGrp="1"/>
          </p:cNvGraphicFramePr>
          <p:nvPr>
            <p:ph idx="1"/>
            <p:extLst>
              <p:ext uri="{D42A27DB-BD31-4B8C-83A1-F6EECF244321}">
                <p14:modId xmlns:p14="http://schemas.microsoft.com/office/powerpoint/2010/main" val="1300781697"/>
              </p:ext>
            </p:extLst>
          </p:nvPr>
        </p:nvGraphicFramePr>
        <p:xfrm>
          <a:off x="-8705" y="1447800"/>
          <a:ext cx="9144000" cy="5334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617619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 xmlns:a16="http://schemas.microsoft.com/office/drawing/2014/main" id="{6E144477-3C97-432D-9B63-F2A459E50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3" y="1447800"/>
            <a:ext cx="7432726" cy="5423225"/>
          </a:xfrm>
          <a:prstGeom prst="rect">
            <a:avLst/>
          </a:prstGeom>
          <a:noFill/>
          <a:extLst>
            <a:ext uri="{909E8E84-426E-40DD-AFC4-6F175D3DCCD1}">
              <a14:hiddenFill xmlns:a14="http://schemas.microsoft.com/office/drawing/2010/main">
                <a:solidFill>
                  <a:srgbClr val="FFFFFF"/>
                </a:solidFill>
              </a14:hiddenFill>
            </a:ext>
          </a:extLst>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80</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תהליך הגיוס</a:t>
            </a:r>
          </a:p>
        </p:txBody>
      </p:sp>
      <p:sp>
        <p:nvSpPr>
          <p:cNvPr id="4" name="Rectangle: Rounded Corners 3">
            <a:extLst>
              <a:ext uri="{FF2B5EF4-FFF2-40B4-BE49-F238E27FC236}">
                <a16:creationId xmlns="" xmlns:a16="http://schemas.microsoft.com/office/drawing/2014/main" id="{908553E4-B69F-4B93-89F5-D69BED471CB8}"/>
              </a:ext>
            </a:extLst>
          </p:cNvPr>
          <p:cNvSpPr/>
          <p:nvPr/>
        </p:nvSpPr>
        <p:spPr>
          <a:xfrm>
            <a:off x="2819400" y="1752600"/>
            <a:ext cx="4014788" cy="533399"/>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200" b="1" dirty="0">
                <a:latin typeface="Gisha" panose="020B0502040204020203" pitchFamily="34" charset="-79"/>
                <a:cs typeface="Gisha" panose="020B0502040204020203" pitchFamily="34" charset="-79"/>
              </a:rPr>
              <a:t>מבחנים פסיכוטכניים</a:t>
            </a:r>
            <a:endParaRPr lang="x-none" sz="3200" b="1" dirty="0">
              <a:latin typeface="Gisha" panose="020B0502040204020203" pitchFamily="34" charset="-79"/>
              <a:cs typeface="Gisha" panose="020B0502040204020203" pitchFamily="34" charset="-79"/>
            </a:endParaRPr>
          </a:p>
        </p:txBody>
      </p:sp>
      <p:sp>
        <p:nvSpPr>
          <p:cNvPr id="14" name="Rectangle: Rounded Corners 13">
            <a:extLst>
              <a:ext uri="{FF2B5EF4-FFF2-40B4-BE49-F238E27FC236}">
                <a16:creationId xmlns="" xmlns:a16="http://schemas.microsoft.com/office/drawing/2014/main" id="{24337369-D6C8-464A-B4BE-FDBA713721A1}"/>
              </a:ext>
            </a:extLst>
          </p:cNvPr>
          <p:cNvSpPr/>
          <p:nvPr/>
        </p:nvSpPr>
        <p:spPr>
          <a:xfrm>
            <a:off x="304243" y="5350509"/>
            <a:ext cx="6706157" cy="131381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200" b="1" dirty="0">
                <a:latin typeface="Gisha" panose="020B0502040204020203" pitchFamily="34" charset="-79"/>
                <a:cs typeface="Gisha" panose="020B0502040204020203" pitchFamily="34" charset="-79"/>
              </a:rPr>
              <a:t>סדרת מבחנים ממחושבים שיקבעו את ציוני </a:t>
            </a:r>
            <a:r>
              <a:rPr lang="he-IL" sz="3200" b="1" dirty="0" err="1">
                <a:latin typeface="Gisha" panose="020B0502040204020203" pitchFamily="34" charset="-79"/>
                <a:cs typeface="Gisha" panose="020B0502040204020203" pitchFamily="34" charset="-79"/>
              </a:rPr>
              <a:t>הקב"א</a:t>
            </a:r>
            <a:r>
              <a:rPr lang="he-IL" sz="3200" b="1" dirty="0">
                <a:latin typeface="Gisha" panose="020B0502040204020203" pitchFamily="34" charset="-79"/>
                <a:cs typeface="Gisha" panose="020B0502040204020203" pitchFamily="34" charset="-79"/>
              </a:rPr>
              <a:t> והדפ"ר</a:t>
            </a:r>
            <a:endParaRPr lang="x-none" sz="3200" b="1" dirty="0">
              <a:latin typeface="Gisha" panose="020B0502040204020203" pitchFamily="34" charset="-79"/>
              <a:cs typeface="Gisha" panose="020B0502040204020203" pitchFamily="34" charset="-79"/>
            </a:endParaRPr>
          </a:p>
        </p:txBody>
      </p:sp>
      <p:grpSp>
        <p:nvGrpSpPr>
          <p:cNvPr id="15" name="Group 14">
            <a:extLst>
              <a:ext uri="{FF2B5EF4-FFF2-40B4-BE49-F238E27FC236}">
                <a16:creationId xmlns="" xmlns:a16="http://schemas.microsoft.com/office/drawing/2014/main" id="{17F40DA9-15D2-427F-89DE-647FAD2D7F1B}"/>
              </a:ext>
            </a:extLst>
          </p:cNvPr>
          <p:cNvGrpSpPr/>
          <p:nvPr/>
        </p:nvGrpSpPr>
        <p:grpSpPr>
          <a:xfrm>
            <a:off x="7638564" y="1600201"/>
            <a:ext cx="1409178" cy="5070952"/>
            <a:chOff x="7734822" y="1682913"/>
            <a:chExt cx="1409178" cy="4903307"/>
          </a:xfrm>
        </p:grpSpPr>
        <p:sp>
          <p:nvSpPr>
            <p:cNvPr id="18" name="Rectangle: Rounded Corners 17">
              <a:extLst>
                <a:ext uri="{FF2B5EF4-FFF2-40B4-BE49-F238E27FC236}">
                  <a16:creationId xmlns="" xmlns:a16="http://schemas.microsoft.com/office/drawing/2014/main" id="{97C3037A-EB47-4129-BFF9-0DC857FAE01A}"/>
                </a:ext>
              </a:extLst>
            </p:cNvPr>
            <p:cNvSpPr/>
            <p:nvPr/>
          </p:nvSpPr>
          <p:spPr>
            <a:xfrm>
              <a:off x="7772400" y="1682913"/>
              <a:ext cx="1371600" cy="603087"/>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צו ראשון</a:t>
              </a:r>
              <a:endParaRPr lang="x-none" sz="2400" b="1" dirty="0">
                <a:latin typeface="Gisha" panose="020B0502040204020203" pitchFamily="34" charset="-79"/>
                <a:cs typeface="Gisha" panose="020B0502040204020203" pitchFamily="34" charset="-79"/>
              </a:endParaRPr>
            </a:p>
          </p:txBody>
        </p:sp>
        <p:sp>
          <p:nvSpPr>
            <p:cNvPr id="19" name="Rectangle: Rounded Corners 18">
              <a:extLst>
                <a:ext uri="{FF2B5EF4-FFF2-40B4-BE49-F238E27FC236}">
                  <a16:creationId xmlns="" xmlns:a16="http://schemas.microsoft.com/office/drawing/2014/main" id="{9163A838-92BD-4EA0-945E-CAE05BE19F35}"/>
                </a:ext>
              </a:extLst>
            </p:cNvPr>
            <p:cNvSpPr/>
            <p:nvPr/>
          </p:nvSpPr>
          <p:spPr>
            <a:xfrm>
              <a:off x="7772400" y="2677297"/>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יום המא"ה</a:t>
              </a:r>
              <a:endParaRPr lang="x-none" sz="2400" b="1" dirty="0">
                <a:latin typeface="Gisha" panose="020B0502040204020203" pitchFamily="34" charset="-79"/>
                <a:cs typeface="Gisha" panose="020B0502040204020203" pitchFamily="34" charset="-79"/>
              </a:endParaRPr>
            </a:p>
          </p:txBody>
        </p:sp>
        <p:sp>
          <p:nvSpPr>
            <p:cNvPr id="20" name="Rectangle: Rounded Corners 19">
              <a:extLst>
                <a:ext uri="{FF2B5EF4-FFF2-40B4-BE49-F238E27FC236}">
                  <a16:creationId xmlns="" xmlns:a16="http://schemas.microsoft.com/office/drawing/2014/main" id="{24F29512-B556-48C2-9235-3C35808EE6FA}"/>
                </a:ext>
              </a:extLst>
            </p:cNvPr>
            <p:cNvSpPr/>
            <p:nvPr/>
          </p:nvSpPr>
          <p:spPr>
            <a:xfrm>
              <a:off x="7772400" y="381651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שאלון העדפות</a:t>
              </a:r>
              <a:endParaRPr lang="x-none" sz="2400" b="1" dirty="0">
                <a:latin typeface="Gisha" panose="020B0502040204020203" pitchFamily="34" charset="-79"/>
                <a:cs typeface="Gisha" panose="020B0502040204020203" pitchFamily="34" charset="-79"/>
              </a:endParaRPr>
            </a:p>
          </p:txBody>
        </p:sp>
        <p:sp>
          <p:nvSpPr>
            <p:cNvPr id="21" name="Rectangle: Rounded Corners 20">
              <a:extLst>
                <a:ext uri="{FF2B5EF4-FFF2-40B4-BE49-F238E27FC236}">
                  <a16:creationId xmlns="" xmlns:a16="http://schemas.microsoft.com/office/drawing/2014/main" id="{B4ECFD83-2C3F-4A95-ADDF-1244021D62AE}"/>
                </a:ext>
              </a:extLst>
            </p:cNvPr>
            <p:cNvSpPr/>
            <p:nvPr/>
          </p:nvSpPr>
          <p:spPr>
            <a:xfrm>
              <a:off x="7754655" y="487354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מיון מתקדם</a:t>
              </a:r>
              <a:endParaRPr lang="x-none" sz="2400" b="1" dirty="0">
                <a:latin typeface="Gisha" panose="020B0502040204020203" pitchFamily="34" charset="-79"/>
                <a:cs typeface="Gisha" panose="020B0502040204020203" pitchFamily="34" charset="-79"/>
              </a:endParaRPr>
            </a:p>
          </p:txBody>
        </p:sp>
        <p:sp>
          <p:nvSpPr>
            <p:cNvPr id="22" name="Rectangle: Rounded Corners 21">
              <a:extLst>
                <a:ext uri="{FF2B5EF4-FFF2-40B4-BE49-F238E27FC236}">
                  <a16:creationId xmlns="" xmlns:a16="http://schemas.microsoft.com/office/drawing/2014/main" id="{93607502-6CBB-4DEA-A0A6-194ACB906DE0}"/>
                </a:ext>
              </a:extLst>
            </p:cNvPr>
            <p:cNvSpPr/>
            <p:nvPr/>
          </p:nvSpPr>
          <p:spPr>
            <a:xfrm>
              <a:off x="7734822" y="598313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יום הגיוס</a:t>
              </a:r>
              <a:endParaRPr lang="x-none" sz="2400" b="1" dirty="0">
                <a:latin typeface="Gisha" panose="020B0502040204020203" pitchFamily="34" charset="-79"/>
                <a:cs typeface="Gisha" panose="020B0502040204020203" pitchFamily="34" charset="-79"/>
              </a:endParaRPr>
            </a:p>
          </p:txBody>
        </p:sp>
        <p:cxnSp>
          <p:nvCxnSpPr>
            <p:cNvPr id="23" name="Straight Arrow Connector 22">
              <a:extLst>
                <a:ext uri="{FF2B5EF4-FFF2-40B4-BE49-F238E27FC236}">
                  <a16:creationId xmlns="" xmlns:a16="http://schemas.microsoft.com/office/drawing/2014/main" id="{0E4E7CAA-A700-4AA6-B125-66D23A0D992A}"/>
                </a:ext>
              </a:extLst>
            </p:cNvPr>
            <p:cNvCxnSpPr>
              <a:cxnSpLocks/>
              <a:stCxn id="18" idx="2"/>
            </p:cNvCxnSpPr>
            <p:nvPr/>
          </p:nvCxnSpPr>
          <p:spPr>
            <a:xfrm>
              <a:off x="8458200" y="2286000"/>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 xmlns:a16="http://schemas.microsoft.com/office/drawing/2014/main" id="{0FEC0B40-F44E-4C5D-9CB3-78DE1CB56B7D}"/>
                </a:ext>
              </a:extLst>
            </p:cNvPr>
            <p:cNvCxnSpPr>
              <a:cxnSpLocks/>
            </p:cNvCxnSpPr>
            <p:nvPr/>
          </p:nvCxnSpPr>
          <p:spPr>
            <a:xfrm>
              <a:off x="8458200" y="3352800"/>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 xmlns:a16="http://schemas.microsoft.com/office/drawing/2014/main" id="{5D2AC833-9F07-42B3-8C25-842A3D05CE7B}"/>
                </a:ext>
              </a:extLst>
            </p:cNvPr>
            <p:cNvCxnSpPr>
              <a:cxnSpLocks/>
            </p:cNvCxnSpPr>
            <p:nvPr/>
          </p:nvCxnSpPr>
          <p:spPr>
            <a:xfrm>
              <a:off x="8458200" y="4485503"/>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 xmlns:a16="http://schemas.microsoft.com/office/drawing/2014/main" id="{BB6E61AB-B0C4-41C7-A105-2F1FF97DFB0B}"/>
                </a:ext>
              </a:extLst>
            </p:cNvPr>
            <p:cNvCxnSpPr>
              <a:cxnSpLocks/>
            </p:cNvCxnSpPr>
            <p:nvPr/>
          </p:nvCxnSpPr>
          <p:spPr>
            <a:xfrm>
              <a:off x="8458200" y="5591836"/>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577933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 xmlns:a16="http://schemas.microsoft.com/office/drawing/2014/main" id="{7E02103F-14D0-4B2E-B48E-570DB8E5B63E}"/>
              </a:ext>
            </a:extLst>
          </p:cNvPr>
          <p:cNvSpPr/>
          <p:nvPr/>
        </p:nvSpPr>
        <p:spPr>
          <a:xfrm>
            <a:off x="114301" y="2774950"/>
            <a:ext cx="4267200" cy="3581400"/>
          </a:xfrm>
          <a:prstGeom prst="roundRect">
            <a:avLst/>
          </a:prstGeom>
          <a:solidFill>
            <a:srgbClr val="7030A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200" b="1" dirty="0">
                <a:latin typeface="Gisha" panose="020B0502040204020203" pitchFamily="34" charset="-79"/>
                <a:cs typeface="Gisha" panose="020B0502040204020203" pitchFamily="34" charset="-79"/>
              </a:rPr>
              <a:t>ירח : לבנה = גבוה : ?</a:t>
            </a:r>
          </a:p>
          <a:p>
            <a:pPr algn="ctr"/>
            <a:r>
              <a:rPr lang="he-IL" sz="3200" b="1" dirty="0">
                <a:latin typeface="Gisha" panose="020B0502040204020203" pitchFamily="34" charset="-79"/>
                <a:cs typeface="Gisha" panose="020B0502040204020203" pitchFamily="34" charset="-79"/>
              </a:rPr>
              <a:t>א. נמוך</a:t>
            </a:r>
          </a:p>
          <a:p>
            <a:pPr algn="ctr"/>
            <a:r>
              <a:rPr lang="he-IL" sz="3200" b="1" dirty="0">
                <a:latin typeface="Gisha" panose="020B0502040204020203" pitchFamily="34" charset="-79"/>
                <a:cs typeface="Gisha" panose="020B0502040204020203" pitchFamily="34" charset="-79"/>
              </a:rPr>
              <a:t>ב. ננס</a:t>
            </a:r>
          </a:p>
          <a:p>
            <a:pPr algn="ctr"/>
            <a:r>
              <a:rPr lang="he-IL" sz="3200" b="1" dirty="0">
                <a:latin typeface="Gisha" panose="020B0502040204020203" pitchFamily="34" charset="-79"/>
                <a:cs typeface="Gisha" panose="020B0502040204020203" pitchFamily="34" charset="-79"/>
              </a:rPr>
              <a:t>ג. תמיר</a:t>
            </a:r>
          </a:p>
          <a:p>
            <a:pPr algn="ctr"/>
            <a:r>
              <a:rPr lang="he-IL" sz="3200" b="1" dirty="0">
                <a:latin typeface="Gisha" panose="020B0502040204020203" pitchFamily="34" charset="-79"/>
                <a:cs typeface="Gisha" panose="020B0502040204020203" pitchFamily="34" charset="-79"/>
              </a:rPr>
              <a:t>ד. יהיר</a:t>
            </a:r>
            <a:endParaRPr lang="x-none" sz="3200" b="1" dirty="0">
              <a:latin typeface="Gisha" panose="020B0502040204020203" pitchFamily="34" charset="-79"/>
              <a:cs typeface="Gisha" panose="020B0502040204020203" pitchFamily="34" charset="-79"/>
            </a:endParaRPr>
          </a:p>
        </p:txBody>
      </p:sp>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81</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תהליך הגיוס - </a:t>
            </a:r>
            <a:r>
              <a:rPr lang="he-IL" b="0" dirty="0"/>
              <a:t>מבחן פסיכוטכני </a:t>
            </a:r>
          </a:p>
        </p:txBody>
      </p:sp>
      <p:sp>
        <p:nvSpPr>
          <p:cNvPr id="17" name="Rectangle: Rounded Corners 16">
            <a:extLst>
              <a:ext uri="{FF2B5EF4-FFF2-40B4-BE49-F238E27FC236}">
                <a16:creationId xmlns="" xmlns:a16="http://schemas.microsoft.com/office/drawing/2014/main" id="{114538C1-AACD-42EB-AD4E-1074FE7CF41B}"/>
              </a:ext>
            </a:extLst>
          </p:cNvPr>
          <p:cNvSpPr/>
          <p:nvPr/>
        </p:nvSpPr>
        <p:spPr>
          <a:xfrm>
            <a:off x="4800600" y="3267075"/>
            <a:ext cx="4267200" cy="3581400"/>
          </a:xfrm>
          <a:prstGeom prst="roundRect">
            <a:avLst/>
          </a:prstGeom>
          <a:solidFill>
            <a:srgbClr val="9966FF">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200" b="1" dirty="0">
                <a:latin typeface="Gisha" panose="020B0502040204020203" pitchFamily="34" charset="-79"/>
                <a:cs typeface="Gisha" panose="020B0502040204020203" pitchFamily="34" charset="-79"/>
              </a:rPr>
              <a:t>אות : מילה = חדר : ?</a:t>
            </a:r>
          </a:p>
          <a:p>
            <a:pPr algn="ctr"/>
            <a:r>
              <a:rPr lang="he-IL" sz="3200" b="1" dirty="0">
                <a:latin typeface="Gisha" panose="020B0502040204020203" pitchFamily="34" charset="-79"/>
                <a:cs typeface="Gisha" panose="020B0502040204020203" pitchFamily="34" charset="-79"/>
              </a:rPr>
              <a:t>א. דירה</a:t>
            </a:r>
          </a:p>
          <a:p>
            <a:pPr algn="ctr"/>
            <a:r>
              <a:rPr lang="he-IL" sz="3200" b="1" dirty="0">
                <a:latin typeface="Gisha" panose="020B0502040204020203" pitchFamily="34" charset="-79"/>
                <a:cs typeface="Gisha" panose="020B0502040204020203" pitchFamily="34" charset="-79"/>
              </a:rPr>
              <a:t>ב. מחסן</a:t>
            </a:r>
          </a:p>
          <a:p>
            <a:pPr algn="ctr"/>
            <a:r>
              <a:rPr lang="he-IL" sz="3200" b="1" dirty="0">
                <a:latin typeface="Gisha" panose="020B0502040204020203" pitchFamily="34" charset="-79"/>
                <a:cs typeface="Gisha" panose="020B0502040204020203" pitchFamily="34" charset="-79"/>
              </a:rPr>
              <a:t>ג. סלון</a:t>
            </a:r>
          </a:p>
          <a:p>
            <a:pPr algn="ctr"/>
            <a:r>
              <a:rPr lang="he-IL" sz="3200" b="1" dirty="0">
                <a:latin typeface="Gisha" panose="020B0502040204020203" pitchFamily="34" charset="-79"/>
                <a:cs typeface="Gisha" panose="020B0502040204020203" pitchFamily="34" charset="-79"/>
              </a:rPr>
              <a:t>ד. קיר</a:t>
            </a:r>
            <a:endParaRPr lang="x-none" sz="3200" b="1" dirty="0">
              <a:latin typeface="Gisha" panose="020B0502040204020203" pitchFamily="34" charset="-79"/>
              <a:cs typeface="Gisha" panose="020B0502040204020203" pitchFamily="34" charset="-79"/>
            </a:endParaRPr>
          </a:p>
        </p:txBody>
      </p:sp>
      <p:sp>
        <p:nvSpPr>
          <p:cNvPr id="28" name="TextBox 27">
            <a:extLst>
              <a:ext uri="{FF2B5EF4-FFF2-40B4-BE49-F238E27FC236}">
                <a16:creationId xmlns="" xmlns:a16="http://schemas.microsoft.com/office/drawing/2014/main" id="{C09DD7D8-90E2-4DE4-8D14-A9A27DF72C98}"/>
              </a:ext>
            </a:extLst>
          </p:cNvPr>
          <p:cNvSpPr txBox="1"/>
          <p:nvPr/>
        </p:nvSpPr>
        <p:spPr>
          <a:xfrm>
            <a:off x="4114800" y="1626642"/>
            <a:ext cx="5334000" cy="769441"/>
          </a:xfrm>
          <a:prstGeom prst="rect">
            <a:avLst/>
          </a:prstGeom>
          <a:noFill/>
        </p:spPr>
        <p:txBody>
          <a:bodyPr wrap="square" rtlCol="0">
            <a:spAutoFit/>
          </a:bodyPr>
          <a:lstStyle/>
          <a:p>
            <a:pPr algn="ctr"/>
            <a:r>
              <a:rPr lang="he-IL" sz="4400" b="1" dirty="0">
                <a:solidFill>
                  <a:srgbClr val="7030A0"/>
                </a:solidFill>
              </a:rPr>
              <a:t>אנלוגיות מילוליות</a:t>
            </a:r>
            <a:endParaRPr lang="x-none" sz="4400" b="1" dirty="0">
              <a:solidFill>
                <a:srgbClr val="7030A0"/>
              </a:solidFill>
            </a:endParaRPr>
          </a:p>
        </p:txBody>
      </p:sp>
    </p:spTree>
    <p:extLst>
      <p:ext uri="{BB962C8B-B14F-4D97-AF65-F5344CB8AC3E}">
        <p14:creationId xmlns:p14="http://schemas.microsoft.com/office/powerpoint/2010/main" val="21147312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82</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תהליך הגיוס - </a:t>
            </a:r>
            <a:r>
              <a:rPr lang="he-IL" b="0" dirty="0"/>
              <a:t>מבחן פסיכוטכני </a:t>
            </a:r>
          </a:p>
        </p:txBody>
      </p:sp>
      <p:pic>
        <p:nvPicPr>
          <p:cNvPr id="3074" name="Picture 2" descr="אנלוגיה צורנית">
            <a:extLst>
              <a:ext uri="{FF2B5EF4-FFF2-40B4-BE49-F238E27FC236}">
                <a16:creationId xmlns="" xmlns:a16="http://schemas.microsoft.com/office/drawing/2014/main" id="{EC0E78F2-306E-4BAD-AEE7-81DC9DC1B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673" y="2638425"/>
            <a:ext cx="8534439" cy="381127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450E16EC-2B04-4F09-8FA0-7D04C23BBE0F}"/>
              </a:ext>
            </a:extLst>
          </p:cNvPr>
          <p:cNvSpPr txBox="1"/>
          <p:nvPr/>
        </p:nvSpPr>
        <p:spPr>
          <a:xfrm>
            <a:off x="4419600" y="1496467"/>
            <a:ext cx="5334000" cy="769441"/>
          </a:xfrm>
          <a:prstGeom prst="rect">
            <a:avLst/>
          </a:prstGeom>
          <a:noFill/>
        </p:spPr>
        <p:txBody>
          <a:bodyPr wrap="square" rtlCol="0">
            <a:spAutoFit/>
          </a:bodyPr>
          <a:lstStyle/>
          <a:p>
            <a:pPr algn="ctr"/>
            <a:r>
              <a:rPr lang="he-IL" sz="4400" b="1" dirty="0">
                <a:solidFill>
                  <a:srgbClr val="00B0F0"/>
                </a:solidFill>
              </a:rPr>
              <a:t>אנלוגיות צורניות</a:t>
            </a:r>
            <a:endParaRPr lang="x-none" sz="4400" b="1" dirty="0">
              <a:solidFill>
                <a:srgbClr val="00B0F0"/>
              </a:solidFill>
            </a:endParaRPr>
          </a:p>
        </p:txBody>
      </p:sp>
    </p:spTree>
    <p:extLst>
      <p:ext uri="{BB962C8B-B14F-4D97-AF65-F5344CB8AC3E}">
        <p14:creationId xmlns:p14="http://schemas.microsoft.com/office/powerpoint/2010/main" val="26081493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83</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תהליך הגיוס - </a:t>
            </a:r>
            <a:r>
              <a:rPr lang="he-IL" b="0" dirty="0"/>
              <a:t>מבחן פסיכוטכני </a:t>
            </a:r>
          </a:p>
        </p:txBody>
      </p:sp>
      <p:sp>
        <p:nvSpPr>
          <p:cNvPr id="17" name="Rectangle: Rounded Corners 16">
            <a:extLst>
              <a:ext uri="{FF2B5EF4-FFF2-40B4-BE49-F238E27FC236}">
                <a16:creationId xmlns="" xmlns:a16="http://schemas.microsoft.com/office/drawing/2014/main" id="{114538C1-AACD-42EB-AD4E-1074FE7CF41B}"/>
              </a:ext>
            </a:extLst>
          </p:cNvPr>
          <p:cNvSpPr/>
          <p:nvPr/>
        </p:nvSpPr>
        <p:spPr>
          <a:xfrm>
            <a:off x="76200" y="2514600"/>
            <a:ext cx="9067800" cy="4333875"/>
          </a:xfrm>
          <a:prstGeom prst="roundRect">
            <a:avLst/>
          </a:prstGeom>
          <a:solidFill>
            <a:schemeClr val="accent5">
              <a:lumMod val="75000"/>
              <a:alpha val="5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200" b="1" dirty="0">
                <a:latin typeface="Gisha" panose="020B0502040204020203" pitchFamily="34" charset="-79"/>
                <a:cs typeface="Gisha" panose="020B0502040204020203" pitchFamily="34" charset="-79"/>
              </a:rPr>
              <a:t>אוטובוס נוסע מתל-אביב לנתניה בחצי שעה. אם ידוע שהמרחק בין תל אביב לנתניה הוא 20 קילומטרים, מהי מהירות הנסיעה הממוצעת של האוטובוס?</a:t>
            </a:r>
          </a:p>
          <a:p>
            <a:pPr algn="ctr"/>
            <a:r>
              <a:rPr lang="he-IL" sz="3200" b="1" dirty="0">
                <a:latin typeface="Gisha" panose="020B0502040204020203" pitchFamily="34" charset="-79"/>
                <a:cs typeface="Gisha" panose="020B0502040204020203" pitchFamily="34" charset="-79"/>
              </a:rPr>
              <a:t>א. 10 ק"מ לשעה</a:t>
            </a:r>
          </a:p>
          <a:p>
            <a:pPr algn="ctr"/>
            <a:r>
              <a:rPr lang="he-IL" sz="3200" b="1" dirty="0">
                <a:latin typeface="Gisha" panose="020B0502040204020203" pitchFamily="34" charset="-79"/>
                <a:cs typeface="Gisha" panose="020B0502040204020203" pitchFamily="34" charset="-79"/>
              </a:rPr>
              <a:t>ב. 20 ק"מ לשעה</a:t>
            </a:r>
          </a:p>
          <a:p>
            <a:pPr algn="ctr"/>
            <a:r>
              <a:rPr lang="he-IL" sz="3200" b="1" dirty="0">
                <a:latin typeface="Gisha" panose="020B0502040204020203" pitchFamily="34" charset="-79"/>
                <a:cs typeface="Gisha" panose="020B0502040204020203" pitchFamily="34" charset="-79"/>
              </a:rPr>
              <a:t>ג. 30 ק"מ לשעה</a:t>
            </a:r>
          </a:p>
          <a:p>
            <a:pPr algn="ctr"/>
            <a:r>
              <a:rPr lang="he-IL" sz="3200" b="1" dirty="0">
                <a:latin typeface="Gisha" panose="020B0502040204020203" pitchFamily="34" charset="-79"/>
                <a:cs typeface="Gisha" panose="020B0502040204020203" pitchFamily="34" charset="-79"/>
              </a:rPr>
              <a:t>ד. 40 ק"מ לשעה</a:t>
            </a:r>
          </a:p>
          <a:p>
            <a:pPr algn="ctr"/>
            <a:r>
              <a:rPr lang="he-IL" sz="3200" b="1" dirty="0">
                <a:latin typeface="Gisha" panose="020B0502040204020203" pitchFamily="34" charset="-79"/>
                <a:cs typeface="Gisha" panose="020B0502040204020203" pitchFamily="34" charset="-79"/>
              </a:rPr>
              <a:t>ה. 80 ק"מ לשעה</a:t>
            </a:r>
            <a:endParaRPr lang="x-none" sz="3200" b="1" dirty="0">
              <a:latin typeface="Gisha" panose="020B0502040204020203" pitchFamily="34" charset="-79"/>
              <a:cs typeface="Gisha" panose="020B0502040204020203" pitchFamily="34" charset="-79"/>
            </a:endParaRPr>
          </a:p>
        </p:txBody>
      </p:sp>
      <p:sp>
        <p:nvSpPr>
          <p:cNvPr id="2" name="TextBox 1">
            <a:extLst>
              <a:ext uri="{FF2B5EF4-FFF2-40B4-BE49-F238E27FC236}">
                <a16:creationId xmlns="" xmlns:a16="http://schemas.microsoft.com/office/drawing/2014/main" id="{C88DAAD8-E5EE-44E5-997A-ECF374164F23}"/>
              </a:ext>
            </a:extLst>
          </p:cNvPr>
          <p:cNvSpPr txBox="1"/>
          <p:nvPr/>
        </p:nvSpPr>
        <p:spPr>
          <a:xfrm>
            <a:off x="4419600" y="1496467"/>
            <a:ext cx="5334000" cy="769441"/>
          </a:xfrm>
          <a:prstGeom prst="rect">
            <a:avLst/>
          </a:prstGeom>
          <a:noFill/>
        </p:spPr>
        <p:txBody>
          <a:bodyPr wrap="square" rtlCol="0">
            <a:spAutoFit/>
          </a:bodyPr>
          <a:lstStyle/>
          <a:p>
            <a:pPr algn="ctr"/>
            <a:r>
              <a:rPr lang="he-IL" sz="4400" b="1" dirty="0">
                <a:solidFill>
                  <a:schemeClr val="accent2">
                    <a:lumMod val="75000"/>
                  </a:schemeClr>
                </a:solidFill>
              </a:rPr>
              <a:t>חשיבה כמותית</a:t>
            </a:r>
            <a:endParaRPr lang="x-none" sz="4400" b="1" dirty="0">
              <a:solidFill>
                <a:schemeClr val="accent2">
                  <a:lumMod val="75000"/>
                </a:schemeClr>
              </a:solidFill>
            </a:endParaRPr>
          </a:p>
        </p:txBody>
      </p:sp>
    </p:spTree>
    <p:extLst>
      <p:ext uri="{BB962C8B-B14F-4D97-AF65-F5344CB8AC3E}">
        <p14:creationId xmlns:p14="http://schemas.microsoft.com/office/powerpoint/2010/main" val="12139855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84</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תהליך הגיוס - </a:t>
            </a:r>
            <a:r>
              <a:rPr lang="he-IL" b="0" dirty="0"/>
              <a:t>מבחן פסיכוטכני </a:t>
            </a:r>
          </a:p>
        </p:txBody>
      </p:sp>
      <p:sp>
        <p:nvSpPr>
          <p:cNvPr id="17" name="Rectangle: Rounded Corners 16">
            <a:extLst>
              <a:ext uri="{FF2B5EF4-FFF2-40B4-BE49-F238E27FC236}">
                <a16:creationId xmlns="" xmlns:a16="http://schemas.microsoft.com/office/drawing/2014/main" id="{114538C1-AACD-42EB-AD4E-1074FE7CF41B}"/>
              </a:ext>
            </a:extLst>
          </p:cNvPr>
          <p:cNvSpPr/>
          <p:nvPr/>
        </p:nvSpPr>
        <p:spPr>
          <a:xfrm>
            <a:off x="76200" y="2667000"/>
            <a:ext cx="9067800" cy="4029075"/>
          </a:xfrm>
          <a:prstGeom prst="roundRect">
            <a:avLst/>
          </a:prstGeom>
          <a:solidFill>
            <a:srgbClr val="FF3399">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200" b="1" dirty="0">
                <a:solidFill>
                  <a:schemeClr val="bg1"/>
                </a:solidFill>
                <a:latin typeface="Gisha" panose="020B0502040204020203" pitchFamily="34" charset="-79"/>
                <a:cs typeface="Gisha" panose="020B0502040204020203" pitchFamily="34" charset="-79"/>
              </a:rPr>
              <a:t>בחר את המילה הארוכה ביותר שאין בה את האות ל' ושהיא מורכבת ממספר אותיות זוגי.</a:t>
            </a:r>
          </a:p>
          <a:p>
            <a:pPr algn="ctr"/>
            <a:r>
              <a:rPr lang="he-IL" sz="3200" b="1" dirty="0">
                <a:solidFill>
                  <a:schemeClr val="bg1"/>
                </a:solidFill>
                <a:latin typeface="Gisha" panose="020B0502040204020203" pitchFamily="34" charset="-79"/>
                <a:cs typeface="Gisha" panose="020B0502040204020203" pitchFamily="34" charset="-79"/>
              </a:rPr>
              <a:t>א. וילונות</a:t>
            </a:r>
          </a:p>
          <a:p>
            <a:pPr algn="ctr"/>
            <a:r>
              <a:rPr lang="he-IL" sz="3200" b="1" dirty="0">
                <a:solidFill>
                  <a:schemeClr val="bg1"/>
                </a:solidFill>
                <a:latin typeface="Gisha" panose="020B0502040204020203" pitchFamily="34" charset="-79"/>
                <a:cs typeface="Gisha" panose="020B0502040204020203" pitchFamily="34" charset="-79"/>
              </a:rPr>
              <a:t>ב. התחשבות</a:t>
            </a:r>
          </a:p>
          <a:p>
            <a:pPr algn="ctr"/>
            <a:r>
              <a:rPr lang="he-IL" sz="3200" b="1" dirty="0">
                <a:solidFill>
                  <a:schemeClr val="bg1"/>
                </a:solidFill>
                <a:latin typeface="Gisha" panose="020B0502040204020203" pitchFamily="34" charset="-79"/>
                <a:cs typeface="Gisha" panose="020B0502040204020203" pitchFamily="34" charset="-79"/>
              </a:rPr>
              <a:t>ג. עיפרון</a:t>
            </a:r>
          </a:p>
          <a:p>
            <a:pPr algn="ctr"/>
            <a:r>
              <a:rPr lang="he-IL" sz="3200" b="1" dirty="0">
                <a:solidFill>
                  <a:schemeClr val="bg1"/>
                </a:solidFill>
                <a:latin typeface="Gisha" panose="020B0502040204020203" pitchFamily="34" charset="-79"/>
                <a:cs typeface="Gisha" panose="020B0502040204020203" pitchFamily="34" charset="-79"/>
              </a:rPr>
              <a:t>ד. הבנה</a:t>
            </a:r>
          </a:p>
          <a:p>
            <a:pPr algn="ctr"/>
            <a:r>
              <a:rPr lang="he-IL" sz="3200" b="1" dirty="0">
                <a:solidFill>
                  <a:schemeClr val="bg1"/>
                </a:solidFill>
                <a:latin typeface="Gisha" panose="020B0502040204020203" pitchFamily="34" charset="-79"/>
                <a:cs typeface="Gisha" panose="020B0502040204020203" pitchFamily="34" charset="-79"/>
              </a:rPr>
              <a:t>ה. להקה</a:t>
            </a:r>
            <a:endParaRPr lang="x-none" sz="3200" b="1" dirty="0">
              <a:solidFill>
                <a:schemeClr val="bg1"/>
              </a:solidFill>
              <a:latin typeface="Gisha" panose="020B0502040204020203" pitchFamily="34" charset="-79"/>
              <a:cs typeface="Gisha" panose="020B0502040204020203" pitchFamily="34" charset="-79"/>
            </a:endParaRPr>
          </a:p>
        </p:txBody>
      </p:sp>
      <p:sp>
        <p:nvSpPr>
          <p:cNvPr id="2" name="TextBox 1">
            <a:extLst>
              <a:ext uri="{FF2B5EF4-FFF2-40B4-BE49-F238E27FC236}">
                <a16:creationId xmlns="" xmlns:a16="http://schemas.microsoft.com/office/drawing/2014/main" id="{C88DAAD8-E5EE-44E5-997A-ECF374164F23}"/>
              </a:ext>
            </a:extLst>
          </p:cNvPr>
          <p:cNvSpPr txBox="1"/>
          <p:nvPr/>
        </p:nvSpPr>
        <p:spPr>
          <a:xfrm>
            <a:off x="4419600" y="1600200"/>
            <a:ext cx="5334000" cy="769441"/>
          </a:xfrm>
          <a:prstGeom prst="rect">
            <a:avLst/>
          </a:prstGeom>
          <a:noFill/>
        </p:spPr>
        <p:txBody>
          <a:bodyPr wrap="square" rtlCol="0">
            <a:spAutoFit/>
          </a:bodyPr>
          <a:lstStyle/>
          <a:p>
            <a:pPr algn="ctr"/>
            <a:r>
              <a:rPr lang="he-IL" sz="4400" b="1" dirty="0">
                <a:solidFill>
                  <a:schemeClr val="accent6">
                    <a:lumMod val="50000"/>
                  </a:schemeClr>
                </a:solidFill>
              </a:rPr>
              <a:t>מבחן הוראות</a:t>
            </a:r>
            <a:endParaRPr lang="x-none" sz="4400" b="1" dirty="0">
              <a:solidFill>
                <a:schemeClr val="accent6">
                  <a:lumMod val="50000"/>
                </a:schemeClr>
              </a:solidFill>
            </a:endParaRPr>
          </a:p>
        </p:txBody>
      </p:sp>
    </p:spTree>
    <p:extLst>
      <p:ext uri="{BB962C8B-B14F-4D97-AF65-F5344CB8AC3E}">
        <p14:creationId xmlns:p14="http://schemas.microsoft.com/office/powerpoint/2010/main" val="14877448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F9AFAEB-BE1F-4EBD-9663-1B14388AD04B}"/>
              </a:ext>
            </a:extLst>
          </p:cNvPr>
          <p:cNvPicPr>
            <a:picLocks noChangeAspect="1"/>
          </p:cNvPicPr>
          <p:nvPr/>
        </p:nvPicPr>
        <p:blipFill>
          <a:blip r:embed="rId3"/>
          <a:stretch>
            <a:fillRect/>
          </a:stretch>
        </p:blipFill>
        <p:spPr>
          <a:xfrm>
            <a:off x="3752" y="1452562"/>
            <a:ext cx="7463845" cy="5458615"/>
          </a:xfrm>
          <a:prstGeom prst="rect">
            <a:avLst/>
          </a:prstGeom>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85</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תהליך הגיוס</a:t>
            </a:r>
          </a:p>
        </p:txBody>
      </p:sp>
      <p:sp>
        <p:nvSpPr>
          <p:cNvPr id="4" name="Rectangle: Rounded Corners 3">
            <a:extLst>
              <a:ext uri="{FF2B5EF4-FFF2-40B4-BE49-F238E27FC236}">
                <a16:creationId xmlns="" xmlns:a16="http://schemas.microsoft.com/office/drawing/2014/main" id="{908553E4-B69F-4B93-89F5-D69BED471CB8}"/>
              </a:ext>
            </a:extLst>
          </p:cNvPr>
          <p:cNvSpPr/>
          <p:nvPr/>
        </p:nvSpPr>
        <p:spPr>
          <a:xfrm>
            <a:off x="2798837" y="1703914"/>
            <a:ext cx="4319588" cy="685799"/>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200" b="1" dirty="0" err="1">
                <a:latin typeface="Gisha" panose="020B0502040204020203" pitchFamily="34" charset="-79"/>
                <a:cs typeface="Gisha" panose="020B0502040204020203" pitchFamily="34" charset="-79"/>
              </a:rPr>
              <a:t>קב"א</a:t>
            </a:r>
            <a:r>
              <a:rPr lang="he-IL" sz="3200" b="1" dirty="0">
                <a:latin typeface="Gisha" panose="020B0502040204020203" pitchFamily="34" charset="-79"/>
                <a:cs typeface="Gisha" panose="020B0502040204020203" pitchFamily="34" charset="-79"/>
              </a:rPr>
              <a:t> – קבוצת איכות</a:t>
            </a:r>
            <a:endParaRPr lang="x-none" sz="3200" b="1" dirty="0">
              <a:latin typeface="Gisha" panose="020B0502040204020203" pitchFamily="34" charset="-79"/>
              <a:cs typeface="Gisha" panose="020B0502040204020203" pitchFamily="34" charset="-79"/>
            </a:endParaRPr>
          </a:p>
        </p:txBody>
      </p:sp>
      <p:sp>
        <p:nvSpPr>
          <p:cNvPr id="14" name="Rectangle: Rounded Corners 13">
            <a:extLst>
              <a:ext uri="{FF2B5EF4-FFF2-40B4-BE49-F238E27FC236}">
                <a16:creationId xmlns="" xmlns:a16="http://schemas.microsoft.com/office/drawing/2014/main" id="{24337369-D6C8-464A-B4BE-FDBA713721A1}"/>
              </a:ext>
            </a:extLst>
          </p:cNvPr>
          <p:cNvSpPr/>
          <p:nvPr/>
        </p:nvSpPr>
        <p:spPr>
          <a:xfrm>
            <a:off x="-3753" y="5165090"/>
            <a:ext cx="7463845" cy="176911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נתון המשמש את צה"ל לצורך שיבוץ ראשוני לתפקידים בשירות חובה, נע בין 41 ל56</a:t>
            </a:r>
          </a:p>
          <a:p>
            <a:pPr algn="ctr"/>
            <a:r>
              <a:rPr lang="he-IL" sz="2400" b="1" dirty="0">
                <a:latin typeface="Gisha" panose="020B0502040204020203" pitchFamily="34" charset="-79"/>
                <a:cs typeface="Gisha" panose="020B0502040204020203" pitchFamily="34" charset="-79"/>
              </a:rPr>
              <a:t>מחושב על בסיס מרכיבים שונים ביניהם: </a:t>
            </a:r>
            <a:r>
              <a:rPr lang="he-IL" sz="2400" b="1" dirty="0" err="1">
                <a:latin typeface="Gisha" panose="020B0502040204020203" pitchFamily="34" charset="-79"/>
                <a:cs typeface="Gisha" panose="020B0502040204020203" pitchFamily="34" charset="-79"/>
              </a:rPr>
              <a:t>צה"ר</a:t>
            </a:r>
            <a:r>
              <a:rPr lang="he-IL" sz="2400" b="1" dirty="0">
                <a:latin typeface="Gisha" panose="020B0502040204020203" pitchFamily="34" charset="-79"/>
                <a:cs typeface="Gisha" panose="020B0502040204020203" pitchFamily="34" charset="-79"/>
              </a:rPr>
              <a:t>, דפ"ר, ציון עברית </a:t>
            </a:r>
            <a:r>
              <a:rPr lang="he-IL" sz="2400" b="1" dirty="0" err="1">
                <a:latin typeface="Gisha" panose="020B0502040204020203" pitchFamily="34" charset="-79"/>
                <a:cs typeface="Gisha" panose="020B0502040204020203" pitchFamily="34" charset="-79"/>
              </a:rPr>
              <a:t>וצד"כ</a:t>
            </a:r>
            <a:endParaRPr lang="x-none" sz="2400" b="1" dirty="0">
              <a:latin typeface="Gisha" panose="020B0502040204020203" pitchFamily="34" charset="-79"/>
              <a:cs typeface="Gisha" panose="020B0502040204020203" pitchFamily="34" charset="-79"/>
            </a:endParaRPr>
          </a:p>
        </p:txBody>
      </p:sp>
      <p:grpSp>
        <p:nvGrpSpPr>
          <p:cNvPr id="9" name="Group 8">
            <a:extLst>
              <a:ext uri="{FF2B5EF4-FFF2-40B4-BE49-F238E27FC236}">
                <a16:creationId xmlns="" xmlns:a16="http://schemas.microsoft.com/office/drawing/2014/main" id="{B2A1939E-2FDB-47A3-808D-E37759F13A21}"/>
              </a:ext>
            </a:extLst>
          </p:cNvPr>
          <p:cNvGrpSpPr/>
          <p:nvPr/>
        </p:nvGrpSpPr>
        <p:grpSpPr>
          <a:xfrm>
            <a:off x="7638564" y="1600201"/>
            <a:ext cx="1409178" cy="5070952"/>
            <a:chOff x="7734822" y="1682913"/>
            <a:chExt cx="1409178" cy="4903307"/>
          </a:xfrm>
        </p:grpSpPr>
        <p:sp>
          <p:nvSpPr>
            <p:cNvPr id="10" name="Rectangle: Rounded Corners 9">
              <a:extLst>
                <a:ext uri="{FF2B5EF4-FFF2-40B4-BE49-F238E27FC236}">
                  <a16:creationId xmlns="" xmlns:a16="http://schemas.microsoft.com/office/drawing/2014/main" id="{ACB3C8DA-5CCF-4C7F-A31E-F86D167C0492}"/>
                </a:ext>
              </a:extLst>
            </p:cNvPr>
            <p:cNvSpPr/>
            <p:nvPr/>
          </p:nvSpPr>
          <p:spPr>
            <a:xfrm>
              <a:off x="7772400" y="1682913"/>
              <a:ext cx="1371600" cy="603087"/>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צו ראשון</a:t>
              </a:r>
              <a:endParaRPr lang="x-none" sz="2400" b="1" dirty="0">
                <a:latin typeface="Gisha" panose="020B0502040204020203" pitchFamily="34" charset="-79"/>
                <a:cs typeface="Gisha" panose="020B0502040204020203" pitchFamily="34" charset="-79"/>
              </a:endParaRPr>
            </a:p>
          </p:txBody>
        </p:sp>
        <p:sp>
          <p:nvSpPr>
            <p:cNvPr id="11" name="Rectangle: Rounded Corners 10">
              <a:extLst>
                <a:ext uri="{FF2B5EF4-FFF2-40B4-BE49-F238E27FC236}">
                  <a16:creationId xmlns="" xmlns:a16="http://schemas.microsoft.com/office/drawing/2014/main" id="{3505F584-988F-46BA-89A5-E74B366C9D8A}"/>
                </a:ext>
              </a:extLst>
            </p:cNvPr>
            <p:cNvSpPr/>
            <p:nvPr/>
          </p:nvSpPr>
          <p:spPr>
            <a:xfrm>
              <a:off x="7772400" y="2677297"/>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יום המא"ה</a:t>
              </a:r>
              <a:endParaRPr lang="x-none" sz="2400" b="1" dirty="0">
                <a:latin typeface="Gisha" panose="020B0502040204020203" pitchFamily="34" charset="-79"/>
                <a:cs typeface="Gisha" panose="020B0502040204020203" pitchFamily="34" charset="-79"/>
              </a:endParaRPr>
            </a:p>
          </p:txBody>
        </p:sp>
        <p:sp>
          <p:nvSpPr>
            <p:cNvPr id="12" name="Rectangle: Rounded Corners 11">
              <a:extLst>
                <a:ext uri="{FF2B5EF4-FFF2-40B4-BE49-F238E27FC236}">
                  <a16:creationId xmlns="" xmlns:a16="http://schemas.microsoft.com/office/drawing/2014/main" id="{42D0076D-FFFF-4868-8DDA-0A202BF205DE}"/>
                </a:ext>
              </a:extLst>
            </p:cNvPr>
            <p:cNvSpPr/>
            <p:nvPr/>
          </p:nvSpPr>
          <p:spPr>
            <a:xfrm>
              <a:off x="7772400" y="381651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שאלון העדפות</a:t>
              </a:r>
              <a:endParaRPr lang="x-none" sz="2400" b="1" dirty="0">
                <a:latin typeface="Gisha" panose="020B0502040204020203" pitchFamily="34" charset="-79"/>
                <a:cs typeface="Gisha" panose="020B0502040204020203" pitchFamily="34" charset="-79"/>
              </a:endParaRPr>
            </a:p>
          </p:txBody>
        </p:sp>
        <p:sp>
          <p:nvSpPr>
            <p:cNvPr id="13" name="Rectangle: Rounded Corners 12">
              <a:extLst>
                <a:ext uri="{FF2B5EF4-FFF2-40B4-BE49-F238E27FC236}">
                  <a16:creationId xmlns="" xmlns:a16="http://schemas.microsoft.com/office/drawing/2014/main" id="{E3ACDD54-0812-4F1D-A4B9-CC2497B0A3E5}"/>
                </a:ext>
              </a:extLst>
            </p:cNvPr>
            <p:cNvSpPr/>
            <p:nvPr/>
          </p:nvSpPr>
          <p:spPr>
            <a:xfrm>
              <a:off x="7754655" y="487354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מיון מתקדם</a:t>
              </a:r>
              <a:endParaRPr lang="x-none" sz="2400" b="1" dirty="0">
                <a:latin typeface="Gisha" panose="020B0502040204020203" pitchFamily="34" charset="-79"/>
                <a:cs typeface="Gisha" panose="020B0502040204020203" pitchFamily="34" charset="-79"/>
              </a:endParaRPr>
            </a:p>
          </p:txBody>
        </p:sp>
        <p:sp>
          <p:nvSpPr>
            <p:cNvPr id="15" name="Rectangle: Rounded Corners 14">
              <a:extLst>
                <a:ext uri="{FF2B5EF4-FFF2-40B4-BE49-F238E27FC236}">
                  <a16:creationId xmlns="" xmlns:a16="http://schemas.microsoft.com/office/drawing/2014/main" id="{648FB53C-B15D-420E-A414-B14CC027FD4A}"/>
                </a:ext>
              </a:extLst>
            </p:cNvPr>
            <p:cNvSpPr/>
            <p:nvPr/>
          </p:nvSpPr>
          <p:spPr>
            <a:xfrm>
              <a:off x="7734822" y="598313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יום הגיוס</a:t>
              </a:r>
              <a:endParaRPr lang="x-none" sz="2400" b="1" dirty="0">
                <a:latin typeface="Gisha" panose="020B0502040204020203" pitchFamily="34" charset="-79"/>
                <a:cs typeface="Gisha" panose="020B0502040204020203" pitchFamily="34" charset="-79"/>
              </a:endParaRPr>
            </a:p>
          </p:txBody>
        </p:sp>
        <p:cxnSp>
          <p:nvCxnSpPr>
            <p:cNvPr id="16" name="Straight Arrow Connector 15">
              <a:extLst>
                <a:ext uri="{FF2B5EF4-FFF2-40B4-BE49-F238E27FC236}">
                  <a16:creationId xmlns="" xmlns:a16="http://schemas.microsoft.com/office/drawing/2014/main" id="{4F9B4098-E8E1-4B26-B6F8-C61A5E92B874}"/>
                </a:ext>
              </a:extLst>
            </p:cNvPr>
            <p:cNvCxnSpPr>
              <a:cxnSpLocks/>
              <a:stCxn id="10" idx="2"/>
            </p:cNvCxnSpPr>
            <p:nvPr/>
          </p:nvCxnSpPr>
          <p:spPr>
            <a:xfrm>
              <a:off x="8458200" y="2286000"/>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841FBBF6-BE65-4ECC-94A4-23A9082346E7}"/>
                </a:ext>
              </a:extLst>
            </p:cNvPr>
            <p:cNvCxnSpPr>
              <a:cxnSpLocks/>
            </p:cNvCxnSpPr>
            <p:nvPr/>
          </p:nvCxnSpPr>
          <p:spPr>
            <a:xfrm>
              <a:off x="8458200" y="3352800"/>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479BEA9A-BDA7-42D0-AB4B-F3FC90590B19}"/>
                </a:ext>
              </a:extLst>
            </p:cNvPr>
            <p:cNvCxnSpPr>
              <a:cxnSpLocks/>
            </p:cNvCxnSpPr>
            <p:nvPr/>
          </p:nvCxnSpPr>
          <p:spPr>
            <a:xfrm>
              <a:off x="8458200" y="4485503"/>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EF747DF8-E257-4549-BB75-AE3E61EE7041}"/>
                </a:ext>
              </a:extLst>
            </p:cNvPr>
            <p:cNvCxnSpPr>
              <a:cxnSpLocks/>
            </p:cNvCxnSpPr>
            <p:nvPr/>
          </p:nvCxnSpPr>
          <p:spPr>
            <a:xfrm>
              <a:off x="8458200" y="5591836"/>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47599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F9AFAEB-BE1F-4EBD-9663-1B14388AD04B}"/>
              </a:ext>
            </a:extLst>
          </p:cNvPr>
          <p:cNvPicPr>
            <a:picLocks noChangeAspect="1"/>
          </p:cNvPicPr>
          <p:nvPr/>
        </p:nvPicPr>
        <p:blipFill>
          <a:blip r:embed="rId3"/>
          <a:stretch>
            <a:fillRect/>
          </a:stretch>
        </p:blipFill>
        <p:spPr>
          <a:xfrm>
            <a:off x="3752" y="1452562"/>
            <a:ext cx="7463845" cy="5458615"/>
          </a:xfrm>
          <a:prstGeom prst="rect">
            <a:avLst/>
          </a:prstGeom>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86</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תהליך הגיוס</a:t>
            </a:r>
          </a:p>
        </p:txBody>
      </p:sp>
      <p:sp>
        <p:nvSpPr>
          <p:cNvPr id="4" name="Rectangle: Rounded Corners 3">
            <a:extLst>
              <a:ext uri="{FF2B5EF4-FFF2-40B4-BE49-F238E27FC236}">
                <a16:creationId xmlns="" xmlns:a16="http://schemas.microsoft.com/office/drawing/2014/main" id="{908553E4-B69F-4B93-89F5-D69BED471CB8}"/>
              </a:ext>
            </a:extLst>
          </p:cNvPr>
          <p:cNvSpPr/>
          <p:nvPr/>
        </p:nvSpPr>
        <p:spPr>
          <a:xfrm>
            <a:off x="2798837" y="1703914"/>
            <a:ext cx="4319588" cy="685799"/>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200" b="1" dirty="0" err="1">
                <a:latin typeface="Gisha" panose="020B0502040204020203" pitchFamily="34" charset="-79"/>
                <a:cs typeface="Gisha" panose="020B0502040204020203" pitchFamily="34" charset="-79"/>
              </a:rPr>
              <a:t>קב"א</a:t>
            </a:r>
            <a:r>
              <a:rPr lang="he-IL" sz="3200" b="1" dirty="0">
                <a:latin typeface="Gisha" panose="020B0502040204020203" pitchFamily="34" charset="-79"/>
                <a:cs typeface="Gisha" panose="020B0502040204020203" pitchFamily="34" charset="-79"/>
              </a:rPr>
              <a:t> – קבוצת איכות</a:t>
            </a:r>
            <a:endParaRPr lang="x-none" sz="3200" b="1" dirty="0">
              <a:latin typeface="Gisha" panose="020B0502040204020203" pitchFamily="34" charset="-79"/>
              <a:cs typeface="Gisha" panose="020B0502040204020203" pitchFamily="34" charset="-79"/>
            </a:endParaRPr>
          </a:p>
        </p:txBody>
      </p:sp>
      <p:sp>
        <p:nvSpPr>
          <p:cNvPr id="14" name="Rectangle: Rounded Corners 13">
            <a:extLst>
              <a:ext uri="{FF2B5EF4-FFF2-40B4-BE49-F238E27FC236}">
                <a16:creationId xmlns="" xmlns:a16="http://schemas.microsoft.com/office/drawing/2014/main" id="{24337369-D6C8-464A-B4BE-FDBA713721A1}"/>
              </a:ext>
            </a:extLst>
          </p:cNvPr>
          <p:cNvSpPr/>
          <p:nvPr/>
        </p:nvSpPr>
        <p:spPr>
          <a:xfrm>
            <a:off x="-3753" y="4903288"/>
            <a:ext cx="7463845" cy="2030912"/>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rtl="1">
              <a:buFont typeface="Arial" panose="020B0604020202020204" pitchFamily="34" charset="0"/>
              <a:buChar char="•"/>
            </a:pPr>
            <a:r>
              <a:rPr lang="he-IL" sz="2400" b="1" dirty="0" err="1">
                <a:latin typeface="Gisha" panose="020B0502040204020203" pitchFamily="34" charset="-79"/>
                <a:cs typeface="Gisha" panose="020B0502040204020203" pitchFamily="34" charset="-79"/>
              </a:rPr>
              <a:t>צה"ר</a:t>
            </a:r>
            <a:r>
              <a:rPr lang="he-IL" sz="2400" b="1" dirty="0">
                <a:latin typeface="Gisha" panose="020B0502040204020203" pitchFamily="34" charset="-79"/>
                <a:cs typeface="Gisha" panose="020B0502040204020203" pitchFamily="34" charset="-79"/>
              </a:rPr>
              <a:t> – </a:t>
            </a:r>
            <a:r>
              <a:rPr lang="he-IL" sz="2400" dirty="0">
                <a:latin typeface="Gisha" panose="020B0502040204020203" pitchFamily="34" charset="-79"/>
                <a:cs typeface="Gisha" panose="020B0502040204020203" pitchFamily="34" charset="-79"/>
              </a:rPr>
              <a:t>ציון השכלה ראשוני הנקבע לפי מגמות, בגרויות, יחידות לימוד ועוד</a:t>
            </a:r>
          </a:p>
          <a:p>
            <a:pPr marL="342900" indent="-342900" algn="ctr" rtl="1">
              <a:buFont typeface="Arial" panose="020B0604020202020204" pitchFamily="34" charset="0"/>
              <a:buChar char="•"/>
            </a:pPr>
            <a:r>
              <a:rPr lang="he-IL" sz="2400" b="1" dirty="0">
                <a:latin typeface="Gisha" panose="020B0502040204020203" pitchFamily="34" charset="-79"/>
                <a:cs typeface="Gisha" panose="020B0502040204020203" pitchFamily="34" charset="-79"/>
              </a:rPr>
              <a:t>דפ"ר</a:t>
            </a:r>
          </a:p>
          <a:p>
            <a:pPr marL="342900" indent="-342900" algn="ctr" rtl="1">
              <a:buFont typeface="Arial" panose="020B0604020202020204" pitchFamily="34" charset="0"/>
              <a:buChar char="•"/>
            </a:pPr>
            <a:r>
              <a:rPr lang="he-IL" sz="2400" b="1" dirty="0">
                <a:latin typeface="Gisha" panose="020B0502040204020203" pitchFamily="34" charset="-79"/>
                <a:cs typeface="Gisha" panose="020B0502040204020203" pitchFamily="34" charset="-79"/>
              </a:rPr>
              <a:t>ציון עברית – </a:t>
            </a:r>
            <a:r>
              <a:rPr lang="he-IL" sz="2400" dirty="0">
                <a:latin typeface="Gisha" panose="020B0502040204020203" pitchFamily="34" charset="-79"/>
                <a:cs typeface="Gisha" panose="020B0502040204020203" pitchFamily="34" charset="-79"/>
              </a:rPr>
              <a:t>לפי ראיון מול מאבחנת פסיכוטכנית</a:t>
            </a:r>
          </a:p>
          <a:p>
            <a:pPr marL="342900" indent="-342900" algn="ctr" rtl="1">
              <a:buFont typeface="Arial" panose="020B0604020202020204" pitchFamily="34" charset="0"/>
              <a:buChar char="•"/>
            </a:pPr>
            <a:r>
              <a:rPr lang="he-IL" sz="2400" b="1" dirty="0" err="1">
                <a:latin typeface="Gisha" panose="020B0502040204020203" pitchFamily="34" charset="-79"/>
                <a:cs typeface="Gisha" panose="020B0502040204020203" pitchFamily="34" charset="-79"/>
              </a:rPr>
              <a:t>צד"כ</a:t>
            </a:r>
            <a:r>
              <a:rPr lang="he-IL" sz="2400" b="1" dirty="0">
                <a:latin typeface="Gisha" panose="020B0502040204020203" pitchFamily="34" charset="-79"/>
                <a:cs typeface="Gisha" panose="020B0502040204020203" pitchFamily="34" charset="-79"/>
              </a:rPr>
              <a:t> – ציון דרך – </a:t>
            </a:r>
            <a:r>
              <a:rPr lang="he-IL" sz="2400" dirty="0">
                <a:latin typeface="Gisha" panose="020B0502040204020203" pitchFamily="34" charset="-79"/>
                <a:cs typeface="Gisha" panose="020B0502040204020203" pitchFamily="34" charset="-79"/>
              </a:rPr>
              <a:t>נקבע לפי ראיון אישי לבנים בלבד</a:t>
            </a:r>
            <a:endParaRPr lang="x-none" sz="2400" dirty="0">
              <a:latin typeface="Gisha" panose="020B0502040204020203" pitchFamily="34" charset="-79"/>
              <a:cs typeface="Gisha" panose="020B0502040204020203" pitchFamily="34" charset="-79"/>
            </a:endParaRPr>
          </a:p>
        </p:txBody>
      </p:sp>
      <p:grpSp>
        <p:nvGrpSpPr>
          <p:cNvPr id="9" name="Group 8">
            <a:extLst>
              <a:ext uri="{FF2B5EF4-FFF2-40B4-BE49-F238E27FC236}">
                <a16:creationId xmlns="" xmlns:a16="http://schemas.microsoft.com/office/drawing/2014/main" id="{B2A1939E-2FDB-47A3-808D-E37759F13A21}"/>
              </a:ext>
            </a:extLst>
          </p:cNvPr>
          <p:cNvGrpSpPr/>
          <p:nvPr/>
        </p:nvGrpSpPr>
        <p:grpSpPr>
          <a:xfrm>
            <a:off x="7638564" y="1600201"/>
            <a:ext cx="1409178" cy="5070952"/>
            <a:chOff x="7734822" y="1682913"/>
            <a:chExt cx="1409178" cy="4903307"/>
          </a:xfrm>
        </p:grpSpPr>
        <p:sp>
          <p:nvSpPr>
            <p:cNvPr id="10" name="Rectangle: Rounded Corners 9">
              <a:extLst>
                <a:ext uri="{FF2B5EF4-FFF2-40B4-BE49-F238E27FC236}">
                  <a16:creationId xmlns="" xmlns:a16="http://schemas.microsoft.com/office/drawing/2014/main" id="{ACB3C8DA-5CCF-4C7F-A31E-F86D167C0492}"/>
                </a:ext>
              </a:extLst>
            </p:cNvPr>
            <p:cNvSpPr/>
            <p:nvPr/>
          </p:nvSpPr>
          <p:spPr>
            <a:xfrm>
              <a:off x="7772400" y="1682913"/>
              <a:ext cx="1371600" cy="603087"/>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צו ראשון</a:t>
              </a:r>
              <a:endParaRPr lang="x-none" sz="2400" b="1" dirty="0">
                <a:latin typeface="Gisha" panose="020B0502040204020203" pitchFamily="34" charset="-79"/>
                <a:cs typeface="Gisha" panose="020B0502040204020203" pitchFamily="34" charset="-79"/>
              </a:endParaRPr>
            </a:p>
          </p:txBody>
        </p:sp>
        <p:sp>
          <p:nvSpPr>
            <p:cNvPr id="11" name="Rectangle: Rounded Corners 10">
              <a:extLst>
                <a:ext uri="{FF2B5EF4-FFF2-40B4-BE49-F238E27FC236}">
                  <a16:creationId xmlns="" xmlns:a16="http://schemas.microsoft.com/office/drawing/2014/main" id="{3505F584-988F-46BA-89A5-E74B366C9D8A}"/>
                </a:ext>
              </a:extLst>
            </p:cNvPr>
            <p:cNvSpPr/>
            <p:nvPr/>
          </p:nvSpPr>
          <p:spPr>
            <a:xfrm>
              <a:off x="7772400" y="2677297"/>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יום המא"ה</a:t>
              </a:r>
              <a:endParaRPr lang="x-none" sz="2400" b="1" dirty="0">
                <a:latin typeface="Gisha" panose="020B0502040204020203" pitchFamily="34" charset="-79"/>
                <a:cs typeface="Gisha" panose="020B0502040204020203" pitchFamily="34" charset="-79"/>
              </a:endParaRPr>
            </a:p>
          </p:txBody>
        </p:sp>
        <p:sp>
          <p:nvSpPr>
            <p:cNvPr id="12" name="Rectangle: Rounded Corners 11">
              <a:extLst>
                <a:ext uri="{FF2B5EF4-FFF2-40B4-BE49-F238E27FC236}">
                  <a16:creationId xmlns="" xmlns:a16="http://schemas.microsoft.com/office/drawing/2014/main" id="{42D0076D-FFFF-4868-8DDA-0A202BF205DE}"/>
                </a:ext>
              </a:extLst>
            </p:cNvPr>
            <p:cNvSpPr/>
            <p:nvPr/>
          </p:nvSpPr>
          <p:spPr>
            <a:xfrm>
              <a:off x="7772400" y="381651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שאלון העדפות</a:t>
              </a:r>
              <a:endParaRPr lang="x-none" sz="2400" b="1" dirty="0">
                <a:latin typeface="Gisha" panose="020B0502040204020203" pitchFamily="34" charset="-79"/>
                <a:cs typeface="Gisha" panose="020B0502040204020203" pitchFamily="34" charset="-79"/>
              </a:endParaRPr>
            </a:p>
          </p:txBody>
        </p:sp>
        <p:sp>
          <p:nvSpPr>
            <p:cNvPr id="13" name="Rectangle: Rounded Corners 12">
              <a:extLst>
                <a:ext uri="{FF2B5EF4-FFF2-40B4-BE49-F238E27FC236}">
                  <a16:creationId xmlns="" xmlns:a16="http://schemas.microsoft.com/office/drawing/2014/main" id="{E3ACDD54-0812-4F1D-A4B9-CC2497B0A3E5}"/>
                </a:ext>
              </a:extLst>
            </p:cNvPr>
            <p:cNvSpPr/>
            <p:nvPr/>
          </p:nvSpPr>
          <p:spPr>
            <a:xfrm>
              <a:off x="7754655" y="487354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מיון מתקדם</a:t>
              </a:r>
              <a:endParaRPr lang="x-none" sz="2400" b="1" dirty="0">
                <a:latin typeface="Gisha" panose="020B0502040204020203" pitchFamily="34" charset="-79"/>
                <a:cs typeface="Gisha" panose="020B0502040204020203" pitchFamily="34" charset="-79"/>
              </a:endParaRPr>
            </a:p>
          </p:txBody>
        </p:sp>
        <p:sp>
          <p:nvSpPr>
            <p:cNvPr id="15" name="Rectangle: Rounded Corners 14">
              <a:extLst>
                <a:ext uri="{FF2B5EF4-FFF2-40B4-BE49-F238E27FC236}">
                  <a16:creationId xmlns="" xmlns:a16="http://schemas.microsoft.com/office/drawing/2014/main" id="{648FB53C-B15D-420E-A414-B14CC027FD4A}"/>
                </a:ext>
              </a:extLst>
            </p:cNvPr>
            <p:cNvSpPr/>
            <p:nvPr/>
          </p:nvSpPr>
          <p:spPr>
            <a:xfrm>
              <a:off x="7734822" y="598313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יום הגיוס</a:t>
              </a:r>
              <a:endParaRPr lang="x-none" sz="2400" b="1" dirty="0">
                <a:latin typeface="Gisha" panose="020B0502040204020203" pitchFamily="34" charset="-79"/>
                <a:cs typeface="Gisha" panose="020B0502040204020203" pitchFamily="34" charset="-79"/>
              </a:endParaRPr>
            </a:p>
          </p:txBody>
        </p:sp>
        <p:cxnSp>
          <p:nvCxnSpPr>
            <p:cNvPr id="16" name="Straight Arrow Connector 15">
              <a:extLst>
                <a:ext uri="{FF2B5EF4-FFF2-40B4-BE49-F238E27FC236}">
                  <a16:creationId xmlns="" xmlns:a16="http://schemas.microsoft.com/office/drawing/2014/main" id="{4F9B4098-E8E1-4B26-B6F8-C61A5E92B874}"/>
                </a:ext>
              </a:extLst>
            </p:cNvPr>
            <p:cNvCxnSpPr>
              <a:cxnSpLocks/>
              <a:stCxn id="10" idx="2"/>
            </p:cNvCxnSpPr>
            <p:nvPr/>
          </p:nvCxnSpPr>
          <p:spPr>
            <a:xfrm>
              <a:off x="8458200" y="2286000"/>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841FBBF6-BE65-4ECC-94A4-23A9082346E7}"/>
                </a:ext>
              </a:extLst>
            </p:cNvPr>
            <p:cNvCxnSpPr>
              <a:cxnSpLocks/>
            </p:cNvCxnSpPr>
            <p:nvPr/>
          </p:nvCxnSpPr>
          <p:spPr>
            <a:xfrm>
              <a:off x="8458200" y="3352800"/>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479BEA9A-BDA7-42D0-AB4B-F3FC90590B19}"/>
                </a:ext>
              </a:extLst>
            </p:cNvPr>
            <p:cNvCxnSpPr>
              <a:cxnSpLocks/>
            </p:cNvCxnSpPr>
            <p:nvPr/>
          </p:nvCxnSpPr>
          <p:spPr>
            <a:xfrm>
              <a:off x="8458200" y="4485503"/>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EF747DF8-E257-4549-BB75-AE3E61EE7041}"/>
                </a:ext>
              </a:extLst>
            </p:cNvPr>
            <p:cNvCxnSpPr>
              <a:cxnSpLocks/>
            </p:cNvCxnSpPr>
            <p:nvPr/>
          </p:nvCxnSpPr>
          <p:spPr>
            <a:xfrm>
              <a:off x="8458200" y="5591836"/>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756664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F9AFAEB-BE1F-4EBD-9663-1B14388AD04B}"/>
              </a:ext>
            </a:extLst>
          </p:cNvPr>
          <p:cNvPicPr>
            <a:picLocks noChangeAspect="1"/>
          </p:cNvPicPr>
          <p:nvPr/>
        </p:nvPicPr>
        <p:blipFill>
          <a:blip r:embed="rId3"/>
          <a:stretch>
            <a:fillRect/>
          </a:stretch>
        </p:blipFill>
        <p:spPr>
          <a:xfrm>
            <a:off x="3753" y="1452562"/>
            <a:ext cx="7395154" cy="5458615"/>
          </a:xfrm>
          <a:prstGeom prst="rect">
            <a:avLst/>
          </a:prstGeom>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87</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תהליך הגיוס</a:t>
            </a:r>
          </a:p>
        </p:txBody>
      </p:sp>
      <p:sp>
        <p:nvSpPr>
          <p:cNvPr id="4" name="Rectangle: Rounded Corners 3">
            <a:extLst>
              <a:ext uri="{FF2B5EF4-FFF2-40B4-BE49-F238E27FC236}">
                <a16:creationId xmlns="" xmlns:a16="http://schemas.microsoft.com/office/drawing/2014/main" id="{908553E4-B69F-4B93-89F5-D69BED471CB8}"/>
              </a:ext>
            </a:extLst>
          </p:cNvPr>
          <p:cNvSpPr/>
          <p:nvPr/>
        </p:nvSpPr>
        <p:spPr>
          <a:xfrm>
            <a:off x="2404054" y="1739509"/>
            <a:ext cx="4929188" cy="838199"/>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200" b="1" dirty="0">
                <a:latin typeface="Gisha" panose="020B0502040204020203" pitchFamily="34" charset="-79"/>
                <a:cs typeface="Gisha" panose="020B0502040204020203" pitchFamily="34" charset="-79"/>
              </a:rPr>
              <a:t>דפ"ר – דירוג פסיכוטכני ראשוני</a:t>
            </a:r>
            <a:endParaRPr lang="x-none" sz="3200" b="1" dirty="0">
              <a:latin typeface="Gisha" panose="020B0502040204020203" pitchFamily="34" charset="-79"/>
              <a:cs typeface="Gisha" panose="020B0502040204020203" pitchFamily="34" charset="-79"/>
            </a:endParaRPr>
          </a:p>
        </p:txBody>
      </p:sp>
      <p:sp>
        <p:nvSpPr>
          <p:cNvPr id="14" name="Rectangle: Rounded Corners 13">
            <a:extLst>
              <a:ext uri="{FF2B5EF4-FFF2-40B4-BE49-F238E27FC236}">
                <a16:creationId xmlns="" xmlns:a16="http://schemas.microsoft.com/office/drawing/2014/main" id="{24337369-D6C8-464A-B4BE-FDBA713721A1}"/>
              </a:ext>
            </a:extLst>
          </p:cNvPr>
          <p:cNvSpPr/>
          <p:nvPr/>
        </p:nvSpPr>
        <p:spPr>
          <a:xfrm>
            <a:off x="85755" y="4991497"/>
            <a:ext cx="7305645" cy="176911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מבחנים הבודקים יכולות חשיבה על ידי מבחנים כמותיים, מילוליים וצורניים</a:t>
            </a:r>
          </a:p>
          <a:p>
            <a:pPr algn="ctr"/>
            <a:r>
              <a:rPr lang="he-IL" sz="2400" b="1" dirty="0">
                <a:latin typeface="Gisha" panose="020B0502040204020203" pitchFamily="34" charset="-79"/>
                <a:cs typeface="Gisha" panose="020B0502040204020203" pitchFamily="34" charset="-79"/>
              </a:rPr>
              <a:t>בתום המבחן בלשכת הגיוס נקבע ציון הדפ"ר, נע בין 10 ל90 במרווחים של 10 נקודות </a:t>
            </a:r>
            <a:endParaRPr lang="x-none" sz="2400" b="1" dirty="0">
              <a:latin typeface="Gisha" panose="020B0502040204020203" pitchFamily="34" charset="-79"/>
              <a:cs typeface="Gisha" panose="020B0502040204020203" pitchFamily="34" charset="-79"/>
            </a:endParaRPr>
          </a:p>
        </p:txBody>
      </p:sp>
      <p:grpSp>
        <p:nvGrpSpPr>
          <p:cNvPr id="8" name="Group 7">
            <a:extLst>
              <a:ext uri="{FF2B5EF4-FFF2-40B4-BE49-F238E27FC236}">
                <a16:creationId xmlns="" xmlns:a16="http://schemas.microsoft.com/office/drawing/2014/main" id="{5715C807-6DC9-4AED-9FC2-092630826B8B}"/>
              </a:ext>
            </a:extLst>
          </p:cNvPr>
          <p:cNvGrpSpPr/>
          <p:nvPr/>
        </p:nvGrpSpPr>
        <p:grpSpPr>
          <a:xfrm>
            <a:off x="7638564" y="1600201"/>
            <a:ext cx="1409178" cy="5070952"/>
            <a:chOff x="7734822" y="1682913"/>
            <a:chExt cx="1409178" cy="4903307"/>
          </a:xfrm>
        </p:grpSpPr>
        <p:sp>
          <p:nvSpPr>
            <p:cNvPr id="9" name="Rectangle: Rounded Corners 8">
              <a:extLst>
                <a:ext uri="{FF2B5EF4-FFF2-40B4-BE49-F238E27FC236}">
                  <a16:creationId xmlns="" xmlns:a16="http://schemas.microsoft.com/office/drawing/2014/main" id="{5EE24787-3CC0-4C6E-B1BE-CB6827BCA51B}"/>
                </a:ext>
              </a:extLst>
            </p:cNvPr>
            <p:cNvSpPr/>
            <p:nvPr/>
          </p:nvSpPr>
          <p:spPr>
            <a:xfrm>
              <a:off x="7772400" y="1682913"/>
              <a:ext cx="1371600" cy="603087"/>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צו ראשון</a:t>
              </a:r>
              <a:endParaRPr lang="x-none" sz="2400" b="1" dirty="0">
                <a:latin typeface="Gisha" panose="020B0502040204020203" pitchFamily="34" charset="-79"/>
                <a:cs typeface="Gisha" panose="020B0502040204020203" pitchFamily="34" charset="-79"/>
              </a:endParaRPr>
            </a:p>
          </p:txBody>
        </p:sp>
        <p:sp>
          <p:nvSpPr>
            <p:cNvPr id="10" name="Rectangle: Rounded Corners 9">
              <a:extLst>
                <a:ext uri="{FF2B5EF4-FFF2-40B4-BE49-F238E27FC236}">
                  <a16:creationId xmlns="" xmlns:a16="http://schemas.microsoft.com/office/drawing/2014/main" id="{19BB19DD-7AB4-4C66-9963-F3B6B953AE72}"/>
                </a:ext>
              </a:extLst>
            </p:cNvPr>
            <p:cNvSpPr/>
            <p:nvPr/>
          </p:nvSpPr>
          <p:spPr>
            <a:xfrm>
              <a:off x="7772400" y="2677297"/>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יום המא"ה</a:t>
              </a:r>
              <a:endParaRPr lang="x-none" sz="2400" b="1" dirty="0">
                <a:latin typeface="Gisha" panose="020B0502040204020203" pitchFamily="34" charset="-79"/>
                <a:cs typeface="Gisha" panose="020B0502040204020203" pitchFamily="34" charset="-79"/>
              </a:endParaRPr>
            </a:p>
          </p:txBody>
        </p:sp>
        <p:sp>
          <p:nvSpPr>
            <p:cNvPr id="11" name="Rectangle: Rounded Corners 10">
              <a:extLst>
                <a:ext uri="{FF2B5EF4-FFF2-40B4-BE49-F238E27FC236}">
                  <a16:creationId xmlns="" xmlns:a16="http://schemas.microsoft.com/office/drawing/2014/main" id="{96E157E3-3D44-47C0-9DF2-0E15F13D075F}"/>
                </a:ext>
              </a:extLst>
            </p:cNvPr>
            <p:cNvSpPr/>
            <p:nvPr/>
          </p:nvSpPr>
          <p:spPr>
            <a:xfrm>
              <a:off x="7772400" y="381651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שאלון העדפות</a:t>
              </a:r>
              <a:endParaRPr lang="x-none" sz="2400" b="1" dirty="0">
                <a:latin typeface="Gisha" panose="020B0502040204020203" pitchFamily="34" charset="-79"/>
                <a:cs typeface="Gisha" panose="020B0502040204020203" pitchFamily="34" charset="-79"/>
              </a:endParaRPr>
            </a:p>
          </p:txBody>
        </p:sp>
        <p:sp>
          <p:nvSpPr>
            <p:cNvPr id="12" name="Rectangle: Rounded Corners 11">
              <a:extLst>
                <a:ext uri="{FF2B5EF4-FFF2-40B4-BE49-F238E27FC236}">
                  <a16:creationId xmlns="" xmlns:a16="http://schemas.microsoft.com/office/drawing/2014/main" id="{A6380398-38D6-4B9E-9F05-FA1229F16A4B}"/>
                </a:ext>
              </a:extLst>
            </p:cNvPr>
            <p:cNvSpPr/>
            <p:nvPr/>
          </p:nvSpPr>
          <p:spPr>
            <a:xfrm>
              <a:off x="7754655" y="487354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מיון מתקדם</a:t>
              </a:r>
              <a:endParaRPr lang="x-none" sz="2400" b="1" dirty="0">
                <a:latin typeface="Gisha" panose="020B0502040204020203" pitchFamily="34" charset="-79"/>
                <a:cs typeface="Gisha" panose="020B0502040204020203" pitchFamily="34" charset="-79"/>
              </a:endParaRPr>
            </a:p>
          </p:txBody>
        </p:sp>
        <p:sp>
          <p:nvSpPr>
            <p:cNvPr id="13" name="Rectangle: Rounded Corners 12">
              <a:extLst>
                <a:ext uri="{FF2B5EF4-FFF2-40B4-BE49-F238E27FC236}">
                  <a16:creationId xmlns="" xmlns:a16="http://schemas.microsoft.com/office/drawing/2014/main" id="{09B06F74-8BE2-4A37-9B65-94F6AC835799}"/>
                </a:ext>
              </a:extLst>
            </p:cNvPr>
            <p:cNvSpPr/>
            <p:nvPr/>
          </p:nvSpPr>
          <p:spPr>
            <a:xfrm>
              <a:off x="7734822" y="598313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יום הגיוס</a:t>
              </a:r>
              <a:endParaRPr lang="x-none" sz="2400" b="1" dirty="0">
                <a:latin typeface="Gisha" panose="020B0502040204020203" pitchFamily="34" charset="-79"/>
                <a:cs typeface="Gisha" panose="020B0502040204020203" pitchFamily="34" charset="-79"/>
              </a:endParaRPr>
            </a:p>
          </p:txBody>
        </p:sp>
        <p:cxnSp>
          <p:nvCxnSpPr>
            <p:cNvPr id="15" name="Straight Arrow Connector 14">
              <a:extLst>
                <a:ext uri="{FF2B5EF4-FFF2-40B4-BE49-F238E27FC236}">
                  <a16:creationId xmlns="" xmlns:a16="http://schemas.microsoft.com/office/drawing/2014/main" id="{BF753AF7-97B5-4FC6-BEF1-AB0D0BBA387A}"/>
                </a:ext>
              </a:extLst>
            </p:cNvPr>
            <p:cNvCxnSpPr>
              <a:cxnSpLocks/>
              <a:stCxn id="9" idx="2"/>
            </p:cNvCxnSpPr>
            <p:nvPr/>
          </p:nvCxnSpPr>
          <p:spPr>
            <a:xfrm>
              <a:off x="8458200" y="2286000"/>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5B3B66C4-77C3-46BE-B253-93875AE272B7}"/>
                </a:ext>
              </a:extLst>
            </p:cNvPr>
            <p:cNvCxnSpPr>
              <a:cxnSpLocks/>
            </p:cNvCxnSpPr>
            <p:nvPr/>
          </p:nvCxnSpPr>
          <p:spPr>
            <a:xfrm>
              <a:off x="8458200" y="3352800"/>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F776A640-7396-44F6-A5EE-42574CBB0EB0}"/>
                </a:ext>
              </a:extLst>
            </p:cNvPr>
            <p:cNvCxnSpPr>
              <a:cxnSpLocks/>
            </p:cNvCxnSpPr>
            <p:nvPr/>
          </p:nvCxnSpPr>
          <p:spPr>
            <a:xfrm>
              <a:off x="8458200" y="4485503"/>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4433E215-CF87-4B12-95CB-AB3985C42630}"/>
                </a:ext>
              </a:extLst>
            </p:cNvPr>
            <p:cNvCxnSpPr>
              <a:cxnSpLocks/>
            </p:cNvCxnSpPr>
            <p:nvPr/>
          </p:nvCxnSpPr>
          <p:spPr>
            <a:xfrm>
              <a:off x="8458200" y="5591836"/>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661412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F9AFAEB-BE1F-4EBD-9663-1B14388AD04B}"/>
              </a:ext>
            </a:extLst>
          </p:cNvPr>
          <p:cNvPicPr>
            <a:picLocks noChangeAspect="1"/>
          </p:cNvPicPr>
          <p:nvPr/>
        </p:nvPicPr>
        <p:blipFill>
          <a:blip r:embed="rId3"/>
          <a:stretch>
            <a:fillRect/>
          </a:stretch>
        </p:blipFill>
        <p:spPr>
          <a:xfrm>
            <a:off x="3753" y="1452562"/>
            <a:ext cx="7395154" cy="5458615"/>
          </a:xfrm>
          <a:prstGeom prst="rect">
            <a:avLst/>
          </a:prstGeom>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88</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תהליך הגיוס</a:t>
            </a:r>
          </a:p>
        </p:txBody>
      </p:sp>
      <p:sp>
        <p:nvSpPr>
          <p:cNvPr id="4" name="Rectangle: Rounded Corners 3">
            <a:extLst>
              <a:ext uri="{FF2B5EF4-FFF2-40B4-BE49-F238E27FC236}">
                <a16:creationId xmlns="" xmlns:a16="http://schemas.microsoft.com/office/drawing/2014/main" id="{908553E4-B69F-4B93-89F5-D69BED471CB8}"/>
              </a:ext>
            </a:extLst>
          </p:cNvPr>
          <p:cNvSpPr/>
          <p:nvPr/>
        </p:nvSpPr>
        <p:spPr>
          <a:xfrm>
            <a:off x="2404054" y="1739509"/>
            <a:ext cx="4929188" cy="838199"/>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200" b="1" dirty="0">
                <a:latin typeface="Gisha" panose="020B0502040204020203" pitchFamily="34" charset="-79"/>
                <a:cs typeface="Gisha" panose="020B0502040204020203" pitchFamily="34" charset="-79"/>
              </a:rPr>
              <a:t>בדיקות רפואיות</a:t>
            </a:r>
            <a:endParaRPr lang="x-none" sz="3200" b="1" dirty="0">
              <a:latin typeface="Gisha" panose="020B0502040204020203" pitchFamily="34" charset="-79"/>
              <a:cs typeface="Gisha" panose="020B0502040204020203" pitchFamily="34" charset="-79"/>
            </a:endParaRPr>
          </a:p>
        </p:txBody>
      </p:sp>
      <p:sp>
        <p:nvSpPr>
          <p:cNvPr id="14" name="Rectangle: Rounded Corners 13">
            <a:extLst>
              <a:ext uri="{FF2B5EF4-FFF2-40B4-BE49-F238E27FC236}">
                <a16:creationId xmlns="" xmlns:a16="http://schemas.microsoft.com/office/drawing/2014/main" id="{24337369-D6C8-464A-B4BE-FDBA713721A1}"/>
              </a:ext>
            </a:extLst>
          </p:cNvPr>
          <p:cNvSpPr/>
          <p:nvPr/>
        </p:nvSpPr>
        <p:spPr>
          <a:xfrm>
            <a:off x="85755" y="5523625"/>
            <a:ext cx="7305645" cy="1236981"/>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בדיקות הנעשות לקביעת ציון הפרופיל</a:t>
            </a:r>
          </a:p>
          <a:p>
            <a:pPr algn="ctr"/>
            <a:r>
              <a:rPr lang="he-IL" sz="2400" b="1" dirty="0">
                <a:latin typeface="Gisha" panose="020B0502040204020203" pitchFamily="34" charset="-79"/>
                <a:cs typeface="Gisha" panose="020B0502040204020203" pitchFamily="34" charset="-79"/>
              </a:rPr>
              <a:t>מתבצעות בדיקות גובה, משקל, ראייה, שתן ועוד</a:t>
            </a:r>
            <a:endParaRPr lang="x-none" sz="2400" b="1" dirty="0">
              <a:latin typeface="Gisha" panose="020B0502040204020203" pitchFamily="34" charset="-79"/>
              <a:cs typeface="Gisha" panose="020B0502040204020203" pitchFamily="34" charset="-79"/>
            </a:endParaRPr>
          </a:p>
        </p:txBody>
      </p:sp>
      <p:grpSp>
        <p:nvGrpSpPr>
          <p:cNvPr id="8" name="Group 7">
            <a:extLst>
              <a:ext uri="{FF2B5EF4-FFF2-40B4-BE49-F238E27FC236}">
                <a16:creationId xmlns="" xmlns:a16="http://schemas.microsoft.com/office/drawing/2014/main" id="{5715C807-6DC9-4AED-9FC2-092630826B8B}"/>
              </a:ext>
            </a:extLst>
          </p:cNvPr>
          <p:cNvGrpSpPr/>
          <p:nvPr/>
        </p:nvGrpSpPr>
        <p:grpSpPr>
          <a:xfrm>
            <a:off x="7638564" y="1600201"/>
            <a:ext cx="1409178" cy="5070952"/>
            <a:chOff x="7734822" y="1682913"/>
            <a:chExt cx="1409178" cy="4903307"/>
          </a:xfrm>
        </p:grpSpPr>
        <p:sp>
          <p:nvSpPr>
            <p:cNvPr id="9" name="Rectangle: Rounded Corners 8">
              <a:extLst>
                <a:ext uri="{FF2B5EF4-FFF2-40B4-BE49-F238E27FC236}">
                  <a16:creationId xmlns="" xmlns:a16="http://schemas.microsoft.com/office/drawing/2014/main" id="{5EE24787-3CC0-4C6E-B1BE-CB6827BCA51B}"/>
                </a:ext>
              </a:extLst>
            </p:cNvPr>
            <p:cNvSpPr/>
            <p:nvPr/>
          </p:nvSpPr>
          <p:spPr>
            <a:xfrm>
              <a:off x="7772400" y="1682913"/>
              <a:ext cx="1371600" cy="603087"/>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צו ראשון</a:t>
              </a:r>
              <a:endParaRPr lang="x-none" sz="2400" b="1" dirty="0">
                <a:latin typeface="Gisha" panose="020B0502040204020203" pitchFamily="34" charset="-79"/>
                <a:cs typeface="Gisha" panose="020B0502040204020203" pitchFamily="34" charset="-79"/>
              </a:endParaRPr>
            </a:p>
          </p:txBody>
        </p:sp>
        <p:sp>
          <p:nvSpPr>
            <p:cNvPr id="10" name="Rectangle: Rounded Corners 9">
              <a:extLst>
                <a:ext uri="{FF2B5EF4-FFF2-40B4-BE49-F238E27FC236}">
                  <a16:creationId xmlns="" xmlns:a16="http://schemas.microsoft.com/office/drawing/2014/main" id="{19BB19DD-7AB4-4C66-9963-F3B6B953AE72}"/>
                </a:ext>
              </a:extLst>
            </p:cNvPr>
            <p:cNvSpPr/>
            <p:nvPr/>
          </p:nvSpPr>
          <p:spPr>
            <a:xfrm>
              <a:off x="7772400" y="2677297"/>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יום המא"ה</a:t>
              </a:r>
              <a:endParaRPr lang="x-none" sz="2400" b="1" dirty="0">
                <a:latin typeface="Gisha" panose="020B0502040204020203" pitchFamily="34" charset="-79"/>
                <a:cs typeface="Gisha" panose="020B0502040204020203" pitchFamily="34" charset="-79"/>
              </a:endParaRPr>
            </a:p>
          </p:txBody>
        </p:sp>
        <p:sp>
          <p:nvSpPr>
            <p:cNvPr id="11" name="Rectangle: Rounded Corners 10">
              <a:extLst>
                <a:ext uri="{FF2B5EF4-FFF2-40B4-BE49-F238E27FC236}">
                  <a16:creationId xmlns="" xmlns:a16="http://schemas.microsoft.com/office/drawing/2014/main" id="{96E157E3-3D44-47C0-9DF2-0E15F13D075F}"/>
                </a:ext>
              </a:extLst>
            </p:cNvPr>
            <p:cNvSpPr/>
            <p:nvPr/>
          </p:nvSpPr>
          <p:spPr>
            <a:xfrm>
              <a:off x="7772400" y="381651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שאלון העדפות</a:t>
              </a:r>
              <a:endParaRPr lang="x-none" sz="2400" b="1" dirty="0">
                <a:latin typeface="Gisha" panose="020B0502040204020203" pitchFamily="34" charset="-79"/>
                <a:cs typeface="Gisha" panose="020B0502040204020203" pitchFamily="34" charset="-79"/>
              </a:endParaRPr>
            </a:p>
          </p:txBody>
        </p:sp>
        <p:sp>
          <p:nvSpPr>
            <p:cNvPr id="12" name="Rectangle: Rounded Corners 11">
              <a:extLst>
                <a:ext uri="{FF2B5EF4-FFF2-40B4-BE49-F238E27FC236}">
                  <a16:creationId xmlns="" xmlns:a16="http://schemas.microsoft.com/office/drawing/2014/main" id="{A6380398-38D6-4B9E-9F05-FA1229F16A4B}"/>
                </a:ext>
              </a:extLst>
            </p:cNvPr>
            <p:cNvSpPr/>
            <p:nvPr/>
          </p:nvSpPr>
          <p:spPr>
            <a:xfrm>
              <a:off x="7754655" y="487354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מיון מתקדם</a:t>
              </a:r>
              <a:endParaRPr lang="x-none" sz="2400" b="1" dirty="0">
                <a:latin typeface="Gisha" panose="020B0502040204020203" pitchFamily="34" charset="-79"/>
                <a:cs typeface="Gisha" panose="020B0502040204020203" pitchFamily="34" charset="-79"/>
              </a:endParaRPr>
            </a:p>
          </p:txBody>
        </p:sp>
        <p:sp>
          <p:nvSpPr>
            <p:cNvPr id="13" name="Rectangle: Rounded Corners 12">
              <a:extLst>
                <a:ext uri="{FF2B5EF4-FFF2-40B4-BE49-F238E27FC236}">
                  <a16:creationId xmlns="" xmlns:a16="http://schemas.microsoft.com/office/drawing/2014/main" id="{09B06F74-8BE2-4A37-9B65-94F6AC835799}"/>
                </a:ext>
              </a:extLst>
            </p:cNvPr>
            <p:cNvSpPr/>
            <p:nvPr/>
          </p:nvSpPr>
          <p:spPr>
            <a:xfrm>
              <a:off x="7734822" y="598313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יום הגיוס</a:t>
              </a:r>
              <a:endParaRPr lang="x-none" sz="2400" b="1" dirty="0">
                <a:latin typeface="Gisha" panose="020B0502040204020203" pitchFamily="34" charset="-79"/>
                <a:cs typeface="Gisha" panose="020B0502040204020203" pitchFamily="34" charset="-79"/>
              </a:endParaRPr>
            </a:p>
          </p:txBody>
        </p:sp>
        <p:cxnSp>
          <p:nvCxnSpPr>
            <p:cNvPr id="15" name="Straight Arrow Connector 14">
              <a:extLst>
                <a:ext uri="{FF2B5EF4-FFF2-40B4-BE49-F238E27FC236}">
                  <a16:creationId xmlns="" xmlns:a16="http://schemas.microsoft.com/office/drawing/2014/main" id="{BF753AF7-97B5-4FC6-BEF1-AB0D0BBA387A}"/>
                </a:ext>
              </a:extLst>
            </p:cNvPr>
            <p:cNvCxnSpPr>
              <a:cxnSpLocks/>
              <a:stCxn id="9" idx="2"/>
            </p:cNvCxnSpPr>
            <p:nvPr/>
          </p:nvCxnSpPr>
          <p:spPr>
            <a:xfrm>
              <a:off x="8458200" y="2286000"/>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5B3B66C4-77C3-46BE-B253-93875AE272B7}"/>
                </a:ext>
              </a:extLst>
            </p:cNvPr>
            <p:cNvCxnSpPr>
              <a:cxnSpLocks/>
            </p:cNvCxnSpPr>
            <p:nvPr/>
          </p:nvCxnSpPr>
          <p:spPr>
            <a:xfrm>
              <a:off x="8458200" y="3352800"/>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F776A640-7396-44F6-A5EE-42574CBB0EB0}"/>
                </a:ext>
              </a:extLst>
            </p:cNvPr>
            <p:cNvCxnSpPr>
              <a:cxnSpLocks/>
            </p:cNvCxnSpPr>
            <p:nvPr/>
          </p:nvCxnSpPr>
          <p:spPr>
            <a:xfrm>
              <a:off x="8458200" y="4485503"/>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4433E215-CF87-4B12-95CB-AB3985C42630}"/>
                </a:ext>
              </a:extLst>
            </p:cNvPr>
            <p:cNvCxnSpPr>
              <a:cxnSpLocks/>
            </p:cNvCxnSpPr>
            <p:nvPr/>
          </p:nvCxnSpPr>
          <p:spPr>
            <a:xfrm>
              <a:off x="8458200" y="5591836"/>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05838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1B255DD6-A5BE-4E78-8AC9-9ED3EE5C4982}"/>
              </a:ext>
            </a:extLst>
          </p:cNvPr>
          <p:cNvPicPr>
            <a:picLocks noChangeAspect="1"/>
          </p:cNvPicPr>
          <p:nvPr/>
        </p:nvPicPr>
        <p:blipFill>
          <a:blip r:embed="rId3"/>
          <a:stretch>
            <a:fillRect/>
          </a:stretch>
        </p:blipFill>
        <p:spPr>
          <a:xfrm>
            <a:off x="17745" y="2438467"/>
            <a:ext cx="7309456" cy="3157219"/>
          </a:xfrm>
          <a:prstGeom prst="rect">
            <a:avLst/>
          </a:prstGeom>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89</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תהליך הגיוס</a:t>
            </a:r>
          </a:p>
        </p:txBody>
      </p:sp>
      <p:sp>
        <p:nvSpPr>
          <p:cNvPr id="8" name="Rectangle: Rounded Corners 7">
            <a:extLst>
              <a:ext uri="{FF2B5EF4-FFF2-40B4-BE49-F238E27FC236}">
                <a16:creationId xmlns="" xmlns:a16="http://schemas.microsoft.com/office/drawing/2014/main" id="{23F2F0F7-5171-4645-85E7-86D3C5C48D20}"/>
              </a:ext>
            </a:extLst>
          </p:cNvPr>
          <p:cNvSpPr/>
          <p:nvPr/>
        </p:nvSpPr>
        <p:spPr>
          <a:xfrm>
            <a:off x="533400" y="1586279"/>
            <a:ext cx="5919788" cy="10541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200" b="1" dirty="0">
                <a:latin typeface="Gisha" panose="020B0502040204020203" pitchFamily="34" charset="-79"/>
                <a:cs typeface="Gisha" panose="020B0502040204020203" pitchFamily="34" charset="-79"/>
              </a:rPr>
              <a:t>יום המא"ה – מיון, איתור והתאמה</a:t>
            </a:r>
            <a:endParaRPr lang="x-none" sz="3200" b="1" dirty="0">
              <a:latin typeface="Gisha" panose="020B0502040204020203" pitchFamily="34" charset="-79"/>
              <a:cs typeface="Gisha" panose="020B0502040204020203" pitchFamily="34" charset="-79"/>
            </a:endParaRPr>
          </a:p>
        </p:txBody>
      </p:sp>
      <p:grpSp>
        <p:nvGrpSpPr>
          <p:cNvPr id="9" name="Group 8">
            <a:extLst>
              <a:ext uri="{FF2B5EF4-FFF2-40B4-BE49-F238E27FC236}">
                <a16:creationId xmlns="" xmlns:a16="http://schemas.microsoft.com/office/drawing/2014/main" id="{CB9F8742-D53A-4AA1-BDC1-7C68FD28FD07}"/>
              </a:ext>
            </a:extLst>
          </p:cNvPr>
          <p:cNvGrpSpPr/>
          <p:nvPr/>
        </p:nvGrpSpPr>
        <p:grpSpPr>
          <a:xfrm>
            <a:off x="7551727" y="1639732"/>
            <a:ext cx="1409178" cy="4903307"/>
            <a:chOff x="7734822" y="1682913"/>
            <a:chExt cx="1409178" cy="4903307"/>
          </a:xfrm>
        </p:grpSpPr>
        <p:sp>
          <p:nvSpPr>
            <p:cNvPr id="10" name="Rectangle: Rounded Corners 9">
              <a:extLst>
                <a:ext uri="{FF2B5EF4-FFF2-40B4-BE49-F238E27FC236}">
                  <a16:creationId xmlns="" xmlns:a16="http://schemas.microsoft.com/office/drawing/2014/main" id="{3743B56B-864E-4AC0-B81E-A6D4E17A67E4}"/>
                </a:ext>
              </a:extLst>
            </p:cNvPr>
            <p:cNvSpPr/>
            <p:nvPr/>
          </p:nvSpPr>
          <p:spPr>
            <a:xfrm>
              <a:off x="7772400" y="168291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צו ראשון</a:t>
              </a:r>
              <a:endParaRPr lang="x-none" sz="2400" b="1" dirty="0">
                <a:latin typeface="Gisha" panose="020B0502040204020203" pitchFamily="34" charset="-79"/>
                <a:cs typeface="Gisha" panose="020B0502040204020203" pitchFamily="34" charset="-79"/>
              </a:endParaRPr>
            </a:p>
          </p:txBody>
        </p:sp>
        <p:sp>
          <p:nvSpPr>
            <p:cNvPr id="11" name="Rectangle: Rounded Corners 10">
              <a:extLst>
                <a:ext uri="{FF2B5EF4-FFF2-40B4-BE49-F238E27FC236}">
                  <a16:creationId xmlns="" xmlns:a16="http://schemas.microsoft.com/office/drawing/2014/main" id="{DE5551F7-8F12-42C6-B50C-FFCDE0368B31}"/>
                </a:ext>
              </a:extLst>
            </p:cNvPr>
            <p:cNvSpPr/>
            <p:nvPr/>
          </p:nvSpPr>
          <p:spPr>
            <a:xfrm>
              <a:off x="7772400" y="2677297"/>
              <a:ext cx="1371600" cy="603087"/>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יום המא"ה</a:t>
              </a:r>
              <a:endParaRPr lang="x-none" sz="2400" b="1" dirty="0">
                <a:latin typeface="Gisha" panose="020B0502040204020203" pitchFamily="34" charset="-79"/>
                <a:cs typeface="Gisha" panose="020B0502040204020203" pitchFamily="34" charset="-79"/>
              </a:endParaRPr>
            </a:p>
          </p:txBody>
        </p:sp>
        <p:sp>
          <p:nvSpPr>
            <p:cNvPr id="12" name="Rectangle: Rounded Corners 11">
              <a:extLst>
                <a:ext uri="{FF2B5EF4-FFF2-40B4-BE49-F238E27FC236}">
                  <a16:creationId xmlns="" xmlns:a16="http://schemas.microsoft.com/office/drawing/2014/main" id="{93CF4BFD-407D-41F5-8FCA-F2BDDE66AC80}"/>
                </a:ext>
              </a:extLst>
            </p:cNvPr>
            <p:cNvSpPr/>
            <p:nvPr/>
          </p:nvSpPr>
          <p:spPr>
            <a:xfrm>
              <a:off x="7772400" y="381651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שאלון העדפות</a:t>
              </a:r>
              <a:endParaRPr lang="x-none" sz="2400" b="1" dirty="0">
                <a:latin typeface="Gisha" panose="020B0502040204020203" pitchFamily="34" charset="-79"/>
                <a:cs typeface="Gisha" panose="020B0502040204020203" pitchFamily="34" charset="-79"/>
              </a:endParaRPr>
            </a:p>
          </p:txBody>
        </p:sp>
        <p:sp>
          <p:nvSpPr>
            <p:cNvPr id="13" name="Rectangle: Rounded Corners 12">
              <a:extLst>
                <a:ext uri="{FF2B5EF4-FFF2-40B4-BE49-F238E27FC236}">
                  <a16:creationId xmlns="" xmlns:a16="http://schemas.microsoft.com/office/drawing/2014/main" id="{48D9455D-9008-44DC-9A69-E91856719AFE}"/>
                </a:ext>
              </a:extLst>
            </p:cNvPr>
            <p:cNvSpPr/>
            <p:nvPr/>
          </p:nvSpPr>
          <p:spPr>
            <a:xfrm>
              <a:off x="7754655" y="487354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מיון מתקדם</a:t>
              </a:r>
              <a:endParaRPr lang="x-none" sz="2400" b="1" dirty="0">
                <a:latin typeface="Gisha" panose="020B0502040204020203" pitchFamily="34" charset="-79"/>
                <a:cs typeface="Gisha" panose="020B0502040204020203" pitchFamily="34" charset="-79"/>
              </a:endParaRPr>
            </a:p>
          </p:txBody>
        </p:sp>
        <p:sp>
          <p:nvSpPr>
            <p:cNvPr id="15" name="Rectangle: Rounded Corners 14">
              <a:extLst>
                <a:ext uri="{FF2B5EF4-FFF2-40B4-BE49-F238E27FC236}">
                  <a16:creationId xmlns="" xmlns:a16="http://schemas.microsoft.com/office/drawing/2014/main" id="{FD6FD173-FAC6-4BA3-9553-509B25CDFD92}"/>
                </a:ext>
              </a:extLst>
            </p:cNvPr>
            <p:cNvSpPr/>
            <p:nvPr/>
          </p:nvSpPr>
          <p:spPr>
            <a:xfrm>
              <a:off x="7734822" y="598313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יום הגיוס</a:t>
              </a:r>
              <a:endParaRPr lang="x-none" sz="2400" b="1" dirty="0">
                <a:latin typeface="Gisha" panose="020B0502040204020203" pitchFamily="34" charset="-79"/>
                <a:cs typeface="Gisha" panose="020B0502040204020203" pitchFamily="34" charset="-79"/>
              </a:endParaRPr>
            </a:p>
          </p:txBody>
        </p:sp>
        <p:cxnSp>
          <p:nvCxnSpPr>
            <p:cNvPr id="16" name="Straight Arrow Connector 15">
              <a:extLst>
                <a:ext uri="{FF2B5EF4-FFF2-40B4-BE49-F238E27FC236}">
                  <a16:creationId xmlns="" xmlns:a16="http://schemas.microsoft.com/office/drawing/2014/main" id="{2BCB9C9D-8ED3-48D1-A183-A038245D30FC}"/>
                </a:ext>
              </a:extLst>
            </p:cNvPr>
            <p:cNvCxnSpPr>
              <a:cxnSpLocks/>
              <a:stCxn id="10" idx="2"/>
            </p:cNvCxnSpPr>
            <p:nvPr/>
          </p:nvCxnSpPr>
          <p:spPr>
            <a:xfrm>
              <a:off x="8458200" y="2286000"/>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03D0449B-14E9-4DBA-A4A5-EB837A6F2C1A}"/>
                </a:ext>
              </a:extLst>
            </p:cNvPr>
            <p:cNvCxnSpPr>
              <a:cxnSpLocks/>
            </p:cNvCxnSpPr>
            <p:nvPr/>
          </p:nvCxnSpPr>
          <p:spPr>
            <a:xfrm>
              <a:off x="8458200" y="3352800"/>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F95053B9-89FD-44EB-85E6-EE1E41E81E0D}"/>
                </a:ext>
              </a:extLst>
            </p:cNvPr>
            <p:cNvCxnSpPr>
              <a:cxnSpLocks/>
            </p:cNvCxnSpPr>
            <p:nvPr/>
          </p:nvCxnSpPr>
          <p:spPr>
            <a:xfrm>
              <a:off x="8458200" y="4485503"/>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FD96832B-C261-4DE3-8B4D-0443DE42149E}"/>
                </a:ext>
              </a:extLst>
            </p:cNvPr>
            <p:cNvCxnSpPr>
              <a:cxnSpLocks/>
            </p:cNvCxnSpPr>
            <p:nvPr/>
          </p:nvCxnSpPr>
          <p:spPr>
            <a:xfrm>
              <a:off x="8458200" y="5591836"/>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Rectangle: Rounded Corners 19">
            <a:extLst>
              <a:ext uri="{FF2B5EF4-FFF2-40B4-BE49-F238E27FC236}">
                <a16:creationId xmlns="" xmlns:a16="http://schemas.microsoft.com/office/drawing/2014/main" id="{907DB32F-AE71-4E88-926C-09E6F711093A}"/>
              </a:ext>
            </a:extLst>
          </p:cNvPr>
          <p:cNvSpPr/>
          <p:nvPr/>
        </p:nvSpPr>
        <p:spPr>
          <a:xfrm>
            <a:off x="0" y="5433449"/>
            <a:ext cx="7241450" cy="1327157"/>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מיועד לכלל הבנות המתגייסות</a:t>
            </a:r>
          </a:p>
          <a:p>
            <a:pPr algn="ctr"/>
            <a:r>
              <a:rPr lang="he-IL" sz="2400" b="1" dirty="0">
                <a:latin typeface="Gisha" panose="020B0502040204020203" pitchFamily="34" charset="-79"/>
                <a:cs typeface="Gisha" panose="020B0502040204020203" pitchFamily="34" charset="-79"/>
              </a:rPr>
              <a:t>יום המא"ה אורך כ7 שעות ומתקיים באחד ממרכזי האבחון של "אדם מילוא"</a:t>
            </a:r>
          </a:p>
        </p:txBody>
      </p:sp>
    </p:spTree>
    <p:extLst>
      <p:ext uri="{BB962C8B-B14F-4D97-AF65-F5344CB8AC3E}">
        <p14:creationId xmlns:p14="http://schemas.microsoft.com/office/powerpoint/2010/main" val="2701723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כל הפרטים על תאריכי גיוס יולי-אוגוסט 2019">
            <a:extLst>
              <a:ext uri="{FF2B5EF4-FFF2-40B4-BE49-F238E27FC236}">
                <a16:creationId xmlns="" xmlns:a16="http://schemas.microsoft.com/office/drawing/2014/main" id="{52C7F483-D1B8-4F8D-A2AC-298E85A66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95" y="1378743"/>
            <a:ext cx="9144000" cy="5479257"/>
          </a:xfrm>
          <a:prstGeom prst="rect">
            <a:avLst/>
          </a:prstGeom>
          <a:noFill/>
          <a:extLst>
            <a:ext uri="{909E8E84-426E-40DD-AFC4-6F175D3DCCD1}">
              <a14:hiddenFill xmlns:a14="http://schemas.microsoft.com/office/drawing/2010/main">
                <a:solidFill>
                  <a:srgbClr val="FFFFFF"/>
                </a:solidFill>
              </a14:hiddenFill>
            </a:ext>
          </a:extLst>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9</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תמונת מצב על פני שנים</a:t>
            </a:r>
          </a:p>
        </p:txBody>
      </p:sp>
      <p:sp>
        <p:nvSpPr>
          <p:cNvPr id="15" name="Rectangle 14">
            <a:extLst>
              <a:ext uri="{FF2B5EF4-FFF2-40B4-BE49-F238E27FC236}">
                <a16:creationId xmlns="" xmlns:a16="http://schemas.microsoft.com/office/drawing/2014/main" id="{C9C0A3C8-B0A4-4B67-925A-1C7737C1B5EE}"/>
              </a:ext>
            </a:extLst>
          </p:cNvPr>
          <p:cNvSpPr/>
          <p:nvPr/>
        </p:nvSpPr>
        <p:spPr>
          <a:xfrm>
            <a:off x="-76200" y="1371600"/>
            <a:ext cx="9139306" cy="5486400"/>
          </a:xfrm>
          <a:prstGeom prst="rect">
            <a:avLst/>
          </a:prstGeom>
          <a:solidFill>
            <a:schemeClr val="bg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כותרת 1">
            <a:extLst>
              <a:ext uri="{FF2B5EF4-FFF2-40B4-BE49-F238E27FC236}">
                <a16:creationId xmlns="" xmlns:a16="http://schemas.microsoft.com/office/drawing/2014/main" id="{CF359ECD-50AC-45B1-8B5C-5660821624A1}"/>
              </a:ext>
            </a:extLst>
          </p:cNvPr>
          <p:cNvSpPr txBox="1">
            <a:spLocks/>
          </p:cNvSpPr>
          <p:nvPr/>
        </p:nvSpPr>
        <p:spPr>
          <a:xfrm>
            <a:off x="774298" y="1619249"/>
            <a:ext cx="8229600" cy="6429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e-IL" sz="3600" b="1" kern="0" dirty="0">
                <a:solidFill>
                  <a:schemeClr val="tx2"/>
                </a:solidFill>
                <a:effectLst/>
                <a:latin typeface="Rockwell"/>
                <a:cs typeface="+mn-cs"/>
              </a:rPr>
              <a:t>שיעורי גיוס - תמונת מצב ו</a:t>
            </a:r>
            <a:r>
              <a:rPr lang="he-IL" sz="3600" b="1" u="sng" kern="0" dirty="0">
                <a:solidFill>
                  <a:schemeClr val="tx2"/>
                </a:solidFill>
                <a:effectLst/>
                <a:latin typeface="Rockwell"/>
                <a:cs typeface="+mn-cs"/>
              </a:rPr>
              <a:t>תחזית</a:t>
            </a:r>
            <a:r>
              <a:rPr lang="he-IL" sz="3600" b="1" kern="0" dirty="0">
                <a:solidFill>
                  <a:schemeClr val="tx2"/>
                </a:solidFill>
                <a:effectLst/>
                <a:latin typeface="Rockwell"/>
                <a:cs typeface="+mn-cs"/>
              </a:rPr>
              <a:t> 2018</a:t>
            </a:r>
          </a:p>
        </p:txBody>
      </p:sp>
      <p:graphicFrame>
        <p:nvGraphicFramePr>
          <p:cNvPr id="7" name="תרשים 15">
            <a:extLst>
              <a:ext uri="{FF2B5EF4-FFF2-40B4-BE49-F238E27FC236}">
                <a16:creationId xmlns="" xmlns:a16="http://schemas.microsoft.com/office/drawing/2014/main" id="{C56DC889-6D43-4FF6-8F72-D2398417A03C}"/>
              </a:ext>
            </a:extLst>
          </p:cNvPr>
          <p:cNvGraphicFramePr>
            <a:graphicFrameLocks/>
          </p:cNvGraphicFramePr>
          <p:nvPr>
            <p:extLst>
              <p:ext uri="{D42A27DB-BD31-4B8C-83A1-F6EECF244321}">
                <p14:modId xmlns:p14="http://schemas.microsoft.com/office/powerpoint/2010/main" val="319379023"/>
              </p:ext>
            </p:extLst>
          </p:nvPr>
        </p:nvGraphicFramePr>
        <p:xfrm>
          <a:off x="0" y="3276599"/>
          <a:ext cx="4528834" cy="33877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תרשים 12">
            <a:extLst>
              <a:ext uri="{FF2B5EF4-FFF2-40B4-BE49-F238E27FC236}">
                <a16:creationId xmlns="" xmlns:a16="http://schemas.microsoft.com/office/drawing/2014/main" id="{CED823B5-DB14-4B2B-9C9E-E3646E7A9B95}"/>
              </a:ext>
            </a:extLst>
          </p:cNvPr>
          <p:cNvGraphicFramePr>
            <a:graphicFrameLocks/>
          </p:cNvGraphicFramePr>
          <p:nvPr>
            <p:extLst>
              <p:ext uri="{D42A27DB-BD31-4B8C-83A1-F6EECF244321}">
                <p14:modId xmlns:p14="http://schemas.microsoft.com/office/powerpoint/2010/main" val="1324693860"/>
              </p:ext>
            </p:extLst>
          </p:nvPr>
        </p:nvGraphicFramePr>
        <p:xfrm>
          <a:off x="4407302" y="3352800"/>
          <a:ext cx="4660498" cy="3311524"/>
        </p:xfrm>
        <a:graphic>
          <a:graphicData uri="http://schemas.openxmlformats.org/drawingml/2006/chart">
            <c:chart xmlns:c="http://schemas.openxmlformats.org/drawingml/2006/chart" xmlns:r="http://schemas.openxmlformats.org/officeDocument/2006/relationships" r:id="rId5"/>
          </a:graphicData>
        </a:graphic>
      </p:graphicFrame>
      <p:sp>
        <p:nvSpPr>
          <p:cNvPr id="10" name="מלבן מעוגל 13">
            <a:extLst>
              <a:ext uri="{FF2B5EF4-FFF2-40B4-BE49-F238E27FC236}">
                <a16:creationId xmlns="" xmlns:a16="http://schemas.microsoft.com/office/drawing/2014/main" id="{39F30542-E361-417D-87E8-49E6B70350A9}"/>
              </a:ext>
            </a:extLst>
          </p:cNvPr>
          <p:cNvSpPr/>
          <p:nvPr/>
        </p:nvSpPr>
        <p:spPr>
          <a:xfrm>
            <a:off x="6110170" y="2667000"/>
            <a:ext cx="1371600" cy="457199"/>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he-IL" b="1" dirty="0">
                <a:solidFill>
                  <a:srgbClr val="2F2B21"/>
                </a:solidFill>
              </a:rPr>
              <a:t>נשים</a:t>
            </a:r>
          </a:p>
        </p:txBody>
      </p:sp>
      <p:sp>
        <p:nvSpPr>
          <p:cNvPr id="9" name="מלבן מעוגל 16">
            <a:extLst>
              <a:ext uri="{FF2B5EF4-FFF2-40B4-BE49-F238E27FC236}">
                <a16:creationId xmlns="" xmlns:a16="http://schemas.microsoft.com/office/drawing/2014/main" id="{B9E02AA7-C87D-4B3B-9B24-5D4CBCA0663B}"/>
              </a:ext>
            </a:extLst>
          </p:cNvPr>
          <p:cNvSpPr/>
          <p:nvPr/>
        </p:nvSpPr>
        <p:spPr>
          <a:xfrm>
            <a:off x="1780588" y="2590800"/>
            <a:ext cx="1447800" cy="471902"/>
          </a:xfrm>
          <a:prstGeom prst="roundRect">
            <a:avLst/>
          </a:prstGeom>
        </p:spPr>
        <p:style>
          <a:lnRef idx="2">
            <a:schemeClr val="accent1"/>
          </a:lnRef>
          <a:fillRef idx="1">
            <a:schemeClr val="lt1"/>
          </a:fillRef>
          <a:effectRef idx="0">
            <a:schemeClr val="accent1"/>
          </a:effectRef>
          <a:fontRef idx="minor">
            <a:schemeClr val="dk1"/>
          </a:fontRef>
        </p:style>
        <p:txBody>
          <a:bodyPr rtlCol="1"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he-IL" b="1" dirty="0">
                <a:solidFill>
                  <a:srgbClr val="2F2B21"/>
                </a:solidFill>
              </a:rPr>
              <a:t>גברים</a:t>
            </a:r>
          </a:p>
        </p:txBody>
      </p:sp>
    </p:spTree>
    <p:extLst>
      <p:ext uri="{BB962C8B-B14F-4D97-AF65-F5344CB8AC3E}">
        <p14:creationId xmlns:p14="http://schemas.microsoft.com/office/powerpoint/2010/main" val="17825624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תוצאת תמונה עבור יום המאה">
            <a:extLst>
              <a:ext uri="{FF2B5EF4-FFF2-40B4-BE49-F238E27FC236}">
                <a16:creationId xmlns="" xmlns:a16="http://schemas.microsoft.com/office/drawing/2014/main" id="{D59DB251-D536-4179-9A0B-F9F7105D9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3" y="2428939"/>
            <a:ext cx="7327203" cy="3352800"/>
          </a:xfrm>
          <a:prstGeom prst="rect">
            <a:avLst/>
          </a:prstGeom>
          <a:noFill/>
          <a:extLst>
            <a:ext uri="{909E8E84-426E-40DD-AFC4-6F175D3DCCD1}">
              <a14:hiddenFill xmlns:a14="http://schemas.microsoft.com/office/drawing/2010/main">
                <a:solidFill>
                  <a:srgbClr val="FFFFFF"/>
                </a:solidFill>
              </a14:hiddenFill>
            </a:ext>
          </a:extLst>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90</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תהליך הגיוס</a:t>
            </a:r>
          </a:p>
        </p:txBody>
      </p:sp>
      <p:grpSp>
        <p:nvGrpSpPr>
          <p:cNvPr id="9" name="Group 8">
            <a:extLst>
              <a:ext uri="{FF2B5EF4-FFF2-40B4-BE49-F238E27FC236}">
                <a16:creationId xmlns="" xmlns:a16="http://schemas.microsoft.com/office/drawing/2014/main" id="{CB9F8742-D53A-4AA1-BDC1-7C68FD28FD07}"/>
              </a:ext>
            </a:extLst>
          </p:cNvPr>
          <p:cNvGrpSpPr/>
          <p:nvPr/>
        </p:nvGrpSpPr>
        <p:grpSpPr>
          <a:xfrm>
            <a:off x="7551727" y="1639732"/>
            <a:ext cx="1409178" cy="4903307"/>
            <a:chOff x="7734822" y="1682913"/>
            <a:chExt cx="1409178" cy="4903307"/>
          </a:xfrm>
        </p:grpSpPr>
        <p:sp>
          <p:nvSpPr>
            <p:cNvPr id="10" name="Rectangle: Rounded Corners 9">
              <a:extLst>
                <a:ext uri="{FF2B5EF4-FFF2-40B4-BE49-F238E27FC236}">
                  <a16:creationId xmlns="" xmlns:a16="http://schemas.microsoft.com/office/drawing/2014/main" id="{3743B56B-864E-4AC0-B81E-A6D4E17A67E4}"/>
                </a:ext>
              </a:extLst>
            </p:cNvPr>
            <p:cNvSpPr/>
            <p:nvPr/>
          </p:nvSpPr>
          <p:spPr>
            <a:xfrm>
              <a:off x="7772400" y="168291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צו ראשון</a:t>
              </a:r>
              <a:endParaRPr lang="x-none" sz="2400" b="1" dirty="0">
                <a:latin typeface="Gisha" panose="020B0502040204020203" pitchFamily="34" charset="-79"/>
                <a:cs typeface="Gisha" panose="020B0502040204020203" pitchFamily="34" charset="-79"/>
              </a:endParaRPr>
            </a:p>
          </p:txBody>
        </p:sp>
        <p:sp>
          <p:nvSpPr>
            <p:cNvPr id="11" name="Rectangle: Rounded Corners 10">
              <a:extLst>
                <a:ext uri="{FF2B5EF4-FFF2-40B4-BE49-F238E27FC236}">
                  <a16:creationId xmlns="" xmlns:a16="http://schemas.microsoft.com/office/drawing/2014/main" id="{DE5551F7-8F12-42C6-B50C-FFCDE0368B31}"/>
                </a:ext>
              </a:extLst>
            </p:cNvPr>
            <p:cNvSpPr/>
            <p:nvPr/>
          </p:nvSpPr>
          <p:spPr>
            <a:xfrm>
              <a:off x="7772400" y="2677297"/>
              <a:ext cx="1371600" cy="603087"/>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יום המא"ה</a:t>
              </a:r>
              <a:endParaRPr lang="x-none" sz="2400" b="1" dirty="0">
                <a:latin typeface="Gisha" panose="020B0502040204020203" pitchFamily="34" charset="-79"/>
                <a:cs typeface="Gisha" panose="020B0502040204020203" pitchFamily="34" charset="-79"/>
              </a:endParaRPr>
            </a:p>
          </p:txBody>
        </p:sp>
        <p:sp>
          <p:nvSpPr>
            <p:cNvPr id="12" name="Rectangle: Rounded Corners 11">
              <a:extLst>
                <a:ext uri="{FF2B5EF4-FFF2-40B4-BE49-F238E27FC236}">
                  <a16:creationId xmlns="" xmlns:a16="http://schemas.microsoft.com/office/drawing/2014/main" id="{93CF4BFD-407D-41F5-8FCA-F2BDDE66AC80}"/>
                </a:ext>
              </a:extLst>
            </p:cNvPr>
            <p:cNvSpPr/>
            <p:nvPr/>
          </p:nvSpPr>
          <p:spPr>
            <a:xfrm>
              <a:off x="7772400" y="381651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שאלון העדפות</a:t>
              </a:r>
              <a:endParaRPr lang="x-none" sz="2400" b="1" dirty="0">
                <a:latin typeface="Gisha" panose="020B0502040204020203" pitchFamily="34" charset="-79"/>
                <a:cs typeface="Gisha" panose="020B0502040204020203" pitchFamily="34" charset="-79"/>
              </a:endParaRPr>
            </a:p>
          </p:txBody>
        </p:sp>
        <p:sp>
          <p:nvSpPr>
            <p:cNvPr id="13" name="Rectangle: Rounded Corners 12">
              <a:extLst>
                <a:ext uri="{FF2B5EF4-FFF2-40B4-BE49-F238E27FC236}">
                  <a16:creationId xmlns="" xmlns:a16="http://schemas.microsoft.com/office/drawing/2014/main" id="{48D9455D-9008-44DC-9A69-E91856719AFE}"/>
                </a:ext>
              </a:extLst>
            </p:cNvPr>
            <p:cNvSpPr/>
            <p:nvPr/>
          </p:nvSpPr>
          <p:spPr>
            <a:xfrm>
              <a:off x="7754655" y="487354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מיון מתקדם</a:t>
              </a:r>
              <a:endParaRPr lang="x-none" sz="2400" b="1" dirty="0">
                <a:latin typeface="Gisha" panose="020B0502040204020203" pitchFamily="34" charset="-79"/>
                <a:cs typeface="Gisha" panose="020B0502040204020203" pitchFamily="34" charset="-79"/>
              </a:endParaRPr>
            </a:p>
          </p:txBody>
        </p:sp>
        <p:sp>
          <p:nvSpPr>
            <p:cNvPr id="15" name="Rectangle: Rounded Corners 14">
              <a:extLst>
                <a:ext uri="{FF2B5EF4-FFF2-40B4-BE49-F238E27FC236}">
                  <a16:creationId xmlns="" xmlns:a16="http://schemas.microsoft.com/office/drawing/2014/main" id="{FD6FD173-FAC6-4BA3-9553-509B25CDFD92}"/>
                </a:ext>
              </a:extLst>
            </p:cNvPr>
            <p:cNvSpPr/>
            <p:nvPr/>
          </p:nvSpPr>
          <p:spPr>
            <a:xfrm>
              <a:off x="7734822" y="598313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יום הגיוס</a:t>
              </a:r>
              <a:endParaRPr lang="x-none" sz="2400" b="1" dirty="0">
                <a:latin typeface="Gisha" panose="020B0502040204020203" pitchFamily="34" charset="-79"/>
                <a:cs typeface="Gisha" panose="020B0502040204020203" pitchFamily="34" charset="-79"/>
              </a:endParaRPr>
            </a:p>
          </p:txBody>
        </p:sp>
        <p:cxnSp>
          <p:nvCxnSpPr>
            <p:cNvPr id="16" name="Straight Arrow Connector 15">
              <a:extLst>
                <a:ext uri="{FF2B5EF4-FFF2-40B4-BE49-F238E27FC236}">
                  <a16:creationId xmlns="" xmlns:a16="http://schemas.microsoft.com/office/drawing/2014/main" id="{2BCB9C9D-8ED3-48D1-A183-A038245D30FC}"/>
                </a:ext>
              </a:extLst>
            </p:cNvPr>
            <p:cNvCxnSpPr>
              <a:cxnSpLocks/>
              <a:stCxn id="10" idx="2"/>
            </p:cNvCxnSpPr>
            <p:nvPr/>
          </p:nvCxnSpPr>
          <p:spPr>
            <a:xfrm>
              <a:off x="8458200" y="2286000"/>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03D0449B-14E9-4DBA-A4A5-EB837A6F2C1A}"/>
                </a:ext>
              </a:extLst>
            </p:cNvPr>
            <p:cNvCxnSpPr>
              <a:cxnSpLocks/>
            </p:cNvCxnSpPr>
            <p:nvPr/>
          </p:nvCxnSpPr>
          <p:spPr>
            <a:xfrm>
              <a:off x="8458200" y="3352800"/>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F95053B9-89FD-44EB-85E6-EE1E41E81E0D}"/>
                </a:ext>
              </a:extLst>
            </p:cNvPr>
            <p:cNvCxnSpPr>
              <a:cxnSpLocks/>
            </p:cNvCxnSpPr>
            <p:nvPr/>
          </p:nvCxnSpPr>
          <p:spPr>
            <a:xfrm>
              <a:off x="8458200" y="4485503"/>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FD96832B-C261-4DE3-8B4D-0443DE42149E}"/>
                </a:ext>
              </a:extLst>
            </p:cNvPr>
            <p:cNvCxnSpPr>
              <a:cxnSpLocks/>
            </p:cNvCxnSpPr>
            <p:nvPr/>
          </p:nvCxnSpPr>
          <p:spPr>
            <a:xfrm>
              <a:off x="8458200" y="5591836"/>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Rectangle: Rounded Corners 19">
            <a:extLst>
              <a:ext uri="{FF2B5EF4-FFF2-40B4-BE49-F238E27FC236}">
                <a16:creationId xmlns="" xmlns:a16="http://schemas.microsoft.com/office/drawing/2014/main" id="{907DB32F-AE71-4E88-926C-09E6F711093A}"/>
              </a:ext>
            </a:extLst>
          </p:cNvPr>
          <p:cNvSpPr/>
          <p:nvPr/>
        </p:nvSpPr>
        <p:spPr>
          <a:xfrm>
            <a:off x="85756" y="5433449"/>
            <a:ext cx="7241450" cy="1327157"/>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במהלך היום מתבצעים מבחנים ממוחשבים, תחנה הכוללת תרגילים פיזיים קלים, סימולציות אישיות, הרצאה, דיון קבוצתי ועוד</a:t>
            </a:r>
          </a:p>
        </p:txBody>
      </p:sp>
      <p:sp>
        <p:nvSpPr>
          <p:cNvPr id="8" name="Rectangle: Rounded Corners 7">
            <a:extLst>
              <a:ext uri="{FF2B5EF4-FFF2-40B4-BE49-F238E27FC236}">
                <a16:creationId xmlns="" xmlns:a16="http://schemas.microsoft.com/office/drawing/2014/main" id="{23F2F0F7-5171-4645-85E7-86D3C5C48D20}"/>
              </a:ext>
            </a:extLst>
          </p:cNvPr>
          <p:cNvSpPr/>
          <p:nvPr/>
        </p:nvSpPr>
        <p:spPr>
          <a:xfrm>
            <a:off x="762000" y="1586279"/>
            <a:ext cx="5919788" cy="10541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200" b="1" dirty="0">
                <a:latin typeface="Gisha" panose="020B0502040204020203" pitchFamily="34" charset="-79"/>
                <a:cs typeface="Gisha" panose="020B0502040204020203" pitchFamily="34" charset="-79"/>
              </a:rPr>
              <a:t>יום המא"ה – מיון, איתור והתאמה</a:t>
            </a:r>
            <a:endParaRPr lang="x-none" sz="3200" b="1" dirty="0">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35322134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תוצאת תמונה עבור יום המאה">
            <a:extLst>
              <a:ext uri="{FF2B5EF4-FFF2-40B4-BE49-F238E27FC236}">
                <a16:creationId xmlns="" xmlns:a16="http://schemas.microsoft.com/office/drawing/2014/main" id="{11D62E21-B569-464F-9018-7E93BA8CA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42819"/>
            <a:ext cx="7327204" cy="3352800"/>
          </a:xfrm>
          <a:prstGeom prst="rect">
            <a:avLst/>
          </a:prstGeom>
          <a:noFill/>
          <a:extLst>
            <a:ext uri="{909E8E84-426E-40DD-AFC4-6F175D3DCCD1}">
              <a14:hiddenFill xmlns:a14="http://schemas.microsoft.com/office/drawing/2010/main">
                <a:solidFill>
                  <a:srgbClr val="FFFFFF"/>
                </a:solidFill>
              </a14:hiddenFill>
            </a:ext>
          </a:extLst>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91</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תהליך הגיוס</a:t>
            </a:r>
          </a:p>
        </p:txBody>
      </p:sp>
      <p:sp>
        <p:nvSpPr>
          <p:cNvPr id="8" name="Rectangle: Rounded Corners 7">
            <a:extLst>
              <a:ext uri="{FF2B5EF4-FFF2-40B4-BE49-F238E27FC236}">
                <a16:creationId xmlns="" xmlns:a16="http://schemas.microsoft.com/office/drawing/2014/main" id="{23F2F0F7-5171-4645-85E7-86D3C5C48D20}"/>
              </a:ext>
            </a:extLst>
          </p:cNvPr>
          <p:cNvSpPr/>
          <p:nvPr/>
        </p:nvSpPr>
        <p:spPr>
          <a:xfrm>
            <a:off x="609600" y="1586279"/>
            <a:ext cx="5919788" cy="10541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200" b="1" dirty="0">
                <a:latin typeface="Gisha" panose="020B0502040204020203" pitchFamily="34" charset="-79"/>
                <a:cs typeface="Gisha" panose="020B0502040204020203" pitchFamily="34" charset="-79"/>
              </a:rPr>
              <a:t>יום המא"ה – מיון, איתור והתאמה</a:t>
            </a:r>
            <a:endParaRPr lang="x-none" sz="3200" b="1" dirty="0">
              <a:latin typeface="Gisha" panose="020B0502040204020203" pitchFamily="34" charset="-79"/>
              <a:cs typeface="Gisha" panose="020B0502040204020203" pitchFamily="34" charset="-79"/>
            </a:endParaRPr>
          </a:p>
        </p:txBody>
      </p:sp>
      <p:grpSp>
        <p:nvGrpSpPr>
          <p:cNvPr id="9" name="Group 8">
            <a:extLst>
              <a:ext uri="{FF2B5EF4-FFF2-40B4-BE49-F238E27FC236}">
                <a16:creationId xmlns="" xmlns:a16="http://schemas.microsoft.com/office/drawing/2014/main" id="{CB9F8742-D53A-4AA1-BDC1-7C68FD28FD07}"/>
              </a:ext>
            </a:extLst>
          </p:cNvPr>
          <p:cNvGrpSpPr/>
          <p:nvPr/>
        </p:nvGrpSpPr>
        <p:grpSpPr>
          <a:xfrm>
            <a:off x="7551727" y="1639732"/>
            <a:ext cx="1409178" cy="4903307"/>
            <a:chOff x="7734822" y="1682913"/>
            <a:chExt cx="1409178" cy="4903307"/>
          </a:xfrm>
        </p:grpSpPr>
        <p:sp>
          <p:nvSpPr>
            <p:cNvPr id="10" name="Rectangle: Rounded Corners 9">
              <a:extLst>
                <a:ext uri="{FF2B5EF4-FFF2-40B4-BE49-F238E27FC236}">
                  <a16:creationId xmlns="" xmlns:a16="http://schemas.microsoft.com/office/drawing/2014/main" id="{3743B56B-864E-4AC0-B81E-A6D4E17A67E4}"/>
                </a:ext>
              </a:extLst>
            </p:cNvPr>
            <p:cNvSpPr/>
            <p:nvPr/>
          </p:nvSpPr>
          <p:spPr>
            <a:xfrm>
              <a:off x="7772400" y="168291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צו ראשון</a:t>
              </a:r>
              <a:endParaRPr lang="x-none" sz="2400" b="1" dirty="0">
                <a:latin typeface="Gisha" panose="020B0502040204020203" pitchFamily="34" charset="-79"/>
                <a:cs typeface="Gisha" panose="020B0502040204020203" pitchFamily="34" charset="-79"/>
              </a:endParaRPr>
            </a:p>
          </p:txBody>
        </p:sp>
        <p:sp>
          <p:nvSpPr>
            <p:cNvPr id="11" name="Rectangle: Rounded Corners 10">
              <a:extLst>
                <a:ext uri="{FF2B5EF4-FFF2-40B4-BE49-F238E27FC236}">
                  <a16:creationId xmlns="" xmlns:a16="http://schemas.microsoft.com/office/drawing/2014/main" id="{DE5551F7-8F12-42C6-B50C-FFCDE0368B31}"/>
                </a:ext>
              </a:extLst>
            </p:cNvPr>
            <p:cNvSpPr/>
            <p:nvPr/>
          </p:nvSpPr>
          <p:spPr>
            <a:xfrm>
              <a:off x="7772400" y="2677297"/>
              <a:ext cx="1371600" cy="603087"/>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יום המא"ה</a:t>
              </a:r>
              <a:endParaRPr lang="x-none" sz="2400" b="1" dirty="0">
                <a:latin typeface="Gisha" panose="020B0502040204020203" pitchFamily="34" charset="-79"/>
                <a:cs typeface="Gisha" panose="020B0502040204020203" pitchFamily="34" charset="-79"/>
              </a:endParaRPr>
            </a:p>
          </p:txBody>
        </p:sp>
        <p:sp>
          <p:nvSpPr>
            <p:cNvPr id="12" name="Rectangle: Rounded Corners 11">
              <a:extLst>
                <a:ext uri="{FF2B5EF4-FFF2-40B4-BE49-F238E27FC236}">
                  <a16:creationId xmlns="" xmlns:a16="http://schemas.microsoft.com/office/drawing/2014/main" id="{93CF4BFD-407D-41F5-8FCA-F2BDDE66AC80}"/>
                </a:ext>
              </a:extLst>
            </p:cNvPr>
            <p:cNvSpPr/>
            <p:nvPr/>
          </p:nvSpPr>
          <p:spPr>
            <a:xfrm>
              <a:off x="7772400" y="381651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שאלון העדפות</a:t>
              </a:r>
              <a:endParaRPr lang="x-none" sz="2400" b="1" dirty="0">
                <a:latin typeface="Gisha" panose="020B0502040204020203" pitchFamily="34" charset="-79"/>
                <a:cs typeface="Gisha" panose="020B0502040204020203" pitchFamily="34" charset="-79"/>
              </a:endParaRPr>
            </a:p>
          </p:txBody>
        </p:sp>
        <p:sp>
          <p:nvSpPr>
            <p:cNvPr id="13" name="Rectangle: Rounded Corners 12">
              <a:extLst>
                <a:ext uri="{FF2B5EF4-FFF2-40B4-BE49-F238E27FC236}">
                  <a16:creationId xmlns="" xmlns:a16="http://schemas.microsoft.com/office/drawing/2014/main" id="{48D9455D-9008-44DC-9A69-E91856719AFE}"/>
                </a:ext>
              </a:extLst>
            </p:cNvPr>
            <p:cNvSpPr/>
            <p:nvPr/>
          </p:nvSpPr>
          <p:spPr>
            <a:xfrm>
              <a:off x="7754655" y="487354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מיון מתקדם</a:t>
              </a:r>
              <a:endParaRPr lang="x-none" sz="2400" b="1" dirty="0">
                <a:latin typeface="Gisha" panose="020B0502040204020203" pitchFamily="34" charset="-79"/>
                <a:cs typeface="Gisha" panose="020B0502040204020203" pitchFamily="34" charset="-79"/>
              </a:endParaRPr>
            </a:p>
          </p:txBody>
        </p:sp>
        <p:sp>
          <p:nvSpPr>
            <p:cNvPr id="15" name="Rectangle: Rounded Corners 14">
              <a:extLst>
                <a:ext uri="{FF2B5EF4-FFF2-40B4-BE49-F238E27FC236}">
                  <a16:creationId xmlns="" xmlns:a16="http://schemas.microsoft.com/office/drawing/2014/main" id="{FD6FD173-FAC6-4BA3-9553-509B25CDFD92}"/>
                </a:ext>
              </a:extLst>
            </p:cNvPr>
            <p:cNvSpPr/>
            <p:nvPr/>
          </p:nvSpPr>
          <p:spPr>
            <a:xfrm>
              <a:off x="7734822" y="598313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יום הגיוס</a:t>
              </a:r>
              <a:endParaRPr lang="x-none" sz="2400" b="1" dirty="0">
                <a:latin typeface="Gisha" panose="020B0502040204020203" pitchFamily="34" charset="-79"/>
                <a:cs typeface="Gisha" panose="020B0502040204020203" pitchFamily="34" charset="-79"/>
              </a:endParaRPr>
            </a:p>
          </p:txBody>
        </p:sp>
        <p:cxnSp>
          <p:nvCxnSpPr>
            <p:cNvPr id="16" name="Straight Arrow Connector 15">
              <a:extLst>
                <a:ext uri="{FF2B5EF4-FFF2-40B4-BE49-F238E27FC236}">
                  <a16:creationId xmlns="" xmlns:a16="http://schemas.microsoft.com/office/drawing/2014/main" id="{2BCB9C9D-8ED3-48D1-A183-A038245D30FC}"/>
                </a:ext>
              </a:extLst>
            </p:cNvPr>
            <p:cNvCxnSpPr>
              <a:cxnSpLocks/>
              <a:stCxn id="10" idx="2"/>
            </p:cNvCxnSpPr>
            <p:nvPr/>
          </p:nvCxnSpPr>
          <p:spPr>
            <a:xfrm>
              <a:off x="8458200" y="2286000"/>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03D0449B-14E9-4DBA-A4A5-EB837A6F2C1A}"/>
                </a:ext>
              </a:extLst>
            </p:cNvPr>
            <p:cNvCxnSpPr>
              <a:cxnSpLocks/>
            </p:cNvCxnSpPr>
            <p:nvPr/>
          </p:nvCxnSpPr>
          <p:spPr>
            <a:xfrm>
              <a:off x="8458200" y="3352800"/>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F95053B9-89FD-44EB-85E6-EE1E41E81E0D}"/>
                </a:ext>
              </a:extLst>
            </p:cNvPr>
            <p:cNvCxnSpPr>
              <a:cxnSpLocks/>
            </p:cNvCxnSpPr>
            <p:nvPr/>
          </p:nvCxnSpPr>
          <p:spPr>
            <a:xfrm>
              <a:off x="8458200" y="4485503"/>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FD96832B-C261-4DE3-8B4D-0443DE42149E}"/>
                </a:ext>
              </a:extLst>
            </p:cNvPr>
            <p:cNvCxnSpPr>
              <a:cxnSpLocks/>
            </p:cNvCxnSpPr>
            <p:nvPr/>
          </p:nvCxnSpPr>
          <p:spPr>
            <a:xfrm>
              <a:off x="8458200" y="5591836"/>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Rectangle: Rounded Corners 19">
            <a:extLst>
              <a:ext uri="{FF2B5EF4-FFF2-40B4-BE49-F238E27FC236}">
                <a16:creationId xmlns="" xmlns:a16="http://schemas.microsoft.com/office/drawing/2014/main" id="{907DB32F-AE71-4E88-926C-09E6F711093A}"/>
              </a:ext>
            </a:extLst>
          </p:cNvPr>
          <p:cNvSpPr/>
          <p:nvPr/>
        </p:nvSpPr>
        <p:spPr>
          <a:xfrm>
            <a:off x="85756" y="5433449"/>
            <a:ext cx="7241450" cy="1327157"/>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מטרת המבחנים להעניק הזדמנות נוספת להוכיח כישורים ויכולות אישיות שאולי לא באו לידי ביטוי בצו הראשון</a:t>
            </a:r>
          </a:p>
        </p:txBody>
      </p:sp>
    </p:spTree>
    <p:extLst>
      <p:ext uri="{BB962C8B-B14F-4D97-AF65-F5344CB8AC3E}">
        <p14:creationId xmlns:p14="http://schemas.microsoft.com/office/powerpoint/2010/main" val="4091106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תוצאת תמונה עבור שאלון">
            <a:extLst>
              <a:ext uri="{FF2B5EF4-FFF2-40B4-BE49-F238E27FC236}">
                <a16:creationId xmlns="" xmlns:a16="http://schemas.microsoft.com/office/drawing/2014/main" id="{CCC73BB8-67A5-409D-AA0E-E6A60E5D8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4" y="1924321"/>
            <a:ext cx="7356994" cy="4776245"/>
          </a:xfrm>
          <a:prstGeom prst="rect">
            <a:avLst/>
          </a:prstGeom>
          <a:noFill/>
          <a:extLst>
            <a:ext uri="{909E8E84-426E-40DD-AFC4-6F175D3DCCD1}">
              <a14:hiddenFill xmlns:a14="http://schemas.microsoft.com/office/drawing/2010/main">
                <a:solidFill>
                  <a:srgbClr val="FFFFFF"/>
                </a:solidFill>
              </a14:hiddenFill>
            </a:ext>
          </a:extLst>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92</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תהליך הגיוס</a:t>
            </a:r>
          </a:p>
        </p:txBody>
      </p:sp>
      <p:sp>
        <p:nvSpPr>
          <p:cNvPr id="8" name="Rectangle: Rounded Corners 7">
            <a:extLst>
              <a:ext uri="{FF2B5EF4-FFF2-40B4-BE49-F238E27FC236}">
                <a16:creationId xmlns="" xmlns:a16="http://schemas.microsoft.com/office/drawing/2014/main" id="{23F2F0F7-5171-4645-85E7-86D3C5C48D20}"/>
              </a:ext>
            </a:extLst>
          </p:cNvPr>
          <p:cNvSpPr/>
          <p:nvPr/>
        </p:nvSpPr>
        <p:spPr>
          <a:xfrm>
            <a:off x="3200400" y="1592859"/>
            <a:ext cx="3821982" cy="775921"/>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200" b="1" dirty="0">
                <a:latin typeface="Gisha" panose="020B0502040204020203" pitchFamily="34" charset="-79"/>
                <a:cs typeface="Gisha" panose="020B0502040204020203" pitchFamily="34" charset="-79"/>
              </a:rPr>
              <a:t>שאלון העדפות</a:t>
            </a:r>
            <a:endParaRPr lang="x-none" sz="3200" b="1" dirty="0">
              <a:latin typeface="Gisha" panose="020B0502040204020203" pitchFamily="34" charset="-79"/>
              <a:cs typeface="Gisha" panose="020B0502040204020203" pitchFamily="34" charset="-79"/>
            </a:endParaRPr>
          </a:p>
        </p:txBody>
      </p:sp>
      <p:grpSp>
        <p:nvGrpSpPr>
          <p:cNvPr id="9" name="Group 8">
            <a:extLst>
              <a:ext uri="{FF2B5EF4-FFF2-40B4-BE49-F238E27FC236}">
                <a16:creationId xmlns="" xmlns:a16="http://schemas.microsoft.com/office/drawing/2014/main" id="{CB9F8742-D53A-4AA1-BDC1-7C68FD28FD07}"/>
              </a:ext>
            </a:extLst>
          </p:cNvPr>
          <p:cNvGrpSpPr/>
          <p:nvPr/>
        </p:nvGrpSpPr>
        <p:grpSpPr>
          <a:xfrm>
            <a:off x="7551727" y="1639732"/>
            <a:ext cx="1409178" cy="4903307"/>
            <a:chOff x="7734822" y="1682913"/>
            <a:chExt cx="1409178" cy="4903307"/>
          </a:xfrm>
        </p:grpSpPr>
        <p:sp>
          <p:nvSpPr>
            <p:cNvPr id="10" name="Rectangle: Rounded Corners 9">
              <a:extLst>
                <a:ext uri="{FF2B5EF4-FFF2-40B4-BE49-F238E27FC236}">
                  <a16:creationId xmlns="" xmlns:a16="http://schemas.microsoft.com/office/drawing/2014/main" id="{3743B56B-864E-4AC0-B81E-A6D4E17A67E4}"/>
                </a:ext>
              </a:extLst>
            </p:cNvPr>
            <p:cNvSpPr/>
            <p:nvPr/>
          </p:nvSpPr>
          <p:spPr>
            <a:xfrm>
              <a:off x="7772400" y="168291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צו ראשון</a:t>
              </a:r>
              <a:endParaRPr lang="x-none" sz="2400" b="1" dirty="0">
                <a:latin typeface="Gisha" panose="020B0502040204020203" pitchFamily="34" charset="-79"/>
                <a:cs typeface="Gisha" panose="020B0502040204020203" pitchFamily="34" charset="-79"/>
              </a:endParaRPr>
            </a:p>
          </p:txBody>
        </p:sp>
        <p:sp>
          <p:nvSpPr>
            <p:cNvPr id="11" name="Rectangle: Rounded Corners 10">
              <a:extLst>
                <a:ext uri="{FF2B5EF4-FFF2-40B4-BE49-F238E27FC236}">
                  <a16:creationId xmlns="" xmlns:a16="http://schemas.microsoft.com/office/drawing/2014/main" id="{DE5551F7-8F12-42C6-B50C-FFCDE0368B31}"/>
                </a:ext>
              </a:extLst>
            </p:cNvPr>
            <p:cNvSpPr/>
            <p:nvPr/>
          </p:nvSpPr>
          <p:spPr>
            <a:xfrm>
              <a:off x="7772400" y="2677297"/>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he-IL" sz="2400" b="1" dirty="0">
                  <a:latin typeface="Gisha" panose="020B0502040204020203" pitchFamily="34" charset="-79"/>
                  <a:cs typeface="Gisha" panose="020B0502040204020203" pitchFamily="34" charset="-79"/>
                </a:rPr>
                <a:t>יום המא"ה</a:t>
              </a:r>
              <a:endParaRPr lang="x-none" sz="2400" b="1" dirty="0">
                <a:latin typeface="Gisha" panose="020B0502040204020203" pitchFamily="34" charset="-79"/>
                <a:cs typeface="Gisha" panose="020B0502040204020203" pitchFamily="34" charset="-79"/>
              </a:endParaRPr>
            </a:p>
          </p:txBody>
        </p:sp>
        <p:sp>
          <p:nvSpPr>
            <p:cNvPr id="12" name="Rectangle: Rounded Corners 11">
              <a:extLst>
                <a:ext uri="{FF2B5EF4-FFF2-40B4-BE49-F238E27FC236}">
                  <a16:creationId xmlns="" xmlns:a16="http://schemas.microsoft.com/office/drawing/2014/main" id="{93CF4BFD-407D-41F5-8FCA-F2BDDE66AC80}"/>
                </a:ext>
              </a:extLst>
            </p:cNvPr>
            <p:cNvSpPr/>
            <p:nvPr/>
          </p:nvSpPr>
          <p:spPr>
            <a:xfrm>
              <a:off x="7772400" y="3816513"/>
              <a:ext cx="1371600" cy="603087"/>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שאלון העדפות</a:t>
              </a:r>
              <a:endParaRPr lang="x-none" sz="2400" b="1" dirty="0">
                <a:latin typeface="Gisha" panose="020B0502040204020203" pitchFamily="34" charset="-79"/>
                <a:cs typeface="Gisha" panose="020B0502040204020203" pitchFamily="34" charset="-79"/>
              </a:endParaRPr>
            </a:p>
          </p:txBody>
        </p:sp>
        <p:sp>
          <p:nvSpPr>
            <p:cNvPr id="13" name="Rectangle: Rounded Corners 12">
              <a:extLst>
                <a:ext uri="{FF2B5EF4-FFF2-40B4-BE49-F238E27FC236}">
                  <a16:creationId xmlns="" xmlns:a16="http://schemas.microsoft.com/office/drawing/2014/main" id="{48D9455D-9008-44DC-9A69-E91856719AFE}"/>
                </a:ext>
              </a:extLst>
            </p:cNvPr>
            <p:cNvSpPr/>
            <p:nvPr/>
          </p:nvSpPr>
          <p:spPr>
            <a:xfrm>
              <a:off x="7754655" y="487354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מיון מתקדם</a:t>
              </a:r>
              <a:endParaRPr lang="x-none" sz="2400" b="1" dirty="0">
                <a:latin typeface="Gisha" panose="020B0502040204020203" pitchFamily="34" charset="-79"/>
                <a:cs typeface="Gisha" panose="020B0502040204020203" pitchFamily="34" charset="-79"/>
              </a:endParaRPr>
            </a:p>
          </p:txBody>
        </p:sp>
        <p:sp>
          <p:nvSpPr>
            <p:cNvPr id="15" name="Rectangle: Rounded Corners 14">
              <a:extLst>
                <a:ext uri="{FF2B5EF4-FFF2-40B4-BE49-F238E27FC236}">
                  <a16:creationId xmlns="" xmlns:a16="http://schemas.microsoft.com/office/drawing/2014/main" id="{FD6FD173-FAC6-4BA3-9553-509B25CDFD92}"/>
                </a:ext>
              </a:extLst>
            </p:cNvPr>
            <p:cNvSpPr/>
            <p:nvPr/>
          </p:nvSpPr>
          <p:spPr>
            <a:xfrm>
              <a:off x="7734822" y="598313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יום הגיוס</a:t>
              </a:r>
              <a:endParaRPr lang="x-none" sz="2400" b="1" dirty="0">
                <a:latin typeface="Gisha" panose="020B0502040204020203" pitchFamily="34" charset="-79"/>
                <a:cs typeface="Gisha" panose="020B0502040204020203" pitchFamily="34" charset="-79"/>
              </a:endParaRPr>
            </a:p>
          </p:txBody>
        </p:sp>
        <p:cxnSp>
          <p:nvCxnSpPr>
            <p:cNvPr id="16" name="Straight Arrow Connector 15">
              <a:extLst>
                <a:ext uri="{FF2B5EF4-FFF2-40B4-BE49-F238E27FC236}">
                  <a16:creationId xmlns="" xmlns:a16="http://schemas.microsoft.com/office/drawing/2014/main" id="{2BCB9C9D-8ED3-48D1-A183-A038245D30FC}"/>
                </a:ext>
              </a:extLst>
            </p:cNvPr>
            <p:cNvCxnSpPr>
              <a:cxnSpLocks/>
              <a:stCxn id="10" idx="2"/>
            </p:cNvCxnSpPr>
            <p:nvPr/>
          </p:nvCxnSpPr>
          <p:spPr>
            <a:xfrm>
              <a:off x="8458200" y="2286000"/>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03D0449B-14E9-4DBA-A4A5-EB837A6F2C1A}"/>
                </a:ext>
              </a:extLst>
            </p:cNvPr>
            <p:cNvCxnSpPr>
              <a:cxnSpLocks/>
            </p:cNvCxnSpPr>
            <p:nvPr/>
          </p:nvCxnSpPr>
          <p:spPr>
            <a:xfrm>
              <a:off x="8458200" y="3352800"/>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F95053B9-89FD-44EB-85E6-EE1E41E81E0D}"/>
                </a:ext>
              </a:extLst>
            </p:cNvPr>
            <p:cNvCxnSpPr>
              <a:cxnSpLocks/>
            </p:cNvCxnSpPr>
            <p:nvPr/>
          </p:nvCxnSpPr>
          <p:spPr>
            <a:xfrm>
              <a:off x="8458200" y="4485503"/>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FD96832B-C261-4DE3-8B4D-0443DE42149E}"/>
                </a:ext>
              </a:extLst>
            </p:cNvPr>
            <p:cNvCxnSpPr>
              <a:cxnSpLocks/>
            </p:cNvCxnSpPr>
            <p:nvPr/>
          </p:nvCxnSpPr>
          <p:spPr>
            <a:xfrm>
              <a:off x="8458200" y="5591836"/>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Rectangle: Rounded Corners 19">
            <a:extLst>
              <a:ext uri="{FF2B5EF4-FFF2-40B4-BE49-F238E27FC236}">
                <a16:creationId xmlns="" xmlns:a16="http://schemas.microsoft.com/office/drawing/2014/main" id="{907DB32F-AE71-4E88-926C-09E6F711093A}"/>
              </a:ext>
            </a:extLst>
          </p:cNvPr>
          <p:cNvSpPr/>
          <p:nvPr/>
        </p:nvSpPr>
        <p:spPr>
          <a:xfrm>
            <a:off x="85756" y="5433449"/>
            <a:ext cx="7241450" cy="1327157"/>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שאלון אשר מקבל כל מתגייס ובו מוצעים לו התפקידים המתאימים לנתונים שנאספו עליו בצו ראשון וביום המא"ה (לבנות)</a:t>
            </a:r>
          </a:p>
        </p:txBody>
      </p:sp>
    </p:spTree>
    <p:extLst>
      <p:ext uri="{BB962C8B-B14F-4D97-AF65-F5344CB8AC3E}">
        <p14:creationId xmlns:p14="http://schemas.microsoft.com/office/powerpoint/2010/main" val="19411592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67D5BEE-75AC-4C58-AD97-7D40DE16C317}"/>
              </a:ext>
            </a:extLst>
          </p:cNvPr>
          <p:cNvPicPr>
            <a:picLocks noChangeAspect="1"/>
          </p:cNvPicPr>
          <p:nvPr/>
        </p:nvPicPr>
        <p:blipFill>
          <a:blip r:embed="rId3"/>
          <a:stretch>
            <a:fillRect/>
          </a:stretch>
        </p:blipFill>
        <p:spPr>
          <a:xfrm>
            <a:off x="59101" y="1754604"/>
            <a:ext cx="7474881" cy="4037455"/>
          </a:xfrm>
          <a:prstGeom prst="rect">
            <a:avLst/>
          </a:prstGeom>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93</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תהליך הגיוס</a:t>
            </a:r>
          </a:p>
        </p:txBody>
      </p:sp>
      <p:sp>
        <p:nvSpPr>
          <p:cNvPr id="8" name="Rectangle: Rounded Corners 7">
            <a:extLst>
              <a:ext uri="{FF2B5EF4-FFF2-40B4-BE49-F238E27FC236}">
                <a16:creationId xmlns="" xmlns:a16="http://schemas.microsoft.com/office/drawing/2014/main" id="{23F2F0F7-5171-4645-85E7-86D3C5C48D20}"/>
              </a:ext>
            </a:extLst>
          </p:cNvPr>
          <p:cNvSpPr/>
          <p:nvPr/>
        </p:nvSpPr>
        <p:spPr>
          <a:xfrm>
            <a:off x="3043946" y="1552985"/>
            <a:ext cx="3821982" cy="775921"/>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200" b="1" dirty="0">
                <a:latin typeface="Gisha" panose="020B0502040204020203" pitchFamily="34" charset="-79"/>
                <a:cs typeface="Gisha" panose="020B0502040204020203" pitchFamily="34" charset="-79"/>
              </a:rPr>
              <a:t>מיון מתקדם</a:t>
            </a:r>
            <a:endParaRPr lang="x-none" sz="3200" b="1" dirty="0">
              <a:latin typeface="Gisha" panose="020B0502040204020203" pitchFamily="34" charset="-79"/>
              <a:cs typeface="Gisha" panose="020B0502040204020203" pitchFamily="34" charset="-79"/>
            </a:endParaRPr>
          </a:p>
        </p:txBody>
      </p:sp>
      <p:grpSp>
        <p:nvGrpSpPr>
          <p:cNvPr id="9" name="Group 8">
            <a:extLst>
              <a:ext uri="{FF2B5EF4-FFF2-40B4-BE49-F238E27FC236}">
                <a16:creationId xmlns="" xmlns:a16="http://schemas.microsoft.com/office/drawing/2014/main" id="{CB9F8742-D53A-4AA1-BDC1-7C68FD28FD07}"/>
              </a:ext>
            </a:extLst>
          </p:cNvPr>
          <p:cNvGrpSpPr/>
          <p:nvPr/>
        </p:nvGrpSpPr>
        <p:grpSpPr>
          <a:xfrm>
            <a:off x="7551727" y="1639732"/>
            <a:ext cx="1409178" cy="4903307"/>
            <a:chOff x="7734822" y="1682913"/>
            <a:chExt cx="1409178" cy="4903307"/>
          </a:xfrm>
        </p:grpSpPr>
        <p:sp>
          <p:nvSpPr>
            <p:cNvPr id="10" name="Rectangle: Rounded Corners 9">
              <a:extLst>
                <a:ext uri="{FF2B5EF4-FFF2-40B4-BE49-F238E27FC236}">
                  <a16:creationId xmlns="" xmlns:a16="http://schemas.microsoft.com/office/drawing/2014/main" id="{3743B56B-864E-4AC0-B81E-A6D4E17A67E4}"/>
                </a:ext>
              </a:extLst>
            </p:cNvPr>
            <p:cNvSpPr/>
            <p:nvPr/>
          </p:nvSpPr>
          <p:spPr>
            <a:xfrm>
              <a:off x="7772400" y="168291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צו ראשון</a:t>
              </a:r>
              <a:endParaRPr lang="x-none" sz="2400" b="1" dirty="0">
                <a:latin typeface="Gisha" panose="020B0502040204020203" pitchFamily="34" charset="-79"/>
                <a:cs typeface="Gisha" panose="020B0502040204020203" pitchFamily="34" charset="-79"/>
              </a:endParaRPr>
            </a:p>
          </p:txBody>
        </p:sp>
        <p:sp>
          <p:nvSpPr>
            <p:cNvPr id="11" name="Rectangle: Rounded Corners 10">
              <a:extLst>
                <a:ext uri="{FF2B5EF4-FFF2-40B4-BE49-F238E27FC236}">
                  <a16:creationId xmlns="" xmlns:a16="http://schemas.microsoft.com/office/drawing/2014/main" id="{DE5551F7-8F12-42C6-B50C-FFCDE0368B31}"/>
                </a:ext>
              </a:extLst>
            </p:cNvPr>
            <p:cNvSpPr/>
            <p:nvPr/>
          </p:nvSpPr>
          <p:spPr>
            <a:xfrm>
              <a:off x="7772400" y="2677297"/>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he-IL" sz="2400" b="1" dirty="0">
                  <a:latin typeface="Gisha" panose="020B0502040204020203" pitchFamily="34" charset="-79"/>
                  <a:cs typeface="Gisha" panose="020B0502040204020203" pitchFamily="34" charset="-79"/>
                </a:rPr>
                <a:t>יום המא"ה</a:t>
              </a:r>
              <a:endParaRPr lang="x-none" sz="2400" b="1" dirty="0">
                <a:latin typeface="Gisha" panose="020B0502040204020203" pitchFamily="34" charset="-79"/>
                <a:cs typeface="Gisha" panose="020B0502040204020203" pitchFamily="34" charset="-79"/>
              </a:endParaRPr>
            </a:p>
          </p:txBody>
        </p:sp>
        <p:sp>
          <p:nvSpPr>
            <p:cNvPr id="12" name="Rectangle: Rounded Corners 11">
              <a:extLst>
                <a:ext uri="{FF2B5EF4-FFF2-40B4-BE49-F238E27FC236}">
                  <a16:creationId xmlns="" xmlns:a16="http://schemas.microsoft.com/office/drawing/2014/main" id="{93CF4BFD-407D-41F5-8FCA-F2BDDE66AC80}"/>
                </a:ext>
              </a:extLst>
            </p:cNvPr>
            <p:cNvSpPr/>
            <p:nvPr/>
          </p:nvSpPr>
          <p:spPr>
            <a:xfrm>
              <a:off x="7772400" y="381651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he-IL" sz="2400" b="1" dirty="0">
                  <a:latin typeface="Gisha" panose="020B0502040204020203" pitchFamily="34" charset="-79"/>
                  <a:cs typeface="Gisha" panose="020B0502040204020203" pitchFamily="34" charset="-79"/>
                </a:rPr>
                <a:t>שאלון העדפות</a:t>
              </a:r>
              <a:endParaRPr lang="x-none" sz="2400" b="1" dirty="0">
                <a:latin typeface="Gisha" panose="020B0502040204020203" pitchFamily="34" charset="-79"/>
                <a:cs typeface="Gisha" panose="020B0502040204020203" pitchFamily="34" charset="-79"/>
              </a:endParaRPr>
            </a:p>
          </p:txBody>
        </p:sp>
        <p:sp>
          <p:nvSpPr>
            <p:cNvPr id="13" name="Rectangle: Rounded Corners 12">
              <a:extLst>
                <a:ext uri="{FF2B5EF4-FFF2-40B4-BE49-F238E27FC236}">
                  <a16:creationId xmlns="" xmlns:a16="http://schemas.microsoft.com/office/drawing/2014/main" id="{48D9455D-9008-44DC-9A69-E91856719AFE}"/>
                </a:ext>
              </a:extLst>
            </p:cNvPr>
            <p:cNvSpPr/>
            <p:nvPr/>
          </p:nvSpPr>
          <p:spPr>
            <a:xfrm>
              <a:off x="7754655" y="4873543"/>
              <a:ext cx="1371600" cy="603087"/>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he-IL" sz="2400" b="1" dirty="0">
                  <a:latin typeface="Gisha" panose="020B0502040204020203" pitchFamily="34" charset="-79"/>
                  <a:cs typeface="Gisha" panose="020B0502040204020203" pitchFamily="34" charset="-79"/>
                </a:rPr>
                <a:t>מיון מתקדם</a:t>
              </a:r>
              <a:endParaRPr lang="x-none" sz="2400" b="1" dirty="0">
                <a:latin typeface="Gisha" panose="020B0502040204020203" pitchFamily="34" charset="-79"/>
                <a:cs typeface="Gisha" panose="020B0502040204020203" pitchFamily="34" charset="-79"/>
              </a:endParaRPr>
            </a:p>
          </p:txBody>
        </p:sp>
        <p:sp>
          <p:nvSpPr>
            <p:cNvPr id="15" name="Rectangle: Rounded Corners 14">
              <a:extLst>
                <a:ext uri="{FF2B5EF4-FFF2-40B4-BE49-F238E27FC236}">
                  <a16:creationId xmlns="" xmlns:a16="http://schemas.microsoft.com/office/drawing/2014/main" id="{FD6FD173-FAC6-4BA3-9553-509B25CDFD92}"/>
                </a:ext>
              </a:extLst>
            </p:cNvPr>
            <p:cNvSpPr/>
            <p:nvPr/>
          </p:nvSpPr>
          <p:spPr>
            <a:xfrm>
              <a:off x="7734822" y="598313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יום הגיוס</a:t>
              </a:r>
              <a:endParaRPr lang="x-none" sz="2400" b="1" dirty="0">
                <a:latin typeface="Gisha" panose="020B0502040204020203" pitchFamily="34" charset="-79"/>
                <a:cs typeface="Gisha" panose="020B0502040204020203" pitchFamily="34" charset="-79"/>
              </a:endParaRPr>
            </a:p>
          </p:txBody>
        </p:sp>
        <p:cxnSp>
          <p:nvCxnSpPr>
            <p:cNvPr id="16" name="Straight Arrow Connector 15">
              <a:extLst>
                <a:ext uri="{FF2B5EF4-FFF2-40B4-BE49-F238E27FC236}">
                  <a16:creationId xmlns="" xmlns:a16="http://schemas.microsoft.com/office/drawing/2014/main" id="{2BCB9C9D-8ED3-48D1-A183-A038245D30FC}"/>
                </a:ext>
              </a:extLst>
            </p:cNvPr>
            <p:cNvCxnSpPr>
              <a:cxnSpLocks/>
              <a:stCxn id="10" idx="2"/>
            </p:cNvCxnSpPr>
            <p:nvPr/>
          </p:nvCxnSpPr>
          <p:spPr>
            <a:xfrm>
              <a:off x="8458200" y="2286000"/>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03D0449B-14E9-4DBA-A4A5-EB837A6F2C1A}"/>
                </a:ext>
              </a:extLst>
            </p:cNvPr>
            <p:cNvCxnSpPr>
              <a:cxnSpLocks/>
            </p:cNvCxnSpPr>
            <p:nvPr/>
          </p:nvCxnSpPr>
          <p:spPr>
            <a:xfrm>
              <a:off x="8458200" y="3352800"/>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F95053B9-89FD-44EB-85E6-EE1E41E81E0D}"/>
                </a:ext>
              </a:extLst>
            </p:cNvPr>
            <p:cNvCxnSpPr>
              <a:cxnSpLocks/>
            </p:cNvCxnSpPr>
            <p:nvPr/>
          </p:nvCxnSpPr>
          <p:spPr>
            <a:xfrm>
              <a:off x="8458200" y="4485503"/>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FD96832B-C261-4DE3-8B4D-0443DE42149E}"/>
                </a:ext>
              </a:extLst>
            </p:cNvPr>
            <p:cNvCxnSpPr>
              <a:cxnSpLocks/>
            </p:cNvCxnSpPr>
            <p:nvPr/>
          </p:nvCxnSpPr>
          <p:spPr>
            <a:xfrm>
              <a:off x="8458200" y="5591836"/>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Rectangle: Rounded Corners 19">
            <a:extLst>
              <a:ext uri="{FF2B5EF4-FFF2-40B4-BE49-F238E27FC236}">
                <a16:creationId xmlns="" xmlns:a16="http://schemas.microsoft.com/office/drawing/2014/main" id="{907DB32F-AE71-4E88-926C-09E6F711093A}"/>
              </a:ext>
            </a:extLst>
          </p:cNvPr>
          <p:cNvSpPr/>
          <p:nvPr/>
        </p:nvSpPr>
        <p:spPr>
          <a:xfrm>
            <a:off x="85755" y="5181601"/>
            <a:ext cx="7381827" cy="157900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השלב בו המתגייסים מזומנים למיונים תוך ניסיון התחשבות בשאלון ההעדפות, יש אפשרות לבקש זימון למיונים לתפקידים שונים הדורשים מיון כמו – כתב\ת צבאי, </a:t>
            </a:r>
            <a:r>
              <a:rPr lang="he-IL" sz="2400" b="1" dirty="0" err="1">
                <a:latin typeface="Gisha" panose="020B0502040204020203" pitchFamily="34" charset="-79"/>
                <a:cs typeface="Gisha" panose="020B0502040204020203" pitchFamily="34" charset="-79"/>
              </a:rPr>
              <a:t>מדריכ</a:t>
            </a:r>
            <a:r>
              <a:rPr lang="he-IL" sz="2400" b="1" dirty="0">
                <a:latin typeface="Gisha" panose="020B0502040204020203" pitchFamily="34" charset="-79"/>
                <a:cs typeface="Gisha" panose="020B0502040204020203" pitchFamily="34" charset="-79"/>
              </a:rPr>
              <a:t>\ת צניחה, חיל המודיעין ועוד</a:t>
            </a:r>
          </a:p>
        </p:txBody>
      </p:sp>
    </p:spTree>
    <p:extLst>
      <p:ext uri="{BB962C8B-B14F-4D97-AF65-F5344CB8AC3E}">
        <p14:creationId xmlns:p14="http://schemas.microsoft.com/office/powerpoint/2010/main" val="421344244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3E0781C-4076-49B4-BFDC-278FD8B95560}"/>
              </a:ext>
            </a:extLst>
          </p:cNvPr>
          <p:cNvPicPr>
            <a:picLocks noChangeAspect="1"/>
          </p:cNvPicPr>
          <p:nvPr/>
        </p:nvPicPr>
        <p:blipFill>
          <a:blip r:embed="rId3"/>
          <a:stretch>
            <a:fillRect/>
          </a:stretch>
        </p:blipFill>
        <p:spPr>
          <a:xfrm>
            <a:off x="11733" y="1506137"/>
            <a:ext cx="7539993" cy="4649218"/>
          </a:xfrm>
          <a:prstGeom prst="rect">
            <a:avLst/>
          </a:prstGeom>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94</a:t>
            </a:fld>
            <a:endParaRPr lang="en-US" altLang="he-IL" dirty="0">
              <a:solidFill>
                <a:schemeClr val="bg1"/>
              </a:solidFill>
              <a:latin typeface="Gisha" panose="020B0502040204020203" pitchFamily="34" charset="-79"/>
              <a:cs typeface="GISHA" panose="020B0502040204020203" pitchFamily="34" charset="-79"/>
            </a:endParaRPr>
          </a:p>
        </p:txBody>
      </p:sp>
      <p:sp>
        <p:nvSpPr>
          <p:cNvPr id="3" name="כותרת 2"/>
          <p:cNvSpPr>
            <a:spLocks noGrp="1"/>
          </p:cNvSpPr>
          <p:nvPr>
            <p:ph type="title"/>
          </p:nvPr>
        </p:nvSpPr>
        <p:spPr>
          <a:xfrm>
            <a:off x="2608263" y="193675"/>
            <a:ext cx="6283325" cy="1054100"/>
          </a:xfrm>
        </p:spPr>
        <p:txBody>
          <a:bodyPr/>
          <a:lstStyle/>
          <a:p>
            <a:pPr>
              <a:defRPr/>
            </a:pPr>
            <a:r>
              <a:rPr lang="he-IL" dirty="0"/>
              <a:t>תהליך הגיוס</a:t>
            </a:r>
          </a:p>
        </p:txBody>
      </p:sp>
      <p:sp>
        <p:nvSpPr>
          <p:cNvPr id="8" name="Rectangle: Rounded Corners 7">
            <a:extLst>
              <a:ext uri="{FF2B5EF4-FFF2-40B4-BE49-F238E27FC236}">
                <a16:creationId xmlns="" xmlns:a16="http://schemas.microsoft.com/office/drawing/2014/main" id="{23F2F0F7-5171-4645-85E7-86D3C5C48D20}"/>
              </a:ext>
            </a:extLst>
          </p:cNvPr>
          <p:cNvSpPr/>
          <p:nvPr/>
        </p:nvSpPr>
        <p:spPr>
          <a:xfrm>
            <a:off x="3043946" y="1552985"/>
            <a:ext cx="3821982" cy="775921"/>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200" b="1" dirty="0">
                <a:latin typeface="Gisha" panose="020B0502040204020203" pitchFamily="34" charset="-79"/>
                <a:cs typeface="Gisha" panose="020B0502040204020203" pitchFamily="34" charset="-79"/>
              </a:rPr>
              <a:t>יום הגיוס</a:t>
            </a:r>
            <a:endParaRPr lang="x-none" sz="3200" b="1" dirty="0">
              <a:latin typeface="Gisha" panose="020B0502040204020203" pitchFamily="34" charset="-79"/>
              <a:cs typeface="Gisha" panose="020B0502040204020203" pitchFamily="34" charset="-79"/>
            </a:endParaRPr>
          </a:p>
        </p:txBody>
      </p:sp>
      <p:grpSp>
        <p:nvGrpSpPr>
          <p:cNvPr id="9" name="Group 8">
            <a:extLst>
              <a:ext uri="{FF2B5EF4-FFF2-40B4-BE49-F238E27FC236}">
                <a16:creationId xmlns="" xmlns:a16="http://schemas.microsoft.com/office/drawing/2014/main" id="{CB9F8742-D53A-4AA1-BDC1-7C68FD28FD07}"/>
              </a:ext>
            </a:extLst>
          </p:cNvPr>
          <p:cNvGrpSpPr/>
          <p:nvPr/>
        </p:nvGrpSpPr>
        <p:grpSpPr>
          <a:xfrm>
            <a:off x="7551727" y="1639732"/>
            <a:ext cx="1409178" cy="4903307"/>
            <a:chOff x="7734822" y="1682913"/>
            <a:chExt cx="1409178" cy="4903307"/>
          </a:xfrm>
        </p:grpSpPr>
        <p:sp>
          <p:nvSpPr>
            <p:cNvPr id="10" name="Rectangle: Rounded Corners 9">
              <a:extLst>
                <a:ext uri="{FF2B5EF4-FFF2-40B4-BE49-F238E27FC236}">
                  <a16:creationId xmlns="" xmlns:a16="http://schemas.microsoft.com/office/drawing/2014/main" id="{3743B56B-864E-4AC0-B81E-A6D4E17A67E4}"/>
                </a:ext>
              </a:extLst>
            </p:cNvPr>
            <p:cNvSpPr/>
            <p:nvPr/>
          </p:nvSpPr>
          <p:spPr>
            <a:xfrm>
              <a:off x="7772400" y="168291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צו ראשון</a:t>
              </a:r>
              <a:endParaRPr lang="x-none" sz="2400" b="1" dirty="0">
                <a:latin typeface="Gisha" panose="020B0502040204020203" pitchFamily="34" charset="-79"/>
                <a:cs typeface="Gisha" panose="020B0502040204020203" pitchFamily="34" charset="-79"/>
              </a:endParaRPr>
            </a:p>
          </p:txBody>
        </p:sp>
        <p:sp>
          <p:nvSpPr>
            <p:cNvPr id="11" name="Rectangle: Rounded Corners 10">
              <a:extLst>
                <a:ext uri="{FF2B5EF4-FFF2-40B4-BE49-F238E27FC236}">
                  <a16:creationId xmlns="" xmlns:a16="http://schemas.microsoft.com/office/drawing/2014/main" id="{DE5551F7-8F12-42C6-B50C-FFCDE0368B31}"/>
                </a:ext>
              </a:extLst>
            </p:cNvPr>
            <p:cNvSpPr/>
            <p:nvPr/>
          </p:nvSpPr>
          <p:spPr>
            <a:xfrm>
              <a:off x="7772400" y="2677297"/>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he-IL" sz="2400" b="1" dirty="0">
                  <a:latin typeface="Gisha" panose="020B0502040204020203" pitchFamily="34" charset="-79"/>
                  <a:cs typeface="Gisha" panose="020B0502040204020203" pitchFamily="34" charset="-79"/>
                </a:rPr>
                <a:t>יום המא"ה</a:t>
              </a:r>
              <a:endParaRPr lang="x-none" sz="2400" b="1" dirty="0">
                <a:latin typeface="Gisha" panose="020B0502040204020203" pitchFamily="34" charset="-79"/>
                <a:cs typeface="Gisha" panose="020B0502040204020203" pitchFamily="34" charset="-79"/>
              </a:endParaRPr>
            </a:p>
          </p:txBody>
        </p:sp>
        <p:sp>
          <p:nvSpPr>
            <p:cNvPr id="12" name="Rectangle: Rounded Corners 11">
              <a:extLst>
                <a:ext uri="{FF2B5EF4-FFF2-40B4-BE49-F238E27FC236}">
                  <a16:creationId xmlns="" xmlns:a16="http://schemas.microsoft.com/office/drawing/2014/main" id="{93CF4BFD-407D-41F5-8FCA-F2BDDE66AC80}"/>
                </a:ext>
              </a:extLst>
            </p:cNvPr>
            <p:cNvSpPr/>
            <p:nvPr/>
          </p:nvSpPr>
          <p:spPr>
            <a:xfrm>
              <a:off x="7772400" y="381651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he-IL" sz="2400" b="1" dirty="0">
                  <a:latin typeface="Gisha" panose="020B0502040204020203" pitchFamily="34" charset="-79"/>
                  <a:cs typeface="Gisha" panose="020B0502040204020203" pitchFamily="34" charset="-79"/>
                </a:rPr>
                <a:t>שאלון העדפות</a:t>
              </a:r>
              <a:endParaRPr lang="x-none" sz="2400" b="1" dirty="0">
                <a:latin typeface="Gisha" panose="020B0502040204020203" pitchFamily="34" charset="-79"/>
                <a:cs typeface="Gisha" panose="020B0502040204020203" pitchFamily="34" charset="-79"/>
              </a:endParaRPr>
            </a:p>
          </p:txBody>
        </p:sp>
        <p:sp>
          <p:nvSpPr>
            <p:cNvPr id="13" name="Rectangle: Rounded Corners 12">
              <a:extLst>
                <a:ext uri="{FF2B5EF4-FFF2-40B4-BE49-F238E27FC236}">
                  <a16:creationId xmlns="" xmlns:a16="http://schemas.microsoft.com/office/drawing/2014/main" id="{48D9455D-9008-44DC-9A69-E91856719AFE}"/>
                </a:ext>
              </a:extLst>
            </p:cNvPr>
            <p:cNvSpPr/>
            <p:nvPr/>
          </p:nvSpPr>
          <p:spPr>
            <a:xfrm>
              <a:off x="7754655" y="4873543"/>
              <a:ext cx="1371600" cy="6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he-IL" sz="2400" b="1" dirty="0">
                  <a:latin typeface="Gisha" panose="020B0502040204020203" pitchFamily="34" charset="-79"/>
                  <a:cs typeface="Gisha" panose="020B0502040204020203" pitchFamily="34" charset="-79"/>
                </a:rPr>
                <a:t>מיון מתקדם</a:t>
              </a:r>
              <a:endParaRPr lang="x-none" sz="2400" b="1" dirty="0">
                <a:latin typeface="Gisha" panose="020B0502040204020203" pitchFamily="34" charset="-79"/>
                <a:cs typeface="Gisha" panose="020B0502040204020203" pitchFamily="34" charset="-79"/>
              </a:endParaRPr>
            </a:p>
          </p:txBody>
        </p:sp>
        <p:sp>
          <p:nvSpPr>
            <p:cNvPr id="15" name="Rectangle: Rounded Corners 14">
              <a:extLst>
                <a:ext uri="{FF2B5EF4-FFF2-40B4-BE49-F238E27FC236}">
                  <a16:creationId xmlns="" xmlns:a16="http://schemas.microsoft.com/office/drawing/2014/main" id="{FD6FD173-FAC6-4BA3-9553-509B25CDFD92}"/>
                </a:ext>
              </a:extLst>
            </p:cNvPr>
            <p:cNvSpPr/>
            <p:nvPr/>
          </p:nvSpPr>
          <p:spPr>
            <a:xfrm>
              <a:off x="7734822" y="5983133"/>
              <a:ext cx="1371600" cy="603087"/>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he-IL" sz="2400" b="1" dirty="0">
                  <a:latin typeface="Gisha" panose="020B0502040204020203" pitchFamily="34" charset="-79"/>
                  <a:cs typeface="Gisha" panose="020B0502040204020203" pitchFamily="34" charset="-79"/>
                </a:rPr>
                <a:t>יום הגיוס</a:t>
              </a:r>
              <a:endParaRPr lang="x-none" sz="2400" b="1" dirty="0">
                <a:latin typeface="Gisha" panose="020B0502040204020203" pitchFamily="34" charset="-79"/>
                <a:cs typeface="Gisha" panose="020B0502040204020203" pitchFamily="34" charset="-79"/>
              </a:endParaRPr>
            </a:p>
          </p:txBody>
        </p:sp>
        <p:cxnSp>
          <p:nvCxnSpPr>
            <p:cNvPr id="16" name="Straight Arrow Connector 15">
              <a:extLst>
                <a:ext uri="{FF2B5EF4-FFF2-40B4-BE49-F238E27FC236}">
                  <a16:creationId xmlns="" xmlns:a16="http://schemas.microsoft.com/office/drawing/2014/main" id="{2BCB9C9D-8ED3-48D1-A183-A038245D30FC}"/>
                </a:ext>
              </a:extLst>
            </p:cNvPr>
            <p:cNvCxnSpPr>
              <a:cxnSpLocks/>
              <a:stCxn id="10" idx="2"/>
            </p:cNvCxnSpPr>
            <p:nvPr/>
          </p:nvCxnSpPr>
          <p:spPr>
            <a:xfrm>
              <a:off x="8458200" y="2286000"/>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03D0449B-14E9-4DBA-A4A5-EB837A6F2C1A}"/>
                </a:ext>
              </a:extLst>
            </p:cNvPr>
            <p:cNvCxnSpPr>
              <a:cxnSpLocks/>
            </p:cNvCxnSpPr>
            <p:nvPr/>
          </p:nvCxnSpPr>
          <p:spPr>
            <a:xfrm>
              <a:off x="8458200" y="3352800"/>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F95053B9-89FD-44EB-85E6-EE1E41E81E0D}"/>
                </a:ext>
              </a:extLst>
            </p:cNvPr>
            <p:cNvCxnSpPr>
              <a:cxnSpLocks/>
            </p:cNvCxnSpPr>
            <p:nvPr/>
          </p:nvCxnSpPr>
          <p:spPr>
            <a:xfrm>
              <a:off x="8458200" y="4485503"/>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FD96832B-C261-4DE3-8B4D-0443DE42149E}"/>
                </a:ext>
              </a:extLst>
            </p:cNvPr>
            <p:cNvCxnSpPr>
              <a:cxnSpLocks/>
            </p:cNvCxnSpPr>
            <p:nvPr/>
          </p:nvCxnSpPr>
          <p:spPr>
            <a:xfrm>
              <a:off x="8458200" y="5591836"/>
              <a:ext cx="0" cy="39129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Rectangle: Rounded Corners 19">
            <a:extLst>
              <a:ext uri="{FF2B5EF4-FFF2-40B4-BE49-F238E27FC236}">
                <a16:creationId xmlns="" xmlns:a16="http://schemas.microsoft.com/office/drawing/2014/main" id="{907DB32F-AE71-4E88-926C-09E6F711093A}"/>
              </a:ext>
            </a:extLst>
          </p:cNvPr>
          <p:cNvSpPr/>
          <p:nvPr/>
        </p:nvSpPr>
        <p:spPr>
          <a:xfrm>
            <a:off x="85755" y="5181601"/>
            <a:ext cx="7381827" cy="157900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b="1" dirty="0">
                <a:latin typeface="Gisha" panose="020B0502040204020203" pitchFamily="34" charset="-79"/>
                <a:cs typeface="Gisha" panose="020B0502040204020203" pitchFamily="34" charset="-79"/>
              </a:rPr>
              <a:t>ביום הגיוס כל המתגייסים נשלחים לבסיס מיטב, שם יעברו שרשרת חיול הכוללת: ספר, צלם, צילום חלל פה ורנטגן, טביעות אצבע, חיסונים וניפוק חוגר</a:t>
            </a:r>
          </a:p>
        </p:txBody>
      </p:sp>
    </p:spTree>
    <p:extLst>
      <p:ext uri="{BB962C8B-B14F-4D97-AF65-F5344CB8AC3E}">
        <p14:creationId xmlns:p14="http://schemas.microsoft.com/office/powerpoint/2010/main" val="357810365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קונפטי 20 גר' מגן דוד כחול כסף | קונפטי">
            <a:extLst>
              <a:ext uri="{FF2B5EF4-FFF2-40B4-BE49-F238E27FC236}">
                <a16:creationId xmlns="" xmlns:a16="http://schemas.microsoft.com/office/drawing/2014/main" id="{A6318DB9-9400-4F93-9469-9B0B55C7E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9157" name="מציין מיקום של מספר שקופית 3"/>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Times New Roman" pitchFamily="18" charset="0"/>
                <a:cs typeface="Arial" pitchFamily="34" charset="0"/>
              </a:defRPr>
            </a:lvl9pPr>
          </a:lstStyle>
          <a:p>
            <a:fld id="{93DA7F0E-0882-47D8-BF07-92D234CC3973}" type="slidenum">
              <a:rPr lang="en-US" altLang="he-IL" smtClean="0">
                <a:solidFill>
                  <a:schemeClr val="bg1"/>
                </a:solidFill>
                <a:latin typeface="Gisha" panose="020B0502040204020203" pitchFamily="34" charset="-79"/>
                <a:cs typeface="GISHA" panose="020B0502040204020203" pitchFamily="34" charset="-79"/>
              </a:rPr>
              <a:pPr/>
              <a:t>95</a:t>
            </a:fld>
            <a:endParaRPr lang="en-US" altLang="he-IL" dirty="0">
              <a:solidFill>
                <a:schemeClr val="bg1"/>
              </a:solidFill>
              <a:latin typeface="Gisha" panose="020B0502040204020203" pitchFamily="34" charset="-79"/>
              <a:cs typeface="GISHA" panose="020B0502040204020203" pitchFamily="34" charset="-79"/>
            </a:endParaRPr>
          </a:p>
        </p:txBody>
      </p:sp>
      <p:sp>
        <p:nvSpPr>
          <p:cNvPr id="4" name="Rectangle 3">
            <a:extLst>
              <a:ext uri="{FF2B5EF4-FFF2-40B4-BE49-F238E27FC236}">
                <a16:creationId xmlns="" xmlns:a16="http://schemas.microsoft.com/office/drawing/2014/main" id="{845D4284-D872-45BD-837C-940A3BF1ADDD}"/>
              </a:ext>
            </a:extLst>
          </p:cNvPr>
          <p:cNvSpPr/>
          <p:nvPr/>
        </p:nvSpPr>
        <p:spPr>
          <a:xfrm>
            <a:off x="4572000" y="609600"/>
            <a:ext cx="4572000" cy="2246769"/>
          </a:xfrm>
          <a:prstGeom prst="rect">
            <a:avLst/>
          </a:prstGeom>
          <a:solidFill>
            <a:schemeClr val="bg2">
              <a:lumMod val="25000"/>
            </a:schemeClr>
          </a:solidFill>
        </p:spPr>
        <p:txBody>
          <a:bodyPr>
            <a:spAutoFit/>
          </a:bodyPr>
          <a:lstStyle/>
          <a:p>
            <a:pPr algn="r" rtl="1"/>
            <a:r>
              <a:rPr lang="he-IL" b="1" dirty="0">
                <a:solidFill>
                  <a:schemeClr val="bg1"/>
                </a:solidFill>
                <a:latin typeface="Segoe UI Black" panose="020B0A02040204020203" pitchFamily="34" charset="0"/>
              </a:rPr>
              <a:t>"</a:t>
            </a:r>
            <a:r>
              <a:rPr lang="he-IL" sz="2000" b="1" dirty="0">
                <a:solidFill>
                  <a:schemeClr val="bg1"/>
                </a:solidFill>
                <a:latin typeface="Segoe UI Black" panose="020B0A02040204020203" pitchFamily="34" charset="0"/>
              </a:rPr>
              <a:t>וכשם שעתיד היהדות בגולה תלוי מעכשיו בקיום ישראל, כך תלוי עתיד מדינת המדינה, עצם קיומה, בטחונה ושלומה וביתר שאת, מילוי יעודה ההיסטורי ביהדות העולמית" </a:t>
            </a:r>
          </a:p>
          <a:p>
            <a:pPr algn="r" rtl="1"/>
            <a:r>
              <a:rPr lang="he-IL" sz="2000" b="1" dirty="0">
                <a:solidFill>
                  <a:schemeClr val="bg1"/>
                </a:solidFill>
                <a:latin typeface="Segoe UI Black" panose="020B0A02040204020203" pitchFamily="34" charset="0"/>
              </a:rPr>
              <a:t>דוד בן גוריון, </a:t>
            </a:r>
          </a:p>
          <a:p>
            <a:pPr algn="r" rtl="1"/>
            <a:r>
              <a:rPr lang="he-IL" sz="2000" b="1" dirty="0">
                <a:solidFill>
                  <a:schemeClr val="bg1"/>
                </a:solidFill>
                <a:latin typeface="Segoe UI Black" panose="020B0A02040204020203" pitchFamily="34" charset="0"/>
              </a:rPr>
              <a:t>מתוך נצח ישראל והתפוצה</a:t>
            </a:r>
            <a:endParaRPr lang="x-none" sz="2000" dirty="0">
              <a:solidFill>
                <a:schemeClr val="bg1"/>
              </a:solidFill>
            </a:endParaRPr>
          </a:p>
        </p:txBody>
      </p:sp>
      <p:sp>
        <p:nvSpPr>
          <p:cNvPr id="21" name="Rectangle 20">
            <a:extLst>
              <a:ext uri="{FF2B5EF4-FFF2-40B4-BE49-F238E27FC236}">
                <a16:creationId xmlns="" xmlns:a16="http://schemas.microsoft.com/office/drawing/2014/main" id="{CF6DE96A-E57D-4B41-9C0E-6198EA940141}"/>
              </a:ext>
            </a:extLst>
          </p:cNvPr>
          <p:cNvSpPr/>
          <p:nvPr/>
        </p:nvSpPr>
        <p:spPr>
          <a:xfrm>
            <a:off x="2667000" y="2819400"/>
            <a:ext cx="4724400" cy="1569660"/>
          </a:xfrm>
          <a:prstGeom prst="rect">
            <a:avLst/>
          </a:prstGeom>
          <a:solidFill>
            <a:schemeClr val="bg2">
              <a:lumMod val="25000"/>
            </a:schemeClr>
          </a:solidFill>
        </p:spPr>
        <p:txBody>
          <a:bodyPr wrap="square">
            <a:spAutoFit/>
          </a:bodyPr>
          <a:lstStyle/>
          <a:p>
            <a:pPr algn="r" rtl="1"/>
            <a:r>
              <a:rPr lang="he-IL" sz="2400" b="1" dirty="0">
                <a:solidFill>
                  <a:schemeClr val="bg1"/>
                </a:solidFill>
                <a:latin typeface="Segoe UI Black" panose="020B0A02040204020203" pitchFamily="34" charset="0"/>
              </a:rPr>
              <a:t>ישראל תלויה ביהדות הגולה</a:t>
            </a:r>
          </a:p>
          <a:p>
            <a:pPr algn="r" rtl="1"/>
            <a:r>
              <a:rPr lang="he-IL" sz="2400" dirty="0">
                <a:solidFill>
                  <a:schemeClr val="bg1"/>
                </a:solidFill>
                <a:latin typeface="Segoe UI Black" panose="020B0A02040204020203" pitchFamily="34" charset="0"/>
              </a:rPr>
              <a:t>בשנת 1850 היו בישראל 20,000 יהודים ללא עליה לא היה עתיד לקיום ישראל</a:t>
            </a:r>
            <a:endParaRPr lang="x-none" sz="2400" dirty="0">
              <a:solidFill>
                <a:schemeClr val="bg1"/>
              </a:solidFill>
              <a:latin typeface="Segoe UI Black" panose="020B0A02040204020203" pitchFamily="34" charset="0"/>
            </a:endParaRPr>
          </a:p>
        </p:txBody>
      </p:sp>
      <p:sp>
        <p:nvSpPr>
          <p:cNvPr id="22" name="Rectangle 21">
            <a:extLst>
              <a:ext uri="{FF2B5EF4-FFF2-40B4-BE49-F238E27FC236}">
                <a16:creationId xmlns="" xmlns:a16="http://schemas.microsoft.com/office/drawing/2014/main" id="{3B60F97C-C8A1-4127-999C-34D72DD75209}"/>
              </a:ext>
            </a:extLst>
          </p:cNvPr>
          <p:cNvSpPr/>
          <p:nvPr/>
        </p:nvSpPr>
        <p:spPr>
          <a:xfrm>
            <a:off x="152400" y="4343400"/>
            <a:ext cx="4419600" cy="830997"/>
          </a:xfrm>
          <a:prstGeom prst="rect">
            <a:avLst/>
          </a:prstGeom>
          <a:solidFill>
            <a:schemeClr val="bg2">
              <a:lumMod val="25000"/>
            </a:schemeClr>
          </a:solidFill>
        </p:spPr>
        <p:txBody>
          <a:bodyPr wrap="square">
            <a:spAutoFit/>
          </a:bodyPr>
          <a:lstStyle/>
          <a:p>
            <a:pPr algn="r" rtl="1"/>
            <a:r>
              <a:rPr lang="he-IL" sz="2400" b="1" dirty="0">
                <a:solidFill>
                  <a:schemeClr val="bg1"/>
                </a:solidFill>
                <a:latin typeface="Segoe UI Black" panose="020B0A02040204020203" pitchFamily="34" charset="0"/>
              </a:rPr>
              <a:t>יהדות הגולה תלויה בישראל</a:t>
            </a:r>
          </a:p>
          <a:p>
            <a:pPr algn="r" rtl="1"/>
            <a:r>
              <a:rPr lang="he-IL" sz="2400" dirty="0">
                <a:solidFill>
                  <a:schemeClr val="bg1"/>
                </a:solidFill>
                <a:latin typeface="Segoe UI Black" panose="020B0A02040204020203" pitchFamily="34" charset="0"/>
              </a:rPr>
              <a:t>ביתו של העם היהודי</a:t>
            </a:r>
            <a:endParaRPr lang="x-none" sz="2400" dirty="0">
              <a:solidFill>
                <a:schemeClr val="bg1"/>
              </a:solidFill>
              <a:latin typeface="Segoe UI Black" panose="020B0A02040204020203" pitchFamily="34" charset="0"/>
            </a:endParaRPr>
          </a:p>
        </p:txBody>
      </p:sp>
    </p:spTree>
    <p:extLst>
      <p:ext uri="{BB962C8B-B14F-4D97-AF65-F5344CB8AC3E}">
        <p14:creationId xmlns:p14="http://schemas.microsoft.com/office/powerpoint/2010/main" val="403174915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95A8E70-141C-4329-9B88-9431FBEC0657}"/>
              </a:ext>
            </a:extLst>
          </p:cNvPr>
          <p:cNvPicPr>
            <a:picLocks noChangeAspect="1"/>
          </p:cNvPicPr>
          <p:nvPr/>
        </p:nvPicPr>
        <p:blipFill>
          <a:blip r:embed="rId3"/>
          <a:stretch>
            <a:fillRect/>
          </a:stretch>
        </p:blipFill>
        <p:spPr>
          <a:xfrm>
            <a:off x="0" y="1493168"/>
            <a:ext cx="9144000" cy="5288631"/>
          </a:xfrm>
          <a:prstGeom prst="rect">
            <a:avLst/>
          </a:prstGeom>
        </p:spPr>
      </p:pic>
      <p:sp>
        <p:nvSpPr>
          <p:cNvPr id="5" name="כותרת 1"/>
          <p:cNvSpPr>
            <a:spLocks noGrp="1"/>
          </p:cNvSpPr>
          <p:nvPr>
            <p:ph type="title"/>
          </p:nvPr>
        </p:nvSpPr>
        <p:spPr>
          <a:xfrm>
            <a:off x="2743200" y="228600"/>
            <a:ext cx="6248400" cy="1112168"/>
          </a:xfrm>
        </p:spPr>
        <p:txBody>
          <a:bodyPr>
            <a:noAutofit/>
          </a:bodyPr>
          <a:lstStyle/>
          <a:p>
            <a:r>
              <a:rPr lang="he-IL" dirty="0">
                <a:cs typeface="+mn-cs"/>
              </a:rPr>
              <a:t>מודל מפתחות לדירוג בתי הספר</a:t>
            </a:r>
            <a:endParaRPr lang="he-IL" sz="3000" b="1" dirty="0">
              <a:latin typeface="David" panose="020E0502060401010101" pitchFamily="34" charset="-79"/>
              <a:cs typeface="+mn-cs"/>
            </a:endParaRPr>
          </a:p>
        </p:txBody>
      </p:sp>
      <p:sp>
        <p:nvSpPr>
          <p:cNvPr id="3" name="Rectangle 2">
            <a:extLst>
              <a:ext uri="{FF2B5EF4-FFF2-40B4-BE49-F238E27FC236}">
                <a16:creationId xmlns="" xmlns:a16="http://schemas.microsoft.com/office/drawing/2014/main" id="{31368379-3041-4FCF-AB79-B3F3D2F8809A}"/>
              </a:ext>
            </a:extLst>
          </p:cNvPr>
          <p:cNvSpPr/>
          <p:nvPr/>
        </p:nvSpPr>
        <p:spPr>
          <a:xfrm>
            <a:off x="0" y="1428432"/>
            <a:ext cx="9144000" cy="5734368"/>
          </a:xfrm>
          <a:prstGeom prst="rect">
            <a:avLst/>
          </a:prstGeom>
          <a:solidFill>
            <a:schemeClr val="bg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TextBox 5">
            <a:extLst>
              <a:ext uri="{FF2B5EF4-FFF2-40B4-BE49-F238E27FC236}">
                <a16:creationId xmlns="" xmlns:a16="http://schemas.microsoft.com/office/drawing/2014/main" id="{BBA77FB6-E20A-4491-8F45-75FC36DC745F}"/>
              </a:ext>
            </a:extLst>
          </p:cNvPr>
          <p:cNvSpPr txBox="1"/>
          <p:nvPr/>
        </p:nvSpPr>
        <p:spPr bwMode="auto">
          <a:xfrm>
            <a:off x="5970186" y="1636693"/>
            <a:ext cx="2843927" cy="954107"/>
          </a:xfrm>
          <a:prstGeom prst="rect">
            <a:avLst/>
          </a:prstGeom>
          <a:solidFill>
            <a:schemeClr val="accent1">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lIns="0" rIns="0" anchor="b">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0" cap="none" spc="0" normalizeH="0" baseline="0" noProof="0" dirty="0">
                <a:ln>
                  <a:noFill/>
                </a:ln>
                <a:solidFill>
                  <a:prstClr val="black"/>
                </a:solidFill>
                <a:effectLst/>
                <a:uLnTx/>
                <a:uFillTx/>
                <a:latin typeface="Rockwell"/>
                <a:ea typeface="+mn-ea"/>
              </a:rPr>
              <a:t>מוטיבציה ללחימה</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Rockwell"/>
              <a:ea typeface="+mn-ea"/>
            </a:endParaRPr>
          </a:p>
        </p:txBody>
      </p:sp>
      <p:sp>
        <p:nvSpPr>
          <p:cNvPr id="7" name="TextBox 6">
            <a:extLst>
              <a:ext uri="{FF2B5EF4-FFF2-40B4-BE49-F238E27FC236}">
                <a16:creationId xmlns="" xmlns:a16="http://schemas.microsoft.com/office/drawing/2014/main" id="{BBA77FB6-E20A-4491-8F45-75FC36DC745F}"/>
              </a:ext>
            </a:extLst>
          </p:cNvPr>
          <p:cNvSpPr txBox="1"/>
          <p:nvPr/>
        </p:nvSpPr>
        <p:spPr bwMode="auto">
          <a:xfrm>
            <a:off x="3276600" y="1981200"/>
            <a:ext cx="2227107" cy="1384995"/>
          </a:xfrm>
          <a:prstGeom prst="rect">
            <a:avLst/>
          </a:prstGeom>
          <a:solidFill>
            <a:schemeClr val="tx2">
              <a:lumMod val="60000"/>
              <a:lumOff val="4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lIns="0" rIns="0" anchor="b">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0" cap="none" spc="0" normalizeH="0" baseline="0" noProof="0" dirty="0">
                <a:ln>
                  <a:noFill/>
                </a:ln>
                <a:solidFill>
                  <a:prstClr val="black"/>
                </a:solidFill>
                <a:effectLst/>
                <a:uLnTx/>
                <a:uFillTx/>
                <a:latin typeface="Calibri" panose="020F0502020204030204"/>
                <a:ea typeface="+mn-ea"/>
              </a:rPr>
              <a:t>מוטיבציה לשירות משמעותי</a:t>
            </a:r>
            <a:endParaRPr kumimoji="0" lang="en-US" sz="2800" b="1" i="0" u="none" strike="noStrike" kern="0" cap="none" spc="0" normalizeH="0" baseline="0" noProof="0" dirty="0">
              <a:ln>
                <a:noFill/>
              </a:ln>
              <a:solidFill>
                <a:prstClr val="black"/>
              </a:solidFill>
              <a:effectLst/>
              <a:uLnTx/>
              <a:uFillTx/>
              <a:latin typeface="Calibri" panose="020F0502020204030204"/>
              <a:ea typeface="+mn-ea"/>
            </a:endParaRPr>
          </a:p>
        </p:txBody>
      </p:sp>
      <p:sp>
        <p:nvSpPr>
          <p:cNvPr id="8" name="TextBox 7">
            <a:extLst>
              <a:ext uri="{FF2B5EF4-FFF2-40B4-BE49-F238E27FC236}">
                <a16:creationId xmlns="" xmlns:a16="http://schemas.microsoft.com/office/drawing/2014/main" id="{5EE1C7B0-33B4-42E2-8D49-0F594DE909AB}"/>
              </a:ext>
            </a:extLst>
          </p:cNvPr>
          <p:cNvSpPr txBox="1"/>
          <p:nvPr/>
        </p:nvSpPr>
        <p:spPr bwMode="auto">
          <a:xfrm>
            <a:off x="380999" y="3048000"/>
            <a:ext cx="2425775" cy="954107"/>
          </a:xfrm>
          <a:prstGeom prst="rect">
            <a:avLst/>
          </a:prstGeom>
          <a:solidFill>
            <a:schemeClr val="accent5">
              <a:lumMod val="75000"/>
            </a:schemeClr>
          </a:solidFill>
        </p:spPr>
        <p:style>
          <a:lnRef idx="3">
            <a:schemeClr val="lt1"/>
          </a:lnRef>
          <a:fillRef idx="1">
            <a:schemeClr val="accent6"/>
          </a:fillRef>
          <a:effectRef idx="1">
            <a:schemeClr val="accent6"/>
          </a:effectRef>
          <a:fontRef idx="minor">
            <a:schemeClr val="lt1"/>
          </a:fontRef>
        </p:style>
        <p:txBody>
          <a:bodyPr wrap="square" lIns="0" rIns="0" anchor="b">
            <a:spAutoFit/>
          </a:bodyPr>
          <a:lstStyle/>
          <a:p>
            <a:pPr algn="ctr" rtl="1">
              <a:defRPr/>
            </a:pPr>
            <a:r>
              <a:rPr lang="he-IL" sz="2800" b="1" dirty="0">
                <a:solidFill>
                  <a:prstClr val="black"/>
                </a:solidFill>
                <a:latin typeface="Calibri" panose="020F0502020204030204"/>
              </a:rPr>
              <a:t>חיזוק החוסן</a:t>
            </a:r>
          </a:p>
          <a:p>
            <a:pPr algn="ctr" rtl="1">
              <a:defRPr/>
            </a:pPr>
            <a:endParaRPr lang="en-US" sz="2800" b="1" dirty="0">
              <a:solidFill>
                <a:prstClr val="black"/>
              </a:solidFill>
              <a:latin typeface="Calibri" panose="020F0502020204030204"/>
            </a:endParaRPr>
          </a:p>
        </p:txBody>
      </p:sp>
      <p:sp>
        <p:nvSpPr>
          <p:cNvPr id="4" name="TextBox 3"/>
          <p:cNvSpPr txBox="1"/>
          <p:nvPr/>
        </p:nvSpPr>
        <p:spPr>
          <a:xfrm>
            <a:off x="5970186" y="2546540"/>
            <a:ext cx="2869014" cy="1015663"/>
          </a:xfrm>
          <a:prstGeom prst="rect">
            <a:avLst/>
          </a:prstGeom>
          <a:solidFill>
            <a:schemeClr val="bg1"/>
          </a:solidFill>
        </p:spPr>
        <p:txBody>
          <a:bodyPr wrap="square" rtlCol="1">
            <a:spAutoFit/>
          </a:bodyPr>
          <a:lstStyle/>
          <a:p>
            <a:pPr marL="171450" lvl="0" indent="-171450" algn="r" rtl="1">
              <a:lnSpc>
                <a:spcPct val="150000"/>
              </a:lnSpc>
              <a:buFont typeface="Arial" panose="020B0604020202020204" pitchFamily="34" charset="0"/>
              <a:buChar char="•"/>
              <a:defRPr/>
            </a:pPr>
            <a:r>
              <a:rPr lang="he-IL" sz="2000" b="1" dirty="0">
                <a:solidFill>
                  <a:prstClr val="black"/>
                </a:solidFill>
                <a:latin typeface="David" panose="020E0502060401010101" pitchFamily="34" charset="-79"/>
              </a:rPr>
              <a:t>אחוז גבוה של כשירים ללחימה</a:t>
            </a:r>
          </a:p>
        </p:txBody>
      </p:sp>
      <p:sp>
        <p:nvSpPr>
          <p:cNvPr id="9" name="מלבן 8"/>
          <p:cNvSpPr/>
          <p:nvPr/>
        </p:nvSpPr>
        <p:spPr>
          <a:xfrm>
            <a:off x="3276599" y="3324761"/>
            <a:ext cx="2328971" cy="1323439"/>
          </a:xfrm>
          <a:prstGeom prst="rect">
            <a:avLst/>
          </a:prstGeom>
          <a:solidFill>
            <a:schemeClr val="bg1"/>
          </a:solidFill>
        </p:spPr>
        <p:txBody>
          <a:bodyPr wrap="square">
            <a:spAutoFit/>
          </a:bodyPr>
          <a:lstStyle/>
          <a:p>
            <a:pPr marL="171450" lvl="0" indent="-171450" algn="r" rtl="1">
              <a:lnSpc>
                <a:spcPct val="150000"/>
              </a:lnSpc>
              <a:buFont typeface="Arial" panose="020B0604020202020204" pitchFamily="34" charset="0"/>
              <a:buChar char="•"/>
              <a:defRPr/>
            </a:pPr>
            <a:r>
              <a:rPr lang="he-IL" sz="2000" b="1" dirty="0">
                <a:solidFill>
                  <a:prstClr val="black"/>
                </a:solidFill>
                <a:latin typeface="Calibri" panose="020F0502020204030204"/>
              </a:rPr>
              <a:t>אחוז גיוס לשירות משמעותי</a:t>
            </a:r>
          </a:p>
          <a:p>
            <a:pPr lvl="0" algn="r" rtl="1">
              <a:defRPr/>
            </a:pPr>
            <a:r>
              <a:rPr lang="he-IL" sz="2000" b="1" dirty="0">
                <a:solidFill>
                  <a:prstClr val="black"/>
                </a:solidFill>
                <a:latin typeface="Calibri" panose="020F0502020204030204"/>
              </a:rPr>
              <a:t>   </a:t>
            </a:r>
            <a:endParaRPr lang="he-IL" b="1" dirty="0">
              <a:solidFill>
                <a:prstClr val="black"/>
              </a:solidFill>
              <a:latin typeface="Calibri" panose="020F0502020204030204"/>
            </a:endParaRPr>
          </a:p>
        </p:txBody>
      </p:sp>
      <p:sp>
        <p:nvSpPr>
          <p:cNvPr id="11" name="TextBox 10"/>
          <p:cNvSpPr txBox="1"/>
          <p:nvPr/>
        </p:nvSpPr>
        <p:spPr>
          <a:xfrm>
            <a:off x="380999" y="3987030"/>
            <a:ext cx="2448840" cy="1477328"/>
          </a:xfrm>
          <a:prstGeom prst="rect">
            <a:avLst/>
          </a:prstGeom>
          <a:solidFill>
            <a:schemeClr val="bg1"/>
          </a:solidFill>
        </p:spPr>
        <p:txBody>
          <a:bodyPr wrap="square" rtlCol="1">
            <a:spAutoFit/>
          </a:bodyPr>
          <a:lstStyle/>
          <a:p>
            <a:pPr marL="171450" lvl="0" indent="-171450" algn="r" rtl="1">
              <a:lnSpc>
                <a:spcPct val="150000"/>
              </a:lnSpc>
              <a:buFont typeface="Arial" panose="020B0604020202020204" pitchFamily="34" charset="0"/>
              <a:buChar char="•"/>
              <a:defRPr/>
            </a:pPr>
            <a:r>
              <a:rPr lang="he-IL" sz="2000" b="1" dirty="0">
                <a:solidFill>
                  <a:prstClr val="black"/>
                </a:solidFill>
                <a:latin typeface="Calibri" panose="020F0502020204030204"/>
              </a:rPr>
              <a:t>אחוז גבוה של בעלי מדד איתנות גבוה</a:t>
            </a:r>
            <a:endParaRPr lang="en-US" sz="2000" b="1" dirty="0">
              <a:solidFill>
                <a:prstClr val="black"/>
              </a:solidFill>
              <a:latin typeface="Calibri" panose="020F0502020204030204"/>
            </a:endParaRPr>
          </a:p>
        </p:txBody>
      </p:sp>
    </p:spTree>
    <p:extLst>
      <p:ext uri="{BB962C8B-B14F-4D97-AF65-F5344CB8AC3E}">
        <p14:creationId xmlns:p14="http://schemas.microsoft.com/office/powerpoint/2010/main" val="4180202615"/>
      </p:ext>
    </p:extLst>
  </p:cSld>
  <p:clrMapOvr>
    <a:masterClrMapping/>
  </p:clrMapOvr>
  <p:transition spd="slow">
    <p:wip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95A8E70-141C-4329-9B88-9431FBEC0657}"/>
              </a:ext>
            </a:extLst>
          </p:cNvPr>
          <p:cNvPicPr>
            <a:picLocks noChangeAspect="1"/>
          </p:cNvPicPr>
          <p:nvPr/>
        </p:nvPicPr>
        <p:blipFill>
          <a:blip r:embed="rId3"/>
          <a:stretch>
            <a:fillRect/>
          </a:stretch>
        </p:blipFill>
        <p:spPr>
          <a:xfrm>
            <a:off x="0" y="1493168"/>
            <a:ext cx="9144000" cy="5288631"/>
          </a:xfrm>
          <a:prstGeom prst="rect">
            <a:avLst/>
          </a:prstGeom>
        </p:spPr>
      </p:pic>
      <p:sp>
        <p:nvSpPr>
          <p:cNvPr id="5" name="כותרת 1"/>
          <p:cNvSpPr>
            <a:spLocks noGrp="1"/>
          </p:cNvSpPr>
          <p:nvPr>
            <p:ph type="title"/>
          </p:nvPr>
        </p:nvSpPr>
        <p:spPr>
          <a:xfrm>
            <a:off x="2743200" y="228600"/>
            <a:ext cx="6248400" cy="1112168"/>
          </a:xfrm>
        </p:spPr>
        <p:txBody>
          <a:bodyPr>
            <a:noAutofit/>
          </a:bodyPr>
          <a:lstStyle/>
          <a:p>
            <a:pPr lvl="0" algn="ctr">
              <a:defRPr/>
            </a:pPr>
            <a:r>
              <a:rPr lang="he-IL" cap="none" spc="0" dirty="0">
                <a:solidFill>
                  <a:prstClr val="white"/>
                </a:solidFill>
              </a:rPr>
              <a:t>בתי ספר </a:t>
            </a:r>
            <a:r>
              <a:rPr lang="he-IL" cap="none" spc="0" dirty="0" err="1">
                <a:solidFill>
                  <a:prstClr val="white"/>
                </a:solidFill>
              </a:rPr>
              <a:t>בתכנית</a:t>
            </a:r>
            <a:r>
              <a:rPr lang="he-IL" cap="none" spc="0" dirty="0">
                <a:solidFill>
                  <a:prstClr val="white"/>
                </a:solidFill>
              </a:rPr>
              <a:t> הכנה לצה"ל</a:t>
            </a:r>
          </a:p>
        </p:txBody>
      </p:sp>
      <p:sp>
        <p:nvSpPr>
          <p:cNvPr id="3" name="Rectangle 2">
            <a:extLst>
              <a:ext uri="{FF2B5EF4-FFF2-40B4-BE49-F238E27FC236}">
                <a16:creationId xmlns="" xmlns:a16="http://schemas.microsoft.com/office/drawing/2014/main" id="{31368379-3041-4FCF-AB79-B3F3D2F8809A}"/>
              </a:ext>
            </a:extLst>
          </p:cNvPr>
          <p:cNvSpPr/>
          <p:nvPr/>
        </p:nvSpPr>
        <p:spPr>
          <a:xfrm>
            <a:off x="0" y="1428432"/>
            <a:ext cx="9144000" cy="5734368"/>
          </a:xfrm>
          <a:prstGeom prst="rect">
            <a:avLst/>
          </a:prstGeom>
          <a:solidFill>
            <a:schemeClr val="bg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aphicFrame>
        <p:nvGraphicFramePr>
          <p:cNvPr id="12" name="תרשים 7">
            <a:extLst>
              <a:ext uri="{FF2B5EF4-FFF2-40B4-BE49-F238E27FC236}">
                <a16:creationId xmlns="" xmlns:a16="http://schemas.microsoft.com/office/drawing/2014/main" id="{175E83ED-B9E4-44DD-9325-27535EE20172}"/>
              </a:ext>
            </a:extLst>
          </p:cNvPr>
          <p:cNvGraphicFramePr/>
          <p:nvPr>
            <p:extLst>
              <p:ext uri="{D42A27DB-BD31-4B8C-83A1-F6EECF244321}">
                <p14:modId xmlns:p14="http://schemas.microsoft.com/office/powerpoint/2010/main" val="2205944047"/>
              </p:ext>
            </p:extLst>
          </p:nvPr>
        </p:nvGraphicFramePr>
        <p:xfrm>
          <a:off x="403784" y="2514600"/>
          <a:ext cx="8424192" cy="4038599"/>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 xmlns:a16="http://schemas.microsoft.com/office/drawing/2014/main" id="{22092BA5-3712-4373-AEB3-3EA67A93DF6E}"/>
              </a:ext>
            </a:extLst>
          </p:cNvPr>
          <p:cNvSpPr txBox="1"/>
          <p:nvPr/>
        </p:nvSpPr>
        <p:spPr>
          <a:xfrm>
            <a:off x="1541404" y="1764268"/>
            <a:ext cx="7181839" cy="1569660"/>
          </a:xfrm>
          <a:prstGeom prst="rect">
            <a:avLst/>
          </a:prstGeom>
          <a:noFill/>
        </p:spPr>
        <p:txBody>
          <a:bodyPr wrap="none" rtlCol="1">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Gisha" panose="020B0502040204020203" pitchFamily="34" charset="-79"/>
                <a:cs typeface="Gisha" panose="020B0502040204020203" pitchFamily="34" charset="-79"/>
              </a:rPr>
              <a:t>סה"כ בתי ספר בחלוקה לפי מתווה "מפתחות" –</a:t>
            </a:r>
            <a:r>
              <a:rPr kumimoji="0" lang="he-IL" sz="2400" b="1" i="0" u="none" strike="noStrike" kern="1200" cap="none" spc="0" normalizeH="0" noProof="0" dirty="0">
                <a:ln>
                  <a:noFill/>
                </a:ln>
                <a:solidFill>
                  <a:prstClr val="black"/>
                </a:solidFill>
                <a:effectLst/>
                <a:uLnTx/>
                <a:uFillTx/>
                <a:latin typeface="Gisha" panose="020B0502040204020203" pitchFamily="34" charset="-79"/>
                <a:cs typeface="Gisha" panose="020B0502040204020203" pitchFamily="34" charset="-79"/>
              </a:rPr>
              <a:t> </a:t>
            </a:r>
            <a:r>
              <a:rPr kumimoji="0" lang="he-IL" sz="2400" b="1" i="0" u="none" strike="noStrike" kern="1200" cap="none" spc="0" normalizeH="0" baseline="0" noProof="0" dirty="0">
                <a:ln>
                  <a:noFill/>
                </a:ln>
                <a:solidFill>
                  <a:prstClr val="black"/>
                </a:solidFill>
                <a:effectLst/>
                <a:uLnTx/>
                <a:uFillTx/>
                <a:latin typeface="Gisha" panose="020B0502040204020203" pitchFamily="34" charset="-79"/>
                <a:cs typeface="Gisha" panose="020B0502040204020203" pitchFamily="34" charset="-79"/>
              </a:rPr>
              <a:t>514</a:t>
            </a:r>
          </a:p>
          <a:p>
            <a:pPr marL="0" marR="0" lvl="0" indent="0" algn="r" defTabSz="914400" rtl="0" eaLnBrk="1" fontAlgn="auto" latinLnBrk="0" hangingPunct="1">
              <a:lnSpc>
                <a:spcPct val="100000"/>
              </a:lnSpc>
              <a:spcBef>
                <a:spcPts val="0"/>
              </a:spcBef>
              <a:spcAft>
                <a:spcPts val="0"/>
              </a:spcAft>
              <a:buClrTx/>
              <a:buSzTx/>
              <a:buFontTx/>
              <a:buNone/>
              <a:tabLst/>
              <a:defRPr/>
            </a:pPr>
            <a:r>
              <a:rPr lang="he-IL" sz="2400" b="1" dirty="0">
                <a:solidFill>
                  <a:prstClr val="black"/>
                </a:solidFill>
                <a:latin typeface="Gisha" panose="020B0502040204020203" pitchFamily="34" charset="-79"/>
                <a:cs typeface="Gisha" panose="020B0502040204020203" pitchFamily="34" charset="-79"/>
              </a:rPr>
              <a:t>מיקוד "מפתחות" – 384 בתי ספר</a:t>
            </a:r>
            <a:endParaRPr lang="en-US" sz="2400" b="1" dirty="0">
              <a:solidFill>
                <a:prstClr val="black"/>
              </a:solidFill>
              <a:latin typeface="Gisha" panose="020B0502040204020203" pitchFamily="34" charset="-79"/>
              <a:cs typeface="Gisha" panose="020B0502040204020203" pitchFamily="34" charset="-79"/>
            </a:endParaRPr>
          </a:p>
          <a:p>
            <a:pPr lvl="0" algn="r">
              <a:defRPr/>
            </a:pPr>
            <a:r>
              <a:rPr lang="he-IL" sz="2400" b="1" dirty="0">
                <a:solidFill>
                  <a:prstClr val="black"/>
                </a:solidFill>
                <a:latin typeface="Gisha" panose="020B0502040204020203" pitchFamily="34" charset="-79"/>
                <a:cs typeface="Gisha" panose="020B0502040204020203" pitchFamily="34" charset="-79"/>
              </a:rPr>
              <a:t>בתי ספר "אדומים" - 63</a:t>
            </a:r>
            <a:endParaRPr lang="en-US" sz="2400" b="1" dirty="0">
              <a:solidFill>
                <a:prstClr val="black"/>
              </a:solidFill>
              <a:latin typeface="Gisha" panose="020B0502040204020203" pitchFamily="34" charset="-79"/>
              <a:cs typeface="Gisha" panose="020B0502040204020203" pitchFamily="34" charset="-79"/>
            </a:endParaRPr>
          </a:p>
          <a:p>
            <a:pPr lvl="0" algn="r">
              <a:defRPr/>
            </a:pPr>
            <a:endParaRPr kumimoji="0" lang="he-IL" sz="2400" b="1" i="0" u="none" strike="noStrike" kern="1200" cap="none" spc="0" normalizeH="0" baseline="0" noProof="0" dirty="0">
              <a:ln>
                <a:noFill/>
              </a:ln>
              <a:solidFill>
                <a:prstClr val="black"/>
              </a:solidFill>
              <a:effectLst/>
              <a:uLnTx/>
              <a:uFillTx/>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955030765"/>
      </p:ext>
    </p:extLst>
  </p:cSld>
  <p:clrMapOvr>
    <a:masterClrMapping/>
  </p:clrMapOvr>
  <p:transition spd="slow">
    <p:wip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60B35312-16A7-4DC8-9F3F-AB5335D7DE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97000"/>
            <a:ext cx="9144000" cy="5461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956EEF79-3DFE-4722-A0D6-B7F3CA435422}"/>
              </a:ext>
            </a:extLst>
          </p:cNvPr>
          <p:cNvSpPr/>
          <p:nvPr/>
        </p:nvSpPr>
        <p:spPr>
          <a:xfrm>
            <a:off x="0" y="1397000"/>
            <a:ext cx="9144000" cy="5461000"/>
          </a:xfrm>
          <a:prstGeom prst="rect">
            <a:avLst/>
          </a:prstGeom>
          <a:solidFill>
            <a:schemeClr val="bg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כותרת 1"/>
          <p:cNvSpPr>
            <a:spLocks noGrp="1"/>
          </p:cNvSpPr>
          <p:nvPr>
            <p:ph type="title"/>
          </p:nvPr>
        </p:nvSpPr>
        <p:spPr>
          <a:xfrm>
            <a:off x="2743200" y="457200"/>
            <a:ext cx="6248400" cy="1112168"/>
          </a:xfrm>
        </p:spPr>
        <p:txBody>
          <a:bodyPr>
            <a:noAutofit/>
          </a:bodyPr>
          <a:lstStyle/>
          <a:p>
            <a:r>
              <a:rPr lang="he-IL" sz="3200" dirty="0"/>
              <a:t>פעולות המשרד</a:t>
            </a:r>
            <a:r>
              <a:rPr lang="he-IL" sz="3000" b="1" dirty="0">
                <a:solidFill>
                  <a:prstClr val="white"/>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
            </a:r>
            <a:br>
              <a:rPr lang="he-IL" sz="3000" b="1" dirty="0">
                <a:solidFill>
                  <a:prstClr val="white"/>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br>
            <a:endParaRPr lang="he-IL" sz="3000" b="1" dirty="0">
              <a:latin typeface="David" panose="020E0502060401010101" pitchFamily="34" charset="-79"/>
              <a:cs typeface="David" panose="020E0502060401010101" pitchFamily="34" charset="-79"/>
            </a:endParaRPr>
          </a:p>
        </p:txBody>
      </p:sp>
      <p:graphicFrame>
        <p:nvGraphicFramePr>
          <p:cNvPr id="2" name="Diagram 1">
            <a:extLst>
              <a:ext uri="{FF2B5EF4-FFF2-40B4-BE49-F238E27FC236}">
                <a16:creationId xmlns="" xmlns:a16="http://schemas.microsoft.com/office/drawing/2014/main" id="{BB348FA7-B891-4543-9733-3DFD51815A26}"/>
              </a:ext>
            </a:extLst>
          </p:cNvPr>
          <p:cNvGraphicFramePr/>
          <p:nvPr>
            <p:extLst>
              <p:ext uri="{D42A27DB-BD31-4B8C-83A1-F6EECF244321}">
                <p14:modId xmlns:p14="http://schemas.microsoft.com/office/powerpoint/2010/main" val="718290631"/>
              </p:ext>
            </p:extLst>
          </p:nvPr>
        </p:nvGraphicFramePr>
        <p:xfrm>
          <a:off x="1600200" y="19812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18756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60B35312-16A7-4DC8-9F3F-AB5335D7DE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97000"/>
            <a:ext cx="9144000" cy="5461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כותרת 1"/>
          <p:cNvSpPr>
            <a:spLocks noGrp="1"/>
          </p:cNvSpPr>
          <p:nvPr>
            <p:ph type="title"/>
          </p:nvPr>
        </p:nvSpPr>
        <p:spPr>
          <a:xfrm>
            <a:off x="2743200" y="457200"/>
            <a:ext cx="6248400" cy="1112168"/>
          </a:xfrm>
        </p:spPr>
        <p:txBody>
          <a:bodyPr>
            <a:noAutofit/>
          </a:bodyPr>
          <a:lstStyle/>
          <a:p>
            <a:r>
              <a:rPr lang="he-IL" sz="3200" dirty="0"/>
              <a:t>פעולות המשרד – שעות מחנך</a:t>
            </a:r>
            <a:r>
              <a:rPr lang="he-IL" sz="3000" b="1" dirty="0">
                <a:solidFill>
                  <a:prstClr val="white"/>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
            </a:r>
            <a:br>
              <a:rPr lang="he-IL" sz="3000" b="1" dirty="0">
                <a:solidFill>
                  <a:prstClr val="white"/>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br>
            <a:endParaRPr lang="he-IL" sz="3000" b="1" dirty="0">
              <a:latin typeface="David" panose="020E0502060401010101" pitchFamily="34" charset="-79"/>
              <a:cs typeface="David" panose="020E0502060401010101" pitchFamily="34" charset="-79"/>
            </a:endParaRPr>
          </a:p>
        </p:txBody>
      </p:sp>
      <p:sp>
        <p:nvSpPr>
          <p:cNvPr id="6" name="Rectangle: Rounded Corners 5">
            <a:extLst>
              <a:ext uri="{FF2B5EF4-FFF2-40B4-BE49-F238E27FC236}">
                <a16:creationId xmlns="" xmlns:a16="http://schemas.microsoft.com/office/drawing/2014/main" id="{61C8D700-6E95-46F7-A19A-FAD6C8E91061}"/>
              </a:ext>
            </a:extLst>
          </p:cNvPr>
          <p:cNvSpPr/>
          <p:nvPr/>
        </p:nvSpPr>
        <p:spPr>
          <a:xfrm>
            <a:off x="1371600" y="5701079"/>
            <a:ext cx="7620000" cy="775921"/>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3200" b="1" dirty="0">
                <a:latin typeface="Gisha" panose="020B0502040204020203" pitchFamily="34" charset="-79"/>
                <a:cs typeface="Gisha" panose="020B0502040204020203" pitchFamily="34" charset="-79"/>
              </a:rPr>
              <a:t>הכנה ליום </a:t>
            </a:r>
            <a:r>
              <a:rPr lang="he-IL" sz="3200" b="1" dirty="0" err="1">
                <a:latin typeface="Gisha" panose="020B0502040204020203" pitchFamily="34" charset="-79"/>
                <a:cs typeface="Gisha" panose="020B0502040204020203" pitchFamily="34" charset="-79"/>
              </a:rPr>
              <a:t>המא"ה</a:t>
            </a:r>
            <a:r>
              <a:rPr lang="he-IL" sz="3200" b="1" dirty="0">
                <a:latin typeface="Gisha" panose="020B0502040204020203" pitchFamily="34" charset="-79"/>
                <a:cs typeface="Gisha" panose="020B0502040204020203" pitchFamily="34" charset="-79"/>
              </a:rPr>
              <a:t> תיכון מאור יהודה</a:t>
            </a:r>
            <a:endParaRPr lang="x-none" sz="3200" b="1" dirty="0">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1961307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image" Target="../media/image65.jpeg"/></Relationships>
</file>

<file path=ppt/theme/theme1.xml><?xml version="1.0" encoding="utf-8"?>
<a:theme xmlns:a="http://schemas.openxmlformats.org/drawingml/2006/main" name="1_רשת">
  <a:themeElements>
    <a:clrScheme name="יסודי">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Custom 1">
      <a:majorFont>
        <a:latin typeface="Gisha"/>
        <a:ea typeface=""/>
        <a:cs typeface="Gisha"/>
      </a:majorFont>
      <a:minorFont>
        <a:latin typeface="Gisha"/>
        <a:ea typeface=""/>
        <a:cs typeface="Gisha"/>
      </a:minorFont>
    </a:fontScheme>
    <a:fmtScheme name="רשת">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1">
  <a:themeElements>
    <a:clrScheme name="יסודי">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Custom 1">
      <a:majorFont>
        <a:latin typeface="Gisha"/>
        <a:ea typeface=""/>
        <a:cs typeface="Gisha"/>
      </a:majorFont>
      <a:minorFont>
        <a:latin typeface="Gisha"/>
        <a:ea typeface=""/>
        <a:cs typeface="Gisha"/>
      </a:minorFont>
    </a:fontScheme>
    <a:fmtScheme name="רשת">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 xmlns:thm15="http://schemas.microsoft.com/office/thememl/2012/main" name="Theme1" id="{39B6468F-A03D-4282-95D9-D7870D94F297}" vid="{2146CE57-6272-453A-B96F-9CD7D875BAA1}"/>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אזרחי">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נעץ">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נעץ">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Override>
</file>

<file path=docProps/app.xml><?xml version="1.0" encoding="utf-8"?>
<Properties xmlns="http://schemas.openxmlformats.org/officeDocument/2006/extended-properties" xmlns:vt="http://schemas.openxmlformats.org/officeDocument/2006/docPropsVTypes">
  <TotalTime>14238</TotalTime>
  <Words>3561</Words>
  <Application>Microsoft Office PowerPoint</Application>
  <PresentationFormat>‫הצגה על המסך (4:3)</PresentationFormat>
  <Paragraphs>680</Paragraphs>
  <Slides>108</Slides>
  <Notes>82</Notes>
  <HiddenSlides>6</HiddenSlides>
  <MMClips>1</MMClips>
  <ScaleCrop>false</ScaleCrop>
  <HeadingPairs>
    <vt:vector size="6" baseType="variant">
      <vt:variant>
        <vt:lpstr>גופנים בשימוש</vt:lpstr>
      </vt:variant>
      <vt:variant>
        <vt:i4>12</vt:i4>
      </vt:variant>
      <vt:variant>
        <vt:lpstr>ערכת נושא</vt:lpstr>
      </vt:variant>
      <vt:variant>
        <vt:i4>6</vt:i4>
      </vt:variant>
      <vt:variant>
        <vt:lpstr>כותרות שקופיות</vt:lpstr>
      </vt:variant>
      <vt:variant>
        <vt:i4>108</vt:i4>
      </vt:variant>
    </vt:vector>
  </HeadingPairs>
  <TitlesOfParts>
    <vt:vector size="126" baseType="lpstr">
      <vt:lpstr>Arial</vt:lpstr>
      <vt:lpstr>Rockwell</vt:lpstr>
      <vt:lpstr>Times New Roman</vt:lpstr>
      <vt:lpstr>Wingdings 2</vt:lpstr>
      <vt:lpstr>Gisha</vt:lpstr>
      <vt:lpstr>Calibri Light</vt:lpstr>
      <vt:lpstr>David</vt:lpstr>
      <vt:lpstr>Heebo</vt:lpstr>
      <vt:lpstr>Calibri</vt:lpstr>
      <vt:lpstr>Segoe UI Black</vt:lpstr>
      <vt:lpstr>Tahoma</vt:lpstr>
      <vt:lpstr>Wingdings</vt:lpstr>
      <vt:lpstr>1_רשת</vt:lpstr>
      <vt:lpstr>Office Theme</vt:lpstr>
      <vt:lpstr>Theme1</vt:lpstr>
      <vt:lpstr>1_Office Theme</vt:lpstr>
      <vt:lpstr>2_Office Theme</vt:lpstr>
      <vt:lpstr>3_Office Theme</vt:lpstr>
      <vt:lpstr>שירות: צבאי לאומי אזרחי חלק ב'</vt:lpstr>
      <vt:lpstr>בהרצאה הקודמת דיברנו על:</vt:lpstr>
      <vt:lpstr>על מה נדבר היום?</vt:lpstr>
      <vt:lpstr>מסלולים</vt:lpstr>
      <vt:lpstr>השירות הצבאי</vt:lpstr>
      <vt:lpstr>תמונת מצב הגיוס לצה"ל</vt:lpstr>
      <vt:lpstr>תמונת מצב הגיוס לצה"ל</vt:lpstr>
      <vt:lpstr>תמונת מצב על פני שנים</vt:lpstr>
      <vt:lpstr>תמונת מצב על פני שנים</vt:lpstr>
      <vt:lpstr>סיבות לאי גיוס</vt:lpstr>
      <vt:lpstr>אחוזי נשירה במהלך השירות הצבאי</vt:lpstr>
      <vt:lpstr>פטורים משירות</vt:lpstr>
      <vt:lpstr>שירות ערבים בצה"ל</vt:lpstr>
      <vt:lpstr>שירות ערבים בצה"ל</vt:lpstr>
      <vt:lpstr>שירות ערבים בצה"ל</vt:lpstr>
      <vt:lpstr>דרוזים בצה"ל</vt:lpstr>
      <vt:lpstr>דרוזים בצה"ל</vt:lpstr>
      <vt:lpstr>השתלבות הדרוזים:  גיוס כביטוי מובהק</vt:lpstr>
      <vt:lpstr>דרוזים בצה"ל</vt:lpstr>
      <vt:lpstr>דרוזים בצה"ל</vt:lpstr>
      <vt:lpstr>העדה הצ'רקסית בצה"ל</vt:lpstr>
      <vt:lpstr>בדואים בצה"ל</vt:lpstr>
      <vt:lpstr>בדואים בצה"ל</vt:lpstr>
      <vt:lpstr>בדואים בצה"ל</vt:lpstr>
      <vt:lpstr>נוצרים בצה"ל</vt:lpstr>
      <vt:lpstr>נוצרים בצה"ל</vt:lpstr>
      <vt:lpstr>תורתו אומנותו - מוסתר</vt:lpstr>
      <vt:lpstr>גיוס חרדים</vt:lpstr>
      <vt:lpstr>גיוס חרדים</vt:lpstr>
      <vt:lpstr>גיוס חרדים - מוסתר</vt:lpstr>
      <vt:lpstr>גיוס חרדים</vt:lpstr>
      <vt:lpstr>גיוס חרדים</vt:lpstr>
      <vt:lpstr>גיוס חרדים</vt:lpstr>
      <vt:lpstr>גיוס חרדים</vt:lpstr>
      <vt:lpstr>גיוס חרדים</vt:lpstr>
      <vt:lpstr>גיוס חרדים - מוסתר</vt:lpstr>
      <vt:lpstr>גיוס חרדים</vt:lpstr>
      <vt:lpstr>אחוזי גיוס גברים לשירות צבאי</vt:lpstr>
      <vt:lpstr>אחוזי גיוס נשים לשירות צבאי</vt:lpstr>
      <vt:lpstr>גיוס נשים  לצה"ל</vt:lpstr>
      <vt:lpstr>גיוס נשים  לצה"ל</vt:lpstr>
      <vt:lpstr>גיוס נשים  לצה"ל</vt:lpstr>
      <vt:lpstr>גיוס נשים לצה"ל</vt:lpstr>
      <vt:lpstr>גיוס נשים  לצה"ל</vt:lpstr>
      <vt:lpstr>צבא (פחות מחצי) העם</vt:lpstr>
      <vt:lpstr>ירידה במוטיבציה לשירות</vt:lpstr>
      <vt:lpstr>ירידה במוטיבציה לשירות</vt:lpstr>
      <vt:lpstr>מוטיבציה לשירות</vt:lpstr>
      <vt:lpstr>מוטיבציה לשירות</vt:lpstr>
      <vt:lpstr>מוטיבציה לשירות</vt:lpstr>
      <vt:lpstr>מוטיבציה לשירות</vt:lpstr>
      <vt:lpstr>שירות  לאומי –  אזרחי</vt:lpstr>
      <vt:lpstr>שירות לאומי-אזרחי</vt:lpstr>
      <vt:lpstr>שירות לאומי-אזרחי</vt:lpstr>
      <vt:lpstr>שירות לאומי-אזרחי</vt:lpstr>
      <vt:lpstr>שירות לאומי-אזרחי</vt:lpstr>
      <vt:lpstr>שירות לאומי-אזרחי</vt:lpstr>
      <vt:lpstr>שירות לאומי-אזרחי הסדרה בחקיקה</vt:lpstr>
      <vt:lpstr>שירות לאומי-אזרחי מוסתר</vt:lpstr>
      <vt:lpstr>ראשית השירות הלאומי</vt:lpstr>
      <vt:lpstr>ראשית השירות הלאומי</vt:lpstr>
      <vt:lpstr>האגודה להתנדבות מוסתר</vt:lpstr>
      <vt:lpstr>שירות לאומי-אזרחי</vt:lpstr>
      <vt:lpstr>שירות לאומי-אזרחי מוסתר</vt:lpstr>
      <vt:lpstr>שירות לאומי-אזרחי</vt:lpstr>
      <vt:lpstr>שירות לאומי-אזרחי</vt:lpstr>
      <vt:lpstr>שירות לאומי-אזרחי</vt:lpstr>
      <vt:lpstr>שירות לאומי-אזרחי</vt:lpstr>
      <vt:lpstr>שירות לאומי-אזרחי</vt:lpstr>
      <vt:lpstr>חוק שירות אזרחי (2017)</vt:lpstr>
      <vt:lpstr>עלייה מתמדת בכמות המתנדבים</vt:lpstr>
      <vt:lpstr>המגזר הערבי בשירות האזרחי-לאומי</vt:lpstr>
      <vt:lpstr>מילואים</vt:lpstr>
      <vt:lpstr>מילואים</vt:lpstr>
      <vt:lpstr>מילואים</vt:lpstr>
      <vt:lpstr>מילואים</vt:lpstr>
      <vt:lpstr>מילואים</vt:lpstr>
      <vt:lpstr>תהליך הגיוס</vt:lpstr>
      <vt:lpstr>תהליך הגיוס</vt:lpstr>
      <vt:lpstr>תהליך הגיוס</vt:lpstr>
      <vt:lpstr>תהליך הגיוס - מבחן פסיכוטכני </vt:lpstr>
      <vt:lpstr>תהליך הגיוס - מבחן פסיכוטכני </vt:lpstr>
      <vt:lpstr>תהליך הגיוס - מבחן פסיכוטכני </vt:lpstr>
      <vt:lpstr>תהליך הגיוס - מבחן פסיכוטכני </vt:lpstr>
      <vt:lpstr>תהליך הגיוס</vt:lpstr>
      <vt:lpstr>תהליך הגיוס</vt:lpstr>
      <vt:lpstr>תהליך הגיוס</vt:lpstr>
      <vt:lpstr>תהליך הגיוס</vt:lpstr>
      <vt:lpstr>תהליך הגיוס</vt:lpstr>
      <vt:lpstr>תהליך הגיוס</vt:lpstr>
      <vt:lpstr>תהליך הגיוס</vt:lpstr>
      <vt:lpstr>תהליך הגיוס</vt:lpstr>
      <vt:lpstr>תהליך הגיוס</vt:lpstr>
      <vt:lpstr>תהליך הגיוס</vt:lpstr>
      <vt:lpstr>מצגת של PowerPoint</vt:lpstr>
      <vt:lpstr>מודל מפתחות לדירוג בתי הספר</vt:lpstr>
      <vt:lpstr>בתי ספר בתכנית הכנה לצה"ל</vt:lpstr>
      <vt:lpstr>פעולות המשרד </vt:lpstr>
      <vt:lpstr>פעולות המשרד – שעות מחנך </vt:lpstr>
      <vt:lpstr>פעולות המשרד – גדנ"ע</vt:lpstr>
      <vt:lpstr>פעולות המשרד – גדנ"ע</vt:lpstr>
      <vt:lpstr>פעולות המשרד – גדנ"ע</vt:lpstr>
      <vt:lpstr>פעולות המשרד – גדנ"ע</vt:lpstr>
      <vt:lpstr>פעולות המשרד – גדנ"ע</vt:lpstr>
      <vt:lpstr>התייצבות לצו ראשון כקבוצה הומוגנית בלשכת הגיוס</vt:lpstr>
      <vt:lpstr>147 בתי ספר משתתפים</vt:lpstr>
      <vt:lpstr>144 ספורטאים מצטיינים בחלוקה למחוזות</vt:lpstr>
      <vt:lpstr>תודה על ההקשבה!</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שירות: צבאי לאומי אזרחי</dc:title>
  <dc:creator>Yuval Yossef</dc:creator>
  <cp:lastModifiedBy>נטלי אטדגי</cp:lastModifiedBy>
  <cp:revision>39</cp:revision>
  <cp:lastPrinted>2020-05-03T08:37:30Z</cp:lastPrinted>
  <dcterms:created xsi:type="dcterms:W3CDTF">2020-04-20T12:01:14Z</dcterms:created>
  <dcterms:modified xsi:type="dcterms:W3CDTF">2020-05-03T09:05:09Z</dcterms:modified>
</cp:coreProperties>
</file>