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9"/>
  </p:notesMasterIdLst>
  <p:sldIdLst>
    <p:sldId id="257" r:id="rId2"/>
    <p:sldId id="262" r:id="rId3"/>
    <p:sldId id="334" r:id="rId4"/>
    <p:sldId id="263" r:id="rId5"/>
    <p:sldId id="288" r:id="rId6"/>
    <p:sldId id="293" r:id="rId7"/>
    <p:sldId id="289" r:id="rId8"/>
    <p:sldId id="294" r:id="rId9"/>
    <p:sldId id="295" r:id="rId10"/>
    <p:sldId id="296" r:id="rId11"/>
    <p:sldId id="298" r:id="rId12"/>
    <p:sldId id="299" r:id="rId13"/>
    <p:sldId id="300" r:id="rId14"/>
    <p:sldId id="301" r:id="rId15"/>
    <p:sldId id="303" r:id="rId16"/>
    <p:sldId id="374" r:id="rId17"/>
    <p:sldId id="290" r:id="rId18"/>
    <p:sldId id="377" r:id="rId19"/>
    <p:sldId id="305" r:id="rId20"/>
    <p:sldId id="306" r:id="rId21"/>
    <p:sldId id="307" r:id="rId22"/>
    <p:sldId id="310" r:id="rId23"/>
    <p:sldId id="312" r:id="rId24"/>
    <p:sldId id="313" r:id="rId25"/>
    <p:sldId id="318" r:id="rId26"/>
    <p:sldId id="319" r:id="rId27"/>
    <p:sldId id="320" r:id="rId28"/>
    <p:sldId id="321" r:id="rId29"/>
    <p:sldId id="322" r:id="rId30"/>
    <p:sldId id="323" r:id="rId31"/>
    <p:sldId id="324" r:id="rId32"/>
    <p:sldId id="329" r:id="rId33"/>
    <p:sldId id="330" r:id="rId34"/>
    <p:sldId id="331" r:id="rId35"/>
    <p:sldId id="376" r:id="rId36"/>
    <p:sldId id="408" r:id="rId37"/>
    <p:sldId id="336" r:id="rId38"/>
    <p:sldId id="337" r:id="rId39"/>
    <p:sldId id="405" r:id="rId40"/>
    <p:sldId id="346" r:id="rId41"/>
    <p:sldId id="381" r:id="rId42"/>
    <p:sldId id="340" r:id="rId43"/>
    <p:sldId id="341" r:id="rId44"/>
    <p:sldId id="342" r:id="rId45"/>
    <p:sldId id="357" r:id="rId46"/>
    <p:sldId id="387" r:id="rId47"/>
    <p:sldId id="360" r:id="rId48"/>
    <p:sldId id="396" r:id="rId49"/>
    <p:sldId id="406" r:id="rId50"/>
    <p:sldId id="361" r:id="rId51"/>
    <p:sldId id="378" r:id="rId52"/>
    <p:sldId id="380" r:id="rId53"/>
    <p:sldId id="386" r:id="rId54"/>
    <p:sldId id="398" r:id="rId55"/>
    <p:sldId id="395" r:id="rId56"/>
    <p:sldId id="404" r:id="rId57"/>
    <p:sldId id="397" r:id="rId58"/>
    <p:sldId id="399" r:id="rId59"/>
    <p:sldId id="394" r:id="rId60"/>
    <p:sldId id="367" r:id="rId61"/>
    <p:sldId id="400" r:id="rId62"/>
    <p:sldId id="383" r:id="rId63"/>
    <p:sldId id="401" r:id="rId64"/>
    <p:sldId id="373" r:id="rId65"/>
    <p:sldId id="403" r:id="rId66"/>
    <p:sldId id="382" r:id="rId67"/>
    <p:sldId id="308" r:id="rId68"/>
  </p:sldIdLst>
  <p:sldSz cx="12190413" cy="6858000"/>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706" autoAdjust="0"/>
    <p:restoredTop sz="96229" autoAdjust="0"/>
  </p:normalViewPr>
  <p:slideViewPr>
    <p:cSldViewPr snapToGrid="0" snapToObjects="1">
      <p:cViewPr varScale="1">
        <p:scale>
          <a:sx n="108" d="100"/>
          <a:sy n="108" d="100"/>
        </p:scale>
        <p:origin x="78" y="10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1.xml.rels><?xml version="1.0" encoding="UTF-8" standalone="yes"?>
<Relationships xmlns="http://schemas.openxmlformats.org/package/2006/relationships"><Relationship Id="rId1" Type="http://schemas.openxmlformats.org/officeDocument/2006/relationships/image" Target="../media/image52.png"/></Relationships>
</file>

<file path=ppt/diagrams/_rels/data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D04C1-A57F-481D-8A90-04216558F4D9}" type="doc">
      <dgm:prSet loTypeId="urn:microsoft.com/office/officeart/2008/layout/AlternatingHexagons" loCatId="list" qsTypeId="urn:microsoft.com/office/officeart/2005/8/quickstyle/3d2" qsCatId="3D" csTypeId="urn:microsoft.com/office/officeart/2005/8/colors/colorful3" csCatId="colorful" phldr="1"/>
      <dgm:spPr/>
      <dgm:t>
        <a:bodyPr/>
        <a:lstStyle/>
        <a:p>
          <a:pPr rtl="1"/>
          <a:endParaRPr lang="he-IL"/>
        </a:p>
      </dgm:t>
    </dgm:pt>
    <dgm:pt modelId="{B3E3DC7F-289B-4342-B835-C1B4A3CF6BDD}">
      <dgm:prSet phldrT="[טקסט]" custT="1"/>
      <dgm:spPr/>
      <dgm:t>
        <a:bodyPr/>
        <a:lstStyle/>
        <a:p>
          <a:pPr rtl="1"/>
          <a:r>
            <a:rPr lang="he-IL" sz="1400" b="1" dirty="0">
              <a:cs typeface="Varela Round"/>
            </a:rPr>
            <a:t>הורדת רמות </a:t>
          </a:r>
        </a:p>
        <a:p>
          <a:pPr rtl="1"/>
          <a:r>
            <a:rPr lang="en-US" sz="1400" b="1" dirty="0">
              <a:cs typeface="Varela Round"/>
            </a:rPr>
            <a:t>TG </a:t>
          </a:r>
          <a:r>
            <a:rPr lang="he-IL" sz="1400" b="1" dirty="0">
              <a:cs typeface="Varela Round"/>
            </a:rPr>
            <a:t>הטריגליצרידים </a:t>
          </a:r>
          <a:endParaRPr lang="he-IL" sz="1400" dirty="0">
            <a:cs typeface="Varela Round"/>
          </a:endParaRPr>
        </a:p>
      </dgm:t>
    </dgm:pt>
    <dgm:pt modelId="{17416698-987A-45AF-98E8-E77A724C63BF}" type="parTrans" cxnId="{22F4E72A-5A80-4E68-9EEC-6C2F970B60FD}">
      <dgm:prSet/>
      <dgm:spPr/>
      <dgm:t>
        <a:bodyPr/>
        <a:lstStyle/>
        <a:p>
          <a:pPr rtl="1"/>
          <a:endParaRPr lang="he-IL"/>
        </a:p>
      </dgm:t>
    </dgm:pt>
    <dgm:pt modelId="{A44ACE03-47F3-4BCF-B7AA-A9F345CF91B1}" type="sibTrans" cxnId="{22F4E72A-5A80-4E68-9EEC-6C2F970B60FD}">
      <dgm:prSet custT="1"/>
      <dgm:spPr/>
      <dgm:t>
        <a:bodyPr/>
        <a:lstStyle/>
        <a:p>
          <a:pPr rtl="1"/>
          <a:endParaRPr lang="he-IL" sz="1400">
            <a:cs typeface="Varela Round"/>
          </a:endParaRPr>
        </a:p>
      </dgm:t>
    </dgm:pt>
    <dgm:pt modelId="{CA8A184E-7844-4685-9D8B-FED7BFDB8BD6}">
      <dgm:prSet phldrT="[טקסט]" custT="1"/>
      <dgm:spPr/>
      <dgm:t>
        <a:bodyPr/>
        <a:lstStyle/>
        <a:p>
          <a:pPr rtl="1"/>
          <a:r>
            <a:rPr lang="he-IL" sz="1400" dirty="0">
              <a:cs typeface="Varela Round"/>
            </a:rPr>
            <a:t>להפחתת הסיכון למחלת לב כלילית.</a:t>
          </a:r>
        </a:p>
      </dgm:t>
    </dgm:pt>
    <dgm:pt modelId="{EFD3F461-BC99-4712-A271-398B3B674279}" type="parTrans" cxnId="{9ACA469C-CC8F-4E73-AA64-82E83297D3E8}">
      <dgm:prSet/>
      <dgm:spPr/>
      <dgm:t>
        <a:bodyPr/>
        <a:lstStyle/>
        <a:p>
          <a:pPr rtl="1"/>
          <a:endParaRPr lang="he-IL"/>
        </a:p>
      </dgm:t>
    </dgm:pt>
    <dgm:pt modelId="{12BF5958-5572-4669-93C6-5339306F5227}" type="sibTrans" cxnId="{9ACA469C-CC8F-4E73-AA64-82E83297D3E8}">
      <dgm:prSet/>
      <dgm:spPr/>
      <dgm:t>
        <a:bodyPr/>
        <a:lstStyle/>
        <a:p>
          <a:pPr rtl="1"/>
          <a:endParaRPr lang="he-IL"/>
        </a:p>
      </dgm:t>
    </dgm:pt>
    <dgm:pt modelId="{F0F5591A-C052-4A4C-98B1-901FC837468F}">
      <dgm:prSet phldrT="[טקסט]" custT="1"/>
      <dgm:spPr/>
      <dgm:t>
        <a:bodyPr/>
        <a:lstStyle/>
        <a:p>
          <a:pPr rtl="1"/>
          <a:r>
            <a:rPr lang="he-IL" sz="1400" dirty="0">
              <a:cs typeface="Varela Round"/>
            </a:rPr>
            <a:t>הפחתת הסיכון למחלת הסרטן </a:t>
          </a:r>
        </a:p>
      </dgm:t>
    </dgm:pt>
    <dgm:pt modelId="{C1F7E505-1A03-4400-87E5-FA276EC4595B}" type="parTrans" cxnId="{E2895BAF-F2AA-4FD9-AB12-5585391995C2}">
      <dgm:prSet/>
      <dgm:spPr/>
      <dgm:t>
        <a:bodyPr/>
        <a:lstStyle/>
        <a:p>
          <a:pPr rtl="1"/>
          <a:endParaRPr lang="he-IL"/>
        </a:p>
      </dgm:t>
    </dgm:pt>
    <dgm:pt modelId="{1FBC65D2-9C02-44F3-9FD0-42A98E639FDF}" type="sibTrans" cxnId="{E2895BAF-F2AA-4FD9-AB12-5585391995C2}">
      <dgm:prSet custT="1"/>
      <dgm:spPr/>
      <dgm:t>
        <a:bodyPr/>
        <a:lstStyle/>
        <a:p>
          <a:pPr rtl="1"/>
          <a:endParaRPr lang="he-IL" sz="1400">
            <a:cs typeface="Varela Round"/>
          </a:endParaRPr>
        </a:p>
      </dgm:t>
    </dgm:pt>
    <dgm:pt modelId="{08B17B67-668F-499B-B828-83FC2C0BCAE0}">
      <dgm:prSet phldrT="[טקסט]" custT="1"/>
      <dgm:spPr/>
      <dgm:t>
        <a:bodyPr/>
        <a:lstStyle/>
        <a:p>
          <a:pPr rtl="1"/>
          <a:r>
            <a:rPr lang="he-IL" sz="1400" dirty="0">
              <a:cs typeface="Varela Round"/>
            </a:rPr>
            <a:t>נוגד דלקת </a:t>
          </a:r>
        </a:p>
      </dgm:t>
    </dgm:pt>
    <dgm:pt modelId="{CCFDB070-A22C-4363-9E7D-344C56868577}" type="parTrans" cxnId="{4B4FF722-A1F1-4B50-89F8-EC05ABC2D27D}">
      <dgm:prSet/>
      <dgm:spPr/>
      <dgm:t>
        <a:bodyPr/>
        <a:lstStyle/>
        <a:p>
          <a:pPr rtl="1"/>
          <a:endParaRPr lang="he-IL"/>
        </a:p>
      </dgm:t>
    </dgm:pt>
    <dgm:pt modelId="{7F4B0BCD-582A-46D1-A987-E14228B0755E}" type="sibTrans" cxnId="{4B4FF722-A1F1-4B50-89F8-EC05ABC2D27D}">
      <dgm:prSet custT="1"/>
      <dgm:spPr/>
      <dgm:t>
        <a:bodyPr/>
        <a:lstStyle/>
        <a:p>
          <a:pPr rtl="1"/>
          <a:endParaRPr lang="he-IL" sz="1400">
            <a:cs typeface="Varela Round"/>
          </a:endParaRPr>
        </a:p>
      </dgm:t>
    </dgm:pt>
    <dgm:pt modelId="{C1BA4F97-AF9B-4FE1-8D17-8A9CC1E71372}">
      <dgm:prSet phldrT="[טקסט]" custT="1"/>
      <dgm:spPr/>
      <dgm:t>
        <a:bodyPr/>
        <a:lstStyle/>
        <a:p>
          <a:pPr rtl="1"/>
          <a:r>
            <a:rPr lang="he-IL" sz="1400" dirty="0">
              <a:cs typeface="Varela Round"/>
            </a:rPr>
            <a:t>מסייע להתפתחות המוח </a:t>
          </a:r>
        </a:p>
      </dgm:t>
    </dgm:pt>
    <dgm:pt modelId="{59262E87-8D44-45F2-B68E-83453A420C0B}" type="parTrans" cxnId="{D6F9B923-669A-4B30-9215-98BE5541DDB4}">
      <dgm:prSet/>
      <dgm:spPr/>
      <dgm:t>
        <a:bodyPr/>
        <a:lstStyle/>
        <a:p>
          <a:pPr rtl="1"/>
          <a:endParaRPr lang="he-IL"/>
        </a:p>
      </dgm:t>
    </dgm:pt>
    <dgm:pt modelId="{639B4C64-6AE0-42A1-A3C0-DB1F3F9310C8}" type="sibTrans" cxnId="{D6F9B923-669A-4B30-9215-98BE5541DDB4}">
      <dgm:prSet/>
      <dgm:spPr/>
      <dgm:t>
        <a:bodyPr/>
        <a:lstStyle/>
        <a:p>
          <a:pPr rtl="1"/>
          <a:endParaRPr lang="he-IL"/>
        </a:p>
      </dgm:t>
    </dgm:pt>
    <dgm:pt modelId="{5BA840E5-4189-4440-885A-42367F61122D}">
      <dgm:prSet phldrT="[טקסט]" custT="1"/>
      <dgm:spPr/>
      <dgm:t>
        <a:bodyPr/>
        <a:lstStyle/>
        <a:p>
          <a:pPr rtl="1"/>
          <a:r>
            <a:rPr lang="he-IL" sz="1400" dirty="0">
              <a:cs typeface="Varela Round"/>
            </a:rPr>
            <a:t>נוגד דלקת וטרשת עורקים </a:t>
          </a:r>
        </a:p>
      </dgm:t>
    </dgm:pt>
    <dgm:pt modelId="{F2F35F98-423A-4CD4-9401-EBDDC21C8E1F}" type="sibTrans" cxnId="{C4532ED4-E596-4491-87E4-1D469CF261AB}">
      <dgm:prSet/>
      <dgm:spPr/>
      <dgm:t>
        <a:bodyPr/>
        <a:lstStyle/>
        <a:p>
          <a:pPr rtl="1"/>
          <a:endParaRPr lang="he-IL"/>
        </a:p>
      </dgm:t>
    </dgm:pt>
    <dgm:pt modelId="{956E388C-D5BB-4389-9CC5-5C96D091804A}" type="parTrans" cxnId="{C4532ED4-E596-4491-87E4-1D469CF261AB}">
      <dgm:prSet/>
      <dgm:spPr/>
      <dgm:t>
        <a:bodyPr/>
        <a:lstStyle/>
        <a:p>
          <a:pPr rtl="1"/>
          <a:endParaRPr lang="he-IL"/>
        </a:p>
      </dgm:t>
    </dgm:pt>
    <dgm:pt modelId="{59314D1B-4110-4AA6-B154-8C12D52A6CB1}" type="pres">
      <dgm:prSet presAssocID="{C8FD04C1-A57F-481D-8A90-04216558F4D9}" presName="Name0" presStyleCnt="0">
        <dgm:presLayoutVars>
          <dgm:chMax/>
          <dgm:chPref/>
          <dgm:dir/>
          <dgm:animLvl val="lvl"/>
        </dgm:presLayoutVars>
      </dgm:prSet>
      <dgm:spPr/>
    </dgm:pt>
    <dgm:pt modelId="{DD23A192-D8CD-42C3-892B-32E047A359C1}" type="pres">
      <dgm:prSet presAssocID="{B3E3DC7F-289B-4342-B835-C1B4A3CF6BDD}" presName="composite" presStyleCnt="0"/>
      <dgm:spPr/>
    </dgm:pt>
    <dgm:pt modelId="{7C0E2529-9472-4EA8-9460-CB730EB2875F}" type="pres">
      <dgm:prSet presAssocID="{B3E3DC7F-289B-4342-B835-C1B4A3CF6BDD}" presName="Parent1" presStyleLbl="node1" presStyleIdx="0" presStyleCnt="6" custScaleX="101437" custScaleY="96518">
        <dgm:presLayoutVars>
          <dgm:chMax val="1"/>
          <dgm:chPref val="1"/>
          <dgm:bulletEnabled val="1"/>
        </dgm:presLayoutVars>
      </dgm:prSet>
      <dgm:spPr/>
    </dgm:pt>
    <dgm:pt modelId="{94788322-ADFD-4C94-81E3-69AE53CB2228}" type="pres">
      <dgm:prSet presAssocID="{B3E3DC7F-289B-4342-B835-C1B4A3CF6BDD}" presName="Childtext1" presStyleLbl="revTx" presStyleIdx="0" presStyleCnt="3">
        <dgm:presLayoutVars>
          <dgm:chMax val="0"/>
          <dgm:chPref val="0"/>
          <dgm:bulletEnabled val="1"/>
        </dgm:presLayoutVars>
      </dgm:prSet>
      <dgm:spPr/>
    </dgm:pt>
    <dgm:pt modelId="{B2B09DCD-97DB-4F50-B6A9-38F5063FE3FA}" type="pres">
      <dgm:prSet presAssocID="{B3E3DC7F-289B-4342-B835-C1B4A3CF6BDD}" presName="BalanceSpacing" presStyleCnt="0"/>
      <dgm:spPr/>
    </dgm:pt>
    <dgm:pt modelId="{6DEA7DA2-BC47-407A-A0E6-3F3E0989E6FC}" type="pres">
      <dgm:prSet presAssocID="{B3E3DC7F-289B-4342-B835-C1B4A3CF6BDD}" presName="BalanceSpacing1" presStyleCnt="0"/>
      <dgm:spPr/>
    </dgm:pt>
    <dgm:pt modelId="{9FF683E8-E8F7-4A2C-8268-D872BF7C1396}" type="pres">
      <dgm:prSet presAssocID="{A44ACE03-47F3-4BCF-B7AA-A9F345CF91B1}" presName="Accent1Text" presStyleLbl="node1" presStyleIdx="1" presStyleCnt="6"/>
      <dgm:spPr/>
    </dgm:pt>
    <dgm:pt modelId="{6783CE23-CE75-4A3F-99E5-9E050241F5F0}" type="pres">
      <dgm:prSet presAssocID="{A44ACE03-47F3-4BCF-B7AA-A9F345CF91B1}" presName="spaceBetweenRectangles" presStyleCnt="0"/>
      <dgm:spPr/>
    </dgm:pt>
    <dgm:pt modelId="{10BAE081-53C3-420F-A1DF-BD99D1B9247D}" type="pres">
      <dgm:prSet presAssocID="{F0F5591A-C052-4A4C-98B1-901FC837468F}" presName="composite" presStyleCnt="0"/>
      <dgm:spPr/>
    </dgm:pt>
    <dgm:pt modelId="{A2D05AAC-DB63-4BC0-9924-F5324ED20E49}" type="pres">
      <dgm:prSet presAssocID="{F0F5591A-C052-4A4C-98B1-901FC837468F}" presName="Parent1" presStyleLbl="node1" presStyleIdx="2" presStyleCnt="6">
        <dgm:presLayoutVars>
          <dgm:chMax val="1"/>
          <dgm:chPref val="1"/>
          <dgm:bulletEnabled val="1"/>
        </dgm:presLayoutVars>
      </dgm:prSet>
      <dgm:spPr/>
    </dgm:pt>
    <dgm:pt modelId="{C486252B-FD3F-4021-B022-03255A405726}" type="pres">
      <dgm:prSet presAssocID="{F0F5591A-C052-4A4C-98B1-901FC837468F}" presName="Childtext1" presStyleLbl="revTx" presStyleIdx="1" presStyleCnt="3">
        <dgm:presLayoutVars>
          <dgm:chMax val="0"/>
          <dgm:chPref val="0"/>
          <dgm:bulletEnabled val="1"/>
        </dgm:presLayoutVars>
      </dgm:prSet>
      <dgm:spPr/>
    </dgm:pt>
    <dgm:pt modelId="{AFB47BCF-8C35-4A2C-9910-9195F6212F96}" type="pres">
      <dgm:prSet presAssocID="{F0F5591A-C052-4A4C-98B1-901FC837468F}" presName="BalanceSpacing" presStyleCnt="0"/>
      <dgm:spPr/>
    </dgm:pt>
    <dgm:pt modelId="{EAA780EA-066E-42B9-961D-CB3BF903CA92}" type="pres">
      <dgm:prSet presAssocID="{F0F5591A-C052-4A4C-98B1-901FC837468F}" presName="BalanceSpacing1" presStyleCnt="0"/>
      <dgm:spPr/>
    </dgm:pt>
    <dgm:pt modelId="{A8BD19C2-9569-4FA4-B2E3-102BF2C9F72B}" type="pres">
      <dgm:prSet presAssocID="{1FBC65D2-9C02-44F3-9FD0-42A98E639FDF}" presName="Accent1Text" presStyleLbl="node1" presStyleIdx="3" presStyleCnt="6"/>
      <dgm:spPr/>
    </dgm:pt>
    <dgm:pt modelId="{24E6599A-7598-4FB9-9FDD-3BA89748117E}" type="pres">
      <dgm:prSet presAssocID="{1FBC65D2-9C02-44F3-9FD0-42A98E639FDF}" presName="spaceBetweenRectangles" presStyleCnt="0"/>
      <dgm:spPr/>
    </dgm:pt>
    <dgm:pt modelId="{DA9C46C3-2F35-4E11-8BA8-9F1DE2948FBB}" type="pres">
      <dgm:prSet presAssocID="{08B17B67-668F-499B-B828-83FC2C0BCAE0}" presName="composite" presStyleCnt="0"/>
      <dgm:spPr/>
    </dgm:pt>
    <dgm:pt modelId="{DAF0D4D9-CA77-4F70-A88D-9C10C26A3683}" type="pres">
      <dgm:prSet presAssocID="{08B17B67-668F-499B-B828-83FC2C0BCAE0}" presName="Parent1" presStyleLbl="node1" presStyleIdx="4" presStyleCnt="6">
        <dgm:presLayoutVars>
          <dgm:chMax val="1"/>
          <dgm:chPref val="1"/>
          <dgm:bulletEnabled val="1"/>
        </dgm:presLayoutVars>
      </dgm:prSet>
      <dgm:spPr/>
    </dgm:pt>
    <dgm:pt modelId="{97C6281F-9653-4544-A5AA-C67B0F439362}" type="pres">
      <dgm:prSet presAssocID="{08B17B67-668F-499B-B828-83FC2C0BCAE0}" presName="Childtext1" presStyleLbl="revTx" presStyleIdx="2" presStyleCnt="3">
        <dgm:presLayoutVars>
          <dgm:chMax val="0"/>
          <dgm:chPref val="0"/>
          <dgm:bulletEnabled val="1"/>
        </dgm:presLayoutVars>
      </dgm:prSet>
      <dgm:spPr/>
    </dgm:pt>
    <dgm:pt modelId="{2495E610-AC88-4B24-BA60-BE4828C44E78}" type="pres">
      <dgm:prSet presAssocID="{08B17B67-668F-499B-B828-83FC2C0BCAE0}" presName="BalanceSpacing" presStyleCnt="0"/>
      <dgm:spPr/>
    </dgm:pt>
    <dgm:pt modelId="{A206E8DC-AE87-42DC-8B43-1BD7BADCC67E}" type="pres">
      <dgm:prSet presAssocID="{08B17B67-668F-499B-B828-83FC2C0BCAE0}" presName="BalanceSpacing1" presStyleCnt="0"/>
      <dgm:spPr/>
    </dgm:pt>
    <dgm:pt modelId="{C2BDA8FB-F867-4B65-885C-392D01E97AB7}" type="pres">
      <dgm:prSet presAssocID="{7F4B0BCD-582A-46D1-A987-E14228B0755E}" presName="Accent1Text" presStyleLbl="node1" presStyleIdx="5" presStyleCnt="6"/>
      <dgm:spPr/>
    </dgm:pt>
  </dgm:ptLst>
  <dgm:cxnLst>
    <dgm:cxn modelId="{4B4FF722-A1F1-4B50-89F8-EC05ABC2D27D}" srcId="{C8FD04C1-A57F-481D-8A90-04216558F4D9}" destId="{08B17B67-668F-499B-B828-83FC2C0BCAE0}" srcOrd="2" destOrd="0" parTransId="{CCFDB070-A22C-4363-9E7D-344C56868577}" sibTransId="{7F4B0BCD-582A-46D1-A987-E14228B0755E}"/>
    <dgm:cxn modelId="{D6F9B923-669A-4B30-9215-98BE5541DDB4}" srcId="{08B17B67-668F-499B-B828-83FC2C0BCAE0}" destId="{C1BA4F97-AF9B-4FE1-8D17-8A9CC1E71372}" srcOrd="0" destOrd="0" parTransId="{59262E87-8D44-45F2-B68E-83453A420C0B}" sibTransId="{639B4C64-6AE0-42A1-A3C0-DB1F3F9310C8}"/>
    <dgm:cxn modelId="{22F4E72A-5A80-4E68-9EEC-6C2F970B60FD}" srcId="{C8FD04C1-A57F-481D-8A90-04216558F4D9}" destId="{B3E3DC7F-289B-4342-B835-C1B4A3CF6BDD}" srcOrd="0" destOrd="0" parTransId="{17416698-987A-45AF-98E8-E77A724C63BF}" sibTransId="{A44ACE03-47F3-4BCF-B7AA-A9F345CF91B1}"/>
    <dgm:cxn modelId="{940B044C-F2DD-43E2-B964-6CD93E08DEE7}" type="presOf" srcId="{CA8A184E-7844-4685-9D8B-FED7BFDB8BD6}" destId="{94788322-ADFD-4C94-81E3-69AE53CB2228}" srcOrd="0" destOrd="0" presId="urn:microsoft.com/office/officeart/2008/layout/AlternatingHexagons"/>
    <dgm:cxn modelId="{699ACC6F-CF9F-49A1-8C25-28729712C707}" type="presOf" srcId="{08B17B67-668F-499B-B828-83FC2C0BCAE0}" destId="{DAF0D4D9-CA77-4F70-A88D-9C10C26A3683}" srcOrd="0" destOrd="0" presId="urn:microsoft.com/office/officeart/2008/layout/AlternatingHexagons"/>
    <dgm:cxn modelId="{3570F457-8A59-4443-AD77-966F31E94726}" type="presOf" srcId="{C1BA4F97-AF9B-4FE1-8D17-8A9CC1E71372}" destId="{97C6281F-9653-4544-A5AA-C67B0F439362}" srcOrd="0" destOrd="0" presId="urn:microsoft.com/office/officeart/2008/layout/AlternatingHexagons"/>
    <dgm:cxn modelId="{3296B658-6926-4144-B177-C52628F7A608}" type="presOf" srcId="{5BA840E5-4189-4440-885A-42367F61122D}" destId="{C486252B-FD3F-4021-B022-03255A405726}" srcOrd="0" destOrd="0" presId="urn:microsoft.com/office/officeart/2008/layout/AlternatingHexagons"/>
    <dgm:cxn modelId="{9ACA469C-CC8F-4E73-AA64-82E83297D3E8}" srcId="{B3E3DC7F-289B-4342-B835-C1B4A3CF6BDD}" destId="{CA8A184E-7844-4685-9D8B-FED7BFDB8BD6}" srcOrd="0" destOrd="0" parTransId="{EFD3F461-BC99-4712-A271-398B3B674279}" sibTransId="{12BF5958-5572-4669-93C6-5339306F5227}"/>
    <dgm:cxn modelId="{E2895BAF-F2AA-4FD9-AB12-5585391995C2}" srcId="{C8FD04C1-A57F-481D-8A90-04216558F4D9}" destId="{F0F5591A-C052-4A4C-98B1-901FC837468F}" srcOrd="1" destOrd="0" parTransId="{C1F7E505-1A03-4400-87E5-FA276EC4595B}" sibTransId="{1FBC65D2-9C02-44F3-9FD0-42A98E639FDF}"/>
    <dgm:cxn modelId="{060BC7C2-03BB-4343-A39A-A301F5746A7F}" type="presOf" srcId="{F0F5591A-C052-4A4C-98B1-901FC837468F}" destId="{A2D05AAC-DB63-4BC0-9924-F5324ED20E49}" srcOrd="0" destOrd="0" presId="urn:microsoft.com/office/officeart/2008/layout/AlternatingHexagons"/>
    <dgm:cxn modelId="{633BD9CF-BC68-43AE-996D-2917448D4BD0}" type="presOf" srcId="{C8FD04C1-A57F-481D-8A90-04216558F4D9}" destId="{59314D1B-4110-4AA6-B154-8C12D52A6CB1}" srcOrd="0" destOrd="0" presId="urn:microsoft.com/office/officeart/2008/layout/AlternatingHexagons"/>
    <dgm:cxn modelId="{C4532ED4-E596-4491-87E4-1D469CF261AB}" srcId="{F0F5591A-C052-4A4C-98B1-901FC837468F}" destId="{5BA840E5-4189-4440-885A-42367F61122D}" srcOrd="0" destOrd="0" parTransId="{956E388C-D5BB-4389-9CC5-5C96D091804A}" sibTransId="{F2F35F98-423A-4CD4-9401-EBDDC21C8E1F}"/>
    <dgm:cxn modelId="{AEB924D5-BEFC-4B07-BCF8-BB34F388E1F6}" type="presOf" srcId="{B3E3DC7F-289B-4342-B835-C1B4A3CF6BDD}" destId="{7C0E2529-9472-4EA8-9460-CB730EB2875F}" srcOrd="0" destOrd="0" presId="urn:microsoft.com/office/officeart/2008/layout/AlternatingHexagons"/>
    <dgm:cxn modelId="{7F9448E6-780A-40D3-AE5F-E888F3C21E3C}" type="presOf" srcId="{7F4B0BCD-582A-46D1-A987-E14228B0755E}" destId="{C2BDA8FB-F867-4B65-885C-392D01E97AB7}" srcOrd="0" destOrd="0" presId="urn:microsoft.com/office/officeart/2008/layout/AlternatingHexagons"/>
    <dgm:cxn modelId="{FB0B9CF3-FA93-4836-8B6F-2C0640AEE2F3}" type="presOf" srcId="{A44ACE03-47F3-4BCF-B7AA-A9F345CF91B1}" destId="{9FF683E8-E8F7-4A2C-8268-D872BF7C1396}" srcOrd="0" destOrd="0" presId="urn:microsoft.com/office/officeart/2008/layout/AlternatingHexagons"/>
    <dgm:cxn modelId="{10A0FCF4-3EAC-45A4-B82D-72DB2CF53524}" type="presOf" srcId="{1FBC65D2-9C02-44F3-9FD0-42A98E639FDF}" destId="{A8BD19C2-9569-4FA4-B2E3-102BF2C9F72B}" srcOrd="0" destOrd="0" presId="urn:microsoft.com/office/officeart/2008/layout/AlternatingHexagons"/>
    <dgm:cxn modelId="{AD756A01-072B-4AFC-BCAE-A8881F1D42E5}" type="presParOf" srcId="{59314D1B-4110-4AA6-B154-8C12D52A6CB1}" destId="{DD23A192-D8CD-42C3-892B-32E047A359C1}" srcOrd="0" destOrd="0" presId="urn:microsoft.com/office/officeart/2008/layout/AlternatingHexagons"/>
    <dgm:cxn modelId="{90954A8A-BAF1-40EF-AE93-FF51F6C39535}" type="presParOf" srcId="{DD23A192-D8CD-42C3-892B-32E047A359C1}" destId="{7C0E2529-9472-4EA8-9460-CB730EB2875F}" srcOrd="0" destOrd="0" presId="urn:microsoft.com/office/officeart/2008/layout/AlternatingHexagons"/>
    <dgm:cxn modelId="{7C45827D-D706-4E3B-A859-D73489ECE7E4}" type="presParOf" srcId="{DD23A192-D8CD-42C3-892B-32E047A359C1}" destId="{94788322-ADFD-4C94-81E3-69AE53CB2228}" srcOrd="1" destOrd="0" presId="urn:microsoft.com/office/officeart/2008/layout/AlternatingHexagons"/>
    <dgm:cxn modelId="{DB8E223F-BB8A-4186-8004-7E6F3160A9B1}" type="presParOf" srcId="{DD23A192-D8CD-42C3-892B-32E047A359C1}" destId="{B2B09DCD-97DB-4F50-B6A9-38F5063FE3FA}" srcOrd="2" destOrd="0" presId="urn:microsoft.com/office/officeart/2008/layout/AlternatingHexagons"/>
    <dgm:cxn modelId="{7D45A675-B21A-4FE0-BA06-8BBF5DA03A8B}" type="presParOf" srcId="{DD23A192-D8CD-42C3-892B-32E047A359C1}" destId="{6DEA7DA2-BC47-407A-A0E6-3F3E0989E6FC}" srcOrd="3" destOrd="0" presId="urn:microsoft.com/office/officeart/2008/layout/AlternatingHexagons"/>
    <dgm:cxn modelId="{673B9BEE-27C4-44B2-820E-9A3F697F8DBB}" type="presParOf" srcId="{DD23A192-D8CD-42C3-892B-32E047A359C1}" destId="{9FF683E8-E8F7-4A2C-8268-D872BF7C1396}" srcOrd="4" destOrd="0" presId="urn:microsoft.com/office/officeart/2008/layout/AlternatingHexagons"/>
    <dgm:cxn modelId="{2F6E8B22-9A98-4EEF-B653-B0BA69736DD0}" type="presParOf" srcId="{59314D1B-4110-4AA6-B154-8C12D52A6CB1}" destId="{6783CE23-CE75-4A3F-99E5-9E050241F5F0}" srcOrd="1" destOrd="0" presId="urn:microsoft.com/office/officeart/2008/layout/AlternatingHexagons"/>
    <dgm:cxn modelId="{0472B14D-955F-4D3F-BA10-F65DEAC12346}" type="presParOf" srcId="{59314D1B-4110-4AA6-B154-8C12D52A6CB1}" destId="{10BAE081-53C3-420F-A1DF-BD99D1B9247D}" srcOrd="2" destOrd="0" presId="urn:microsoft.com/office/officeart/2008/layout/AlternatingHexagons"/>
    <dgm:cxn modelId="{87F08EB0-CABB-403C-9B89-1A8AB942E8AA}" type="presParOf" srcId="{10BAE081-53C3-420F-A1DF-BD99D1B9247D}" destId="{A2D05AAC-DB63-4BC0-9924-F5324ED20E49}" srcOrd="0" destOrd="0" presId="urn:microsoft.com/office/officeart/2008/layout/AlternatingHexagons"/>
    <dgm:cxn modelId="{97885BF2-35D0-444D-BD13-FB96646E9E80}" type="presParOf" srcId="{10BAE081-53C3-420F-A1DF-BD99D1B9247D}" destId="{C486252B-FD3F-4021-B022-03255A405726}" srcOrd="1" destOrd="0" presId="urn:microsoft.com/office/officeart/2008/layout/AlternatingHexagons"/>
    <dgm:cxn modelId="{276EB407-5C22-48B3-8202-4E487F74C5CA}" type="presParOf" srcId="{10BAE081-53C3-420F-A1DF-BD99D1B9247D}" destId="{AFB47BCF-8C35-4A2C-9910-9195F6212F96}" srcOrd="2" destOrd="0" presId="urn:microsoft.com/office/officeart/2008/layout/AlternatingHexagons"/>
    <dgm:cxn modelId="{8AC86E34-C46F-4393-A7BE-2BAC685218A4}" type="presParOf" srcId="{10BAE081-53C3-420F-A1DF-BD99D1B9247D}" destId="{EAA780EA-066E-42B9-961D-CB3BF903CA92}" srcOrd="3" destOrd="0" presId="urn:microsoft.com/office/officeart/2008/layout/AlternatingHexagons"/>
    <dgm:cxn modelId="{8619EC5F-15FB-499F-B48B-4F76C5BAB95B}" type="presParOf" srcId="{10BAE081-53C3-420F-A1DF-BD99D1B9247D}" destId="{A8BD19C2-9569-4FA4-B2E3-102BF2C9F72B}" srcOrd="4" destOrd="0" presId="urn:microsoft.com/office/officeart/2008/layout/AlternatingHexagons"/>
    <dgm:cxn modelId="{C5A4452A-D1C1-4896-AC31-EED1C8F1B856}" type="presParOf" srcId="{59314D1B-4110-4AA6-B154-8C12D52A6CB1}" destId="{24E6599A-7598-4FB9-9FDD-3BA89748117E}" srcOrd="3" destOrd="0" presId="urn:microsoft.com/office/officeart/2008/layout/AlternatingHexagons"/>
    <dgm:cxn modelId="{F60B996A-453B-46CF-BDD6-61BDEF03EBB4}" type="presParOf" srcId="{59314D1B-4110-4AA6-B154-8C12D52A6CB1}" destId="{DA9C46C3-2F35-4E11-8BA8-9F1DE2948FBB}" srcOrd="4" destOrd="0" presId="urn:microsoft.com/office/officeart/2008/layout/AlternatingHexagons"/>
    <dgm:cxn modelId="{CD8B901F-95FE-4530-B9CE-3DE0A9D7A249}" type="presParOf" srcId="{DA9C46C3-2F35-4E11-8BA8-9F1DE2948FBB}" destId="{DAF0D4D9-CA77-4F70-A88D-9C10C26A3683}" srcOrd="0" destOrd="0" presId="urn:microsoft.com/office/officeart/2008/layout/AlternatingHexagons"/>
    <dgm:cxn modelId="{27490E6D-CB7D-41E4-B859-53168D25B694}" type="presParOf" srcId="{DA9C46C3-2F35-4E11-8BA8-9F1DE2948FBB}" destId="{97C6281F-9653-4544-A5AA-C67B0F439362}" srcOrd="1" destOrd="0" presId="urn:microsoft.com/office/officeart/2008/layout/AlternatingHexagons"/>
    <dgm:cxn modelId="{B66252FE-847A-4551-A16E-491213194D3C}" type="presParOf" srcId="{DA9C46C3-2F35-4E11-8BA8-9F1DE2948FBB}" destId="{2495E610-AC88-4B24-BA60-BE4828C44E78}" srcOrd="2" destOrd="0" presId="urn:microsoft.com/office/officeart/2008/layout/AlternatingHexagons"/>
    <dgm:cxn modelId="{D83D5E27-F94F-4E21-96CC-73920F945EFF}" type="presParOf" srcId="{DA9C46C3-2F35-4E11-8BA8-9F1DE2948FBB}" destId="{A206E8DC-AE87-42DC-8B43-1BD7BADCC67E}" srcOrd="3" destOrd="0" presId="urn:microsoft.com/office/officeart/2008/layout/AlternatingHexagons"/>
    <dgm:cxn modelId="{931A9773-0185-45CD-86C0-658675270538}" type="presParOf" srcId="{DA9C46C3-2F35-4E11-8BA8-9F1DE2948FBB}" destId="{C2BDA8FB-F867-4B65-885C-392D01E97AB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9E8375-F44E-4F8D-BDCB-8793A898361C}" type="doc">
      <dgm:prSet loTypeId="urn:microsoft.com/office/officeart/2005/8/layout/gear1" loCatId="process" qsTypeId="urn:microsoft.com/office/officeart/2005/8/quickstyle/3d2" qsCatId="3D" csTypeId="urn:microsoft.com/office/officeart/2005/8/colors/colorful3" csCatId="colorful" phldr="1"/>
      <dgm:spPr/>
    </dgm:pt>
    <dgm:pt modelId="{232BA953-3BAC-40EF-945A-2996DFE1C6C7}">
      <dgm:prSet phldrT="[טקסט]"/>
      <dgm:spPr/>
      <dgm:t>
        <a:bodyPr/>
        <a:lstStyle/>
        <a:p>
          <a:pPr rtl="1"/>
          <a:r>
            <a:rPr lang="he-IL" dirty="0"/>
            <a:t>נשנוש מועדף </a:t>
          </a:r>
        </a:p>
        <a:p>
          <a:pPr rtl="1"/>
          <a:r>
            <a:rPr lang="he-IL" dirty="0"/>
            <a:t>42 גר' ליום</a:t>
          </a:r>
        </a:p>
      </dgm:t>
    </dgm:pt>
    <dgm:pt modelId="{2F1B0E72-9FAB-4582-B1EE-7E0697A6DE91}" type="parTrans" cxnId="{FB07A374-5EB5-44AD-92B6-4E2D26259DD9}">
      <dgm:prSet/>
      <dgm:spPr/>
      <dgm:t>
        <a:bodyPr/>
        <a:lstStyle/>
        <a:p>
          <a:pPr rtl="1"/>
          <a:endParaRPr lang="he-IL"/>
        </a:p>
      </dgm:t>
    </dgm:pt>
    <dgm:pt modelId="{8BC27E80-36D8-4D75-A53E-6DA56835A63F}" type="sibTrans" cxnId="{FB07A374-5EB5-44AD-92B6-4E2D26259DD9}">
      <dgm:prSet/>
      <dgm:spPr/>
      <dgm:t>
        <a:bodyPr/>
        <a:lstStyle/>
        <a:p>
          <a:pPr rtl="1"/>
          <a:endParaRPr lang="he-IL"/>
        </a:p>
      </dgm:t>
    </dgm:pt>
    <dgm:pt modelId="{0B975D12-24A2-45F4-A7A0-28FF1FAE3D8B}">
      <dgm:prSet phldrT="[טקסט]"/>
      <dgm:spPr/>
      <dgm:t>
        <a:bodyPr/>
        <a:lstStyle/>
        <a:p>
          <a:pPr rtl="1"/>
          <a:r>
            <a:rPr lang="he-IL" dirty="0"/>
            <a:t>אגוז עם פרי</a:t>
          </a:r>
        </a:p>
      </dgm:t>
    </dgm:pt>
    <dgm:pt modelId="{5AF7D0CE-322C-42E6-BE68-DC576D2EC160}" type="parTrans" cxnId="{9F80E1FA-BEE0-499E-B166-BC4BB48E631B}">
      <dgm:prSet/>
      <dgm:spPr/>
      <dgm:t>
        <a:bodyPr/>
        <a:lstStyle/>
        <a:p>
          <a:pPr rtl="1"/>
          <a:endParaRPr lang="he-IL"/>
        </a:p>
      </dgm:t>
    </dgm:pt>
    <dgm:pt modelId="{1E721BCC-3838-4CE4-914E-9663C8E5130D}" type="sibTrans" cxnId="{9F80E1FA-BEE0-499E-B166-BC4BB48E631B}">
      <dgm:prSet/>
      <dgm:spPr/>
      <dgm:t>
        <a:bodyPr/>
        <a:lstStyle/>
        <a:p>
          <a:pPr rtl="1"/>
          <a:endParaRPr lang="he-IL"/>
        </a:p>
      </dgm:t>
    </dgm:pt>
    <dgm:pt modelId="{C4F2CF80-88AA-4C02-BFC0-A2E29BF0FA6B}">
      <dgm:prSet phldrT="[טקסט]" phldr="1"/>
      <dgm:spPr/>
      <dgm:t>
        <a:bodyPr/>
        <a:lstStyle/>
        <a:p>
          <a:pPr rtl="1"/>
          <a:endParaRPr lang="he-IL" dirty="0"/>
        </a:p>
      </dgm:t>
    </dgm:pt>
    <dgm:pt modelId="{C00EA013-E23D-4ED8-BD9D-4CAAB231B63B}" type="parTrans" cxnId="{B5F9705D-5108-41B8-AB88-61489AAA6F87}">
      <dgm:prSet/>
      <dgm:spPr/>
      <dgm:t>
        <a:bodyPr/>
        <a:lstStyle/>
        <a:p>
          <a:pPr rtl="1"/>
          <a:endParaRPr lang="he-IL"/>
        </a:p>
      </dgm:t>
    </dgm:pt>
    <dgm:pt modelId="{C0CDE908-3664-4D86-A164-466CFEF930B4}" type="sibTrans" cxnId="{B5F9705D-5108-41B8-AB88-61489AAA6F87}">
      <dgm:prSet/>
      <dgm:spPr/>
      <dgm:t>
        <a:bodyPr/>
        <a:lstStyle/>
        <a:p>
          <a:pPr rtl="1"/>
          <a:endParaRPr lang="he-IL"/>
        </a:p>
      </dgm:t>
    </dgm:pt>
    <dgm:pt modelId="{B0008513-3DB3-4F64-AF75-4ED2264FF075}">
      <dgm:prSet phldrT="[טקסט]"/>
      <dgm:spPr/>
    </dgm:pt>
    <dgm:pt modelId="{195D52BC-25D1-48AF-9C60-987FA01A9023}" type="parTrans" cxnId="{B4AFD870-177E-4659-B522-68E5CC4EB82C}">
      <dgm:prSet/>
      <dgm:spPr/>
      <dgm:t>
        <a:bodyPr/>
        <a:lstStyle/>
        <a:p>
          <a:pPr rtl="1"/>
          <a:endParaRPr lang="he-IL"/>
        </a:p>
      </dgm:t>
    </dgm:pt>
    <dgm:pt modelId="{E06F23CE-F6F3-41FB-991D-61603440219F}" type="sibTrans" cxnId="{B4AFD870-177E-4659-B522-68E5CC4EB82C}">
      <dgm:prSet/>
      <dgm:spPr/>
      <dgm:t>
        <a:bodyPr/>
        <a:lstStyle/>
        <a:p>
          <a:pPr rtl="1"/>
          <a:endParaRPr lang="he-IL"/>
        </a:p>
      </dgm:t>
    </dgm:pt>
    <dgm:pt modelId="{D7F53A1D-9CBE-4BAB-82EA-4F24A3AE0D5D}">
      <dgm:prSet phldrT="[טקסט]"/>
      <dgm:spPr/>
    </dgm:pt>
    <dgm:pt modelId="{BE438CAE-C62F-414F-93C3-BC44F79886F7}" type="parTrans" cxnId="{9CFB7462-9336-4FD6-86FC-9B21237FA32C}">
      <dgm:prSet/>
      <dgm:spPr/>
      <dgm:t>
        <a:bodyPr/>
        <a:lstStyle/>
        <a:p>
          <a:pPr rtl="1"/>
          <a:endParaRPr lang="he-IL"/>
        </a:p>
      </dgm:t>
    </dgm:pt>
    <dgm:pt modelId="{89CF2CC0-FE28-4DDC-A2D0-E2A378B0798C}" type="sibTrans" cxnId="{9CFB7462-9336-4FD6-86FC-9B21237FA32C}">
      <dgm:prSet/>
      <dgm:spPr/>
      <dgm:t>
        <a:bodyPr/>
        <a:lstStyle/>
        <a:p>
          <a:pPr rtl="1"/>
          <a:endParaRPr lang="he-IL"/>
        </a:p>
      </dgm:t>
    </dgm:pt>
    <dgm:pt modelId="{1ADB8BA1-001D-448A-9BAB-30EF3DE9AF60}">
      <dgm:prSet phldrT="[טקסט]"/>
      <dgm:spPr/>
      <dgm:t>
        <a:bodyPr/>
        <a:lstStyle/>
        <a:p>
          <a:pPr rtl="1"/>
          <a:r>
            <a:rPr lang="he-IL" dirty="0"/>
            <a:t>תוספת לסלט יוגורט</a:t>
          </a:r>
        </a:p>
      </dgm:t>
    </dgm:pt>
    <dgm:pt modelId="{2688853E-8D53-4EF1-980A-91F4E881A782}" type="parTrans" cxnId="{0DE77BAB-6C1B-4286-AC23-7453048B703F}">
      <dgm:prSet/>
      <dgm:spPr/>
      <dgm:t>
        <a:bodyPr/>
        <a:lstStyle/>
        <a:p>
          <a:pPr rtl="1"/>
          <a:endParaRPr lang="he-IL"/>
        </a:p>
      </dgm:t>
    </dgm:pt>
    <dgm:pt modelId="{70F02C30-8F36-485A-989D-25E946955DF7}" type="sibTrans" cxnId="{0DE77BAB-6C1B-4286-AC23-7453048B703F}">
      <dgm:prSet/>
      <dgm:spPr/>
      <dgm:t>
        <a:bodyPr/>
        <a:lstStyle/>
        <a:p>
          <a:pPr rtl="1"/>
          <a:endParaRPr lang="he-IL"/>
        </a:p>
      </dgm:t>
    </dgm:pt>
    <dgm:pt modelId="{E6864A38-D7B0-4A30-AE65-77028541BF01}" type="pres">
      <dgm:prSet presAssocID="{6A9E8375-F44E-4F8D-BDCB-8793A898361C}" presName="composite" presStyleCnt="0">
        <dgm:presLayoutVars>
          <dgm:chMax val="3"/>
          <dgm:animLvl val="lvl"/>
          <dgm:resizeHandles val="exact"/>
        </dgm:presLayoutVars>
      </dgm:prSet>
      <dgm:spPr/>
    </dgm:pt>
    <dgm:pt modelId="{DE94E0B6-7C94-4EB6-8756-B58F561E8275}" type="pres">
      <dgm:prSet presAssocID="{232BA953-3BAC-40EF-945A-2996DFE1C6C7}" presName="gear1" presStyleLbl="node1" presStyleIdx="0" presStyleCnt="3">
        <dgm:presLayoutVars>
          <dgm:chMax val="1"/>
          <dgm:bulletEnabled val="1"/>
        </dgm:presLayoutVars>
      </dgm:prSet>
      <dgm:spPr/>
    </dgm:pt>
    <dgm:pt modelId="{481733D3-1FDD-402F-BA57-072A86B9AB65}" type="pres">
      <dgm:prSet presAssocID="{232BA953-3BAC-40EF-945A-2996DFE1C6C7}" presName="gear1srcNode" presStyleLbl="node1" presStyleIdx="0" presStyleCnt="3"/>
      <dgm:spPr/>
    </dgm:pt>
    <dgm:pt modelId="{2B9FC84B-C636-4F15-8DA5-C0E109E1CF3E}" type="pres">
      <dgm:prSet presAssocID="{232BA953-3BAC-40EF-945A-2996DFE1C6C7}" presName="gear1dstNode" presStyleLbl="node1" presStyleIdx="0" presStyleCnt="3"/>
      <dgm:spPr/>
    </dgm:pt>
    <dgm:pt modelId="{67B23283-E78A-45C6-AA1E-6F0457E59479}" type="pres">
      <dgm:prSet presAssocID="{0B975D12-24A2-45F4-A7A0-28FF1FAE3D8B}" presName="gear2" presStyleLbl="node1" presStyleIdx="1" presStyleCnt="3">
        <dgm:presLayoutVars>
          <dgm:chMax val="1"/>
          <dgm:bulletEnabled val="1"/>
        </dgm:presLayoutVars>
      </dgm:prSet>
      <dgm:spPr/>
    </dgm:pt>
    <dgm:pt modelId="{B0C70B56-A002-42C2-8374-08779A314350}" type="pres">
      <dgm:prSet presAssocID="{0B975D12-24A2-45F4-A7A0-28FF1FAE3D8B}" presName="gear2srcNode" presStyleLbl="node1" presStyleIdx="1" presStyleCnt="3"/>
      <dgm:spPr/>
    </dgm:pt>
    <dgm:pt modelId="{D8778028-B72E-4B9F-88BA-BA3A0A71C874}" type="pres">
      <dgm:prSet presAssocID="{0B975D12-24A2-45F4-A7A0-28FF1FAE3D8B}" presName="gear2dstNode" presStyleLbl="node1" presStyleIdx="1" presStyleCnt="3"/>
      <dgm:spPr/>
    </dgm:pt>
    <dgm:pt modelId="{52DB20CE-AC90-4E5B-A499-B56E6D230181}" type="pres">
      <dgm:prSet presAssocID="{1ADB8BA1-001D-448A-9BAB-30EF3DE9AF60}" presName="gear3" presStyleLbl="node1" presStyleIdx="2" presStyleCnt="3"/>
      <dgm:spPr/>
    </dgm:pt>
    <dgm:pt modelId="{1CB488A3-EA6C-4E61-8464-C31B88D1063F}" type="pres">
      <dgm:prSet presAssocID="{1ADB8BA1-001D-448A-9BAB-30EF3DE9AF60}" presName="gear3tx" presStyleLbl="node1" presStyleIdx="2" presStyleCnt="3">
        <dgm:presLayoutVars>
          <dgm:chMax val="1"/>
          <dgm:bulletEnabled val="1"/>
        </dgm:presLayoutVars>
      </dgm:prSet>
      <dgm:spPr/>
    </dgm:pt>
    <dgm:pt modelId="{4415EAFE-D9C1-42BA-9FA2-48FC3F1D8B47}" type="pres">
      <dgm:prSet presAssocID="{1ADB8BA1-001D-448A-9BAB-30EF3DE9AF60}" presName="gear3srcNode" presStyleLbl="node1" presStyleIdx="2" presStyleCnt="3"/>
      <dgm:spPr/>
    </dgm:pt>
    <dgm:pt modelId="{D9260103-2892-456E-9D15-F3D76832D3E6}" type="pres">
      <dgm:prSet presAssocID="{1ADB8BA1-001D-448A-9BAB-30EF3DE9AF60}" presName="gear3dstNode" presStyleLbl="node1" presStyleIdx="2" presStyleCnt="3"/>
      <dgm:spPr/>
    </dgm:pt>
    <dgm:pt modelId="{B31E34D0-4BB7-4465-8E15-5FB017624E92}" type="pres">
      <dgm:prSet presAssocID="{8BC27E80-36D8-4D75-A53E-6DA56835A63F}" presName="connector1" presStyleLbl="sibTrans2D1" presStyleIdx="0" presStyleCnt="3"/>
      <dgm:spPr/>
    </dgm:pt>
    <dgm:pt modelId="{8EDB25B6-7071-4E31-9356-B5C4AB849816}" type="pres">
      <dgm:prSet presAssocID="{1E721BCC-3838-4CE4-914E-9663C8E5130D}" presName="connector2" presStyleLbl="sibTrans2D1" presStyleIdx="1" presStyleCnt="3"/>
      <dgm:spPr/>
    </dgm:pt>
    <dgm:pt modelId="{2E79A1AF-04A0-4E0D-BDB2-44A0976AEDF0}" type="pres">
      <dgm:prSet presAssocID="{70F02C30-8F36-485A-989D-25E946955DF7}" presName="connector3" presStyleLbl="sibTrans2D1" presStyleIdx="2" presStyleCnt="3"/>
      <dgm:spPr/>
    </dgm:pt>
  </dgm:ptLst>
  <dgm:cxnLst>
    <dgm:cxn modelId="{BAB1F70F-2090-4422-AC08-99D59CE8E021}" type="presOf" srcId="{70F02C30-8F36-485A-989D-25E946955DF7}" destId="{2E79A1AF-04A0-4E0D-BDB2-44A0976AEDF0}" srcOrd="0" destOrd="0" presId="urn:microsoft.com/office/officeart/2005/8/layout/gear1"/>
    <dgm:cxn modelId="{B5F9705D-5108-41B8-AB88-61489AAA6F87}" srcId="{6A9E8375-F44E-4F8D-BDCB-8793A898361C}" destId="{C4F2CF80-88AA-4C02-BFC0-A2E29BF0FA6B}" srcOrd="5" destOrd="0" parTransId="{C00EA013-E23D-4ED8-BD9D-4CAAB231B63B}" sibTransId="{C0CDE908-3664-4D86-A164-466CFEF930B4}"/>
    <dgm:cxn modelId="{9CFB7462-9336-4FD6-86FC-9B21237FA32C}" srcId="{6A9E8375-F44E-4F8D-BDCB-8793A898361C}" destId="{D7F53A1D-9CBE-4BAB-82EA-4F24A3AE0D5D}" srcOrd="4" destOrd="0" parTransId="{BE438CAE-C62F-414F-93C3-BC44F79886F7}" sibTransId="{89CF2CC0-FE28-4DDC-A2D0-E2A378B0798C}"/>
    <dgm:cxn modelId="{3BB18646-3DE9-4FC1-A26F-593D57D9A6BF}" type="presOf" srcId="{1ADB8BA1-001D-448A-9BAB-30EF3DE9AF60}" destId="{4415EAFE-D9C1-42BA-9FA2-48FC3F1D8B47}" srcOrd="2" destOrd="0" presId="urn:microsoft.com/office/officeart/2005/8/layout/gear1"/>
    <dgm:cxn modelId="{51987A47-572E-47F5-B5D1-3A0ED71B4056}" type="presOf" srcId="{0B975D12-24A2-45F4-A7A0-28FF1FAE3D8B}" destId="{D8778028-B72E-4B9F-88BA-BA3A0A71C874}" srcOrd="2" destOrd="0" presId="urn:microsoft.com/office/officeart/2005/8/layout/gear1"/>
    <dgm:cxn modelId="{B4AFD870-177E-4659-B522-68E5CC4EB82C}" srcId="{6A9E8375-F44E-4F8D-BDCB-8793A898361C}" destId="{B0008513-3DB3-4F64-AF75-4ED2264FF075}" srcOrd="3" destOrd="0" parTransId="{195D52BC-25D1-48AF-9C60-987FA01A9023}" sibTransId="{E06F23CE-F6F3-41FB-991D-61603440219F}"/>
    <dgm:cxn modelId="{FB07A374-5EB5-44AD-92B6-4E2D26259DD9}" srcId="{6A9E8375-F44E-4F8D-BDCB-8793A898361C}" destId="{232BA953-3BAC-40EF-945A-2996DFE1C6C7}" srcOrd="0" destOrd="0" parTransId="{2F1B0E72-9FAB-4582-B1EE-7E0697A6DE91}" sibTransId="{8BC27E80-36D8-4D75-A53E-6DA56835A63F}"/>
    <dgm:cxn modelId="{72DF8B7B-AE25-4F7A-80D3-377E3A126C69}" type="presOf" srcId="{8BC27E80-36D8-4D75-A53E-6DA56835A63F}" destId="{B31E34D0-4BB7-4465-8E15-5FB017624E92}" srcOrd="0" destOrd="0" presId="urn:microsoft.com/office/officeart/2005/8/layout/gear1"/>
    <dgm:cxn modelId="{F8CB9580-3BDF-4006-A601-C5173A0337E2}" type="presOf" srcId="{0B975D12-24A2-45F4-A7A0-28FF1FAE3D8B}" destId="{67B23283-E78A-45C6-AA1E-6F0457E59479}" srcOrd="0" destOrd="0" presId="urn:microsoft.com/office/officeart/2005/8/layout/gear1"/>
    <dgm:cxn modelId="{67138885-E591-4AAA-BC35-D196C9DAC80D}" type="presOf" srcId="{1ADB8BA1-001D-448A-9BAB-30EF3DE9AF60}" destId="{52DB20CE-AC90-4E5B-A499-B56E6D230181}" srcOrd="0" destOrd="0" presId="urn:microsoft.com/office/officeart/2005/8/layout/gear1"/>
    <dgm:cxn modelId="{AAB69986-C3C3-43C3-9B14-DE0E7949E8F8}" type="presOf" srcId="{232BA953-3BAC-40EF-945A-2996DFE1C6C7}" destId="{DE94E0B6-7C94-4EB6-8756-B58F561E8275}" srcOrd="0" destOrd="0" presId="urn:microsoft.com/office/officeart/2005/8/layout/gear1"/>
    <dgm:cxn modelId="{0DE77BAB-6C1B-4286-AC23-7453048B703F}" srcId="{6A9E8375-F44E-4F8D-BDCB-8793A898361C}" destId="{1ADB8BA1-001D-448A-9BAB-30EF3DE9AF60}" srcOrd="2" destOrd="0" parTransId="{2688853E-8D53-4EF1-980A-91F4E881A782}" sibTransId="{70F02C30-8F36-485A-989D-25E946955DF7}"/>
    <dgm:cxn modelId="{AB2B4BB1-224D-47F3-8F66-6603C8D211DF}" type="presOf" srcId="{6A9E8375-F44E-4F8D-BDCB-8793A898361C}" destId="{E6864A38-D7B0-4A30-AE65-77028541BF01}" srcOrd="0" destOrd="0" presId="urn:microsoft.com/office/officeart/2005/8/layout/gear1"/>
    <dgm:cxn modelId="{63CDCFDE-A722-4430-AD37-2BC53D31C0DC}" type="presOf" srcId="{1ADB8BA1-001D-448A-9BAB-30EF3DE9AF60}" destId="{D9260103-2892-456E-9D15-F3D76832D3E6}" srcOrd="3" destOrd="0" presId="urn:microsoft.com/office/officeart/2005/8/layout/gear1"/>
    <dgm:cxn modelId="{59346EE7-9C42-4434-B0E8-8AD52AF63FF2}" type="presOf" srcId="{232BA953-3BAC-40EF-945A-2996DFE1C6C7}" destId="{481733D3-1FDD-402F-BA57-072A86B9AB65}" srcOrd="1" destOrd="0" presId="urn:microsoft.com/office/officeart/2005/8/layout/gear1"/>
    <dgm:cxn modelId="{FF5F82E8-3865-413F-B3EA-7D2F3393A858}" type="presOf" srcId="{1E721BCC-3838-4CE4-914E-9663C8E5130D}" destId="{8EDB25B6-7071-4E31-9356-B5C4AB849816}" srcOrd="0" destOrd="0" presId="urn:microsoft.com/office/officeart/2005/8/layout/gear1"/>
    <dgm:cxn modelId="{8961A8E9-BFF6-42ED-950D-67889299CC07}" type="presOf" srcId="{1ADB8BA1-001D-448A-9BAB-30EF3DE9AF60}" destId="{1CB488A3-EA6C-4E61-8464-C31B88D1063F}" srcOrd="1" destOrd="0" presId="urn:microsoft.com/office/officeart/2005/8/layout/gear1"/>
    <dgm:cxn modelId="{691957F6-C837-41E5-A5CE-5917D0E2F37D}" type="presOf" srcId="{232BA953-3BAC-40EF-945A-2996DFE1C6C7}" destId="{2B9FC84B-C636-4F15-8DA5-C0E109E1CF3E}" srcOrd="2" destOrd="0" presId="urn:microsoft.com/office/officeart/2005/8/layout/gear1"/>
    <dgm:cxn modelId="{046F64FA-3615-4951-B366-215AE5278EE5}" type="presOf" srcId="{0B975D12-24A2-45F4-A7A0-28FF1FAE3D8B}" destId="{B0C70B56-A002-42C2-8374-08779A314350}" srcOrd="1" destOrd="0" presId="urn:microsoft.com/office/officeart/2005/8/layout/gear1"/>
    <dgm:cxn modelId="{9F80E1FA-BEE0-499E-B166-BC4BB48E631B}" srcId="{6A9E8375-F44E-4F8D-BDCB-8793A898361C}" destId="{0B975D12-24A2-45F4-A7A0-28FF1FAE3D8B}" srcOrd="1" destOrd="0" parTransId="{5AF7D0CE-322C-42E6-BE68-DC576D2EC160}" sibTransId="{1E721BCC-3838-4CE4-914E-9663C8E5130D}"/>
    <dgm:cxn modelId="{65719967-B542-4270-A3F4-5A025203B3E8}" type="presParOf" srcId="{E6864A38-D7B0-4A30-AE65-77028541BF01}" destId="{DE94E0B6-7C94-4EB6-8756-B58F561E8275}" srcOrd="0" destOrd="0" presId="urn:microsoft.com/office/officeart/2005/8/layout/gear1"/>
    <dgm:cxn modelId="{D778584F-8C53-4C19-A0F6-C42084892768}" type="presParOf" srcId="{E6864A38-D7B0-4A30-AE65-77028541BF01}" destId="{481733D3-1FDD-402F-BA57-072A86B9AB65}" srcOrd="1" destOrd="0" presId="urn:microsoft.com/office/officeart/2005/8/layout/gear1"/>
    <dgm:cxn modelId="{993E5D58-07DF-4466-BFEB-CBB428469FA9}" type="presParOf" srcId="{E6864A38-D7B0-4A30-AE65-77028541BF01}" destId="{2B9FC84B-C636-4F15-8DA5-C0E109E1CF3E}" srcOrd="2" destOrd="0" presId="urn:microsoft.com/office/officeart/2005/8/layout/gear1"/>
    <dgm:cxn modelId="{6B4C45C0-9DB2-48A4-8CFD-66F8AE2721A9}" type="presParOf" srcId="{E6864A38-D7B0-4A30-AE65-77028541BF01}" destId="{67B23283-E78A-45C6-AA1E-6F0457E59479}" srcOrd="3" destOrd="0" presId="urn:microsoft.com/office/officeart/2005/8/layout/gear1"/>
    <dgm:cxn modelId="{A71E0DCC-1623-43EC-90D6-C0DB91C02631}" type="presParOf" srcId="{E6864A38-D7B0-4A30-AE65-77028541BF01}" destId="{B0C70B56-A002-42C2-8374-08779A314350}" srcOrd="4" destOrd="0" presId="urn:microsoft.com/office/officeart/2005/8/layout/gear1"/>
    <dgm:cxn modelId="{314C06AC-637C-4665-BD56-1895A6E8996A}" type="presParOf" srcId="{E6864A38-D7B0-4A30-AE65-77028541BF01}" destId="{D8778028-B72E-4B9F-88BA-BA3A0A71C874}" srcOrd="5" destOrd="0" presId="urn:microsoft.com/office/officeart/2005/8/layout/gear1"/>
    <dgm:cxn modelId="{68DBBCDB-EE47-4681-8210-925608A2CE89}" type="presParOf" srcId="{E6864A38-D7B0-4A30-AE65-77028541BF01}" destId="{52DB20CE-AC90-4E5B-A499-B56E6D230181}" srcOrd="6" destOrd="0" presId="urn:microsoft.com/office/officeart/2005/8/layout/gear1"/>
    <dgm:cxn modelId="{944CA6C8-D785-463A-A5DE-6742532743DF}" type="presParOf" srcId="{E6864A38-D7B0-4A30-AE65-77028541BF01}" destId="{1CB488A3-EA6C-4E61-8464-C31B88D1063F}" srcOrd="7" destOrd="0" presId="urn:microsoft.com/office/officeart/2005/8/layout/gear1"/>
    <dgm:cxn modelId="{1DDCCB98-C293-4E55-91B9-0F57F2482499}" type="presParOf" srcId="{E6864A38-D7B0-4A30-AE65-77028541BF01}" destId="{4415EAFE-D9C1-42BA-9FA2-48FC3F1D8B47}" srcOrd="8" destOrd="0" presId="urn:microsoft.com/office/officeart/2005/8/layout/gear1"/>
    <dgm:cxn modelId="{D71056BF-AC63-4573-9EBA-B0EBB1A54EB1}" type="presParOf" srcId="{E6864A38-D7B0-4A30-AE65-77028541BF01}" destId="{D9260103-2892-456E-9D15-F3D76832D3E6}" srcOrd="9" destOrd="0" presId="urn:microsoft.com/office/officeart/2005/8/layout/gear1"/>
    <dgm:cxn modelId="{3270F419-AF85-4120-8E7B-9F7C5968B997}" type="presParOf" srcId="{E6864A38-D7B0-4A30-AE65-77028541BF01}" destId="{B31E34D0-4BB7-4465-8E15-5FB017624E92}" srcOrd="10" destOrd="0" presId="urn:microsoft.com/office/officeart/2005/8/layout/gear1"/>
    <dgm:cxn modelId="{FE1C57A7-E72F-4C87-812B-127156D0EA73}" type="presParOf" srcId="{E6864A38-D7B0-4A30-AE65-77028541BF01}" destId="{8EDB25B6-7071-4E31-9356-B5C4AB849816}" srcOrd="11" destOrd="0" presId="urn:microsoft.com/office/officeart/2005/8/layout/gear1"/>
    <dgm:cxn modelId="{EA02D3A0-49B8-40E5-8A63-4FB413203075}" type="presParOf" srcId="{E6864A38-D7B0-4A30-AE65-77028541BF01}" destId="{2E79A1AF-04A0-4E0D-BDB2-44A0976AEDF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2FBF94-01E7-4B03-8FEE-08C62C69EB9F}" type="doc">
      <dgm:prSet loTypeId="urn:microsoft.com/office/officeart/2005/8/layout/radial2" loCatId="relationship" qsTypeId="urn:microsoft.com/office/officeart/2005/8/quickstyle/3d2" qsCatId="3D" csTypeId="urn:microsoft.com/office/officeart/2005/8/colors/colorful3" csCatId="colorful" phldr="1"/>
      <dgm:spPr/>
      <dgm:t>
        <a:bodyPr/>
        <a:lstStyle/>
        <a:p>
          <a:pPr rtl="1"/>
          <a:endParaRPr lang="he-IL"/>
        </a:p>
      </dgm:t>
    </dgm:pt>
    <dgm:pt modelId="{B719F105-A2FE-42BD-A836-D7BCB18CEEE6}">
      <dgm:prSet phldrT="[טקסט]"/>
      <dgm:spPr/>
      <dgm:t>
        <a:bodyPr/>
        <a:lstStyle/>
        <a:p>
          <a:pPr rtl="1"/>
          <a:r>
            <a:rPr lang="he-IL" dirty="0"/>
            <a:t>מנה אחרונה</a:t>
          </a:r>
        </a:p>
      </dgm:t>
    </dgm:pt>
    <dgm:pt modelId="{F6EEE4B8-A9DD-4A17-AD46-7A393029C76A}" type="parTrans" cxnId="{73D3AD75-E60A-499C-AB12-0DDB592B2708}">
      <dgm:prSet/>
      <dgm:spPr/>
      <dgm:t>
        <a:bodyPr/>
        <a:lstStyle/>
        <a:p>
          <a:pPr rtl="1"/>
          <a:endParaRPr lang="he-IL"/>
        </a:p>
      </dgm:t>
    </dgm:pt>
    <dgm:pt modelId="{379A3464-A808-4933-B94E-62AEE6191E67}" type="sibTrans" cxnId="{73D3AD75-E60A-499C-AB12-0DDB592B2708}">
      <dgm:prSet/>
      <dgm:spPr/>
      <dgm:t>
        <a:bodyPr/>
        <a:lstStyle/>
        <a:p>
          <a:pPr rtl="1"/>
          <a:endParaRPr lang="he-IL"/>
        </a:p>
      </dgm:t>
    </dgm:pt>
    <dgm:pt modelId="{619B0406-228B-497E-8C1C-C4DCE82F50D0}">
      <dgm:prSet phldrT="[טקסט]"/>
      <dgm:spPr/>
      <dgm:t>
        <a:bodyPr/>
        <a:lstStyle/>
        <a:p>
          <a:pPr rtl="1"/>
          <a:r>
            <a:rPr lang="he-IL" dirty="0"/>
            <a:t>סלט פירות</a:t>
          </a:r>
        </a:p>
      </dgm:t>
    </dgm:pt>
    <dgm:pt modelId="{32F51754-C85C-41B5-97A5-8D3748F89421}" type="parTrans" cxnId="{CE51FDEA-B97E-4D58-9A2C-07C26EAD6FA6}">
      <dgm:prSet/>
      <dgm:spPr/>
      <dgm:t>
        <a:bodyPr/>
        <a:lstStyle/>
        <a:p>
          <a:pPr rtl="1"/>
          <a:endParaRPr lang="he-IL"/>
        </a:p>
      </dgm:t>
    </dgm:pt>
    <dgm:pt modelId="{785597F2-38A3-4B11-9F09-CE3BDF4EDB28}" type="sibTrans" cxnId="{CE51FDEA-B97E-4D58-9A2C-07C26EAD6FA6}">
      <dgm:prSet/>
      <dgm:spPr/>
      <dgm:t>
        <a:bodyPr/>
        <a:lstStyle/>
        <a:p>
          <a:pPr rtl="1"/>
          <a:endParaRPr lang="he-IL"/>
        </a:p>
      </dgm:t>
    </dgm:pt>
    <dgm:pt modelId="{93D0F8D0-519E-494E-A1E0-F1AA64B659C0}">
      <dgm:prSet phldrT="[טקסט]"/>
      <dgm:spPr/>
      <dgm:t>
        <a:bodyPr/>
        <a:lstStyle/>
        <a:p>
          <a:pPr rtl="1"/>
          <a:r>
            <a:rPr lang="he-IL" dirty="0"/>
            <a:t>אבטיח חתוך</a:t>
          </a:r>
        </a:p>
      </dgm:t>
    </dgm:pt>
    <dgm:pt modelId="{96F46AD6-9F88-47BB-902B-ED5CF14B4781}" type="parTrans" cxnId="{5C1E2F18-699F-4BFD-B533-F7315578FF6F}">
      <dgm:prSet/>
      <dgm:spPr/>
      <dgm:t>
        <a:bodyPr/>
        <a:lstStyle/>
        <a:p>
          <a:pPr rtl="1"/>
          <a:endParaRPr lang="he-IL"/>
        </a:p>
      </dgm:t>
    </dgm:pt>
    <dgm:pt modelId="{9FB1A660-695F-4DA1-A9EB-9914BEEC41DA}" type="sibTrans" cxnId="{5C1E2F18-699F-4BFD-B533-F7315578FF6F}">
      <dgm:prSet/>
      <dgm:spPr/>
      <dgm:t>
        <a:bodyPr/>
        <a:lstStyle/>
        <a:p>
          <a:pPr rtl="1"/>
          <a:endParaRPr lang="he-IL"/>
        </a:p>
      </dgm:t>
    </dgm:pt>
    <dgm:pt modelId="{8735E3FB-CE1C-48CD-BF54-1A180F079787}">
      <dgm:prSet phldrT="[טקסט]"/>
      <dgm:spPr/>
      <dgm:t>
        <a:bodyPr/>
        <a:lstStyle/>
        <a:p>
          <a:pPr rtl="1"/>
          <a:r>
            <a:rPr lang="he-IL" dirty="0" err="1"/>
            <a:t>להמנע</a:t>
          </a:r>
          <a:r>
            <a:rPr lang="he-IL" dirty="0"/>
            <a:t> ממיצים</a:t>
          </a:r>
        </a:p>
      </dgm:t>
    </dgm:pt>
    <dgm:pt modelId="{302A99D0-1873-4707-AD39-D23578C03D61}" type="parTrans" cxnId="{95CCEB26-8976-4D2C-868F-4AADDCF4FCFA}">
      <dgm:prSet/>
      <dgm:spPr/>
      <dgm:t>
        <a:bodyPr/>
        <a:lstStyle/>
        <a:p>
          <a:pPr rtl="1"/>
          <a:endParaRPr lang="he-IL"/>
        </a:p>
      </dgm:t>
    </dgm:pt>
    <dgm:pt modelId="{73B5050C-19A7-46A6-BB30-C72BB9CC3CE5}" type="sibTrans" cxnId="{95CCEB26-8976-4D2C-868F-4AADDCF4FCFA}">
      <dgm:prSet/>
      <dgm:spPr/>
      <dgm:t>
        <a:bodyPr/>
        <a:lstStyle/>
        <a:p>
          <a:pPr rtl="1"/>
          <a:endParaRPr lang="he-IL"/>
        </a:p>
      </dgm:t>
    </dgm:pt>
    <dgm:pt modelId="{DB499071-9698-4659-A520-2F16B6E027D1}">
      <dgm:prSet phldrT="[טקסט]"/>
      <dgm:spPr/>
      <dgm:t>
        <a:bodyPr/>
        <a:lstStyle/>
        <a:p>
          <a:pPr rtl="1"/>
          <a:r>
            <a:rPr lang="he-IL" dirty="0"/>
            <a:t>שילוב עם אגוזים</a:t>
          </a:r>
        </a:p>
      </dgm:t>
    </dgm:pt>
    <dgm:pt modelId="{5AC93788-31E3-412C-8262-BBCB8248783F}" type="parTrans" cxnId="{361C6279-C2BD-469B-A53E-3F937BD7ADBD}">
      <dgm:prSet/>
      <dgm:spPr/>
      <dgm:t>
        <a:bodyPr/>
        <a:lstStyle/>
        <a:p>
          <a:pPr rtl="1"/>
          <a:endParaRPr lang="he-IL"/>
        </a:p>
      </dgm:t>
    </dgm:pt>
    <dgm:pt modelId="{9D677A72-AE0A-40EF-8D3E-B78277E4F08B}" type="sibTrans" cxnId="{361C6279-C2BD-469B-A53E-3F937BD7ADBD}">
      <dgm:prSet/>
      <dgm:spPr/>
      <dgm:t>
        <a:bodyPr/>
        <a:lstStyle/>
        <a:p>
          <a:pPr rtl="1"/>
          <a:endParaRPr lang="he-IL"/>
        </a:p>
      </dgm:t>
    </dgm:pt>
    <dgm:pt modelId="{E978C502-F745-47D1-8D21-A0E138A7D5F4}">
      <dgm:prSet phldrT="[טקסט]"/>
      <dgm:spPr/>
      <dgm:t>
        <a:bodyPr/>
        <a:lstStyle/>
        <a:p>
          <a:pPr rtl="1"/>
          <a:r>
            <a:rPr lang="he-IL" dirty="0"/>
            <a:t>פירות יבשים</a:t>
          </a:r>
        </a:p>
      </dgm:t>
    </dgm:pt>
    <dgm:pt modelId="{AE37D65D-67F3-4981-B135-7C15022A216F}" type="parTrans" cxnId="{27C4BEF7-DBE1-4EBD-B75E-C19B12D4CD10}">
      <dgm:prSet/>
      <dgm:spPr/>
      <dgm:t>
        <a:bodyPr/>
        <a:lstStyle/>
        <a:p>
          <a:pPr rtl="1"/>
          <a:endParaRPr lang="he-IL"/>
        </a:p>
      </dgm:t>
    </dgm:pt>
    <dgm:pt modelId="{4E2F74CF-30DE-4E25-9053-6257A5472336}" type="sibTrans" cxnId="{27C4BEF7-DBE1-4EBD-B75E-C19B12D4CD10}">
      <dgm:prSet/>
      <dgm:spPr/>
      <dgm:t>
        <a:bodyPr/>
        <a:lstStyle/>
        <a:p>
          <a:pPr rtl="1"/>
          <a:endParaRPr lang="he-IL"/>
        </a:p>
      </dgm:t>
    </dgm:pt>
    <dgm:pt modelId="{E0A10BB0-85F1-481F-B7B1-D957FB60171F}">
      <dgm:prSet phldrT="[טקסט]"/>
      <dgm:spPr/>
      <dgm:t>
        <a:bodyPr/>
        <a:lstStyle/>
        <a:p>
          <a:pPr rtl="1"/>
          <a:r>
            <a:rPr lang="he-IL" dirty="0"/>
            <a:t>תמרים</a:t>
          </a:r>
        </a:p>
      </dgm:t>
    </dgm:pt>
    <dgm:pt modelId="{E5D03888-D18F-40AA-9253-F8F5DD8C9E5D}" type="parTrans" cxnId="{62CAC584-5423-45F5-99B0-A038C7AA89BB}">
      <dgm:prSet/>
      <dgm:spPr/>
      <dgm:t>
        <a:bodyPr/>
        <a:lstStyle/>
        <a:p>
          <a:pPr rtl="1"/>
          <a:endParaRPr lang="he-IL"/>
        </a:p>
      </dgm:t>
    </dgm:pt>
    <dgm:pt modelId="{087B04D4-44E3-4A60-9F1A-A8794940F5A9}" type="sibTrans" cxnId="{62CAC584-5423-45F5-99B0-A038C7AA89BB}">
      <dgm:prSet/>
      <dgm:spPr/>
      <dgm:t>
        <a:bodyPr/>
        <a:lstStyle/>
        <a:p>
          <a:pPr rtl="1"/>
          <a:endParaRPr lang="he-IL"/>
        </a:p>
      </dgm:t>
    </dgm:pt>
    <dgm:pt modelId="{49AD1354-A90A-4FFE-BEB6-06CF41ABA5CF}">
      <dgm:prSet phldrT="[טקסט]"/>
      <dgm:spPr/>
      <dgm:t>
        <a:bodyPr/>
        <a:lstStyle/>
        <a:p>
          <a:pPr rtl="1"/>
          <a:r>
            <a:rPr lang="he-IL" dirty="0"/>
            <a:t>צימוקים</a:t>
          </a:r>
        </a:p>
      </dgm:t>
    </dgm:pt>
    <dgm:pt modelId="{0C360F02-1D58-4788-8E6E-2057D9A6FBCE}" type="parTrans" cxnId="{E763A5BE-E53F-48C2-BEC8-B89764DFC766}">
      <dgm:prSet/>
      <dgm:spPr/>
      <dgm:t>
        <a:bodyPr/>
        <a:lstStyle/>
        <a:p>
          <a:pPr rtl="1"/>
          <a:endParaRPr lang="he-IL"/>
        </a:p>
      </dgm:t>
    </dgm:pt>
    <dgm:pt modelId="{1528E7FA-160A-4212-A67C-BB7052DF74BF}" type="sibTrans" cxnId="{E763A5BE-E53F-48C2-BEC8-B89764DFC766}">
      <dgm:prSet/>
      <dgm:spPr/>
      <dgm:t>
        <a:bodyPr/>
        <a:lstStyle/>
        <a:p>
          <a:pPr rtl="1"/>
          <a:endParaRPr lang="he-IL"/>
        </a:p>
      </dgm:t>
    </dgm:pt>
    <dgm:pt modelId="{48A8735D-9FD1-4C2E-8664-345FEA239C3B}" type="pres">
      <dgm:prSet presAssocID="{442FBF94-01E7-4B03-8FEE-08C62C69EB9F}" presName="composite" presStyleCnt="0">
        <dgm:presLayoutVars>
          <dgm:chMax val="5"/>
          <dgm:dir/>
          <dgm:animLvl val="ctr"/>
          <dgm:resizeHandles val="exact"/>
        </dgm:presLayoutVars>
      </dgm:prSet>
      <dgm:spPr/>
    </dgm:pt>
    <dgm:pt modelId="{0F65ECF7-D488-4090-9671-94D374D920B3}" type="pres">
      <dgm:prSet presAssocID="{442FBF94-01E7-4B03-8FEE-08C62C69EB9F}" presName="cycle" presStyleCnt="0"/>
      <dgm:spPr/>
    </dgm:pt>
    <dgm:pt modelId="{6663037C-86DE-4557-864E-C0E33F9E72DE}" type="pres">
      <dgm:prSet presAssocID="{442FBF94-01E7-4B03-8FEE-08C62C69EB9F}" presName="centerShape" presStyleCnt="0"/>
      <dgm:spPr/>
    </dgm:pt>
    <dgm:pt modelId="{89645B92-346C-4823-B364-331AE0F90077}" type="pres">
      <dgm:prSet presAssocID="{442FBF94-01E7-4B03-8FEE-08C62C69EB9F}" presName="connSite" presStyleLbl="node1" presStyleIdx="0" presStyleCnt="4"/>
      <dgm:spPr/>
    </dgm:pt>
    <dgm:pt modelId="{BE31B08D-FEB9-45DA-8C02-FC848A0C5772}" type="pres">
      <dgm:prSet presAssocID="{442FBF94-01E7-4B03-8FEE-08C62C69EB9F}" presName="visible" presStyleLbl="node1" presStyleIdx="0" presStyleCnt="4"/>
      <dgm:spPr>
        <a:blipFill rotWithShape="1">
          <a:blip xmlns:r="http://schemas.openxmlformats.org/officeDocument/2006/relationships" r:embed="rId1"/>
          <a:stretch>
            <a:fillRect/>
          </a:stretch>
        </a:blipFill>
      </dgm:spPr>
    </dgm:pt>
    <dgm:pt modelId="{0B3D8EFF-C2EA-4673-8BB4-5E3AA1CC85E4}" type="pres">
      <dgm:prSet presAssocID="{F6EEE4B8-A9DD-4A17-AD46-7A393029C76A}" presName="Name25" presStyleLbl="parChTrans1D1" presStyleIdx="0" presStyleCnt="3"/>
      <dgm:spPr/>
    </dgm:pt>
    <dgm:pt modelId="{8446DA39-CD1B-4C94-A7C8-1C778D2D5824}" type="pres">
      <dgm:prSet presAssocID="{B719F105-A2FE-42BD-A836-D7BCB18CEEE6}" presName="node" presStyleCnt="0"/>
      <dgm:spPr/>
    </dgm:pt>
    <dgm:pt modelId="{D5841259-CB48-4071-B1D1-6418949094EE}" type="pres">
      <dgm:prSet presAssocID="{B719F105-A2FE-42BD-A836-D7BCB18CEEE6}" presName="parentNode" presStyleLbl="node1" presStyleIdx="1" presStyleCnt="4">
        <dgm:presLayoutVars>
          <dgm:chMax val="1"/>
          <dgm:bulletEnabled val="1"/>
        </dgm:presLayoutVars>
      </dgm:prSet>
      <dgm:spPr/>
    </dgm:pt>
    <dgm:pt modelId="{C9818987-F014-4A09-8701-E834B8766BED}" type="pres">
      <dgm:prSet presAssocID="{B719F105-A2FE-42BD-A836-D7BCB18CEEE6}" presName="childNode" presStyleLbl="revTx" presStyleIdx="0" presStyleCnt="3">
        <dgm:presLayoutVars>
          <dgm:bulletEnabled val="1"/>
        </dgm:presLayoutVars>
      </dgm:prSet>
      <dgm:spPr/>
    </dgm:pt>
    <dgm:pt modelId="{850C8D45-FBD9-4A9C-AA72-BC89550A2431}" type="pres">
      <dgm:prSet presAssocID="{302A99D0-1873-4707-AD39-D23578C03D61}" presName="Name25" presStyleLbl="parChTrans1D1" presStyleIdx="1" presStyleCnt="3"/>
      <dgm:spPr/>
    </dgm:pt>
    <dgm:pt modelId="{B6D50742-D913-4E1D-A30F-AC2B0F7CCDAF}" type="pres">
      <dgm:prSet presAssocID="{8735E3FB-CE1C-48CD-BF54-1A180F079787}" presName="node" presStyleCnt="0"/>
      <dgm:spPr/>
    </dgm:pt>
    <dgm:pt modelId="{B9D135D5-B106-4197-8370-67E3E811DCC7}" type="pres">
      <dgm:prSet presAssocID="{8735E3FB-CE1C-48CD-BF54-1A180F079787}" presName="parentNode" presStyleLbl="node1" presStyleIdx="2" presStyleCnt="4">
        <dgm:presLayoutVars>
          <dgm:chMax val="1"/>
          <dgm:bulletEnabled val="1"/>
        </dgm:presLayoutVars>
      </dgm:prSet>
      <dgm:spPr/>
    </dgm:pt>
    <dgm:pt modelId="{AC0BA0FC-4FCC-482E-BE08-3D8E52750E93}" type="pres">
      <dgm:prSet presAssocID="{8735E3FB-CE1C-48CD-BF54-1A180F079787}" presName="childNode" presStyleLbl="revTx" presStyleIdx="1" presStyleCnt="3">
        <dgm:presLayoutVars>
          <dgm:bulletEnabled val="1"/>
        </dgm:presLayoutVars>
      </dgm:prSet>
      <dgm:spPr/>
    </dgm:pt>
    <dgm:pt modelId="{7EF292F5-6A7F-4E3A-9EF8-5CB1CAF1757C}" type="pres">
      <dgm:prSet presAssocID="{AE37D65D-67F3-4981-B135-7C15022A216F}" presName="Name25" presStyleLbl="parChTrans1D1" presStyleIdx="2" presStyleCnt="3"/>
      <dgm:spPr/>
    </dgm:pt>
    <dgm:pt modelId="{FF646ECF-E1B7-4179-B03C-3DEB89A582D0}" type="pres">
      <dgm:prSet presAssocID="{E978C502-F745-47D1-8D21-A0E138A7D5F4}" presName="node" presStyleCnt="0"/>
      <dgm:spPr/>
    </dgm:pt>
    <dgm:pt modelId="{D75D8621-4AC1-428F-B6C1-5792C6D2E994}" type="pres">
      <dgm:prSet presAssocID="{E978C502-F745-47D1-8D21-A0E138A7D5F4}" presName="parentNode" presStyleLbl="node1" presStyleIdx="3" presStyleCnt="4">
        <dgm:presLayoutVars>
          <dgm:chMax val="1"/>
          <dgm:bulletEnabled val="1"/>
        </dgm:presLayoutVars>
      </dgm:prSet>
      <dgm:spPr/>
    </dgm:pt>
    <dgm:pt modelId="{42683894-0E6B-4BE4-A6DC-BBBE6CE73A14}" type="pres">
      <dgm:prSet presAssocID="{E978C502-F745-47D1-8D21-A0E138A7D5F4}" presName="childNode" presStyleLbl="revTx" presStyleIdx="2" presStyleCnt="3">
        <dgm:presLayoutVars>
          <dgm:bulletEnabled val="1"/>
        </dgm:presLayoutVars>
      </dgm:prSet>
      <dgm:spPr/>
    </dgm:pt>
  </dgm:ptLst>
  <dgm:cxnLst>
    <dgm:cxn modelId="{08FD0101-249B-4E25-841F-EA67AEC12924}" type="presOf" srcId="{F6EEE4B8-A9DD-4A17-AD46-7A393029C76A}" destId="{0B3D8EFF-C2EA-4673-8BB4-5E3AA1CC85E4}" srcOrd="0" destOrd="0" presId="urn:microsoft.com/office/officeart/2005/8/layout/radial2"/>
    <dgm:cxn modelId="{5C1E2F18-699F-4BFD-B533-F7315578FF6F}" srcId="{B719F105-A2FE-42BD-A836-D7BCB18CEEE6}" destId="{93D0F8D0-519E-494E-A1E0-F1AA64B659C0}" srcOrd="1" destOrd="0" parTransId="{96F46AD6-9F88-47BB-902B-ED5CF14B4781}" sibTransId="{9FB1A660-695F-4DA1-A9EB-9914BEEC41DA}"/>
    <dgm:cxn modelId="{5B46051A-82C7-4919-8E4F-BED853F0DB9C}" type="presOf" srcId="{8735E3FB-CE1C-48CD-BF54-1A180F079787}" destId="{B9D135D5-B106-4197-8370-67E3E811DCC7}" srcOrd="0" destOrd="0" presId="urn:microsoft.com/office/officeart/2005/8/layout/radial2"/>
    <dgm:cxn modelId="{9E2A7823-1B32-4C06-A4F1-02B8B13CE9CB}" type="presOf" srcId="{442FBF94-01E7-4B03-8FEE-08C62C69EB9F}" destId="{48A8735D-9FD1-4C2E-8664-345FEA239C3B}" srcOrd="0" destOrd="0" presId="urn:microsoft.com/office/officeart/2005/8/layout/radial2"/>
    <dgm:cxn modelId="{95CCEB26-8976-4D2C-868F-4AADDCF4FCFA}" srcId="{442FBF94-01E7-4B03-8FEE-08C62C69EB9F}" destId="{8735E3FB-CE1C-48CD-BF54-1A180F079787}" srcOrd="1" destOrd="0" parTransId="{302A99D0-1873-4707-AD39-D23578C03D61}" sibTransId="{73B5050C-19A7-46A6-BB30-C72BB9CC3CE5}"/>
    <dgm:cxn modelId="{7078703A-2656-47F4-8096-47968007FDA7}" type="presOf" srcId="{93D0F8D0-519E-494E-A1E0-F1AA64B659C0}" destId="{C9818987-F014-4A09-8701-E834B8766BED}" srcOrd="0" destOrd="1" presId="urn:microsoft.com/office/officeart/2005/8/layout/radial2"/>
    <dgm:cxn modelId="{08B4355C-67D9-4815-A16D-0CF4E5D9846C}" type="presOf" srcId="{E978C502-F745-47D1-8D21-A0E138A7D5F4}" destId="{D75D8621-4AC1-428F-B6C1-5792C6D2E994}" srcOrd="0" destOrd="0" presId="urn:microsoft.com/office/officeart/2005/8/layout/radial2"/>
    <dgm:cxn modelId="{AC2C4647-7859-4B3A-925E-48A80FEB251A}" type="presOf" srcId="{DB499071-9698-4659-A520-2F16B6E027D1}" destId="{AC0BA0FC-4FCC-482E-BE08-3D8E52750E93}" srcOrd="0" destOrd="0" presId="urn:microsoft.com/office/officeart/2005/8/layout/radial2"/>
    <dgm:cxn modelId="{A6BCCE67-721D-4760-B5E9-5406820A99A6}" type="presOf" srcId="{AE37D65D-67F3-4981-B135-7C15022A216F}" destId="{7EF292F5-6A7F-4E3A-9EF8-5CB1CAF1757C}" srcOrd="0" destOrd="0" presId="urn:microsoft.com/office/officeart/2005/8/layout/radial2"/>
    <dgm:cxn modelId="{4645574F-B8E6-4EA0-A4CC-F24722F660A8}" type="presOf" srcId="{49AD1354-A90A-4FFE-BEB6-06CF41ABA5CF}" destId="{42683894-0E6B-4BE4-A6DC-BBBE6CE73A14}" srcOrd="0" destOrd="1" presId="urn:microsoft.com/office/officeart/2005/8/layout/radial2"/>
    <dgm:cxn modelId="{73D3AD75-E60A-499C-AB12-0DDB592B2708}" srcId="{442FBF94-01E7-4B03-8FEE-08C62C69EB9F}" destId="{B719F105-A2FE-42BD-A836-D7BCB18CEEE6}" srcOrd="0" destOrd="0" parTransId="{F6EEE4B8-A9DD-4A17-AD46-7A393029C76A}" sibTransId="{379A3464-A808-4933-B94E-62AEE6191E67}"/>
    <dgm:cxn modelId="{A9934978-4ABD-415F-A9C7-9430B5A91600}" type="presOf" srcId="{619B0406-228B-497E-8C1C-C4DCE82F50D0}" destId="{C9818987-F014-4A09-8701-E834B8766BED}" srcOrd="0" destOrd="0" presId="urn:microsoft.com/office/officeart/2005/8/layout/radial2"/>
    <dgm:cxn modelId="{361C6279-C2BD-469B-A53E-3F937BD7ADBD}" srcId="{8735E3FB-CE1C-48CD-BF54-1A180F079787}" destId="{DB499071-9698-4659-A520-2F16B6E027D1}" srcOrd="0" destOrd="0" parTransId="{5AC93788-31E3-412C-8262-BBCB8248783F}" sibTransId="{9D677A72-AE0A-40EF-8D3E-B78277E4F08B}"/>
    <dgm:cxn modelId="{75AC317F-265B-468D-B2BD-E153840D3DF6}" type="presOf" srcId="{302A99D0-1873-4707-AD39-D23578C03D61}" destId="{850C8D45-FBD9-4A9C-AA72-BC89550A2431}" srcOrd="0" destOrd="0" presId="urn:microsoft.com/office/officeart/2005/8/layout/radial2"/>
    <dgm:cxn modelId="{62CAC584-5423-45F5-99B0-A038C7AA89BB}" srcId="{E978C502-F745-47D1-8D21-A0E138A7D5F4}" destId="{E0A10BB0-85F1-481F-B7B1-D957FB60171F}" srcOrd="0" destOrd="0" parTransId="{E5D03888-D18F-40AA-9253-F8F5DD8C9E5D}" sibTransId="{087B04D4-44E3-4A60-9F1A-A8794940F5A9}"/>
    <dgm:cxn modelId="{E763A5BE-E53F-48C2-BEC8-B89764DFC766}" srcId="{E978C502-F745-47D1-8D21-A0E138A7D5F4}" destId="{49AD1354-A90A-4FFE-BEB6-06CF41ABA5CF}" srcOrd="1" destOrd="0" parTransId="{0C360F02-1D58-4788-8E6E-2057D9A6FBCE}" sibTransId="{1528E7FA-160A-4212-A67C-BB7052DF74BF}"/>
    <dgm:cxn modelId="{CE51FDEA-B97E-4D58-9A2C-07C26EAD6FA6}" srcId="{B719F105-A2FE-42BD-A836-D7BCB18CEEE6}" destId="{619B0406-228B-497E-8C1C-C4DCE82F50D0}" srcOrd="0" destOrd="0" parTransId="{32F51754-C85C-41B5-97A5-8D3748F89421}" sibTransId="{785597F2-38A3-4B11-9F09-CE3BDF4EDB28}"/>
    <dgm:cxn modelId="{449C1CEF-B4D9-42FE-83CC-850AF6DF85CF}" type="presOf" srcId="{E0A10BB0-85F1-481F-B7B1-D957FB60171F}" destId="{42683894-0E6B-4BE4-A6DC-BBBE6CE73A14}" srcOrd="0" destOrd="0" presId="urn:microsoft.com/office/officeart/2005/8/layout/radial2"/>
    <dgm:cxn modelId="{D5AF28F4-7F7C-491D-8EEE-12A4890A11A5}" type="presOf" srcId="{B719F105-A2FE-42BD-A836-D7BCB18CEEE6}" destId="{D5841259-CB48-4071-B1D1-6418949094EE}" srcOrd="0" destOrd="0" presId="urn:microsoft.com/office/officeart/2005/8/layout/radial2"/>
    <dgm:cxn modelId="{27C4BEF7-DBE1-4EBD-B75E-C19B12D4CD10}" srcId="{442FBF94-01E7-4B03-8FEE-08C62C69EB9F}" destId="{E978C502-F745-47D1-8D21-A0E138A7D5F4}" srcOrd="2" destOrd="0" parTransId="{AE37D65D-67F3-4981-B135-7C15022A216F}" sibTransId="{4E2F74CF-30DE-4E25-9053-6257A5472336}"/>
    <dgm:cxn modelId="{AAA493DD-DE90-4E5F-9F96-DFBD00BECACB}" type="presParOf" srcId="{48A8735D-9FD1-4C2E-8664-345FEA239C3B}" destId="{0F65ECF7-D488-4090-9671-94D374D920B3}" srcOrd="0" destOrd="0" presId="urn:microsoft.com/office/officeart/2005/8/layout/radial2"/>
    <dgm:cxn modelId="{2C0577BC-18D1-499F-9ABC-802C5FBD3B53}" type="presParOf" srcId="{0F65ECF7-D488-4090-9671-94D374D920B3}" destId="{6663037C-86DE-4557-864E-C0E33F9E72DE}" srcOrd="0" destOrd="0" presId="urn:microsoft.com/office/officeart/2005/8/layout/radial2"/>
    <dgm:cxn modelId="{00F8F5EB-FDEB-4B60-8A75-6EBC10560127}" type="presParOf" srcId="{6663037C-86DE-4557-864E-C0E33F9E72DE}" destId="{89645B92-346C-4823-B364-331AE0F90077}" srcOrd="0" destOrd="0" presId="urn:microsoft.com/office/officeart/2005/8/layout/radial2"/>
    <dgm:cxn modelId="{72F5ECE4-CCF5-49D0-9048-79E3A931B0AA}" type="presParOf" srcId="{6663037C-86DE-4557-864E-C0E33F9E72DE}" destId="{BE31B08D-FEB9-45DA-8C02-FC848A0C5772}" srcOrd="1" destOrd="0" presId="urn:microsoft.com/office/officeart/2005/8/layout/radial2"/>
    <dgm:cxn modelId="{FE8AE31D-09B5-49B0-8C95-B6BEF50C3B28}" type="presParOf" srcId="{0F65ECF7-D488-4090-9671-94D374D920B3}" destId="{0B3D8EFF-C2EA-4673-8BB4-5E3AA1CC85E4}" srcOrd="1" destOrd="0" presId="urn:microsoft.com/office/officeart/2005/8/layout/radial2"/>
    <dgm:cxn modelId="{87A3430E-F3FE-4B2A-A237-2A9C50EF20D3}" type="presParOf" srcId="{0F65ECF7-D488-4090-9671-94D374D920B3}" destId="{8446DA39-CD1B-4C94-A7C8-1C778D2D5824}" srcOrd="2" destOrd="0" presId="urn:microsoft.com/office/officeart/2005/8/layout/radial2"/>
    <dgm:cxn modelId="{D4372FC0-44BC-488D-9EE8-B98BFD2C477E}" type="presParOf" srcId="{8446DA39-CD1B-4C94-A7C8-1C778D2D5824}" destId="{D5841259-CB48-4071-B1D1-6418949094EE}" srcOrd="0" destOrd="0" presId="urn:microsoft.com/office/officeart/2005/8/layout/radial2"/>
    <dgm:cxn modelId="{04337C1D-D263-4B53-AD26-1861DD5BF0DB}" type="presParOf" srcId="{8446DA39-CD1B-4C94-A7C8-1C778D2D5824}" destId="{C9818987-F014-4A09-8701-E834B8766BED}" srcOrd="1" destOrd="0" presId="urn:microsoft.com/office/officeart/2005/8/layout/radial2"/>
    <dgm:cxn modelId="{D26BA586-C7A8-4A14-8771-FAAEE7760812}" type="presParOf" srcId="{0F65ECF7-D488-4090-9671-94D374D920B3}" destId="{850C8D45-FBD9-4A9C-AA72-BC89550A2431}" srcOrd="3" destOrd="0" presId="urn:microsoft.com/office/officeart/2005/8/layout/radial2"/>
    <dgm:cxn modelId="{B9C1C1D9-9E5B-4287-879D-759E6A1FFF5B}" type="presParOf" srcId="{0F65ECF7-D488-4090-9671-94D374D920B3}" destId="{B6D50742-D913-4E1D-A30F-AC2B0F7CCDAF}" srcOrd="4" destOrd="0" presId="urn:microsoft.com/office/officeart/2005/8/layout/radial2"/>
    <dgm:cxn modelId="{3C6D535B-28B7-4C8B-A1F5-6CFAF4667216}" type="presParOf" srcId="{B6D50742-D913-4E1D-A30F-AC2B0F7CCDAF}" destId="{B9D135D5-B106-4197-8370-67E3E811DCC7}" srcOrd="0" destOrd="0" presId="urn:microsoft.com/office/officeart/2005/8/layout/radial2"/>
    <dgm:cxn modelId="{3452D0B9-1E27-40A3-9CF1-0ADD844F8BD5}" type="presParOf" srcId="{B6D50742-D913-4E1D-A30F-AC2B0F7CCDAF}" destId="{AC0BA0FC-4FCC-482E-BE08-3D8E52750E93}" srcOrd="1" destOrd="0" presId="urn:microsoft.com/office/officeart/2005/8/layout/radial2"/>
    <dgm:cxn modelId="{4FA826C7-85A4-4C34-A15E-EE85C681B897}" type="presParOf" srcId="{0F65ECF7-D488-4090-9671-94D374D920B3}" destId="{7EF292F5-6A7F-4E3A-9EF8-5CB1CAF1757C}" srcOrd="5" destOrd="0" presId="urn:microsoft.com/office/officeart/2005/8/layout/radial2"/>
    <dgm:cxn modelId="{ED91F3E6-8F0C-49D4-81FB-5F72FE5E4DB5}" type="presParOf" srcId="{0F65ECF7-D488-4090-9671-94D374D920B3}" destId="{FF646ECF-E1B7-4179-B03C-3DEB89A582D0}" srcOrd="6" destOrd="0" presId="urn:microsoft.com/office/officeart/2005/8/layout/radial2"/>
    <dgm:cxn modelId="{37071171-12B3-4108-B525-41DB30E9CB75}" type="presParOf" srcId="{FF646ECF-E1B7-4179-B03C-3DEB89A582D0}" destId="{D75D8621-4AC1-428F-B6C1-5792C6D2E994}" srcOrd="0" destOrd="0" presId="urn:microsoft.com/office/officeart/2005/8/layout/radial2"/>
    <dgm:cxn modelId="{0FA5353E-D8EA-4189-91C6-F78BCB2E6382}" type="presParOf" srcId="{FF646ECF-E1B7-4179-B03C-3DEB89A582D0}" destId="{42683894-0E6B-4BE4-A6DC-BBBE6CE73A14}"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9DD9FE-A74A-4D06-93E0-C20F7BFCEB03}" type="doc">
      <dgm:prSet loTypeId="urn:microsoft.com/office/officeart/2005/8/layout/vList6" loCatId="process" qsTypeId="urn:microsoft.com/office/officeart/2005/8/quickstyle/3d2" qsCatId="3D" csTypeId="urn:microsoft.com/office/officeart/2005/8/colors/colorful3" csCatId="colorful" phldr="1"/>
      <dgm:spPr/>
      <dgm:t>
        <a:bodyPr/>
        <a:lstStyle/>
        <a:p>
          <a:pPr rtl="1"/>
          <a:endParaRPr lang="he-IL"/>
        </a:p>
      </dgm:t>
    </dgm:pt>
    <dgm:pt modelId="{BD2806AE-452D-4CE2-BF92-9B6079DAC3B1}">
      <dgm:prSet phldrT="[טקסט]"/>
      <dgm:spPr/>
      <dgm:t>
        <a:bodyPr/>
        <a:lstStyle/>
        <a:p>
          <a:pPr rtl="1"/>
          <a:r>
            <a:rPr lang="he-IL" dirty="0">
              <a:latin typeface="Varela Round"/>
              <a:cs typeface="Varela Round"/>
            </a:rPr>
            <a:t>לחם לבן</a:t>
          </a:r>
        </a:p>
      </dgm:t>
    </dgm:pt>
    <dgm:pt modelId="{8A96DB65-EF53-4BF9-A3CB-4514B00DB8A7}" type="parTrans" cxnId="{D57F90B5-2EEA-4930-B434-76D3AA3C62A5}">
      <dgm:prSet/>
      <dgm:spPr/>
      <dgm:t>
        <a:bodyPr/>
        <a:lstStyle/>
        <a:p>
          <a:pPr rtl="1"/>
          <a:endParaRPr lang="he-IL">
            <a:latin typeface="Varela Round"/>
          </a:endParaRPr>
        </a:p>
      </dgm:t>
    </dgm:pt>
    <dgm:pt modelId="{58AC3110-D3E8-414C-923A-67D67E394CEF}" type="sibTrans" cxnId="{D57F90B5-2EEA-4930-B434-76D3AA3C62A5}">
      <dgm:prSet/>
      <dgm:spPr/>
      <dgm:t>
        <a:bodyPr/>
        <a:lstStyle/>
        <a:p>
          <a:pPr rtl="1"/>
          <a:endParaRPr lang="he-IL">
            <a:latin typeface="Varela Round"/>
          </a:endParaRPr>
        </a:p>
      </dgm:t>
    </dgm:pt>
    <dgm:pt modelId="{ADB52DEE-51D2-4C70-8E6A-4249227288DA}">
      <dgm:prSet phldrT="[טקסט]" custT="1"/>
      <dgm:spPr/>
      <dgm:t>
        <a:bodyPr/>
        <a:lstStyle/>
        <a:p>
          <a:pPr rtl="1"/>
          <a:r>
            <a:rPr lang="he-IL" sz="2400" dirty="0">
              <a:latin typeface="Varela Round"/>
              <a:cs typeface="Varela Round"/>
            </a:rPr>
            <a:t>לחם </a:t>
          </a:r>
          <a:r>
            <a:rPr lang="he-IL" sz="2400" dirty="0" err="1">
              <a:latin typeface="Varela Round"/>
              <a:cs typeface="Varela Round"/>
            </a:rPr>
            <a:t>מלא,לחם</a:t>
          </a:r>
          <a:r>
            <a:rPr lang="he-IL" sz="2400" dirty="0">
              <a:latin typeface="Varela Round"/>
              <a:cs typeface="Varela Round"/>
            </a:rPr>
            <a:t> </a:t>
          </a:r>
          <a:r>
            <a:rPr lang="he-IL" sz="2400" dirty="0" err="1">
              <a:latin typeface="Varela Round"/>
              <a:cs typeface="Varela Round"/>
            </a:rPr>
            <a:t>כוסמין</a:t>
          </a:r>
          <a:endParaRPr lang="he-IL" sz="2400" dirty="0">
            <a:latin typeface="Varela Round"/>
            <a:cs typeface="Varela Round"/>
          </a:endParaRPr>
        </a:p>
      </dgm:t>
    </dgm:pt>
    <dgm:pt modelId="{F7EC1A16-DB0C-4D24-9F6F-687DD3A0196A}" type="parTrans" cxnId="{35535B1B-FA18-4FFE-89A4-6106EA05BCCD}">
      <dgm:prSet/>
      <dgm:spPr/>
      <dgm:t>
        <a:bodyPr/>
        <a:lstStyle/>
        <a:p>
          <a:pPr rtl="1"/>
          <a:endParaRPr lang="he-IL">
            <a:latin typeface="Varela Round"/>
          </a:endParaRPr>
        </a:p>
      </dgm:t>
    </dgm:pt>
    <dgm:pt modelId="{F0C65309-61C3-411C-81B8-D64A223899C4}" type="sibTrans" cxnId="{35535B1B-FA18-4FFE-89A4-6106EA05BCCD}">
      <dgm:prSet/>
      <dgm:spPr/>
      <dgm:t>
        <a:bodyPr/>
        <a:lstStyle/>
        <a:p>
          <a:pPr rtl="1"/>
          <a:endParaRPr lang="he-IL">
            <a:latin typeface="Varela Round"/>
          </a:endParaRPr>
        </a:p>
      </dgm:t>
    </dgm:pt>
    <dgm:pt modelId="{3830C0D5-13ED-4C83-825B-96774FDC56A4}">
      <dgm:prSet phldrT="[טקסט]"/>
      <dgm:spPr/>
      <dgm:t>
        <a:bodyPr/>
        <a:lstStyle/>
        <a:p>
          <a:pPr rtl="1"/>
          <a:r>
            <a:rPr lang="he-IL" dirty="0">
              <a:latin typeface="Varela Round"/>
              <a:cs typeface="Varela Round"/>
            </a:rPr>
            <a:t>מרגרינה וחמאה</a:t>
          </a:r>
        </a:p>
      </dgm:t>
    </dgm:pt>
    <dgm:pt modelId="{1C5D7515-A9EA-4253-9197-BEC6C3DE5DC9}" type="parTrans" cxnId="{7548C734-6199-48F9-960D-21BE81534026}">
      <dgm:prSet/>
      <dgm:spPr/>
      <dgm:t>
        <a:bodyPr/>
        <a:lstStyle/>
        <a:p>
          <a:pPr rtl="1"/>
          <a:endParaRPr lang="he-IL">
            <a:latin typeface="Varela Round"/>
          </a:endParaRPr>
        </a:p>
      </dgm:t>
    </dgm:pt>
    <dgm:pt modelId="{AF46EF5D-4F4C-4B8C-B918-323EB4AD5166}" type="sibTrans" cxnId="{7548C734-6199-48F9-960D-21BE81534026}">
      <dgm:prSet/>
      <dgm:spPr/>
      <dgm:t>
        <a:bodyPr/>
        <a:lstStyle/>
        <a:p>
          <a:pPr rtl="1"/>
          <a:endParaRPr lang="he-IL">
            <a:latin typeface="Varela Round"/>
          </a:endParaRPr>
        </a:p>
      </dgm:t>
    </dgm:pt>
    <dgm:pt modelId="{C1E675B6-7DBF-451B-94FF-41B9324D44FE}">
      <dgm:prSet phldrT="[טקסט]" custT="1"/>
      <dgm:spPr/>
      <dgm:t>
        <a:bodyPr/>
        <a:lstStyle/>
        <a:p>
          <a:pPr rtl="1"/>
          <a:r>
            <a:rPr lang="he-IL" sz="2400" dirty="0">
              <a:latin typeface="Varela Round"/>
              <a:cs typeface="Varela Round"/>
            </a:rPr>
            <a:t>שמן זית או אבוקדו</a:t>
          </a:r>
        </a:p>
      </dgm:t>
    </dgm:pt>
    <dgm:pt modelId="{9408EEB6-F3C0-4004-BC27-ED0A081437DA}" type="parTrans" cxnId="{917FCF6A-4D12-4A40-A45C-A51FE1160A04}">
      <dgm:prSet/>
      <dgm:spPr/>
      <dgm:t>
        <a:bodyPr/>
        <a:lstStyle/>
        <a:p>
          <a:pPr rtl="1"/>
          <a:endParaRPr lang="he-IL">
            <a:latin typeface="Varela Round"/>
          </a:endParaRPr>
        </a:p>
      </dgm:t>
    </dgm:pt>
    <dgm:pt modelId="{7DB5537D-C646-4B90-83E6-21E0A73D2699}" type="sibTrans" cxnId="{917FCF6A-4D12-4A40-A45C-A51FE1160A04}">
      <dgm:prSet/>
      <dgm:spPr/>
      <dgm:t>
        <a:bodyPr/>
        <a:lstStyle/>
        <a:p>
          <a:pPr rtl="1"/>
          <a:endParaRPr lang="he-IL">
            <a:latin typeface="Varela Round"/>
          </a:endParaRPr>
        </a:p>
      </dgm:t>
    </dgm:pt>
    <dgm:pt modelId="{012125B3-7E67-423B-82D4-63380E75B1A6}">
      <dgm:prSet phldrT="[טקסט]"/>
      <dgm:spPr/>
      <dgm:t>
        <a:bodyPr/>
        <a:lstStyle/>
        <a:p>
          <a:pPr rtl="1"/>
          <a:r>
            <a:rPr lang="he-IL" dirty="0">
              <a:latin typeface="Varela Round"/>
              <a:cs typeface="Varela Round"/>
            </a:rPr>
            <a:t>בקר</a:t>
          </a:r>
        </a:p>
      </dgm:t>
    </dgm:pt>
    <dgm:pt modelId="{ACA02FED-0137-4337-B65D-52385737E3B3}" type="parTrans" cxnId="{4BCBFE4F-828D-4768-BB73-F8062E7EDDF1}">
      <dgm:prSet/>
      <dgm:spPr/>
      <dgm:t>
        <a:bodyPr/>
        <a:lstStyle/>
        <a:p>
          <a:pPr rtl="1"/>
          <a:endParaRPr lang="he-IL">
            <a:latin typeface="Varela Round"/>
          </a:endParaRPr>
        </a:p>
      </dgm:t>
    </dgm:pt>
    <dgm:pt modelId="{F0A72788-D374-4AB4-919C-C99E2698D474}" type="sibTrans" cxnId="{4BCBFE4F-828D-4768-BB73-F8062E7EDDF1}">
      <dgm:prSet/>
      <dgm:spPr/>
      <dgm:t>
        <a:bodyPr/>
        <a:lstStyle/>
        <a:p>
          <a:pPr rtl="1"/>
          <a:endParaRPr lang="he-IL">
            <a:latin typeface="Varela Round"/>
          </a:endParaRPr>
        </a:p>
      </dgm:t>
    </dgm:pt>
    <dgm:pt modelId="{22E1247B-D61D-45C3-9ECD-45447D69D78C}">
      <dgm:prSet phldrT="[טקסט]"/>
      <dgm:spPr/>
      <dgm:t>
        <a:bodyPr/>
        <a:lstStyle/>
        <a:p>
          <a:pPr rtl="1"/>
          <a:r>
            <a:rPr lang="he-IL" dirty="0">
              <a:latin typeface="Varela Round"/>
              <a:cs typeface="Varela Round"/>
            </a:rPr>
            <a:t>שמן סויה</a:t>
          </a:r>
        </a:p>
      </dgm:t>
    </dgm:pt>
    <dgm:pt modelId="{AB8C251C-9BB6-4D85-99B0-A50DB4EC8669}" type="parTrans" cxnId="{3DD7F359-846C-4160-B633-8ED6746C1077}">
      <dgm:prSet/>
      <dgm:spPr/>
      <dgm:t>
        <a:bodyPr/>
        <a:lstStyle/>
        <a:p>
          <a:pPr rtl="1"/>
          <a:endParaRPr lang="he-IL">
            <a:latin typeface="Varela Round"/>
          </a:endParaRPr>
        </a:p>
      </dgm:t>
    </dgm:pt>
    <dgm:pt modelId="{DAF9F131-91F3-46D5-9533-648CFBFE3300}" type="sibTrans" cxnId="{3DD7F359-846C-4160-B633-8ED6746C1077}">
      <dgm:prSet/>
      <dgm:spPr/>
      <dgm:t>
        <a:bodyPr/>
        <a:lstStyle/>
        <a:p>
          <a:pPr rtl="1"/>
          <a:endParaRPr lang="he-IL">
            <a:latin typeface="Varela Round"/>
          </a:endParaRPr>
        </a:p>
      </dgm:t>
    </dgm:pt>
    <dgm:pt modelId="{3E4018B6-2923-45BB-AFFB-DC8838825E65}">
      <dgm:prSet phldrT="[טקסט]"/>
      <dgm:spPr/>
      <dgm:t>
        <a:bodyPr/>
        <a:lstStyle/>
        <a:p>
          <a:pPr rtl="1"/>
          <a:r>
            <a:rPr lang="he-IL" dirty="0">
              <a:latin typeface="Varela Round"/>
              <a:cs typeface="Varela Round"/>
            </a:rPr>
            <a:t>מיונז</a:t>
          </a:r>
        </a:p>
      </dgm:t>
    </dgm:pt>
    <dgm:pt modelId="{E3303DCB-ACD9-49FF-896D-FB515A67A3C4}" type="parTrans" cxnId="{AD825F79-3F6E-49E6-8E34-395E4A94D644}">
      <dgm:prSet/>
      <dgm:spPr/>
      <dgm:t>
        <a:bodyPr/>
        <a:lstStyle/>
        <a:p>
          <a:pPr rtl="1"/>
          <a:endParaRPr lang="he-IL">
            <a:latin typeface="Varela Round"/>
          </a:endParaRPr>
        </a:p>
      </dgm:t>
    </dgm:pt>
    <dgm:pt modelId="{5B47A981-EBA5-4A62-B766-242D86CDC857}" type="sibTrans" cxnId="{AD825F79-3F6E-49E6-8E34-395E4A94D644}">
      <dgm:prSet/>
      <dgm:spPr/>
      <dgm:t>
        <a:bodyPr/>
        <a:lstStyle/>
        <a:p>
          <a:pPr rtl="1"/>
          <a:endParaRPr lang="he-IL">
            <a:latin typeface="Varela Round"/>
          </a:endParaRPr>
        </a:p>
      </dgm:t>
    </dgm:pt>
    <dgm:pt modelId="{54046CFA-D435-46DF-B297-010B171E606E}">
      <dgm:prSet phldrT="[טקסט]"/>
      <dgm:spPr/>
      <dgm:t>
        <a:bodyPr/>
        <a:lstStyle/>
        <a:p>
          <a:pPr rtl="1"/>
          <a:r>
            <a:rPr lang="he-IL" dirty="0">
              <a:latin typeface="Varela Round"/>
              <a:cs typeface="Varela Round"/>
            </a:rPr>
            <a:t>מזון מהיר</a:t>
          </a:r>
        </a:p>
      </dgm:t>
    </dgm:pt>
    <dgm:pt modelId="{EEB66309-0EF8-46E5-BCCF-A6F6728691ED}" type="parTrans" cxnId="{26A94ADD-57F5-4D44-BC10-C28FFF413B33}">
      <dgm:prSet/>
      <dgm:spPr/>
      <dgm:t>
        <a:bodyPr/>
        <a:lstStyle/>
        <a:p>
          <a:pPr rtl="1"/>
          <a:endParaRPr lang="he-IL">
            <a:latin typeface="Varela Round"/>
          </a:endParaRPr>
        </a:p>
      </dgm:t>
    </dgm:pt>
    <dgm:pt modelId="{2C6C2F3D-A6BE-4037-9026-42F2447923AC}" type="sibTrans" cxnId="{26A94ADD-57F5-4D44-BC10-C28FFF413B33}">
      <dgm:prSet/>
      <dgm:spPr/>
      <dgm:t>
        <a:bodyPr/>
        <a:lstStyle/>
        <a:p>
          <a:pPr rtl="1"/>
          <a:endParaRPr lang="he-IL">
            <a:latin typeface="Varela Round"/>
          </a:endParaRPr>
        </a:p>
      </dgm:t>
    </dgm:pt>
    <dgm:pt modelId="{0503909F-B9D4-4EC1-A46A-3BAD9804B8FC}">
      <dgm:prSet phldrT="[טקסט]"/>
      <dgm:spPr/>
      <dgm:t>
        <a:bodyPr/>
        <a:lstStyle/>
        <a:p>
          <a:pPr rtl="1"/>
          <a:r>
            <a:rPr lang="he-IL" dirty="0">
              <a:latin typeface="Varela Round"/>
              <a:cs typeface="Varela Round"/>
            </a:rPr>
            <a:t>מזון מעובד</a:t>
          </a:r>
        </a:p>
      </dgm:t>
    </dgm:pt>
    <dgm:pt modelId="{4B7FF596-0A80-4DC7-B856-75FB4DB85531}" type="parTrans" cxnId="{658C077E-10AE-45C6-AEC5-3EE61EA3132F}">
      <dgm:prSet/>
      <dgm:spPr/>
      <dgm:t>
        <a:bodyPr/>
        <a:lstStyle/>
        <a:p>
          <a:pPr rtl="1"/>
          <a:endParaRPr lang="he-IL">
            <a:latin typeface="Varela Round"/>
          </a:endParaRPr>
        </a:p>
      </dgm:t>
    </dgm:pt>
    <dgm:pt modelId="{A1150D68-5566-4602-B7A1-42A7AF3B16BD}" type="sibTrans" cxnId="{658C077E-10AE-45C6-AEC5-3EE61EA3132F}">
      <dgm:prSet/>
      <dgm:spPr/>
      <dgm:t>
        <a:bodyPr/>
        <a:lstStyle/>
        <a:p>
          <a:pPr rtl="1"/>
          <a:endParaRPr lang="he-IL">
            <a:latin typeface="Varela Round"/>
          </a:endParaRPr>
        </a:p>
      </dgm:t>
    </dgm:pt>
    <dgm:pt modelId="{BAD2ACFD-2AF1-401F-B8E9-75F424AE5E1A}">
      <dgm:prSet custT="1"/>
      <dgm:spPr/>
      <dgm:t>
        <a:bodyPr/>
        <a:lstStyle/>
        <a:p>
          <a:pPr rtl="1"/>
          <a:r>
            <a:rPr lang="he-IL" sz="2400" dirty="0">
              <a:latin typeface="Varela Round"/>
              <a:cs typeface="Varela Round"/>
            </a:rPr>
            <a:t>עוף או דגי-ים</a:t>
          </a:r>
        </a:p>
      </dgm:t>
    </dgm:pt>
    <dgm:pt modelId="{B12A86F8-7CFD-49E8-A87C-51F1898A6116}" type="parTrans" cxnId="{D1BF1F3E-A372-4625-A288-B382F8E6C934}">
      <dgm:prSet/>
      <dgm:spPr/>
      <dgm:t>
        <a:bodyPr/>
        <a:lstStyle/>
        <a:p>
          <a:pPr rtl="1"/>
          <a:endParaRPr lang="he-IL">
            <a:latin typeface="Varela Round"/>
          </a:endParaRPr>
        </a:p>
      </dgm:t>
    </dgm:pt>
    <dgm:pt modelId="{902BE943-0160-4805-ACB8-8186CF43436F}" type="sibTrans" cxnId="{D1BF1F3E-A372-4625-A288-B382F8E6C934}">
      <dgm:prSet/>
      <dgm:spPr/>
      <dgm:t>
        <a:bodyPr/>
        <a:lstStyle/>
        <a:p>
          <a:pPr rtl="1"/>
          <a:endParaRPr lang="he-IL">
            <a:latin typeface="Varela Round"/>
          </a:endParaRPr>
        </a:p>
      </dgm:t>
    </dgm:pt>
    <dgm:pt modelId="{F676E1FC-4FF2-4F8A-9DD4-A993650DC89E}">
      <dgm:prSet custT="1"/>
      <dgm:spPr/>
      <dgm:t>
        <a:bodyPr/>
        <a:lstStyle/>
        <a:p>
          <a:pPr rtl="1"/>
          <a:r>
            <a:rPr lang="he-IL" sz="2400" dirty="0">
              <a:latin typeface="Varela Round"/>
              <a:cs typeface="Varela Round"/>
            </a:rPr>
            <a:t>שמן קנולה</a:t>
          </a:r>
        </a:p>
      </dgm:t>
    </dgm:pt>
    <dgm:pt modelId="{67C2838B-5AC7-4FF5-B9D9-1B5AC0DE80CF}" type="parTrans" cxnId="{BD9644B1-6561-49F5-BA91-0F8A54C43781}">
      <dgm:prSet/>
      <dgm:spPr/>
      <dgm:t>
        <a:bodyPr/>
        <a:lstStyle/>
        <a:p>
          <a:pPr rtl="1"/>
          <a:endParaRPr lang="he-IL">
            <a:latin typeface="Varela Round"/>
          </a:endParaRPr>
        </a:p>
      </dgm:t>
    </dgm:pt>
    <dgm:pt modelId="{EA827F76-B843-47FC-8BE3-D56518E92F3C}" type="sibTrans" cxnId="{BD9644B1-6561-49F5-BA91-0F8A54C43781}">
      <dgm:prSet/>
      <dgm:spPr/>
      <dgm:t>
        <a:bodyPr/>
        <a:lstStyle/>
        <a:p>
          <a:pPr rtl="1"/>
          <a:endParaRPr lang="he-IL">
            <a:latin typeface="Varela Round"/>
          </a:endParaRPr>
        </a:p>
      </dgm:t>
    </dgm:pt>
    <dgm:pt modelId="{15EE76FB-494B-4898-9E07-4A68F536E456}">
      <dgm:prSet/>
      <dgm:spPr/>
      <dgm:t>
        <a:bodyPr/>
        <a:lstStyle/>
        <a:p>
          <a:pPr rtl="1"/>
          <a:endParaRPr lang="he-IL" sz="1500" dirty="0">
            <a:latin typeface="Varela Round"/>
            <a:cs typeface="Varela Round"/>
          </a:endParaRPr>
        </a:p>
      </dgm:t>
    </dgm:pt>
    <dgm:pt modelId="{4027FB79-54C1-40FC-8FFD-5113C090B3F0}" type="parTrans" cxnId="{393B57F0-AE91-44EB-A171-BE7F93AC554A}">
      <dgm:prSet/>
      <dgm:spPr/>
      <dgm:t>
        <a:bodyPr/>
        <a:lstStyle/>
        <a:p>
          <a:pPr rtl="1"/>
          <a:endParaRPr lang="he-IL">
            <a:latin typeface="Varela Round"/>
          </a:endParaRPr>
        </a:p>
      </dgm:t>
    </dgm:pt>
    <dgm:pt modelId="{88F77AFC-0907-46C8-A98A-051EE60396EB}" type="sibTrans" cxnId="{393B57F0-AE91-44EB-A171-BE7F93AC554A}">
      <dgm:prSet/>
      <dgm:spPr/>
      <dgm:t>
        <a:bodyPr/>
        <a:lstStyle/>
        <a:p>
          <a:pPr rtl="1"/>
          <a:endParaRPr lang="he-IL">
            <a:latin typeface="Varela Round"/>
          </a:endParaRPr>
        </a:p>
      </dgm:t>
    </dgm:pt>
    <dgm:pt modelId="{6FE539FB-EAEE-4411-8D24-D8CD3E9D7C87}">
      <dgm:prSet custT="1"/>
      <dgm:spPr/>
      <dgm:t>
        <a:bodyPr/>
        <a:lstStyle/>
        <a:p>
          <a:pPr rtl="1"/>
          <a:r>
            <a:rPr lang="he-IL" sz="2400" dirty="0">
              <a:latin typeface="Varela Round"/>
              <a:cs typeface="Varela Round"/>
            </a:rPr>
            <a:t>טחינה או חומוס ביתי</a:t>
          </a:r>
        </a:p>
      </dgm:t>
    </dgm:pt>
    <dgm:pt modelId="{EABA2223-3702-4A6A-BA0F-536105BFC7E0}" type="parTrans" cxnId="{EB0D44E6-3302-4E22-9A95-EBD383C1B3E1}">
      <dgm:prSet/>
      <dgm:spPr/>
      <dgm:t>
        <a:bodyPr/>
        <a:lstStyle/>
        <a:p>
          <a:pPr rtl="1"/>
          <a:endParaRPr lang="he-IL">
            <a:latin typeface="Varela Round"/>
          </a:endParaRPr>
        </a:p>
      </dgm:t>
    </dgm:pt>
    <dgm:pt modelId="{FD0E4DCD-58D1-4714-9E49-9C0D3E7EED04}" type="sibTrans" cxnId="{EB0D44E6-3302-4E22-9A95-EBD383C1B3E1}">
      <dgm:prSet/>
      <dgm:spPr/>
      <dgm:t>
        <a:bodyPr/>
        <a:lstStyle/>
        <a:p>
          <a:pPr rtl="1"/>
          <a:endParaRPr lang="he-IL">
            <a:latin typeface="Varela Round"/>
          </a:endParaRPr>
        </a:p>
      </dgm:t>
    </dgm:pt>
    <dgm:pt modelId="{8610E49B-871A-47B0-8E3F-30547C0DDCD4}">
      <dgm:prSet/>
      <dgm:spPr/>
      <dgm:t>
        <a:bodyPr/>
        <a:lstStyle/>
        <a:p>
          <a:pPr rtl="1"/>
          <a:endParaRPr lang="he-IL" sz="1500" dirty="0">
            <a:latin typeface="Varela Round"/>
            <a:cs typeface="Varela Round"/>
          </a:endParaRPr>
        </a:p>
      </dgm:t>
    </dgm:pt>
    <dgm:pt modelId="{670E8188-389D-4770-AA5F-F5DDA1E8D384}" type="parTrans" cxnId="{051F751A-D300-40AC-B3DB-92D8BFF41B7B}">
      <dgm:prSet/>
      <dgm:spPr/>
      <dgm:t>
        <a:bodyPr/>
        <a:lstStyle/>
        <a:p>
          <a:pPr rtl="1"/>
          <a:endParaRPr lang="he-IL">
            <a:latin typeface="Varela Round"/>
          </a:endParaRPr>
        </a:p>
      </dgm:t>
    </dgm:pt>
    <dgm:pt modelId="{451AD276-4CB9-46C9-99A9-B9601C78D7F7}" type="sibTrans" cxnId="{051F751A-D300-40AC-B3DB-92D8BFF41B7B}">
      <dgm:prSet/>
      <dgm:spPr/>
      <dgm:t>
        <a:bodyPr/>
        <a:lstStyle/>
        <a:p>
          <a:pPr rtl="1"/>
          <a:endParaRPr lang="he-IL">
            <a:latin typeface="Varela Round"/>
          </a:endParaRPr>
        </a:p>
      </dgm:t>
    </dgm:pt>
    <dgm:pt modelId="{818E3E0C-43BC-418C-A3EB-BAF812530F5D}">
      <dgm:prSet custT="1"/>
      <dgm:spPr/>
      <dgm:t>
        <a:bodyPr/>
        <a:lstStyle/>
        <a:p>
          <a:pPr rtl="1"/>
          <a:r>
            <a:rPr lang="he-IL" sz="2400" dirty="0">
              <a:latin typeface="Varela Round"/>
              <a:cs typeface="Varela Round"/>
            </a:rPr>
            <a:t>בישול בייתי </a:t>
          </a:r>
        </a:p>
      </dgm:t>
    </dgm:pt>
    <dgm:pt modelId="{8F5FCC98-E58C-4F7E-840B-28EAF237AF95}" type="parTrans" cxnId="{782111F3-A731-4FE9-B285-B6D255B01E00}">
      <dgm:prSet/>
      <dgm:spPr/>
      <dgm:t>
        <a:bodyPr/>
        <a:lstStyle/>
        <a:p>
          <a:pPr rtl="1"/>
          <a:endParaRPr lang="he-IL">
            <a:latin typeface="Varela Round"/>
          </a:endParaRPr>
        </a:p>
      </dgm:t>
    </dgm:pt>
    <dgm:pt modelId="{7F29CADB-1D47-42A9-80A0-BDEC621299A3}" type="sibTrans" cxnId="{782111F3-A731-4FE9-B285-B6D255B01E00}">
      <dgm:prSet/>
      <dgm:spPr/>
      <dgm:t>
        <a:bodyPr/>
        <a:lstStyle/>
        <a:p>
          <a:pPr rtl="1"/>
          <a:endParaRPr lang="he-IL">
            <a:latin typeface="Varela Round"/>
          </a:endParaRPr>
        </a:p>
      </dgm:t>
    </dgm:pt>
    <dgm:pt modelId="{38BA0DC1-7D13-434D-A2E9-842F55C9E634}">
      <dgm:prSet custT="1"/>
      <dgm:spPr/>
      <dgm:t>
        <a:bodyPr/>
        <a:lstStyle/>
        <a:p>
          <a:pPr rtl="1"/>
          <a:r>
            <a:rPr lang="he-IL" sz="2400" dirty="0">
              <a:latin typeface="Varela Round"/>
              <a:cs typeface="Varela Round"/>
            </a:rPr>
            <a:t>מזון בהכנה ביתית </a:t>
          </a:r>
        </a:p>
      </dgm:t>
    </dgm:pt>
    <dgm:pt modelId="{D5F95A01-87E8-40EA-BE18-03CF5D5D0C93}" type="parTrans" cxnId="{747557B5-3D19-4C42-90C4-02B185D64DA8}">
      <dgm:prSet/>
      <dgm:spPr/>
      <dgm:t>
        <a:bodyPr/>
        <a:lstStyle/>
        <a:p>
          <a:pPr rtl="1"/>
          <a:endParaRPr lang="he-IL">
            <a:latin typeface="Varela Round"/>
          </a:endParaRPr>
        </a:p>
      </dgm:t>
    </dgm:pt>
    <dgm:pt modelId="{63E9394C-D8BD-4EBE-B66F-AB4D95C9B4ED}" type="sibTrans" cxnId="{747557B5-3D19-4C42-90C4-02B185D64DA8}">
      <dgm:prSet/>
      <dgm:spPr/>
      <dgm:t>
        <a:bodyPr/>
        <a:lstStyle/>
        <a:p>
          <a:pPr rtl="1"/>
          <a:endParaRPr lang="he-IL">
            <a:latin typeface="Varela Round"/>
          </a:endParaRPr>
        </a:p>
      </dgm:t>
    </dgm:pt>
    <dgm:pt modelId="{B4EAB2B3-9388-4003-8882-21925C87A7FC}">
      <dgm:prSet custT="1"/>
      <dgm:spPr/>
      <dgm:t>
        <a:bodyPr/>
        <a:lstStyle/>
        <a:p>
          <a:pPr rtl="1"/>
          <a:endParaRPr lang="he-IL" sz="2400" dirty="0">
            <a:latin typeface="Varela Round"/>
            <a:cs typeface="Varela Round"/>
          </a:endParaRPr>
        </a:p>
      </dgm:t>
    </dgm:pt>
    <dgm:pt modelId="{266AFD46-088E-49AB-B910-DA272EE0643B}" type="parTrans" cxnId="{E03518A6-A233-4FBB-B85F-6C21E0D5B8C3}">
      <dgm:prSet/>
      <dgm:spPr/>
      <dgm:t>
        <a:bodyPr/>
        <a:lstStyle/>
        <a:p>
          <a:pPr rtl="1"/>
          <a:endParaRPr lang="he-IL">
            <a:latin typeface="Varela Round"/>
          </a:endParaRPr>
        </a:p>
      </dgm:t>
    </dgm:pt>
    <dgm:pt modelId="{149C2144-C315-462D-8227-E8BBF03563F4}" type="sibTrans" cxnId="{E03518A6-A233-4FBB-B85F-6C21E0D5B8C3}">
      <dgm:prSet/>
      <dgm:spPr/>
      <dgm:t>
        <a:bodyPr/>
        <a:lstStyle/>
        <a:p>
          <a:pPr rtl="1"/>
          <a:endParaRPr lang="he-IL">
            <a:latin typeface="Varela Round"/>
          </a:endParaRPr>
        </a:p>
      </dgm:t>
    </dgm:pt>
    <dgm:pt modelId="{2989A3A9-EB1F-45F9-8BCB-DDE94FE51586}" type="pres">
      <dgm:prSet presAssocID="{F39DD9FE-A74A-4D06-93E0-C20F7BFCEB03}" presName="Name0" presStyleCnt="0">
        <dgm:presLayoutVars>
          <dgm:dir/>
          <dgm:animLvl val="lvl"/>
          <dgm:resizeHandles/>
        </dgm:presLayoutVars>
      </dgm:prSet>
      <dgm:spPr/>
    </dgm:pt>
    <dgm:pt modelId="{B305817F-F880-4D87-BE10-542C2A6A3A29}" type="pres">
      <dgm:prSet presAssocID="{BD2806AE-452D-4CE2-BF92-9B6079DAC3B1}" presName="linNode" presStyleCnt="0"/>
      <dgm:spPr/>
    </dgm:pt>
    <dgm:pt modelId="{5380DACF-2AEB-4AD3-8B67-6B072C4586A2}" type="pres">
      <dgm:prSet presAssocID="{BD2806AE-452D-4CE2-BF92-9B6079DAC3B1}" presName="parentShp" presStyleLbl="node1" presStyleIdx="0" presStyleCnt="7">
        <dgm:presLayoutVars>
          <dgm:bulletEnabled val="1"/>
        </dgm:presLayoutVars>
      </dgm:prSet>
      <dgm:spPr/>
    </dgm:pt>
    <dgm:pt modelId="{AB05D232-8DBC-42DB-84AD-0447C1912507}" type="pres">
      <dgm:prSet presAssocID="{BD2806AE-452D-4CE2-BF92-9B6079DAC3B1}" presName="childShp" presStyleLbl="bgAccFollowNode1" presStyleIdx="0" presStyleCnt="7" custLinFactNeighborX="3504" custLinFactNeighborY="-669">
        <dgm:presLayoutVars>
          <dgm:bulletEnabled val="1"/>
        </dgm:presLayoutVars>
      </dgm:prSet>
      <dgm:spPr/>
    </dgm:pt>
    <dgm:pt modelId="{04701A22-BB1F-427E-98D1-FE00D78F419E}" type="pres">
      <dgm:prSet presAssocID="{58AC3110-D3E8-414C-923A-67D67E394CEF}" presName="spacing" presStyleCnt="0"/>
      <dgm:spPr/>
    </dgm:pt>
    <dgm:pt modelId="{72B8BCBC-726C-4CD0-9198-D8B46006E123}" type="pres">
      <dgm:prSet presAssocID="{3830C0D5-13ED-4C83-825B-96774FDC56A4}" presName="linNode" presStyleCnt="0"/>
      <dgm:spPr/>
    </dgm:pt>
    <dgm:pt modelId="{44E5DBB1-29EF-4BDA-9E22-6EB890ADE0BA}" type="pres">
      <dgm:prSet presAssocID="{3830C0D5-13ED-4C83-825B-96774FDC56A4}" presName="parentShp" presStyleLbl="node1" presStyleIdx="1" presStyleCnt="7">
        <dgm:presLayoutVars>
          <dgm:bulletEnabled val="1"/>
        </dgm:presLayoutVars>
      </dgm:prSet>
      <dgm:spPr/>
    </dgm:pt>
    <dgm:pt modelId="{A497FD57-C0B5-470E-9FE4-454DC77C0A46}" type="pres">
      <dgm:prSet presAssocID="{3830C0D5-13ED-4C83-825B-96774FDC56A4}" presName="childShp" presStyleLbl="bgAccFollowNode1" presStyleIdx="1" presStyleCnt="7" custLinFactNeighborX="0">
        <dgm:presLayoutVars>
          <dgm:bulletEnabled val="1"/>
        </dgm:presLayoutVars>
      </dgm:prSet>
      <dgm:spPr/>
    </dgm:pt>
    <dgm:pt modelId="{1E4BCF9A-B176-4FC5-B2E8-33D0E0E43268}" type="pres">
      <dgm:prSet presAssocID="{AF46EF5D-4F4C-4B8C-B918-323EB4AD5166}" presName="spacing" presStyleCnt="0"/>
      <dgm:spPr/>
    </dgm:pt>
    <dgm:pt modelId="{E94C7BE9-96C2-49B2-A588-18B9478A85D8}" type="pres">
      <dgm:prSet presAssocID="{012125B3-7E67-423B-82D4-63380E75B1A6}" presName="linNode" presStyleCnt="0"/>
      <dgm:spPr/>
    </dgm:pt>
    <dgm:pt modelId="{AA9A0B53-C47D-4378-AF7F-BD956DBDE32D}" type="pres">
      <dgm:prSet presAssocID="{012125B3-7E67-423B-82D4-63380E75B1A6}" presName="parentShp" presStyleLbl="node1" presStyleIdx="2" presStyleCnt="7">
        <dgm:presLayoutVars>
          <dgm:bulletEnabled val="1"/>
        </dgm:presLayoutVars>
      </dgm:prSet>
      <dgm:spPr/>
    </dgm:pt>
    <dgm:pt modelId="{8E625B93-409C-4A54-930A-F8A4BA13791E}" type="pres">
      <dgm:prSet presAssocID="{012125B3-7E67-423B-82D4-63380E75B1A6}" presName="childShp" presStyleLbl="bgAccFollowNode1" presStyleIdx="2" presStyleCnt="7" custLinFactNeighborX="16">
        <dgm:presLayoutVars>
          <dgm:bulletEnabled val="1"/>
        </dgm:presLayoutVars>
      </dgm:prSet>
      <dgm:spPr/>
    </dgm:pt>
    <dgm:pt modelId="{ADB4555C-64CF-4A5B-ACF7-A180A0222CAD}" type="pres">
      <dgm:prSet presAssocID="{F0A72788-D374-4AB4-919C-C99E2698D474}" presName="spacing" presStyleCnt="0"/>
      <dgm:spPr/>
    </dgm:pt>
    <dgm:pt modelId="{7EBEFEAD-2F66-45E5-93F0-A7458583CA36}" type="pres">
      <dgm:prSet presAssocID="{22E1247B-D61D-45C3-9ECD-45447D69D78C}" presName="linNode" presStyleCnt="0"/>
      <dgm:spPr/>
    </dgm:pt>
    <dgm:pt modelId="{5B82114D-E8A7-46AF-AF83-7047CCB56674}" type="pres">
      <dgm:prSet presAssocID="{22E1247B-D61D-45C3-9ECD-45447D69D78C}" presName="parentShp" presStyleLbl="node1" presStyleIdx="3" presStyleCnt="7">
        <dgm:presLayoutVars>
          <dgm:bulletEnabled val="1"/>
        </dgm:presLayoutVars>
      </dgm:prSet>
      <dgm:spPr/>
    </dgm:pt>
    <dgm:pt modelId="{73DE66B4-AEA7-48C1-802D-DEC0CE07A520}" type="pres">
      <dgm:prSet presAssocID="{22E1247B-D61D-45C3-9ECD-45447D69D78C}" presName="childShp" presStyleLbl="bgAccFollowNode1" presStyleIdx="3" presStyleCnt="7" custLinFactNeighborX="16">
        <dgm:presLayoutVars>
          <dgm:bulletEnabled val="1"/>
        </dgm:presLayoutVars>
      </dgm:prSet>
      <dgm:spPr/>
    </dgm:pt>
    <dgm:pt modelId="{C244665F-6038-453C-953D-7A9148C9F565}" type="pres">
      <dgm:prSet presAssocID="{DAF9F131-91F3-46D5-9533-648CFBFE3300}" presName="spacing" presStyleCnt="0"/>
      <dgm:spPr/>
    </dgm:pt>
    <dgm:pt modelId="{B6268B94-6973-4683-AE72-48B680C4C128}" type="pres">
      <dgm:prSet presAssocID="{3E4018B6-2923-45BB-AFFB-DC8838825E65}" presName="linNode" presStyleCnt="0"/>
      <dgm:spPr/>
    </dgm:pt>
    <dgm:pt modelId="{E2BCC622-B2F0-4AEA-8724-BE4621D3F110}" type="pres">
      <dgm:prSet presAssocID="{3E4018B6-2923-45BB-AFFB-DC8838825E65}" presName="parentShp" presStyleLbl="node1" presStyleIdx="4" presStyleCnt="7">
        <dgm:presLayoutVars>
          <dgm:bulletEnabled val="1"/>
        </dgm:presLayoutVars>
      </dgm:prSet>
      <dgm:spPr/>
    </dgm:pt>
    <dgm:pt modelId="{0FC927C9-A1A4-452B-9012-2249B59A8301}" type="pres">
      <dgm:prSet presAssocID="{3E4018B6-2923-45BB-AFFB-DC8838825E65}" presName="childShp" presStyleLbl="bgAccFollowNode1" presStyleIdx="4" presStyleCnt="7">
        <dgm:presLayoutVars>
          <dgm:bulletEnabled val="1"/>
        </dgm:presLayoutVars>
      </dgm:prSet>
      <dgm:spPr/>
    </dgm:pt>
    <dgm:pt modelId="{EF447E77-94B2-4751-9400-9EE1ABD5B6AD}" type="pres">
      <dgm:prSet presAssocID="{5B47A981-EBA5-4A62-B766-242D86CDC857}" presName="spacing" presStyleCnt="0"/>
      <dgm:spPr/>
    </dgm:pt>
    <dgm:pt modelId="{CF31B2B0-4351-4FC2-8BD7-29E88FAB4B17}" type="pres">
      <dgm:prSet presAssocID="{54046CFA-D435-46DF-B297-010B171E606E}" presName="linNode" presStyleCnt="0"/>
      <dgm:spPr/>
    </dgm:pt>
    <dgm:pt modelId="{D24AFAB4-08F2-4793-B71B-522775F7759E}" type="pres">
      <dgm:prSet presAssocID="{54046CFA-D435-46DF-B297-010B171E606E}" presName="parentShp" presStyleLbl="node1" presStyleIdx="5" presStyleCnt="7">
        <dgm:presLayoutVars>
          <dgm:bulletEnabled val="1"/>
        </dgm:presLayoutVars>
      </dgm:prSet>
      <dgm:spPr/>
    </dgm:pt>
    <dgm:pt modelId="{8FED041E-F405-45D8-B1ED-4B545EE37CB1}" type="pres">
      <dgm:prSet presAssocID="{54046CFA-D435-46DF-B297-010B171E606E}" presName="childShp" presStyleLbl="bgAccFollowNode1" presStyleIdx="5" presStyleCnt="7">
        <dgm:presLayoutVars>
          <dgm:bulletEnabled val="1"/>
        </dgm:presLayoutVars>
      </dgm:prSet>
      <dgm:spPr/>
    </dgm:pt>
    <dgm:pt modelId="{3DDD6B6C-7415-435D-A866-E5016C2E10AF}" type="pres">
      <dgm:prSet presAssocID="{2C6C2F3D-A6BE-4037-9026-42F2447923AC}" presName="spacing" presStyleCnt="0"/>
      <dgm:spPr/>
    </dgm:pt>
    <dgm:pt modelId="{7D1E4A92-444C-4E33-AA75-AB9197D85C42}" type="pres">
      <dgm:prSet presAssocID="{0503909F-B9D4-4EC1-A46A-3BAD9804B8FC}" presName="linNode" presStyleCnt="0"/>
      <dgm:spPr/>
    </dgm:pt>
    <dgm:pt modelId="{19FCB09A-387D-4A9E-A7EC-23DA6CE06A21}" type="pres">
      <dgm:prSet presAssocID="{0503909F-B9D4-4EC1-A46A-3BAD9804B8FC}" presName="parentShp" presStyleLbl="node1" presStyleIdx="6" presStyleCnt="7">
        <dgm:presLayoutVars>
          <dgm:bulletEnabled val="1"/>
        </dgm:presLayoutVars>
      </dgm:prSet>
      <dgm:spPr/>
    </dgm:pt>
    <dgm:pt modelId="{20B58DCF-1FAE-4953-A50A-D5A43D8921DA}" type="pres">
      <dgm:prSet presAssocID="{0503909F-B9D4-4EC1-A46A-3BAD9804B8FC}" presName="childShp" presStyleLbl="bgAccFollowNode1" presStyleIdx="6" presStyleCnt="7" custLinFactNeighborX="16" custLinFactNeighborY="-16947">
        <dgm:presLayoutVars>
          <dgm:bulletEnabled val="1"/>
        </dgm:presLayoutVars>
      </dgm:prSet>
      <dgm:spPr/>
    </dgm:pt>
  </dgm:ptLst>
  <dgm:cxnLst>
    <dgm:cxn modelId="{3637A407-6A6F-4EFA-A856-23DDDCEFD779}" type="presOf" srcId="{BAD2ACFD-2AF1-401F-B8E9-75F424AE5E1A}" destId="{8E625B93-409C-4A54-930A-F8A4BA13791E}" srcOrd="0" destOrd="0" presId="urn:microsoft.com/office/officeart/2005/8/layout/vList6"/>
    <dgm:cxn modelId="{5016A80F-5AF5-4A2A-A551-B590D838204E}" type="presOf" srcId="{15EE76FB-494B-4898-9E07-4A68F536E456}" destId="{73DE66B4-AEA7-48C1-802D-DEC0CE07A520}" srcOrd="0" destOrd="1" presId="urn:microsoft.com/office/officeart/2005/8/layout/vList6"/>
    <dgm:cxn modelId="{803CAA16-4CEE-4803-B7F5-46E77B3BEDC0}" type="presOf" srcId="{6FE539FB-EAEE-4411-8D24-D8CD3E9D7C87}" destId="{0FC927C9-A1A4-452B-9012-2249B59A8301}" srcOrd="0" destOrd="0" presId="urn:microsoft.com/office/officeart/2005/8/layout/vList6"/>
    <dgm:cxn modelId="{051F751A-D300-40AC-B3DB-92D8BFF41B7B}" srcId="{3E4018B6-2923-45BB-AFFB-DC8838825E65}" destId="{8610E49B-871A-47B0-8E3F-30547C0DDCD4}" srcOrd="1" destOrd="0" parTransId="{670E8188-389D-4770-AA5F-F5DDA1E8D384}" sibTransId="{451AD276-4CB9-46C9-99A9-B9601C78D7F7}"/>
    <dgm:cxn modelId="{35535B1B-FA18-4FFE-89A4-6106EA05BCCD}" srcId="{BD2806AE-452D-4CE2-BF92-9B6079DAC3B1}" destId="{ADB52DEE-51D2-4C70-8E6A-4249227288DA}" srcOrd="0" destOrd="0" parTransId="{F7EC1A16-DB0C-4D24-9F6F-687DD3A0196A}" sibTransId="{F0C65309-61C3-411C-81B8-D64A223899C4}"/>
    <dgm:cxn modelId="{12AF8F20-B142-4432-A723-CF7467965DC7}" type="presOf" srcId="{F39DD9FE-A74A-4D06-93E0-C20F7BFCEB03}" destId="{2989A3A9-EB1F-45F9-8BCB-DDE94FE51586}" srcOrd="0" destOrd="0" presId="urn:microsoft.com/office/officeart/2005/8/layout/vList6"/>
    <dgm:cxn modelId="{CF72CC28-05AC-48F2-8559-7BEDECD2C206}" type="presOf" srcId="{8610E49B-871A-47B0-8E3F-30547C0DDCD4}" destId="{0FC927C9-A1A4-452B-9012-2249B59A8301}" srcOrd="0" destOrd="1" presId="urn:microsoft.com/office/officeart/2005/8/layout/vList6"/>
    <dgm:cxn modelId="{EF254B2D-A79F-4FF5-BA24-C75E354BF511}" type="presOf" srcId="{3E4018B6-2923-45BB-AFFB-DC8838825E65}" destId="{E2BCC622-B2F0-4AEA-8724-BE4621D3F110}" srcOrd="0" destOrd="0" presId="urn:microsoft.com/office/officeart/2005/8/layout/vList6"/>
    <dgm:cxn modelId="{7548C734-6199-48F9-960D-21BE81534026}" srcId="{F39DD9FE-A74A-4D06-93E0-C20F7BFCEB03}" destId="{3830C0D5-13ED-4C83-825B-96774FDC56A4}" srcOrd="1" destOrd="0" parTransId="{1C5D7515-A9EA-4253-9197-BEC6C3DE5DC9}" sibTransId="{AF46EF5D-4F4C-4B8C-B918-323EB4AD5166}"/>
    <dgm:cxn modelId="{D1BF1F3E-A372-4625-A288-B382F8E6C934}" srcId="{012125B3-7E67-423B-82D4-63380E75B1A6}" destId="{BAD2ACFD-2AF1-401F-B8E9-75F424AE5E1A}" srcOrd="0" destOrd="0" parTransId="{B12A86F8-7CFD-49E8-A87C-51F1898A6116}" sibTransId="{902BE943-0160-4805-ACB8-8186CF43436F}"/>
    <dgm:cxn modelId="{58EC5046-51B2-4607-A280-AB8B7B60E880}" type="presOf" srcId="{54046CFA-D435-46DF-B297-010B171E606E}" destId="{D24AFAB4-08F2-4793-B71B-522775F7759E}" srcOrd="0" destOrd="0" presId="urn:microsoft.com/office/officeart/2005/8/layout/vList6"/>
    <dgm:cxn modelId="{7AE8064A-0090-46BF-88F8-078C40A98B31}" type="presOf" srcId="{38BA0DC1-7D13-434D-A2E9-842F55C9E634}" destId="{20B58DCF-1FAE-4953-A50A-D5A43D8921DA}" srcOrd="0" destOrd="0" presId="urn:microsoft.com/office/officeart/2005/8/layout/vList6"/>
    <dgm:cxn modelId="{8699074A-9FD7-4C20-AEC1-ED6995E17DD1}" type="presOf" srcId="{818E3E0C-43BC-418C-A3EB-BAF812530F5D}" destId="{8FED041E-F405-45D8-B1ED-4B545EE37CB1}" srcOrd="0" destOrd="0" presId="urn:microsoft.com/office/officeart/2005/8/layout/vList6"/>
    <dgm:cxn modelId="{917FCF6A-4D12-4A40-A45C-A51FE1160A04}" srcId="{3830C0D5-13ED-4C83-825B-96774FDC56A4}" destId="{C1E675B6-7DBF-451B-94FF-41B9324D44FE}" srcOrd="0" destOrd="0" parTransId="{9408EEB6-F3C0-4004-BC27-ED0A081437DA}" sibTransId="{7DB5537D-C646-4B90-83E6-21E0A73D2699}"/>
    <dgm:cxn modelId="{4BCBFE4F-828D-4768-BB73-F8062E7EDDF1}" srcId="{F39DD9FE-A74A-4D06-93E0-C20F7BFCEB03}" destId="{012125B3-7E67-423B-82D4-63380E75B1A6}" srcOrd="2" destOrd="0" parTransId="{ACA02FED-0137-4337-B65D-52385737E3B3}" sibTransId="{F0A72788-D374-4AB4-919C-C99E2698D474}"/>
    <dgm:cxn modelId="{D8A97D58-6E07-4F90-B72D-A81BC42E85D2}" type="presOf" srcId="{BD2806AE-452D-4CE2-BF92-9B6079DAC3B1}" destId="{5380DACF-2AEB-4AD3-8B67-6B072C4586A2}" srcOrd="0" destOrd="0" presId="urn:microsoft.com/office/officeart/2005/8/layout/vList6"/>
    <dgm:cxn modelId="{AD825F79-3F6E-49E6-8E34-395E4A94D644}" srcId="{F39DD9FE-A74A-4D06-93E0-C20F7BFCEB03}" destId="{3E4018B6-2923-45BB-AFFB-DC8838825E65}" srcOrd="4" destOrd="0" parTransId="{E3303DCB-ACD9-49FF-896D-FB515A67A3C4}" sibTransId="{5B47A981-EBA5-4A62-B766-242D86CDC857}"/>
    <dgm:cxn modelId="{3DD7F359-846C-4160-B633-8ED6746C1077}" srcId="{F39DD9FE-A74A-4D06-93E0-C20F7BFCEB03}" destId="{22E1247B-D61D-45C3-9ECD-45447D69D78C}" srcOrd="3" destOrd="0" parTransId="{AB8C251C-9BB6-4D85-99B0-A50DB4EC8669}" sibTransId="{DAF9F131-91F3-46D5-9533-648CFBFE3300}"/>
    <dgm:cxn modelId="{658C077E-10AE-45C6-AEC5-3EE61EA3132F}" srcId="{F39DD9FE-A74A-4D06-93E0-C20F7BFCEB03}" destId="{0503909F-B9D4-4EC1-A46A-3BAD9804B8FC}" srcOrd="6" destOrd="0" parTransId="{4B7FF596-0A80-4DC7-B856-75FB4DB85531}" sibTransId="{A1150D68-5566-4602-B7A1-42A7AF3B16BD}"/>
    <dgm:cxn modelId="{0A0BDF90-1930-4BD9-BB4A-C4387EEC26CE}" type="presOf" srcId="{012125B3-7E67-423B-82D4-63380E75B1A6}" destId="{AA9A0B53-C47D-4378-AF7F-BD956DBDE32D}" srcOrd="0" destOrd="0" presId="urn:microsoft.com/office/officeart/2005/8/layout/vList6"/>
    <dgm:cxn modelId="{4E4BE899-2049-465B-9AED-93A8A2536248}" type="presOf" srcId="{22E1247B-D61D-45C3-9ECD-45447D69D78C}" destId="{5B82114D-E8A7-46AF-AF83-7047CCB56674}" srcOrd="0" destOrd="0" presId="urn:microsoft.com/office/officeart/2005/8/layout/vList6"/>
    <dgm:cxn modelId="{E03518A6-A233-4FBB-B85F-6C21E0D5B8C3}" srcId="{0503909F-B9D4-4EC1-A46A-3BAD9804B8FC}" destId="{B4EAB2B3-9388-4003-8882-21925C87A7FC}" srcOrd="1" destOrd="0" parTransId="{266AFD46-088E-49AB-B910-DA272EE0643B}" sibTransId="{149C2144-C315-462D-8227-E8BBF03563F4}"/>
    <dgm:cxn modelId="{08887BA7-F51A-456E-B642-96681B7202F5}" type="presOf" srcId="{0503909F-B9D4-4EC1-A46A-3BAD9804B8FC}" destId="{19FCB09A-387D-4A9E-A7EC-23DA6CE06A21}" srcOrd="0" destOrd="0" presId="urn:microsoft.com/office/officeart/2005/8/layout/vList6"/>
    <dgm:cxn modelId="{25DBC7A9-7C50-437F-B0A5-C0E869A557FC}" type="presOf" srcId="{F676E1FC-4FF2-4F8A-9DD4-A993650DC89E}" destId="{73DE66B4-AEA7-48C1-802D-DEC0CE07A520}" srcOrd="0" destOrd="0" presId="urn:microsoft.com/office/officeart/2005/8/layout/vList6"/>
    <dgm:cxn modelId="{BD9644B1-6561-49F5-BA91-0F8A54C43781}" srcId="{22E1247B-D61D-45C3-9ECD-45447D69D78C}" destId="{F676E1FC-4FF2-4F8A-9DD4-A993650DC89E}" srcOrd="0" destOrd="0" parTransId="{67C2838B-5AC7-4FF5-B9D9-1B5AC0DE80CF}" sibTransId="{EA827F76-B843-47FC-8BE3-D56518E92F3C}"/>
    <dgm:cxn modelId="{747557B5-3D19-4C42-90C4-02B185D64DA8}" srcId="{0503909F-B9D4-4EC1-A46A-3BAD9804B8FC}" destId="{38BA0DC1-7D13-434D-A2E9-842F55C9E634}" srcOrd="0" destOrd="0" parTransId="{D5F95A01-87E8-40EA-BE18-03CF5D5D0C93}" sibTransId="{63E9394C-D8BD-4EBE-B66F-AB4D95C9B4ED}"/>
    <dgm:cxn modelId="{D57F90B5-2EEA-4930-B434-76D3AA3C62A5}" srcId="{F39DD9FE-A74A-4D06-93E0-C20F7BFCEB03}" destId="{BD2806AE-452D-4CE2-BF92-9B6079DAC3B1}" srcOrd="0" destOrd="0" parTransId="{8A96DB65-EF53-4BF9-A3CB-4514B00DB8A7}" sibTransId="{58AC3110-D3E8-414C-923A-67D67E394CEF}"/>
    <dgm:cxn modelId="{691CF6C2-3E4F-46C0-B2E0-DF0EBB8296EF}" type="presOf" srcId="{ADB52DEE-51D2-4C70-8E6A-4249227288DA}" destId="{AB05D232-8DBC-42DB-84AD-0447C1912507}" srcOrd="0" destOrd="0" presId="urn:microsoft.com/office/officeart/2005/8/layout/vList6"/>
    <dgm:cxn modelId="{59AD1EC4-5DF0-4E42-847E-DEAEB9FA5870}" type="presOf" srcId="{B4EAB2B3-9388-4003-8882-21925C87A7FC}" destId="{20B58DCF-1FAE-4953-A50A-D5A43D8921DA}" srcOrd="0" destOrd="1" presId="urn:microsoft.com/office/officeart/2005/8/layout/vList6"/>
    <dgm:cxn modelId="{26A94ADD-57F5-4D44-BC10-C28FFF413B33}" srcId="{F39DD9FE-A74A-4D06-93E0-C20F7BFCEB03}" destId="{54046CFA-D435-46DF-B297-010B171E606E}" srcOrd="5" destOrd="0" parTransId="{EEB66309-0EF8-46E5-BCCF-A6F6728691ED}" sibTransId="{2C6C2F3D-A6BE-4037-9026-42F2447923AC}"/>
    <dgm:cxn modelId="{EB0D44E6-3302-4E22-9A95-EBD383C1B3E1}" srcId="{3E4018B6-2923-45BB-AFFB-DC8838825E65}" destId="{6FE539FB-EAEE-4411-8D24-D8CD3E9D7C87}" srcOrd="0" destOrd="0" parTransId="{EABA2223-3702-4A6A-BA0F-536105BFC7E0}" sibTransId="{FD0E4DCD-58D1-4714-9E49-9C0D3E7EED04}"/>
    <dgm:cxn modelId="{393B57F0-AE91-44EB-A171-BE7F93AC554A}" srcId="{22E1247B-D61D-45C3-9ECD-45447D69D78C}" destId="{15EE76FB-494B-4898-9E07-4A68F536E456}" srcOrd="1" destOrd="0" parTransId="{4027FB79-54C1-40FC-8FFD-5113C090B3F0}" sibTransId="{88F77AFC-0907-46C8-A98A-051EE60396EB}"/>
    <dgm:cxn modelId="{5ABFDDF0-7CC1-49FD-9768-303EB9808A4F}" type="presOf" srcId="{3830C0D5-13ED-4C83-825B-96774FDC56A4}" destId="{44E5DBB1-29EF-4BDA-9E22-6EB890ADE0BA}" srcOrd="0" destOrd="0" presId="urn:microsoft.com/office/officeart/2005/8/layout/vList6"/>
    <dgm:cxn modelId="{782111F3-A731-4FE9-B285-B6D255B01E00}" srcId="{54046CFA-D435-46DF-B297-010B171E606E}" destId="{818E3E0C-43BC-418C-A3EB-BAF812530F5D}" srcOrd="0" destOrd="0" parTransId="{8F5FCC98-E58C-4F7E-840B-28EAF237AF95}" sibTransId="{7F29CADB-1D47-42A9-80A0-BDEC621299A3}"/>
    <dgm:cxn modelId="{7C0BE4FC-B718-46A9-9681-2B4E3220BEC4}" type="presOf" srcId="{C1E675B6-7DBF-451B-94FF-41B9324D44FE}" destId="{A497FD57-C0B5-470E-9FE4-454DC77C0A46}" srcOrd="0" destOrd="0" presId="urn:microsoft.com/office/officeart/2005/8/layout/vList6"/>
    <dgm:cxn modelId="{1EB536AD-B578-4452-BA09-593C9295D6FE}" type="presParOf" srcId="{2989A3A9-EB1F-45F9-8BCB-DDE94FE51586}" destId="{B305817F-F880-4D87-BE10-542C2A6A3A29}" srcOrd="0" destOrd="0" presId="urn:microsoft.com/office/officeart/2005/8/layout/vList6"/>
    <dgm:cxn modelId="{E64D37CF-DAE9-47FB-A8CD-21969CA864DD}" type="presParOf" srcId="{B305817F-F880-4D87-BE10-542C2A6A3A29}" destId="{5380DACF-2AEB-4AD3-8B67-6B072C4586A2}" srcOrd="0" destOrd="0" presId="urn:microsoft.com/office/officeart/2005/8/layout/vList6"/>
    <dgm:cxn modelId="{FD17C812-3E04-4FCD-B3B7-2BAC3F5F48F8}" type="presParOf" srcId="{B305817F-F880-4D87-BE10-542C2A6A3A29}" destId="{AB05D232-8DBC-42DB-84AD-0447C1912507}" srcOrd="1" destOrd="0" presId="urn:microsoft.com/office/officeart/2005/8/layout/vList6"/>
    <dgm:cxn modelId="{EC1FD792-11D7-4BC7-9E51-670DF3B804D6}" type="presParOf" srcId="{2989A3A9-EB1F-45F9-8BCB-DDE94FE51586}" destId="{04701A22-BB1F-427E-98D1-FE00D78F419E}" srcOrd="1" destOrd="0" presId="urn:microsoft.com/office/officeart/2005/8/layout/vList6"/>
    <dgm:cxn modelId="{1EBA57F6-81CD-44F1-8070-5176CB645D59}" type="presParOf" srcId="{2989A3A9-EB1F-45F9-8BCB-DDE94FE51586}" destId="{72B8BCBC-726C-4CD0-9198-D8B46006E123}" srcOrd="2" destOrd="0" presId="urn:microsoft.com/office/officeart/2005/8/layout/vList6"/>
    <dgm:cxn modelId="{95222631-8973-4F5E-8E35-28338F4F72A3}" type="presParOf" srcId="{72B8BCBC-726C-4CD0-9198-D8B46006E123}" destId="{44E5DBB1-29EF-4BDA-9E22-6EB890ADE0BA}" srcOrd="0" destOrd="0" presId="urn:microsoft.com/office/officeart/2005/8/layout/vList6"/>
    <dgm:cxn modelId="{F15AC6B2-9758-46BF-8FA1-407CBA2F3C7F}" type="presParOf" srcId="{72B8BCBC-726C-4CD0-9198-D8B46006E123}" destId="{A497FD57-C0B5-470E-9FE4-454DC77C0A46}" srcOrd="1" destOrd="0" presId="urn:microsoft.com/office/officeart/2005/8/layout/vList6"/>
    <dgm:cxn modelId="{71FAC208-AD68-43B0-8756-51AB63E0ECBA}" type="presParOf" srcId="{2989A3A9-EB1F-45F9-8BCB-DDE94FE51586}" destId="{1E4BCF9A-B176-4FC5-B2E8-33D0E0E43268}" srcOrd="3" destOrd="0" presId="urn:microsoft.com/office/officeart/2005/8/layout/vList6"/>
    <dgm:cxn modelId="{876BB5B1-E1CE-4327-A9ED-573FB5EC4AD3}" type="presParOf" srcId="{2989A3A9-EB1F-45F9-8BCB-DDE94FE51586}" destId="{E94C7BE9-96C2-49B2-A588-18B9478A85D8}" srcOrd="4" destOrd="0" presId="urn:microsoft.com/office/officeart/2005/8/layout/vList6"/>
    <dgm:cxn modelId="{6BE9DC83-8C28-4614-B302-FEAE54B13FDE}" type="presParOf" srcId="{E94C7BE9-96C2-49B2-A588-18B9478A85D8}" destId="{AA9A0B53-C47D-4378-AF7F-BD956DBDE32D}" srcOrd="0" destOrd="0" presId="urn:microsoft.com/office/officeart/2005/8/layout/vList6"/>
    <dgm:cxn modelId="{D9C5B373-A699-421D-B106-25FBAD82C121}" type="presParOf" srcId="{E94C7BE9-96C2-49B2-A588-18B9478A85D8}" destId="{8E625B93-409C-4A54-930A-F8A4BA13791E}" srcOrd="1" destOrd="0" presId="urn:microsoft.com/office/officeart/2005/8/layout/vList6"/>
    <dgm:cxn modelId="{FEB46FEA-4BCD-4F64-8892-63DB69CAB67F}" type="presParOf" srcId="{2989A3A9-EB1F-45F9-8BCB-DDE94FE51586}" destId="{ADB4555C-64CF-4A5B-ACF7-A180A0222CAD}" srcOrd="5" destOrd="0" presId="urn:microsoft.com/office/officeart/2005/8/layout/vList6"/>
    <dgm:cxn modelId="{BB6CD35A-9968-4863-AE6A-D4D7C4AC6845}" type="presParOf" srcId="{2989A3A9-EB1F-45F9-8BCB-DDE94FE51586}" destId="{7EBEFEAD-2F66-45E5-93F0-A7458583CA36}" srcOrd="6" destOrd="0" presId="urn:microsoft.com/office/officeart/2005/8/layout/vList6"/>
    <dgm:cxn modelId="{1B9CF988-9FD1-4B93-95AA-F949AABA25D2}" type="presParOf" srcId="{7EBEFEAD-2F66-45E5-93F0-A7458583CA36}" destId="{5B82114D-E8A7-46AF-AF83-7047CCB56674}" srcOrd="0" destOrd="0" presId="urn:microsoft.com/office/officeart/2005/8/layout/vList6"/>
    <dgm:cxn modelId="{E7815DE1-390B-41E9-8F2C-BBECFE733AF4}" type="presParOf" srcId="{7EBEFEAD-2F66-45E5-93F0-A7458583CA36}" destId="{73DE66B4-AEA7-48C1-802D-DEC0CE07A520}" srcOrd="1" destOrd="0" presId="urn:microsoft.com/office/officeart/2005/8/layout/vList6"/>
    <dgm:cxn modelId="{3DB7CAA7-F0B6-4A6E-9C6F-FEFFB18DEC8A}" type="presParOf" srcId="{2989A3A9-EB1F-45F9-8BCB-DDE94FE51586}" destId="{C244665F-6038-453C-953D-7A9148C9F565}" srcOrd="7" destOrd="0" presId="urn:microsoft.com/office/officeart/2005/8/layout/vList6"/>
    <dgm:cxn modelId="{50F947A1-2B97-45F8-B38F-8C0F2D6C5832}" type="presParOf" srcId="{2989A3A9-EB1F-45F9-8BCB-DDE94FE51586}" destId="{B6268B94-6973-4683-AE72-48B680C4C128}" srcOrd="8" destOrd="0" presId="urn:microsoft.com/office/officeart/2005/8/layout/vList6"/>
    <dgm:cxn modelId="{EC85A9EF-D461-497B-9391-B87F7A0C0359}" type="presParOf" srcId="{B6268B94-6973-4683-AE72-48B680C4C128}" destId="{E2BCC622-B2F0-4AEA-8724-BE4621D3F110}" srcOrd="0" destOrd="0" presId="urn:microsoft.com/office/officeart/2005/8/layout/vList6"/>
    <dgm:cxn modelId="{AF08DA8C-1218-4E29-ACCB-91DCB8932EF5}" type="presParOf" srcId="{B6268B94-6973-4683-AE72-48B680C4C128}" destId="{0FC927C9-A1A4-452B-9012-2249B59A8301}" srcOrd="1" destOrd="0" presId="urn:microsoft.com/office/officeart/2005/8/layout/vList6"/>
    <dgm:cxn modelId="{AE0B42DE-04EC-41C8-828F-C64854180CE0}" type="presParOf" srcId="{2989A3A9-EB1F-45F9-8BCB-DDE94FE51586}" destId="{EF447E77-94B2-4751-9400-9EE1ABD5B6AD}" srcOrd="9" destOrd="0" presId="urn:microsoft.com/office/officeart/2005/8/layout/vList6"/>
    <dgm:cxn modelId="{6584006C-9F18-4268-89C2-DE35DD26F880}" type="presParOf" srcId="{2989A3A9-EB1F-45F9-8BCB-DDE94FE51586}" destId="{CF31B2B0-4351-4FC2-8BD7-29E88FAB4B17}" srcOrd="10" destOrd="0" presId="urn:microsoft.com/office/officeart/2005/8/layout/vList6"/>
    <dgm:cxn modelId="{C222C453-1FF0-4898-B7B7-6ACB6799DCCA}" type="presParOf" srcId="{CF31B2B0-4351-4FC2-8BD7-29E88FAB4B17}" destId="{D24AFAB4-08F2-4793-B71B-522775F7759E}" srcOrd="0" destOrd="0" presId="urn:microsoft.com/office/officeart/2005/8/layout/vList6"/>
    <dgm:cxn modelId="{F5FD9CC2-A278-4C0A-B9D0-D03CD1B2705A}" type="presParOf" srcId="{CF31B2B0-4351-4FC2-8BD7-29E88FAB4B17}" destId="{8FED041E-F405-45D8-B1ED-4B545EE37CB1}" srcOrd="1" destOrd="0" presId="urn:microsoft.com/office/officeart/2005/8/layout/vList6"/>
    <dgm:cxn modelId="{AF71E6FC-5CE8-4572-A77F-7BED72D16D51}" type="presParOf" srcId="{2989A3A9-EB1F-45F9-8BCB-DDE94FE51586}" destId="{3DDD6B6C-7415-435D-A866-E5016C2E10AF}" srcOrd="11" destOrd="0" presId="urn:microsoft.com/office/officeart/2005/8/layout/vList6"/>
    <dgm:cxn modelId="{3A1128A0-4293-4D6D-A4B4-D4BE31175A6A}" type="presParOf" srcId="{2989A3A9-EB1F-45F9-8BCB-DDE94FE51586}" destId="{7D1E4A92-444C-4E33-AA75-AB9197D85C42}" srcOrd="12" destOrd="0" presId="urn:microsoft.com/office/officeart/2005/8/layout/vList6"/>
    <dgm:cxn modelId="{DE135EBF-0C42-4A1F-A2FC-32BFE1ABB2AB}" type="presParOf" srcId="{7D1E4A92-444C-4E33-AA75-AB9197D85C42}" destId="{19FCB09A-387D-4A9E-A7EC-23DA6CE06A21}" srcOrd="0" destOrd="0" presId="urn:microsoft.com/office/officeart/2005/8/layout/vList6"/>
    <dgm:cxn modelId="{DC78498C-6E0F-43E9-8F64-5DCDE7524287}" type="presParOf" srcId="{7D1E4A92-444C-4E33-AA75-AB9197D85C42}" destId="{20B58DCF-1FAE-4953-A50A-D5A43D8921D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B2A4E3-1C58-4BA8-81D0-D7DBDB452C74}" type="doc">
      <dgm:prSet loTypeId="urn:microsoft.com/office/officeart/2005/8/layout/cycle4" loCatId="cycle" qsTypeId="urn:microsoft.com/office/officeart/2005/8/quickstyle/3d2" qsCatId="3D" csTypeId="urn:microsoft.com/office/officeart/2005/8/colors/colorful3" csCatId="colorful" phldr="1"/>
      <dgm:spPr/>
      <dgm:t>
        <a:bodyPr/>
        <a:lstStyle/>
        <a:p>
          <a:pPr rtl="1"/>
          <a:endParaRPr lang="he-IL"/>
        </a:p>
      </dgm:t>
    </dgm:pt>
    <dgm:pt modelId="{D8841BBF-7A85-4A7C-8825-A1047057D602}">
      <dgm:prSet phldrT="[טקסט]"/>
      <dgm:spPr/>
      <dgm:t>
        <a:bodyPr/>
        <a:lstStyle/>
        <a:p>
          <a:pPr rtl="1"/>
          <a:r>
            <a:rPr lang="he-IL" dirty="0" err="1">
              <a:cs typeface="Varela Round"/>
            </a:rPr>
            <a:t>מימד</a:t>
          </a:r>
          <a:r>
            <a:rPr lang="he-IL" dirty="0">
              <a:cs typeface="Varela Round"/>
            </a:rPr>
            <a:t> הבריאות</a:t>
          </a:r>
        </a:p>
      </dgm:t>
    </dgm:pt>
    <dgm:pt modelId="{D5CB7D02-F7F8-4607-A841-770AAB048AF5}" type="parTrans" cxnId="{C2E7E780-08D5-4AF0-B0A2-8993AD1551EB}">
      <dgm:prSet/>
      <dgm:spPr/>
      <dgm:t>
        <a:bodyPr/>
        <a:lstStyle/>
        <a:p>
          <a:pPr rtl="1"/>
          <a:endParaRPr lang="he-IL"/>
        </a:p>
      </dgm:t>
    </dgm:pt>
    <dgm:pt modelId="{6E62CF6B-52A3-473C-8564-1C5381FF0BF9}" type="sibTrans" cxnId="{C2E7E780-08D5-4AF0-B0A2-8993AD1551EB}">
      <dgm:prSet/>
      <dgm:spPr/>
      <dgm:t>
        <a:bodyPr/>
        <a:lstStyle/>
        <a:p>
          <a:pPr rtl="1"/>
          <a:endParaRPr lang="he-IL"/>
        </a:p>
      </dgm:t>
    </dgm:pt>
    <dgm:pt modelId="{DCF7A989-7251-474A-940B-8053FFF35C42}">
      <dgm:prSet phldrT="[טקסט]"/>
      <dgm:spPr/>
      <dgm:t>
        <a:bodyPr/>
        <a:lstStyle/>
        <a:p>
          <a:pPr rtl="1"/>
          <a:r>
            <a:rPr lang="he-IL" dirty="0" err="1">
              <a:cs typeface="Varela Round"/>
            </a:rPr>
            <a:t>קיימותי</a:t>
          </a:r>
          <a:r>
            <a:rPr lang="he-IL" dirty="0">
              <a:cs typeface="Varela Round"/>
            </a:rPr>
            <a:t> מזונות מן הצומח</a:t>
          </a:r>
        </a:p>
      </dgm:t>
    </dgm:pt>
    <dgm:pt modelId="{E87CFBD1-FBBC-433C-9DCF-97AEA43CF499}" type="parTrans" cxnId="{87343A9C-8EEA-44EE-B386-1A57CB69DE47}">
      <dgm:prSet/>
      <dgm:spPr/>
      <dgm:t>
        <a:bodyPr/>
        <a:lstStyle/>
        <a:p>
          <a:pPr rtl="1"/>
          <a:endParaRPr lang="he-IL"/>
        </a:p>
      </dgm:t>
    </dgm:pt>
    <dgm:pt modelId="{BA85895C-0340-4608-B03E-30D1E4A9FDB9}" type="sibTrans" cxnId="{87343A9C-8EEA-44EE-B386-1A57CB69DE47}">
      <dgm:prSet/>
      <dgm:spPr/>
      <dgm:t>
        <a:bodyPr/>
        <a:lstStyle/>
        <a:p>
          <a:pPr rtl="1"/>
          <a:endParaRPr lang="he-IL"/>
        </a:p>
      </dgm:t>
    </dgm:pt>
    <dgm:pt modelId="{A815F4CD-0118-4FF3-9D3E-FF755F212337}">
      <dgm:prSet phldrT="[טקסט]"/>
      <dgm:spPr/>
      <dgm:t>
        <a:bodyPr/>
        <a:lstStyle/>
        <a:p>
          <a:pPr rtl="1"/>
          <a:r>
            <a:rPr lang="he-IL" dirty="0" err="1">
              <a:cs typeface="Varela Round"/>
            </a:rPr>
            <a:t>מימד</a:t>
          </a:r>
          <a:r>
            <a:rPr lang="he-IL" dirty="0">
              <a:cs typeface="Varela Round"/>
            </a:rPr>
            <a:t> הסביבה</a:t>
          </a:r>
        </a:p>
      </dgm:t>
    </dgm:pt>
    <dgm:pt modelId="{DA532672-8740-4FB0-8C12-2D3E85DBDFD4}" type="parTrans" cxnId="{988B6963-2721-4611-99AC-D33FFD3DEADB}">
      <dgm:prSet/>
      <dgm:spPr/>
      <dgm:t>
        <a:bodyPr/>
        <a:lstStyle/>
        <a:p>
          <a:pPr rtl="1"/>
          <a:endParaRPr lang="he-IL"/>
        </a:p>
      </dgm:t>
    </dgm:pt>
    <dgm:pt modelId="{AC26102E-7F05-428F-BA24-17625DDFA0B1}" type="sibTrans" cxnId="{988B6963-2721-4611-99AC-D33FFD3DEADB}">
      <dgm:prSet/>
      <dgm:spPr/>
      <dgm:t>
        <a:bodyPr/>
        <a:lstStyle/>
        <a:p>
          <a:pPr rtl="1"/>
          <a:endParaRPr lang="he-IL"/>
        </a:p>
      </dgm:t>
    </dgm:pt>
    <dgm:pt modelId="{98317DBA-7E19-40BE-BE24-3F6AE5B5D3F2}">
      <dgm:prSet phldrT="[טקסט]"/>
      <dgm:spPr/>
      <dgm:t>
        <a:bodyPr/>
        <a:lstStyle/>
        <a:p>
          <a:pPr rtl="1"/>
          <a:r>
            <a:rPr lang="he-IL" dirty="0">
              <a:cs typeface="Varela Round"/>
            </a:rPr>
            <a:t>תורמת לביטחון התזונתי ולבריאות</a:t>
          </a:r>
        </a:p>
      </dgm:t>
    </dgm:pt>
    <dgm:pt modelId="{771617AA-6823-4900-BCDF-0BA2276AE379}" type="parTrans" cxnId="{E0C710A5-E31E-4D30-86BE-37460CDB0B77}">
      <dgm:prSet/>
      <dgm:spPr/>
      <dgm:t>
        <a:bodyPr/>
        <a:lstStyle/>
        <a:p>
          <a:pPr rtl="1"/>
          <a:endParaRPr lang="he-IL"/>
        </a:p>
      </dgm:t>
    </dgm:pt>
    <dgm:pt modelId="{D797ACF1-E87E-4492-9C6B-A311F70B5224}" type="sibTrans" cxnId="{E0C710A5-E31E-4D30-86BE-37460CDB0B77}">
      <dgm:prSet/>
      <dgm:spPr/>
      <dgm:t>
        <a:bodyPr/>
        <a:lstStyle/>
        <a:p>
          <a:pPr rtl="1"/>
          <a:endParaRPr lang="he-IL"/>
        </a:p>
      </dgm:t>
    </dgm:pt>
    <dgm:pt modelId="{90E8DEB3-AA58-4A71-A9E6-49BF8FBBC7FE}">
      <dgm:prSet phldrT="[טקסט]"/>
      <dgm:spPr/>
      <dgm:t>
        <a:bodyPr/>
        <a:lstStyle/>
        <a:p>
          <a:pPr rtl="1"/>
          <a:r>
            <a:rPr lang="he-IL" dirty="0" err="1">
              <a:cs typeface="Varela Round"/>
            </a:rPr>
            <a:t>מימד</a:t>
          </a:r>
          <a:r>
            <a:rPr lang="he-IL" dirty="0">
              <a:cs typeface="Varela Round"/>
            </a:rPr>
            <a:t> חברתי תרבותי</a:t>
          </a:r>
        </a:p>
      </dgm:t>
    </dgm:pt>
    <dgm:pt modelId="{180A253B-F703-4E26-86A9-57D8FEC38D7A}" type="parTrans" cxnId="{1A47082E-F693-41EC-B5DE-8DED4F5FDB1A}">
      <dgm:prSet/>
      <dgm:spPr/>
      <dgm:t>
        <a:bodyPr/>
        <a:lstStyle/>
        <a:p>
          <a:pPr rtl="1"/>
          <a:endParaRPr lang="he-IL"/>
        </a:p>
      </dgm:t>
    </dgm:pt>
    <dgm:pt modelId="{8AAA59A7-3688-4E67-BD1C-2AB56802FD29}" type="sibTrans" cxnId="{1A47082E-F693-41EC-B5DE-8DED4F5FDB1A}">
      <dgm:prSet/>
      <dgm:spPr/>
      <dgm:t>
        <a:bodyPr/>
        <a:lstStyle/>
        <a:p>
          <a:pPr rtl="1"/>
          <a:endParaRPr lang="he-IL"/>
        </a:p>
      </dgm:t>
    </dgm:pt>
    <dgm:pt modelId="{573197BC-A890-49DC-95DA-C0B21843EAA0}">
      <dgm:prSet phldrT="[טקסט]"/>
      <dgm:spPr/>
      <dgm:t>
        <a:bodyPr/>
        <a:lstStyle/>
        <a:p>
          <a:pPr rtl="1"/>
          <a:r>
            <a:rPr lang="he-IL" dirty="0">
              <a:cs typeface="Varela Round"/>
            </a:rPr>
            <a:t>אכילה חברתית תרבותית ומסורתית</a:t>
          </a:r>
        </a:p>
      </dgm:t>
    </dgm:pt>
    <dgm:pt modelId="{C814DE98-CE66-4022-B3E0-CA357428F41D}" type="parTrans" cxnId="{F36E3CDE-DA30-40E7-90F8-4CBFFAE8B8C7}">
      <dgm:prSet/>
      <dgm:spPr/>
      <dgm:t>
        <a:bodyPr/>
        <a:lstStyle/>
        <a:p>
          <a:pPr rtl="1"/>
          <a:endParaRPr lang="he-IL"/>
        </a:p>
      </dgm:t>
    </dgm:pt>
    <dgm:pt modelId="{FDBC3035-6BD1-4863-851B-5E9523C848AB}" type="sibTrans" cxnId="{F36E3CDE-DA30-40E7-90F8-4CBFFAE8B8C7}">
      <dgm:prSet/>
      <dgm:spPr/>
      <dgm:t>
        <a:bodyPr/>
        <a:lstStyle/>
        <a:p>
          <a:pPr rtl="1"/>
          <a:endParaRPr lang="he-IL"/>
        </a:p>
      </dgm:t>
    </dgm:pt>
    <dgm:pt modelId="{A4D4684C-D3F6-4B96-8E2E-22AE0B0F5D1E}">
      <dgm:prSet phldrT="[טקסט]"/>
      <dgm:spPr/>
      <dgm:t>
        <a:bodyPr/>
        <a:lstStyle/>
        <a:p>
          <a:pPr rtl="1"/>
          <a:r>
            <a:rPr lang="he-IL" dirty="0" err="1">
              <a:cs typeface="Varela Round"/>
            </a:rPr>
            <a:t>מימד</a:t>
          </a:r>
          <a:r>
            <a:rPr lang="he-IL" dirty="0">
              <a:cs typeface="Varela Round"/>
            </a:rPr>
            <a:t> כלכלי</a:t>
          </a:r>
        </a:p>
      </dgm:t>
    </dgm:pt>
    <dgm:pt modelId="{F6F4D978-6619-4090-8282-9A2C9FD60529}" type="parTrans" cxnId="{533AD263-7CA4-4E3F-8E64-E0CBABF9FD3C}">
      <dgm:prSet/>
      <dgm:spPr/>
      <dgm:t>
        <a:bodyPr/>
        <a:lstStyle/>
        <a:p>
          <a:pPr rtl="1"/>
          <a:endParaRPr lang="he-IL"/>
        </a:p>
      </dgm:t>
    </dgm:pt>
    <dgm:pt modelId="{9E476D28-0B5D-4513-B692-C06F4FCDC3F4}" type="sibTrans" cxnId="{533AD263-7CA4-4E3F-8E64-E0CBABF9FD3C}">
      <dgm:prSet/>
      <dgm:spPr/>
      <dgm:t>
        <a:bodyPr/>
        <a:lstStyle/>
        <a:p>
          <a:pPr rtl="1"/>
          <a:endParaRPr lang="he-IL"/>
        </a:p>
      </dgm:t>
    </dgm:pt>
    <dgm:pt modelId="{BA187489-68F0-4761-BF7C-F16B835B6C5A}">
      <dgm:prSet phldrT="[טקסט]"/>
      <dgm:spPr/>
      <dgm:t>
        <a:bodyPr/>
        <a:lstStyle/>
        <a:p>
          <a:pPr rtl="1"/>
          <a:r>
            <a:rPr lang="he-IL" dirty="0">
              <a:cs typeface="Varela Round"/>
            </a:rPr>
            <a:t>עלות שווה לכל כיס</a:t>
          </a:r>
        </a:p>
      </dgm:t>
    </dgm:pt>
    <dgm:pt modelId="{B6E51033-158B-4905-9081-BBB4F8D0746B}" type="parTrans" cxnId="{70A2E1B1-1084-4AF3-A59A-D4C4E89442E0}">
      <dgm:prSet/>
      <dgm:spPr/>
      <dgm:t>
        <a:bodyPr/>
        <a:lstStyle/>
        <a:p>
          <a:pPr rtl="1"/>
          <a:endParaRPr lang="he-IL"/>
        </a:p>
      </dgm:t>
    </dgm:pt>
    <dgm:pt modelId="{C54C5B9E-8703-4B34-9A04-3F1C74244807}" type="sibTrans" cxnId="{70A2E1B1-1084-4AF3-A59A-D4C4E89442E0}">
      <dgm:prSet/>
      <dgm:spPr/>
      <dgm:t>
        <a:bodyPr/>
        <a:lstStyle/>
        <a:p>
          <a:pPr rtl="1"/>
          <a:endParaRPr lang="he-IL"/>
        </a:p>
      </dgm:t>
    </dgm:pt>
    <dgm:pt modelId="{4BEF1CAE-8756-4139-A0A6-5D2C60504056}" type="pres">
      <dgm:prSet presAssocID="{80B2A4E3-1C58-4BA8-81D0-D7DBDB452C74}" presName="cycleMatrixDiagram" presStyleCnt="0">
        <dgm:presLayoutVars>
          <dgm:chMax val="1"/>
          <dgm:dir/>
          <dgm:animLvl val="lvl"/>
          <dgm:resizeHandles val="exact"/>
        </dgm:presLayoutVars>
      </dgm:prSet>
      <dgm:spPr/>
    </dgm:pt>
    <dgm:pt modelId="{3D332F24-4783-4B64-9E46-91BF14B3E4E4}" type="pres">
      <dgm:prSet presAssocID="{80B2A4E3-1C58-4BA8-81D0-D7DBDB452C74}" presName="children" presStyleCnt="0"/>
      <dgm:spPr/>
    </dgm:pt>
    <dgm:pt modelId="{8586F953-2587-4007-8F5F-E8D19191FAB3}" type="pres">
      <dgm:prSet presAssocID="{80B2A4E3-1C58-4BA8-81D0-D7DBDB452C74}" presName="child1group" presStyleCnt="0"/>
      <dgm:spPr/>
    </dgm:pt>
    <dgm:pt modelId="{3B0D7B4D-26B1-48A5-A69E-01B41ED20C8D}" type="pres">
      <dgm:prSet presAssocID="{80B2A4E3-1C58-4BA8-81D0-D7DBDB452C74}" presName="child1" presStyleLbl="bgAcc1" presStyleIdx="0" presStyleCnt="4"/>
      <dgm:spPr/>
    </dgm:pt>
    <dgm:pt modelId="{38607D2D-6C09-4478-8FC5-ADC9634286F9}" type="pres">
      <dgm:prSet presAssocID="{80B2A4E3-1C58-4BA8-81D0-D7DBDB452C74}" presName="child1Text" presStyleLbl="bgAcc1" presStyleIdx="0" presStyleCnt="4">
        <dgm:presLayoutVars>
          <dgm:bulletEnabled val="1"/>
        </dgm:presLayoutVars>
      </dgm:prSet>
      <dgm:spPr/>
    </dgm:pt>
    <dgm:pt modelId="{58AFDFDC-F4E1-4807-8BAD-53E765F23455}" type="pres">
      <dgm:prSet presAssocID="{80B2A4E3-1C58-4BA8-81D0-D7DBDB452C74}" presName="child2group" presStyleCnt="0"/>
      <dgm:spPr/>
    </dgm:pt>
    <dgm:pt modelId="{14D378A9-0704-489F-8264-CF174CE75EF3}" type="pres">
      <dgm:prSet presAssocID="{80B2A4E3-1C58-4BA8-81D0-D7DBDB452C74}" presName="child2" presStyleLbl="bgAcc1" presStyleIdx="1" presStyleCnt="4" custLinFactNeighborX="3519"/>
      <dgm:spPr/>
    </dgm:pt>
    <dgm:pt modelId="{658311BE-A39E-413C-A518-6FCEF7B881CD}" type="pres">
      <dgm:prSet presAssocID="{80B2A4E3-1C58-4BA8-81D0-D7DBDB452C74}" presName="child2Text" presStyleLbl="bgAcc1" presStyleIdx="1" presStyleCnt="4">
        <dgm:presLayoutVars>
          <dgm:bulletEnabled val="1"/>
        </dgm:presLayoutVars>
      </dgm:prSet>
      <dgm:spPr/>
    </dgm:pt>
    <dgm:pt modelId="{28081D97-E520-45B4-B6AD-99E87E8610ED}" type="pres">
      <dgm:prSet presAssocID="{80B2A4E3-1C58-4BA8-81D0-D7DBDB452C74}" presName="child3group" presStyleCnt="0"/>
      <dgm:spPr/>
    </dgm:pt>
    <dgm:pt modelId="{3F3E45DE-9573-42FA-9AEF-DF25351900CB}" type="pres">
      <dgm:prSet presAssocID="{80B2A4E3-1C58-4BA8-81D0-D7DBDB452C74}" presName="child3" presStyleLbl="bgAcc1" presStyleIdx="2" presStyleCnt="4"/>
      <dgm:spPr/>
    </dgm:pt>
    <dgm:pt modelId="{6E3CCF43-ABF4-4C25-AB5A-A6B27522909A}" type="pres">
      <dgm:prSet presAssocID="{80B2A4E3-1C58-4BA8-81D0-D7DBDB452C74}" presName="child3Text" presStyleLbl="bgAcc1" presStyleIdx="2" presStyleCnt="4">
        <dgm:presLayoutVars>
          <dgm:bulletEnabled val="1"/>
        </dgm:presLayoutVars>
      </dgm:prSet>
      <dgm:spPr/>
    </dgm:pt>
    <dgm:pt modelId="{5AE2BB44-C346-4674-A1AF-BF40C6B078E4}" type="pres">
      <dgm:prSet presAssocID="{80B2A4E3-1C58-4BA8-81D0-D7DBDB452C74}" presName="child4group" presStyleCnt="0"/>
      <dgm:spPr/>
    </dgm:pt>
    <dgm:pt modelId="{652D7C2C-6F9C-40AE-9DCE-53F63746119A}" type="pres">
      <dgm:prSet presAssocID="{80B2A4E3-1C58-4BA8-81D0-D7DBDB452C74}" presName="child4" presStyleLbl="bgAcc1" presStyleIdx="3" presStyleCnt="4"/>
      <dgm:spPr/>
    </dgm:pt>
    <dgm:pt modelId="{D0894A08-5612-4E74-953E-DC2E24803FC7}" type="pres">
      <dgm:prSet presAssocID="{80B2A4E3-1C58-4BA8-81D0-D7DBDB452C74}" presName="child4Text" presStyleLbl="bgAcc1" presStyleIdx="3" presStyleCnt="4">
        <dgm:presLayoutVars>
          <dgm:bulletEnabled val="1"/>
        </dgm:presLayoutVars>
      </dgm:prSet>
      <dgm:spPr/>
    </dgm:pt>
    <dgm:pt modelId="{21CAF27F-8727-4149-9D02-BF09EFB73E06}" type="pres">
      <dgm:prSet presAssocID="{80B2A4E3-1C58-4BA8-81D0-D7DBDB452C74}" presName="childPlaceholder" presStyleCnt="0"/>
      <dgm:spPr/>
    </dgm:pt>
    <dgm:pt modelId="{2F492065-6DFF-400A-9E99-D46ED66BF3FD}" type="pres">
      <dgm:prSet presAssocID="{80B2A4E3-1C58-4BA8-81D0-D7DBDB452C74}" presName="circle" presStyleCnt="0"/>
      <dgm:spPr/>
    </dgm:pt>
    <dgm:pt modelId="{3DEFB6BC-1F1C-42CA-8644-20FEB06F2ABD}" type="pres">
      <dgm:prSet presAssocID="{80B2A4E3-1C58-4BA8-81D0-D7DBDB452C74}" presName="quadrant1" presStyleLbl="node1" presStyleIdx="0" presStyleCnt="4">
        <dgm:presLayoutVars>
          <dgm:chMax val="1"/>
          <dgm:bulletEnabled val="1"/>
        </dgm:presLayoutVars>
      </dgm:prSet>
      <dgm:spPr/>
    </dgm:pt>
    <dgm:pt modelId="{8B4E4D9F-01A2-4EF1-A6B9-D5362A7F41EE}" type="pres">
      <dgm:prSet presAssocID="{80B2A4E3-1C58-4BA8-81D0-D7DBDB452C74}" presName="quadrant2" presStyleLbl="node1" presStyleIdx="1" presStyleCnt="4">
        <dgm:presLayoutVars>
          <dgm:chMax val="1"/>
          <dgm:bulletEnabled val="1"/>
        </dgm:presLayoutVars>
      </dgm:prSet>
      <dgm:spPr/>
    </dgm:pt>
    <dgm:pt modelId="{A28FCF49-475C-43FE-8A5B-5BA26A7DAB3B}" type="pres">
      <dgm:prSet presAssocID="{80B2A4E3-1C58-4BA8-81D0-D7DBDB452C74}" presName="quadrant3" presStyleLbl="node1" presStyleIdx="2" presStyleCnt="4">
        <dgm:presLayoutVars>
          <dgm:chMax val="1"/>
          <dgm:bulletEnabled val="1"/>
        </dgm:presLayoutVars>
      </dgm:prSet>
      <dgm:spPr/>
    </dgm:pt>
    <dgm:pt modelId="{99ADF1B2-1406-4292-B628-6DBCC1B1136B}" type="pres">
      <dgm:prSet presAssocID="{80B2A4E3-1C58-4BA8-81D0-D7DBDB452C74}" presName="quadrant4" presStyleLbl="node1" presStyleIdx="3" presStyleCnt="4">
        <dgm:presLayoutVars>
          <dgm:chMax val="1"/>
          <dgm:bulletEnabled val="1"/>
        </dgm:presLayoutVars>
      </dgm:prSet>
      <dgm:spPr/>
    </dgm:pt>
    <dgm:pt modelId="{4B296BFA-F3E6-4A93-B38F-1C629F6D0A9E}" type="pres">
      <dgm:prSet presAssocID="{80B2A4E3-1C58-4BA8-81D0-D7DBDB452C74}" presName="quadrantPlaceholder" presStyleCnt="0"/>
      <dgm:spPr/>
    </dgm:pt>
    <dgm:pt modelId="{022AF9AF-5DBA-4849-B4AF-A82B18AC290A}" type="pres">
      <dgm:prSet presAssocID="{80B2A4E3-1C58-4BA8-81D0-D7DBDB452C74}" presName="center1" presStyleLbl="fgShp" presStyleIdx="0" presStyleCnt="2"/>
      <dgm:spPr/>
    </dgm:pt>
    <dgm:pt modelId="{9B265024-597C-4771-A180-B128C3B15497}" type="pres">
      <dgm:prSet presAssocID="{80B2A4E3-1C58-4BA8-81D0-D7DBDB452C74}" presName="center2" presStyleLbl="fgShp" presStyleIdx="1" presStyleCnt="2"/>
      <dgm:spPr/>
    </dgm:pt>
  </dgm:ptLst>
  <dgm:cxnLst>
    <dgm:cxn modelId="{AF65C814-41E8-4979-A7E9-A4F9C607FA5D}" type="presOf" srcId="{DCF7A989-7251-474A-940B-8053FFF35C42}" destId="{3B0D7B4D-26B1-48A5-A69E-01B41ED20C8D}" srcOrd="0" destOrd="0" presId="urn:microsoft.com/office/officeart/2005/8/layout/cycle4"/>
    <dgm:cxn modelId="{827D322A-86EF-4DE3-AA2F-11E20ABB6E84}" type="presOf" srcId="{DCF7A989-7251-474A-940B-8053FFF35C42}" destId="{38607D2D-6C09-4478-8FC5-ADC9634286F9}" srcOrd="1" destOrd="0" presId="urn:microsoft.com/office/officeart/2005/8/layout/cycle4"/>
    <dgm:cxn modelId="{1A47082E-F693-41EC-B5DE-8DED4F5FDB1A}" srcId="{80B2A4E3-1C58-4BA8-81D0-D7DBDB452C74}" destId="{90E8DEB3-AA58-4A71-A9E6-49BF8FBBC7FE}" srcOrd="2" destOrd="0" parTransId="{180A253B-F703-4E26-86A9-57D8FEC38D7A}" sibTransId="{8AAA59A7-3688-4E67-BD1C-2AB56802FD29}"/>
    <dgm:cxn modelId="{5C50A135-F9EA-4888-B1A4-98FBCFA94561}" type="presOf" srcId="{90E8DEB3-AA58-4A71-A9E6-49BF8FBBC7FE}" destId="{A28FCF49-475C-43FE-8A5B-5BA26A7DAB3B}" srcOrd="0" destOrd="0" presId="urn:microsoft.com/office/officeart/2005/8/layout/cycle4"/>
    <dgm:cxn modelId="{3D8B235B-7B9B-4C6D-A1C5-55CEC00ED5AA}" type="presOf" srcId="{D8841BBF-7A85-4A7C-8825-A1047057D602}" destId="{3DEFB6BC-1F1C-42CA-8644-20FEB06F2ABD}" srcOrd="0" destOrd="0" presId="urn:microsoft.com/office/officeart/2005/8/layout/cycle4"/>
    <dgm:cxn modelId="{988B6963-2721-4611-99AC-D33FFD3DEADB}" srcId="{80B2A4E3-1C58-4BA8-81D0-D7DBDB452C74}" destId="{A815F4CD-0118-4FF3-9D3E-FF755F212337}" srcOrd="1" destOrd="0" parTransId="{DA532672-8740-4FB0-8C12-2D3E85DBDFD4}" sibTransId="{AC26102E-7F05-428F-BA24-17625DDFA0B1}"/>
    <dgm:cxn modelId="{533AD263-7CA4-4E3F-8E64-E0CBABF9FD3C}" srcId="{80B2A4E3-1C58-4BA8-81D0-D7DBDB452C74}" destId="{A4D4684C-D3F6-4B96-8E2E-22AE0B0F5D1E}" srcOrd="3" destOrd="0" parTransId="{F6F4D978-6619-4090-8282-9A2C9FD60529}" sibTransId="{9E476D28-0B5D-4513-B692-C06F4FCDC3F4}"/>
    <dgm:cxn modelId="{7E78CE6E-AA62-4D43-B205-09B3F94FD552}" type="presOf" srcId="{573197BC-A890-49DC-95DA-C0B21843EAA0}" destId="{6E3CCF43-ABF4-4C25-AB5A-A6B27522909A}" srcOrd="1" destOrd="0" presId="urn:microsoft.com/office/officeart/2005/8/layout/cycle4"/>
    <dgm:cxn modelId="{DDB0FC52-18DA-45D0-A080-4F8BDEE9C8C0}" type="presOf" srcId="{573197BC-A890-49DC-95DA-C0B21843EAA0}" destId="{3F3E45DE-9573-42FA-9AEF-DF25351900CB}" srcOrd="0" destOrd="0" presId="urn:microsoft.com/office/officeart/2005/8/layout/cycle4"/>
    <dgm:cxn modelId="{9E62FE72-047F-43B5-B867-E29CEBDBAAA2}" type="presOf" srcId="{A815F4CD-0118-4FF3-9D3E-FF755F212337}" destId="{8B4E4D9F-01A2-4EF1-A6B9-D5362A7F41EE}" srcOrd="0" destOrd="0" presId="urn:microsoft.com/office/officeart/2005/8/layout/cycle4"/>
    <dgm:cxn modelId="{0254F256-B4F6-4A6C-A1DB-037AD060E90A}" type="presOf" srcId="{A4D4684C-D3F6-4B96-8E2E-22AE0B0F5D1E}" destId="{99ADF1B2-1406-4292-B628-6DBCC1B1136B}" srcOrd="0" destOrd="0" presId="urn:microsoft.com/office/officeart/2005/8/layout/cycle4"/>
    <dgm:cxn modelId="{67CB217A-FB93-47A7-BABD-2603C2B01D52}" type="presOf" srcId="{BA187489-68F0-4761-BF7C-F16B835B6C5A}" destId="{D0894A08-5612-4E74-953E-DC2E24803FC7}" srcOrd="1" destOrd="0" presId="urn:microsoft.com/office/officeart/2005/8/layout/cycle4"/>
    <dgm:cxn modelId="{C2E7E780-08D5-4AF0-B0A2-8993AD1551EB}" srcId="{80B2A4E3-1C58-4BA8-81D0-D7DBDB452C74}" destId="{D8841BBF-7A85-4A7C-8825-A1047057D602}" srcOrd="0" destOrd="0" parTransId="{D5CB7D02-F7F8-4607-A841-770AAB048AF5}" sibTransId="{6E62CF6B-52A3-473C-8564-1C5381FF0BF9}"/>
    <dgm:cxn modelId="{C329948D-E4FA-4F65-908F-38678CC727D4}" type="presOf" srcId="{80B2A4E3-1C58-4BA8-81D0-D7DBDB452C74}" destId="{4BEF1CAE-8756-4139-A0A6-5D2C60504056}" srcOrd="0" destOrd="0" presId="urn:microsoft.com/office/officeart/2005/8/layout/cycle4"/>
    <dgm:cxn modelId="{87343A9C-8EEA-44EE-B386-1A57CB69DE47}" srcId="{D8841BBF-7A85-4A7C-8825-A1047057D602}" destId="{DCF7A989-7251-474A-940B-8053FFF35C42}" srcOrd="0" destOrd="0" parTransId="{E87CFBD1-FBBC-433C-9DCF-97AEA43CF499}" sibTransId="{BA85895C-0340-4608-B03E-30D1E4A9FDB9}"/>
    <dgm:cxn modelId="{7C80849C-B0A9-484B-AB80-3A75AB2BF03B}" type="presOf" srcId="{BA187489-68F0-4761-BF7C-F16B835B6C5A}" destId="{652D7C2C-6F9C-40AE-9DCE-53F63746119A}" srcOrd="0" destOrd="0" presId="urn:microsoft.com/office/officeart/2005/8/layout/cycle4"/>
    <dgm:cxn modelId="{4ABE9EA1-5662-457D-AC58-8939CEA34E89}" type="presOf" srcId="{98317DBA-7E19-40BE-BE24-3F6AE5B5D3F2}" destId="{14D378A9-0704-489F-8264-CF174CE75EF3}" srcOrd="0" destOrd="0" presId="urn:microsoft.com/office/officeart/2005/8/layout/cycle4"/>
    <dgm:cxn modelId="{E0C710A5-E31E-4D30-86BE-37460CDB0B77}" srcId="{A815F4CD-0118-4FF3-9D3E-FF755F212337}" destId="{98317DBA-7E19-40BE-BE24-3F6AE5B5D3F2}" srcOrd="0" destOrd="0" parTransId="{771617AA-6823-4900-BCDF-0BA2276AE379}" sibTransId="{D797ACF1-E87E-4492-9C6B-A311F70B5224}"/>
    <dgm:cxn modelId="{70A2E1B1-1084-4AF3-A59A-D4C4E89442E0}" srcId="{A4D4684C-D3F6-4B96-8E2E-22AE0B0F5D1E}" destId="{BA187489-68F0-4761-BF7C-F16B835B6C5A}" srcOrd="0" destOrd="0" parTransId="{B6E51033-158B-4905-9081-BBB4F8D0746B}" sibTransId="{C54C5B9E-8703-4B34-9A04-3F1C74244807}"/>
    <dgm:cxn modelId="{F36E3CDE-DA30-40E7-90F8-4CBFFAE8B8C7}" srcId="{90E8DEB3-AA58-4A71-A9E6-49BF8FBBC7FE}" destId="{573197BC-A890-49DC-95DA-C0B21843EAA0}" srcOrd="0" destOrd="0" parTransId="{C814DE98-CE66-4022-B3E0-CA357428F41D}" sibTransId="{FDBC3035-6BD1-4863-851B-5E9523C848AB}"/>
    <dgm:cxn modelId="{18AEA4E7-1005-4197-89FC-7647F4D13624}" type="presOf" srcId="{98317DBA-7E19-40BE-BE24-3F6AE5B5D3F2}" destId="{658311BE-A39E-413C-A518-6FCEF7B881CD}" srcOrd="1" destOrd="0" presId="urn:microsoft.com/office/officeart/2005/8/layout/cycle4"/>
    <dgm:cxn modelId="{BB8FF110-834D-4E01-8ADC-F8D7CB55FDB8}" type="presParOf" srcId="{4BEF1CAE-8756-4139-A0A6-5D2C60504056}" destId="{3D332F24-4783-4B64-9E46-91BF14B3E4E4}" srcOrd="0" destOrd="0" presId="urn:microsoft.com/office/officeart/2005/8/layout/cycle4"/>
    <dgm:cxn modelId="{77D5428C-C5FD-467F-87D7-59A8E5F73953}" type="presParOf" srcId="{3D332F24-4783-4B64-9E46-91BF14B3E4E4}" destId="{8586F953-2587-4007-8F5F-E8D19191FAB3}" srcOrd="0" destOrd="0" presId="urn:microsoft.com/office/officeart/2005/8/layout/cycle4"/>
    <dgm:cxn modelId="{59DF5C8C-3122-4645-BD7A-6BA7B1D91D7F}" type="presParOf" srcId="{8586F953-2587-4007-8F5F-E8D19191FAB3}" destId="{3B0D7B4D-26B1-48A5-A69E-01B41ED20C8D}" srcOrd="0" destOrd="0" presId="urn:microsoft.com/office/officeart/2005/8/layout/cycle4"/>
    <dgm:cxn modelId="{8B3741CA-DB84-4FA2-AA70-86A92EF8F777}" type="presParOf" srcId="{8586F953-2587-4007-8F5F-E8D19191FAB3}" destId="{38607D2D-6C09-4478-8FC5-ADC9634286F9}" srcOrd="1" destOrd="0" presId="urn:microsoft.com/office/officeart/2005/8/layout/cycle4"/>
    <dgm:cxn modelId="{F1916830-D058-49EF-B36A-C33E76C90C1B}" type="presParOf" srcId="{3D332F24-4783-4B64-9E46-91BF14B3E4E4}" destId="{58AFDFDC-F4E1-4807-8BAD-53E765F23455}" srcOrd="1" destOrd="0" presId="urn:microsoft.com/office/officeart/2005/8/layout/cycle4"/>
    <dgm:cxn modelId="{FB66FA04-794B-4188-B4D5-8B1E7D7CC4A5}" type="presParOf" srcId="{58AFDFDC-F4E1-4807-8BAD-53E765F23455}" destId="{14D378A9-0704-489F-8264-CF174CE75EF3}" srcOrd="0" destOrd="0" presId="urn:microsoft.com/office/officeart/2005/8/layout/cycle4"/>
    <dgm:cxn modelId="{6F2635E0-991E-463A-A598-24D6DDEBEA8C}" type="presParOf" srcId="{58AFDFDC-F4E1-4807-8BAD-53E765F23455}" destId="{658311BE-A39E-413C-A518-6FCEF7B881CD}" srcOrd="1" destOrd="0" presId="urn:microsoft.com/office/officeart/2005/8/layout/cycle4"/>
    <dgm:cxn modelId="{BAEDF932-18A6-40B1-B886-8CDF85149944}" type="presParOf" srcId="{3D332F24-4783-4B64-9E46-91BF14B3E4E4}" destId="{28081D97-E520-45B4-B6AD-99E87E8610ED}" srcOrd="2" destOrd="0" presId="urn:microsoft.com/office/officeart/2005/8/layout/cycle4"/>
    <dgm:cxn modelId="{B8D63E2D-E196-46D1-918A-42C288F597B7}" type="presParOf" srcId="{28081D97-E520-45B4-B6AD-99E87E8610ED}" destId="{3F3E45DE-9573-42FA-9AEF-DF25351900CB}" srcOrd="0" destOrd="0" presId="urn:microsoft.com/office/officeart/2005/8/layout/cycle4"/>
    <dgm:cxn modelId="{2C8CB2F1-D2A3-454D-A097-3F24369FB928}" type="presParOf" srcId="{28081D97-E520-45B4-B6AD-99E87E8610ED}" destId="{6E3CCF43-ABF4-4C25-AB5A-A6B27522909A}" srcOrd="1" destOrd="0" presId="urn:microsoft.com/office/officeart/2005/8/layout/cycle4"/>
    <dgm:cxn modelId="{C0AD0512-5124-41EB-83C2-A4BF0877ACCA}" type="presParOf" srcId="{3D332F24-4783-4B64-9E46-91BF14B3E4E4}" destId="{5AE2BB44-C346-4674-A1AF-BF40C6B078E4}" srcOrd="3" destOrd="0" presId="urn:microsoft.com/office/officeart/2005/8/layout/cycle4"/>
    <dgm:cxn modelId="{6BBE7106-D989-41A5-80BB-9E6E5DE5214F}" type="presParOf" srcId="{5AE2BB44-C346-4674-A1AF-BF40C6B078E4}" destId="{652D7C2C-6F9C-40AE-9DCE-53F63746119A}" srcOrd="0" destOrd="0" presId="urn:microsoft.com/office/officeart/2005/8/layout/cycle4"/>
    <dgm:cxn modelId="{22718E2B-AD94-4F67-A144-64FE01AF32CC}" type="presParOf" srcId="{5AE2BB44-C346-4674-A1AF-BF40C6B078E4}" destId="{D0894A08-5612-4E74-953E-DC2E24803FC7}" srcOrd="1" destOrd="0" presId="urn:microsoft.com/office/officeart/2005/8/layout/cycle4"/>
    <dgm:cxn modelId="{B5EB1E53-E846-4CE7-8FB1-C717787BCD31}" type="presParOf" srcId="{3D332F24-4783-4B64-9E46-91BF14B3E4E4}" destId="{21CAF27F-8727-4149-9D02-BF09EFB73E06}" srcOrd="4" destOrd="0" presId="urn:microsoft.com/office/officeart/2005/8/layout/cycle4"/>
    <dgm:cxn modelId="{D40A70B2-79B5-416E-8232-12E2A78296EA}" type="presParOf" srcId="{4BEF1CAE-8756-4139-A0A6-5D2C60504056}" destId="{2F492065-6DFF-400A-9E99-D46ED66BF3FD}" srcOrd="1" destOrd="0" presId="urn:microsoft.com/office/officeart/2005/8/layout/cycle4"/>
    <dgm:cxn modelId="{ACD3404C-636A-47F9-BA1D-DC485650EC1F}" type="presParOf" srcId="{2F492065-6DFF-400A-9E99-D46ED66BF3FD}" destId="{3DEFB6BC-1F1C-42CA-8644-20FEB06F2ABD}" srcOrd="0" destOrd="0" presId="urn:microsoft.com/office/officeart/2005/8/layout/cycle4"/>
    <dgm:cxn modelId="{3E529373-B2BD-46E9-95FF-6D68FEF3A31F}" type="presParOf" srcId="{2F492065-6DFF-400A-9E99-D46ED66BF3FD}" destId="{8B4E4D9F-01A2-4EF1-A6B9-D5362A7F41EE}" srcOrd="1" destOrd="0" presId="urn:microsoft.com/office/officeart/2005/8/layout/cycle4"/>
    <dgm:cxn modelId="{86E3D800-7491-4F97-916A-55CF9D569AAF}" type="presParOf" srcId="{2F492065-6DFF-400A-9E99-D46ED66BF3FD}" destId="{A28FCF49-475C-43FE-8A5B-5BA26A7DAB3B}" srcOrd="2" destOrd="0" presId="urn:microsoft.com/office/officeart/2005/8/layout/cycle4"/>
    <dgm:cxn modelId="{988C104F-B3EF-4F87-B4B3-EA922851294A}" type="presParOf" srcId="{2F492065-6DFF-400A-9E99-D46ED66BF3FD}" destId="{99ADF1B2-1406-4292-B628-6DBCC1B1136B}" srcOrd="3" destOrd="0" presId="urn:microsoft.com/office/officeart/2005/8/layout/cycle4"/>
    <dgm:cxn modelId="{5015604F-A635-42D3-9EA1-F82683B9E1EC}" type="presParOf" srcId="{2F492065-6DFF-400A-9E99-D46ED66BF3FD}" destId="{4B296BFA-F3E6-4A93-B38F-1C629F6D0A9E}" srcOrd="4" destOrd="0" presId="urn:microsoft.com/office/officeart/2005/8/layout/cycle4"/>
    <dgm:cxn modelId="{B4550452-8A51-464D-B5A1-4F8A1C4DA62E}" type="presParOf" srcId="{4BEF1CAE-8756-4139-A0A6-5D2C60504056}" destId="{022AF9AF-5DBA-4849-B4AF-A82B18AC290A}" srcOrd="2" destOrd="0" presId="urn:microsoft.com/office/officeart/2005/8/layout/cycle4"/>
    <dgm:cxn modelId="{03E8B199-2A27-4AA5-89D2-3BBFE2F5D505}" type="presParOf" srcId="{4BEF1CAE-8756-4139-A0A6-5D2C60504056}" destId="{9B265024-597C-4771-A180-B128C3B1549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9F72018-A7EA-4C8E-8F57-70AF62C3CB45}" type="doc">
      <dgm:prSet loTypeId="urn:microsoft.com/office/officeart/2008/layout/HexagonCluster" loCatId="relationship" qsTypeId="urn:microsoft.com/office/officeart/2005/8/quickstyle/simple5" qsCatId="simple" csTypeId="urn:microsoft.com/office/officeart/2005/8/colors/colorful3" csCatId="colorful" phldr="1"/>
      <dgm:spPr/>
      <dgm:t>
        <a:bodyPr/>
        <a:lstStyle/>
        <a:p>
          <a:pPr rtl="1"/>
          <a:endParaRPr lang="he-IL"/>
        </a:p>
      </dgm:t>
    </dgm:pt>
    <dgm:pt modelId="{43CD3A26-6C50-4E1B-99EF-0642569CE572}">
      <dgm:prSet phldrT="[טקסט]"/>
      <dgm:spPr/>
      <dgm:t>
        <a:bodyPr/>
        <a:lstStyle/>
        <a:p>
          <a:pPr rtl="1"/>
          <a:r>
            <a:rPr lang="he-IL" dirty="0">
              <a:cs typeface="Varela Round"/>
            </a:rPr>
            <a:t>בישול בייתי</a:t>
          </a:r>
        </a:p>
      </dgm:t>
    </dgm:pt>
    <dgm:pt modelId="{60147B09-7661-40E3-BF6D-C5D0CC5031E6}" type="parTrans" cxnId="{39348A24-769A-433E-B969-B56C4F4C53E4}">
      <dgm:prSet/>
      <dgm:spPr/>
      <dgm:t>
        <a:bodyPr/>
        <a:lstStyle/>
        <a:p>
          <a:pPr rtl="1"/>
          <a:endParaRPr lang="he-IL">
            <a:cs typeface="Varela Round"/>
          </a:endParaRPr>
        </a:p>
      </dgm:t>
    </dgm:pt>
    <dgm:pt modelId="{6E0E213B-70DC-408A-9F4A-866C5930A697}" type="sibTrans" cxnId="{39348A24-769A-433E-B969-B56C4F4C53E4}">
      <dgm:prSet/>
      <dgm:spPr/>
      <dgm:t>
        <a:bodyPr/>
        <a:lstStyle/>
        <a:p>
          <a:pPr rtl="1"/>
          <a:endParaRPr lang="he-IL">
            <a:cs typeface="Varela Round"/>
          </a:endParaRPr>
        </a:p>
      </dgm:t>
    </dgm:pt>
    <dgm:pt modelId="{D0639678-609A-4232-A4B4-38B1DE8FFA27}">
      <dgm:prSet phldrT="[טקסט]"/>
      <dgm:spPr/>
      <dgm:t>
        <a:bodyPr/>
        <a:lstStyle/>
        <a:p>
          <a:pPr rtl="1"/>
          <a:r>
            <a:rPr lang="he-IL" dirty="0">
              <a:cs typeface="Varela Round"/>
            </a:rPr>
            <a:t>אכילה חברתית</a:t>
          </a:r>
        </a:p>
      </dgm:t>
    </dgm:pt>
    <dgm:pt modelId="{8DBF1FB4-F5A7-45F8-91C5-380A7DEEDC30}" type="parTrans" cxnId="{C769B910-0A08-46A8-A6DB-9A25A2C78E1F}">
      <dgm:prSet/>
      <dgm:spPr/>
      <dgm:t>
        <a:bodyPr/>
        <a:lstStyle/>
        <a:p>
          <a:pPr rtl="1"/>
          <a:endParaRPr lang="he-IL">
            <a:cs typeface="Varela Round"/>
          </a:endParaRPr>
        </a:p>
      </dgm:t>
    </dgm:pt>
    <dgm:pt modelId="{472FACC1-27C0-4C89-9F44-1495A77F188D}" type="sibTrans" cxnId="{C769B910-0A08-46A8-A6DB-9A25A2C78E1F}">
      <dgm:prSet/>
      <dgm:spPr/>
      <dgm:t>
        <a:bodyPr/>
        <a:lstStyle/>
        <a:p>
          <a:pPr rtl="1"/>
          <a:endParaRPr lang="he-IL">
            <a:cs typeface="Varela Round"/>
          </a:endParaRPr>
        </a:p>
      </dgm:t>
    </dgm:pt>
    <dgm:pt modelId="{1C9E4321-9A74-4B5B-BC3E-64BB4B376F06}">
      <dgm:prSet phldrT="[טקסט]"/>
      <dgm:spPr/>
      <dgm:t>
        <a:bodyPr/>
        <a:lstStyle/>
        <a:p>
          <a:pPr rtl="1"/>
          <a:r>
            <a:rPr lang="he-IL" dirty="0">
              <a:cs typeface="Varela Round"/>
            </a:rPr>
            <a:t>ארוחות מסודרות </a:t>
          </a:r>
        </a:p>
      </dgm:t>
    </dgm:pt>
    <dgm:pt modelId="{60EC60ED-CEAD-486B-888E-4B38798B7663}" type="parTrans" cxnId="{0702390E-1282-4C95-A66D-B3F9A52CCA5E}">
      <dgm:prSet/>
      <dgm:spPr/>
      <dgm:t>
        <a:bodyPr/>
        <a:lstStyle/>
        <a:p>
          <a:pPr rtl="1"/>
          <a:endParaRPr lang="he-IL">
            <a:cs typeface="Varela Round"/>
          </a:endParaRPr>
        </a:p>
      </dgm:t>
    </dgm:pt>
    <dgm:pt modelId="{D9A7735F-1B48-456F-BC30-B01239EA89B6}" type="sibTrans" cxnId="{0702390E-1282-4C95-A66D-B3F9A52CCA5E}">
      <dgm:prSet/>
      <dgm:spPr/>
      <dgm:t>
        <a:bodyPr/>
        <a:lstStyle/>
        <a:p>
          <a:pPr rtl="1"/>
          <a:endParaRPr lang="he-IL">
            <a:cs typeface="Varela Round"/>
          </a:endParaRPr>
        </a:p>
      </dgm:t>
    </dgm:pt>
    <dgm:pt modelId="{9DC908A2-29B4-49E4-8566-9377E581EFAA}">
      <dgm:prSet phldrT="[טקסט]"/>
      <dgm:spPr/>
      <dgm:t>
        <a:bodyPr/>
        <a:lstStyle/>
        <a:p>
          <a:pPr rtl="1"/>
          <a:r>
            <a:rPr lang="he-IL" dirty="0">
              <a:cs typeface="Varela Round"/>
            </a:rPr>
            <a:t>שימור מסורת קולינרית משפחתית</a:t>
          </a:r>
        </a:p>
      </dgm:t>
    </dgm:pt>
    <dgm:pt modelId="{33B54311-D380-4818-BE82-0E3F94DBC211}" type="parTrans" cxnId="{D75D222D-52FD-4A85-9136-B41E8231FE8D}">
      <dgm:prSet/>
      <dgm:spPr/>
      <dgm:t>
        <a:bodyPr/>
        <a:lstStyle/>
        <a:p>
          <a:pPr rtl="1"/>
          <a:endParaRPr lang="he-IL">
            <a:cs typeface="Varela Round"/>
          </a:endParaRPr>
        </a:p>
      </dgm:t>
    </dgm:pt>
    <dgm:pt modelId="{88BFD8F6-665E-4645-910A-5E12A9FC37A6}" type="sibTrans" cxnId="{D75D222D-52FD-4A85-9136-B41E8231FE8D}">
      <dgm:prSet/>
      <dgm:spPr/>
      <dgm:t>
        <a:bodyPr/>
        <a:lstStyle/>
        <a:p>
          <a:pPr rtl="1"/>
          <a:endParaRPr lang="he-IL">
            <a:cs typeface="Varela Round"/>
          </a:endParaRPr>
        </a:p>
      </dgm:t>
    </dgm:pt>
    <dgm:pt modelId="{978EA723-A9A5-4C6B-BB86-4A9A57D351F1}" type="pres">
      <dgm:prSet presAssocID="{59F72018-A7EA-4C8E-8F57-70AF62C3CB45}" presName="Name0" presStyleCnt="0">
        <dgm:presLayoutVars>
          <dgm:chMax val="21"/>
          <dgm:chPref val="21"/>
        </dgm:presLayoutVars>
      </dgm:prSet>
      <dgm:spPr/>
    </dgm:pt>
    <dgm:pt modelId="{A9D92B8C-DF9A-403D-A2A2-A1AED9B2F3E0}" type="pres">
      <dgm:prSet presAssocID="{43CD3A26-6C50-4E1B-99EF-0642569CE572}" presName="text1" presStyleCnt="0"/>
      <dgm:spPr/>
    </dgm:pt>
    <dgm:pt modelId="{613F7C3F-066F-409F-8CD7-06F15AA9692D}" type="pres">
      <dgm:prSet presAssocID="{43CD3A26-6C50-4E1B-99EF-0642569CE572}" presName="textRepeatNode" presStyleLbl="alignNode1" presStyleIdx="0" presStyleCnt="4" custLinFactNeighborX="-2017" custLinFactNeighborY="1566">
        <dgm:presLayoutVars>
          <dgm:chMax val="0"/>
          <dgm:chPref val="0"/>
          <dgm:bulletEnabled val="1"/>
        </dgm:presLayoutVars>
      </dgm:prSet>
      <dgm:spPr/>
    </dgm:pt>
    <dgm:pt modelId="{107B3A88-244E-4D19-8A31-ACF6E611D911}" type="pres">
      <dgm:prSet presAssocID="{43CD3A26-6C50-4E1B-99EF-0642569CE572}" presName="textaccent1" presStyleCnt="0"/>
      <dgm:spPr/>
    </dgm:pt>
    <dgm:pt modelId="{AEB7B2D7-7CF1-4489-BD11-9747D949E0D0}" type="pres">
      <dgm:prSet presAssocID="{43CD3A26-6C50-4E1B-99EF-0642569CE572}" presName="accentRepeatNode" presStyleLbl="solidAlignAcc1" presStyleIdx="0" presStyleCnt="8"/>
      <dgm:spPr/>
    </dgm:pt>
    <dgm:pt modelId="{7E39FD18-3DED-4622-A634-48C71C6D7055}" type="pres">
      <dgm:prSet presAssocID="{6E0E213B-70DC-408A-9F4A-866C5930A697}" presName="image1" presStyleCnt="0"/>
      <dgm:spPr/>
    </dgm:pt>
    <dgm:pt modelId="{70BAD6B5-301A-482A-B290-96FD97AB841E}" type="pres">
      <dgm:prSet presAssocID="{6E0E213B-70DC-408A-9F4A-866C5930A697}" presName="imageRepeatNode" presStyleLbl="alignAcc1" presStyleIdx="0" presStyleCnt="4"/>
      <dgm:spPr/>
    </dgm:pt>
    <dgm:pt modelId="{6E5C13C8-4B34-4958-A60C-305C9453A4C1}" type="pres">
      <dgm:prSet presAssocID="{6E0E213B-70DC-408A-9F4A-866C5930A697}" presName="imageaccent1" presStyleCnt="0"/>
      <dgm:spPr/>
    </dgm:pt>
    <dgm:pt modelId="{9DB5207A-1DE7-4384-B741-F0DAF7EF5C62}" type="pres">
      <dgm:prSet presAssocID="{6E0E213B-70DC-408A-9F4A-866C5930A697}" presName="accentRepeatNode" presStyleLbl="solidAlignAcc1" presStyleIdx="1" presStyleCnt="8"/>
      <dgm:spPr/>
    </dgm:pt>
    <dgm:pt modelId="{4B60D813-BB35-42E7-BAEB-3E5C735A34E6}" type="pres">
      <dgm:prSet presAssocID="{D0639678-609A-4232-A4B4-38B1DE8FFA27}" presName="text2" presStyleCnt="0"/>
      <dgm:spPr/>
    </dgm:pt>
    <dgm:pt modelId="{7B1572FB-6122-411A-8524-F7A2E2530FAF}" type="pres">
      <dgm:prSet presAssocID="{D0639678-609A-4232-A4B4-38B1DE8FFA27}" presName="textRepeatNode" presStyleLbl="alignNode1" presStyleIdx="1" presStyleCnt="4">
        <dgm:presLayoutVars>
          <dgm:chMax val="0"/>
          <dgm:chPref val="0"/>
          <dgm:bulletEnabled val="1"/>
        </dgm:presLayoutVars>
      </dgm:prSet>
      <dgm:spPr/>
    </dgm:pt>
    <dgm:pt modelId="{2796EA42-0F45-4E4F-B36E-6D0B0DF6D367}" type="pres">
      <dgm:prSet presAssocID="{D0639678-609A-4232-A4B4-38B1DE8FFA27}" presName="textaccent2" presStyleCnt="0"/>
      <dgm:spPr/>
    </dgm:pt>
    <dgm:pt modelId="{FBAEBF14-52D2-42FB-A148-7D7D011A86FC}" type="pres">
      <dgm:prSet presAssocID="{D0639678-609A-4232-A4B4-38B1DE8FFA27}" presName="accentRepeatNode" presStyleLbl="solidAlignAcc1" presStyleIdx="2" presStyleCnt="8"/>
      <dgm:spPr/>
    </dgm:pt>
    <dgm:pt modelId="{8408D43E-0CAD-45CE-B73D-76A9F548D0F0}" type="pres">
      <dgm:prSet presAssocID="{472FACC1-27C0-4C89-9F44-1495A77F188D}" presName="image2" presStyleCnt="0"/>
      <dgm:spPr/>
    </dgm:pt>
    <dgm:pt modelId="{F44D2B38-D293-4463-9B37-16AEBEE819E0}" type="pres">
      <dgm:prSet presAssocID="{472FACC1-27C0-4C89-9F44-1495A77F188D}" presName="imageRepeatNode" presStyleLbl="alignAcc1" presStyleIdx="1" presStyleCnt="4"/>
      <dgm:spPr/>
    </dgm:pt>
    <dgm:pt modelId="{EB282017-1C11-4B26-9406-9DE214D24B22}" type="pres">
      <dgm:prSet presAssocID="{472FACC1-27C0-4C89-9F44-1495A77F188D}" presName="imageaccent2" presStyleCnt="0"/>
      <dgm:spPr/>
    </dgm:pt>
    <dgm:pt modelId="{D3F8EDC9-2100-4933-94FF-6650F82ABF9F}" type="pres">
      <dgm:prSet presAssocID="{472FACC1-27C0-4C89-9F44-1495A77F188D}" presName="accentRepeatNode" presStyleLbl="solidAlignAcc1" presStyleIdx="3" presStyleCnt="8"/>
      <dgm:spPr/>
    </dgm:pt>
    <dgm:pt modelId="{3309A392-2A78-4A30-8550-FD308A1BC3BF}" type="pres">
      <dgm:prSet presAssocID="{1C9E4321-9A74-4B5B-BC3E-64BB4B376F06}" presName="text3" presStyleCnt="0"/>
      <dgm:spPr/>
    </dgm:pt>
    <dgm:pt modelId="{E99A5343-C2F6-4BE7-8E8E-374A4A27C626}" type="pres">
      <dgm:prSet presAssocID="{1C9E4321-9A74-4B5B-BC3E-64BB4B376F06}" presName="textRepeatNode" presStyleLbl="alignNode1" presStyleIdx="2" presStyleCnt="4">
        <dgm:presLayoutVars>
          <dgm:chMax val="0"/>
          <dgm:chPref val="0"/>
          <dgm:bulletEnabled val="1"/>
        </dgm:presLayoutVars>
      </dgm:prSet>
      <dgm:spPr/>
    </dgm:pt>
    <dgm:pt modelId="{DCEE55C5-410A-4A08-A04F-48FB16A214F7}" type="pres">
      <dgm:prSet presAssocID="{1C9E4321-9A74-4B5B-BC3E-64BB4B376F06}" presName="textaccent3" presStyleCnt="0"/>
      <dgm:spPr/>
    </dgm:pt>
    <dgm:pt modelId="{D46FBD62-DA74-4C47-B4AA-026F77471F1B}" type="pres">
      <dgm:prSet presAssocID="{1C9E4321-9A74-4B5B-BC3E-64BB4B376F06}" presName="accentRepeatNode" presStyleLbl="solidAlignAcc1" presStyleIdx="4" presStyleCnt="8"/>
      <dgm:spPr/>
    </dgm:pt>
    <dgm:pt modelId="{5FB71F5B-7AD8-4E03-A377-4B8392A271D0}" type="pres">
      <dgm:prSet presAssocID="{D9A7735F-1B48-456F-BC30-B01239EA89B6}" presName="image3" presStyleCnt="0"/>
      <dgm:spPr/>
    </dgm:pt>
    <dgm:pt modelId="{9032D87A-CA42-472E-A236-CEAAD9A1398B}" type="pres">
      <dgm:prSet presAssocID="{D9A7735F-1B48-456F-BC30-B01239EA89B6}" presName="imageRepeatNode" presStyleLbl="alignAcc1" presStyleIdx="2" presStyleCnt="4"/>
      <dgm:spPr/>
    </dgm:pt>
    <dgm:pt modelId="{D9004462-11B2-4071-8CD2-E8CCE026F737}" type="pres">
      <dgm:prSet presAssocID="{D9A7735F-1B48-456F-BC30-B01239EA89B6}" presName="imageaccent3" presStyleCnt="0"/>
      <dgm:spPr/>
    </dgm:pt>
    <dgm:pt modelId="{ED552280-2A51-45BA-83BB-FD55A5955077}" type="pres">
      <dgm:prSet presAssocID="{D9A7735F-1B48-456F-BC30-B01239EA89B6}" presName="accentRepeatNode" presStyleLbl="solidAlignAcc1" presStyleIdx="5" presStyleCnt="8"/>
      <dgm:spPr/>
    </dgm:pt>
    <dgm:pt modelId="{DF8E48B1-039E-436D-AAAE-813C296DD15F}" type="pres">
      <dgm:prSet presAssocID="{9DC908A2-29B4-49E4-8566-9377E581EFAA}" presName="text4" presStyleCnt="0"/>
      <dgm:spPr/>
    </dgm:pt>
    <dgm:pt modelId="{4D7AFBE7-86F8-45CA-AD0E-60FD2E7F28BB}" type="pres">
      <dgm:prSet presAssocID="{9DC908A2-29B4-49E4-8566-9377E581EFAA}" presName="textRepeatNode" presStyleLbl="alignNode1" presStyleIdx="3" presStyleCnt="4">
        <dgm:presLayoutVars>
          <dgm:chMax val="0"/>
          <dgm:chPref val="0"/>
          <dgm:bulletEnabled val="1"/>
        </dgm:presLayoutVars>
      </dgm:prSet>
      <dgm:spPr/>
    </dgm:pt>
    <dgm:pt modelId="{D13B951B-F086-4E4A-B7D1-3F5FCA2E587A}" type="pres">
      <dgm:prSet presAssocID="{9DC908A2-29B4-49E4-8566-9377E581EFAA}" presName="textaccent4" presStyleCnt="0"/>
      <dgm:spPr/>
    </dgm:pt>
    <dgm:pt modelId="{DE10C813-3B71-4B3D-AA4C-FA414DF43511}" type="pres">
      <dgm:prSet presAssocID="{9DC908A2-29B4-49E4-8566-9377E581EFAA}" presName="accentRepeatNode" presStyleLbl="solidAlignAcc1" presStyleIdx="6" presStyleCnt="8"/>
      <dgm:spPr/>
    </dgm:pt>
    <dgm:pt modelId="{9B463A70-8017-4DFC-A2FE-A06DF6A4D9C7}" type="pres">
      <dgm:prSet presAssocID="{88BFD8F6-665E-4645-910A-5E12A9FC37A6}" presName="image4" presStyleCnt="0"/>
      <dgm:spPr/>
    </dgm:pt>
    <dgm:pt modelId="{DEA07A57-7664-4E48-BC32-908EAC4DBD79}" type="pres">
      <dgm:prSet presAssocID="{88BFD8F6-665E-4645-910A-5E12A9FC37A6}" presName="imageRepeatNode" presStyleLbl="alignAcc1" presStyleIdx="3" presStyleCnt="4"/>
      <dgm:spPr/>
    </dgm:pt>
    <dgm:pt modelId="{9942C1B9-0089-44D8-96EA-C3E45D7FF853}" type="pres">
      <dgm:prSet presAssocID="{88BFD8F6-665E-4645-910A-5E12A9FC37A6}" presName="imageaccent4" presStyleCnt="0"/>
      <dgm:spPr/>
    </dgm:pt>
    <dgm:pt modelId="{393D2C13-B241-41D1-8BA9-41E50020E73B}" type="pres">
      <dgm:prSet presAssocID="{88BFD8F6-665E-4645-910A-5E12A9FC37A6}" presName="accentRepeatNode" presStyleLbl="solidAlignAcc1" presStyleIdx="7" presStyleCnt="8"/>
      <dgm:spPr/>
    </dgm:pt>
  </dgm:ptLst>
  <dgm:cxnLst>
    <dgm:cxn modelId="{0702390E-1282-4C95-A66D-B3F9A52CCA5E}" srcId="{59F72018-A7EA-4C8E-8F57-70AF62C3CB45}" destId="{1C9E4321-9A74-4B5B-BC3E-64BB4B376F06}" srcOrd="2" destOrd="0" parTransId="{60EC60ED-CEAD-486B-888E-4B38798B7663}" sibTransId="{D9A7735F-1B48-456F-BC30-B01239EA89B6}"/>
    <dgm:cxn modelId="{C769B910-0A08-46A8-A6DB-9A25A2C78E1F}" srcId="{59F72018-A7EA-4C8E-8F57-70AF62C3CB45}" destId="{D0639678-609A-4232-A4B4-38B1DE8FFA27}" srcOrd="1" destOrd="0" parTransId="{8DBF1FB4-F5A7-45F8-91C5-380A7DEEDC30}" sibTransId="{472FACC1-27C0-4C89-9F44-1495A77F188D}"/>
    <dgm:cxn modelId="{39348A24-769A-433E-B969-B56C4F4C53E4}" srcId="{59F72018-A7EA-4C8E-8F57-70AF62C3CB45}" destId="{43CD3A26-6C50-4E1B-99EF-0642569CE572}" srcOrd="0" destOrd="0" parTransId="{60147B09-7661-40E3-BF6D-C5D0CC5031E6}" sibTransId="{6E0E213B-70DC-408A-9F4A-866C5930A697}"/>
    <dgm:cxn modelId="{D75D222D-52FD-4A85-9136-B41E8231FE8D}" srcId="{59F72018-A7EA-4C8E-8F57-70AF62C3CB45}" destId="{9DC908A2-29B4-49E4-8566-9377E581EFAA}" srcOrd="3" destOrd="0" parTransId="{33B54311-D380-4818-BE82-0E3F94DBC211}" sibTransId="{88BFD8F6-665E-4645-910A-5E12A9FC37A6}"/>
    <dgm:cxn modelId="{F33F8344-86CF-45AC-A7CB-C922F7B22AB0}" type="presOf" srcId="{D9A7735F-1B48-456F-BC30-B01239EA89B6}" destId="{9032D87A-CA42-472E-A236-CEAAD9A1398B}" srcOrd="0" destOrd="0" presId="urn:microsoft.com/office/officeart/2008/layout/HexagonCluster"/>
    <dgm:cxn modelId="{54F71667-CA51-40F2-95DE-E672649BFE38}" type="presOf" srcId="{59F72018-A7EA-4C8E-8F57-70AF62C3CB45}" destId="{978EA723-A9A5-4C6B-BB86-4A9A57D351F1}" srcOrd="0" destOrd="0" presId="urn:microsoft.com/office/officeart/2008/layout/HexagonCluster"/>
    <dgm:cxn modelId="{7CF74A67-A1C4-4E2A-80C0-A33921DD1BF0}" type="presOf" srcId="{6E0E213B-70DC-408A-9F4A-866C5930A697}" destId="{70BAD6B5-301A-482A-B290-96FD97AB841E}" srcOrd="0" destOrd="0" presId="urn:microsoft.com/office/officeart/2008/layout/HexagonCluster"/>
    <dgm:cxn modelId="{C669A169-F1F1-4210-ABF9-5BD4804F7EED}" type="presOf" srcId="{472FACC1-27C0-4C89-9F44-1495A77F188D}" destId="{F44D2B38-D293-4463-9B37-16AEBEE819E0}" srcOrd="0" destOrd="0" presId="urn:microsoft.com/office/officeart/2008/layout/HexagonCluster"/>
    <dgm:cxn modelId="{21F5336F-462E-4DDB-961F-A4C7CCE144AB}" type="presOf" srcId="{D0639678-609A-4232-A4B4-38B1DE8FFA27}" destId="{7B1572FB-6122-411A-8524-F7A2E2530FAF}" srcOrd="0" destOrd="0" presId="urn:microsoft.com/office/officeart/2008/layout/HexagonCluster"/>
    <dgm:cxn modelId="{65998458-F9E5-466C-B265-C39DDB26CEE2}" type="presOf" srcId="{1C9E4321-9A74-4B5B-BC3E-64BB4B376F06}" destId="{E99A5343-C2F6-4BE7-8E8E-374A4A27C626}" srcOrd="0" destOrd="0" presId="urn:microsoft.com/office/officeart/2008/layout/HexagonCluster"/>
    <dgm:cxn modelId="{DA843B7E-7F6A-40CD-80F2-E8BE6DB58E1D}" type="presOf" srcId="{88BFD8F6-665E-4645-910A-5E12A9FC37A6}" destId="{DEA07A57-7664-4E48-BC32-908EAC4DBD79}" srcOrd="0" destOrd="0" presId="urn:microsoft.com/office/officeart/2008/layout/HexagonCluster"/>
    <dgm:cxn modelId="{3AAD709A-7107-4A71-B9E9-768A9E6D057E}" type="presOf" srcId="{43CD3A26-6C50-4E1B-99EF-0642569CE572}" destId="{613F7C3F-066F-409F-8CD7-06F15AA9692D}" srcOrd="0" destOrd="0" presId="urn:microsoft.com/office/officeart/2008/layout/HexagonCluster"/>
    <dgm:cxn modelId="{3B3294F9-32EC-4ECA-A5C6-5BAAAD764F69}" type="presOf" srcId="{9DC908A2-29B4-49E4-8566-9377E581EFAA}" destId="{4D7AFBE7-86F8-45CA-AD0E-60FD2E7F28BB}" srcOrd="0" destOrd="0" presId="urn:microsoft.com/office/officeart/2008/layout/HexagonCluster"/>
    <dgm:cxn modelId="{A9A12BF2-0CB0-4E94-B441-712B9BCD962F}" type="presParOf" srcId="{978EA723-A9A5-4C6B-BB86-4A9A57D351F1}" destId="{A9D92B8C-DF9A-403D-A2A2-A1AED9B2F3E0}" srcOrd="0" destOrd="0" presId="urn:microsoft.com/office/officeart/2008/layout/HexagonCluster"/>
    <dgm:cxn modelId="{EE2C97AB-6B56-447E-8A5A-CAFB2BD7CA52}" type="presParOf" srcId="{A9D92B8C-DF9A-403D-A2A2-A1AED9B2F3E0}" destId="{613F7C3F-066F-409F-8CD7-06F15AA9692D}" srcOrd="0" destOrd="0" presId="urn:microsoft.com/office/officeart/2008/layout/HexagonCluster"/>
    <dgm:cxn modelId="{6E0B0F52-034D-4BD3-8F54-EFFE40838D99}" type="presParOf" srcId="{978EA723-A9A5-4C6B-BB86-4A9A57D351F1}" destId="{107B3A88-244E-4D19-8A31-ACF6E611D911}" srcOrd="1" destOrd="0" presId="urn:microsoft.com/office/officeart/2008/layout/HexagonCluster"/>
    <dgm:cxn modelId="{E108BA04-43BE-465B-AD40-E0BC080F5151}" type="presParOf" srcId="{107B3A88-244E-4D19-8A31-ACF6E611D911}" destId="{AEB7B2D7-7CF1-4489-BD11-9747D949E0D0}" srcOrd="0" destOrd="0" presId="urn:microsoft.com/office/officeart/2008/layout/HexagonCluster"/>
    <dgm:cxn modelId="{DD708C14-C8F7-4BB7-8496-AED7CB060067}" type="presParOf" srcId="{978EA723-A9A5-4C6B-BB86-4A9A57D351F1}" destId="{7E39FD18-3DED-4622-A634-48C71C6D7055}" srcOrd="2" destOrd="0" presId="urn:microsoft.com/office/officeart/2008/layout/HexagonCluster"/>
    <dgm:cxn modelId="{B93AB428-1CEA-4969-9EF9-E384BC20298E}" type="presParOf" srcId="{7E39FD18-3DED-4622-A634-48C71C6D7055}" destId="{70BAD6B5-301A-482A-B290-96FD97AB841E}" srcOrd="0" destOrd="0" presId="urn:microsoft.com/office/officeart/2008/layout/HexagonCluster"/>
    <dgm:cxn modelId="{098FC066-E3F9-4867-AC9B-B458B864A42D}" type="presParOf" srcId="{978EA723-A9A5-4C6B-BB86-4A9A57D351F1}" destId="{6E5C13C8-4B34-4958-A60C-305C9453A4C1}" srcOrd="3" destOrd="0" presId="urn:microsoft.com/office/officeart/2008/layout/HexagonCluster"/>
    <dgm:cxn modelId="{25CBD152-3BE3-4042-8A61-52AFDF4A45D1}" type="presParOf" srcId="{6E5C13C8-4B34-4958-A60C-305C9453A4C1}" destId="{9DB5207A-1DE7-4384-B741-F0DAF7EF5C62}" srcOrd="0" destOrd="0" presId="urn:microsoft.com/office/officeart/2008/layout/HexagonCluster"/>
    <dgm:cxn modelId="{F605DC38-6222-4517-9DA0-6C35F0B82D07}" type="presParOf" srcId="{978EA723-A9A5-4C6B-BB86-4A9A57D351F1}" destId="{4B60D813-BB35-42E7-BAEB-3E5C735A34E6}" srcOrd="4" destOrd="0" presId="urn:microsoft.com/office/officeart/2008/layout/HexagonCluster"/>
    <dgm:cxn modelId="{ABA0E6A8-2BF7-4C98-9BCB-85ECD77CFC42}" type="presParOf" srcId="{4B60D813-BB35-42E7-BAEB-3E5C735A34E6}" destId="{7B1572FB-6122-411A-8524-F7A2E2530FAF}" srcOrd="0" destOrd="0" presId="urn:microsoft.com/office/officeart/2008/layout/HexagonCluster"/>
    <dgm:cxn modelId="{53D668A2-B295-4CFF-8731-B9675CEE5E48}" type="presParOf" srcId="{978EA723-A9A5-4C6B-BB86-4A9A57D351F1}" destId="{2796EA42-0F45-4E4F-B36E-6D0B0DF6D367}" srcOrd="5" destOrd="0" presId="urn:microsoft.com/office/officeart/2008/layout/HexagonCluster"/>
    <dgm:cxn modelId="{12F8170F-CDEB-436B-9588-6607BE7B2FCF}" type="presParOf" srcId="{2796EA42-0F45-4E4F-B36E-6D0B0DF6D367}" destId="{FBAEBF14-52D2-42FB-A148-7D7D011A86FC}" srcOrd="0" destOrd="0" presId="urn:microsoft.com/office/officeart/2008/layout/HexagonCluster"/>
    <dgm:cxn modelId="{E5A2AC19-65E7-4AC9-9F4F-4B6D8F2AD64D}" type="presParOf" srcId="{978EA723-A9A5-4C6B-BB86-4A9A57D351F1}" destId="{8408D43E-0CAD-45CE-B73D-76A9F548D0F0}" srcOrd="6" destOrd="0" presId="urn:microsoft.com/office/officeart/2008/layout/HexagonCluster"/>
    <dgm:cxn modelId="{6DCC32B4-A162-460C-B5CE-F62C3CE7ACB3}" type="presParOf" srcId="{8408D43E-0CAD-45CE-B73D-76A9F548D0F0}" destId="{F44D2B38-D293-4463-9B37-16AEBEE819E0}" srcOrd="0" destOrd="0" presId="urn:microsoft.com/office/officeart/2008/layout/HexagonCluster"/>
    <dgm:cxn modelId="{8ED8F15D-9447-4AEF-B57D-1BD74948A1F1}" type="presParOf" srcId="{978EA723-A9A5-4C6B-BB86-4A9A57D351F1}" destId="{EB282017-1C11-4B26-9406-9DE214D24B22}" srcOrd="7" destOrd="0" presId="urn:microsoft.com/office/officeart/2008/layout/HexagonCluster"/>
    <dgm:cxn modelId="{AC3928B6-9DDE-4DC6-8981-12E296F61B4B}" type="presParOf" srcId="{EB282017-1C11-4B26-9406-9DE214D24B22}" destId="{D3F8EDC9-2100-4933-94FF-6650F82ABF9F}" srcOrd="0" destOrd="0" presId="urn:microsoft.com/office/officeart/2008/layout/HexagonCluster"/>
    <dgm:cxn modelId="{80F036BA-9EE2-43D4-875D-5D39122C1D4F}" type="presParOf" srcId="{978EA723-A9A5-4C6B-BB86-4A9A57D351F1}" destId="{3309A392-2A78-4A30-8550-FD308A1BC3BF}" srcOrd="8" destOrd="0" presId="urn:microsoft.com/office/officeart/2008/layout/HexagonCluster"/>
    <dgm:cxn modelId="{CB9483C1-9A65-4796-AE12-8A2A6DBB2C48}" type="presParOf" srcId="{3309A392-2A78-4A30-8550-FD308A1BC3BF}" destId="{E99A5343-C2F6-4BE7-8E8E-374A4A27C626}" srcOrd="0" destOrd="0" presId="urn:microsoft.com/office/officeart/2008/layout/HexagonCluster"/>
    <dgm:cxn modelId="{9B8D9DE0-0B06-415F-A3C8-767DEA0787A6}" type="presParOf" srcId="{978EA723-A9A5-4C6B-BB86-4A9A57D351F1}" destId="{DCEE55C5-410A-4A08-A04F-48FB16A214F7}" srcOrd="9" destOrd="0" presId="urn:microsoft.com/office/officeart/2008/layout/HexagonCluster"/>
    <dgm:cxn modelId="{869D8591-A1DE-4E65-9D9F-7BFD4AF62837}" type="presParOf" srcId="{DCEE55C5-410A-4A08-A04F-48FB16A214F7}" destId="{D46FBD62-DA74-4C47-B4AA-026F77471F1B}" srcOrd="0" destOrd="0" presId="urn:microsoft.com/office/officeart/2008/layout/HexagonCluster"/>
    <dgm:cxn modelId="{8FF253C7-E182-4ABB-8192-64B33973CE27}" type="presParOf" srcId="{978EA723-A9A5-4C6B-BB86-4A9A57D351F1}" destId="{5FB71F5B-7AD8-4E03-A377-4B8392A271D0}" srcOrd="10" destOrd="0" presId="urn:microsoft.com/office/officeart/2008/layout/HexagonCluster"/>
    <dgm:cxn modelId="{DA9B7332-23DA-49A6-9709-EB42A6DD4DC3}" type="presParOf" srcId="{5FB71F5B-7AD8-4E03-A377-4B8392A271D0}" destId="{9032D87A-CA42-472E-A236-CEAAD9A1398B}" srcOrd="0" destOrd="0" presId="urn:microsoft.com/office/officeart/2008/layout/HexagonCluster"/>
    <dgm:cxn modelId="{27334F8A-7D61-4965-8EA1-B615DE122867}" type="presParOf" srcId="{978EA723-A9A5-4C6B-BB86-4A9A57D351F1}" destId="{D9004462-11B2-4071-8CD2-E8CCE026F737}" srcOrd="11" destOrd="0" presId="urn:microsoft.com/office/officeart/2008/layout/HexagonCluster"/>
    <dgm:cxn modelId="{BBEB9CF1-082F-4ABB-B3D6-614BBCCA268C}" type="presParOf" srcId="{D9004462-11B2-4071-8CD2-E8CCE026F737}" destId="{ED552280-2A51-45BA-83BB-FD55A5955077}" srcOrd="0" destOrd="0" presId="urn:microsoft.com/office/officeart/2008/layout/HexagonCluster"/>
    <dgm:cxn modelId="{2B3FB680-55FD-4B80-BF72-22D0D8E241CB}" type="presParOf" srcId="{978EA723-A9A5-4C6B-BB86-4A9A57D351F1}" destId="{DF8E48B1-039E-436D-AAAE-813C296DD15F}" srcOrd="12" destOrd="0" presId="urn:microsoft.com/office/officeart/2008/layout/HexagonCluster"/>
    <dgm:cxn modelId="{54DE25F8-52B6-4B61-8EB1-2DA5718C3ACD}" type="presParOf" srcId="{DF8E48B1-039E-436D-AAAE-813C296DD15F}" destId="{4D7AFBE7-86F8-45CA-AD0E-60FD2E7F28BB}" srcOrd="0" destOrd="0" presId="urn:microsoft.com/office/officeart/2008/layout/HexagonCluster"/>
    <dgm:cxn modelId="{2E43A770-E4C3-4E6F-B66C-A5919B687058}" type="presParOf" srcId="{978EA723-A9A5-4C6B-BB86-4A9A57D351F1}" destId="{D13B951B-F086-4E4A-B7D1-3F5FCA2E587A}" srcOrd="13" destOrd="0" presId="urn:microsoft.com/office/officeart/2008/layout/HexagonCluster"/>
    <dgm:cxn modelId="{05E89FA2-B6BB-40B8-8629-E57199DDB928}" type="presParOf" srcId="{D13B951B-F086-4E4A-B7D1-3F5FCA2E587A}" destId="{DE10C813-3B71-4B3D-AA4C-FA414DF43511}" srcOrd="0" destOrd="0" presId="urn:microsoft.com/office/officeart/2008/layout/HexagonCluster"/>
    <dgm:cxn modelId="{AD648C53-E22D-4ED8-852A-D013AA5522AB}" type="presParOf" srcId="{978EA723-A9A5-4C6B-BB86-4A9A57D351F1}" destId="{9B463A70-8017-4DFC-A2FE-A06DF6A4D9C7}" srcOrd="14" destOrd="0" presId="urn:microsoft.com/office/officeart/2008/layout/HexagonCluster"/>
    <dgm:cxn modelId="{8BA3D21F-1B77-41B5-B90A-F56EADE7D27D}" type="presParOf" srcId="{9B463A70-8017-4DFC-A2FE-A06DF6A4D9C7}" destId="{DEA07A57-7664-4E48-BC32-908EAC4DBD79}" srcOrd="0" destOrd="0" presId="urn:microsoft.com/office/officeart/2008/layout/HexagonCluster"/>
    <dgm:cxn modelId="{E5A42F3E-FAE8-4A91-9CB5-C8CF13F05258}" type="presParOf" srcId="{978EA723-A9A5-4C6B-BB86-4A9A57D351F1}" destId="{9942C1B9-0089-44D8-96EA-C3E45D7FF853}" srcOrd="15" destOrd="0" presId="urn:microsoft.com/office/officeart/2008/layout/HexagonCluster"/>
    <dgm:cxn modelId="{1CCC426F-6F96-4CE2-8A24-2197B54C9134}" type="presParOf" srcId="{9942C1B9-0089-44D8-96EA-C3E45D7FF853}" destId="{393D2C13-B241-41D1-8BA9-41E50020E73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015A40-418B-4D57-B260-844ED986CDFF}" type="doc">
      <dgm:prSet loTypeId="urn:microsoft.com/office/officeart/2005/8/layout/bProcess4" loCatId="process" qsTypeId="urn:microsoft.com/office/officeart/2005/8/quickstyle/3d1" qsCatId="3D" csTypeId="urn:microsoft.com/office/officeart/2005/8/colors/colorful3" csCatId="colorful" phldr="1"/>
      <dgm:spPr/>
      <dgm:t>
        <a:bodyPr/>
        <a:lstStyle/>
        <a:p>
          <a:pPr rtl="1"/>
          <a:endParaRPr lang="he-IL"/>
        </a:p>
      </dgm:t>
    </dgm:pt>
    <dgm:pt modelId="{E83866F8-8AE2-49D6-8A3A-A64AA64D3696}">
      <dgm:prSet phldrT="[טקסט]"/>
      <dgm:spPr/>
      <dgm:t>
        <a:bodyPr/>
        <a:lstStyle/>
        <a:p>
          <a:pPr rtl="1"/>
          <a:r>
            <a:rPr lang="he-IL" dirty="0">
              <a:latin typeface="Varela Round" panose="00000500000000000000"/>
              <a:cs typeface="Varela Round" panose="00000500000000000000"/>
            </a:rPr>
            <a:t>תזונה מגוונת</a:t>
          </a:r>
        </a:p>
      </dgm:t>
    </dgm:pt>
    <dgm:pt modelId="{11555ECF-8D91-49D2-AC59-4315DD371C3E}" type="parTrans" cxnId="{6CE200FF-DE70-4A57-89A0-FF599DE98CB5}">
      <dgm:prSet/>
      <dgm:spPr/>
      <dgm:t>
        <a:bodyPr/>
        <a:lstStyle/>
        <a:p>
          <a:pPr rtl="1"/>
          <a:endParaRPr lang="he-IL">
            <a:latin typeface="Varela Round" panose="00000500000000000000"/>
            <a:cs typeface="Varela Round" panose="00000500000000000000"/>
          </a:endParaRPr>
        </a:p>
      </dgm:t>
    </dgm:pt>
    <dgm:pt modelId="{F9066E7D-B515-4B68-950A-84B012CA8D8D}" type="sibTrans" cxnId="{6CE200FF-DE70-4A57-89A0-FF599DE98CB5}">
      <dgm:prSet/>
      <dgm:spPr/>
      <dgm:t>
        <a:bodyPr/>
        <a:lstStyle/>
        <a:p>
          <a:pPr rtl="1"/>
          <a:endParaRPr lang="he-IL">
            <a:latin typeface="Varela Round" panose="00000500000000000000"/>
            <a:cs typeface="Varela Round" panose="00000500000000000000"/>
          </a:endParaRPr>
        </a:p>
      </dgm:t>
    </dgm:pt>
    <dgm:pt modelId="{62DD950B-F67E-49A8-BD66-1C57A32AFDCD}">
      <dgm:prSet phldrT="[טקסט]"/>
      <dgm:spPr/>
      <dgm:t>
        <a:bodyPr/>
        <a:lstStyle/>
        <a:p>
          <a:pPr rtl="1"/>
          <a:r>
            <a:rPr lang="he-IL" dirty="0">
              <a:latin typeface="Varela Round" panose="00000500000000000000"/>
              <a:cs typeface="Varela Round" panose="00000500000000000000"/>
            </a:rPr>
            <a:t>מזון לא מעובד</a:t>
          </a:r>
        </a:p>
      </dgm:t>
    </dgm:pt>
    <dgm:pt modelId="{51BD7AF5-ECC8-4C5C-A898-2C4C38537122}" type="parTrans" cxnId="{3083EFBF-01E9-4D44-B262-FF6D7610349E}">
      <dgm:prSet/>
      <dgm:spPr/>
      <dgm:t>
        <a:bodyPr/>
        <a:lstStyle/>
        <a:p>
          <a:pPr rtl="1"/>
          <a:endParaRPr lang="he-IL">
            <a:latin typeface="Varela Round" panose="00000500000000000000"/>
            <a:cs typeface="Varela Round" panose="00000500000000000000"/>
          </a:endParaRPr>
        </a:p>
      </dgm:t>
    </dgm:pt>
    <dgm:pt modelId="{35CD6617-2AB2-482A-98A1-F82525F3E7D8}" type="sibTrans" cxnId="{3083EFBF-01E9-4D44-B262-FF6D7610349E}">
      <dgm:prSet/>
      <dgm:spPr/>
      <dgm:t>
        <a:bodyPr/>
        <a:lstStyle/>
        <a:p>
          <a:pPr rtl="1"/>
          <a:endParaRPr lang="he-IL">
            <a:latin typeface="Varela Round" panose="00000500000000000000"/>
            <a:cs typeface="Varela Round" panose="00000500000000000000"/>
          </a:endParaRPr>
        </a:p>
      </dgm:t>
    </dgm:pt>
    <dgm:pt modelId="{8298CCE9-118A-493E-9F50-8C0B5D3619BD}">
      <dgm:prSet phldrT="[טקסט]"/>
      <dgm:spPr/>
      <dgm:t>
        <a:bodyPr/>
        <a:lstStyle/>
        <a:p>
          <a:pPr rtl="1"/>
          <a:r>
            <a:rPr lang="he-IL" dirty="0">
              <a:latin typeface="Varela Round" panose="00000500000000000000"/>
              <a:cs typeface="Varela Round" panose="00000500000000000000"/>
            </a:rPr>
            <a:t>מים</a:t>
          </a:r>
        </a:p>
      </dgm:t>
    </dgm:pt>
    <dgm:pt modelId="{E01B52D8-E0DD-4F1C-8479-DFF213443BF1}" type="parTrans" cxnId="{B8266014-A91B-4793-B8F5-643373267EA3}">
      <dgm:prSet/>
      <dgm:spPr/>
      <dgm:t>
        <a:bodyPr/>
        <a:lstStyle/>
        <a:p>
          <a:pPr rtl="1"/>
          <a:endParaRPr lang="he-IL">
            <a:latin typeface="Varela Round" panose="00000500000000000000"/>
            <a:cs typeface="Varela Round" panose="00000500000000000000"/>
          </a:endParaRPr>
        </a:p>
      </dgm:t>
    </dgm:pt>
    <dgm:pt modelId="{FC47F55E-2DBC-4DB0-A32A-775FE8832CF7}" type="sibTrans" cxnId="{B8266014-A91B-4793-B8F5-643373267EA3}">
      <dgm:prSet/>
      <dgm:spPr/>
      <dgm:t>
        <a:bodyPr/>
        <a:lstStyle/>
        <a:p>
          <a:pPr rtl="1"/>
          <a:endParaRPr lang="he-IL">
            <a:latin typeface="Varela Round" panose="00000500000000000000"/>
            <a:cs typeface="Varela Round" panose="00000500000000000000"/>
          </a:endParaRPr>
        </a:p>
      </dgm:t>
    </dgm:pt>
    <dgm:pt modelId="{9848D9C2-5664-4D78-958A-816FA0A07498}">
      <dgm:prSet phldrT="[טקסט]"/>
      <dgm:spPr/>
      <dgm:t>
        <a:bodyPr/>
        <a:lstStyle/>
        <a:p>
          <a:pPr rtl="1"/>
          <a:r>
            <a:rPr lang="he-IL" dirty="0">
              <a:latin typeface="Varela Round" panose="00000500000000000000"/>
              <a:cs typeface="Varela Round" panose="00000500000000000000"/>
            </a:rPr>
            <a:t>רוגע</a:t>
          </a:r>
        </a:p>
      </dgm:t>
    </dgm:pt>
    <dgm:pt modelId="{C1AACC7B-3E48-43B5-9C2B-958C8A3ECC63}" type="parTrans" cxnId="{21069568-F162-4BB8-909C-CF77187135D6}">
      <dgm:prSet/>
      <dgm:spPr/>
      <dgm:t>
        <a:bodyPr/>
        <a:lstStyle/>
        <a:p>
          <a:pPr rtl="1"/>
          <a:endParaRPr lang="he-IL">
            <a:latin typeface="Varela Round" panose="00000500000000000000"/>
            <a:cs typeface="Varela Round" panose="00000500000000000000"/>
          </a:endParaRPr>
        </a:p>
      </dgm:t>
    </dgm:pt>
    <dgm:pt modelId="{8942B685-3A0C-4FA1-8B8D-DC170543076C}" type="sibTrans" cxnId="{21069568-F162-4BB8-909C-CF77187135D6}">
      <dgm:prSet/>
      <dgm:spPr/>
      <dgm:t>
        <a:bodyPr/>
        <a:lstStyle/>
        <a:p>
          <a:pPr rtl="1"/>
          <a:endParaRPr lang="he-IL">
            <a:latin typeface="Varela Round" panose="00000500000000000000"/>
            <a:cs typeface="Varela Round" panose="00000500000000000000"/>
          </a:endParaRPr>
        </a:p>
      </dgm:t>
    </dgm:pt>
    <dgm:pt modelId="{08DBB79A-80D3-4374-BC86-67210EE711DA}">
      <dgm:prSet phldrT="[טקסט]"/>
      <dgm:spPr/>
      <dgm:t>
        <a:bodyPr/>
        <a:lstStyle/>
        <a:p>
          <a:pPr rtl="1"/>
          <a:r>
            <a:rPr lang="he-IL" dirty="0">
              <a:latin typeface="Varela Round" panose="00000500000000000000"/>
              <a:cs typeface="Varela Round" panose="00000500000000000000"/>
            </a:rPr>
            <a:t>תפריט עשיר במזונות מן הצומח</a:t>
          </a:r>
        </a:p>
      </dgm:t>
    </dgm:pt>
    <dgm:pt modelId="{704332DB-4BC8-49BF-9E5E-5099CEBEAED0}" type="parTrans" cxnId="{41801008-9F86-4143-8A2B-9575FA7AA90D}">
      <dgm:prSet/>
      <dgm:spPr/>
      <dgm:t>
        <a:bodyPr/>
        <a:lstStyle/>
        <a:p>
          <a:pPr rtl="1"/>
          <a:endParaRPr lang="he-IL">
            <a:latin typeface="Varela Round" panose="00000500000000000000"/>
            <a:cs typeface="Varela Round" panose="00000500000000000000"/>
          </a:endParaRPr>
        </a:p>
      </dgm:t>
    </dgm:pt>
    <dgm:pt modelId="{0F003ACF-9DC4-4FB9-B684-37962C4ED0DE}" type="sibTrans" cxnId="{41801008-9F86-4143-8A2B-9575FA7AA90D}">
      <dgm:prSet/>
      <dgm:spPr/>
      <dgm:t>
        <a:bodyPr/>
        <a:lstStyle/>
        <a:p>
          <a:pPr rtl="1"/>
          <a:endParaRPr lang="he-IL">
            <a:latin typeface="Varela Round" panose="00000500000000000000"/>
            <a:cs typeface="Varela Round" panose="00000500000000000000"/>
          </a:endParaRPr>
        </a:p>
      </dgm:t>
    </dgm:pt>
    <dgm:pt modelId="{7BC3606E-08A7-49BF-B642-F952EABC7180}">
      <dgm:prSet phldrT="[טקסט]"/>
      <dgm:spPr/>
      <dgm:t>
        <a:bodyPr/>
        <a:lstStyle/>
        <a:p>
          <a:pPr rtl="1"/>
          <a:r>
            <a:rPr lang="he-IL" dirty="0">
              <a:latin typeface="Varela Round" panose="00000500000000000000"/>
              <a:cs typeface="Varela Round" panose="00000500000000000000"/>
            </a:rPr>
            <a:t>פעילות גופנית</a:t>
          </a:r>
        </a:p>
      </dgm:t>
    </dgm:pt>
    <dgm:pt modelId="{C7E77220-FB01-46B3-A320-91CEC0F37424}" type="parTrans" cxnId="{41CC97DD-2CF8-4F23-A770-AEFF2D4C6A69}">
      <dgm:prSet/>
      <dgm:spPr/>
      <dgm:t>
        <a:bodyPr/>
        <a:lstStyle/>
        <a:p>
          <a:pPr rtl="1"/>
          <a:endParaRPr lang="he-IL">
            <a:latin typeface="Varela Round" panose="00000500000000000000"/>
            <a:cs typeface="Varela Round" panose="00000500000000000000"/>
          </a:endParaRPr>
        </a:p>
      </dgm:t>
    </dgm:pt>
    <dgm:pt modelId="{FDD4D366-CCEA-4151-A132-4089C3D72187}" type="sibTrans" cxnId="{41CC97DD-2CF8-4F23-A770-AEFF2D4C6A69}">
      <dgm:prSet/>
      <dgm:spPr/>
      <dgm:t>
        <a:bodyPr/>
        <a:lstStyle/>
        <a:p>
          <a:pPr rtl="1"/>
          <a:endParaRPr lang="he-IL">
            <a:latin typeface="Varela Round" panose="00000500000000000000"/>
            <a:cs typeface="Varela Round" panose="00000500000000000000"/>
          </a:endParaRPr>
        </a:p>
      </dgm:t>
    </dgm:pt>
    <dgm:pt modelId="{16A7BDC5-B599-455B-9C87-5BF50F909C6F}">
      <dgm:prSet phldrT="[טקסט]"/>
      <dgm:spPr/>
      <dgm:t>
        <a:bodyPr/>
        <a:lstStyle/>
        <a:p>
          <a:pPr rtl="1"/>
          <a:r>
            <a:rPr lang="he-IL" dirty="0">
              <a:latin typeface="Varela Round" panose="00000500000000000000"/>
              <a:cs typeface="Varela Round" panose="00000500000000000000"/>
            </a:rPr>
            <a:t>משקל תקין</a:t>
          </a:r>
        </a:p>
      </dgm:t>
    </dgm:pt>
    <dgm:pt modelId="{DEDA821E-5616-4048-936D-7012A153D086}" type="parTrans" cxnId="{0F202295-E220-4AAC-BF1C-5E4AA1A83FED}">
      <dgm:prSet/>
      <dgm:spPr/>
      <dgm:t>
        <a:bodyPr/>
        <a:lstStyle/>
        <a:p>
          <a:pPr rtl="1"/>
          <a:endParaRPr lang="he-IL">
            <a:latin typeface="Varela Round" panose="00000500000000000000"/>
            <a:cs typeface="Varela Round" panose="00000500000000000000"/>
          </a:endParaRPr>
        </a:p>
      </dgm:t>
    </dgm:pt>
    <dgm:pt modelId="{B8A201EF-AE9C-4F96-952E-19CB7F5F0B63}" type="sibTrans" cxnId="{0F202295-E220-4AAC-BF1C-5E4AA1A83FED}">
      <dgm:prSet/>
      <dgm:spPr/>
      <dgm:t>
        <a:bodyPr/>
        <a:lstStyle/>
        <a:p>
          <a:pPr rtl="1"/>
          <a:endParaRPr lang="he-IL">
            <a:latin typeface="Varela Round" panose="00000500000000000000"/>
            <a:cs typeface="Varela Round" panose="00000500000000000000"/>
          </a:endParaRPr>
        </a:p>
      </dgm:t>
    </dgm:pt>
    <dgm:pt modelId="{2C06A62F-75C0-4828-BE80-CFCDA12D2445}">
      <dgm:prSet phldrT="[טקסט]"/>
      <dgm:spPr/>
      <dgm:t>
        <a:bodyPr/>
        <a:lstStyle/>
        <a:p>
          <a:pPr rtl="1"/>
          <a:r>
            <a:rPr lang="he-IL" dirty="0">
              <a:latin typeface="Varela Round" panose="00000500000000000000"/>
              <a:cs typeface="Varela Round" panose="00000500000000000000"/>
            </a:rPr>
            <a:t>בישול בייתי</a:t>
          </a:r>
        </a:p>
      </dgm:t>
    </dgm:pt>
    <dgm:pt modelId="{E48C3DEA-8B08-4231-9AAA-38BC21EC8ABB}" type="parTrans" cxnId="{88DF0E9D-23F2-44A8-917A-7AEE9DF42877}">
      <dgm:prSet/>
      <dgm:spPr/>
      <dgm:t>
        <a:bodyPr/>
        <a:lstStyle/>
        <a:p>
          <a:pPr rtl="1"/>
          <a:endParaRPr lang="he-IL">
            <a:latin typeface="Varela Round" panose="00000500000000000000"/>
            <a:cs typeface="Varela Round" panose="00000500000000000000"/>
          </a:endParaRPr>
        </a:p>
      </dgm:t>
    </dgm:pt>
    <dgm:pt modelId="{F6199279-F076-406D-A851-7BBFBA7A9DD5}" type="sibTrans" cxnId="{88DF0E9D-23F2-44A8-917A-7AEE9DF42877}">
      <dgm:prSet/>
      <dgm:spPr/>
      <dgm:t>
        <a:bodyPr/>
        <a:lstStyle/>
        <a:p>
          <a:pPr rtl="1"/>
          <a:endParaRPr lang="he-IL">
            <a:latin typeface="Varela Round" panose="00000500000000000000"/>
            <a:cs typeface="Varela Round" panose="00000500000000000000"/>
          </a:endParaRPr>
        </a:p>
      </dgm:t>
    </dgm:pt>
    <dgm:pt modelId="{600ED421-AD07-44ED-91B4-2698ADDCAB43}">
      <dgm:prSet phldrT="[טקסט]"/>
      <dgm:spPr/>
      <dgm:t>
        <a:bodyPr/>
        <a:lstStyle/>
        <a:p>
          <a:pPr rtl="1"/>
          <a:r>
            <a:rPr lang="he-IL" dirty="0">
              <a:latin typeface="Varela Round" panose="00000500000000000000"/>
              <a:cs typeface="Varela Round" panose="00000500000000000000"/>
            </a:rPr>
            <a:t>שינה</a:t>
          </a:r>
        </a:p>
      </dgm:t>
    </dgm:pt>
    <dgm:pt modelId="{3D9FAB1F-62F8-4B23-A93E-BD76138DD81A}" type="parTrans" cxnId="{DF0C52CC-BD3A-4C43-9D46-F4C4D086C462}">
      <dgm:prSet/>
      <dgm:spPr/>
      <dgm:t>
        <a:bodyPr/>
        <a:lstStyle/>
        <a:p>
          <a:pPr rtl="1"/>
          <a:endParaRPr lang="he-IL">
            <a:latin typeface="Varela Round" panose="00000500000000000000"/>
            <a:cs typeface="Varela Round" panose="00000500000000000000"/>
          </a:endParaRPr>
        </a:p>
      </dgm:t>
    </dgm:pt>
    <dgm:pt modelId="{8FA2EFCB-3B5D-455A-A718-964F49AEFBA9}" type="sibTrans" cxnId="{DF0C52CC-BD3A-4C43-9D46-F4C4D086C462}">
      <dgm:prSet/>
      <dgm:spPr/>
      <dgm:t>
        <a:bodyPr/>
        <a:lstStyle/>
        <a:p>
          <a:pPr rtl="1"/>
          <a:endParaRPr lang="he-IL">
            <a:latin typeface="Varela Round" panose="00000500000000000000"/>
            <a:cs typeface="Varela Round" panose="00000500000000000000"/>
          </a:endParaRPr>
        </a:p>
      </dgm:t>
    </dgm:pt>
    <dgm:pt modelId="{E29E7A91-1CC4-4CE1-94FE-1400592E99D9}" type="pres">
      <dgm:prSet presAssocID="{3E015A40-418B-4D57-B260-844ED986CDFF}" presName="Name0" presStyleCnt="0">
        <dgm:presLayoutVars>
          <dgm:dir/>
          <dgm:resizeHandles/>
        </dgm:presLayoutVars>
      </dgm:prSet>
      <dgm:spPr/>
    </dgm:pt>
    <dgm:pt modelId="{3A325296-E5D6-457B-A3F0-E5822C552658}" type="pres">
      <dgm:prSet presAssocID="{E83866F8-8AE2-49D6-8A3A-A64AA64D3696}" presName="compNode" presStyleCnt="0"/>
      <dgm:spPr/>
    </dgm:pt>
    <dgm:pt modelId="{7FC9FFC6-603A-4181-AF26-FA643493CEC9}" type="pres">
      <dgm:prSet presAssocID="{E83866F8-8AE2-49D6-8A3A-A64AA64D3696}" presName="dummyConnPt" presStyleCnt="0"/>
      <dgm:spPr/>
    </dgm:pt>
    <dgm:pt modelId="{B2D734EC-A85B-4AE7-916C-0F1E22986953}" type="pres">
      <dgm:prSet presAssocID="{E83866F8-8AE2-49D6-8A3A-A64AA64D3696}" presName="node" presStyleLbl="node1" presStyleIdx="0" presStyleCnt="9">
        <dgm:presLayoutVars>
          <dgm:bulletEnabled val="1"/>
        </dgm:presLayoutVars>
      </dgm:prSet>
      <dgm:spPr/>
    </dgm:pt>
    <dgm:pt modelId="{E373A537-5172-4322-A748-06E6A1A40096}" type="pres">
      <dgm:prSet presAssocID="{F9066E7D-B515-4B68-950A-84B012CA8D8D}" presName="sibTrans" presStyleLbl="bgSibTrans2D1" presStyleIdx="0" presStyleCnt="8"/>
      <dgm:spPr/>
    </dgm:pt>
    <dgm:pt modelId="{C57966B4-982C-4569-8A9A-71FDC383378D}" type="pres">
      <dgm:prSet presAssocID="{62DD950B-F67E-49A8-BD66-1C57A32AFDCD}" presName="compNode" presStyleCnt="0"/>
      <dgm:spPr/>
    </dgm:pt>
    <dgm:pt modelId="{B24547B8-2BB1-4BCC-8543-6CC19DF421FB}" type="pres">
      <dgm:prSet presAssocID="{62DD950B-F67E-49A8-BD66-1C57A32AFDCD}" presName="dummyConnPt" presStyleCnt="0"/>
      <dgm:spPr/>
    </dgm:pt>
    <dgm:pt modelId="{2ECDB6B7-151F-4A43-82BC-AA638BB6F875}" type="pres">
      <dgm:prSet presAssocID="{62DD950B-F67E-49A8-BD66-1C57A32AFDCD}" presName="node" presStyleLbl="node1" presStyleIdx="1" presStyleCnt="9">
        <dgm:presLayoutVars>
          <dgm:bulletEnabled val="1"/>
        </dgm:presLayoutVars>
      </dgm:prSet>
      <dgm:spPr/>
    </dgm:pt>
    <dgm:pt modelId="{6ECEFB01-271F-4AA9-B86C-C03031CC2EF2}" type="pres">
      <dgm:prSet presAssocID="{35CD6617-2AB2-482A-98A1-F82525F3E7D8}" presName="sibTrans" presStyleLbl="bgSibTrans2D1" presStyleIdx="1" presStyleCnt="8"/>
      <dgm:spPr/>
    </dgm:pt>
    <dgm:pt modelId="{F277AF9A-2C09-4282-87A7-B8BD3CD15EFD}" type="pres">
      <dgm:prSet presAssocID="{8298CCE9-118A-493E-9F50-8C0B5D3619BD}" presName="compNode" presStyleCnt="0"/>
      <dgm:spPr/>
    </dgm:pt>
    <dgm:pt modelId="{3AB63DD6-9C53-4EAF-A742-20A3B06EEB67}" type="pres">
      <dgm:prSet presAssocID="{8298CCE9-118A-493E-9F50-8C0B5D3619BD}" presName="dummyConnPt" presStyleCnt="0"/>
      <dgm:spPr/>
    </dgm:pt>
    <dgm:pt modelId="{B321E18A-657D-40BA-8597-CD161731EBA6}" type="pres">
      <dgm:prSet presAssocID="{8298CCE9-118A-493E-9F50-8C0B5D3619BD}" presName="node" presStyleLbl="node1" presStyleIdx="2" presStyleCnt="9">
        <dgm:presLayoutVars>
          <dgm:bulletEnabled val="1"/>
        </dgm:presLayoutVars>
      </dgm:prSet>
      <dgm:spPr/>
    </dgm:pt>
    <dgm:pt modelId="{6549B680-F5D2-49C6-8244-11941EEFEC07}" type="pres">
      <dgm:prSet presAssocID="{FC47F55E-2DBC-4DB0-A32A-775FE8832CF7}" presName="sibTrans" presStyleLbl="bgSibTrans2D1" presStyleIdx="2" presStyleCnt="8"/>
      <dgm:spPr/>
    </dgm:pt>
    <dgm:pt modelId="{A0CE4ED0-2F2E-4CF6-80DB-4D9775CE7913}" type="pres">
      <dgm:prSet presAssocID="{9848D9C2-5664-4D78-958A-816FA0A07498}" presName="compNode" presStyleCnt="0"/>
      <dgm:spPr/>
    </dgm:pt>
    <dgm:pt modelId="{5FB1E5F7-FAAA-4E7B-98A6-AF1825EBB869}" type="pres">
      <dgm:prSet presAssocID="{9848D9C2-5664-4D78-958A-816FA0A07498}" presName="dummyConnPt" presStyleCnt="0"/>
      <dgm:spPr/>
    </dgm:pt>
    <dgm:pt modelId="{95BA631D-9478-4B43-8687-6838EC2D2597}" type="pres">
      <dgm:prSet presAssocID="{9848D9C2-5664-4D78-958A-816FA0A07498}" presName="node" presStyleLbl="node1" presStyleIdx="3" presStyleCnt="9">
        <dgm:presLayoutVars>
          <dgm:bulletEnabled val="1"/>
        </dgm:presLayoutVars>
      </dgm:prSet>
      <dgm:spPr/>
    </dgm:pt>
    <dgm:pt modelId="{2218D7EA-5116-43B7-B8F6-1EDEC94B4A1B}" type="pres">
      <dgm:prSet presAssocID="{8942B685-3A0C-4FA1-8B8D-DC170543076C}" presName="sibTrans" presStyleLbl="bgSibTrans2D1" presStyleIdx="3" presStyleCnt="8"/>
      <dgm:spPr/>
    </dgm:pt>
    <dgm:pt modelId="{E0054CBE-4DA4-4945-B619-91F2CC3729AA}" type="pres">
      <dgm:prSet presAssocID="{08DBB79A-80D3-4374-BC86-67210EE711DA}" presName="compNode" presStyleCnt="0"/>
      <dgm:spPr/>
    </dgm:pt>
    <dgm:pt modelId="{BACCF968-78A3-43E5-817F-E221927D5AAC}" type="pres">
      <dgm:prSet presAssocID="{08DBB79A-80D3-4374-BC86-67210EE711DA}" presName="dummyConnPt" presStyleCnt="0"/>
      <dgm:spPr/>
    </dgm:pt>
    <dgm:pt modelId="{D1833643-B91B-48D0-92F3-7F05FD4B77D9}" type="pres">
      <dgm:prSet presAssocID="{08DBB79A-80D3-4374-BC86-67210EE711DA}" presName="node" presStyleLbl="node1" presStyleIdx="4" presStyleCnt="9">
        <dgm:presLayoutVars>
          <dgm:bulletEnabled val="1"/>
        </dgm:presLayoutVars>
      </dgm:prSet>
      <dgm:spPr/>
    </dgm:pt>
    <dgm:pt modelId="{E793C380-2D78-47C5-8BAA-F8AEEB021349}" type="pres">
      <dgm:prSet presAssocID="{0F003ACF-9DC4-4FB9-B684-37962C4ED0DE}" presName="sibTrans" presStyleLbl="bgSibTrans2D1" presStyleIdx="4" presStyleCnt="8"/>
      <dgm:spPr/>
    </dgm:pt>
    <dgm:pt modelId="{DE47DABE-B043-46C9-80A9-A97D959DECCF}" type="pres">
      <dgm:prSet presAssocID="{7BC3606E-08A7-49BF-B642-F952EABC7180}" presName="compNode" presStyleCnt="0"/>
      <dgm:spPr/>
    </dgm:pt>
    <dgm:pt modelId="{F192E434-F9EB-4AC0-BF9F-2DEA0B3F458E}" type="pres">
      <dgm:prSet presAssocID="{7BC3606E-08A7-49BF-B642-F952EABC7180}" presName="dummyConnPt" presStyleCnt="0"/>
      <dgm:spPr/>
    </dgm:pt>
    <dgm:pt modelId="{864D253E-4839-429C-AE62-72FCACAF2539}" type="pres">
      <dgm:prSet presAssocID="{7BC3606E-08A7-49BF-B642-F952EABC7180}" presName="node" presStyleLbl="node1" presStyleIdx="5" presStyleCnt="9">
        <dgm:presLayoutVars>
          <dgm:bulletEnabled val="1"/>
        </dgm:presLayoutVars>
      </dgm:prSet>
      <dgm:spPr/>
    </dgm:pt>
    <dgm:pt modelId="{222E0EA8-0106-462B-B9A3-FCBEF437A804}" type="pres">
      <dgm:prSet presAssocID="{FDD4D366-CCEA-4151-A132-4089C3D72187}" presName="sibTrans" presStyleLbl="bgSibTrans2D1" presStyleIdx="5" presStyleCnt="8"/>
      <dgm:spPr/>
    </dgm:pt>
    <dgm:pt modelId="{E258E3CA-C328-45D8-AB25-FDB1F660AB5C}" type="pres">
      <dgm:prSet presAssocID="{16A7BDC5-B599-455B-9C87-5BF50F909C6F}" presName="compNode" presStyleCnt="0"/>
      <dgm:spPr/>
    </dgm:pt>
    <dgm:pt modelId="{7BB0C69B-E044-47C6-95A7-923A271783D8}" type="pres">
      <dgm:prSet presAssocID="{16A7BDC5-B599-455B-9C87-5BF50F909C6F}" presName="dummyConnPt" presStyleCnt="0"/>
      <dgm:spPr/>
    </dgm:pt>
    <dgm:pt modelId="{147C35EC-D620-4B9A-8195-65009B40DCFE}" type="pres">
      <dgm:prSet presAssocID="{16A7BDC5-B599-455B-9C87-5BF50F909C6F}" presName="node" presStyleLbl="node1" presStyleIdx="6" presStyleCnt="9" custLinFactNeighborX="2160" custLinFactNeighborY="-9">
        <dgm:presLayoutVars>
          <dgm:bulletEnabled val="1"/>
        </dgm:presLayoutVars>
      </dgm:prSet>
      <dgm:spPr/>
    </dgm:pt>
    <dgm:pt modelId="{86B02270-90C6-47DE-B0C9-E5C7C17B4E84}" type="pres">
      <dgm:prSet presAssocID="{B8A201EF-AE9C-4F96-952E-19CB7F5F0B63}" presName="sibTrans" presStyleLbl="bgSibTrans2D1" presStyleIdx="6" presStyleCnt="8"/>
      <dgm:spPr/>
    </dgm:pt>
    <dgm:pt modelId="{EFBC1954-CAE5-497F-8E78-969DC07A4175}" type="pres">
      <dgm:prSet presAssocID="{2C06A62F-75C0-4828-BE80-CFCDA12D2445}" presName="compNode" presStyleCnt="0"/>
      <dgm:spPr/>
    </dgm:pt>
    <dgm:pt modelId="{B038F07A-624B-4161-9379-17E9FB55BEFB}" type="pres">
      <dgm:prSet presAssocID="{2C06A62F-75C0-4828-BE80-CFCDA12D2445}" presName="dummyConnPt" presStyleCnt="0"/>
      <dgm:spPr/>
    </dgm:pt>
    <dgm:pt modelId="{7AE995C2-9063-437E-B9CC-0B63BD1D44DF}" type="pres">
      <dgm:prSet presAssocID="{2C06A62F-75C0-4828-BE80-CFCDA12D2445}" presName="node" presStyleLbl="node1" presStyleIdx="7" presStyleCnt="9">
        <dgm:presLayoutVars>
          <dgm:bulletEnabled val="1"/>
        </dgm:presLayoutVars>
      </dgm:prSet>
      <dgm:spPr/>
    </dgm:pt>
    <dgm:pt modelId="{98C2E3AF-1FCE-462D-B6DF-AC6935F5FB38}" type="pres">
      <dgm:prSet presAssocID="{F6199279-F076-406D-A851-7BBFBA7A9DD5}" presName="sibTrans" presStyleLbl="bgSibTrans2D1" presStyleIdx="7" presStyleCnt="8"/>
      <dgm:spPr/>
    </dgm:pt>
    <dgm:pt modelId="{9915A2F3-D458-4199-8FB3-AB7724976AE6}" type="pres">
      <dgm:prSet presAssocID="{600ED421-AD07-44ED-91B4-2698ADDCAB43}" presName="compNode" presStyleCnt="0"/>
      <dgm:spPr/>
    </dgm:pt>
    <dgm:pt modelId="{39E1FF88-5732-48E7-AE13-3D7D0570121B}" type="pres">
      <dgm:prSet presAssocID="{600ED421-AD07-44ED-91B4-2698ADDCAB43}" presName="dummyConnPt" presStyleCnt="0"/>
      <dgm:spPr/>
    </dgm:pt>
    <dgm:pt modelId="{38AFDFAE-4E93-46E0-9398-33431EC41C2E}" type="pres">
      <dgm:prSet presAssocID="{600ED421-AD07-44ED-91B4-2698ADDCAB43}" presName="node" presStyleLbl="node1" presStyleIdx="8" presStyleCnt="9">
        <dgm:presLayoutVars>
          <dgm:bulletEnabled val="1"/>
        </dgm:presLayoutVars>
      </dgm:prSet>
      <dgm:spPr/>
    </dgm:pt>
  </dgm:ptLst>
  <dgm:cxnLst>
    <dgm:cxn modelId="{41801008-9F86-4143-8A2B-9575FA7AA90D}" srcId="{3E015A40-418B-4D57-B260-844ED986CDFF}" destId="{08DBB79A-80D3-4374-BC86-67210EE711DA}" srcOrd="4" destOrd="0" parTransId="{704332DB-4BC8-49BF-9E5E-5099CEBEAED0}" sibTransId="{0F003ACF-9DC4-4FB9-B684-37962C4ED0DE}"/>
    <dgm:cxn modelId="{F9B37A10-E22A-4986-9A4C-764A6E60BE97}" type="presOf" srcId="{8298CCE9-118A-493E-9F50-8C0B5D3619BD}" destId="{B321E18A-657D-40BA-8597-CD161731EBA6}" srcOrd="0" destOrd="0" presId="urn:microsoft.com/office/officeart/2005/8/layout/bProcess4"/>
    <dgm:cxn modelId="{B8266014-A91B-4793-B8F5-643373267EA3}" srcId="{3E015A40-418B-4D57-B260-844ED986CDFF}" destId="{8298CCE9-118A-493E-9F50-8C0B5D3619BD}" srcOrd="2" destOrd="0" parTransId="{E01B52D8-E0DD-4F1C-8479-DFF213443BF1}" sibTransId="{FC47F55E-2DBC-4DB0-A32A-775FE8832CF7}"/>
    <dgm:cxn modelId="{BE00E018-C2B3-41DD-8D81-D073489F1158}" type="presOf" srcId="{E83866F8-8AE2-49D6-8A3A-A64AA64D3696}" destId="{B2D734EC-A85B-4AE7-916C-0F1E22986953}" srcOrd="0" destOrd="0" presId="urn:microsoft.com/office/officeart/2005/8/layout/bProcess4"/>
    <dgm:cxn modelId="{D0484D29-4A97-4242-BE26-4E5CD72F07FA}" type="presOf" srcId="{16A7BDC5-B599-455B-9C87-5BF50F909C6F}" destId="{147C35EC-D620-4B9A-8195-65009B40DCFE}" srcOrd="0" destOrd="0" presId="urn:microsoft.com/office/officeart/2005/8/layout/bProcess4"/>
    <dgm:cxn modelId="{5F408A38-E5A1-4A40-A5F4-5750FA4C3125}" type="presOf" srcId="{9848D9C2-5664-4D78-958A-816FA0A07498}" destId="{95BA631D-9478-4B43-8687-6838EC2D2597}" srcOrd="0" destOrd="0" presId="urn:microsoft.com/office/officeart/2005/8/layout/bProcess4"/>
    <dgm:cxn modelId="{6F5DB138-0FCC-4623-901B-8A014A4FD6DB}" type="presOf" srcId="{7BC3606E-08A7-49BF-B642-F952EABC7180}" destId="{864D253E-4839-429C-AE62-72FCACAF2539}" srcOrd="0" destOrd="0" presId="urn:microsoft.com/office/officeart/2005/8/layout/bProcess4"/>
    <dgm:cxn modelId="{85EA7B62-17D7-4753-BB6C-25030EE67813}" type="presOf" srcId="{F9066E7D-B515-4B68-950A-84B012CA8D8D}" destId="{E373A537-5172-4322-A748-06E6A1A40096}" srcOrd="0" destOrd="0" presId="urn:microsoft.com/office/officeart/2005/8/layout/bProcess4"/>
    <dgm:cxn modelId="{FB2AAD62-9681-4DB8-AEAB-81DC2FA8DB2E}" type="presOf" srcId="{FDD4D366-CCEA-4151-A132-4089C3D72187}" destId="{222E0EA8-0106-462B-B9A3-FCBEF437A804}" srcOrd="0" destOrd="0" presId="urn:microsoft.com/office/officeart/2005/8/layout/bProcess4"/>
    <dgm:cxn modelId="{21069568-F162-4BB8-909C-CF77187135D6}" srcId="{3E015A40-418B-4D57-B260-844ED986CDFF}" destId="{9848D9C2-5664-4D78-958A-816FA0A07498}" srcOrd="3" destOrd="0" parTransId="{C1AACC7B-3E48-43B5-9C2B-958C8A3ECC63}" sibTransId="{8942B685-3A0C-4FA1-8B8D-DC170543076C}"/>
    <dgm:cxn modelId="{4BC3244A-AFF4-4465-9886-E36E6BED9AAC}" type="presOf" srcId="{2C06A62F-75C0-4828-BE80-CFCDA12D2445}" destId="{7AE995C2-9063-437E-B9CC-0B63BD1D44DF}" srcOrd="0" destOrd="0" presId="urn:microsoft.com/office/officeart/2005/8/layout/bProcess4"/>
    <dgm:cxn modelId="{43FCC36C-C110-4457-9C9C-726EC187E89C}" type="presOf" srcId="{3E015A40-418B-4D57-B260-844ED986CDFF}" destId="{E29E7A91-1CC4-4CE1-94FE-1400592E99D9}" srcOrd="0" destOrd="0" presId="urn:microsoft.com/office/officeart/2005/8/layout/bProcess4"/>
    <dgm:cxn modelId="{EAE46458-52A7-49F5-A1B4-6C0352589EAD}" type="presOf" srcId="{08DBB79A-80D3-4374-BC86-67210EE711DA}" destId="{D1833643-B91B-48D0-92F3-7F05FD4B77D9}" srcOrd="0" destOrd="0" presId="urn:microsoft.com/office/officeart/2005/8/layout/bProcess4"/>
    <dgm:cxn modelId="{0949137C-28D5-45A8-9C73-0E6809F63002}" type="presOf" srcId="{0F003ACF-9DC4-4FB9-B684-37962C4ED0DE}" destId="{E793C380-2D78-47C5-8BAA-F8AEEB021349}" srcOrd="0" destOrd="0" presId="urn:microsoft.com/office/officeart/2005/8/layout/bProcess4"/>
    <dgm:cxn modelId="{D5E57888-2654-4D5B-8755-FFF16D41EDC8}" type="presOf" srcId="{F6199279-F076-406D-A851-7BBFBA7A9DD5}" destId="{98C2E3AF-1FCE-462D-B6DF-AC6935F5FB38}" srcOrd="0" destOrd="0" presId="urn:microsoft.com/office/officeart/2005/8/layout/bProcess4"/>
    <dgm:cxn modelId="{0F202295-E220-4AAC-BF1C-5E4AA1A83FED}" srcId="{3E015A40-418B-4D57-B260-844ED986CDFF}" destId="{16A7BDC5-B599-455B-9C87-5BF50F909C6F}" srcOrd="6" destOrd="0" parTransId="{DEDA821E-5616-4048-936D-7012A153D086}" sibTransId="{B8A201EF-AE9C-4F96-952E-19CB7F5F0B63}"/>
    <dgm:cxn modelId="{88DF0E9D-23F2-44A8-917A-7AEE9DF42877}" srcId="{3E015A40-418B-4D57-B260-844ED986CDFF}" destId="{2C06A62F-75C0-4828-BE80-CFCDA12D2445}" srcOrd="7" destOrd="0" parTransId="{E48C3DEA-8B08-4231-9AAA-38BC21EC8ABB}" sibTransId="{F6199279-F076-406D-A851-7BBFBA7A9DD5}"/>
    <dgm:cxn modelId="{14B669B2-B101-4B44-A467-BC99E258B79C}" type="presOf" srcId="{B8A201EF-AE9C-4F96-952E-19CB7F5F0B63}" destId="{86B02270-90C6-47DE-B0C9-E5C7C17B4E84}" srcOrd="0" destOrd="0" presId="urn:microsoft.com/office/officeart/2005/8/layout/bProcess4"/>
    <dgm:cxn modelId="{3083EFBF-01E9-4D44-B262-FF6D7610349E}" srcId="{3E015A40-418B-4D57-B260-844ED986CDFF}" destId="{62DD950B-F67E-49A8-BD66-1C57A32AFDCD}" srcOrd="1" destOrd="0" parTransId="{51BD7AF5-ECC8-4C5C-A898-2C4C38537122}" sibTransId="{35CD6617-2AB2-482A-98A1-F82525F3E7D8}"/>
    <dgm:cxn modelId="{DF0C52CC-BD3A-4C43-9D46-F4C4D086C462}" srcId="{3E015A40-418B-4D57-B260-844ED986CDFF}" destId="{600ED421-AD07-44ED-91B4-2698ADDCAB43}" srcOrd="8" destOrd="0" parTransId="{3D9FAB1F-62F8-4B23-A93E-BD76138DD81A}" sibTransId="{8FA2EFCB-3B5D-455A-A718-964F49AEFBA9}"/>
    <dgm:cxn modelId="{41CC97DD-2CF8-4F23-A770-AEFF2D4C6A69}" srcId="{3E015A40-418B-4D57-B260-844ED986CDFF}" destId="{7BC3606E-08A7-49BF-B642-F952EABC7180}" srcOrd="5" destOrd="0" parTransId="{C7E77220-FB01-46B3-A320-91CEC0F37424}" sibTransId="{FDD4D366-CCEA-4151-A132-4089C3D72187}"/>
    <dgm:cxn modelId="{9F0AF0DF-2E02-4021-84E8-C988FCE50EEE}" type="presOf" srcId="{600ED421-AD07-44ED-91B4-2698ADDCAB43}" destId="{38AFDFAE-4E93-46E0-9398-33431EC41C2E}" srcOrd="0" destOrd="0" presId="urn:microsoft.com/office/officeart/2005/8/layout/bProcess4"/>
    <dgm:cxn modelId="{2A74C2EA-3F4D-481D-9D7D-3870B02A61FA}" type="presOf" srcId="{FC47F55E-2DBC-4DB0-A32A-775FE8832CF7}" destId="{6549B680-F5D2-49C6-8244-11941EEFEC07}" srcOrd="0" destOrd="0" presId="urn:microsoft.com/office/officeart/2005/8/layout/bProcess4"/>
    <dgm:cxn modelId="{A8F4ADF2-9262-488C-B7A7-2CAB9E85741D}" type="presOf" srcId="{8942B685-3A0C-4FA1-8B8D-DC170543076C}" destId="{2218D7EA-5116-43B7-B8F6-1EDEC94B4A1B}" srcOrd="0" destOrd="0" presId="urn:microsoft.com/office/officeart/2005/8/layout/bProcess4"/>
    <dgm:cxn modelId="{C184D7F2-0F04-4857-9383-03E3C59B80B7}" type="presOf" srcId="{35CD6617-2AB2-482A-98A1-F82525F3E7D8}" destId="{6ECEFB01-271F-4AA9-B86C-C03031CC2EF2}" srcOrd="0" destOrd="0" presId="urn:microsoft.com/office/officeart/2005/8/layout/bProcess4"/>
    <dgm:cxn modelId="{253B10FD-4D2D-4357-9AAC-01DD08FC4C79}" type="presOf" srcId="{62DD950B-F67E-49A8-BD66-1C57A32AFDCD}" destId="{2ECDB6B7-151F-4A43-82BC-AA638BB6F875}" srcOrd="0" destOrd="0" presId="urn:microsoft.com/office/officeart/2005/8/layout/bProcess4"/>
    <dgm:cxn modelId="{6CE200FF-DE70-4A57-89A0-FF599DE98CB5}" srcId="{3E015A40-418B-4D57-B260-844ED986CDFF}" destId="{E83866F8-8AE2-49D6-8A3A-A64AA64D3696}" srcOrd="0" destOrd="0" parTransId="{11555ECF-8D91-49D2-AC59-4315DD371C3E}" sibTransId="{F9066E7D-B515-4B68-950A-84B012CA8D8D}"/>
    <dgm:cxn modelId="{8E266911-A292-462F-90E2-518A664BADD9}" type="presParOf" srcId="{E29E7A91-1CC4-4CE1-94FE-1400592E99D9}" destId="{3A325296-E5D6-457B-A3F0-E5822C552658}" srcOrd="0" destOrd="0" presId="urn:microsoft.com/office/officeart/2005/8/layout/bProcess4"/>
    <dgm:cxn modelId="{8DBB1D97-E732-46B9-A8FD-AAEC2FAF9720}" type="presParOf" srcId="{3A325296-E5D6-457B-A3F0-E5822C552658}" destId="{7FC9FFC6-603A-4181-AF26-FA643493CEC9}" srcOrd="0" destOrd="0" presId="urn:microsoft.com/office/officeart/2005/8/layout/bProcess4"/>
    <dgm:cxn modelId="{31A46A24-B3F2-4664-8645-EDBA38BBAFEB}" type="presParOf" srcId="{3A325296-E5D6-457B-A3F0-E5822C552658}" destId="{B2D734EC-A85B-4AE7-916C-0F1E22986953}" srcOrd="1" destOrd="0" presId="urn:microsoft.com/office/officeart/2005/8/layout/bProcess4"/>
    <dgm:cxn modelId="{4A12F35D-3C0A-41BD-9D4A-B1F8394F3DD1}" type="presParOf" srcId="{E29E7A91-1CC4-4CE1-94FE-1400592E99D9}" destId="{E373A537-5172-4322-A748-06E6A1A40096}" srcOrd="1" destOrd="0" presId="urn:microsoft.com/office/officeart/2005/8/layout/bProcess4"/>
    <dgm:cxn modelId="{A04BDD82-C0AB-45A8-87BD-C0EEFAFF6C25}" type="presParOf" srcId="{E29E7A91-1CC4-4CE1-94FE-1400592E99D9}" destId="{C57966B4-982C-4569-8A9A-71FDC383378D}" srcOrd="2" destOrd="0" presId="urn:microsoft.com/office/officeart/2005/8/layout/bProcess4"/>
    <dgm:cxn modelId="{2C736197-A8E8-4F7F-B490-7BF034DD00FD}" type="presParOf" srcId="{C57966B4-982C-4569-8A9A-71FDC383378D}" destId="{B24547B8-2BB1-4BCC-8543-6CC19DF421FB}" srcOrd="0" destOrd="0" presId="urn:microsoft.com/office/officeart/2005/8/layout/bProcess4"/>
    <dgm:cxn modelId="{B08FB0CD-A868-4D74-B840-DCA4ADD916D0}" type="presParOf" srcId="{C57966B4-982C-4569-8A9A-71FDC383378D}" destId="{2ECDB6B7-151F-4A43-82BC-AA638BB6F875}" srcOrd="1" destOrd="0" presId="urn:microsoft.com/office/officeart/2005/8/layout/bProcess4"/>
    <dgm:cxn modelId="{FAC0E156-6BDC-4D54-BA10-C41C89A59B7B}" type="presParOf" srcId="{E29E7A91-1CC4-4CE1-94FE-1400592E99D9}" destId="{6ECEFB01-271F-4AA9-B86C-C03031CC2EF2}" srcOrd="3" destOrd="0" presId="urn:microsoft.com/office/officeart/2005/8/layout/bProcess4"/>
    <dgm:cxn modelId="{731917F1-7A1B-4AFB-8EDD-462EE7338E03}" type="presParOf" srcId="{E29E7A91-1CC4-4CE1-94FE-1400592E99D9}" destId="{F277AF9A-2C09-4282-87A7-B8BD3CD15EFD}" srcOrd="4" destOrd="0" presId="urn:microsoft.com/office/officeart/2005/8/layout/bProcess4"/>
    <dgm:cxn modelId="{175FCDA2-EA70-4968-852D-EFF45C92ED00}" type="presParOf" srcId="{F277AF9A-2C09-4282-87A7-B8BD3CD15EFD}" destId="{3AB63DD6-9C53-4EAF-A742-20A3B06EEB67}" srcOrd="0" destOrd="0" presId="urn:microsoft.com/office/officeart/2005/8/layout/bProcess4"/>
    <dgm:cxn modelId="{B5613A63-4343-4140-9555-4018A338A712}" type="presParOf" srcId="{F277AF9A-2C09-4282-87A7-B8BD3CD15EFD}" destId="{B321E18A-657D-40BA-8597-CD161731EBA6}" srcOrd="1" destOrd="0" presId="urn:microsoft.com/office/officeart/2005/8/layout/bProcess4"/>
    <dgm:cxn modelId="{5D96C6C5-90C6-475B-A629-1D51A1A12716}" type="presParOf" srcId="{E29E7A91-1CC4-4CE1-94FE-1400592E99D9}" destId="{6549B680-F5D2-49C6-8244-11941EEFEC07}" srcOrd="5" destOrd="0" presId="urn:microsoft.com/office/officeart/2005/8/layout/bProcess4"/>
    <dgm:cxn modelId="{9087E02F-DDDF-424C-B98C-2A5BB8D2434B}" type="presParOf" srcId="{E29E7A91-1CC4-4CE1-94FE-1400592E99D9}" destId="{A0CE4ED0-2F2E-4CF6-80DB-4D9775CE7913}" srcOrd="6" destOrd="0" presId="urn:microsoft.com/office/officeart/2005/8/layout/bProcess4"/>
    <dgm:cxn modelId="{FF76CE51-B691-4877-AFBF-A0D5767F5A50}" type="presParOf" srcId="{A0CE4ED0-2F2E-4CF6-80DB-4D9775CE7913}" destId="{5FB1E5F7-FAAA-4E7B-98A6-AF1825EBB869}" srcOrd="0" destOrd="0" presId="urn:microsoft.com/office/officeart/2005/8/layout/bProcess4"/>
    <dgm:cxn modelId="{F095A1EA-01E5-4F40-A52D-F394F9153E2C}" type="presParOf" srcId="{A0CE4ED0-2F2E-4CF6-80DB-4D9775CE7913}" destId="{95BA631D-9478-4B43-8687-6838EC2D2597}" srcOrd="1" destOrd="0" presId="urn:microsoft.com/office/officeart/2005/8/layout/bProcess4"/>
    <dgm:cxn modelId="{BFA72B7B-F98E-411C-BDDE-F4AC3A7F2D3C}" type="presParOf" srcId="{E29E7A91-1CC4-4CE1-94FE-1400592E99D9}" destId="{2218D7EA-5116-43B7-B8F6-1EDEC94B4A1B}" srcOrd="7" destOrd="0" presId="urn:microsoft.com/office/officeart/2005/8/layout/bProcess4"/>
    <dgm:cxn modelId="{7867975B-F3DC-477A-8A6B-C7577507B54E}" type="presParOf" srcId="{E29E7A91-1CC4-4CE1-94FE-1400592E99D9}" destId="{E0054CBE-4DA4-4945-B619-91F2CC3729AA}" srcOrd="8" destOrd="0" presId="urn:microsoft.com/office/officeart/2005/8/layout/bProcess4"/>
    <dgm:cxn modelId="{96DE99F5-2815-4FCE-98C1-BAB3A4D7D854}" type="presParOf" srcId="{E0054CBE-4DA4-4945-B619-91F2CC3729AA}" destId="{BACCF968-78A3-43E5-817F-E221927D5AAC}" srcOrd="0" destOrd="0" presId="urn:microsoft.com/office/officeart/2005/8/layout/bProcess4"/>
    <dgm:cxn modelId="{2AFFE5AE-7253-42E4-84F5-7B1EB58A5522}" type="presParOf" srcId="{E0054CBE-4DA4-4945-B619-91F2CC3729AA}" destId="{D1833643-B91B-48D0-92F3-7F05FD4B77D9}" srcOrd="1" destOrd="0" presId="urn:microsoft.com/office/officeart/2005/8/layout/bProcess4"/>
    <dgm:cxn modelId="{AEAED07E-6E64-4043-8467-A97E06EDBFEB}" type="presParOf" srcId="{E29E7A91-1CC4-4CE1-94FE-1400592E99D9}" destId="{E793C380-2D78-47C5-8BAA-F8AEEB021349}" srcOrd="9" destOrd="0" presId="urn:microsoft.com/office/officeart/2005/8/layout/bProcess4"/>
    <dgm:cxn modelId="{2C9AD24A-917E-4E91-BB22-27D211C0D75D}" type="presParOf" srcId="{E29E7A91-1CC4-4CE1-94FE-1400592E99D9}" destId="{DE47DABE-B043-46C9-80A9-A97D959DECCF}" srcOrd="10" destOrd="0" presId="urn:microsoft.com/office/officeart/2005/8/layout/bProcess4"/>
    <dgm:cxn modelId="{6BD93811-9580-4C3F-B054-719E9811F158}" type="presParOf" srcId="{DE47DABE-B043-46C9-80A9-A97D959DECCF}" destId="{F192E434-F9EB-4AC0-BF9F-2DEA0B3F458E}" srcOrd="0" destOrd="0" presId="urn:microsoft.com/office/officeart/2005/8/layout/bProcess4"/>
    <dgm:cxn modelId="{32D7EDD7-5196-4095-8B5C-528EB624D4C9}" type="presParOf" srcId="{DE47DABE-B043-46C9-80A9-A97D959DECCF}" destId="{864D253E-4839-429C-AE62-72FCACAF2539}" srcOrd="1" destOrd="0" presId="urn:microsoft.com/office/officeart/2005/8/layout/bProcess4"/>
    <dgm:cxn modelId="{4D852608-80AC-4E5B-BCEE-69D5965E9E27}" type="presParOf" srcId="{E29E7A91-1CC4-4CE1-94FE-1400592E99D9}" destId="{222E0EA8-0106-462B-B9A3-FCBEF437A804}" srcOrd="11" destOrd="0" presId="urn:microsoft.com/office/officeart/2005/8/layout/bProcess4"/>
    <dgm:cxn modelId="{D76F64F2-7690-4347-A8DF-5403EF2CA672}" type="presParOf" srcId="{E29E7A91-1CC4-4CE1-94FE-1400592E99D9}" destId="{E258E3CA-C328-45D8-AB25-FDB1F660AB5C}" srcOrd="12" destOrd="0" presId="urn:microsoft.com/office/officeart/2005/8/layout/bProcess4"/>
    <dgm:cxn modelId="{E58B52C7-C4EB-489F-8883-DB9DBE9E78DF}" type="presParOf" srcId="{E258E3CA-C328-45D8-AB25-FDB1F660AB5C}" destId="{7BB0C69B-E044-47C6-95A7-923A271783D8}" srcOrd="0" destOrd="0" presId="urn:microsoft.com/office/officeart/2005/8/layout/bProcess4"/>
    <dgm:cxn modelId="{307DC01B-C9CC-4691-8354-45DCD3ACDE7E}" type="presParOf" srcId="{E258E3CA-C328-45D8-AB25-FDB1F660AB5C}" destId="{147C35EC-D620-4B9A-8195-65009B40DCFE}" srcOrd="1" destOrd="0" presId="urn:microsoft.com/office/officeart/2005/8/layout/bProcess4"/>
    <dgm:cxn modelId="{3B6E40FF-C665-459F-8C8B-1D54254D4A11}" type="presParOf" srcId="{E29E7A91-1CC4-4CE1-94FE-1400592E99D9}" destId="{86B02270-90C6-47DE-B0C9-E5C7C17B4E84}" srcOrd="13" destOrd="0" presId="urn:microsoft.com/office/officeart/2005/8/layout/bProcess4"/>
    <dgm:cxn modelId="{EBECC138-A683-49C3-BEEF-36BA11BD87A9}" type="presParOf" srcId="{E29E7A91-1CC4-4CE1-94FE-1400592E99D9}" destId="{EFBC1954-CAE5-497F-8E78-969DC07A4175}" srcOrd="14" destOrd="0" presId="urn:microsoft.com/office/officeart/2005/8/layout/bProcess4"/>
    <dgm:cxn modelId="{A751ADE2-C1D3-4D73-AFF5-3BDE3CBEC544}" type="presParOf" srcId="{EFBC1954-CAE5-497F-8E78-969DC07A4175}" destId="{B038F07A-624B-4161-9379-17E9FB55BEFB}" srcOrd="0" destOrd="0" presId="urn:microsoft.com/office/officeart/2005/8/layout/bProcess4"/>
    <dgm:cxn modelId="{94D8F382-9224-4FD1-975B-267724568C27}" type="presParOf" srcId="{EFBC1954-CAE5-497F-8E78-969DC07A4175}" destId="{7AE995C2-9063-437E-B9CC-0B63BD1D44DF}" srcOrd="1" destOrd="0" presId="urn:microsoft.com/office/officeart/2005/8/layout/bProcess4"/>
    <dgm:cxn modelId="{338B4290-7BE8-4DA4-9AE6-37F4A46EA888}" type="presParOf" srcId="{E29E7A91-1CC4-4CE1-94FE-1400592E99D9}" destId="{98C2E3AF-1FCE-462D-B6DF-AC6935F5FB38}" srcOrd="15" destOrd="0" presId="urn:microsoft.com/office/officeart/2005/8/layout/bProcess4"/>
    <dgm:cxn modelId="{B63D1A17-598E-4B93-A846-E2C99625031D}" type="presParOf" srcId="{E29E7A91-1CC4-4CE1-94FE-1400592E99D9}" destId="{9915A2F3-D458-4199-8FB3-AB7724976AE6}" srcOrd="16" destOrd="0" presId="urn:microsoft.com/office/officeart/2005/8/layout/bProcess4"/>
    <dgm:cxn modelId="{80E0C940-2245-4665-8B8F-CE75D4A09639}" type="presParOf" srcId="{9915A2F3-D458-4199-8FB3-AB7724976AE6}" destId="{39E1FF88-5732-48E7-AE13-3D7D0570121B}" srcOrd="0" destOrd="0" presId="urn:microsoft.com/office/officeart/2005/8/layout/bProcess4"/>
    <dgm:cxn modelId="{29A6D50C-6A0E-452B-A1B9-F7F0103BDCCA}" type="presParOf" srcId="{9915A2F3-D458-4199-8FB3-AB7724976AE6}" destId="{38AFDFAE-4E93-46E0-9398-33431EC41C2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8B462-4289-4B5C-86BD-6F18C14112CF}" type="doc">
      <dgm:prSet loTypeId="urn:microsoft.com/office/officeart/2005/8/layout/hChevron3" loCatId="process" qsTypeId="urn:microsoft.com/office/officeart/2005/8/quickstyle/3d3" qsCatId="3D" csTypeId="urn:microsoft.com/office/officeart/2005/8/colors/colorful4" csCatId="colorful" phldr="1"/>
      <dgm:spPr/>
    </dgm:pt>
    <dgm:pt modelId="{EBF1E1EA-47B2-421A-A79C-6B2CC5586BF5}">
      <dgm:prSet phldrT="[טקסט]"/>
      <dgm:spPr/>
      <dgm:t>
        <a:bodyPr/>
        <a:lstStyle/>
        <a:p>
          <a:pPr rtl="1"/>
          <a:r>
            <a:rPr lang="he-IL" dirty="0">
              <a:cs typeface="Varela Round" panose="00000500000000000000"/>
            </a:rPr>
            <a:t>הדיאטה -צריכת סכרין</a:t>
          </a:r>
        </a:p>
      </dgm:t>
    </dgm:pt>
    <dgm:pt modelId="{72CEBDE3-EEA4-4E99-9E34-596549800D3E}" type="parTrans" cxnId="{03542091-1BC5-4F37-8159-4BEC4C5F6536}">
      <dgm:prSet/>
      <dgm:spPr/>
      <dgm:t>
        <a:bodyPr/>
        <a:lstStyle/>
        <a:p>
          <a:pPr rtl="1"/>
          <a:endParaRPr lang="he-IL"/>
        </a:p>
      </dgm:t>
    </dgm:pt>
    <dgm:pt modelId="{A0DD41DC-9098-4990-BC09-7825BACB33F5}" type="sibTrans" cxnId="{03542091-1BC5-4F37-8159-4BEC4C5F6536}">
      <dgm:prSet/>
      <dgm:spPr/>
      <dgm:t>
        <a:bodyPr/>
        <a:lstStyle/>
        <a:p>
          <a:pPr rtl="1"/>
          <a:endParaRPr lang="he-IL"/>
        </a:p>
      </dgm:t>
    </dgm:pt>
    <dgm:pt modelId="{EE778BE3-E622-4E89-BB97-2A51BD41D259}">
      <dgm:prSet phldrT="[טקסט]"/>
      <dgm:spPr/>
      <dgm:t>
        <a:bodyPr/>
        <a:lstStyle/>
        <a:p>
          <a:pPr rtl="1"/>
          <a:r>
            <a:rPr lang="he-IL" dirty="0">
              <a:cs typeface="Varela Round" panose="00000500000000000000"/>
            </a:rPr>
            <a:t>הדיאטה משפיעה על </a:t>
          </a:r>
          <a:r>
            <a:rPr lang="he-IL" dirty="0" err="1">
              <a:cs typeface="Varela Round" panose="00000500000000000000"/>
            </a:rPr>
            <a:t>המיקרוביום</a:t>
          </a:r>
          <a:r>
            <a:rPr lang="he-IL" dirty="0">
              <a:cs typeface="Varela Round" panose="00000500000000000000"/>
            </a:rPr>
            <a:t> במעי</a:t>
          </a:r>
          <a:r>
            <a:rPr lang="he-IL" dirty="0"/>
            <a:t>.</a:t>
          </a:r>
        </a:p>
      </dgm:t>
    </dgm:pt>
    <dgm:pt modelId="{7E3DE61F-6B60-4E1A-986E-192AD3AC47D0}" type="parTrans" cxnId="{930F9AE0-3F42-4C0A-B959-BD482040C320}">
      <dgm:prSet/>
      <dgm:spPr/>
      <dgm:t>
        <a:bodyPr/>
        <a:lstStyle/>
        <a:p>
          <a:pPr rtl="1"/>
          <a:endParaRPr lang="he-IL"/>
        </a:p>
      </dgm:t>
    </dgm:pt>
    <dgm:pt modelId="{2C66351D-5A6D-4A57-A052-5204BB79979B}" type="sibTrans" cxnId="{930F9AE0-3F42-4C0A-B959-BD482040C320}">
      <dgm:prSet/>
      <dgm:spPr/>
      <dgm:t>
        <a:bodyPr/>
        <a:lstStyle/>
        <a:p>
          <a:pPr rtl="1"/>
          <a:endParaRPr lang="he-IL"/>
        </a:p>
      </dgm:t>
    </dgm:pt>
    <dgm:pt modelId="{0F5F3C59-350D-4035-BCF6-82D763D95D85}">
      <dgm:prSet phldrT="[טקסט]"/>
      <dgm:spPr/>
      <dgm:t>
        <a:bodyPr/>
        <a:lstStyle/>
        <a:p>
          <a:pPr rtl="1"/>
          <a:r>
            <a:rPr lang="he-IL" dirty="0">
              <a:cs typeface="Varela Round" panose="00000500000000000000"/>
            </a:rPr>
            <a:t>שינוי </a:t>
          </a:r>
          <a:r>
            <a:rPr lang="he-IL" dirty="0" err="1">
              <a:cs typeface="Varela Round" panose="00000500000000000000"/>
            </a:rPr>
            <a:t>במיקרוביום</a:t>
          </a:r>
          <a:r>
            <a:rPr lang="he-IL" dirty="0">
              <a:cs typeface="Varela Round" panose="00000500000000000000"/>
            </a:rPr>
            <a:t> גורם לשינוי עמוק בפיזיולוגיה </a:t>
          </a:r>
          <a:r>
            <a:rPr lang="he-IL" dirty="0" err="1">
              <a:cs typeface="Varela Round" panose="00000500000000000000"/>
            </a:rPr>
            <a:t>והמטאבוליזם</a:t>
          </a:r>
          <a:r>
            <a:rPr lang="he-IL" dirty="0">
              <a:cs typeface="Varela Round" panose="00000500000000000000"/>
            </a:rPr>
            <a:t> של המארח </a:t>
          </a:r>
        </a:p>
      </dgm:t>
    </dgm:pt>
    <dgm:pt modelId="{255A6F1F-8AE7-45CC-82DB-D96899C585A3}" type="parTrans" cxnId="{9834543B-3404-43BB-B75C-3722BA491AE8}">
      <dgm:prSet/>
      <dgm:spPr/>
      <dgm:t>
        <a:bodyPr/>
        <a:lstStyle/>
        <a:p>
          <a:pPr rtl="1"/>
          <a:endParaRPr lang="he-IL"/>
        </a:p>
      </dgm:t>
    </dgm:pt>
    <dgm:pt modelId="{F1ADE337-E499-4E85-B908-88701387F730}" type="sibTrans" cxnId="{9834543B-3404-43BB-B75C-3722BA491AE8}">
      <dgm:prSet/>
      <dgm:spPr/>
      <dgm:t>
        <a:bodyPr/>
        <a:lstStyle/>
        <a:p>
          <a:pPr rtl="1"/>
          <a:endParaRPr lang="he-IL"/>
        </a:p>
      </dgm:t>
    </dgm:pt>
    <dgm:pt modelId="{562DA79D-5577-44F5-90DB-7BDE425E4648}" type="pres">
      <dgm:prSet presAssocID="{F968B462-4289-4B5C-86BD-6F18C14112CF}" presName="Name0" presStyleCnt="0">
        <dgm:presLayoutVars>
          <dgm:dir/>
          <dgm:resizeHandles val="exact"/>
        </dgm:presLayoutVars>
      </dgm:prSet>
      <dgm:spPr/>
    </dgm:pt>
    <dgm:pt modelId="{1FAE0769-C1F8-43C3-8D4C-BFA72D6BE560}" type="pres">
      <dgm:prSet presAssocID="{EBF1E1EA-47B2-421A-A79C-6B2CC5586BF5}" presName="parTxOnly" presStyleLbl="node1" presStyleIdx="0" presStyleCnt="3" custScaleY="122814">
        <dgm:presLayoutVars>
          <dgm:bulletEnabled val="1"/>
        </dgm:presLayoutVars>
      </dgm:prSet>
      <dgm:spPr/>
    </dgm:pt>
    <dgm:pt modelId="{35C9F296-33B0-4E91-81F1-857B85936E32}" type="pres">
      <dgm:prSet presAssocID="{A0DD41DC-9098-4990-BC09-7825BACB33F5}" presName="parSpace" presStyleCnt="0"/>
      <dgm:spPr/>
    </dgm:pt>
    <dgm:pt modelId="{757DDBC0-655E-4BE8-8A26-696556B3BD14}" type="pres">
      <dgm:prSet presAssocID="{EE778BE3-E622-4E89-BB97-2A51BD41D259}" presName="parTxOnly" presStyleLbl="node1" presStyleIdx="1" presStyleCnt="3" custScaleY="124000">
        <dgm:presLayoutVars>
          <dgm:bulletEnabled val="1"/>
        </dgm:presLayoutVars>
      </dgm:prSet>
      <dgm:spPr/>
    </dgm:pt>
    <dgm:pt modelId="{44397126-6EDD-416B-B597-76B3A1303508}" type="pres">
      <dgm:prSet presAssocID="{2C66351D-5A6D-4A57-A052-5204BB79979B}" presName="parSpace" presStyleCnt="0"/>
      <dgm:spPr/>
    </dgm:pt>
    <dgm:pt modelId="{04756B40-B63D-4DA4-8E77-AA5A29EDDCE8}" type="pres">
      <dgm:prSet presAssocID="{0F5F3C59-350D-4035-BCF6-82D763D95D85}" presName="parTxOnly" presStyleLbl="node1" presStyleIdx="2" presStyleCnt="3" custScaleY="125738" custLinFactNeighborX="7566" custLinFactNeighborY="869">
        <dgm:presLayoutVars>
          <dgm:bulletEnabled val="1"/>
        </dgm:presLayoutVars>
      </dgm:prSet>
      <dgm:spPr/>
    </dgm:pt>
  </dgm:ptLst>
  <dgm:cxnLst>
    <dgm:cxn modelId="{9834543B-3404-43BB-B75C-3722BA491AE8}" srcId="{F968B462-4289-4B5C-86BD-6F18C14112CF}" destId="{0F5F3C59-350D-4035-BCF6-82D763D95D85}" srcOrd="2" destOrd="0" parTransId="{255A6F1F-8AE7-45CC-82DB-D96899C585A3}" sibTransId="{F1ADE337-E499-4E85-B908-88701387F730}"/>
    <dgm:cxn modelId="{595E8B45-50A9-4659-8BCE-3C66BC9F5279}" type="presOf" srcId="{EE778BE3-E622-4E89-BB97-2A51BD41D259}" destId="{757DDBC0-655E-4BE8-8A26-696556B3BD14}" srcOrd="0" destOrd="0" presId="urn:microsoft.com/office/officeart/2005/8/layout/hChevron3"/>
    <dgm:cxn modelId="{03542091-1BC5-4F37-8159-4BEC4C5F6536}" srcId="{F968B462-4289-4B5C-86BD-6F18C14112CF}" destId="{EBF1E1EA-47B2-421A-A79C-6B2CC5586BF5}" srcOrd="0" destOrd="0" parTransId="{72CEBDE3-EEA4-4E99-9E34-596549800D3E}" sibTransId="{A0DD41DC-9098-4990-BC09-7825BACB33F5}"/>
    <dgm:cxn modelId="{D6D1D99C-5200-47FC-A075-31478B6C996A}" type="presOf" srcId="{0F5F3C59-350D-4035-BCF6-82D763D95D85}" destId="{04756B40-B63D-4DA4-8E77-AA5A29EDDCE8}" srcOrd="0" destOrd="0" presId="urn:microsoft.com/office/officeart/2005/8/layout/hChevron3"/>
    <dgm:cxn modelId="{930F9AE0-3F42-4C0A-B959-BD482040C320}" srcId="{F968B462-4289-4B5C-86BD-6F18C14112CF}" destId="{EE778BE3-E622-4E89-BB97-2A51BD41D259}" srcOrd="1" destOrd="0" parTransId="{7E3DE61F-6B60-4E1A-986E-192AD3AC47D0}" sibTransId="{2C66351D-5A6D-4A57-A052-5204BB79979B}"/>
    <dgm:cxn modelId="{FAF0EBF1-B378-445A-B8FE-5089F8BB397E}" type="presOf" srcId="{F968B462-4289-4B5C-86BD-6F18C14112CF}" destId="{562DA79D-5577-44F5-90DB-7BDE425E4648}" srcOrd="0" destOrd="0" presId="urn:microsoft.com/office/officeart/2005/8/layout/hChevron3"/>
    <dgm:cxn modelId="{C70404FF-B87B-42CD-B6B1-C23294C8CBA7}" type="presOf" srcId="{EBF1E1EA-47B2-421A-A79C-6B2CC5586BF5}" destId="{1FAE0769-C1F8-43C3-8D4C-BFA72D6BE560}" srcOrd="0" destOrd="0" presId="urn:microsoft.com/office/officeart/2005/8/layout/hChevron3"/>
    <dgm:cxn modelId="{DDBA3651-06F4-4D15-9650-10337F48A340}" type="presParOf" srcId="{562DA79D-5577-44F5-90DB-7BDE425E4648}" destId="{1FAE0769-C1F8-43C3-8D4C-BFA72D6BE560}" srcOrd="0" destOrd="0" presId="urn:microsoft.com/office/officeart/2005/8/layout/hChevron3"/>
    <dgm:cxn modelId="{DDE0BEC7-740E-4200-92E6-F9C577FDB1E8}" type="presParOf" srcId="{562DA79D-5577-44F5-90DB-7BDE425E4648}" destId="{35C9F296-33B0-4E91-81F1-857B85936E32}" srcOrd="1" destOrd="0" presId="urn:microsoft.com/office/officeart/2005/8/layout/hChevron3"/>
    <dgm:cxn modelId="{DF9D0D5E-A03F-4208-8902-934E968804DB}" type="presParOf" srcId="{562DA79D-5577-44F5-90DB-7BDE425E4648}" destId="{757DDBC0-655E-4BE8-8A26-696556B3BD14}" srcOrd="2" destOrd="0" presId="urn:microsoft.com/office/officeart/2005/8/layout/hChevron3"/>
    <dgm:cxn modelId="{6DA253EE-775F-409B-A54F-75A75E8718BE}" type="presParOf" srcId="{562DA79D-5577-44F5-90DB-7BDE425E4648}" destId="{44397126-6EDD-416B-B597-76B3A1303508}" srcOrd="3" destOrd="0" presId="urn:microsoft.com/office/officeart/2005/8/layout/hChevron3"/>
    <dgm:cxn modelId="{765B097D-ED70-4679-9CF0-8EB1F59C48C1}" type="presParOf" srcId="{562DA79D-5577-44F5-90DB-7BDE425E4648}" destId="{04756B40-B63D-4DA4-8E77-AA5A29EDDCE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5D8B27-C3B7-423B-BAA0-6DFF6CD2D1BE}" type="doc">
      <dgm:prSet loTypeId="urn:microsoft.com/office/officeart/2009/3/layout/StepUpProcess" loCatId="process" qsTypeId="urn:microsoft.com/office/officeart/2005/8/quickstyle/simple5" qsCatId="simple" csTypeId="urn:microsoft.com/office/officeart/2005/8/colors/colorful3" csCatId="colorful" phldr="1"/>
      <dgm:spPr/>
      <dgm:t>
        <a:bodyPr/>
        <a:lstStyle/>
        <a:p>
          <a:pPr rtl="1"/>
          <a:endParaRPr lang="he-IL"/>
        </a:p>
      </dgm:t>
    </dgm:pt>
    <dgm:pt modelId="{3BCE683E-EA5C-4C23-9E0A-13566A096CD8}">
      <dgm:prSet phldrT="[טקסט]"/>
      <dgm:spPr/>
      <dgm:t>
        <a:bodyPr/>
        <a:lstStyle/>
        <a:p>
          <a:pPr rtl="1"/>
          <a:r>
            <a:rPr lang="he-IL" dirty="0"/>
            <a:t>צריכת ממתיקים</a:t>
          </a:r>
        </a:p>
      </dgm:t>
    </dgm:pt>
    <dgm:pt modelId="{5BEACDC5-5DF9-4146-A926-45FC918AA8B4}" type="parTrans" cxnId="{B0C2B1CD-A98E-4CEF-BCB5-009AE11D693D}">
      <dgm:prSet/>
      <dgm:spPr/>
      <dgm:t>
        <a:bodyPr/>
        <a:lstStyle/>
        <a:p>
          <a:pPr rtl="1"/>
          <a:endParaRPr lang="he-IL"/>
        </a:p>
      </dgm:t>
    </dgm:pt>
    <dgm:pt modelId="{140DD0BB-4957-43D5-BEE0-4B2D4FD61839}" type="sibTrans" cxnId="{B0C2B1CD-A98E-4CEF-BCB5-009AE11D693D}">
      <dgm:prSet/>
      <dgm:spPr/>
      <dgm:t>
        <a:bodyPr/>
        <a:lstStyle/>
        <a:p>
          <a:pPr rtl="1"/>
          <a:endParaRPr lang="he-IL"/>
        </a:p>
      </dgm:t>
    </dgm:pt>
    <dgm:pt modelId="{11DF19FC-6DF9-4841-AB6B-37BEA9F61510}">
      <dgm:prSet phldrT="[טקסט]"/>
      <dgm:spPr/>
      <dgm:t>
        <a:bodyPr/>
        <a:lstStyle/>
        <a:p>
          <a:pPr rtl="1"/>
          <a:r>
            <a:rPr lang="he-IL" dirty="0"/>
            <a:t>שינוי </a:t>
          </a:r>
          <a:r>
            <a:rPr lang="he-IL" dirty="0" err="1"/>
            <a:t>מקרוביום</a:t>
          </a:r>
          <a:endParaRPr lang="he-IL" dirty="0"/>
        </a:p>
      </dgm:t>
    </dgm:pt>
    <dgm:pt modelId="{66802709-9008-44B3-B3DC-EDE062D45C30}" type="parTrans" cxnId="{2807DC17-43B5-45A2-8351-87049817D7C3}">
      <dgm:prSet/>
      <dgm:spPr/>
      <dgm:t>
        <a:bodyPr/>
        <a:lstStyle/>
        <a:p>
          <a:pPr rtl="1"/>
          <a:endParaRPr lang="he-IL"/>
        </a:p>
      </dgm:t>
    </dgm:pt>
    <dgm:pt modelId="{70820D45-77CD-448A-BC7A-C5AA68CF71A8}" type="sibTrans" cxnId="{2807DC17-43B5-45A2-8351-87049817D7C3}">
      <dgm:prSet/>
      <dgm:spPr/>
      <dgm:t>
        <a:bodyPr/>
        <a:lstStyle/>
        <a:p>
          <a:pPr rtl="1"/>
          <a:endParaRPr lang="he-IL"/>
        </a:p>
      </dgm:t>
    </dgm:pt>
    <dgm:pt modelId="{43FE2D82-62EE-4B45-A89C-C7CC2A854D48}">
      <dgm:prSet/>
      <dgm:spPr/>
      <dgm:t>
        <a:bodyPr/>
        <a:lstStyle/>
        <a:p>
          <a:pPr rtl="1"/>
          <a:r>
            <a:rPr lang="he-IL"/>
            <a:t>להשמנה</a:t>
          </a:r>
          <a:endParaRPr lang="he-IL" dirty="0"/>
        </a:p>
      </dgm:t>
    </dgm:pt>
    <dgm:pt modelId="{6B6D87A4-DD69-45A2-ABC6-B6C12396A388}" type="parTrans" cxnId="{FC336DCF-805D-4A7B-B473-5F93867FDD5F}">
      <dgm:prSet/>
      <dgm:spPr/>
      <dgm:t>
        <a:bodyPr/>
        <a:lstStyle/>
        <a:p>
          <a:pPr rtl="1"/>
          <a:endParaRPr lang="he-IL"/>
        </a:p>
      </dgm:t>
    </dgm:pt>
    <dgm:pt modelId="{EF413D79-D9C4-491A-82D6-6C0C4FCAC223}" type="sibTrans" cxnId="{FC336DCF-805D-4A7B-B473-5F93867FDD5F}">
      <dgm:prSet/>
      <dgm:spPr/>
      <dgm:t>
        <a:bodyPr/>
        <a:lstStyle/>
        <a:p>
          <a:pPr rtl="1"/>
          <a:endParaRPr lang="he-IL"/>
        </a:p>
      </dgm:t>
    </dgm:pt>
    <dgm:pt modelId="{FEF94ED3-8450-4F97-A2EF-AD722D661F48}">
      <dgm:prSet/>
      <dgm:spPr/>
      <dgm:t>
        <a:bodyPr/>
        <a:lstStyle/>
        <a:p>
          <a:pPr rtl="1"/>
          <a:r>
            <a:rPr lang="he-IL"/>
            <a:t>לסוכרת </a:t>
          </a:r>
          <a:endParaRPr lang="he-IL" dirty="0"/>
        </a:p>
      </dgm:t>
    </dgm:pt>
    <dgm:pt modelId="{BA7751E7-AF57-4575-9160-E4F27E519476}" type="parTrans" cxnId="{2F6C745D-D039-4BBF-BD97-3449A0F1BA8F}">
      <dgm:prSet/>
      <dgm:spPr/>
      <dgm:t>
        <a:bodyPr/>
        <a:lstStyle/>
        <a:p>
          <a:pPr rtl="1"/>
          <a:endParaRPr lang="he-IL"/>
        </a:p>
      </dgm:t>
    </dgm:pt>
    <dgm:pt modelId="{45C3D945-5F66-4D65-9259-3C63A469D98A}" type="sibTrans" cxnId="{2F6C745D-D039-4BBF-BD97-3449A0F1BA8F}">
      <dgm:prSet/>
      <dgm:spPr/>
      <dgm:t>
        <a:bodyPr/>
        <a:lstStyle/>
        <a:p>
          <a:pPr rtl="1"/>
          <a:endParaRPr lang="he-IL"/>
        </a:p>
      </dgm:t>
    </dgm:pt>
    <dgm:pt modelId="{C014869C-3069-4462-8FE4-5D8BEDD06681}">
      <dgm:prSet/>
      <dgm:spPr/>
      <dgm:t>
        <a:bodyPr/>
        <a:lstStyle/>
        <a:p>
          <a:pPr rtl="1"/>
          <a:r>
            <a:rPr lang="he-IL" dirty="0"/>
            <a:t>לתסמונת המטבולית</a:t>
          </a:r>
        </a:p>
      </dgm:t>
    </dgm:pt>
    <dgm:pt modelId="{73B0EAC0-AFBC-4CAB-A9A9-30C711663A4E}" type="parTrans" cxnId="{F800A7A2-BF04-4E58-A30E-15365ABAAB20}">
      <dgm:prSet/>
      <dgm:spPr/>
      <dgm:t>
        <a:bodyPr/>
        <a:lstStyle/>
        <a:p>
          <a:pPr rtl="1"/>
          <a:endParaRPr lang="he-IL"/>
        </a:p>
      </dgm:t>
    </dgm:pt>
    <dgm:pt modelId="{3273A4BD-1F43-4198-86CC-F635A7326A9E}" type="sibTrans" cxnId="{F800A7A2-BF04-4E58-A30E-15365ABAAB20}">
      <dgm:prSet/>
      <dgm:spPr/>
      <dgm:t>
        <a:bodyPr/>
        <a:lstStyle/>
        <a:p>
          <a:pPr rtl="1"/>
          <a:endParaRPr lang="he-IL"/>
        </a:p>
      </dgm:t>
    </dgm:pt>
    <dgm:pt modelId="{469CDE0F-DFD6-4EE8-84EB-79816848E3D4}" type="pres">
      <dgm:prSet presAssocID="{C75D8B27-C3B7-423B-BAA0-6DFF6CD2D1BE}" presName="rootnode" presStyleCnt="0">
        <dgm:presLayoutVars>
          <dgm:chMax/>
          <dgm:chPref/>
          <dgm:dir/>
          <dgm:animLvl val="lvl"/>
        </dgm:presLayoutVars>
      </dgm:prSet>
      <dgm:spPr/>
    </dgm:pt>
    <dgm:pt modelId="{939ACE35-D51E-4C3F-901E-8944AF69E9AA}" type="pres">
      <dgm:prSet presAssocID="{3BCE683E-EA5C-4C23-9E0A-13566A096CD8}" presName="composite" presStyleCnt="0"/>
      <dgm:spPr/>
    </dgm:pt>
    <dgm:pt modelId="{9BFCAAB2-BDB5-4327-A576-03A3C9CE0B52}" type="pres">
      <dgm:prSet presAssocID="{3BCE683E-EA5C-4C23-9E0A-13566A096CD8}" presName="LShape" presStyleLbl="alignNode1" presStyleIdx="0" presStyleCnt="9"/>
      <dgm:spPr/>
    </dgm:pt>
    <dgm:pt modelId="{24BD9AA2-3DDC-4AEC-BC0D-56F0EC682AE5}" type="pres">
      <dgm:prSet presAssocID="{3BCE683E-EA5C-4C23-9E0A-13566A096CD8}" presName="ParentText" presStyleLbl="revTx" presStyleIdx="0" presStyleCnt="5">
        <dgm:presLayoutVars>
          <dgm:chMax val="0"/>
          <dgm:chPref val="0"/>
          <dgm:bulletEnabled val="1"/>
        </dgm:presLayoutVars>
      </dgm:prSet>
      <dgm:spPr/>
    </dgm:pt>
    <dgm:pt modelId="{4C41E37E-4B84-4A76-9747-FA9575612999}" type="pres">
      <dgm:prSet presAssocID="{3BCE683E-EA5C-4C23-9E0A-13566A096CD8}" presName="Triangle" presStyleLbl="alignNode1" presStyleIdx="1" presStyleCnt="9"/>
      <dgm:spPr/>
    </dgm:pt>
    <dgm:pt modelId="{612B4173-1A20-404C-AA7A-FE82BE2C3751}" type="pres">
      <dgm:prSet presAssocID="{140DD0BB-4957-43D5-BEE0-4B2D4FD61839}" presName="sibTrans" presStyleCnt="0"/>
      <dgm:spPr/>
    </dgm:pt>
    <dgm:pt modelId="{C031ECC6-0992-46D5-BA25-D0397329AE8B}" type="pres">
      <dgm:prSet presAssocID="{140DD0BB-4957-43D5-BEE0-4B2D4FD61839}" presName="space" presStyleCnt="0"/>
      <dgm:spPr/>
    </dgm:pt>
    <dgm:pt modelId="{956B3D88-4D17-43F9-B425-A74A8AE18DEB}" type="pres">
      <dgm:prSet presAssocID="{11DF19FC-6DF9-4841-AB6B-37BEA9F61510}" presName="composite" presStyleCnt="0"/>
      <dgm:spPr/>
    </dgm:pt>
    <dgm:pt modelId="{2F6FFAF6-61B8-4B07-AC40-F63B7A413A62}" type="pres">
      <dgm:prSet presAssocID="{11DF19FC-6DF9-4841-AB6B-37BEA9F61510}" presName="LShape" presStyleLbl="alignNode1" presStyleIdx="2" presStyleCnt="9"/>
      <dgm:spPr/>
    </dgm:pt>
    <dgm:pt modelId="{F8F44A64-95DD-464E-BECD-B29FC09AA289}" type="pres">
      <dgm:prSet presAssocID="{11DF19FC-6DF9-4841-AB6B-37BEA9F61510}" presName="ParentText" presStyleLbl="revTx" presStyleIdx="1" presStyleCnt="5">
        <dgm:presLayoutVars>
          <dgm:chMax val="0"/>
          <dgm:chPref val="0"/>
          <dgm:bulletEnabled val="1"/>
        </dgm:presLayoutVars>
      </dgm:prSet>
      <dgm:spPr/>
    </dgm:pt>
    <dgm:pt modelId="{73482A46-4863-4CCA-964D-7E444649C105}" type="pres">
      <dgm:prSet presAssocID="{11DF19FC-6DF9-4841-AB6B-37BEA9F61510}" presName="Triangle" presStyleLbl="alignNode1" presStyleIdx="3" presStyleCnt="9"/>
      <dgm:spPr/>
    </dgm:pt>
    <dgm:pt modelId="{C05EA457-9F66-493F-A1AC-22A4E378BBBF}" type="pres">
      <dgm:prSet presAssocID="{70820D45-77CD-448A-BC7A-C5AA68CF71A8}" presName="sibTrans" presStyleCnt="0"/>
      <dgm:spPr/>
    </dgm:pt>
    <dgm:pt modelId="{4A466E56-E6BF-47EA-A6A8-4D3DE3C2AF9D}" type="pres">
      <dgm:prSet presAssocID="{70820D45-77CD-448A-BC7A-C5AA68CF71A8}" presName="space" presStyleCnt="0"/>
      <dgm:spPr/>
    </dgm:pt>
    <dgm:pt modelId="{7F515C99-9BB6-4887-80EA-F103356265B0}" type="pres">
      <dgm:prSet presAssocID="{43FE2D82-62EE-4B45-A89C-C7CC2A854D48}" presName="composite" presStyleCnt="0"/>
      <dgm:spPr/>
    </dgm:pt>
    <dgm:pt modelId="{C09444CD-CEFD-404B-8D2E-2080274C1852}" type="pres">
      <dgm:prSet presAssocID="{43FE2D82-62EE-4B45-A89C-C7CC2A854D48}" presName="LShape" presStyleLbl="alignNode1" presStyleIdx="4" presStyleCnt="9"/>
      <dgm:spPr/>
    </dgm:pt>
    <dgm:pt modelId="{A1F9DC42-366F-4016-9E78-021A18938C00}" type="pres">
      <dgm:prSet presAssocID="{43FE2D82-62EE-4B45-A89C-C7CC2A854D48}" presName="ParentText" presStyleLbl="revTx" presStyleIdx="2" presStyleCnt="5">
        <dgm:presLayoutVars>
          <dgm:chMax val="0"/>
          <dgm:chPref val="0"/>
          <dgm:bulletEnabled val="1"/>
        </dgm:presLayoutVars>
      </dgm:prSet>
      <dgm:spPr/>
    </dgm:pt>
    <dgm:pt modelId="{FFF37163-A32E-41AB-9A59-D26CABB64739}" type="pres">
      <dgm:prSet presAssocID="{43FE2D82-62EE-4B45-A89C-C7CC2A854D48}" presName="Triangle" presStyleLbl="alignNode1" presStyleIdx="5" presStyleCnt="9"/>
      <dgm:spPr/>
    </dgm:pt>
    <dgm:pt modelId="{D725FDB4-D057-4079-9FC4-2227C2F8B0B3}" type="pres">
      <dgm:prSet presAssocID="{EF413D79-D9C4-491A-82D6-6C0C4FCAC223}" presName="sibTrans" presStyleCnt="0"/>
      <dgm:spPr/>
    </dgm:pt>
    <dgm:pt modelId="{ECD668C1-A7F8-47D9-9D3C-E7A25718902D}" type="pres">
      <dgm:prSet presAssocID="{EF413D79-D9C4-491A-82D6-6C0C4FCAC223}" presName="space" presStyleCnt="0"/>
      <dgm:spPr/>
    </dgm:pt>
    <dgm:pt modelId="{EAC99CC8-9177-4BD3-96B9-9F8EAAB155E2}" type="pres">
      <dgm:prSet presAssocID="{FEF94ED3-8450-4F97-A2EF-AD722D661F48}" presName="composite" presStyleCnt="0"/>
      <dgm:spPr/>
    </dgm:pt>
    <dgm:pt modelId="{2D013319-297A-4C45-8981-CFB7C3CF0CE0}" type="pres">
      <dgm:prSet presAssocID="{FEF94ED3-8450-4F97-A2EF-AD722D661F48}" presName="LShape" presStyleLbl="alignNode1" presStyleIdx="6" presStyleCnt="9"/>
      <dgm:spPr/>
    </dgm:pt>
    <dgm:pt modelId="{0FC5177B-BBE0-44DF-B41B-04A35DCAAF1D}" type="pres">
      <dgm:prSet presAssocID="{FEF94ED3-8450-4F97-A2EF-AD722D661F48}" presName="ParentText" presStyleLbl="revTx" presStyleIdx="3" presStyleCnt="5">
        <dgm:presLayoutVars>
          <dgm:chMax val="0"/>
          <dgm:chPref val="0"/>
          <dgm:bulletEnabled val="1"/>
        </dgm:presLayoutVars>
      </dgm:prSet>
      <dgm:spPr/>
    </dgm:pt>
    <dgm:pt modelId="{03A78E04-1C1C-42BE-B68C-A9D386DF9094}" type="pres">
      <dgm:prSet presAssocID="{FEF94ED3-8450-4F97-A2EF-AD722D661F48}" presName="Triangle" presStyleLbl="alignNode1" presStyleIdx="7" presStyleCnt="9"/>
      <dgm:spPr/>
    </dgm:pt>
    <dgm:pt modelId="{E7511FD1-9766-4CC8-9C7B-F9138A448682}" type="pres">
      <dgm:prSet presAssocID="{45C3D945-5F66-4D65-9259-3C63A469D98A}" presName="sibTrans" presStyleCnt="0"/>
      <dgm:spPr/>
    </dgm:pt>
    <dgm:pt modelId="{97597CD1-AAEB-485C-A35A-431C24F144C0}" type="pres">
      <dgm:prSet presAssocID="{45C3D945-5F66-4D65-9259-3C63A469D98A}" presName="space" presStyleCnt="0"/>
      <dgm:spPr/>
    </dgm:pt>
    <dgm:pt modelId="{85BF7F09-68B3-417E-A63C-929F2CE8DE61}" type="pres">
      <dgm:prSet presAssocID="{C014869C-3069-4462-8FE4-5D8BEDD06681}" presName="composite" presStyleCnt="0"/>
      <dgm:spPr/>
    </dgm:pt>
    <dgm:pt modelId="{934162DC-E072-4C3D-AABB-B5E79FBEF05B}" type="pres">
      <dgm:prSet presAssocID="{C014869C-3069-4462-8FE4-5D8BEDD06681}" presName="LShape" presStyleLbl="alignNode1" presStyleIdx="8" presStyleCnt="9"/>
      <dgm:spPr/>
    </dgm:pt>
    <dgm:pt modelId="{DA34C507-76E1-467A-A401-8451FACAE613}" type="pres">
      <dgm:prSet presAssocID="{C014869C-3069-4462-8FE4-5D8BEDD06681}" presName="ParentText" presStyleLbl="revTx" presStyleIdx="4" presStyleCnt="5">
        <dgm:presLayoutVars>
          <dgm:chMax val="0"/>
          <dgm:chPref val="0"/>
          <dgm:bulletEnabled val="1"/>
        </dgm:presLayoutVars>
      </dgm:prSet>
      <dgm:spPr/>
    </dgm:pt>
  </dgm:ptLst>
  <dgm:cxnLst>
    <dgm:cxn modelId="{44D2A908-9FB8-4222-A939-1305B1EA1BA5}" type="presOf" srcId="{3BCE683E-EA5C-4C23-9E0A-13566A096CD8}" destId="{24BD9AA2-3DDC-4AEC-BC0D-56F0EC682AE5}" srcOrd="0" destOrd="0" presId="urn:microsoft.com/office/officeart/2009/3/layout/StepUpProcess"/>
    <dgm:cxn modelId="{2807DC17-43B5-45A2-8351-87049817D7C3}" srcId="{C75D8B27-C3B7-423B-BAA0-6DFF6CD2D1BE}" destId="{11DF19FC-6DF9-4841-AB6B-37BEA9F61510}" srcOrd="1" destOrd="0" parTransId="{66802709-9008-44B3-B3DC-EDE062D45C30}" sibTransId="{70820D45-77CD-448A-BC7A-C5AA68CF71A8}"/>
    <dgm:cxn modelId="{A9740A35-0F09-4102-B2DA-0EE2D752559B}" type="presOf" srcId="{C75D8B27-C3B7-423B-BAA0-6DFF6CD2D1BE}" destId="{469CDE0F-DFD6-4EE8-84EB-79816848E3D4}" srcOrd="0" destOrd="0" presId="urn:microsoft.com/office/officeart/2009/3/layout/StepUpProcess"/>
    <dgm:cxn modelId="{2F6C745D-D039-4BBF-BD97-3449A0F1BA8F}" srcId="{C75D8B27-C3B7-423B-BAA0-6DFF6CD2D1BE}" destId="{FEF94ED3-8450-4F97-A2EF-AD722D661F48}" srcOrd="3" destOrd="0" parTransId="{BA7751E7-AF57-4575-9160-E4F27E519476}" sibTransId="{45C3D945-5F66-4D65-9259-3C63A469D98A}"/>
    <dgm:cxn modelId="{88CC4654-5A27-410C-8AC8-C4ED89DD32F1}" type="presOf" srcId="{43FE2D82-62EE-4B45-A89C-C7CC2A854D48}" destId="{A1F9DC42-366F-4016-9E78-021A18938C00}" srcOrd="0" destOrd="0" presId="urn:microsoft.com/office/officeart/2009/3/layout/StepUpProcess"/>
    <dgm:cxn modelId="{F800A7A2-BF04-4E58-A30E-15365ABAAB20}" srcId="{C75D8B27-C3B7-423B-BAA0-6DFF6CD2D1BE}" destId="{C014869C-3069-4462-8FE4-5D8BEDD06681}" srcOrd="4" destOrd="0" parTransId="{73B0EAC0-AFBC-4CAB-A9A9-30C711663A4E}" sibTransId="{3273A4BD-1F43-4198-86CC-F635A7326A9E}"/>
    <dgm:cxn modelId="{343A93AA-50F2-4BBB-B6F9-7A6A402157C7}" type="presOf" srcId="{FEF94ED3-8450-4F97-A2EF-AD722D661F48}" destId="{0FC5177B-BBE0-44DF-B41B-04A35DCAAF1D}" srcOrd="0" destOrd="0" presId="urn:microsoft.com/office/officeart/2009/3/layout/StepUpProcess"/>
    <dgm:cxn modelId="{7F152DAF-4096-4D38-BE8D-B4DFDFD7B9AC}" type="presOf" srcId="{11DF19FC-6DF9-4841-AB6B-37BEA9F61510}" destId="{F8F44A64-95DD-464E-BECD-B29FC09AA289}" srcOrd="0" destOrd="0" presId="urn:microsoft.com/office/officeart/2009/3/layout/StepUpProcess"/>
    <dgm:cxn modelId="{B0C2B1CD-A98E-4CEF-BCB5-009AE11D693D}" srcId="{C75D8B27-C3B7-423B-BAA0-6DFF6CD2D1BE}" destId="{3BCE683E-EA5C-4C23-9E0A-13566A096CD8}" srcOrd="0" destOrd="0" parTransId="{5BEACDC5-5DF9-4146-A926-45FC918AA8B4}" sibTransId="{140DD0BB-4957-43D5-BEE0-4B2D4FD61839}"/>
    <dgm:cxn modelId="{FC336DCF-805D-4A7B-B473-5F93867FDD5F}" srcId="{C75D8B27-C3B7-423B-BAA0-6DFF6CD2D1BE}" destId="{43FE2D82-62EE-4B45-A89C-C7CC2A854D48}" srcOrd="2" destOrd="0" parTransId="{6B6D87A4-DD69-45A2-ABC6-B6C12396A388}" sibTransId="{EF413D79-D9C4-491A-82D6-6C0C4FCAC223}"/>
    <dgm:cxn modelId="{5F1164FB-C142-4CCC-92EE-7D4A49972871}" type="presOf" srcId="{C014869C-3069-4462-8FE4-5D8BEDD06681}" destId="{DA34C507-76E1-467A-A401-8451FACAE613}" srcOrd="0" destOrd="0" presId="urn:microsoft.com/office/officeart/2009/3/layout/StepUpProcess"/>
    <dgm:cxn modelId="{1D290A99-3539-4331-94DC-B2CF18115833}" type="presParOf" srcId="{469CDE0F-DFD6-4EE8-84EB-79816848E3D4}" destId="{939ACE35-D51E-4C3F-901E-8944AF69E9AA}" srcOrd="0" destOrd="0" presId="urn:microsoft.com/office/officeart/2009/3/layout/StepUpProcess"/>
    <dgm:cxn modelId="{01BB9D92-F170-4938-B4D9-726DB8C3537C}" type="presParOf" srcId="{939ACE35-D51E-4C3F-901E-8944AF69E9AA}" destId="{9BFCAAB2-BDB5-4327-A576-03A3C9CE0B52}" srcOrd="0" destOrd="0" presId="urn:microsoft.com/office/officeart/2009/3/layout/StepUpProcess"/>
    <dgm:cxn modelId="{F830A87B-E861-4BA6-BC09-ED984515DBAF}" type="presParOf" srcId="{939ACE35-D51E-4C3F-901E-8944AF69E9AA}" destId="{24BD9AA2-3DDC-4AEC-BC0D-56F0EC682AE5}" srcOrd="1" destOrd="0" presId="urn:microsoft.com/office/officeart/2009/3/layout/StepUpProcess"/>
    <dgm:cxn modelId="{8E7E9C0E-6D63-428F-A574-A31B1F3EA32C}" type="presParOf" srcId="{939ACE35-D51E-4C3F-901E-8944AF69E9AA}" destId="{4C41E37E-4B84-4A76-9747-FA9575612999}" srcOrd="2" destOrd="0" presId="urn:microsoft.com/office/officeart/2009/3/layout/StepUpProcess"/>
    <dgm:cxn modelId="{460AF6DB-3AEE-4EBA-BDB0-EB2FA0443FE2}" type="presParOf" srcId="{469CDE0F-DFD6-4EE8-84EB-79816848E3D4}" destId="{612B4173-1A20-404C-AA7A-FE82BE2C3751}" srcOrd="1" destOrd="0" presId="urn:microsoft.com/office/officeart/2009/3/layout/StepUpProcess"/>
    <dgm:cxn modelId="{EF5D286B-E55D-47B0-B0B3-8676C0495824}" type="presParOf" srcId="{612B4173-1A20-404C-AA7A-FE82BE2C3751}" destId="{C031ECC6-0992-46D5-BA25-D0397329AE8B}" srcOrd="0" destOrd="0" presId="urn:microsoft.com/office/officeart/2009/3/layout/StepUpProcess"/>
    <dgm:cxn modelId="{FFCBA300-01FE-4E06-BC55-5D8627CA6941}" type="presParOf" srcId="{469CDE0F-DFD6-4EE8-84EB-79816848E3D4}" destId="{956B3D88-4D17-43F9-B425-A74A8AE18DEB}" srcOrd="2" destOrd="0" presId="urn:microsoft.com/office/officeart/2009/3/layout/StepUpProcess"/>
    <dgm:cxn modelId="{144B9544-C8BA-4293-878D-956BFA4B51AD}" type="presParOf" srcId="{956B3D88-4D17-43F9-B425-A74A8AE18DEB}" destId="{2F6FFAF6-61B8-4B07-AC40-F63B7A413A62}" srcOrd="0" destOrd="0" presId="urn:microsoft.com/office/officeart/2009/3/layout/StepUpProcess"/>
    <dgm:cxn modelId="{F0090F55-7214-4841-8371-4C106DA200C5}" type="presParOf" srcId="{956B3D88-4D17-43F9-B425-A74A8AE18DEB}" destId="{F8F44A64-95DD-464E-BECD-B29FC09AA289}" srcOrd="1" destOrd="0" presId="urn:microsoft.com/office/officeart/2009/3/layout/StepUpProcess"/>
    <dgm:cxn modelId="{7758F15E-886F-4173-B238-646196690FF4}" type="presParOf" srcId="{956B3D88-4D17-43F9-B425-A74A8AE18DEB}" destId="{73482A46-4863-4CCA-964D-7E444649C105}" srcOrd="2" destOrd="0" presId="urn:microsoft.com/office/officeart/2009/3/layout/StepUpProcess"/>
    <dgm:cxn modelId="{2DAF0199-B3FA-403C-8A63-BE3FE1D7B030}" type="presParOf" srcId="{469CDE0F-DFD6-4EE8-84EB-79816848E3D4}" destId="{C05EA457-9F66-493F-A1AC-22A4E378BBBF}" srcOrd="3" destOrd="0" presId="urn:microsoft.com/office/officeart/2009/3/layout/StepUpProcess"/>
    <dgm:cxn modelId="{357961C4-E1E0-4E59-9A78-09E05C619A91}" type="presParOf" srcId="{C05EA457-9F66-493F-A1AC-22A4E378BBBF}" destId="{4A466E56-E6BF-47EA-A6A8-4D3DE3C2AF9D}" srcOrd="0" destOrd="0" presId="urn:microsoft.com/office/officeart/2009/3/layout/StepUpProcess"/>
    <dgm:cxn modelId="{93B07F9E-3548-416F-9079-21BA9CCD6336}" type="presParOf" srcId="{469CDE0F-DFD6-4EE8-84EB-79816848E3D4}" destId="{7F515C99-9BB6-4887-80EA-F103356265B0}" srcOrd="4" destOrd="0" presId="urn:microsoft.com/office/officeart/2009/3/layout/StepUpProcess"/>
    <dgm:cxn modelId="{2A459092-617C-4F0D-95C6-7AF9E6A51376}" type="presParOf" srcId="{7F515C99-9BB6-4887-80EA-F103356265B0}" destId="{C09444CD-CEFD-404B-8D2E-2080274C1852}" srcOrd="0" destOrd="0" presId="urn:microsoft.com/office/officeart/2009/3/layout/StepUpProcess"/>
    <dgm:cxn modelId="{FB156926-2E6E-4E25-ACC7-4D9AF2228DD2}" type="presParOf" srcId="{7F515C99-9BB6-4887-80EA-F103356265B0}" destId="{A1F9DC42-366F-4016-9E78-021A18938C00}" srcOrd="1" destOrd="0" presId="urn:microsoft.com/office/officeart/2009/3/layout/StepUpProcess"/>
    <dgm:cxn modelId="{E243CBDE-591D-4990-8393-D9E50E673775}" type="presParOf" srcId="{7F515C99-9BB6-4887-80EA-F103356265B0}" destId="{FFF37163-A32E-41AB-9A59-D26CABB64739}" srcOrd="2" destOrd="0" presId="urn:microsoft.com/office/officeart/2009/3/layout/StepUpProcess"/>
    <dgm:cxn modelId="{CE8F7B59-D0B4-4D7E-B17C-A101D52CB023}" type="presParOf" srcId="{469CDE0F-DFD6-4EE8-84EB-79816848E3D4}" destId="{D725FDB4-D057-4079-9FC4-2227C2F8B0B3}" srcOrd="5" destOrd="0" presId="urn:microsoft.com/office/officeart/2009/3/layout/StepUpProcess"/>
    <dgm:cxn modelId="{A59DDC7C-2DB5-4B44-B627-E48E5CE8DAAB}" type="presParOf" srcId="{D725FDB4-D057-4079-9FC4-2227C2F8B0B3}" destId="{ECD668C1-A7F8-47D9-9D3C-E7A25718902D}" srcOrd="0" destOrd="0" presId="urn:microsoft.com/office/officeart/2009/3/layout/StepUpProcess"/>
    <dgm:cxn modelId="{B8B90457-0BD2-4F12-ADB1-B0C0B23F8203}" type="presParOf" srcId="{469CDE0F-DFD6-4EE8-84EB-79816848E3D4}" destId="{EAC99CC8-9177-4BD3-96B9-9F8EAAB155E2}" srcOrd="6" destOrd="0" presId="urn:microsoft.com/office/officeart/2009/3/layout/StepUpProcess"/>
    <dgm:cxn modelId="{537C3E15-3080-4F4C-BF9C-0571C2962927}" type="presParOf" srcId="{EAC99CC8-9177-4BD3-96B9-9F8EAAB155E2}" destId="{2D013319-297A-4C45-8981-CFB7C3CF0CE0}" srcOrd="0" destOrd="0" presId="urn:microsoft.com/office/officeart/2009/3/layout/StepUpProcess"/>
    <dgm:cxn modelId="{E3C86CC5-7AD2-48A7-8815-62000A9E727C}" type="presParOf" srcId="{EAC99CC8-9177-4BD3-96B9-9F8EAAB155E2}" destId="{0FC5177B-BBE0-44DF-B41B-04A35DCAAF1D}" srcOrd="1" destOrd="0" presId="urn:microsoft.com/office/officeart/2009/3/layout/StepUpProcess"/>
    <dgm:cxn modelId="{E087ECF0-C946-4CCC-AFD3-FD7321595116}" type="presParOf" srcId="{EAC99CC8-9177-4BD3-96B9-9F8EAAB155E2}" destId="{03A78E04-1C1C-42BE-B68C-A9D386DF9094}" srcOrd="2" destOrd="0" presId="urn:microsoft.com/office/officeart/2009/3/layout/StepUpProcess"/>
    <dgm:cxn modelId="{05FC1B81-A322-4B9F-B3EF-5FF30E55B390}" type="presParOf" srcId="{469CDE0F-DFD6-4EE8-84EB-79816848E3D4}" destId="{E7511FD1-9766-4CC8-9C7B-F9138A448682}" srcOrd="7" destOrd="0" presId="urn:microsoft.com/office/officeart/2009/3/layout/StepUpProcess"/>
    <dgm:cxn modelId="{720C25EE-D10A-40E2-93DE-1D9B22C21406}" type="presParOf" srcId="{E7511FD1-9766-4CC8-9C7B-F9138A448682}" destId="{97597CD1-AAEB-485C-A35A-431C24F144C0}" srcOrd="0" destOrd="0" presId="urn:microsoft.com/office/officeart/2009/3/layout/StepUpProcess"/>
    <dgm:cxn modelId="{7B34E0B6-D070-423A-BA37-1E6CA82F3EC4}" type="presParOf" srcId="{469CDE0F-DFD6-4EE8-84EB-79816848E3D4}" destId="{85BF7F09-68B3-417E-A63C-929F2CE8DE61}" srcOrd="8" destOrd="0" presId="urn:microsoft.com/office/officeart/2009/3/layout/StepUpProcess"/>
    <dgm:cxn modelId="{5D310520-90D2-47F1-9A2D-0CC62367C05A}" type="presParOf" srcId="{85BF7F09-68B3-417E-A63C-929F2CE8DE61}" destId="{934162DC-E072-4C3D-AABB-B5E79FBEF05B}" srcOrd="0" destOrd="0" presId="urn:microsoft.com/office/officeart/2009/3/layout/StepUpProcess"/>
    <dgm:cxn modelId="{1A1684D9-D7F8-4DD5-B157-48D3ED571BB8}" type="presParOf" srcId="{85BF7F09-68B3-417E-A63C-929F2CE8DE61}" destId="{DA34C507-76E1-467A-A401-8451FACAE61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111B8D-1A3E-483B-891E-C69804C18B8F}" type="doc">
      <dgm:prSet loTypeId="urn:microsoft.com/office/officeart/2005/8/layout/StepDownProcess" loCatId="process" qsTypeId="urn:microsoft.com/office/officeart/2005/8/quickstyle/3d1" qsCatId="3D" csTypeId="urn:microsoft.com/office/officeart/2005/8/colors/colorful3" csCatId="colorful" phldr="1"/>
      <dgm:spPr/>
      <dgm:t>
        <a:bodyPr/>
        <a:lstStyle/>
        <a:p>
          <a:pPr rtl="1"/>
          <a:endParaRPr lang="he-IL"/>
        </a:p>
      </dgm:t>
    </dgm:pt>
    <dgm:pt modelId="{CC925DF2-69FD-4236-91E5-1327C7196622}">
      <dgm:prSet phldrT="[טקסט]"/>
      <dgm:spPr/>
      <dgm:t>
        <a:bodyPr/>
        <a:lstStyle/>
        <a:p>
          <a:pPr rtl="1"/>
          <a:r>
            <a:rPr lang="he-IL" dirty="0">
              <a:cs typeface="Varela Round" panose="00000500000000000000"/>
            </a:rPr>
            <a:t>ההבדלים העצומים שנמצאו בין העליות ברמות הסוכר אצל אנשים שונים</a:t>
          </a:r>
          <a:endParaRPr lang="he-IL" dirty="0"/>
        </a:p>
      </dgm:t>
    </dgm:pt>
    <dgm:pt modelId="{D05A2D51-A24D-4D1A-BBC8-2338A0A99D13}" type="parTrans" cxnId="{CC0FDEF0-91E4-4286-8841-256C6CD7D0D4}">
      <dgm:prSet/>
      <dgm:spPr/>
      <dgm:t>
        <a:bodyPr/>
        <a:lstStyle/>
        <a:p>
          <a:pPr rtl="1"/>
          <a:endParaRPr lang="he-IL"/>
        </a:p>
      </dgm:t>
    </dgm:pt>
    <dgm:pt modelId="{3ECF82A9-6B65-43E7-9E1F-55AA56DF021C}" type="sibTrans" cxnId="{CC0FDEF0-91E4-4286-8841-256C6CD7D0D4}">
      <dgm:prSet/>
      <dgm:spPr/>
      <dgm:t>
        <a:bodyPr/>
        <a:lstStyle/>
        <a:p>
          <a:pPr rtl="1"/>
          <a:endParaRPr lang="he-IL"/>
        </a:p>
      </dgm:t>
    </dgm:pt>
    <dgm:pt modelId="{F71B40FF-8008-478A-9BCD-19C1924C0F15}">
      <dgm:prSet phldrT="[טקסט]" phldr="1"/>
      <dgm:spPr/>
      <dgm:t>
        <a:bodyPr/>
        <a:lstStyle/>
        <a:p>
          <a:pPr rtl="1"/>
          <a:endParaRPr lang="he-IL"/>
        </a:p>
      </dgm:t>
    </dgm:pt>
    <dgm:pt modelId="{D3D78CCF-ED22-40A2-B788-AA96D092116F}" type="parTrans" cxnId="{4A3E57ED-A37E-4199-BD53-524838B868E6}">
      <dgm:prSet/>
      <dgm:spPr/>
      <dgm:t>
        <a:bodyPr/>
        <a:lstStyle/>
        <a:p>
          <a:pPr rtl="1"/>
          <a:endParaRPr lang="he-IL"/>
        </a:p>
      </dgm:t>
    </dgm:pt>
    <dgm:pt modelId="{97D6C2CC-7D13-4675-AB0D-7DFC45BDC32E}" type="sibTrans" cxnId="{4A3E57ED-A37E-4199-BD53-524838B868E6}">
      <dgm:prSet/>
      <dgm:spPr/>
      <dgm:t>
        <a:bodyPr/>
        <a:lstStyle/>
        <a:p>
          <a:pPr rtl="1"/>
          <a:endParaRPr lang="he-IL"/>
        </a:p>
      </dgm:t>
    </dgm:pt>
    <dgm:pt modelId="{60A3731C-D231-4C9F-AC9B-8875F3E6C532}">
      <dgm:prSet phldrT="[טקסט]"/>
      <dgm:spPr/>
      <dgm:t>
        <a:bodyPr/>
        <a:lstStyle/>
        <a:p>
          <a:pPr rtl="1"/>
          <a:r>
            <a:rPr lang="he-IL" dirty="0">
              <a:cs typeface="Varela Round" panose="00000500000000000000"/>
            </a:rPr>
            <a:t>שאכלו ארוחות זהות </a:t>
          </a:r>
          <a:endParaRPr lang="he-IL" dirty="0"/>
        </a:p>
      </dgm:t>
    </dgm:pt>
    <dgm:pt modelId="{A8A9BFFA-4747-4156-A427-0FC7C0BA230B}" type="parTrans" cxnId="{8BA544F9-8035-4A4B-ABDA-09EFBB326FD7}">
      <dgm:prSet/>
      <dgm:spPr/>
      <dgm:t>
        <a:bodyPr/>
        <a:lstStyle/>
        <a:p>
          <a:pPr rtl="1"/>
          <a:endParaRPr lang="he-IL"/>
        </a:p>
      </dgm:t>
    </dgm:pt>
    <dgm:pt modelId="{36A33FB5-8917-4890-91AE-DBB83EFE6E86}" type="sibTrans" cxnId="{8BA544F9-8035-4A4B-ABDA-09EFBB326FD7}">
      <dgm:prSet/>
      <dgm:spPr/>
      <dgm:t>
        <a:bodyPr/>
        <a:lstStyle/>
        <a:p>
          <a:pPr rtl="1"/>
          <a:endParaRPr lang="he-IL"/>
        </a:p>
      </dgm:t>
    </dgm:pt>
    <dgm:pt modelId="{DB097156-2C97-4B88-BF11-745C3018E86B}">
      <dgm:prSet phldrT="[טקסט]" phldr="1"/>
      <dgm:spPr/>
      <dgm:t>
        <a:bodyPr/>
        <a:lstStyle/>
        <a:p>
          <a:pPr rtl="1"/>
          <a:endParaRPr lang="he-IL"/>
        </a:p>
      </dgm:t>
    </dgm:pt>
    <dgm:pt modelId="{79B68F28-2CB1-443B-81AB-3532373C069F}" type="parTrans" cxnId="{9CCF20C5-8278-46B5-B06A-9F13102EFC75}">
      <dgm:prSet/>
      <dgm:spPr/>
      <dgm:t>
        <a:bodyPr/>
        <a:lstStyle/>
        <a:p>
          <a:pPr rtl="1"/>
          <a:endParaRPr lang="he-IL"/>
        </a:p>
      </dgm:t>
    </dgm:pt>
    <dgm:pt modelId="{7FE6C021-701A-458F-B7AD-3502A4B164C8}" type="sibTrans" cxnId="{9CCF20C5-8278-46B5-B06A-9F13102EFC75}">
      <dgm:prSet/>
      <dgm:spPr/>
      <dgm:t>
        <a:bodyPr/>
        <a:lstStyle/>
        <a:p>
          <a:pPr rtl="1"/>
          <a:endParaRPr lang="he-IL"/>
        </a:p>
      </dgm:t>
    </dgm:pt>
    <dgm:pt modelId="{2F488CD6-685D-465E-90A1-DA54FC3EF420}">
      <dgm:prSet phldrT="[טקסט]"/>
      <dgm:spPr/>
      <dgm:t>
        <a:bodyPr/>
        <a:lstStyle/>
        <a:p>
          <a:pPr rtl="1"/>
          <a:r>
            <a:rPr lang="he-IL" b="1" dirty="0">
              <a:cs typeface="Varela Round" panose="00000500000000000000"/>
            </a:rPr>
            <a:t>המלצות תזונתיות אישיות </a:t>
          </a:r>
        </a:p>
        <a:p>
          <a:pPr rtl="1"/>
          <a:r>
            <a:rPr lang="he-IL" dirty="0">
              <a:cs typeface="Varela Round" panose="00000500000000000000"/>
            </a:rPr>
            <a:t>יעזרו לאנשים להישאר בריאים יותר</a:t>
          </a:r>
          <a:endParaRPr lang="he-IL" dirty="0"/>
        </a:p>
      </dgm:t>
    </dgm:pt>
    <dgm:pt modelId="{46F47621-A3B5-45DA-8FC3-E77E592F4312}" type="parTrans" cxnId="{9B55171C-AC5B-46D7-AD73-55E51D399067}">
      <dgm:prSet/>
      <dgm:spPr/>
      <dgm:t>
        <a:bodyPr/>
        <a:lstStyle/>
        <a:p>
          <a:pPr rtl="1"/>
          <a:endParaRPr lang="he-IL"/>
        </a:p>
      </dgm:t>
    </dgm:pt>
    <dgm:pt modelId="{E023C878-B8AD-499A-BADC-4434553165C5}" type="sibTrans" cxnId="{9B55171C-AC5B-46D7-AD73-55E51D399067}">
      <dgm:prSet/>
      <dgm:spPr/>
      <dgm:t>
        <a:bodyPr/>
        <a:lstStyle/>
        <a:p>
          <a:pPr rtl="1"/>
          <a:endParaRPr lang="he-IL"/>
        </a:p>
      </dgm:t>
    </dgm:pt>
    <dgm:pt modelId="{5C387CE6-A037-499E-A660-529A80C08206}">
      <dgm:prSet phldrT="[טקסט]" phldr="1"/>
      <dgm:spPr/>
      <dgm:t>
        <a:bodyPr/>
        <a:lstStyle/>
        <a:p>
          <a:pPr rtl="1"/>
          <a:endParaRPr lang="he-IL"/>
        </a:p>
      </dgm:t>
    </dgm:pt>
    <dgm:pt modelId="{C2F98886-BE33-4C9F-8997-3E18CFF7A75C}" type="parTrans" cxnId="{5D91F4F1-95DB-403D-9D78-79EE6586ACCF}">
      <dgm:prSet/>
      <dgm:spPr/>
      <dgm:t>
        <a:bodyPr/>
        <a:lstStyle/>
        <a:p>
          <a:pPr rtl="1"/>
          <a:endParaRPr lang="he-IL"/>
        </a:p>
      </dgm:t>
    </dgm:pt>
    <dgm:pt modelId="{1254B562-13BB-416F-86AA-57CE452B491F}" type="sibTrans" cxnId="{5D91F4F1-95DB-403D-9D78-79EE6586ACCF}">
      <dgm:prSet/>
      <dgm:spPr/>
      <dgm:t>
        <a:bodyPr/>
        <a:lstStyle/>
        <a:p>
          <a:pPr rtl="1"/>
          <a:endParaRPr lang="he-IL"/>
        </a:p>
      </dgm:t>
    </dgm:pt>
    <dgm:pt modelId="{F8B4240A-4394-44B2-86BE-16BFD6F63D01}" type="pres">
      <dgm:prSet presAssocID="{00111B8D-1A3E-483B-891E-C69804C18B8F}" presName="rootnode" presStyleCnt="0">
        <dgm:presLayoutVars>
          <dgm:chMax/>
          <dgm:chPref/>
          <dgm:dir/>
          <dgm:animLvl val="lvl"/>
        </dgm:presLayoutVars>
      </dgm:prSet>
      <dgm:spPr/>
    </dgm:pt>
    <dgm:pt modelId="{495AC3C5-DD6E-400C-8DBA-8F6084C2A3BC}" type="pres">
      <dgm:prSet presAssocID="{CC925DF2-69FD-4236-91E5-1327C7196622}" presName="composite" presStyleCnt="0"/>
      <dgm:spPr/>
    </dgm:pt>
    <dgm:pt modelId="{CDD77018-AF1F-42BB-B2B8-9A4D05357E84}" type="pres">
      <dgm:prSet presAssocID="{CC925DF2-69FD-4236-91E5-1327C7196622}" presName="bentUpArrow1" presStyleLbl="alignImgPlace1" presStyleIdx="0" presStyleCnt="2"/>
      <dgm:spPr/>
    </dgm:pt>
    <dgm:pt modelId="{7B14E400-F706-42CC-A755-CB35A6D29176}" type="pres">
      <dgm:prSet presAssocID="{CC925DF2-69FD-4236-91E5-1327C7196622}" presName="ParentText" presStyleLbl="node1" presStyleIdx="0" presStyleCnt="3">
        <dgm:presLayoutVars>
          <dgm:chMax val="1"/>
          <dgm:chPref val="1"/>
          <dgm:bulletEnabled val="1"/>
        </dgm:presLayoutVars>
      </dgm:prSet>
      <dgm:spPr/>
    </dgm:pt>
    <dgm:pt modelId="{54BAF6D5-5BA6-4FA4-8EEE-3D740BF2A5F0}" type="pres">
      <dgm:prSet presAssocID="{CC925DF2-69FD-4236-91E5-1327C7196622}" presName="ChildText" presStyleLbl="revTx" presStyleIdx="0" presStyleCnt="3">
        <dgm:presLayoutVars>
          <dgm:chMax val="0"/>
          <dgm:chPref val="0"/>
          <dgm:bulletEnabled val="1"/>
        </dgm:presLayoutVars>
      </dgm:prSet>
      <dgm:spPr/>
    </dgm:pt>
    <dgm:pt modelId="{1339988B-4C94-48CD-9664-23BF87AE3EC9}" type="pres">
      <dgm:prSet presAssocID="{3ECF82A9-6B65-43E7-9E1F-55AA56DF021C}" presName="sibTrans" presStyleCnt="0"/>
      <dgm:spPr/>
    </dgm:pt>
    <dgm:pt modelId="{58A386DF-3C48-4326-93E3-7DE97471701E}" type="pres">
      <dgm:prSet presAssocID="{60A3731C-D231-4C9F-AC9B-8875F3E6C532}" presName="composite" presStyleCnt="0"/>
      <dgm:spPr/>
    </dgm:pt>
    <dgm:pt modelId="{76684FAB-62DE-42C7-95B2-EDE7E76ECE62}" type="pres">
      <dgm:prSet presAssocID="{60A3731C-D231-4C9F-AC9B-8875F3E6C532}" presName="bentUpArrow1" presStyleLbl="alignImgPlace1" presStyleIdx="1" presStyleCnt="2"/>
      <dgm:spPr/>
    </dgm:pt>
    <dgm:pt modelId="{5CB20EFA-FE8A-430C-B49F-33C48357EC3F}" type="pres">
      <dgm:prSet presAssocID="{60A3731C-D231-4C9F-AC9B-8875F3E6C532}" presName="ParentText" presStyleLbl="node1" presStyleIdx="1" presStyleCnt="3">
        <dgm:presLayoutVars>
          <dgm:chMax val="1"/>
          <dgm:chPref val="1"/>
          <dgm:bulletEnabled val="1"/>
        </dgm:presLayoutVars>
      </dgm:prSet>
      <dgm:spPr/>
    </dgm:pt>
    <dgm:pt modelId="{E26C3ED5-CB4F-479F-9180-3850210E0A25}" type="pres">
      <dgm:prSet presAssocID="{60A3731C-D231-4C9F-AC9B-8875F3E6C532}" presName="ChildText" presStyleLbl="revTx" presStyleIdx="1" presStyleCnt="3">
        <dgm:presLayoutVars>
          <dgm:chMax val="0"/>
          <dgm:chPref val="0"/>
          <dgm:bulletEnabled val="1"/>
        </dgm:presLayoutVars>
      </dgm:prSet>
      <dgm:spPr/>
    </dgm:pt>
    <dgm:pt modelId="{C7493F41-8DEC-48F9-827A-AB8D3969C1DA}" type="pres">
      <dgm:prSet presAssocID="{36A33FB5-8917-4890-91AE-DBB83EFE6E86}" presName="sibTrans" presStyleCnt="0"/>
      <dgm:spPr/>
    </dgm:pt>
    <dgm:pt modelId="{E7374C73-5854-4E13-9306-9D06053E1939}" type="pres">
      <dgm:prSet presAssocID="{2F488CD6-685D-465E-90A1-DA54FC3EF420}" presName="composite" presStyleCnt="0"/>
      <dgm:spPr/>
    </dgm:pt>
    <dgm:pt modelId="{B384961D-0D80-4861-8546-046CBF04B2F9}" type="pres">
      <dgm:prSet presAssocID="{2F488CD6-685D-465E-90A1-DA54FC3EF420}" presName="ParentText" presStyleLbl="node1" presStyleIdx="2" presStyleCnt="3">
        <dgm:presLayoutVars>
          <dgm:chMax val="1"/>
          <dgm:chPref val="1"/>
          <dgm:bulletEnabled val="1"/>
        </dgm:presLayoutVars>
      </dgm:prSet>
      <dgm:spPr/>
    </dgm:pt>
    <dgm:pt modelId="{24C13980-BA09-4C27-B712-E4FEDF7659D6}" type="pres">
      <dgm:prSet presAssocID="{2F488CD6-685D-465E-90A1-DA54FC3EF420}" presName="FinalChildText" presStyleLbl="revTx" presStyleIdx="2" presStyleCnt="3">
        <dgm:presLayoutVars>
          <dgm:chMax val="0"/>
          <dgm:chPref val="0"/>
          <dgm:bulletEnabled val="1"/>
        </dgm:presLayoutVars>
      </dgm:prSet>
      <dgm:spPr/>
    </dgm:pt>
  </dgm:ptLst>
  <dgm:cxnLst>
    <dgm:cxn modelId="{829AFF06-DDFA-4DC4-97E3-DF16A2A1A989}" type="presOf" srcId="{DB097156-2C97-4B88-BF11-745C3018E86B}" destId="{E26C3ED5-CB4F-479F-9180-3850210E0A25}" srcOrd="0" destOrd="0" presId="urn:microsoft.com/office/officeart/2005/8/layout/StepDownProcess"/>
    <dgm:cxn modelId="{9B55171C-AC5B-46D7-AD73-55E51D399067}" srcId="{00111B8D-1A3E-483B-891E-C69804C18B8F}" destId="{2F488CD6-685D-465E-90A1-DA54FC3EF420}" srcOrd="2" destOrd="0" parTransId="{46F47621-A3B5-45DA-8FC3-E77E592F4312}" sibTransId="{E023C878-B8AD-499A-BADC-4434553165C5}"/>
    <dgm:cxn modelId="{1FFEF11E-64C1-4C98-95B3-EAFDE004C1D1}" type="presOf" srcId="{00111B8D-1A3E-483B-891E-C69804C18B8F}" destId="{F8B4240A-4394-44B2-86BE-16BFD6F63D01}" srcOrd="0" destOrd="0" presId="urn:microsoft.com/office/officeart/2005/8/layout/StepDownProcess"/>
    <dgm:cxn modelId="{F1A00B6B-3DDA-4A69-B4FD-4E70F483DCDB}" type="presOf" srcId="{CC925DF2-69FD-4236-91E5-1327C7196622}" destId="{7B14E400-F706-42CC-A755-CB35A6D29176}" srcOrd="0" destOrd="0" presId="urn:microsoft.com/office/officeart/2005/8/layout/StepDownProcess"/>
    <dgm:cxn modelId="{C295AE72-DD00-4F2E-8865-9917B056E152}" type="presOf" srcId="{2F488CD6-685D-465E-90A1-DA54FC3EF420}" destId="{B384961D-0D80-4861-8546-046CBF04B2F9}" srcOrd="0" destOrd="0" presId="urn:microsoft.com/office/officeart/2005/8/layout/StepDownProcess"/>
    <dgm:cxn modelId="{6512DF81-2EF1-4FA1-8519-4E63ADDA6F59}" type="presOf" srcId="{60A3731C-D231-4C9F-AC9B-8875F3E6C532}" destId="{5CB20EFA-FE8A-430C-B49F-33C48357EC3F}" srcOrd="0" destOrd="0" presId="urn:microsoft.com/office/officeart/2005/8/layout/StepDownProcess"/>
    <dgm:cxn modelId="{771BD38C-7C92-454F-9D79-F775EA6CF016}" type="presOf" srcId="{F71B40FF-8008-478A-9BCD-19C1924C0F15}" destId="{54BAF6D5-5BA6-4FA4-8EEE-3D740BF2A5F0}" srcOrd="0" destOrd="0" presId="urn:microsoft.com/office/officeart/2005/8/layout/StepDownProcess"/>
    <dgm:cxn modelId="{D7B16A98-FC87-495C-9B28-72A147ABC43A}" type="presOf" srcId="{5C387CE6-A037-499E-A660-529A80C08206}" destId="{24C13980-BA09-4C27-B712-E4FEDF7659D6}" srcOrd="0" destOrd="0" presId="urn:microsoft.com/office/officeart/2005/8/layout/StepDownProcess"/>
    <dgm:cxn modelId="{9CCF20C5-8278-46B5-B06A-9F13102EFC75}" srcId="{60A3731C-D231-4C9F-AC9B-8875F3E6C532}" destId="{DB097156-2C97-4B88-BF11-745C3018E86B}" srcOrd="0" destOrd="0" parTransId="{79B68F28-2CB1-443B-81AB-3532373C069F}" sibTransId="{7FE6C021-701A-458F-B7AD-3502A4B164C8}"/>
    <dgm:cxn modelId="{4A3E57ED-A37E-4199-BD53-524838B868E6}" srcId="{CC925DF2-69FD-4236-91E5-1327C7196622}" destId="{F71B40FF-8008-478A-9BCD-19C1924C0F15}" srcOrd="0" destOrd="0" parTransId="{D3D78CCF-ED22-40A2-B788-AA96D092116F}" sibTransId="{97D6C2CC-7D13-4675-AB0D-7DFC45BDC32E}"/>
    <dgm:cxn modelId="{CC0FDEF0-91E4-4286-8841-256C6CD7D0D4}" srcId="{00111B8D-1A3E-483B-891E-C69804C18B8F}" destId="{CC925DF2-69FD-4236-91E5-1327C7196622}" srcOrd="0" destOrd="0" parTransId="{D05A2D51-A24D-4D1A-BBC8-2338A0A99D13}" sibTransId="{3ECF82A9-6B65-43E7-9E1F-55AA56DF021C}"/>
    <dgm:cxn modelId="{5D91F4F1-95DB-403D-9D78-79EE6586ACCF}" srcId="{2F488CD6-685D-465E-90A1-DA54FC3EF420}" destId="{5C387CE6-A037-499E-A660-529A80C08206}" srcOrd="0" destOrd="0" parTransId="{C2F98886-BE33-4C9F-8997-3E18CFF7A75C}" sibTransId="{1254B562-13BB-416F-86AA-57CE452B491F}"/>
    <dgm:cxn modelId="{8BA544F9-8035-4A4B-ABDA-09EFBB326FD7}" srcId="{00111B8D-1A3E-483B-891E-C69804C18B8F}" destId="{60A3731C-D231-4C9F-AC9B-8875F3E6C532}" srcOrd="1" destOrd="0" parTransId="{A8A9BFFA-4747-4156-A427-0FC7C0BA230B}" sibTransId="{36A33FB5-8917-4890-91AE-DBB83EFE6E86}"/>
    <dgm:cxn modelId="{41CE5904-6CB8-40FE-9FBA-FBCAEF458E78}" type="presParOf" srcId="{F8B4240A-4394-44B2-86BE-16BFD6F63D01}" destId="{495AC3C5-DD6E-400C-8DBA-8F6084C2A3BC}" srcOrd="0" destOrd="0" presId="urn:microsoft.com/office/officeart/2005/8/layout/StepDownProcess"/>
    <dgm:cxn modelId="{3FEAF345-8B7F-4AEF-96E2-1023F0597453}" type="presParOf" srcId="{495AC3C5-DD6E-400C-8DBA-8F6084C2A3BC}" destId="{CDD77018-AF1F-42BB-B2B8-9A4D05357E84}" srcOrd="0" destOrd="0" presId="urn:microsoft.com/office/officeart/2005/8/layout/StepDownProcess"/>
    <dgm:cxn modelId="{390B21C3-6C1F-48DC-8115-EFAB6CB75554}" type="presParOf" srcId="{495AC3C5-DD6E-400C-8DBA-8F6084C2A3BC}" destId="{7B14E400-F706-42CC-A755-CB35A6D29176}" srcOrd="1" destOrd="0" presId="urn:microsoft.com/office/officeart/2005/8/layout/StepDownProcess"/>
    <dgm:cxn modelId="{ABB610F7-239E-411A-945A-661380569C0C}" type="presParOf" srcId="{495AC3C5-DD6E-400C-8DBA-8F6084C2A3BC}" destId="{54BAF6D5-5BA6-4FA4-8EEE-3D740BF2A5F0}" srcOrd="2" destOrd="0" presId="urn:microsoft.com/office/officeart/2005/8/layout/StepDownProcess"/>
    <dgm:cxn modelId="{A0FA5370-5989-4B67-B577-085CEA5572BA}" type="presParOf" srcId="{F8B4240A-4394-44B2-86BE-16BFD6F63D01}" destId="{1339988B-4C94-48CD-9664-23BF87AE3EC9}" srcOrd="1" destOrd="0" presId="urn:microsoft.com/office/officeart/2005/8/layout/StepDownProcess"/>
    <dgm:cxn modelId="{BBA5628C-03F1-4B40-A7E8-325A93433AC0}" type="presParOf" srcId="{F8B4240A-4394-44B2-86BE-16BFD6F63D01}" destId="{58A386DF-3C48-4326-93E3-7DE97471701E}" srcOrd="2" destOrd="0" presId="urn:microsoft.com/office/officeart/2005/8/layout/StepDownProcess"/>
    <dgm:cxn modelId="{16A1AF6B-4A18-4213-B2D1-7CFCCF33CEAD}" type="presParOf" srcId="{58A386DF-3C48-4326-93E3-7DE97471701E}" destId="{76684FAB-62DE-42C7-95B2-EDE7E76ECE62}" srcOrd="0" destOrd="0" presId="urn:microsoft.com/office/officeart/2005/8/layout/StepDownProcess"/>
    <dgm:cxn modelId="{9142649E-628F-46E9-B54A-642E0ACEBEAF}" type="presParOf" srcId="{58A386DF-3C48-4326-93E3-7DE97471701E}" destId="{5CB20EFA-FE8A-430C-B49F-33C48357EC3F}" srcOrd="1" destOrd="0" presId="urn:microsoft.com/office/officeart/2005/8/layout/StepDownProcess"/>
    <dgm:cxn modelId="{0D0E668C-AE90-4223-956D-B9A629BBDADC}" type="presParOf" srcId="{58A386DF-3C48-4326-93E3-7DE97471701E}" destId="{E26C3ED5-CB4F-479F-9180-3850210E0A25}" srcOrd="2" destOrd="0" presId="urn:microsoft.com/office/officeart/2005/8/layout/StepDownProcess"/>
    <dgm:cxn modelId="{56140329-C23D-4CCF-8231-ECF2728178B0}" type="presParOf" srcId="{F8B4240A-4394-44B2-86BE-16BFD6F63D01}" destId="{C7493F41-8DEC-48F9-827A-AB8D3969C1DA}" srcOrd="3" destOrd="0" presId="urn:microsoft.com/office/officeart/2005/8/layout/StepDownProcess"/>
    <dgm:cxn modelId="{A5B28144-A822-410B-9DAA-050E29E387DF}" type="presParOf" srcId="{F8B4240A-4394-44B2-86BE-16BFD6F63D01}" destId="{E7374C73-5854-4E13-9306-9D06053E1939}" srcOrd="4" destOrd="0" presId="urn:microsoft.com/office/officeart/2005/8/layout/StepDownProcess"/>
    <dgm:cxn modelId="{FBA9B71E-337C-44B4-B74C-E673B92AD4DF}" type="presParOf" srcId="{E7374C73-5854-4E13-9306-9D06053E1939}" destId="{B384961D-0D80-4861-8546-046CBF04B2F9}" srcOrd="0" destOrd="0" presId="urn:microsoft.com/office/officeart/2005/8/layout/StepDownProcess"/>
    <dgm:cxn modelId="{363E310E-9F69-47C5-9FC3-AB55041AE75A}" type="presParOf" srcId="{E7374C73-5854-4E13-9306-9D06053E1939}" destId="{24C13980-BA09-4C27-B712-E4FEDF7659D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F67F9F-42CA-49B9-8EEC-A17120608661}"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pPr rtl="1"/>
          <a:endParaRPr lang="he-IL"/>
        </a:p>
      </dgm:t>
    </dgm:pt>
    <dgm:pt modelId="{3B04C040-4A7A-44B9-ADF3-F63251D2C8B4}">
      <dgm:prSet phldrT="[טקסט]"/>
      <dgm:spPr/>
      <dgm:t>
        <a:bodyPr/>
        <a:lstStyle/>
        <a:p>
          <a:pPr rtl="1"/>
          <a:r>
            <a:rPr lang="he-IL" dirty="0"/>
            <a:t>תוחלת חיים</a:t>
          </a:r>
        </a:p>
      </dgm:t>
    </dgm:pt>
    <dgm:pt modelId="{07243654-43E8-43FD-901E-A8FB01840888}" type="parTrans" cxnId="{3AF0DE74-63BA-4F02-93B6-C78F402147AB}">
      <dgm:prSet/>
      <dgm:spPr/>
      <dgm:t>
        <a:bodyPr/>
        <a:lstStyle/>
        <a:p>
          <a:pPr rtl="1"/>
          <a:endParaRPr lang="he-IL"/>
        </a:p>
      </dgm:t>
    </dgm:pt>
    <dgm:pt modelId="{4DC922D4-379E-4E48-B989-06DB49148E20}" type="sibTrans" cxnId="{3AF0DE74-63BA-4F02-93B6-C78F402147AB}">
      <dgm:prSet/>
      <dgm:spPr/>
      <dgm:t>
        <a:bodyPr/>
        <a:lstStyle/>
        <a:p>
          <a:pPr rtl="1"/>
          <a:endParaRPr lang="he-IL"/>
        </a:p>
      </dgm:t>
    </dgm:pt>
    <dgm:pt modelId="{83A04EBF-5B7A-4EB3-AD26-5968D3F2D7C3}">
      <dgm:prSet phldrT="[טקסט]"/>
      <dgm:spPr/>
      <dgm:t>
        <a:bodyPr/>
        <a:lstStyle/>
        <a:p>
          <a:pPr rtl="1"/>
          <a:r>
            <a:rPr lang="he-IL" dirty="0"/>
            <a:t>מצב </a:t>
          </a:r>
          <a:r>
            <a:rPr lang="he-IL" dirty="0" err="1"/>
            <a:t>סוציואקנומי</a:t>
          </a:r>
          <a:r>
            <a:rPr lang="he-IL" dirty="0"/>
            <a:t> נמוך</a:t>
          </a:r>
        </a:p>
      </dgm:t>
    </dgm:pt>
    <dgm:pt modelId="{2C76F1FF-2294-422B-B5E5-FDFE23B57786}" type="parTrans" cxnId="{50CDB566-391D-41AE-93D8-809D7221D759}">
      <dgm:prSet/>
      <dgm:spPr/>
      <dgm:t>
        <a:bodyPr/>
        <a:lstStyle/>
        <a:p>
          <a:pPr rtl="1"/>
          <a:endParaRPr lang="he-IL"/>
        </a:p>
      </dgm:t>
    </dgm:pt>
    <dgm:pt modelId="{68626181-3112-4D7E-A4B9-6B03B21D8E5C}" type="sibTrans" cxnId="{50CDB566-391D-41AE-93D8-809D7221D759}">
      <dgm:prSet/>
      <dgm:spPr/>
      <dgm:t>
        <a:bodyPr/>
        <a:lstStyle/>
        <a:p>
          <a:pPr rtl="1"/>
          <a:endParaRPr lang="he-IL"/>
        </a:p>
      </dgm:t>
    </dgm:pt>
    <dgm:pt modelId="{4D690A5A-5086-4CD9-B2FA-2E0D0EB0FE4D}">
      <dgm:prSet phldrT="[טקסט]"/>
      <dgm:spPr/>
      <dgm:t>
        <a:bodyPr/>
        <a:lstStyle/>
        <a:p>
          <a:pPr rtl="1"/>
          <a:r>
            <a:rPr lang="he-IL" dirty="0"/>
            <a:t>תזונה ים תיכונית </a:t>
          </a:r>
        </a:p>
      </dgm:t>
    </dgm:pt>
    <dgm:pt modelId="{23C3547A-D1D6-4D05-AC96-C040C911A4E5}" type="parTrans" cxnId="{3E15CDDE-7E09-4ADB-A7C0-53D13FC50E56}">
      <dgm:prSet/>
      <dgm:spPr/>
      <dgm:t>
        <a:bodyPr/>
        <a:lstStyle/>
        <a:p>
          <a:pPr rtl="1"/>
          <a:endParaRPr lang="he-IL"/>
        </a:p>
      </dgm:t>
    </dgm:pt>
    <dgm:pt modelId="{D17D55DB-D6B7-4C49-8E79-41360C3BBE3F}" type="sibTrans" cxnId="{3E15CDDE-7E09-4ADB-A7C0-53D13FC50E56}">
      <dgm:prSet/>
      <dgm:spPr/>
      <dgm:t>
        <a:bodyPr/>
        <a:lstStyle/>
        <a:p>
          <a:pPr rtl="1"/>
          <a:endParaRPr lang="he-IL"/>
        </a:p>
      </dgm:t>
    </dgm:pt>
    <dgm:pt modelId="{346F6E13-FD78-4CB9-9653-6719B28C371C}">
      <dgm:prSet phldrT="[טקסט]"/>
      <dgm:spPr/>
      <dgm:t>
        <a:bodyPr/>
        <a:lstStyle/>
        <a:p>
          <a:pPr rtl="1"/>
          <a:r>
            <a:rPr lang="he-IL" dirty="0"/>
            <a:t>סיאסטה יומית</a:t>
          </a:r>
        </a:p>
      </dgm:t>
    </dgm:pt>
    <dgm:pt modelId="{3E4AFE41-B754-409E-8626-5B25E9C0E2CB}" type="parTrans" cxnId="{BFDB23B1-6B97-4FFB-B3E5-686C1B822EF3}">
      <dgm:prSet/>
      <dgm:spPr/>
      <dgm:t>
        <a:bodyPr/>
        <a:lstStyle/>
        <a:p>
          <a:pPr rtl="1"/>
          <a:endParaRPr lang="he-IL"/>
        </a:p>
      </dgm:t>
    </dgm:pt>
    <dgm:pt modelId="{C7066BBC-487B-4E60-A6B4-DBB2652ADCD3}" type="sibTrans" cxnId="{BFDB23B1-6B97-4FFB-B3E5-686C1B822EF3}">
      <dgm:prSet/>
      <dgm:spPr/>
      <dgm:t>
        <a:bodyPr/>
        <a:lstStyle/>
        <a:p>
          <a:pPr rtl="1"/>
          <a:endParaRPr lang="he-IL"/>
        </a:p>
      </dgm:t>
    </dgm:pt>
    <dgm:pt modelId="{A2C1F8C2-9443-4A74-BAF1-D69EDDD583AD}">
      <dgm:prSet phldrT="[טקסט]"/>
      <dgm:spPr/>
      <dgm:t>
        <a:bodyPr/>
        <a:lstStyle/>
        <a:p>
          <a:pPr rtl="1"/>
          <a:r>
            <a:rPr lang="he-IL" dirty="0"/>
            <a:t>פעילות גופנית מאומצת</a:t>
          </a:r>
        </a:p>
      </dgm:t>
    </dgm:pt>
    <dgm:pt modelId="{ED9AA711-A190-4A44-A855-7FAA341A25C3}" type="parTrans" cxnId="{B1C0299C-A440-4C7B-AA1B-6C99B79C9CAC}">
      <dgm:prSet/>
      <dgm:spPr/>
      <dgm:t>
        <a:bodyPr/>
        <a:lstStyle/>
        <a:p>
          <a:pPr rtl="1"/>
          <a:endParaRPr lang="he-IL"/>
        </a:p>
      </dgm:t>
    </dgm:pt>
    <dgm:pt modelId="{05D874DB-E257-462E-83F2-764198D446C8}" type="sibTrans" cxnId="{B1C0299C-A440-4C7B-AA1B-6C99B79C9CAC}">
      <dgm:prSet/>
      <dgm:spPr/>
      <dgm:t>
        <a:bodyPr/>
        <a:lstStyle/>
        <a:p>
          <a:pPr rtl="1"/>
          <a:endParaRPr lang="he-IL"/>
        </a:p>
      </dgm:t>
    </dgm:pt>
    <dgm:pt modelId="{6407FFBE-AEAA-4415-B49C-83572B8D6851}">
      <dgm:prSet phldrT="[טקסט]"/>
      <dgm:spPr/>
      <dgm:t>
        <a:bodyPr/>
        <a:lstStyle/>
        <a:p>
          <a:pPr rtl="1"/>
          <a:r>
            <a:rPr lang="he-IL" dirty="0"/>
            <a:t>ארוחות משפחתיות</a:t>
          </a:r>
        </a:p>
      </dgm:t>
    </dgm:pt>
    <dgm:pt modelId="{82A5708C-7F26-40E0-A865-1BCB8ECD3A39}" type="parTrans" cxnId="{6484700D-56CB-43F8-98AF-7A4F6439B768}">
      <dgm:prSet/>
      <dgm:spPr/>
      <dgm:t>
        <a:bodyPr/>
        <a:lstStyle/>
        <a:p>
          <a:pPr rtl="1"/>
          <a:endParaRPr lang="he-IL"/>
        </a:p>
      </dgm:t>
    </dgm:pt>
    <dgm:pt modelId="{D5329469-A4D3-4779-9DFA-79D331EC1E04}" type="sibTrans" cxnId="{6484700D-56CB-43F8-98AF-7A4F6439B768}">
      <dgm:prSet/>
      <dgm:spPr/>
      <dgm:t>
        <a:bodyPr/>
        <a:lstStyle/>
        <a:p>
          <a:pPr rtl="1"/>
          <a:endParaRPr lang="he-IL"/>
        </a:p>
      </dgm:t>
    </dgm:pt>
    <dgm:pt modelId="{B0AA3BCC-7997-473F-A0CA-3584AC15B6DE}">
      <dgm:prSet phldrT="[טקסט]"/>
      <dgm:spPr/>
      <dgm:t>
        <a:bodyPr/>
        <a:lstStyle/>
        <a:p>
          <a:pPr rtl="1"/>
          <a:r>
            <a:rPr lang="he-IL" dirty="0"/>
            <a:t>גישה בעיתית לרפואה</a:t>
          </a:r>
        </a:p>
      </dgm:t>
    </dgm:pt>
    <dgm:pt modelId="{A187CB8A-01D9-4564-B897-EB25C01D17BC}" type="parTrans" cxnId="{DA942D59-01F8-4098-B05B-20A405CF21ED}">
      <dgm:prSet/>
      <dgm:spPr/>
      <dgm:t>
        <a:bodyPr/>
        <a:lstStyle/>
        <a:p>
          <a:pPr rtl="1"/>
          <a:endParaRPr lang="he-IL"/>
        </a:p>
      </dgm:t>
    </dgm:pt>
    <dgm:pt modelId="{9693F577-1C40-4519-96A2-3D1C365AD7BC}" type="sibTrans" cxnId="{DA942D59-01F8-4098-B05B-20A405CF21ED}">
      <dgm:prSet/>
      <dgm:spPr/>
      <dgm:t>
        <a:bodyPr/>
        <a:lstStyle/>
        <a:p>
          <a:pPr rtl="1"/>
          <a:endParaRPr lang="he-IL"/>
        </a:p>
      </dgm:t>
    </dgm:pt>
    <dgm:pt modelId="{6355F25F-4785-435F-95F3-8220BC84620C}" type="pres">
      <dgm:prSet presAssocID="{1FF67F9F-42CA-49B9-8EEC-A17120608661}" presName="Name0" presStyleCnt="0">
        <dgm:presLayoutVars>
          <dgm:chMax val="1"/>
          <dgm:dir/>
          <dgm:animLvl val="ctr"/>
          <dgm:resizeHandles val="exact"/>
        </dgm:presLayoutVars>
      </dgm:prSet>
      <dgm:spPr/>
    </dgm:pt>
    <dgm:pt modelId="{734F9ACC-D873-4D6F-A974-1F22C6FC170C}" type="pres">
      <dgm:prSet presAssocID="{3B04C040-4A7A-44B9-ADF3-F63251D2C8B4}" presName="centerShape" presStyleLbl="node0" presStyleIdx="0" presStyleCnt="1"/>
      <dgm:spPr/>
    </dgm:pt>
    <dgm:pt modelId="{75346DA6-FA24-47A2-8694-3A0F0975C001}" type="pres">
      <dgm:prSet presAssocID="{83A04EBF-5B7A-4EB3-AD26-5968D3F2D7C3}" presName="node" presStyleLbl="node1" presStyleIdx="0" presStyleCnt="6">
        <dgm:presLayoutVars>
          <dgm:bulletEnabled val="1"/>
        </dgm:presLayoutVars>
      </dgm:prSet>
      <dgm:spPr/>
    </dgm:pt>
    <dgm:pt modelId="{E483C094-FF7D-4D87-BEE7-64AB577F2499}" type="pres">
      <dgm:prSet presAssocID="{83A04EBF-5B7A-4EB3-AD26-5968D3F2D7C3}" presName="dummy" presStyleCnt="0"/>
      <dgm:spPr/>
    </dgm:pt>
    <dgm:pt modelId="{F1082032-167D-4D1D-9BB4-EA9353932639}" type="pres">
      <dgm:prSet presAssocID="{68626181-3112-4D7E-A4B9-6B03B21D8E5C}" presName="sibTrans" presStyleLbl="sibTrans2D1" presStyleIdx="0" presStyleCnt="6"/>
      <dgm:spPr/>
    </dgm:pt>
    <dgm:pt modelId="{3F69596F-14E1-4692-B876-5564E51D4455}" type="pres">
      <dgm:prSet presAssocID="{4D690A5A-5086-4CD9-B2FA-2E0D0EB0FE4D}" presName="node" presStyleLbl="node1" presStyleIdx="1" presStyleCnt="6" custRadScaleRad="106292" custRadScaleInc="76">
        <dgm:presLayoutVars>
          <dgm:bulletEnabled val="1"/>
        </dgm:presLayoutVars>
      </dgm:prSet>
      <dgm:spPr/>
    </dgm:pt>
    <dgm:pt modelId="{33A3ED48-852F-4976-9FAF-C09A28652313}" type="pres">
      <dgm:prSet presAssocID="{4D690A5A-5086-4CD9-B2FA-2E0D0EB0FE4D}" presName="dummy" presStyleCnt="0"/>
      <dgm:spPr/>
    </dgm:pt>
    <dgm:pt modelId="{73C85994-3933-40FC-A175-B35683B6E5CA}" type="pres">
      <dgm:prSet presAssocID="{D17D55DB-D6B7-4C49-8E79-41360C3BBE3F}" presName="sibTrans" presStyleLbl="sibTrans2D1" presStyleIdx="1" presStyleCnt="6"/>
      <dgm:spPr/>
    </dgm:pt>
    <dgm:pt modelId="{7A39DEFA-BA08-422E-BF13-1D6C90C1D774}" type="pres">
      <dgm:prSet presAssocID="{346F6E13-FD78-4CB9-9653-6719B28C371C}" presName="node" presStyleLbl="node1" presStyleIdx="2" presStyleCnt="6">
        <dgm:presLayoutVars>
          <dgm:bulletEnabled val="1"/>
        </dgm:presLayoutVars>
      </dgm:prSet>
      <dgm:spPr/>
    </dgm:pt>
    <dgm:pt modelId="{72B400B0-C9F4-4B9D-BCD4-E45712BE4393}" type="pres">
      <dgm:prSet presAssocID="{346F6E13-FD78-4CB9-9653-6719B28C371C}" presName="dummy" presStyleCnt="0"/>
      <dgm:spPr/>
    </dgm:pt>
    <dgm:pt modelId="{4DCE8B08-21FD-45DC-98E3-0E9F9BC8FF90}" type="pres">
      <dgm:prSet presAssocID="{C7066BBC-487B-4E60-A6B4-DBB2652ADCD3}" presName="sibTrans" presStyleLbl="sibTrans2D1" presStyleIdx="2" presStyleCnt="6"/>
      <dgm:spPr/>
    </dgm:pt>
    <dgm:pt modelId="{91037AD7-D5F6-4779-A6B5-4BF0817311A6}" type="pres">
      <dgm:prSet presAssocID="{A2C1F8C2-9443-4A74-BAF1-D69EDDD583AD}" presName="node" presStyleLbl="node1" presStyleIdx="3" presStyleCnt="6">
        <dgm:presLayoutVars>
          <dgm:bulletEnabled val="1"/>
        </dgm:presLayoutVars>
      </dgm:prSet>
      <dgm:spPr/>
    </dgm:pt>
    <dgm:pt modelId="{805B6BDA-3511-49D5-AEF2-037D4E979F6E}" type="pres">
      <dgm:prSet presAssocID="{A2C1F8C2-9443-4A74-BAF1-D69EDDD583AD}" presName="dummy" presStyleCnt="0"/>
      <dgm:spPr/>
    </dgm:pt>
    <dgm:pt modelId="{879F0B47-699C-483C-8D05-0E23237842D2}" type="pres">
      <dgm:prSet presAssocID="{05D874DB-E257-462E-83F2-764198D446C8}" presName="sibTrans" presStyleLbl="sibTrans2D1" presStyleIdx="3" presStyleCnt="6"/>
      <dgm:spPr/>
    </dgm:pt>
    <dgm:pt modelId="{9F722619-3BFB-471D-9066-39D820925AF0}" type="pres">
      <dgm:prSet presAssocID="{6407FFBE-AEAA-4415-B49C-83572B8D6851}" presName="node" presStyleLbl="node1" presStyleIdx="4" presStyleCnt="6">
        <dgm:presLayoutVars>
          <dgm:bulletEnabled val="1"/>
        </dgm:presLayoutVars>
      </dgm:prSet>
      <dgm:spPr/>
    </dgm:pt>
    <dgm:pt modelId="{3ABD425F-A0D1-446B-8625-8EB3DC70FE93}" type="pres">
      <dgm:prSet presAssocID="{6407FFBE-AEAA-4415-B49C-83572B8D6851}" presName="dummy" presStyleCnt="0"/>
      <dgm:spPr/>
    </dgm:pt>
    <dgm:pt modelId="{25873118-2974-473E-9214-E76343DCE14C}" type="pres">
      <dgm:prSet presAssocID="{D5329469-A4D3-4779-9DFA-79D331EC1E04}" presName="sibTrans" presStyleLbl="sibTrans2D1" presStyleIdx="4" presStyleCnt="6"/>
      <dgm:spPr/>
    </dgm:pt>
    <dgm:pt modelId="{A0AB6883-C770-44B4-8799-280714EC18C4}" type="pres">
      <dgm:prSet presAssocID="{B0AA3BCC-7997-473F-A0CA-3584AC15B6DE}" presName="node" presStyleLbl="node1" presStyleIdx="5" presStyleCnt="6">
        <dgm:presLayoutVars>
          <dgm:bulletEnabled val="1"/>
        </dgm:presLayoutVars>
      </dgm:prSet>
      <dgm:spPr/>
    </dgm:pt>
    <dgm:pt modelId="{99565E73-C284-4318-B73C-D0BCE609C7B2}" type="pres">
      <dgm:prSet presAssocID="{B0AA3BCC-7997-473F-A0CA-3584AC15B6DE}" presName="dummy" presStyleCnt="0"/>
      <dgm:spPr/>
    </dgm:pt>
    <dgm:pt modelId="{1A4E16DF-9952-45E1-9BAB-426EA3FF72A2}" type="pres">
      <dgm:prSet presAssocID="{9693F577-1C40-4519-96A2-3D1C365AD7BC}" presName="sibTrans" presStyleLbl="sibTrans2D1" presStyleIdx="5" presStyleCnt="6"/>
      <dgm:spPr/>
    </dgm:pt>
  </dgm:ptLst>
  <dgm:cxnLst>
    <dgm:cxn modelId="{3530A300-BBE0-4DE9-B7DE-2F9345EF9B6B}" type="presOf" srcId="{346F6E13-FD78-4CB9-9653-6719B28C371C}" destId="{7A39DEFA-BA08-422E-BF13-1D6C90C1D774}" srcOrd="0" destOrd="0" presId="urn:microsoft.com/office/officeart/2005/8/layout/radial6"/>
    <dgm:cxn modelId="{6484700D-56CB-43F8-98AF-7A4F6439B768}" srcId="{3B04C040-4A7A-44B9-ADF3-F63251D2C8B4}" destId="{6407FFBE-AEAA-4415-B49C-83572B8D6851}" srcOrd="4" destOrd="0" parTransId="{82A5708C-7F26-40E0-A865-1BCB8ECD3A39}" sibTransId="{D5329469-A4D3-4779-9DFA-79D331EC1E04}"/>
    <dgm:cxn modelId="{03C58026-A128-4641-ACC2-4664669AC8FA}" type="presOf" srcId="{83A04EBF-5B7A-4EB3-AD26-5968D3F2D7C3}" destId="{75346DA6-FA24-47A2-8694-3A0F0975C001}" srcOrd="0" destOrd="0" presId="urn:microsoft.com/office/officeart/2005/8/layout/radial6"/>
    <dgm:cxn modelId="{27356931-5CB3-40D6-8B15-AD0B6288BA7D}" type="presOf" srcId="{9693F577-1C40-4519-96A2-3D1C365AD7BC}" destId="{1A4E16DF-9952-45E1-9BAB-426EA3FF72A2}" srcOrd="0" destOrd="0" presId="urn:microsoft.com/office/officeart/2005/8/layout/radial6"/>
    <dgm:cxn modelId="{A55A9A5B-ABB2-4AF1-BC67-9469EAF8F133}" type="presOf" srcId="{B0AA3BCC-7997-473F-A0CA-3584AC15B6DE}" destId="{A0AB6883-C770-44B4-8799-280714EC18C4}" srcOrd="0" destOrd="0" presId="urn:microsoft.com/office/officeart/2005/8/layout/radial6"/>
    <dgm:cxn modelId="{3B95DD41-38DE-4E19-BAFF-BEFE18540D37}" type="presOf" srcId="{C7066BBC-487B-4E60-A6B4-DBB2652ADCD3}" destId="{4DCE8B08-21FD-45DC-98E3-0E9F9BC8FF90}" srcOrd="0" destOrd="0" presId="urn:microsoft.com/office/officeart/2005/8/layout/radial6"/>
    <dgm:cxn modelId="{5F083145-F2A5-47A0-BBE2-895D02861F26}" type="presOf" srcId="{4D690A5A-5086-4CD9-B2FA-2E0D0EB0FE4D}" destId="{3F69596F-14E1-4692-B876-5564E51D4455}" srcOrd="0" destOrd="0" presId="urn:microsoft.com/office/officeart/2005/8/layout/radial6"/>
    <dgm:cxn modelId="{50CDB566-391D-41AE-93D8-809D7221D759}" srcId="{3B04C040-4A7A-44B9-ADF3-F63251D2C8B4}" destId="{83A04EBF-5B7A-4EB3-AD26-5968D3F2D7C3}" srcOrd="0" destOrd="0" parTransId="{2C76F1FF-2294-422B-B5E5-FDFE23B57786}" sibTransId="{68626181-3112-4D7E-A4B9-6B03B21D8E5C}"/>
    <dgm:cxn modelId="{3AF0DE74-63BA-4F02-93B6-C78F402147AB}" srcId="{1FF67F9F-42CA-49B9-8EEC-A17120608661}" destId="{3B04C040-4A7A-44B9-ADF3-F63251D2C8B4}" srcOrd="0" destOrd="0" parTransId="{07243654-43E8-43FD-901E-A8FB01840888}" sibTransId="{4DC922D4-379E-4E48-B989-06DB49148E20}"/>
    <dgm:cxn modelId="{D8804A75-098D-4C84-B6A2-56573169480C}" type="presOf" srcId="{68626181-3112-4D7E-A4B9-6B03B21D8E5C}" destId="{F1082032-167D-4D1D-9BB4-EA9353932639}" srcOrd="0" destOrd="0" presId="urn:microsoft.com/office/officeart/2005/8/layout/radial6"/>
    <dgm:cxn modelId="{DA942D59-01F8-4098-B05B-20A405CF21ED}" srcId="{3B04C040-4A7A-44B9-ADF3-F63251D2C8B4}" destId="{B0AA3BCC-7997-473F-A0CA-3584AC15B6DE}" srcOrd="5" destOrd="0" parTransId="{A187CB8A-01D9-4564-B897-EB25C01D17BC}" sibTransId="{9693F577-1C40-4519-96A2-3D1C365AD7BC}"/>
    <dgm:cxn modelId="{A7CB8D83-1F08-4763-A758-03E8AD634E3F}" type="presOf" srcId="{6407FFBE-AEAA-4415-B49C-83572B8D6851}" destId="{9F722619-3BFB-471D-9066-39D820925AF0}" srcOrd="0" destOrd="0" presId="urn:microsoft.com/office/officeart/2005/8/layout/radial6"/>
    <dgm:cxn modelId="{37FAB69A-04B0-4F63-A450-172BED8DF41B}" type="presOf" srcId="{05D874DB-E257-462E-83F2-764198D446C8}" destId="{879F0B47-699C-483C-8D05-0E23237842D2}" srcOrd="0" destOrd="0" presId="urn:microsoft.com/office/officeart/2005/8/layout/radial6"/>
    <dgm:cxn modelId="{B1C0299C-A440-4C7B-AA1B-6C99B79C9CAC}" srcId="{3B04C040-4A7A-44B9-ADF3-F63251D2C8B4}" destId="{A2C1F8C2-9443-4A74-BAF1-D69EDDD583AD}" srcOrd="3" destOrd="0" parTransId="{ED9AA711-A190-4A44-A855-7FAA341A25C3}" sibTransId="{05D874DB-E257-462E-83F2-764198D446C8}"/>
    <dgm:cxn modelId="{BFDB23B1-6B97-4FFB-B3E5-686C1B822EF3}" srcId="{3B04C040-4A7A-44B9-ADF3-F63251D2C8B4}" destId="{346F6E13-FD78-4CB9-9653-6719B28C371C}" srcOrd="2" destOrd="0" parTransId="{3E4AFE41-B754-409E-8626-5B25E9C0E2CB}" sibTransId="{C7066BBC-487B-4E60-A6B4-DBB2652ADCD3}"/>
    <dgm:cxn modelId="{F63A23BD-8879-49C4-B75D-880FFDAE977A}" type="presOf" srcId="{3B04C040-4A7A-44B9-ADF3-F63251D2C8B4}" destId="{734F9ACC-D873-4D6F-A974-1F22C6FC170C}" srcOrd="0" destOrd="0" presId="urn:microsoft.com/office/officeart/2005/8/layout/radial6"/>
    <dgm:cxn modelId="{52AA3BDA-B19F-4C08-B12F-ECEE946B1381}" type="presOf" srcId="{D5329469-A4D3-4779-9DFA-79D331EC1E04}" destId="{25873118-2974-473E-9214-E76343DCE14C}" srcOrd="0" destOrd="0" presId="urn:microsoft.com/office/officeart/2005/8/layout/radial6"/>
    <dgm:cxn modelId="{3E15CDDE-7E09-4ADB-A7C0-53D13FC50E56}" srcId="{3B04C040-4A7A-44B9-ADF3-F63251D2C8B4}" destId="{4D690A5A-5086-4CD9-B2FA-2E0D0EB0FE4D}" srcOrd="1" destOrd="0" parTransId="{23C3547A-D1D6-4D05-AC96-C040C911A4E5}" sibTransId="{D17D55DB-D6B7-4C49-8E79-41360C3BBE3F}"/>
    <dgm:cxn modelId="{F6DB7FEB-9396-421F-BB4B-1204A0F27025}" type="presOf" srcId="{1FF67F9F-42CA-49B9-8EEC-A17120608661}" destId="{6355F25F-4785-435F-95F3-8220BC84620C}" srcOrd="0" destOrd="0" presId="urn:microsoft.com/office/officeart/2005/8/layout/radial6"/>
    <dgm:cxn modelId="{56DDE3F4-1447-4EAF-B8A1-E344D86D3B98}" type="presOf" srcId="{A2C1F8C2-9443-4A74-BAF1-D69EDDD583AD}" destId="{91037AD7-D5F6-4779-A6B5-4BF0817311A6}" srcOrd="0" destOrd="0" presId="urn:microsoft.com/office/officeart/2005/8/layout/radial6"/>
    <dgm:cxn modelId="{E7AE55FC-3FDB-4D43-9CD5-C176ADBD521F}" type="presOf" srcId="{D17D55DB-D6B7-4C49-8E79-41360C3BBE3F}" destId="{73C85994-3933-40FC-A175-B35683B6E5CA}" srcOrd="0" destOrd="0" presId="urn:microsoft.com/office/officeart/2005/8/layout/radial6"/>
    <dgm:cxn modelId="{24C8084F-A2CE-49B9-AA7A-399B09F55215}" type="presParOf" srcId="{6355F25F-4785-435F-95F3-8220BC84620C}" destId="{734F9ACC-D873-4D6F-A974-1F22C6FC170C}" srcOrd="0" destOrd="0" presId="urn:microsoft.com/office/officeart/2005/8/layout/radial6"/>
    <dgm:cxn modelId="{169B3D34-38AD-426E-AA59-DA0A3254CB05}" type="presParOf" srcId="{6355F25F-4785-435F-95F3-8220BC84620C}" destId="{75346DA6-FA24-47A2-8694-3A0F0975C001}" srcOrd="1" destOrd="0" presId="urn:microsoft.com/office/officeart/2005/8/layout/radial6"/>
    <dgm:cxn modelId="{1CE6459C-7ECC-40E8-929D-727D6A8789C9}" type="presParOf" srcId="{6355F25F-4785-435F-95F3-8220BC84620C}" destId="{E483C094-FF7D-4D87-BEE7-64AB577F2499}" srcOrd="2" destOrd="0" presId="urn:microsoft.com/office/officeart/2005/8/layout/radial6"/>
    <dgm:cxn modelId="{35A31C6D-7C0C-4E2E-AB2F-563B7E063BE4}" type="presParOf" srcId="{6355F25F-4785-435F-95F3-8220BC84620C}" destId="{F1082032-167D-4D1D-9BB4-EA9353932639}" srcOrd="3" destOrd="0" presId="urn:microsoft.com/office/officeart/2005/8/layout/radial6"/>
    <dgm:cxn modelId="{4CE36BEF-71D2-489A-A832-54BA79F92DC9}" type="presParOf" srcId="{6355F25F-4785-435F-95F3-8220BC84620C}" destId="{3F69596F-14E1-4692-B876-5564E51D4455}" srcOrd="4" destOrd="0" presId="urn:microsoft.com/office/officeart/2005/8/layout/radial6"/>
    <dgm:cxn modelId="{8DB3FD03-C2CA-42B2-AFC9-0980C626F2F9}" type="presParOf" srcId="{6355F25F-4785-435F-95F3-8220BC84620C}" destId="{33A3ED48-852F-4976-9FAF-C09A28652313}" srcOrd="5" destOrd="0" presId="urn:microsoft.com/office/officeart/2005/8/layout/radial6"/>
    <dgm:cxn modelId="{73F84870-7B1A-45BD-9C88-CEF966B9EBC6}" type="presParOf" srcId="{6355F25F-4785-435F-95F3-8220BC84620C}" destId="{73C85994-3933-40FC-A175-B35683B6E5CA}" srcOrd="6" destOrd="0" presId="urn:microsoft.com/office/officeart/2005/8/layout/radial6"/>
    <dgm:cxn modelId="{50D5962A-ABF0-4823-80F4-5BAA45EA68B2}" type="presParOf" srcId="{6355F25F-4785-435F-95F3-8220BC84620C}" destId="{7A39DEFA-BA08-422E-BF13-1D6C90C1D774}" srcOrd="7" destOrd="0" presId="urn:microsoft.com/office/officeart/2005/8/layout/radial6"/>
    <dgm:cxn modelId="{79EF418B-6299-463F-B3F7-E51D33B1AF10}" type="presParOf" srcId="{6355F25F-4785-435F-95F3-8220BC84620C}" destId="{72B400B0-C9F4-4B9D-BCD4-E45712BE4393}" srcOrd="8" destOrd="0" presId="urn:microsoft.com/office/officeart/2005/8/layout/radial6"/>
    <dgm:cxn modelId="{C9D6A89A-5F72-49EC-B5BF-632267ED8E36}" type="presParOf" srcId="{6355F25F-4785-435F-95F3-8220BC84620C}" destId="{4DCE8B08-21FD-45DC-98E3-0E9F9BC8FF90}" srcOrd="9" destOrd="0" presId="urn:microsoft.com/office/officeart/2005/8/layout/radial6"/>
    <dgm:cxn modelId="{FD958D06-B102-4E24-9111-1CD04D37869D}" type="presParOf" srcId="{6355F25F-4785-435F-95F3-8220BC84620C}" destId="{91037AD7-D5F6-4779-A6B5-4BF0817311A6}" srcOrd="10" destOrd="0" presId="urn:microsoft.com/office/officeart/2005/8/layout/radial6"/>
    <dgm:cxn modelId="{45314215-1DC3-4D12-8DDC-784C92380423}" type="presParOf" srcId="{6355F25F-4785-435F-95F3-8220BC84620C}" destId="{805B6BDA-3511-49D5-AEF2-037D4E979F6E}" srcOrd="11" destOrd="0" presId="urn:microsoft.com/office/officeart/2005/8/layout/radial6"/>
    <dgm:cxn modelId="{8B437DF7-6B3D-4C11-88DD-C320B80D6997}" type="presParOf" srcId="{6355F25F-4785-435F-95F3-8220BC84620C}" destId="{879F0B47-699C-483C-8D05-0E23237842D2}" srcOrd="12" destOrd="0" presId="urn:microsoft.com/office/officeart/2005/8/layout/radial6"/>
    <dgm:cxn modelId="{58566C28-D4A7-49CB-B57D-FBD3699227C7}" type="presParOf" srcId="{6355F25F-4785-435F-95F3-8220BC84620C}" destId="{9F722619-3BFB-471D-9066-39D820925AF0}" srcOrd="13" destOrd="0" presId="urn:microsoft.com/office/officeart/2005/8/layout/radial6"/>
    <dgm:cxn modelId="{15DF32A6-F422-4EBD-A581-7665A6928E6B}" type="presParOf" srcId="{6355F25F-4785-435F-95F3-8220BC84620C}" destId="{3ABD425F-A0D1-446B-8625-8EB3DC70FE93}" srcOrd="14" destOrd="0" presId="urn:microsoft.com/office/officeart/2005/8/layout/radial6"/>
    <dgm:cxn modelId="{BE321117-6F8B-4E69-9632-92502750DA0D}" type="presParOf" srcId="{6355F25F-4785-435F-95F3-8220BC84620C}" destId="{25873118-2974-473E-9214-E76343DCE14C}" srcOrd="15" destOrd="0" presId="urn:microsoft.com/office/officeart/2005/8/layout/radial6"/>
    <dgm:cxn modelId="{927A448D-BDA5-4BA0-955D-2A5243D7E18D}" type="presParOf" srcId="{6355F25F-4785-435F-95F3-8220BC84620C}" destId="{A0AB6883-C770-44B4-8799-280714EC18C4}" srcOrd="16" destOrd="0" presId="urn:microsoft.com/office/officeart/2005/8/layout/radial6"/>
    <dgm:cxn modelId="{EFE5D1F2-6215-41EC-8CE6-615980772EB1}" type="presParOf" srcId="{6355F25F-4785-435F-95F3-8220BC84620C}" destId="{99565E73-C284-4318-B73C-D0BCE609C7B2}" srcOrd="17" destOrd="0" presId="urn:microsoft.com/office/officeart/2005/8/layout/radial6"/>
    <dgm:cxn modelId="{919ADDD0-4C98-4915-B366-083E5DE92973}" type="presParOf" srcId="{6355F25F-4785-435F-95F3-8220BC84620C}" destId="{1A4E16DF-9952-45E1-9BAB-426EA3FF72A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4564CC-3541-4F01-8A7D-F4F52392F060}" type="doc">
      <dgm:prSet loTypeId="urn:microsoft.com/office/officeart/2005/8/layout/default" loCatId="list" qsTypeId="urn:microsoft.com/office/officeart/2005/8/quickstyle/simple5" qsCatId="simple" csTypeId="urn:microsoft.com/office/officeart/2005/8/colors/accent1_3" csCatId="accent1" phldr="1"/>
      <dgm:spPr/>
      <dgm:t>
        <a:bodyPr/>
        <a:lstStyle/>
        <a:p>
          <a:pPr rtl="1"/>
          <a:endParaRPr lang="he-IL"/>
        </a:p>
      </dgm:t>
    </dgm:pt>
    <dgm:pt modelId="{3F63CEC4-E821-4868-8190-3145D333E9C6}">
      <dgm:prSet phldrT="[טקסט]"/>
      <dgm:spPr/>
      <dgm:t>
        <a:bodyPr/>
        <a:lstStyle/>
        <a:p>
          <a:pPr rtl="1"/>
          <a:r>
            <a:rPr lang="he-IL" dirty="0">
              <a:cs typeface="Varela Round"/>
            </a:rPr>
            <a:t>שיפור רמות נוגדי </a:t>
          </a:r>
          <a:r>
            <a:rPr lang="he-IL" dirty="0" err="1">
              <a:cs typeface="Varela Round"/>
            </a:rPr>
            <a:t>חימצון</a:t>
          </a:r>
          <a:endParaRPr lang="he-IL" dirty="0">
            <a:cs typeface="Varela Round"/>
          </a:endParaRPr>
        </a:p>
      </dgm:t>
    </dgm:pt>
    <dgm:pt modelId="{3835BC5A-F46C-4AC3-9C76-AB45B5CFFB68}" type="parTrans" cxnId="{F597418F-469F-4A2F-A262-A5A7094C85FD}">
      <dgm:prSet/>
      <dgm:spPr/>
      <dgm:t>
        <a:bodyPr/>
        <a:lstStyle/>
        <a:p>
          <a:pPr rtl="1"/>
          <a:endParaRPr lang="he-IL"/>
        </a:p>
      </dgm:t>
    </dgm:pt>
    <dgm:pt modelId="{A4D2CA75-6402-456E-BF3C-22D38BA86280}" type="sibTrans" cxnId="{F597418F-469F-4A2F-A262-A5A7094C85FD}">
      <dgm:prSet/>
      <dgm:spPr/>
      <dgm:t>
        <a:bodyPr/>
        <a:lstStyle/>
        <a:p>
          <a:pPr rtl="1"/>
          <a:endParaRPr lang="he-IL"/>
        </a:p>
      </dgm:t>
    </dgm:pt>
    <dgm:pt modelId="{86445289-8455-4BCE-8678-09D74B578E95}">
      <dgm:prSet phldrT="[טקסט]"/>
      <dgm:spPr/>
      <dgm:t>
        <a:bodyPr/>
        <a:lstStyle/>
        <a:p>
          <a:pPr rtl="1"/>
          <a:r>
            <a:rPr lang="he-IL" dirty="0">
              <a:cs typeface="Varela Round"/>
            </a:rPr>
            <a:t>שיפור שומנים בדם</a:t>
          </a:r>
        </a:p>
      </dgm:t>
    </dgm:pt>
    <dgm:pt modelId="{BFA858EF-408A-455E-83D9-7E2F216633DC}" type="parTrans" cxnId="{A6F78175-D2B0-4EA6-B75D-A3DB3F67463B}">
      <dgm:prSet/>
      <dgm:spPr/>
      <dgm:t>
        <a:bodyPr/>
        <a:lstStyle/>
        <a:p>
          <a:pPr rtl="1"/>
          <a:endParaRPr lang="he-IL"/>
        </a:p>
      </dgm:t>
    </dgm:pt>
    <dgm:pt modelId="{507C8FC6-752A-4E0F-BD6F-D9B56B4D318F}" type="sibTrans" cxnId="{A6F78175-D2B0-4EA6-B75D-A3DB3F67463B}">
      <dgm:prSet/>
      <dgm:spPr/>
      <dgm:t>
        <a:bodyPr/>
        <a:lstStyle/>
        <a:p>
          <a:pPr rtl="1"/>
          <a:endParaRPr lang="he-IL"/>
        </a:p>
      </dgm:t>
    </dgm:pt>
    <dgm:pt modelId="{CA5BED38-D2FB-422F-BAE1-AA5D03BCB454}">
      <dgm:prSet phldrT="[טקסט]"/>
      <dgm:spPr/>
      <dgm:t>
        <a:bodyPr/>
        <a:lstStyle/>
        <a:p>
          <a:pPr rtl="1"/>
          <a:r>
            <a:rPr lang="he-IL" dirty="0">
              <a:cs typeface="Varela Round"/>
            </a:rPr>
            <a:t>שיפור ברגישות לאינסולין וסוכרת</a:t>
          </a:r>
        </a:p>
      </dgm:t>
    </dgm:pt>
    <dgm:pt modelId="{94111F05-389F-418D-BDB3-F38368C311F6}" type="parTrans" cxnId="{0597BEA5-C795-43E2-8F6E-EC2E8CDF7BD6}">
      <dgm:prSet/>
      <dgm:spPr/>
      <dgm:t>
        <a:bodyPr/>
        <a:lstStyle/>
        <a:p>
          <a:pPr rtl="1"/>
          <a:endParaRPr lang="he-IL"/>
        </a:p>
      </dgm:t>
    </dgm:pt>
    <dgm:pt modelId="{1393822D-52B2-4A89-BCFF-3D4940BD1263}" type="sibTrans" cxnId="{0597BEA5-C795-43E2-8F6E-EC2E8CDF7BD6}">
      <dgm:prSet/>
      <dgm:spPr/>
      <dgm:t>
        <a:bodyPr/>
        <a:lstStyle/>
        <a:p>
          <a:pPr rtl="1"/>
          <a:endParaRPr lang="he-IL"/>
        </a:p>
      </dgm:t>
    </dgm:pt>
    <dgm:pt modelId="{FE4C9621-6AD2-4F15-9F43-A06FFD74994B}">
      <dgm:prSet phldrT="[טקסט]"/>
      <dgm:spPr/>
      <dgm:t>
        <a:bodyPr/>
        <a:lstStyle/>
        <a:p>
          <a:pPr rtl="1"/>
          <a:r>
            <a:rPr lang="he-IL" dirty="0">
              <a:cs typeface="Varela Round"/>
            </a:rPr>
            <a:t>הרחבת כלי דם שיפור בלחץ דם</a:t>
          </a:r>
        </a:p>
      </dgm:t>
    </dgm:pt>
    <dgm:pt modelId="{7D2679A0-3AD0-4AF8-914A-677A01B39CBC}" type="parTrans" cxnId="{8F9514C3-265E-40BD-A7F8-F41106CB576E}">
      <dgm:prSet/>
      <dgm:spPr/>
      <dgm:t>
        <a:bodyPr/>
        <a:lstStyle/>
        <a:p>
          <a:pPr rtl="1"/>
          <a:endParaRPr lang="he-IL"/>
        </a:p>
      </dgm:t>
    </dgm:pt>
    <dgm:pt modelId="{2C21C00A-DF40-4C5A-A642-69302F98BD9E}" type="sibTrans" cxnId="{8F9514C3-265E-40BD-A7F8-F41106CB576E}">
      <dgm:prSet/>
      <dgm:spPr/>
      <dgm:t>
        <a:bodyPr/>
        <a:lstStyle/>
        <a:p>
          <a:pPr rtl="1"/>
          <a:endParaRPr lang="he-IL"/>
        </a:p>
      </dgm:t>
    </dgm:pt>
    <dgm:pt modelId="{D1923301-6D6F-49EB-AE9A-3AE60376B098}">
      <dgm:prSet/>
      <dgm:spPr/>
      <dgm:t>
        <a:bodyPr/>
        <a:lstStyle/>
        <a:p>
          <a:pPr rtl="1"/>
          <a:r>
            <a:rPr lang="he-IL" altLang="he-IL">
              <a:cs typeface="Varela Round"/>
            </a:rPr>
            <a:t>הפחתת התמותה ממחלות לב ומקרי סרטן בקרב אנשים שמנים ואנשים לאחר אירוע לבבי.</a:t>
          </a:r>
          <a:endParaRPr lang="he-IL" altLang="he-IL" dirty="0">
            <a:cs typeface="Varela Round"/>
          </a:endParaRPr>
        </a:p>
      </dgm:t>
    </dgm:pt>
    <dgm:pt modelId="{0F118744-01A1-41B7-8FD5-5CD6FC4A0DF9}" type="parTrans" cxnId="{192FE1AF-4651-415C-BB4F-E44FEDCB7464}">
      <dgm:prSet/>
      <dgm:spPr/>
      <dgm:t>
        <a:bodyPr/>
        <a:lstStyle/>
        <a:p>
          <a:pPr rtl="1"/>
          <a:endParaRPr lang="he-IL"/>
        </a:p>
      </dgm:t>
    </dgm:pt>
    <dgm:pt modelId="{FA599D66-323E-42F7-8385-AB3F4D4C5139}" type="sibTrans" cxnId="{192FE1AF-4651-415C-BB4F-E44FEDCB7464}">
      <dgm:prSet/>
      <dgm:spPr/>
      <dgm:t>
        <a:bodyPr/>
        <a:lstStyle/>
        <a:p>
          <a:pPr rtl="1"/>
          <a:endParaRPr lang="he-IL"/>
        </a:p>
      </dgm:t>
    </dgm:pt>
    <dgm:pt modelId="{0CDB47B1-7229-4988-8E4E-E82F2C7476AD}">
      <dgm:prSet phldrT="[טקסט]"/>
      <dgm:spPr/>
      <dgm:t>
        <a:bodyPr/>
        <a:lstStyle/>
        <a:p>
          <a:pPr rtl="1"/>
          <a:r>
            <a:rPr lang="he-IL" dirty="0">
              <a:cs typeface="Varela Round"/>
            </a:rPr>
            <a:t>השמנה</a:t>
          </a:r>
        </a:p>
      </dgm:t>
    </dgm:pt>
    <dgm:pt modelId="{C8C8ECE5-B2A4-4806-ACF9-C0D7285F556B}" type="parTrans" cxnId="{52469E49-FF8F-4A1E-BD2D-9C0C72443A51}">
      <dgm:prSet/>
      <dgm:spPr/>
      <dgm:t>
        <a:bodyPr/>
        <a:lstStyle/>
        <a:p>
          <a:pPr rtl="1"/>
          <a:endParaRPr lang="he-IL"/>
        </a:p>
      </dgm:t>
    </dgm:pt>
    <dgm:pt modelId="{935DB651-7A66-46C7-B4E3-01D2A8636A64}" type="sibTrans" cxnId="{52469E49-FF8F-4A1E-BD2D-9C0C72443A51}">
      <dgm:prSet/>
      <dgm:spPr/>
      <dgm:t>
        <a:bodyPr/>
        <a:lstStyle/>
        <a:p>
          <a:pPr rtl="1"/>
          <a:endParaRPr lang="he-IL"/>
        </a:p>
      </dgm:t>
    </dgm:pt>
    <dgm:pt modelId="{7904C94C-6A10-4E97-9EAB-F5F426CCA585}" type="pres">
      <dgm:prSet presAssocID="{374564CC-3541-4F01-8A7D-F4F52392F060}" presName="diagram" presStyleCnt="0">
        <dgm:presLayoutVars>
          <dgm:dir/>
          <dgm:resizeHandles val="exact"/>
        </dgm:presLayoutVars>
      </dgm:prSet>
      <dgm:spPr/>
    </dgm:pt>
    <dgm:pt modelId="{B323C3C6-4ECA-4AFD-B21A-66A0FC12213F}" type="pres">
      <dgm:prSet presAssocID="{0CDB47B1-7229-4988-8E4E-E82F2C7476AD}" presName="node" presStyleLbl="node1" presStyleIdx="0" presStyleCnt="6">
        <dgm:presLayoutVars>
          <dgm:bulletEnabled val="1"/>
        </dgm:presLayoutVars>
      </dgm:prSet>
      <dgm:spPr/>
    </dgm:pt>
    <dgm:pt modelId="{E25F502C-490B-408A-9FCB-6BFF304A514E}" type="pres">
      <dgm:prSet presAssocID="{935DB651-7A66-46C7-B4E3-01D2A8636A64}" presName="sibTrans" presStyleCnt="0"/>
      <dgm:spPr/>
    </dgm:pt>
    <dgm:pt modelId="{331242DF-8612-4B89-8C7C-9CD3A4E78B44}" type="pres">
      <dgm:prSet presAssocID="{3F63CEC4-E821-4868-8190-3145D333E9C6}" presName="node" presStyleLbl="node1" presStyleIdx="1" presStyleCnt="6">
        <dgm:presLayoutVars>
          <dgm:bulletEnabled val="1"/>
        </dgm:presLayoutVars>
      </dgm:prSet>
      <dgm:spPr/>
    </dgm:pt>
    <dgm:pt modelId="{1ABBEBAD-A5B7-48E7-8BBB-6E3323FA290A}" type="pres">
      <dgm:prSet presAssocID="{A4D2CA75-6402-456E-BF3C-22D38BA86280}" presName="sibTrans" presStyleCnt="0"/>
      <dgm:spPr/>
    </dgm:pt>
    <dgm:pt modelId="{4E50BA3C-2E9C-47E2-B869-6D2A46CE54A9}" type="pres">
      <dgm:prSet presAssocID="{86445289-8455-4BCE-8678-09D74B578E95}" presName="node" presStyleLbl="node1" presStyleIdx="2" presStyleCnt="6">
        <dgm:presLayoutVars>
          <dgm:bulletEnabled val="1"/>
        </dgm:presLayoutVars>
      </dgm:prSet>
      <dgm:spPr/>
    </dgm:pt>
    <dgm:pt modelId="{82F32A02-1C59-4B0F-9991-52E9DC6F38C1}" type="pres">
      <dgm:prSet presAssocID="{507C8FC6-752A-4E0F-BD6F-D9B56B4D318F}" presName="sibTrans" presStyleCnt="0"/>
      <dgm:spPr/>
    </dgm:pt>
    <dgm:pt modelId="{C3AB5097-2852-48CB-910F-D64EF2D0029F}" type="pres">
      <dgm:prSet presAssocID="{CA5BED38-D2FB-422F-BAE1-AA5D03BCB454}" presName="node" presStyleLbl="node1" presStyleIdx="3" presStyleCnt="6">
        <dgm:presLayoutVars>
          <dgm:bulletEnabled val="1"/>
        </dgm:presLayoutVars>
      </dgm:prSet>
      <dgm:spPr/>
    </dgm:pt>
    <dgm:pt modelId="{4DABCC51-2229-4434-9B05-B0C41148C75A}" type="pres">
      <dgm:prSet presAssocID="{1393822D-52B2-4A89-BCFF-3D4940BD1263}" presName="sibTrans" presStyleCnt="0"/>
      <dgm:spPr/>
    </dgm:pt>
    <dgm:pt modelId="{EE816517-ED07-4E3E-99F1-6D25414F2EDC}" type="pres">
      <dgm:prSet presAssocID="{FE4C9621-6AD2-4F15-9F43-A06FFD74994B}" presName="node" presStyleLbl="node1" presStyleIdx="4" presStyleCnt="6">
        <dgm:presLayoutVars>
          <dgm:bulletEnabled val="1"/>
        </dgm:presLayoutVars>
      </dgm:prSet>
      <dgm:spPr/>
    </dgm:pt>
    <dgm:pt modelId="{F2389F60-6AAC-4DF9-BBDA-DB4C0A4C31CF}" type="pres">
      <dgm:prSet presAssocID="{2C21C00A-DF40-4C5A-A642-69302F98BD9E}" presName="sibTrans" presStyleCnt="0"/>
      <dgm:spPr/>
    </dgm:pt>
    <dgm:pt modelId="{F5CFC62F-D8EE-4312-B606-D1773DF9C6F7}" type="pres">
      <dgm:prSet presAssocID="{D1923301-6D6F-49EB-AE9A-3AE60376B098}" presName="node" presStyleLbl="node1" presStyleIdx="5" presStyleCnt="6">
        <dgm:presLayoutVars>
          <dgm:bulletEnabled val="1"/>
        </dgm:presLayoutVars>
      </dgm:prSet>
      <dgm:spPr/>
    </dgm:pt>
  </dgm:ptLst>
  <dgm:cxnLst>
    <dgm:cxn modelId="{30340601-34C7-4D8D-9D36-8F5FC8BBA152}" type="presOf" srcId="{3F63CEC4-E821-4868-8190-3145D333E9C6}" destId="{331242DF-8612-4B89-8C7C-9CD3A4E78B44}" srcOrd="0" destOrd="0" presId="urn:microsoft.com/office/officeart/2005/8/layout/default"/>
    <dgm:cxn modelId="{2098AE0F-97A5-4371-A626-A519AF878FCE}" type="presOf" srcId="{D1923301-6D6F-49EB-AE9A-3AE60376B098}" destId="{F5CFC62F-D8EE-4312-B606-D1773DF9C6F7}" srcOrd="0" destOrd="0" presId="urn:microsoft.com/office/officeart/2005/8/layout/default"/>
    <dgm:cxn modelId="{52469E49-FF8F-4A1E-BD2D-9C0C72443A51}" srcId="{374564CC-3541-4F01-8A7D-F4F52392F060}" destId="{0CDB47B1-7229-4988-8E4E-E82F2C7476AD}" srcOrd="0" destOrd="0" parTransId="{C8C8ECE5-B2A4-4806-ACF9-C0D7285F556B}" sibTransId="{935DB651-7A66-46C7-B4E3-01D2A8636A64}"/>
    <dgm:cxn modelId="{F5A7FA4D-712E-4B64-B0A1-F43464E2D481}" type="presOf" srcId="{86445289-8455-4BCE-8678-09D74B578E95}" destId="{4E50BA3C-2E9C-47E2-B869-6D2A46CE54A9}" srcOrd="0" destOrd="0" presId="urn:microsoft.com/office/officeart/2005/8/layout/default"/>
    <dgm:cxn modelId="{A6F78175-D2B0-4EA6-B75D-A3DB3F67463B}" srcId="{374564CC-3541-4F01-8A7D-F4F52392F060}" destId="{86445289-8455-4BCE-8678-09D74B578E95}" srcOrd="2" destOrd="0" parTransId="{BFA858EF-408A-455E-83D9-7E2F216633DC}" sibTransId="{507C8FC6-752A-4E0F-BD6F-D9B56B4D318F}"/>
    <dgm:cxn modelId="{F597418F-469F-4A2F-A262-A5A7094C85FD}" srcId="{374564CC-3541-4F01-8A7D-F4F52392F060}" destId="{3F63CEC4-E821-4868-8190-3145D333E9C6}" srcOrd="1" destOrd="0" parTransId="{3835BC5A-F46C-4AC3-9C76-AB45B5CFFB68}" sibTransId="{A4D2CA75-6402-456E-BF3C-22D38BA86280}"/>
    <dgm:cxn modelId="{0597BEA5-C795-43E2-8F6E-EC2E8CDF7BD6}" srcId="{374564CC-3541-4F01-8A7D-F4F52392F060}" destId="{CA5BED38-D2FB-422F-BAE1-AA5D03BCB454}" srcOrd="3" destOrd="0" parTransId="{94111F05-389F-418D-BDB3-F38368C311F6}" sibTransId="{1393822D-52B2-4A89-BCFF-3D4940BD1263}"/>
    <dgm:cxn modelId="{A0C074AF-2CE6-4DEB-941E-F9AAA8C098C7}" type="presOf" srcId="{FE4C9621-6AD2-4F15-9F43-A06FFD74994B}" destId="{EE816517-ED07-4E3E-99F1-6D25414F2EDC}" srcOrd="0" destOrd="0" presId="urn:microsoft.com/office/officeart/2005/8/layout/default"/>
    <dgm:cxn modelId="{192FE1AF-4651-415C-BB4F-E44FEDCB7464}" srcId="{374564CC-3541-4F01-8A7D-F4F52392F060}" destId="{D1923301-6D6F-49EB-AE9A-3AE60376B098}" srcOrd="5" destOrd="0" parTransId="{0F118744-01A1-41B7-8FD5-5CD6FC4A0DF9}" sibTransId="{FA599D66-323E-42F7-8385-AB3F4D4C5139}"/>
    <dgm:cxn modelId="{4130E8B9-25B6-4BEB-8C51-6023D9237CB8}" type="presOf" srcId="{374564CC-3541-4F01-8A7D-F4F52392F060}" destId="{7904C94C-6A10-4E97-9EAB-F5F426CCA585}" srcOrd="0" destOrd="0" presId="urn:microsoft.com/office/officeart/2005/8/layout/default"/>
    <dgm:cxn modelId="{8F9514C3-265E-40BD-A7F8-F41106CB576E}" srcId="{374564CC-3541-4F01-8A7D-F4F52392F060}" destId="{FE4C9621-6AD2-4F15-9F43-A06FFD74994B}" srcOrd="4" destOrd="0" parTransId="{7D2679A0-3AD0-4AF8-914A-677A01B39CBC}" sibTransId="{2C21C00A-DF40-4C5A-A642-69302F98BD9E}"/>
    <dgm:cxn modelId="{AA2952DC-B642-4D8F-B008-51FD76F6F60D}" type="presOf" srcId="{0CDB47B1-7229-4988-8E4E-E82F2C7476AD}" destId="{B323C3C6-4ECA-4AFD-B21A-66A0FC12213F}" srcOrd="0" destOrd="0" presId="urn:microsoft.com/office/officeart/2005/8/layout/default"/>
    <dgm:cxn modelId="{4076BDF5-768E-45DE-9355-ADE8B468745D}" type="presOf" srcId="{CA5BED38-D2FB-422F-BAE1-AA5D03BCB454}" destId="{C3AB5097-2852-48CB-910F-D64EF2D0029F}" srcOrd="0" destOrd="0" presId="urn:microsoft.com/office/officeart/2005/8/layout/default"/>
    <dgm:cxn modelId="{6DA4819F-B518-466D-9B19-F1761788982E}" type="presParOf" srcId="{7904C94C-6A10-4E97-9EAB-F5F426CCA585}" destId="{B323C3C6-4ECA-4AFD-B21A-66A0FC12213F}" srcOrd="0" destOrd="0" presId="urn:microsoft.com/office/officeart/2005/8/layout/default"/>
    <dgm:cxn modelId="{5D3AF85B-889C-4244-94FE-39B773A3F107}" type="presParOf" srcId="{7904C94C-6A10-4E97-9EAB-F5F426CCA585}" destId="{E25F502C-490B-408A-9FCB-6BFF304A514E}" srcOrd="1" destOrd="0" presId="urn:microsoft.com/office/officeart/2005/8/layout/default"/>
    <dgm:cxn modelId="{02BDB5AB-5E6C-4D42-ABED-B3DDEEFADFE1}" type="presParOf" srcId="{7904C94C-6A10-4E97-9EAB-F5F426CCA585}" destId="{331242DF-8612-4B89-8C7C-9CD3A4E78B44}" srcOrd="2" destOrd="0" presId="urn:microsoft.com/office/officeart/2005/8/layout/default"/>
    <dgm:cxn modelId="{176E61D2-1B8B-4CBF-A408-334D7CF9F8D8}" type="presParOf" srcId="{7904C94C-6A10-4E97-9EAB-F5F426CCA585}" destId="{1ABBEBAD-A5B7-48E7-8BBB-6E3323FA290A}" srcOrd="3" destOrd="0" presId="urn:microsoft.com/office/officeart/2005/8/layout/default"/>
    <dgm:cxn modelId="{686AB530-690B-4738-8A38-BF166CD63928}" type="presParOf" srcId="{7904C94C-6A10-4E97-9EAB-F5F426CCA585}" destId="{4E50BA3C-2E9C-47E2-B869-6D2A46CE54A9}" srcOrd="4" destOrd="0" presId="urn:microsoft.com/office/officeart/2005/8/layout/default"/>
    <dgm:cxn modelId="{C1C4BC06-5F7D-4A4E-9FB3-E47E030724C7}" type="presParOf" srcId="{7904C94C-6A10-4E97-9EAB-F5F426CCA585}" destId="{82F32A02-1C59-4B0F-9991-52E9DC6F38C1}" srcOrd="5" destOrd="0" presId="urn:microsoft.com/office/officeart/2005/8/layout/default"/>
    <dgm:cxn modelId="{75691CCF-AE6D-4C3D-9BC2-6F2D46A1A9DF}" type="presParOf" srcId="{7904C94C-6A10-4E97-9EAB-F5F426CCA585}" destId="{C3AB5097-2852-48CB-910F-D64EF2D0029F}" srcOrd="6" destOrd="0" presId="urn:microsoft.com/office/officeart/2005/8/layout/default"/>
    <dgm:cxn modelId="{CA7BA52A-D059-43CF-A7C3-D3B1CA5CE612}" type="presParOf" srcId="{7904C94C-6A10-4E97-9EAB-F5F426CCA585}" destId="{4DABCC51-2229-4434-9B05-B0C41148C75A}" srcOrd="7" destOrd="0" presId="urn:microsoft.com/office/officeart/2005/8/layout/default"/>
    <dgm:cxn modelId="{E4B95E4F-35C1-42EA-AE16-118C279A7520}" type="presParOf" srcId="{7904C94C-6A10-4E97-9EAB-F5F426CCA585}" destId="{EE816517-ED07-4E3E-99F1-6D25414F2EDC}" srcOrd="8" destOrd="0" presId="urn:microsoft.com/office/officeart/2005/8/layout/default"/>
    <dgm:cxn modelId="{F7329126-69F8-40BA-B4DC-3850B9D403DA}" type="presParOf" srcId="{7904C94C-6A10-4E97-9EAB-F5F426CCA585}" destId="{F2389F60-6AAC-4DF9-BBDA-DB4C0A4C31CF}" srcOrd="9" destOrd="0" presId="urn:microsoft.com/office/officeart/2005/8/layout/default"/>
    <dgm:cxn modelId="{1BF0F66F-DA98-42D2-AB8E-30D34C90278A}" type="presParOf" srcId="{7904C94C-6A10-4E97-9EAB-F5F426CCA585}" destId="{F5CFC62F-D8EE-4312-B606-D1773DF9C6F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75E0F2-F763-49D9-BCDA-B844EE343E14}" type="doc">
      <dgm:prSet loTypeId="urn:microsoft.com/office/officeart/2009/layout/CircleArrowProcess" loCatId="cycle" qsTypeId="urn:microsoft.com/office/officeart/2005/8/quickstyle/simple4" qsCatId="simple" csTypeId="urn:microsoft.com/office/officeart/2005/8/colors/colorful3" csCatId="colorful" phldr="1"/>
      <dgm:spPr/>
      <dgm:t>
        <a:bodyPr/>
        <a:lstStyle/>
        <a:p>
          <a:pPr rtl="1"/>
          <a:endParaRPr lang="he-IL"/>
        </a:p>
      </dgm:t>
    </dgm:pt>
    <dgm:pt modelId="{0B665EC7-5E25-403A-B4C0-843B4F64BF5C}">
      <dgm:prSet phldrT="[טקסט]"/>
      <dgm:spPr/>
      <dgm:t>
        <a:bodyPr/>
        <a:lstStyle/>
        <a:p>
          <a:pPr rtl="1"/>
          <a:r>
            <a:rPr lang="he-IL" dirty="0">
              <a:cs typeface="Varela Round"/>
            </a:rPr>
            <a:t>שמן זית</a:t>
          </a:r>
        </a:p>
        <a:p>
          <a:pPr rtl="1"/>
          <a:r>
            <a:rPr lang="he-IL" dirty="0">
              <a:cs typeface="Varela Round"/>
            </a:rPr>
            <a:t>כמקור עיקרי</a:t>
          </a:r>
        </a:p>
      </dgm:t>
    </dgm:pt>
    <dgm:pt modelId="{397A9F64-2EDC-4493-A0A5-C4DE0B8C0080}" type="parTrans" cxnId="{2944B389-4971-4191-BAE9-EFB8C84EDE93}">
      <dgm:prSet/>
      <dgm:spPr/>
      <dgm:t>
        <a:bodyPr/>
        <a:lstStyle/>
        <a:p>
          <a:pPr rtl="1"/>
          <a:endParaRPr lang="he-IL"/>
        </a:p>
      </dgm:t>
    </dgm:pt>
    <dgm:pt modelId="{D9FC0CBF-0B21-4F96-9964-6D2A86BE661D}" type="sibTrans" cxnId="{2944B389-4971-4191-BAE9-EFB8C84EDE93}">
      <dgm:prSet/>
      <dgm:spPr/>
      <dgm:t>
        <a:bodyPr/>
        <a:lstStyle/>
        <a:p>
          <a:pPr rtl="1"/>
          <a:endParaRPr lang="he-IL"/>
        </a:p>
      </dgm:t>
    </dgm:pt>
    <dgm:pt modelId="{D54AC761-FD5A-4BAB-8948-A22926A74057}">
      <dgm:prSet phldrT="[טקסט]"/>
      <dgm:spPr/>
      <dgm:t>
        <a:bodyPr/>
        <a:lstStyle/>
        <a:p>
          <a:pPr rtl="1"/>
          <a:r>
            <a:rPr lang="he-IL" dirty="0">
              <a:cs typeface="Varela Round"/>
            </a:rPr>
            <a:t>פחות שומן רווי</a:t>
          </a:r>
        </a:p>
      </dgm:t>
    </dgm:pt>
    <dgm:pt modelId="{446E483F-AF62-4C65-989A-7B18A74E2F94}" type="parTrans" cxnId="{DE3A3A78-2339-40D2-A63F-2F2C7B40519E}">
      <dgm:prSet/>
      <dgm:spPr/>
      <dgm:t>
        <a:bodyPr/>
        <a:lstStyle/>
        <a:p>
          <a:pPr rtl="1"/>
          <a:endParaRPr lang="he-IL"/>
        </a:p>
      </dgm:t>
    </dgm:pt>
    <dgm:pt modelId="{BD0E5C75-AD4A-45D4-B214-5F07C993147B}" type="sibTrans" cxnId="{DE3A3A78-2339-40D2-A63F-2F2C7B40519E}">
      <dgm:prSet/>
      <dgm:spPr/>
      <dgm:t>
        <a:bodyPr/>
        <a:lstStyle/>
        <a:p>
          <a:pPr rtl="1"/>
          <a:endParaRPr lang="he-IL"/>
        </a:p>
      </dgm:t>
    </dgm:pt>
    <dgm:pt modelId="{B39E8A31-6067-47AF-B3B4-5430AAA5B80B}">
      <dgm:prSet phldrT="[טקסט]"/>
      <dgm:spPr/>
      <dgm:t>
        <a:bodyPr/>
        <a:lstStyle/>
        <a:p>
          <a:pPr rtl="1"/>
          <a:r>
            <a:rPr lang="he-IL" dirty="0">
              <a:cs typeface="Varela Round"/>
            </a:rPr>
            <a:t>יותר אגוזים</a:t>
          </a:r>
        </a:p>
        <a:p>
          <a:pPr rtl="1"/>
          <a:r>
            <a:rPr lang="he-IL" dirty="0">
              <a:cs typeface="Varela Round"/>
            </a:rPr>
            <a:t>ואבוקדו</a:t>
          </a:r>
        </a:p>
      </dgm:t>
    </dgm:pt>
    <dgm:pt modelId="{BF97EEA9-9349-44D6-AAD2-A4C6CA250392}" type="parTrans" cxnId="{DEE814EF-0CCF-4F35-ACE0-14DC44223609}">
      <dgm:prSet/>
      <dgm:spPr/>
      <dgm:t>
        <a:bodyPr/>
        <a:lstStyle/>
        <a:p>
          <a:pPr rtl="1"/>
          <a:endParaRPr lang="he-IL"/>
        </a:p>
      </dgm:t>
    </dgm:pt>
    <dgm:pt modelId="{E05B1026-D281-454D-8CD4-193408300BC6}" type="sibTrans" cxnId="{DEE814EF-0CCF-4F35-ACE0-14DC44223609}">
      <dgm:prSet/>
      <dgm:spPr/>
      <dgm:t>
        <a:bodyPr/>
        <a:lstStyle/>
        <a:p>
          <a:pPr rtl="1"/>
          <a:endParaRPr lang="he-IL"/>
        </a:p>
      </dgm:t>
    </dgm:pt>
    <dgm:pt modelId="{C0CB11B8-2631-4ED1-A6B8-18C6123AF19B}">
      <dgm:prSet phldrT="[טקסט]"/>
      <dgm:spPr/>
      <dgm:t>
        <a:bodyPr/>
        <a:lstStyle/>
        <a:p>
          <a:pPr rtl="1"/>
          <a:r>
            <a:rPr lang="he-IL" dirty="0">
              <a:cs typeface="Varela Round"/>
            </a:rPr>
            <a:t>יותר אומגה 3 מדגים</a:t>
          </a:r>
        </a:p>
      </dgm:t>
    </dgm:pt>
    <dgm:pt modelId="{86A22F72-C58D-411B-BE15-338FDDDB51B4}" type="parTrans" cxnId="{CBB96565-7B88-4474-82AB-8B2D0D544FEA}">
      <dgm:prSet/>
      <dgm:spPr/>
      <dgm:t>
        <a:bodyPr/>
        <a:lstStyle/>
        <a:p>
          <a:pPr rtl="1"/>
          <a:endParaRPr lang="he-IL"/>
        </a:p>
      </dgm:t>
    </dgm:pt>
    <dgm:pt modelId="{53DE79B9-8C82-4ADA-BAFB-DE67C029827C}" type="sibTrans" cxnId="{CBB96565-7B88-4474-82AB-8B2D0D544FEA}">
      <dgm:prSet/>
      <dgm:spPr/>
      <dgm:t>
        <a:bodyPr/>
        <a:lstStyle/>
        <a:p>
          <a:pPr rtl="1"/>
          <a:endParaRPr lang="he-IL"/>
        </a:p>
      </dgm:t>
    </dgm:pt>
    <dgm:pt modelId="{BF100EA7-C1FD-48C3-9344-B945A1AB0A81}" type="pres">
      <dgm:prSet presAssocID="{C875E0F2-F763-49D9-BCDA-B844EE343E14}" presName="Name0" presStyleCnt="0">
        <dgm:presLayoutVars>
          <dgm:chMax val="7"/>
          <dgm:chPref val="7"/>
          <dgm:dir/>
          <dgm:animLvl val="lvl"/>
        </dgm:presLayoutVars>
      </dgm:prSet>
      <dgm:spPr/>
    </dgm:pt>
    <dgm:pt modelId="{4F1D2977-F936-483F-AA03-062956BAAE2D}" type="pres">
      <dgm:prSet presAssocID="{0B665EC7-5E25-403A-B4C0-843B4F64BF5C}" presName="Accent1" presStyleCnt="0"/>
      <dgm:spPr/>
    </dgm:pt>
    <dgm:pt modelId="{2A69E51F-2926-47DD-8E5E-F15502CBAC3F}" type="pres">
      <dgm:prSet presAssocID="{0B665EC7-5E25-403A-B4C0-843B4F64BF5C}" presName="Accent" presStyleLbl="node1" presStyleIdx="0" presStyleCnt="4"/>
      <dgm:spPr/>
    </dgm:pt>
    <dgm:pt modelId="{3E0E7496-B32F-4E09-B924-F5D8C6E3B52C}" type="pres">
      <dgm:prSet presAssocID="{0B665EC7-5E25-403A-B4C0-843B4F64BF5C}" presName="Parent1" presStyleLbl="revTx" presStyleIdx="0" presStyleCnt="4">
        <dgm:presLayoutVars>
          <dgm:chMax val="1"/>
          <dgm:chPref val="1"/>
          <dgm:bulletEnabled val="1"/>
        </dgm:presLayoutVars>
      </dgm:prSet>
      <dgm:spPr/>
    </dgm:pt>
    <dgm:pt modelId="{4BF20817-2BCC-47A0-946A-030831C7E1C2}" type="pres">
      <dgm:prSet presAssocID="{D54AC761-FD5A-4BAB-8948-A22926A74057}" presName="Accent2" presStyleCnt="0"/>
      <dgm:spPr/>
    </dgm:pt>
    <dgm:pt modelId="{922D0AEC-43F3-491D-8420-E9E85337309B}" type="pres">
      <dgm:prSet presAssocID="{D54AC761-FD5A-4BAB-8948-A22926A74057}" presName="Accent" presStyleLbl="node1" presStyleIdx="1" presStyleCnt="4"/>
      <dgm:spPr/>
    </dgm:pt>
    <dgm:pt modelId="{7CC61BC4-BA5D-498F-96E2-439C92102016}" type="pres">
      <dgm:prSet presAssocID="{D54AC761-FD5A-4BAB-8948-A22926A74057}" presName="Parent2" presStyleLbl="revTx" presStyleIdx="1" presStyleCnt="4">
        <dgm:presLayoutVars>
          <dgm:chMax val="1"/>
          <dgm:chPref val="1"/>
          <dgm:bulletEnabled val="1"/>
        </dgm:presLayoutVars>
      </dgm:prSet>
      <dgm:spPr/>
    </dgm:pt>
    <dgm:pt modelId="{0A853C7A-AFD2-4DB8-87F7-7F0F95BB58FA}" type="pres">
      <dgm:prSet presAssocID="{B39E8A31-6067-47AF-B3B4-5430AAA5B80B}" presName="Accent3" presStyleCnt="0"/>
      <dgm:spPr/>
    </dgm:pt>
    <dgm:pt modelId="{B51A4F53-2E91-4904-96AF-7FBE25ACAB4E}" type="pres">
      <dgm:prSet presAssocID="{B39E8A31-6067-47AF-B3B4-5430AAA5B80B}" presName="Accent" presStyleLbl="node1" presStyleIdx="2" presStyleCnt="4"/>
      <dgm:spPr/>
    </dgm:pt>
    <dgm:pt modelId="{72F13DBA-FC01-4AB3-9756-3B72C4D21660}" type="pres">
      <dgm:prSet presAssocID="{B39E8A31-6067-47AF-B3B4-5430AAA5B80B}" presName="Parent3" presStyleLbl="revTx" presStyleIdx="2" presStyleCnt="4">
        <dgm:presLayoutVars>
          <dgm:chMax val="1"/>
          <dgm:chPref val="1"/>
          <dgm:bulletEnabled val="1"/>
        </dgm:presLayoutVars>
      </dgm:prSet>
      <dgm:spPr/>
    </dgm:pt>
    <dgm:pt modelId="{B7A54BBB-01BB-428C-A53D-30C2CFA468F2}" type="pres">
      <dgm:prSet presAssocID="{C0CB11B8-2631-4ED1-A6B8-18C6123AF19B}" presName="Accent4" presStyleCnt="0"/>
      <dgm:spPr/>
    </dgm:pt>
    <dgm:pt modelId="{2418F015-5C18-40E1-9DDA-27C530081E02}" type="pres">
      <dgm:prSet presAssocID="{C0CB11B8-2631-4ED1-A6B8-18C6123AF19B}" presName="Accent" presStyleLbl="node1" presStyleIdx="3" presStyleCnt="4"/>
      <dgm:spPr/>
    </dgm:pt>
    <dgm:pt modelId="{387BCC45-94F4-4551-91D0-22756B551F9C}" type="pres">
      <dgm:prSet presAssocID="{C0CB11B8-2631-4ED1-A6B8-18C6123AF19B}" presName="Parent4" presStyleLbl="revTx" presStyleIdx="3" presStyleCnt="4">
        <dgm:presLayoutVars>
          <dgm:chMax val="1"/>
          <dgm:chPref val="1"/>
          <dgm:bulletEnabled val="1"/>
        </dgm:presLayoutVars>
      </dgm:prSet>
      <dgm:spPr/>
    </dgm:pt>
  </dgm:ptLst>
  <dgm:cxnLst>
    <dgm:cxn modelId="{44C71725-D37C-446D-BAF1-1A064B81B573}" type="presOf" srcId="{0B665EC7-5E25-403A-B4C0-843B4F64BF5C}" destId="{3E0E7496-B32F-4E09-B924-F5D8C6E3B52C}" srcOrd="0" destOrd="0" presId="urn:microsoft.com/office/officeart/2009/layout/CircleArrowProcess"/>
    <dgm:cxn modelId="{F01B8126-11BA-4C6D-841D-40A90DF6E332}" type="presOf" srcId="{C875E0F2-F763-49D9-BCDA-B844EE343E14}" destId="{BF100EA7-C1FD-48C3-9344-B945A1AB0A81}" srcOrd="0" destOrd="0" presId="urn:microsoft.com/office/officeart/2009/layout/CircleArrowProcess"/>
    <dgm:cxn modelId="{73BB6644-BD43-4205-B2CB-225BDCC6512B}" type="presOf" srcId="{B39E8A31-6067-47AF-B3B4-5430AAA5B80B}" destId="{72F13DBA-FC01-4AB3-9756-3B72C4D21660}" srcOrd="0" destOrd="0" presId="urn:microsoft.com/office/officeart/2009/layout/CircleArrowProcess"/>
    <dgm:cxn modelId="{CBB96565-7B88-4474-82AB-8B2D0D544FEA}" srcId="{C875E0F2-F763-49D9-BCDA-B844EE343E14}" destId="{C0CB11B8-2631-4ED1-A6B8-18C6123AF19B}" srcOrd="3" destOrd="0" parTransId="{86A22F72-C58D-411B-BE15-338FDDDB51B4}" sibTransId="{53DE79B9-8C82-4ADA-BAFB-DE67C029827C}"/>
    <dgm:cxn modelId="{DE3A3A78-2339-40D2-A63F-2F2C7B40519E}" srcId="{C875E0F2-F763-49D9-BCDA-B844EE343E14}" destId="{D54AC761-FD5A-4BAB-8948-A22926A74057}" srcOrd="1" destOrd="0" parTransId="{446E483F-AF62-4C65-989A-7B18A74E2F94}" sibTransId="{BD0E5C75-AD4A-45D4-B214-5F07C993147B}"/>
    <dgm:cxn modelId="{1ED76B58-CC8C-4A10-82A5-3C22C9B7F91A}" type="presOf" srcId="{D54AC761-FD5A-4BAB-8948-A22926A74057}" destId="{7CC61BC4-BA5D-498F-96E2-439C92102016}" srcOrd="0" destOrd="0" presId="urn:microsoft.com/office/officeart/2009/layout/CircleArrowProcess"/>
    <dgm:cxn modelId="{8030707C-B929-472A-8051-87F879ADE1FE}" type="presOf" srcId="{C0CB11B8-2631-4ED1-A6B8-18C6123AF19B}" destId="{387BCC45-94F4-4551-91D0-22756B551F9C}" srcOrd="0" destOrd="0" presId="urn:microsoft.com/office/officeart/2009/layout/CircleArrowProcess"/>
    <dgm:cxn modelId="{2944B389-4971-4191-BAE9-EFB8C84EDE93}" srcId="{C875E0F2-F763-49D9-BCDA-B844EE343E14}" destId="{0B665EC7-5E25-403A-B4C0-843B4F64BF5C}" srcOrd="0" destOrd="0" parTransId="{397A9F64-2EDC-4493-A0A5-C4DE0B8C0080}" sibTransId="{D9FC0CBF-0B21-4F96-9964-6D2A86BE661D}"/>
    <dgm:cxn modelId="{DEE814EF-0CCF-4F35-ACE0-14DC44223609}" srcId="{C875E0F2-F763-49D9-BCDA-B844EE343E14}" destId="{B39E8A31-6067-47AF-B3B4-5430AAA5B80B}" srcOrd="2" destOrd="0" parTransId="{BF97EEA9-9349-44D6-AAD2-A4C6CA250392}" sibTransId="{E05B1026-D281-454D-8CD4-193408300BC6}"/>
    <dgm:cxn modelId="{91DAD4AA-2F45-466F-961D-52551CD3AE60}" type="presParOf" srcId="{BF100EA7-C1FD-48C3-9344-B945A1AB0A81}" destId="{4F1D2977-F936-483F-AA03-062956BAAE2D}" srcOrd="0" destOrd="0" presId="urn:microsoft.com/office/officeart/2009/layout/CircleArrowProcess"/>
    <dgm:cxn modelId="{434E2D0C-0A41-4ADC-8E8F-AB4A2BF5B156}" type="presParOf" srcId="{4F1D2977-F936-483F-AA03-062956BAAE2D}" destId="{2A69E51F-2926-47DD-8E5E-F15502CBAC3F}" srcOrd="0" destOrd="0" presId="urn:microsoft.com/office/officeart/2009/layout/CircleArrowProcess"/>
    <dgm:cxn modelId="{A4B33723-FFAC-4011-84D9-7E0B9B8D513A}" type="presParOf" srcId="{BF100EA7-C1FD-48C3-9344-B945A1AB0A81}" destId="{3E0E7496-B32F-4E09-B924-F5D8C6E3B52C}" srcOrd="1" destOrd="0" presId="urn:microsoft.com/office/officeart/2009/layout/CircleArrowProcess"/>
    <dgm:cxn modelId="{71B16151-5B6F-46E4-9C5D-297BDFCA4145}" type="presParOf" srcId="{BF100EA7-C1FD-48C3-9344-B945A1AB0A81}" destId="{4BF20817-2BCC-47A0-946A-030831C7E1C2}" srcOrd="2" destOrd="0" presId="urn:microsoft.com/office/officeart/2009/layout/CircleArrowProcess"/>
    <dgm:cxn modelId="{C487642F-A3A9-44CE-80E0-38A76537FC3C}" type="presParOf" srcId="{4BF20817-2BCC-47A0-946A-030831C7E1C2}" destId="{922D0AEC-43F3-491D-8420-E9E85337309B}" srcOrd="0" destOrd="0" presId="urn:microsoft.com/office/officeart/2009/layout/CircleArrowProcess"/>
    <dgm:cxn modelId="{B2B20D73-41C7-4D0C-B90F-F70DD77BD9C9}" type="presParOf" srcId="{BF100EA7-C1FD-48C3-9344-B945A1AB0A81}" destId="{7CC61BC4-BA5D-498F-96E2-439C92102016}" srcOrd="3" destOrd="0" presId="urn:microsoft.com/office/officeart/2009/layout/CircleArrowProcess"/>
    <dgm:cxn modelId="{16A89A40-41CD-48C5-9E9C-4ECD3303596E}" type="presParOf" srcId="{BF100EA7-C1FD-48C3-9344-B945A1AB0A81}" destId="{0A853C7A-AFD2-4DB8-87F7-7F0F95BB58FA}" srcOrd="4" destOrd="0" presId="urn:microsoft.com/office/officeart/2009/layout/CircleArrowProcess"/>
    <dgm:cxn modelId="{4DB0FCA7-A930-4FC6-AED2-9DA357C7618F}" type="presParOf" srcId="{0A853C7A-AFD2-4DB8-87F7-7F0F95BB58FA}" destId="{B51A4F53-2E91-4904-96AF-7FBE25ACAB4E}" srcOrd="0" destOrd="0" presId="urn:microsoft.com/office/officeart/2009/layout/CircleArrowProcess"/>
    <dgm:cxn modelId="{D6577126-4077-4CF4-8032-43534E920284}" type="presParOf" srcId="{BF100EA7-C1FD-48C3-9344-B945A1AB0A81}" destId="{72F13DBA-FC01-4AB3-9756-3B72C4D21660}" srcOrd="5" destOrd="0" presId="urn:microsoft.com/office/officeart/2009/layout/CircleArrowProcess"/>
    <dgm:cxn modelId="{4578AFBC-C789-4861-ACF1-C58E46CB581E}" type="presParOf" srcId="{BF100EA7-C1FD-48C3-9344-B945A1AB0A81}" destId="{B7A54BBB-01BB-428C-A53D-30C2CFA468F2}" srcOrd="6" destOrd="0" presId="urn:microsoft.com/office/officeart/2009/layout/CircleArrowProcess"/>
    <dgm:cxn modelId="{268C4A99-5389-4539-B418-5F095E5BD229}" type="presParOf" srcId="{B7A54BBB-01BB-428C-A53D-30C2CFA468F2}" destId="{2418F015-5C18-40E1-9DDA-27C530081E02}" srcOrd="0" destOrd="0" presId="urn:microsoft.com/office/officeart/2009/layout/CircleArrowProcess"/>
    <dgm:cxn modelId="{0A5D04C1-C892-42CB-85A4-C162B96FB3FE}" type="presParOf" srcId="{BF100EA7-C1FD-48C3-9344-B945A1AB0A81}" destId="{387BCC45-94F4-4551-91D0-22756B551F9C}" srcOrd="7"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915D66-5BAF-45CF-B40A-D8CB8884DC45}" type="doc">
      <dgm:prSet loTypeId="urn:microsoft.com/office/officeart/2005/8/layout/radial6" loCatId="relationship" qsTypeId="urn:microsoft.com/office/officeart/2005/8/quickstyle/3d2" qsCatId="3D" csTypeId="urn:microsoft.com/office/officeart/2005/8/colors/colorful4" csCatId="colorful" phldr="1"/>
      <dgm:spPr/>
      <dgm:t>
        <a:bodyPr/>
        <a:lstStyle/>
        <a:p>
          <a:pPr rtl="1"/>
          <a:endParaRPr lang="he-IL"/>
        </a:p>
      </dgm:t>
    </dgm:pt>
    <dgm:pt modelId="{157180EE-CA30-482C-ADAE-A8E558BCE742}">
      <dgm:prSet phldrT="[טקסט]"/>
      <dgm:spPr/>
      <dgm:t>
        <a:bodyPr/>
        <a:lstStyle/>
        <a:p>
          <a:pPr rtl="1"/>
          <a:r>
            <a:rPr lang="he-IL" dirty="0"/>
            <a:t>עשירים בסיבים ויטמינים ומינרלים</a:t>
          </a:r>
        </a:p>
      </dgm:t>
    </dgm:pt>
    <dgm:pt modelId="{86FB4224-CC84-4D9D-BCA7-C569AD32F978}" type="parTrans" cxnId="{E2D37E87-A668-43E7-A35D-3BB83497F1BF}">
      <dgm:prSet/>
      <dgm:spPr/>
      <dgm:t>
        <a:bodyPr/>
        <a:lstStyle/>
        <a:p>
          <a:pPr rtl="1"/>
          <a:endParaRPr lang="he-IL"/>
        </a:p>
      </dgm:t>
    </dgm:pt>
    <dgm:pt modelId="{A753C12C-2510-47CE-B1A6-659EA9D54550}" type="sibTrans" cxnId="{E2D37E87-A668-43E7-A35D-3BB83497F1BF}">
      <dgm:prSet/>
      <dgm:spPr/>
      <dgm:t>
        <a:bodyPr/>
        <a:lstStyle/>
        <a:p>
          <a:pPr rtl="1"/>
          <a:endParaRPr lang="he-IL"/>
        </a:p>
      </dgm:t>
    </dgm:pt>
    <dgm:pt modelId="{482FBABF-AE14-4BDE-A13E-F305B02CD5DC}">
      <dgm:prSet phldrT="[טקסט]"/>
      <dgm:spPr/>
      <dgm:t>
        <a:bodyPr/>
        <a:lstStyle/>
        <a:p>
          <a:pPr rtl="1"/>
          <a:r>
            <a:rPr lang="he-IL" dirty="0"/>
            <a:t> גוון בצבעים</a:t>
          </a:r>
        </a:p>
      </dgm:t>
    </dgm:pt>
    <dgm:pt modelId="{2FF15790-D5BF-41DF-B5BD-79653807D027}" type="parTrans" cxnId="{18308CF9-E210-443D-8CB5-F9AA95E9593B}">
      <dgm:prSet/>
      <dgm:spPr/>
      <dgm:t>
        <a:bodyPr/>
        <a:lstStyle/>
        <a:p>
          <a:pPr rtl="1"/>
          <a:endParaRPr lang="he-IL"/>
        </a:p>
      </dgm:t>
    </dgm:pt>
    <dgm:pt modelId="{8B320B45-F959-4901-84D3-829F91801485}" type="sibTrans" cxnId="{18308CF9-E210-443D-8CB5-F9AA95E9593B}">
      <dgm:prSet/>
      <dgm:spPr/>
      <dgm:t>
        <a:bodyPr/>
        <a:lstStyle/>
        <a:p>
          <a:pPr rtl="1"/>
          <a:endParaRPr lang="he-IL"/>
        </a:p>
      </dgm:t>
    </dgm:pt>
    <dgm:pt modelId="{32F0C203-CF04-4AC1-8398-A83DF6E48AC0}">
      <dgm:prSet phldrT="[טקסט]"/>
      <dgm:spPr/>
      <dgm:t>
        <a:bodyPr/>
        <a:lstStyle/>
        <a:p>
          <a:pPr rtl="1"/>
          <a:r>
            <a:rPr lang="he-IL" dirty="0"/>
            <a:t>טרי בעונה</a:t>
          </a:r>
        </a:p>
      </dgm:t>
    </dgm:pt>
    <dgm:pt modelId="{2F2365CA-7992-4713-9C13-D14F09C384CC}" type="parTrans" cxnId="{5B31C3E1-834E-42CD-8F8A-83E78E940845}">
      <dgm:prSet/>
      <dgm:spPr/>
      <dgm:t>
        <a:bodyPr/>
        <a:lstStyle/>
        <a:p>
          <a:pPr rtl="1"/>
          <a:endParaRPr lang="he-IL"/>
        </a:p>
      </dgm:t>
    </dgm:pt>
    <dgm:pt modelId="{B931B03D-08A6-46FB-B467-62E27F44D735}" type="sibTrans" cxnId="{5B31C3E1-834E-42CD-8F8A-83E78E940845}">
      <dgm:prSet/>
      <dgm:spPr/>
      <dgm:t>
        <a:bodyPr/>
        <a:lstStyle/>
        <a:p>
          <a:pPr rtl="1"/>
          <a:endParaRPr lang="he-IL"/>
        </a:p>
      </dgm:t>
    </dgm:pt>
    <dgm:pt modelId="{67F144BA-804C-4544-A637-10DAFBEE188C}">
      <dgm:prSet phldrT="[טקסט]"/>
      <dgm:spPr/>
      <dgm:t>
        <a:bodyPr/>
        <a:lstStyle/>
        <a:p>
          <a:pPr rtl="1"/>
          <a:r>
            <a:rPr lang="he-IL" dirty="0"/>
            <a:t>בישול קצר בטרי</a:t>
          </a:r>
        </a:p>
      </dgm:t>
    </dgm:pt>
    <dgm:pt modelId="{B525CD64-92BC-495F-BD83-BABAA044B4EB}" type="parTrans" cxnId="{A65AC8F2-4E88-44FF-B3B5-3971AD446096}">
      <dgm:prSet/>
      <dgm:spPr/>
      <dgm:t>
        <a:bodyPr/>
        <a:lstStyle/>
        <a:p>
          <a:pPr rtl="1"/>
          <a:endParaRPr lang="he-IL"/>
        </a:p>
      </dgm:t>
    </dgm:pt>
    <dgm:pt modelId="{7E62C40F-7A7B-4907-BEB2-F850A9BB2263}" type="sibTrans" cxnId="{A65AC8F2-4E88-44FF-B3B5-3971AD446096}">
      <dgm:prSet/>
      <dgm:spPr/>
      <dgm:t>
        <a:bodyPr/>
        <a:lstStyle/>
        <a:p>
          <a:pPr rtl="1"/>
          <a:endParaRPr lang="he-IL"/>
        </a:p>
      </dgm:t>
    </dgm:pt>
    <dgm:pt modelId="{F4E4321C-5796-425C-B632-61E006E0E529}">
      <dgm:prSet phldrT="[טקסט]"/>
      <dgm:spPr/>
      <dgm:t>
        <a:bodyPr/>
        <a:lstStyle/>
        <a:p>
          <a:pPr rtl="1"/>
          <a:r>
            <a:rPr lang="he-IL" dirty="0"/>
            <a:t>שלבו ירקות עליי</a:t>
          </a:r>
        </a:p>
      </dgm:t>
    </dgm:pt>
    <dgm:pt modelId="{228D4BFB-BC15-4F4E-8B9B-C40116710E36}" type="parTrans" cxnId="{ED09C420-D7FC-4DB3-89DB-000C9DAD825A}">
      <dgm:prSet/>
      <dgm:spPr/>
      <dgm:t>
        <a:bodyPr/>
        <a:lstStyle/>
        <a:p>
          <a:pPr rtl="1"/>
          <a:endParaRPr lang="he-IL"/>
        </a:p>
      </dgm:t>
    </dgm:pt>
    <dgm:pt modelId="{5E7EE03A-B2E1-4A9A-A951-EB3DB3102CE2}" type="sibTrans" cxnId="{ED09C420-D7FC-4DB3-89DB-000C9DAD825A}">
      <dgm:prSet/>
      <dgm:spPr/>
      <dgm:t>
        <a:bodyPr/>
        <a:lstStyle/>
        <a:p>
          <a:pPr rtl="1"/>
          <a:endParaRPr lang="he-IL"/>
        </a:p>
      </dgm:t>
    </dgm:pt>
    <dgm:pt modelId="{35221A40-BA1A-4F82-AEEA-3B9BCFD9CB31}">
      <dgm:prSet phldrT="[טקסט]"/>
      <dgm:spPr/>
      <dgm:t>
        <a:bodyPr/>
        <a:lstStyle/>
        <a:p>
          <a:pPr rtl="1"/>
          <a:r>
            <a:rPr lang="he-IL" dirty="0"/>
            <a:t>גוונו בסוגים</a:t>
          </a:r>
        </a:p>
      </dgm:t>
    </dgm:pt>
    <dgm:pt modelId="{40541B62-2504-482D-AA19-649D3F8C4CCB}" type="parTrans" cxnId="{296FF6B8-1A54-48AD-B5BC-3DBDA2467316}">
      <dgm:prSet/>
      <dgm:spPr/>
      <dgm:t>
        <a:bodyPr/>
        <a:lstStyle/>
        <a:p>
          <a:pPr rtl="1"/>
          <a:endParaRPr lang="he-IL"/>
        </a:p>
      </dgm:t>
    </dgm:pt>
    <dgm:pt modelId="{6ADFC650-4DE7-4B3C-80A6-B9C833C0A2B6}" type="sibTrans" cxnId="{296FF6B8-1A54-48AD-B5BC-3DBDA2467316}">
      <dgm:prSet/>
      <dgm:spPr/>
      <dgm:t>
        <a:bodyPr/>
        <a:lstStyle/>
        <a:p>
          <a:pPr rtl="1"/>
          <a:endParaRPr lang="he-IL"/>
        </a:p>
      </dgm:t>
    </dgm:pt>
    <dgm:pt modelId="{D05C4126-14CA-43AE-9663-4FE531406F0A}">
      <dgm:prSet phldrT="[טקסט]"/>
      <dgm:spPr/>
      <dgm:t>
        <a:bodyPr/>
        <a:lstStyle/>
        <a:p>
          <a:pPr rtl="1"/>
          <a:r>
            <a:rPr lang="he-IL" dirty="0"/>
            <a:t>כל ארוחה ירקות</a:t>
          </a:r>
        </a:p>
      </dgm:t>
    </dgm:pt>
    <dgm:pt modelId="{78C948B6-D4FE-4871-AFBC-A359CBA19684}" type="parTrans" cxnId="{06716644-6BF3-4EA9-8CB6-7D3231BC3DBE}">
      <dgm:prSet/>
      <dgm:spPr/>
      <dgm:t>
        <a:bodyPr/>
        <a:lstStyle/>
        <a:p>
          <a:pPr rtl="1"/>
          <a:endParaRPr lang="he-IL"/>
        </a:p>
      </dgm:t>
    </dgm:pt>
    <dgm:pt modelId="{730DEC0A-2E1A-4012-9F93-6B25358EA7FB}" type="sibTrans" cxnId="{06716644-6BF3-4EA9-8CB6-7D3231BC3DBE}">
      <dgm:prSet/>
      <dgm:spPr/>
      <dgm:t>
        <a:bodyPr/>
        <a:lstStyle/>
        <a:p>
          <a:pPr rtl="1"/>
          <a:endParaRPr lang="he-IL"/>
        </a:p>
      </dgm:t>
    </dgm:pt>
    <dgm:pt modelId="{0069388A-5F71-45DB-A5E5-6311383F9369}" type="pres">
      <dgm:prSet presAssocID="{BE915D66-5BAF-45CF-B40A-D8CB8884DC45}" presName="Name0" presStyleCnt="0">
        <dgm:presLayoutVars>
          <dgm:chMax val="1"/>
          <dgm:dir/>
          <dgm:animLvl val="ctr"/>
          <dgm:resizeHandles val="exact"/>
        </dgm:presLayoutVars>
      </dgm:prSet>
      <dgm:spPr/>
    </dgm:pt>
    <dgm:pt modelId="{075D3802-9407-4B69-A968-FF8C45CEF3E6}" type="pres">
      <dgm:prSet presAssocID="{157180EE-CA30-482C-ADAE-A8E558BCE742}" presName="centerShape" presStyleLbl="node0" presStyleIdx="0" presStyleCnt="1" custLinFactNeighborX="-851" custLinFactNeighborY="1985"/>
      <dgm:spPr/>
    </dgm:pt>
    <dgm:pt modelId="{586F8ADB-4C9E-4B8A-B017-6E83C34FD63B}" type="pres">
      <dgm:prSet presAssocID="{482FBABF-AE14-4BDE-A13E-F305B02CD5DC}" presName="node" presStyleLbl="node1" presStyleIdx="0" presStyleCnt="6">
        <dgm:presLayoutVars>
          <dgm:bulletEnabled val="1"/>
        </dgm:presLayoutVars>
      </dgm:prSet>
      <dgm:spPr/>
    </dgm:pt>
    <dgm:pt modelId="{4B49285E-FBDE-4A45-90A3-D40581EF40E2}" type="pres">
      <dgm:prSet presAssocID="{482FBABF-AE14-4BDE-A13E-F305B02CD5DC}" presName="dummy" presStyleCnt="0"/>
      <dgm:spPr/>
    </dgm:pt>
    <dgm:pt modelId="{27270F09-5724-4B76-B9C5-8F47A499E49E}" type="pres">
      <dgm:prSet presAssocID="{8B320B45-F959-4901-84D3-829F91801485}" presName="sibTrans" presStyleLbl="sibTrans2D1" presStyleIdx="0" presStyleCnt="6"/>
      <dgm:spPr/>
    </dgm:pt>
    <dgm:pt modelId="{0252201D-9233-479A-B37A-32878C1B6292}" type="pres">
      <dgm:prSet presAssocID="{32F0C203-CF04-4AC1-8398-A83DF6E48AC0}" presName="node" presStyleLbl="node1" presStyleIdx="1" presStyleCnt="6">
        <dgm:presLayoutVars>
          <dgm:bulletEnabled val="1"/>
        </dgm:presLayoutVars>
      </dgm:prSet>
      <dgm:spPr/>
    </dgm:pt>
    <dgm:pt modelId="{957A862D-31C8-4A69-80FD-28EB790A13F7}" type="pres">
      <dgm:prSet presAssocID="{32F0C203-CF04-4AC1-8398-A83DF6E48AC0}" presName="dummy" presStyleCnt="0"/>
      <dgm:spPr/>
    </dgm:pt>
    <dgm:pt modelId="{AECA1933-68BD-478B-934F-CE4D47217BF0}" type="pres">
      <dgm:prSet presAssocID="{B931B03D-08A6-46FB-B467-62E27F44D735}" presName="sibTrans" presStyleLbl="sibTrans2D1" presStyleIdx="1" presStyleCnt="6" custLinFactNeighborX="4657"/>
      <dgm:spPr/>
    </dgm:pt>
    <dgm:pt modelId="{0B835A18-1D74-42FA-9576-B28740CBC1A6}" type="pres">
      <dgm:prSet presAssocID="{67F144BA-804C-4544-A637-10DAFBEE188C}" presName="node" presStyleLbl="node1" presStyleIdx="2" presStyleCnt="6">
        <dgm:presLayoutVars>
          <dgm:bulletEnabled val="1"/>
        </dgm:presLayoutVars>
      </dgm:prSet>
      <dgm:spPr/>
    </dgm:pt>
    <dgm:pt modelId="{7EAB97CF-2CB3-4AFC-B7B2-4B32CE7ED5A1}" type="pres">
      <dgm:prSet presAssocID="{67F144BA-804C-4544-A637-10DAFBEE188C}" presName="dummy" presStyleCnt="0"/>
      <dgm:spPr/>
    </dgm:pt>
    <dgm:pt modelId="{4CAEFA83-B4B1-4F37-B7A2-DB6F118BC41A}" type="pres">
      <dgm:prSet presAssocID="{7E62C40F-7A7B-4907-BEB2-F850A9BB2263}" presName="sibTrans" presStyleLbl="sibTrans2D1" presStyleIdx="2" presStyleCnt="6"/>
      <dgm:spPr/>
    </dgm:pt>
    <dgm:pt modelId="{8397C1AA-F22A-4CA8-A615-461DDA3FB7A4}" type="pres">
      <dgm:prSet presAssocID="{F4E4321C-5796-425C-B632-61E006E0E529}" presName="node" presStyleLbl="node1" presStyleIdx="3" presStyleCnt="6">
        <dgm:presLayoutVars>
          <dgm:bulletEnabled val="1"/>
        </dgm:presLayoutVars>
      </dgm:prSet>
      <dgm:spPr/>
    </dgm:pt>
    <dgm:pt modelId="{5D44C0C9-13C1-4357-9931-0D5B74FB6602}" type="pres">
      <dgm:prSet presAssocID="{F4E4321C-5796-425C-B632-61E006E0E529}" presName="dummy" presStyleCnt="0"/>
      <dgm:spPr/>
    </dgm:pt>
    <dgm:pt modelId="{C2DED5F3-8651-4349-93DA-0275FEA596AF}" type="pres">
      <dgm:prSet presAssocID="{5E7EE03A-B2E1-4A9A-A951-EB3DB3102CE2}" presName="sibTrans" presStyleLbl="sibTrans2D1" presStyleIdx="3" presStyleCnt="6"/>
      <dgm:spPr/>
    </dgm:pt>
    <dgm:pt modelId="{91F0A4BD-595D-406A-BF15-1C062BDA9351}" type="pres">
      <dgm:prSet presAssocID="{35221A40-BA1A-4F82-AEEA-3B9BCFD9CB31}" presName="node" presStyleLbl="node1" presStyleIdx="4" presStyleCnt="6">
        <dgm:presLayoutVars>
          <dgm:bulletEnabled val="1"/>
        </dgm:presLayoutVars>
      </dgm:prSet>
      <dgm:spPr/>
    </dgm:pt>
    <dgm:pt modelId="{DFC99C43-8070-483F-91AD-BA1E8E1423C5}" type="pres">
      <dgm:prSet presAssocID="{35221A40-BA1A-4F82-AEEA-3B9BCFD9CB31}" presName="dummy" presStyleCnt="0"/>
      <dgm:spPr/>
    </dgm:pt>
    <dgm:pt modelId="{D80D7F30-B193-40A1-8BA4-72F08A54A938}" type="pres">
      <dgm:prSet presAssocID="{6ADFC650-4DE7-4B3C-80A6-B9C833C0A2B6}" presName="sibTrans" presStyleLbl="sibTrans2D1" presStyleIdx="4" presStyleCnt="6"/>
      <dgm:spPr/>
    </dgm:pt>
    <dgm:pt modelId="{A61F9735-D560-4827-BAA2-F33FE19EB5FF}" type="pres">
      <dgm:prSet presAssocID="{D05C4126-14CA-43AE-9663-4FE531406F0A}" presName="node" presStyleLbl="node1" presStyleIdx="5" presStyleCnt="6">
        <dgm:presLayoutVars>
          <dgm:bulletEnabled val="1"/>
        </dgm:presLayoutVars>
      </dgm:prSet>
      <dgm:spPr/>
    </dgm:pt>
    <dgm:pt modelId="{CACEB9F5-6AC2-4A4C-B1FB-55E099A0BCBA}" type="pres">
      <dgm:prSet presAssocID="{D05C4126-14CA-43AE-9663-4FE531406F0A}" presName="dummy" presStyleCnt="0"/>
      <dgm:spPr/>
    </dgm:pt>
    <dgm:pt modelId="{8409E9BF-CFD8-4805-9496-C12217915E8A}" type="pres">
      <dgm:prSet presAssocID="{730DEC0A-2E1A-4012-9F93-6B25358EA7FB}" presName="sibTrans" presStyleLbl="sibTrans2D1" presStyleIdx="5" presStyleCnt="6"/>
      <dgm:spPr/>
    </dgm:pt>
  </dgm:ptLst>
  <dgm:cxnLst>
    <dgm:cxn modelId="{192A0104-2636-4394-BCE9-B40586F34AE4}" type="presOf" srcId="{157180EE-CA30-482C-ADAE-A8E558BCE742}" destId="{075D3802-9407-4B69-A968-FF8C45CEF3E6}" srcOrd="0" destOrd="0" presId="urn:microsoft.com/office/officeart/2005/8/layout/radial6"/>
    <dgm:cxn modelId="{84F02D12-C085-40CE-A86E-B879775BDA93}" type="presOf" srcId="{32F0C203-CF04-4AC1-8398-A83DF6E48AC0}" destId="{0252201D-9233-479A-B37A-32878C1B6292}" srcOrd="0" destOrd="0" presId="urn:microsoft.com/office/officeart/2005/8/layout/radial6"/>
    <dgm:cxn modelId="{ED09C420-D7FC-4DB3-89DB-000C9DAD825A}" srcId="{157180EE-CA30-482C-ADAE-A8E558BCE742}" destId="{F4E4321C-5796-425C-B632-61E006E0E529}" srcOrd="3" destOrd="0" parTransId="{228D4BFB-BC15-4F4E-8B9B-C40116710E36}" sibTransId="{5E7EE03A-B2E1-4A9A-A951-EB3DB3102CE2}"/>
    <dgm:cxn modelId="{31AA8D25-C99F-4628-8B76-25D650A85E50}" type="presOf" srcId="{5E7EE03A-B2E1-4A9A-A951-EB3DB3102CE2}" destId="{C2DED5F3-8651-4349-93DA-0275FEA596AF}" srcOrd="0" destOrd="0" presId="urn:microsoft.com/office/officeart/2005/8/layout/radial6"/>
    <dgm:cxn modelId="{7ACC4D60-AAB5-4A65-8E3C-19A89417647F}" type="presOf" srcId="{7E62C40F-7A7B-4907-BEB2-F850A9BB2263}" destId="{4CAEFA83-B4B1-4F37-B7A2-DB6F118BC41A}" srcOrd="0" destOrd="0" presId="urn:microsoft.com/office/officeart/2005/8/layout/radial6"/>
    <dgm:cxn modelId="{E4BE5962-09CA-49D7-A3A6-C5BFEF54671B}" type="presOf" srcId="{35221A40-BA1A-4F82-AEEA-3B9BCFD9CB31}" destId="{91F0A4BD-595D-406A-BF15-1C062BDA9351}" srcOrd="0" destOrd="0" presId="urn:microsoft.com/office/officeart/2005/8/layout/radial6"/>
    <dgm:cxn modelId="{06716644-6BF3-4EA9-8CB6-7D3231BC3DBE}" srcId="{157180EE-CA30-482C-ADAE-A8E558BCE742}" destId="{D05C4126-14CA-43AE-9663-4FE531406F0A}" srcOrd="5" destOrd="0" parTransId="{78C948B6-D4FE-4871-AFBC-A359CBA19684}" sibTransId="{730DEC0A-2E1A-4012-9F93-6B25358EA7FB}"/>
    <dgm:cxn modelId="{6E78D567-68E7-4C1F-89F1-D32CD71BA1D2}" type="presOf" srcId="{D05C4126-14CA-43AE-9663-4FE531406F0A}" destId="{A61F9735-D560-4827-BAA2-F33FE19EB5FF}" srcOrd="0" destOrd="0" presId="urn:microsoft.com/office/officeart/2005/8/layout/radial6"/>
    <dgm:cxn modelId="{2B781A5A-116F-4E13-B599-27698B36A19B}" type="presOf" srcId="{67F144BA-804C-4544-A637-10DAFBEE188C}" destId="{0B835A18-1D74-42FA-9576-B28740CBC1A6}" srcOrd="0" destOrd="0" presId="urn:microsoft.com/office/officeart/2005/8/layout/radial6"/>
    <dgm:cxn modelId="{E2D37E87-A668-43E7-A35D-3BB83497F1BF}" srcId="{BE915D66-5BAF-45CF-B40A-D8CB8884DC45}" destId="{157180EE-CA30-482C-ADAE-A8E558BCE742}" srcOrd="0" destOrd="0" parTransId="{86FB4224-CC84-4D9D-BCA7-C569AD32F978}" sibTransId="{A753C12C-2510-47CE-B1A6-659EA9D54550}"/>
    <dgm:cxn modelId="{9DEFA187-C326-453C-B148-010A58D6F682}" type="presOf" srcId="{F4E4321C-5796-425C-B632-61E006E0E529}" destId="{8397C1AA-F22A-4CA8-A615-461DDA3FB7A4}" srcOrd="0" destOrd="0" presId="urn:microsoft.com/office/officeart/2005/8/layout/radial6"/>
    <dgm:cxn modelId="{659FE987-F6D6-497D-8DAB-FEB15E821954}" type="presOf" srcId="{B931B03D-08A6-46FB-B467-62E27F44D735}" destId="{AECA1933-68BD-478B-934F-CE4D47217BF0}" srcOrd="0" destOrd="0" presId="urn:microsoft.com/office/officeart/2005/8/layout/radial6"/>
    <dgm:cxn modelId="{0C9C459C-C18E-4450-9A58-BD58EF0766F9}" type="presOf" srcId="{482FBABF-AE14-4BDE-A13E-F305B02CD5DC}" destId="{586F8ADB-4C9E-4B8A-B017-6E83C34FD63B}" srcOrd="0" destOrd="0" presId="urn:microsoft.com/office/officeart/2005/8/layout/radial6"/>
    <dgm:cxn modelId="{296FF6B8-1A54-48AD-B5BC-3DBDA2467316}" srcId="{157180EE-CA30-482C-ADAE-A8E558BCE742}" destId="{35221A40-BA1A-4F82-AEEA-3B9BCFD9CB31}" srcOrd="4" destOrd="0" parTransId="{40541B62-2504-482D-AA19-649D3F8C4CCB}" sibTransId="{6ADFC650-4DE7-4B3C-80A6-B9C833C0A2B6}"/>
    <dgm:cxn modelId="{6C834FD8-E279-463A-A81F-89F15B0C7D1D}" type="presOf" srcId="{BE915D66-5BAF-45CF-B40A-D8CB8884DC45}" destId="{0069388A-5F71-45DB-A5E5-6311383F9369}" srcOrd="0" destOrd="0" presId="urn:microsoft.com/office/officeart/2005/8/layout/radial6"/>
    <dgm:cxn modelId="{94E773DD-E39A-492F-8F8F-E6AF11595568}" type="presOf" srcId="{730DEC0A-2E1A-4012-9F93-6B25358EA7FB}" destId="{8409E9BF-CFD8-4805-9496-C12217915E8A}" srcOrd="0" destOrd="0" presId="urn:microsoft.com/office/officeart/2005/8/layout/radial6"/>
    <dgm:cxn modelId="{5B31C3E1-834E-42CD-8F8A-83E78E940845}" srcId="{157180EE-CA30-482C-ADAE-A8E558BCE742}" destId="{32F0C203-CF04-4AC1-8398-A83DF6E48AC0}" srcOrd="1" destOrd="0" parTransId="{2F2365CA-7992-4713-9C13-D14F09C384CC}" sibTransId="{B931B03D-08A6-46FB-B467-62E27F44D735}"/>
    <dgm:cxn modelId="{E4D5E5E9-B2DC-4CE5-A994-F0816BF13B04}" type="presOf" srcId="{8B320B45-F959-4901-84D3-829F91801485}" destId="{27270F09-5724-4B76-B9C5-8F47A499E49E}" srcOrd="0" destOrd="0" presId="urn:microsoft.com/office/officeart/2005/8/layout/radial6"/>
    <dgm:cxn modelId="{A2EE54ED-E724-4865-9EA1-4239B87B58B0}" type="presOf" srcId="{6ADFC650-4DE7-4B3C-80A6-B9C833C0A2B6}" destId="{D80D7F30-B193-40A1-8BA4-72F08A54A938}" srcOrd="0" destOrd="0" presId="urn:microsoft.com/office/officeart/2005/8/layout/radial6"/>
    <dgm:cxn modelId="{A65AC8F2-4E88-44FF-B3B5-3971AD446096}" srcId="{157180EE-CA30-482C-ADAE-A8E558BCE742}" destId="{67F144BA-804C-4544-A637-10DAFBEE188C}" srcOrd="2" destOrd="0" parTransId="{B525CD64-92BC-495F-BD83-BABAA044B4EB}" sibTransId="{7E62C40F-7A7B-4907-BEB2-F850A9BB2263}"/>
    <dgm:cxn modelId="{18308CF9-E210-443D-8CB5-F9AA95E9593B}" srcId="{157180EE-CA30-482C-ADAE-A8E558BCE742}" destId="{482FBABF-AE14-4BDE-A13E-F305B02CD5DC}" srcOrd="0" destOrd="0" parTransId="{2FF15790-D5BF-41DF-B5BD-79653807D027}" sibTransId="{8B320B45-F959-4901-84D3-829F91801485}"/>
    <dgm:cxn modelId="{2D630624-A46C-436A-8695-94D0083DD646}" type="presParOf" srcId="{0069388A-5F71-45DB-A5E5-6311383F9369}" destId="{075D3802-9407-4B69-A968-FF8C45CEF3E6}" srcOrd="0" destOrd="0" presId="urn:microsoft.com/office/officeart/2005/8/layout/radial6"/>
    <dgm:cxn modelId="{2A89B2B0-AF47-4A2A-863D-86BF644B908F}" type="presParOf" srcId="{0069388A-5F71-45DB-A5E5-6311383F9369}" destId="{586F8ADB-4C9E-4B8A-B017-6E83C34FD63B}" srcOrd="1" destOrd="0" presId="urn:microsoft.com/office/officeart/2005/8/layout/radial6"/>
    <dgm:cxn modelId="{AA872FF3-D295-4F6B-8199-BF0D1A46073E}" type="presParOf" srcId="{0069388A-5F71-45DB-A5E5-6311383F9369}" destId="{4B49285E-FBDE-4A45-90A3-D40581EF40E2}" srcOrd="2" destOrd="0" presId="urn:microsoft.com/office/officeart/2005/8/layout/radial6"/>
    <dgm:cxn modelId="{BA671A2E-EB4A-44C5-9821-CE01ACE733D0}" type="presParOf" srcId="{0069388A-5F71-45DB-A5E5-6311383F9369}" destId="{27270F09-5724-4B76-B9C5-8F47A499E49E}" srcOrd="3" destOrd="0" presId="urn:microsoft.com/office/officeart/2005/8/layout/radial6"/>
    <dgm:cxn modelId="{E061E9AF-189A-4E1E-A9F8-6ACFEDCF2EF2}" type="presParOf" srcId="{0069388A-5F71-45DB-A5E5-6311383F9369}" destId="{0252201D-9233-479A-B37A-32878C1B6292}" srcOrd="4" destOrd="0" presId="urn:microsoft.com/office/officeart/2005/8/layout/radial6"/>
    <dgm:cxn modelId="{3222A99C-C0FB-463F-A424-A27E9089BD46}" type="presParOf" srcId="{0069388A-5F71-45DB-A5E5-6311383F9369}" destId="{957A862D-31C8-4A69-80FD-28EB790A13F7}" srcOrd="5" destOrd="0" presId="urn:microsoft.com/office/officeart/2005/8/layout/radial6"/>
    <dgm:cxn modelId="{238D2FBC-49A8-43AB-932C-1E4AE56F7E1E}" type="presParOf" srcId="{0069388A-5F71-45DB-A5E5-6311383F9369}" destId="{AECA1933-68BD-478B-934F-CE4D47217BF0}" srcOrd="6" destOrd="0" presId="urn:microsoft.com/office/officeart/2005/8/layout/radial6"/>
    <dgm:cxn modelId="{C2F5D8BD-B67F-47FD-81F1-89BCBBA08DD3}" type="presParOf" srcId="{0069388A-5F71-45DB-A5E5-6311383F9369}" destId="{0B835A18-1D74-42FA-9576-B28740CBC1A6}" srcOrd="7" destOrd="0" presId="urn:microsoft.com/office/officeart/2005/8/layout/radial6"/>
    <dgm:cxn modelId="{5606B542-5E2D-44FF-812A-C5F208CE5433}" type="presParOf" srcId="{0069388A-5F71-45DB-A5E5-6311383F9369}" destId="{7EAB97CF-2CB3-4AFC-B7B2-4B32CE7ED5A1}" srcOrd="8" destOrd="0" presId="urn:microsoft.com/office/officeart/2005/8/layout/radial6"/>
    <dgm:cxn modelId="{5800CA87-3216-460E-AD5D-2582F272F473}" type="presParOf" srcId="{0069388A-5F71-45DB-A5E5-6311383F9369}" destId="{4CAEFA83-B4B1-4F37-B7A2-DB6F118BC41A}" srcOrd="9" destOrd="0" presId="urn:microsoft.com/office/officeart/2005/8/layout/radial6"/>
    <dgm:cxn modelId="{767405D9-9835-4C3B-89C9-65F63B737538}" type="presParOf" srcId="{0069388A-5F71-45DB-A5E5-6311383F9369}" destId="{8397C1AA-F22A-4CA8-A615-461DDA3FB7A4}" srcOrd="10" destOrd="0" presId="urn:microsoft.com/office/officeart/2005/8/layout/radial6"/>
    <dgm:cxn modelId="{169225E4-13E9-411A-8184-53B1B7732EB0}" type="presParOf" srcId="{0069388A-5F71-45DB-A5E5-6311383F9369}" destId="{5D44C0C9-13C1-4357-9931-0D5B74FB6602}" srcOrd="11" destOrd="0" presId="urn:microsoft.com/office/officeart/2005/8/layout/radial6"/>
    <dgm:cxn modelId="{3342D9FE-9186-472C-B071-C8FA8A178630}" type="presParOf" srcId="{0069388A-5F71-45DB-A5E5-6311383F9369}" destId="{C2DED5F3-8651-4349-93DA-0275FEA596AF}" srcOrd="12" destOrd="0" presId="urn:microsoft.com/office/officeart/2005/8/layout/radial6"/>
    <dgm:cxn modelId="{340CC25D-8403-4E10-84E3-753B3C16A9D8}" type="presParOf" srcId="{0069388A-5F71-45DB-A5E5-6311383F9369}" destId="{91F0A4BD-595D-406A-BF15-1C062BDA9351}" srcOrd="13" destOrd="0" presId="urn:microsoft.com/office/officeart/2005/8/layout/radial6"/>
    <dgm:cxn modelId="{542769AC-E058-4A55-866B-1E250F4DB374}" type="presParOf" srcId="{0069388A-5F71-45DB-A5E5-6311383F9369}" destId="{DFC99C43-8070-483F-91AD-BA1E8E1423C5}" srcOrd="14" destOrd="0" presId="urn:microsoft.com/office/officeart/2005/8/layout/radial6"/>
    <dgm:cxn modelId="{DFEDD4CE-0E98-4DED-B00F-47997276F7C5}" type="presParOf" srcId="{0069388A-5F71-45DB-A5E5-6311383F9369}" destId="{D80D7F30-B193-40A1-8BA4-72F08A54A938}" srcOrd="15" destOrd="0" presId="urn:microsoft.com/office/officeart/2005/8/layout/radial6"/>
    <dgm:cxn modelId="{63489EC2-A161-443E-89DF-DBD6DC68276B}" type="presParOf" srcId="{0069388A-5F71-45DB-A5E5-6311383F9369}" destId="{A61F9735-D560-4827-BAA2-F33FE19EB5FF}" srcOrd="16" destOrd="0" presId="urn:microsoft.com/office/officeart/2005/8/layout/radial6"/>
    <dgm:cxn modelId="{AA6D3938-FB12-4244-912B-09B5F536DEE1}" type="presParOf" srcId="{0069388A-5F71-45DB-A5E5-6311383F9369}" destId="{CACEB9F5-6AC2-4A4C-B1FB-55E099A0BCBA}" srcOrd="17" destOrd="0" presId="urn:microsoft.com/office/officeart/2005/8/layout/radial6"/>
    <dgm:cxn modelId="{80AFB97D-B691-4CB6-ACE5-D47E7B60760F}" type="presParOf" srcId="{0069388A-5F71-45DB-A5E5-6311383F9369}" destId="{8409E9BF-CFD8-4805-9496-C12217915E8A}"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28BE36-94AF-44CD-9EA9-6A808DC852FD}"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pPr rtl="1"/>
          <a:endParaRPr lang="he-IL"/>
        </a:p>
      </dgm:t>
    </dgm:pt>
    <dgm:pt modelId="{E9F44A7B-9359-4420-86AE-C69A2160AAEE}">
      <dgm:prSet custT="1"/>
      <dgm:spPr>
        <a:xfrm>
          <a:off x="1611418" y="2485053"/>
          <a:ext cx="2995168" cy="1544383"/>
        </a:xfrm>
        <a:prstGeom prst="rect">
          <a:avLst/>
        </a:prstGeom>
        <a:noFill/>
        <a:ln w="25400" cap="flat" cmpd="sng" algn="ctr">
          <a:noFill/>
          <a:prstDash val="solid"/>
        </a:ln>
        <a:effectLst/>
        <a:sp3d/>
      </dgm:spPr>
      <dgm:t>
        <a:bodyPr/>
        <a:lstStyle/>
        <a:p>
          <a:pPr rtl="1"/>
          <a:endParaRPr lang="he-IL" sz="4000" b="1">
            <a:solidFill>
              <a:sysClr val="window" lastClr="FFFFFF"/>
            </a:solidFill>
            <a:latin typeface="Calibri"/>
            <a:ea typeface="+mn-ea"/>
            <a:cs typeface="Varela Round"/>
          </a:endParaRPr>
        </a:p>
      </dgm:t>
    </dgm:pt>
    <dgm:pt modelId="{31CF9F7A-D606-494E-B62E-1CAE77462841}" type="parTrans" cxnId="{AC3D4AEE-5C5B-483D-A36C-F12E0C1DE2F3}">
      <dgm:prSet/>
      <dgm:spPr/>
      <dgm:t>
        <a:bodyPr/>
        <a:lstStyle/>
        <a:p>
          <a:pPr rtl="1"/>
          <a:endParaRPr lang="he-IL"/>
        </a:p>
      </dgm:t>
    </dgm:pt>
    <dgm:pt modelId="{8DF87649-03DE-41F8-8142-12AC1DCBC9DD}" type="sibTrans" cxnId="{AC3D4AEE-5C5B-483D-A36C-F12E0C1DE2F3}">
      <dgm:prSet/>
      <dgm:spPr>
        <a:xfrm>
          <a:off x="468247" y="0"/>
          <a:ext cx="4679950" cy="4679950"/>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he-IL" sz="4000" b="1">
            <a:cs typeface="Varela Round"/>
          </a:endParaRPr>
        </a:p>
      </dgm:t>
    </dgm:pt>
    <dgm:pt modelId="{0997EB7D-1A0F-4A12-958A-7A8A45383184}">
      <dgm:prSet phldrT="[טקסט]" custT="1"/>
      <dgm:spPr>
        <a:xfrm>
          <a:off x="8509664" y="0"/>
          <a:ext cx="1303074" cy="1403985"/>
        </a:xfrm>
        <a:prstGeom prst="rect">
          <a:avLst/>
        </a:prstGeom>
        <a:noFill/>
        <a:ln>
          <a:noFill/>
        </a:ln>
        <a:effectLst/>
      </dgm:spPr>
      <dgm:t>
        <a:bodyPr/>
        <a:lstStyle/>
        <a:p>
          <a:pPr rtl="1"/>
          <a:r>
            <a:rPr lang="he-IL" sz="4000" b="1" dirty="0">
              <a:solidFill>
                <a:sysClr val="windowText" lastClr="000000">
                  <a:hueOff val="0"/>
                  <a:satOff val="0"/>
                  <a:lumOff val="0"/>
                  <a:alphaOff val="0"/>
                </a:sysClr>
              </a:solidFill>
              <a:latin typeface="Calibri"/>
              <a:ea typeface="+mn-ea"/>
              <a:cs typeface="Varela Round"/>
            </a:rPr>
            <a:t>סלט</a:t>
          </a:r>
        </a:p>
      </dgm:t>
    </dgm:pt>
    <dgm:pt modelId="{F8E2A30E-8518-4F54-9149-81541E247F0D}" type="parTrans" cxnId="{8FEBC306-585B-48A7-AF89-5181ECACE7AA}">
      <dgm:prSet/>
      <dgm:spPr/>
      <dgm:t>
        <a:bodyPr/>
        <a:lstStyle/>
        <a:p>
          <a:pPr rtl="1"/>
          <a:endParaRPr lang="he-IL"/>
        </a:p>
      </dgm:t>
    </dgm:pt>
    <dgm:pt modelId="{7D964EA4-7396-4DDF-98EC-124A98E72455}" type="sibTrans" cxnId="{8FEBC306-585B-48A7-AF89-5181ECACE7AA}">
      <dgm:prSet/>
      <dgm:spPr>
        <a:xfrm>
          <a:off x="7105679" y="0"/>
          <a:ext cx="1403985" cy="1403985"/>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he-IL" sz="4000" b="1">
            <a:cs typeface="Varela Round"/>
          </a:endParaRPr>
        </a:p>
      </dgm:t>
    </dgm:pt>
    <dgm:pt modelId="{0681EEE8-03FA-47DC-8153-63C645E13129}">
      <dgm:prSet phldrT="[טקסט]" custT="1"/>
      <dgm:spPr>
        <a:xfrm>
          <a:off x="7835751" y="1637982"/>
          <a:ext cx="1329839" cy="1403985"/>
        </a:xfrm>
        <a:prstGeom prst="rect">
          <a:avLst/>
        </a:prstGeom>
        <a:noFill/>
        <a:ln>
          <a:noFill/>
        </a:ln>
        <a:effectLst/>
      </dgm:spPr>
      <dgm:t>
        <a:bodyPr/>
        <a:lstStyle/>
        <a:p>
          <a:pPr rtl="1"/>
          <a:r>
            <a:rPr lang="he-IL" sz="4000" b="1" dirty="0">
              <a:solidFill>
                <a:sysClr val="windowText" lastClr="000000">
                  <a:hueOff val="0"/>
                  <a:satOff val="0"/>
                  <a:lumOff val="0"/>
                  <a:alphaOff val="0"/>
                </a:sysClr>
              </a:solidFill>
              <a:latin typeface="Calibri"/>
              <a:ea typeface="+mn-ea"/>
              <a:cs typeface="Varela Round"/>
            </a:rPr>
            <a:t>מרק</a:t>
          </a:r>
        </a:p>
      </dgm:t>
    </dgm:pt>
    <dgm:pt modelId="{CFE077FF-2B5F-42C2-B443-7858E7723AEE}" type="parTrans" cxnId="{E79C8698-166A-4B47-A9CD-41C9AB2833A0}">
      <dgm:prSet/>
      <dgm:spPr/>
      <dgm:t>
        <a:bodyPr/>
        <a:lstStyle/>
        <a:p>
          <a:pPr rtl="1"/>
          <a:endParaRPr lang="he-IL"/>
        </a:p>
      </dgm:t>
    </dgm:pt>
    <dgm:pt modelId="{A48223D5-E2EC-4C53-BEFA-B5DE7F7015D0}" type="sibTrans" cxnId="{E79C8698-166A-4B47-A9CD-41C9AB2833A0}">
      <dgm:prSet/>
      <dgm:spPr>
        <a:xfrm>
          <a:off x="6431766" y="1637982"/>
          <a:ext cx="1403985" cy="1403985"/>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he-IL" sz="4000" b="1">
            <a:cs typeface="Varela Round"/>
          </a:endParaRPr>
        </a:p>
      </dgm:t>
    </dgm:pt>
    <dgm:pt modelId="{D55DA702-19FC-42E0-BC09-1CFB5B5C3A56}">
      <dgm:prSet phldrT="[טקסט]" custT="1"/>
      <dgm:spPr>
        <a:xfrm>
          <a:off x="8509664" y="3275964"/>
          <a:ext cx="1879844" cy="1403985"/>
        </a:xfrm>
        <a:prstGeom prst="rect">
          <a:avLst/>
        </a:prstGeom>
        <a:noFill/>
        <a:ln>
          <a:noFill/>
        </a:ln>
        <a:effectLst/>
      </dgm:spPr>
      <dgm:t>
        <a:bodyPr/>
        <a:lstStyle/>
        <a:p>
          <a:pPr rtl="1"/>
          <a:r>
            <a:rPr lang="he-IL" sz="4000" b="1" dirty="0">
              <a:solidFill>
                <a:sysClr val="windowText" lastClr="000000">
                  <a:hueOff val="0"/>
                  <a:satOff val="0"/>
                  <a:lumOff val="0"/>
                  <a:alphaOff val="0"/>
                </a:sysClr>
              </a:solidFill>
              <a:latin typeface="Calibri"/>
              <a:ea typeface="+mn-ea"/>
              <a:cs typeface="Varela Round"/>
            </a:rPr>
            <a:t>תבשיל</a:t>
          </a:r>
        </a:p>
      </dgm:t>
    </dgm:pt>
    <dgm:pt modelId="{DB8EE89E-0A7A-41D7-B459-98A81338B6E7}" type="parTrans" cxnId="{F035A4E4-3011-4F39-BF17-0C1A785C733D}">
      <dgm:prSet/>
      <dgm:spPr/>
      <dgm:t>
        <a:bodyPr/>
        <a:lstStyle/>
        <a:p>
          <a:pPr rtl="1"/>
          <a:endParaRPr lang="he-IL"/>
        </a:p>
      </dgm:t>
    </dgm:pt>
    <dgm:pt modelId="{5A20EFFB-25BE-4FD7-90A7-342554B5FE3D}" type="sibTrans" cxnId="{F035A4E4-3011-4F39-BF17-0C1A785C733D}">
      <dgm:prSet/>
      <dgm:spPr>
        <a:xfrm>
          <a:off x="7105679" y="3275964"/>
          <a:ext cx="1403985" cy="1403985"/>
        </a:xfrm>
        <a:prstGeom prst="ellipse">
          <a:avLst/>
        </a:prstGeom>
        <a:blipFill rotWithShape="1">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he-IL" sz="4000" b="1">
            <a:cs typeface="Varela Round"/>
          </a:endParaRPr>
        </a:p>
      </dgm:t>
    </dgm:pt>
    <dgm:pt modelId="{E2160303-502D-4F42-AAAD-ED223584E626}" type="pres">
      <dgm:prSet presAssocID="{C028BE36-94AF-44CD-9EA9-6A808DC852FD}" presName="Name0" presStyleCnt="0">
        <dgm:presLayoutVars>
          <dgm:chMax val="7"/>
          <dgm:chPref val="7"/>
          <dgm:dir/>
        </dgm:presLayoutVars>
      </dgm:prSet>
      <dgm:spPr/>
    </dgm:pt>
    <dgm:pt modelId="{8ADDC26E-9F09-4456-9EB1-2148BC6E9D06}" type="pres">
      <dgm:prSet presAssocID="{C028BE36-94AF-44CD-9EA9-6A808DC852FD}" presName="Name1" presStyleCnt="0"/>
      <dgm:spPr/>
    </dgm:pt>
    <dgm:pt modelId="{D5AAE462-A61A-4599-9AAF-4C70B4F5BE7F}" type="pres">
      <dgm:prSet presAssocID="{8DF87649-03DE-41F8-8142-12AC1DCBC9DD}" presName="picture_1" presStyleCnt="0"/>
      <dgm:spPr/>
    </dgm:pt>
    <dgm:pt modelId="{D4B8DECD-BA8B-4936-9719-357D833BA88F}" type="pres">
      <dgm:prSet presAssocID="{8DF87649-03DE-41F8-8142-12AC1DCBC9DD}" presName="pictureRepeatNode" presStyleLbl="alignImgPlace1" presStyleIdx="0" presStyleCnt="4" custLinFactNeighborX="-6427"/>
      <dgm:spPr/>
    </dgm:pt>
    <dgm:pt modelId="{A2177504-D3EC-4F17-ACBA-13DCBC483606}" type="pres">
      <dgm:prSet presAssocID="{E9F44A7B-9359-4420-86AE-C69A2160AAEE}" presName="text_1" presStyleLbl="node1" presStyleIdx="0" presStyleCnt="0">
        <dgm:presLayoutVars>
          <dgm:bulletEnabled val="1"/>
        </dgm:presLayoutVars>
      </dgm:prSet>
      <dgm:spPr/>
    </dgm:pt>
    <dgm:pt modelId="{56273305-7F43-4F6C-B819-250E94C24E20}" type="pres">
      <dgm:prSet presAssocID="{7D964EA4-7396-4DDF-98EC-124A98E72455}" presName="picture_2" presStyleCnt="0"/>
      <dgm:spPr/>
    </dgm:pt>
    <dgm:pt modelId="{AB3C85C1-A4F0-443D-BBD4-3CD101402896}" type="pres">
      <dgm:prSet presAssocID="{7D964EA4-7396-4DDF-98EC-124A98E72455}" presName="pictureRepeatNode" presStyleLbl="alignImgPlace1" presStyleIdx="1" presStyleCnt="4"/>
      <dgm:spPr/>
    </dgm:pt>
    <dgm:pt modelId="{12626569-206C-4BE1-940E-80D6AFFAC837}" type="pres">
      <dgm:prSet presAssocID="{0997EB7D-1A0F-4A12-958A-7A8A45383184}" presName="line_2" presStyleLbl="parChTrans1D1" presStyleIdx="0" presStyleCnt="3"/>
      <dgm:spPr>
        <a:xfrm>
          <a:off x="3109002" y="701992"/>
          <a:ext cx="4698669" cy="0"/>
        </a:xfrm>
        <a:prstGeom prst="line">
          <a:avLst/>
        </a:prstGeom>
        <a:noFill/>
        <a:ln w="25400" cap="flat" cmpd="sng" algn="ctr">
          <a:solidFill>
            <a:srgbClr val="4F81BD">
              <a:shade val="60000"/>
              <a:hueOff val="0"/>
              <a:satOff val="0"/>
              <a:lumOff val="0"/>
              <a:alphaOff val="0"/>
            </a:srgbClr>
          </a:solidFill>
          <a:prstDash val="solid"/>
        </a:ln>
        <a:effectLst/>
      </dgm:spPr>
    </dgm:pt>
    <dgm:pt modelId="{FD0A108B-3B7E-455C-9FDF-AA4A1125951D}" type="pres">
      <dgm:prSet presAssocID="{0997EB7D-1A0F-4A12-958A-7A8A45383184}" presName="textparent_2" presStyleLbl="node1" presStyleIdx="0" presStyleCnt="0"/>
      <dgm:spPr/>
    </dgm:pt>
    <dgm:pt modelId="{F0DAF192-A49F-4270-A794-5514930D1847}" type="pres">
      <dgm:prSet presAssocID="{0997EB7D-1A0F-4A12-958A-7A8A45383184}" presName="text_2" presStyleLbl="revTx" presStyleIdx="0" presStyleCnt="3">
        <dgm:presLayoutVars>
          <dgm:bulletEnabled val="1"/>
        </dgm:presLayoutVars>
      </dgm:prSet>
      <dgm:spPr/>
    </dgm:pt>
    <dgm:pt modelId="{D8DD6779-A180-47D4-89EF-1AC473025B41}" type="pres">
      <dgm:prSet presAssocID="{A48223D5-E2EC-4C53-BEFA-B5DE7F7015D0}" presName="picture_3" presStyleCnt="0"/>
      <dgm:spPr/>
    </dgm:pt>
    <dgm:pt modelId="{77000BF3-4043-4974-880D-E6978B26AFFD}" type="pres">
      <dgm:prSet presAssocID="{A48223D5-E2EC-4C53-BEFA-B5DE7F7015D0}" presName="pictureRepeatNode" presStyleLbl="alignImgPlace1" presStyleIdx="2" presStyleCnt="4"/>
      <dgm:spPr/>
    </dgm:pt>
    <dgm:pt modelId="{89CE6F71-AD7F-4FCB-B099-640615B422E6}" type="pres">
      <dgm:prSet presAssocID="{0681EEE8-03FA-47DC-8153-63C645E13129}" presName="line_3" presStyleLbl="parChTrans1D1" presStyleIdx="1" presStyleCnt="3"/>
      <dgm:spPr>
        <a:xfrm>
          <a:off x="3109002" y="2339974"/>
          <a:ext cx="4024757" cy="0"/>
        </a:xfrm>
        <a:prstGeom prst="line">
          <a:avLst/>
        </a:prstGeom>
        <a:noFill/>
        <a:ln w="25400" cap="flat" cmpd="sng" algn="ctr">
          <a:solidFill>
            <a:srgbClr val="4F81BD">
              <a:shade val="60000"/>
              <a:hueOff val="0"/>
              <a:satOff val="0"/>
              <a:lumOff val="0"/>
              <a:alphaOff val="0"/>
            </a:srgbClr>
          </a:solidFill>
          <a:prstDash val="solid"/>
        </a:ln>
        <a:effectLst/>
      </dgm:spPr>
    </dgm:pt>
    <dgm:pt modelId="{A1FD6277-9C03-4FC9-9FDA-266A3E026499}" type="pres">
      <dgm:prSet presAssocID="{0681EEE8-03FA-47DC-8153-63C645E13129}" presName="textparent_3" presStyleLbl="node1" presStyleIdx="0" presStyleCnt="0"/>
      <dgm:spPr/>
    </dgm:pt>
    <dgm:pt modelId="{3A0712A5-0596-4C95-BDDA-94BB647D716A}" type="pres">
      <dgm:prSet presAssocID="{0681EEE8-03FA-47DC-8153-63C645E13129}" presName="text_3" presStyleLbl="revTx" presStyleIdx="1" presStyleCnt="3">
        <dgm:presLayoutVars>
          <dgm:bulletEnabled val="1"/>
        </dgm:presLayoutVars>
      </dgm:prSet>
      <dgm:spPr/>
    </dgm:pt>
    <dgm:pt modelId="{2C21E097-8964-42D8-B159-4A2AD431D198}" type="pres">
      <dgm:prSet presAssocID="{5A20EFFB-25BE-4FD7-90A7-342554B5FE3D}" presName="picture_4" presStyleCnt="0"/>
      <dgm:spPr/>
    </dgm:pt>
    <dgm:pt modelId="{6F029D23-3940-49AB-B469-82469EBA5CAA}" type="pres">
      <dgm:prSet presAssocID="{5A20EFFB-25BE-4FD7-90A7-342554B5FE3D}" presName="pictureRepeatNode" presStyleLbl="alignImgPlace1" presStyleIdx="3" presStyleCnt="4"/>
      <dgm:spPr/>
    </dgm:pt>
    <dgm:pt modelId="{98F578BE-AACC-49EA-A647-3DCA2B69E69C}" type="pres">
      <dgm:prSet presAssocID="{D55DA702-19FC-42E0-BC09-1CFB5B5C3A56}" presName="line_4" presStyleLbl="parChTrans1D1" presStyleIdx="2" presStyleCnt="3"/>
      <dgm:spPr>
        <a:xfrm>
          <a:off x="3109002" y="3977957"/>
          <a:ext cx="4698669" cy="0"/>
        </a:xfrm>
        <a:prstGeom prst="line">
          <a:avLst/>
        </a:prstGeom>
        <a:noFill/>
        <a:ln w="25400" cap="flat" cmpd="sng" algn="ctr">
          <a:solidFill>
            <a:srgbClr val="4F81BD">
              <a:shade val="60000"/>
              <a:hueOff val="0"/>
              <a:satOff val="0"/>
              <a:lumOff val="0"/>
              <a:alphaOff val="0"/>
            </a:srgbClr>
          </a:solidFill>
          <a:prstDash val="solid"/>
        </a:ln>
        <a:effectLst/>
      </dgm:spPr>
    </dgm:pt>
    <dgm:pt modelId="{8AF27B38-BA2D-4126-9227-CEAFF79640DB}" type="pres">
      <dgm:prSet presAssocID="{D55DA702-19FC-42E0-BC09-1CFB5B5C3A56}" presName="textparent_4" presStyleLbl="node1" presStyleIdx="0" presStyleCnt="0"/>
      <dgm:spPr/>
    </dgm:pt>
    <dgm:pt modelId="{9CCC830B-C58F-4C04-82EA-A341F272E0A1}" type="pres">
      <dgm:prSet presAssocID="{D55DA702-19FC-42E0-BC09-1CFB5B5C3A56}" presName="text_4" presStyleLbl="revTx" presStyleIdx="2" presStyleCnt="3">
        <dgm:presLayoutVars>
          <dgm:bulletEnabled val="1"/>
        </dgm:presLayoutVars>
      </dgm:prSet>
      <dgm:spPr/>
    </dgm:pt>
  </dgm:ptLst>
  <dgm:cxnLst>
    <dgm:cxn modelId="{8FEBC306-585B-48A7-AF89-5181ECACE7AA}" srcId="{C028BE36-94AF-44CD-9EA9-6A808DC852FD}" destId="{0997EB7D-1A0F-4A12-958A-7A8A45383184}" srcOrd="1" destOrd="0" parTransId="{F8E2A30E-8518-4F54-9149-81541E247F0D}" sibTransId="{7D964EA4-7396-4DDF-98EC-124A98E72455}"/>
    <dgm:cxn modelId="{8DB80816-FAD6-47D9-BFF3-92D0A07CEF3E}" type="presOf" srcId="{0997EB7D-1A0F-4A12-958A-7A8A45383184}" destId="{F0DAF192-A49F-4270-A794-5514930D1847}" srcOrd="0" destOrd="0" presId="urn:microsoft.com/office/officeart/2008/layout/CircularPictureCallout"/>
    <dgm:cxn modelId="{AF036A27-9071-4295-92BC-D8259A46D123}" type="presOf" srcId="{A48223D5-E2EC-4C53-BEFA-B5DE7F7015D0}" destId="{77000BF3-4043-4974-880D-E6978B26AFFD}" srcOrd="0" destOrd="0" presId="urn:microsoft.com/office/officeart/2008/layout/CircularPictureCallout"/>
    <dgm:cxn modelId="{1B1B6930-8BE5-48A4-B65F-0EEDBA733ED9}" type="presOf" srcId="{E9F44A7B-9359-4420-86AE-C69A2160AAEE}" destId="{A2177504-D3EC-4F17-ACBA-13DCBC483606}" srcOrd="0" destOrd="0" presId="urn:microsoft.com/office/officeart/2008/layout/CircularPictureCallout"/>
    <dgm:cxn modelId="{477EB464-FFE8-47F1-87FE-76C8AA94784C}" type="presOf" srcId="{D55DA702-19FC-42E0-BC09-1CFB5B5C3A56}" destId="{9CCC830B-C58F-4C04-82EA-A341F272E0A1}" srcOrd="0" destOrd="0" presId="urn:microsoft.com/office/officeart/2008/layout/CircularPictureCallout"/>
    <dgm:cxn modelId="{EAA8FC72-DF8B-43BB-BD7A-0EADBA71FD4C}" type="presOf" srcId="{7D964EA4-7396-4DDF-98EC-124A98E72455}" destId="{AB3C85C1-A4F0-443D-BBD4-3CD101402896}" srcOrd="0" destOrd="0" presId="urn:microsoft.com/office/officeart/2008/layout/CircularPictureCallout"/>
    <dgm:cxn modelId="{F462AB78-BE66-4988-8F83-6AD897E22534}" type="presOf" srcId="{5A20EFFB-25BE-4FD7-90A7-342554B5FE3D}" destId="{6F029D23-3940-49AB-B469-82469EBA5CAA}" srcOrd="0" destOrd="0" presId="urn:microsoft.com/office/officeart/2008/layout/CircularPictureCallout"/>
    <dgm:cxn modelId="{F11BC578-A849-41BD-9C20-7723721C7750}" type="presOf" srcId="{0681EEE8-03FA-47DC-8153-63C645E13129}" destId="{3A0712A5-0596-4C95-BDDA-94BB647D716A}" srcOrd="0" destOrd="0" presId="urn:microsoft.com/office/officeart/2008/layout/CircularPictureCallout"/>
    <dgm:cxn modelId="{E79C8698-166A-4B47-A9CD-41C9AB2833A0}" srcId="{C028BE36-94AF-44CD-9EA9-6A808DC852FD}" destId="{0681EEE8-03FA-47DC-8153-63C645E13129}" srcOrd="2" destOrd="0" parTransId="{CFE077FF-2B5F-42C2-B443-7858E7723AEE}" sibTransId="{A48223D5-E2EC-4C53-BEFA-B5DE7F7015D0}"/>
    <dgm:cxn modelId="{72B5C5B5-288E-43A5-BFB6-A49EC985AB25}" type="presOf" srcId="{C028BE36-94AF-44CD-9EA9-6A808DC852FD}" destId="{E2160303-502D-4F42-AAAD-ED223584E626}" srcOrd="0" destOrd="0" presId="urn:microsoft.com/office/officeart/2008/layout/CircularPictureCallout"/>
    <dgm:cxn modelId="{F589C3D6-36CC-488D-81BE-0743242CD7C9}" type="presOf" srcId="{8DF87649-03DE-41F8-8142-12AC1DCBC9DD}" destId="{D4B8DECD-BA8B-4936-9719-357D833BA88F}" srcOrd="0" destOrd="0" presId="urn:microsoft.com/office/officeart/2008/layout/CircularPictureCallout"/>
    <dgm:cxn modelId="{F035A4E4-3011-4F39-BF17-0C1A785C733D}" srcId="{C028BE36-94AF-44CD-9EA9-6A808DC852FD}" destId="{D55DA702-19FC-42E0-BC09-1CFB5B5C3A56}" srcOrd="3" destOrd="0" parTransId="{DB8EE89E-0A7A-41D7-B459-98A81338B6E7}" sibTransId="{5A20EFFB-25BE-4FD7-90A7-342554B5FE3D}"/>
    <dgm:cxn modelId="{AC3D4AEE-5C5B-483D-A36C-F12E0C1DE2F3}" srcId="{C028BE36-94AF-44CD-9EA9-6A808DC852FD}" destId="{E9F44A7B-9359-4420-86AE-C69A2160AAEE}" srcOrd="0" destOrd="0" parTransId="{31CF9F7A-D606-494E-B62E-1CAE77462841}" sibTransId="{8DF87649-03DE-41F8-8142-12AC1DCBC9DD}"/>
    <dgm:cxn modelId="{546ED02E-B062-4B05-A812-64157AC85CCB}" type="presParOf" srcId="{E2160303-502D-4F42-AAAD-ED223584E626}" destId="{8ADDC26E-9F09-4456-9EB1-2148BC6E9D06}" srcOrd="0" destOrd="0" presId="urn:microsoft.com/office/officeart/2008/layout/CircularPictureCallout"/>
    <dgm:cxn modelId="{42CB7410-C4D9-4197-84F3-961CC9FC0C77}" type="presParOf" srcId="{8ADDC26E-9F09-4456-9EB1-2148BC6E9D06}" destId="{D5AAE462-A61A-4599-9AAF-4C70B4F5BE7F}" srcOrd="0" destOrd="0" presId="urn:microsoft.com/office/officeart/2008/layout/CircularPictureCallout"/>
    <dgm:cxn modelId="{B939A3F6-073D-4156-846B-B9E899E14E34}" type="presParOf" srcId="{D5AAE462-A61A-4599-9AAF-4C70B4F5BE7F}" destId="{D4B8DECD-BA8B-4936-9719-357D833BA88F}" srcOrd="0" destOrd="0" presId="urn:microsoft.com/office/officeart/2008/layout/CircularPictureCallout"/>
    <dgm:cxn modelId="{F293E925-9A7B-48E4-A2BA-19930F5067B6}" type="presParOf" srcId="{8ADDC26E-9F09-4456-9EB1-2148BC6E9D06}" destId="{A2177504-D3EC-4F17-ACBA-13DCBC483606}" srcOrd="1" destOrd="0" presId="urn:microsoft.com/office/officeart/2008/layout/CircularPictureCallout"/>
    <dgm:cxn modelId="{14639F37-E559-4BBE-A4A0-4414DFFCED01}" type="presParOf" srcId="{8ADDC26E-9F09-4456-9EB1-2148BC6E9D06}" destId="{56273305-7F43-4F6C-B819-250E94C24E20}" srcOrd="2" destOrd="0" presId="urn:microsoft.com/office/officeart/2008/layout/CircularPictureCallout"/>
    <dgm:cxn modelId="{FAD96891-E305-4561-B862-CB2428245030}" type="presParOf" srcId="{56273305-7F43-4F6C-B819-250E94C24E20}" destId="{AB3C85C1-A4F0-443D-BBD4-3CD101402896}" srcOrd="0" destOrd="0" presId="urn:microsoft.com/office/officeart/2008/layout/CircularPictureCallout"/>
    <dgm:cxn modelId="{FD1B102E-404B-4E73-B50B-8C8C67D8F4C7}" type="presParOf" srcId="{8ADDC26E-9F09-4456-9EB1-2148BC6E9D06}" destId="{12626569-206C-4BE1-940E-80D6AFFAC837}" srcOrd="3" destOrd="0" presId="urn:microsoft.com/office/officeart/2008/layout/CircularPictureCallout"/>
    <dgm:cxn modelId="{455D9C34-A638-483A-8AD9-4B381C2FB7D9}" type="presParOf" srcId="{8ADDC26E-9F09-4456-9EB1-2148BC6E9D06}" destId="{FD0A108B-3B7E-455C-9FDF-AA4A1125951D}" srcOrd="4" destOrd="0" presId="urn:microsoft.com/office/officeart/2008/layout/CircularPictureCallout"/>
    <dgm:cxn modelId="{FFF65EAE-78D3-4B34-BEB2-8694B1C80741}" type="presParOf" srcId="{FD0A108B-3B7E-455C-9FDF-AA4A1125951D}" destId="{F0DAF192-A49F-4270-A794-5514930D1847}" srcOrd="0" destOrd="0" presId="urn:microsoft.com/office/officeart/2008/layout/CircularPictureCallout"/>
    <dgm:cxn modelId="{F10D7CC5-B427-4A4A-A3B4-6FCB33F3080C}" type="presParOf" srcId="{8ADDC26E-9F09-4456-9EB1-2148BC6E9D06}" destId="{D8DD6779-A180-47D4-89EF-1AC473025B41}" srcOrd="5" destOrd="0" presId="urn:microsoft.com/office/officeart/2008/layout/CircularPictureCallout"/>
    <dgm:cxn modelId="{0E04CBCB-198D-45B9-8237-1E1A1C877336}" type="presParOf" srcId="{D8DD6779-A180-47D4-89EF-1AC473025B41}" destId="{77000BF3-4043-4974-880D-E6978B26AFFD}" srcOrd="0" destOrd="0" presId="urn:microsoft.com/office/officeart/2008/layout/CircularPictureCallout"/>
    <dgm:cxn modelId="{522FC773-0C1A-44C9-8218-A06EC7ACB6B0}" type="presParOf" srcId="{8ADDC26E-9F09-4456-9EB1-2148BC6E9D06}" destId="{89CE6F71-AD7F-4FCB-B099-640615B422E6}" srcOrd="6" destOrd="0" presId="urn:microsoft.com/office/officeart/2008/layout/CircularPictureCallout"/>
    <dgm:cxn modelId="{1F02D0FD-F422-4EF9-A3F1-2A3BAD3C0E14}" type="presParOf" srcId="{8ADDC26E-9F09-4456-9EB1-2148BC6E9D06}" destId="{A1FD6277-9C03-4FC9-9FDA-266A3E026499}" srcOrd="7" destOrd="0" presId="urn:microsoft.com/office/officeart/2008/layout/CircularPictureCallout"/>
    <dgm:cxn modelId="{8B11F399-6DF1-42A5-AB04-A1766EE76519}" type="presParOf" srcId="{A1FD6277-9C03-4FC9-9FDA-266A3E026499}" destId="{3A0712A5-0596-4C95-BDDA-94BB647D716A}" srcOrd="0" destOrd="0" presId="urn:microsoft.com/office/officeart/2008/layout/CircularPictureCallout"/>
    <dgm:cxn modelId="{E2EEA731-0EB0-4FAD-A1B7-A73C5B87A9B6}" type="presParOf" srcId="{8ADDC26E-9F09-4456-9EB1-2148BC6E9D06}" destId="{2C21E097-8964-42D8-B159-4A2AD431D198}" srcOrd="8" destOrd="0" presId="urn:microsoft.com/office/officeart/2008/layout/CircularPictureCallout"/>
    <dgm:cxn modelId="{CCDEDAE2-5B86-4D41-ABFD-6E206BFF29C0}" type="presParOf" srcId="{2C21E097-8964-42D8-B159-4A2AD431D198}" destId="{6F029D23-3940-49AB-B469-82469EBA5CAA}" srcOrd="0" destOrd="0" presId="urn:microsoft.com/office/officeart/2008/layout/CircularPictureCallout"/>
    <dgm:cxn modelId="{DA638777-4C40-4C9E-B7C9-81C2C5F27D93}" type="presParOf" srcId="{8ADDC26E-9F09-4456-9EB1-2148BC6E9D06}" destId="{98F578BE-AACC-49EA-A647-3DCA2B69E69C}" srcOrd="9" destOrd="0" presId="urn:microsoft.com/office/officeart/2008/layout/CircularPictureCallout"/>
    <dgm:cxn modelId="{EA1C0B2A-B1F0-4DB0-86B0-8D7BADFF3F10}" type="presParOf" srcId="{8ADDC26E-9F09-4456-9EB1-2148BC6E9D06}" destId="{8AF27B38-BA2D-4126-9227-CEAFF79640DB}" srcOrd="10" destOrd="0" presId="urn:microsoft.com/office/officeart/2008/layout/CircularPictureCallout"/>
    <dgm:cxn modelId="{22AFB27D-4E8B-4E9F-AAE0-9BC501FEA7C5}" type="presParOf" srcId="{8AF27B38-BA2D-4126-9227-CEAFF79640DB}" destId="{9CCC830B-C58F-4C04-82EA-A341F272E0A1}"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E2529-9472-4EA8-9460-CB730EB2875F}">
      <dsp:nvSpPr>
        <dsp:cNvPr id="0" name=""/>
        <dsp:cNvSpPr/>
      </dsp:nvSpPr>
      <dsp:spPr>
        <a:xfrm rot="5400000">
          <a:off x="2899198" y="182588"/>
          <a:ext cx="1814958" cy="1659487"/>
        </a:xfrm>
        <a:prstGeom prst="hexagon">
          <a:avLst>
            <a:gd name="adj" fmla="val 2500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b="1" kern="1200" dirty="0">
              <a:cs typeface="Varela Round"/>
            </a:rPr>
            <a:t>הורדת רמות </a:t>
          </a:r>
        </a:p>
        <a:p>
          <a:pPr marL="0" lvl="0" indent="0" algn="ctr" defTabSz="622300" rtl="1">
            <a:lnSpc>
              <a:spcPct val="90000"/>
            </a:lnSpc>
            <a:spcBef>
              <a:spcPct val="0"/>
            </a:spcBef>
            <a:spcAft>
              <a:spcPct val="35000"/>
            </a:spcAft>
            <a:buNone/>
          </a:pPr>
          <a:r>
            <a:rPr lang="en-US" sz="1400" b="1" kern="1200" dirty="0">
              <a:cs typeface="Varela Round"/>
            </a:rPr>
            <a:t>TG </a:t>
          </a:r>
          <a:r>
            <a:rPr lang="he-IL" sz="1400" b="1" kern="1200" dirty="0">
              <a:cs typeface="Varela Round"/>
            </a:rPr>
            <a:t>הטריגליצרידים </a:t>
          </a:r>
          <a:endParaRPr lang="he-IL" sz="1400" kern="1200" dirty="0">
            <a:cs typeface="Varela Round"/>
          </a:endParaRPr>
        </a:p>
      </dsp:txBody>
      <dsp:txXfrm rot="-5400000">
        <a:off x="3241668" y="394390"/>
        <a:ext cx="1130017" cy="1235884"/>
      </dsp:txXfrm>
    </dsp:sp>
    <dsp:sp modelId="{94788322-ADFD-4C94-81E3-69AE53CB2228}">
      <dsp:nvSpPr>
        <dsp:cNvPr id="0" name=""/>
        <dsp:cNvSpPr/>
      </dsp:nvSpPr>
      <dsp:spPr>
        <a:xfrm>
          <a:off x="4674310" y="448201"/>
          <a:ext cx="2098565" cy="11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kern="1200" dirty="0">
              <a:cs typeface="Varela Round"/>
            </a:rPr>
            <a:t>להפחתת הסיכון למחלת לב כלילית.</a:t>
          </a:r>
        </a:p>
      </dsp:txBody>
      <dsp:txXfrm>
        <a:off x="4674310" y="448201"/>
        <a:ext cx="2098565" cy="1128261"/>
      </dsp:txXfrm>
    </dsp:sp>
    <dsp:sp modelId="{9FF683E8-E8F7-4A2C-8268-D872BF7C1396}">
      <dsp:nvSpPr>
        <dsp:cNvPr id="0" name=""/>
        <dsp:cNvSpPr/>
      </dsp:nvSpPr>
      <dsp:spPr>
        <a:xfrm rot="5400000">
          <a:off x="1099602" y="194342"/>
          <a:ext cx="1880435" cy="1635978"/>
        </a:xfrm>
        <a:prstGeom prst="hexagon">
          <a:avLst>
            <a:gd name="adj" fmla="val 25000"/>
            <a:gd name="vf" fmla="val 115470"/>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1">
            <a:lnSpc>
              <a:spcPct val="90000"/>
            </a:lnSpc>
            <a:spcBef>
              <a:spcPct val="0"/>
            </a:spcBef>
            <a:spcAft>
              <a:spcPct val="35000"/>
            </a:spcAft>
            <a:buNone/>
          </a:pPr>
          <a:endParaRPr lang="he-IL" sz="1400" kern="1200">
            <a:cs typeface="Varela Round"/>
          </a:endParaRPr>
        </a:p>
      </dsp:txBody>
      <dsp:txXfrm rot="-5400000">
        <a:off x="1476770" y="365148"/>
        <a:ext cx="1126098" cy="1294367"/>
      </dsp:txXfrm>
    </dsp:sp>
    <dsp:sp modelId="{A2D05AAC-DB63-4BC0-9924-F5324ED20E49}">
      <dsp:nvSpPr>
        <dsp:cNvPr id="0" name=""/>
        <dsp:cNvSpPr/>
      </dsp:nvSpPr>
      <dsp:spPr>
        <a:xfrm rot="5400000">
          <a:off x="1979646" y="1790456"/>
          <a:ext cx="1880435" cy="1635978"/>
        </a:xfrm>
        <a:prstGeom prst="hexagon">
          <a:avLst>
            <a:gd name="adj" fmla="val 25000"/>
            <a:gd name="vf" fmla="val 115470"/>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kern="1200" dirty="0">
              <a:cs typeface="Varela Round"/>
            </a:rPr>
            <a:t>הפחתת הסיכון למחלת הסרטן </a:t>
          </a:r>
        </a:p>
      </dsp:txBody>
      <dsp:txXfrm rot="-5400000">
        <a:off x="2356814" y="1961262"/>
        <a:ext cx="1126098" cy="1294367"/>
      </dsp:txXfrm>
    </dsp:sp>
    <dsp:sp modelId="{C486252B-FD3F-4021-B022-03255A405726}">
      <dsp:nvSpPr>
        <dsp:cNvPr id="0" name=""/>
        <dsp:cNvSpPr/>
      </dsp:nvSpPr>
      <dsp:spPr>
        <a:xfrm>
          <a:off x="3308" y="2044315"/>
          <a:ext cx="2030870" cy="11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kern="1200" dirty="0">
              <a:cs typeface="Varela Round"/>
            </a:rPr>
            <a:t>נוגד דלקת וטרשת עורקים </a:t>
          </a:r>
        </a:p>
      </dsp:txBody>
      <dsp:txXfrm>
        <a:off x="3308" y="2044315"/>
        <a:ext cx="2030870" cy="1128261"/>
      </dsp:txXfrm>
    </dsp:sp>
    <dsp:sp modelId="{A8BD19C2-9569-4FA4-B2E3-102BF2C9F72B}">
      <dsp:nvSpPr>
        <dsp:cNvPr id="0" name=""/>
        <dsp:cNvSpPr/>
      </dsp:nvSpPr>
      <dsp:spPr>
        <a:xfrm rot="5400000">
          <a:off x="3746503" y="1790456"/>
          <a:ext cx="1880435" cy="1635978"/>
        </a:xfrm>
        <a:prstGeom prst="hexagon">
          <a:avLst>
            <a:gd name="adj" fmla="val 25000"/>
            <a:gd name="vf" fmla="val 115470"/>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1">
            <a:lnSpc>
              <a:spcPct val="90000"/>
            </a:lnSpc>
            <a:spcBef>
              <a:spcPct val="0"/>
            </a:spcBef>
            <a:spcAft>
              <a:spcPct val="35000"/>
            </a:spcAft>
            <a:buNone/>
          </a:pPr>
          <a:endParaRPr lang="he-IL" sz="1400" kern="1200">
            <a:cs typeface="Varela Round"/>
          </a:endParaRPr>
        </a:p>
      </dsp:txBody>
      <dsp:txXfrm rot="-5400000">
        <a:off x="4123671" y="1961262"/>
        <a:ext cx="1126098" cy="1294367"/>
      </dsp:txXfrm>
    </dsp:sp>
    <dsp:sp modelId="{DAF0D4D9-CA77-4F70-A88D-9C10C26A3683}">
      <dsp:nvSpPr>
        <dsp:cNvPr id="0" name=""/>
        <dsp:cNvSpPr/>
      </dsp:nvSpPr>
      <dsp:spPr>
        <a:xfrm rot="5400000">
          <a:off x="2866459" y="3386570"/>
          <a:ext cx="1880435" cy="1635978"/>
        </a:xfrm>
        <a:prstGeom prst="hexagon">
          <a:avLst>
            <a:gd name="adj" fmla="val 25000"/>
            <a:gd name="vf" fmla="val 115470"/>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kern="1200" dirty="0">
              <a:cs typeface="Varela Round"/>
            </a:rPr>
            <a:t>נוגד דלקת </a:t>
          </a:r>
        </a:p>
      </dsp:txBody>
      <dsp:txXfrm rot="-5400000">
        <a:off x="3243627" y="3557376"/>
        <a:ext cx="1126098" cy="1294367"/>
      </dsp:txXfrm>
    </dsp:sp>
    <dsp:sp modelId="{97C6281F-9653-4544-A5AA-C67B0F439362}">
      <dsp:nvSpPr>
        <dsp:cNvPr id="0" name=""/>
        <dsp:cNvSpPr/>
      </dsp:nvSpPr>
      <dsp:spPr>
        <a:xfrm>
          <a:off x="4674310" y="3640428"/>
          <a:ext cx="2098565" cy="11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he-IL" sz="1400" kern="1200" dirty="0">
              <a:cs typeface="Varela Round"/>
            </a:rPr>
            <a:t>מסייע להתפתחות המוח </a:t>
          </a:r>
        </a:p>
      </dsp:txBody>
      <dsp:txXfrm>
        <a:off x="4674310" y="3640428"/>
        <a:ext cx="2098565" cy="1128261"/>
      </dsp:txXfrm>
    </dsp:sp>
    <dsp:sp modelId="{C2BDA8FB-F867-4B65-885C-392D01E97AB7}">
      <dsp:nvSpPr>
        <dsp:cNvPr id="0" name=""/>
        <dsp:cNvSpPr/>
      </dsp:nvSpPr>
      <dsp:spPr>
        <a:xfrm rot="5400000">
          <a:off x="1099602" y="3386570"/>
          <a:ext cx="1880435" cy="1635978"/>
        </a:xfrm>
        <a:prstGeom prst="hexagon">
          <a:avLst>
            <a:gd name="adj" fmla="val 2500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1">
            <a:lnSpc>
              <a:spcPct val="90000"/>
            </a:lnSpc>
            <a:spcBef>
              <a:spcPct val="0"/>
            </a:spcBef>
            <a:spcAft>
              <a:spcPct val="35000"/>
            </a:spcAft>
            <a:buNone/>
          </a:pPr>
          <a:endParaRPr lang="he-IL" sz="1400" kern="1200">
            <a:cs typeface="Varela Round"/>
          </a:endParaRPr>
        </a:p>
      </dsp:txBody>
      <dsp:txXfrm rot="-5400000">
        <a:off x="1476770" y="3557376"/>
        <a:ext cx="1126098" cy="12943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4E0B6-7C94-4EB6-8756-B58F561E8275}">
      <dsp:nvSpPr>
        <dsp:cNvPr id="0" name=""/>
        <dsp:cNvSpPr/>
      </dsp:nvSpPr>
      <dsp:spPr>
        <a:xfrm>
          <a:off x="3111449" y="2076972"/>
          <a:ext cx="2538522" cy="2538522"/>
        </a:xfrm>
        <a:prstGeom prst="gear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נשנוש מועדף </a:t>
          </a:r>
        </a:p>
        <a:p>
          <a:pPr marL="0" lvl="0" indent="0" algn="ctr" defTabSz="1066800" rtl="1">
            <a:lnSpc>
              <a:spcPct val="90000"/>
            </a:lnSpc>
            <a:spcBef>
              <a:spcPct val="0"/>
            </a:spcBef>
            <a:spcAft>
              <a:spcPct val="35000"/>
            </a:spcAft>
            <a:buNone/>
          </a:pPr>
          <a:r>
            <a:rPr lang="he-IL" sz="2400" kern="1200" dirty="0"/>
            <a:t>42 גר' ליום</a:t>
          </a:r>
        </a:p>
      </dsp:txBody>
      <dsp:txXfrm>
        <a:off x="3621805" y="2671609"/>
        <a:ext cx="1517810" cy="1304852"/>
      </dsp:txXfrm>
    </dsp:sp>
    <dsp:sp modelId="{67B23283-E78A-45C6-AA1E-6F0457E59479}">
      <dsp:nvSpPr>
        <dsp:cNvPr id="0" name=""/>
        <dsp:cNvSpPr/>
      </dsp:nvSpPr>
      <dsp:spPr>
        <a:xfrm>
          <a:off x="1634491" y="1476958"/>
          <a:ext cx="1846198" cy="1846198"/>
        </a:xfrm>
        <a:prstGeom prst="gear6">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אגוז עם פרי</a:t>
          </a:r>
        </a:p>
      </dsp:txBody>
      <dsp:txXfrm>
        <a:off x="2099277" y="1944553"/>
        <a:ext cx="916626" cy="911008"/>
      </dsp:txXfrm>
    </dsp:sp>
    <dsp:sp modelId="{52DB20CE-AC90-4E5B-A499-B56E6D230181}">
      <dsp:nvSpPr>
        <dsp:cNvPr id="0" name=""/>
        <dsp:cNvSpPr/>
      </dsp:nvSpPr>
      <dsp:spPr>
        <a:xfrm rot="20700000">
          <a:off x="2668550" y="203270"/>
          <a:ext cx="1808897" cy="1808897"/>
        </a:xfrm>
        <a:prstGeom prst="gear6">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תוספת לסלט יוגורט</a:t>
          </a:r>
        </a:p>
      </dsp:txBody>
      <dsp:txXfrm rot="-20700000">
        <a:off x="3065294" y="600014"/>
        <a:ext cx="1015408" cy="1015408"/>
      </dsp:txXfrm>
    </dsp:sp>
    <dsp:sp modelId="{B31E34D0-4BB7-4465-8E15-5FB017624E92}">
      <dsp:nvSpPr>
        <dsp:cNvPr id="0" name=""/>
        <dsp:cNvSpPr/>
      </dsp:nvSpPr>
      <dsp:spPr>
        <a:xfrm>
          <a:off x="2920902" y="1691266"/>
          <a:ext cx="3249308" cy="3249308"/>
        </a:xfrm>
        <a:prstGeom prst="circularArrow">
          <a:avLst>
            <a:gd name="adj1" fmla="val 4687"/>
            <a:gd name="adj2" fmla="val 299029"/>
            <a:gd name="adj3" fmla="val 2525391"/>
            <a:gd name="adj4" fmla="val 15841544"/>
            <a:gd name="adj5" fmla="val 5469"/>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EDB25B6-7071-4E31-9356-B5C4AB849816}">
      <dsp:nvSpPr>
        <dsp:cNvPr id="0" name=""/>
        <dsp:cNvSpPr/>
      </dsp:nvSpPr>
      <dsp:spPr>
        <a:xfrm>
          <a:off x="1307533" y="1066657"/>
          <a:ext cx="2360825" cy="2360825"/>
        </a:xfrm>
        <a:prstGeom prst="leftCircularArrow">
          <a:avLst>
            <a:gd name="adj1" fmla="val 6452"/>
            <a:gd name="adj2" fmla="val 429999"/>
            <a:gd name="adj3" fmla="val 10489124"/>
            <a:gd name="adj4" fmla="val 14837806"/>
            <a:gd name="adj5" fmla="val 7527"/>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E79A1AF-04A0-4E0D-BDB2-44A0976AEDF0}">
      <dsp:nvSpPr>
        <dsp:cNvPr id="0" name=""/>
        <dsp:cNvSpPr/>
      </dsp:nvSpPr>
      <dsp:spPr>
        <a:xfrm>
          <a:off x="2250134" y="-194753"/>
          <a:ext cx="2545445" cy="2545445"/>
        </a:xfrm>
        <a:prstGeom prst="circularArrow">
          <a:avLst>
            <a:gd name="adj1" fmla="val 5984"/>
            <a:gd name="adj2" fmla="val 394124"/>
            <a:gd name="adj3" fmla="val 13313824"/>
            <a:gd name="adj4" fmla="val 10508221"/>
            <a:gd name="adj5" fmla="val 6981"/>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292F5-6A7F-4E3A-9EF8-5CB1CAF1757C}">
      <dsp:nvSpPr>
        <dsp:cNvPr id="0" name=""/>
        <dsp:cNvSpPr/>
      </dsp:nvSpPr>
      <dsp:spPr>
        <a:xfrm rot="2562916">
          <a:off x="4253483" y="3714369"/>
          <a:ext cx="797753" cy="40078"/>
        </a:xfrm>
        <a:custGeom>
          <a:avLst/>
          <a:gdLst/>
          <a:ahLst/>
          <a:cxnLst/>
          <a:rect l="0" t="0" r="0" b="0"/>
          <a:pathLst>
            <a:path>
              <a:moveTo>
                <a:pt x="0" y="20039"/>
              </a:moveTo>
              <a:lnTo>
                <a:pt x="797753" y="20039"/>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0C8D45-FBD9-4A9C-AA72-BC89550A2431}">
      <dsp:nvSpPr>
        <dsp:cNvPr id="0" name=""/>
        <dsp:cNvSpPr/>
      </dsp:nvSpPr>
      <dsp:spPr>
        <a:xfrm>
          <a:off x="4359292" y="2622856"/>
          <a:ext cx="887469" cy="40078"/>
        </a:xfrm>
        <a:custGeom>
          <a:avLst/>
          <a:gdLst/>
          <a:ahLst/>
          <a:cxnLst/>
          <a:rect l="0" t="0" r="0" b="0"/>
          <a:pathLst>
            <a:path>
              <a:moveTo>
                <a:pt x="0" y="20039"/>
              </a:moveTo>
              <a:lnTo>
                <a:pt x="887469" y="20039"/>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B3D8EFF-C2EA-4673-8BB4-5E3AA1CC85E4}">
      <dsp:nvSpPr>
        <dsp:cNvPr id="0" name=""/>
        <dsp:cNvSpPr/>
      </dsp:nvSpPr>
      <dsp:spPr>
        <a:xfrm rot="19037084">
          <a:off x="4253483" y="1531343"/>
          <a:ext cx="797753" cy="40078"/>
        </a:xfrm>
        <a:custGeom>
          <a:avLst/>
          <a:gdLst/>
          <a:ahLst/>
          <a:cxnLst/>
          <a:rect l="0" t="0" r="0" b="0"/>
          <a:pathLst>
            <a:path>
              <a:moveTo>
                <a:pt x="0" y="20039"/>
              </a:moveTo>
              <a:lnTo>
                <a:pt x="797753" y="20039"/>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31B08D-FEB9-45DA-8C02-FC848A0C5772}">
      <dsp:nvSpPr>
        <dsp:cNvPr id="0" name=""/>
        <dsp:cNvSpPr/>
      </dsp:nvSpPr>
      <dsp:spPr>
        <a:xfrm>
          <a:off x="2199902" y="1372666"/>
          <a:ext cx="2540458" cy="2540458"/>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5841259-CB48-4071-B1D1-6418949094EE}">
      <dsp:nvSpPr>
        <dsp:cNvPr id="0" name=""/>
        <dsp:cNvSpPr/>
      </dsp:nvSpPr>
      <dsp:spPr>
        <a:xfrm>
          <a:off x="4743260" y="1664"/>
          <a:ext cx="1524275" cy="1524275"/>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מנה אחרונה</a:t>
          </a:r>
        </a:p>
      </dsp:txBody>
      <dsp:txXfrm>
        <a:off x="4966485" y="224889"/>
        <a:ext cx="1077825" cy="1077825"/>
      </dsp:txXfrm>
    </dsp:sp>
    <dsp:sp modelId="{C9818987-F014-4A09-8701-E834B8766BED}">
      <dsp:nvSpPr>
        <dsp:cNvPr id="0" name=""/>
        <dsp:cNvSpPr/>
      </dsp:nvSpPr>
      <dsp:spPr>
        <a:xfrm>
          <a:off x="6419962" y="1664"/>
          <a:ext cx="2286412" cy="152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r" defTabSz="1600200" rtl="1">
            <a:lnSpc>
              <a:spcPct val="90000"/>
            </a:lnSpc>
            <a:spcBef>
              <a:spcPct val="0"/>
            </a:spcBef>
            <a:spcAft>
              <a:spcPct val="15000"/>
            </a:spcAft>
            <a:buChar char="•"/>
          </a:pPr>
          <a:r>
            <a:rPr lang="he-IL" sz="3600" kern="1200" dirty="0"/>
            <a:t>סלט פירות</a:t>
          </a:r>
        </a:p>
        <a:p>
          <a:pPr marL="285750" lvl="1" indent="-285750" algn="r" defTabSz="1600200" rtl="1">
            <a:lnSpc>
              <a:spcPct val="90000"/>
            </a:lnSpc>
            <a:spcBef>
              <a:spcPct val="0"/>
            </a:spcBef>
            <a:spcAft>
              <a:spcPct val="15000"/>
            </a:spcAft>
            <a:buChar char="•"/>
          </a:pPr>
          <a:r>
            <a:rPr lang="he-IL" sz="3600" kern="1200" dirty="0"/>
            <a:t>אבטיח חתוך</a:t>
          </a:r>
        </a:p>
      </dsp:txBody>
      <dsp:txXfrm>
        <a:off x="6419962" y="1664"/>
        <a:ext cx="2286412" cy="1524275"/>
      </dsp:txXfrm>
    </dsp:sp>
    <dsp:sp modelId="{B9D135D5-B106-4197-8370-67E3E811DCC7}">
      <dsp:nvSpPr>
        <dsp:cNvPr id="0" name=""/>
        <dsp:cNvSpPr/>
      </dsp:nvSpPr>
      <dsp:spPr>
        <a:xfrm>
          <a:off x="5246761" y="1880757"/>
          <a:ext cx="1524275" cy="1524275"/>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err="1"/>
            <a:t>להמנע</a:t>
          </a:r>
          <a:r>
            <a:rPr lang="he-IL" sz="2800" kern="1200" dirty="0"/>
            <a:t> ממיצים</a:t>
          </a:r>
        </a:p>
      </dsp:txBody>
      <dsp:txXfrm>
        <a:off x="5469986" y="2103982"/>
        <a:ext cx="1077825" cy="1077825"/>
      </dsp:txXfrm>
    </dsp:sp>
    <dsp:sp modelId="{AC0BA0FC-4FCC-482E-BE08-3D8E52750E93}">
      <dsp:nvSpPr>
        <dsp:cNvPr id="0" name=""/>
        <dsp:cNvSpPr/>
      </dsp:nvSpPr>
      <dsp:spPr>
        <a:xfrm>
          <a:off x="6923464" y="1880757"/>
          <a:ext cx="2286412" cy="152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r" defTabSz="1600200" rtl="1">
            <a:lnSpc>
              <a:spcPct val="90000"/>
            </a:lnSpc>
            <a:spcBef>
              <a:spcPct val="0"/>
            </a:spcBef>
            <a:spcAft>
              <a:spcPct val="15000"/>
            </a:spcAft>
            <a:buChar char="•"/>
          </a:pPr>
          <a:r>
            <a:rPr lang="he-IL" sz="3600" kern="1200" dirty="0"/>
            <a:t>שילוב עם אגוזים</a:t>
          </a:r>
        </a:p>
      </dsp:txBody>
      <dsp:txXfrm>
        <a:off x="6923464" y="1880757"/>
        <a:ext cx="2286412" cy="1524275"/>
      </dsp:txXfrm>
    </dsp:sp>
    <dsp:sp modelId="{D75D8621-4AC1-428F-B6C1-5792C6D2E994}">
      <dsp:nvSpPr>
        <dsp:cNvPr id="0" name=""/>
        <dsp:cNvSpPr/>
      </dsp:nvSpPr>
      <dsp:spPr>
        <a:xfrm>
          <a:off x="4743260" y="3759851"/>
          <a:ext cx="1524275" cy="1524275"/>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פירות יבשים</a:t>
          </a:r>
        </a:p>
      </dsp:txBody>
      <dsp:txXfrm>
        <a:off x="4966485" y="3983076"/>
        <a:ext cx="1077825" cy="1077825"/>
      </dsp:txXfrm>
    </dsp:sp>
    <dsp:sp modelId="{42683894-0E6B-4BE4-A6DC-BBBE6CE73A14}">
      <dsp:nvSpPr>
        <dsp:cNvPr id="0" name=""/>
        <dsp:cNvSpPr/>
      </dsp:nvSpPr>
      <dsp:spPr>
        <a:xfrm>
          <a:off x="6419962" y="3759851"/>
          <a:ext cx="2286412" cy="152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r" defTabSz="1600200" rtl="1">
            <a:lnSpc>
              <a:spcPct val="90000"/>
            </a:lnSpc>
            <a:spcBef>
              <a:spcPct val="0"/>
            </a:spcBef>
            <a:spcAft>
              <a:spcPct val="15000"/>
            </a:spcAft>
            <a:buChar char="•"/>
          </a:pPr>
          <a:r>
            <a:rPr lang="he-IL" sz="3600" kern="1200" dirty="0"/>
            <a:t>תמרים</a:t>
          </a:r>
        </a:p>
        <a:p>
          <a:pPr marL="285750" lvl="1" indent="-285750" algn="r" defTabSz="1600200" rtl="1">
            <a:lnSpc>
              <a:spcPct val="90000"/>
            </a:lnSpc>
            <a:spcBef>
              <a:spcPct val="0"/>
            </a:spcBef>
            <a:spcAft>
              <a:spcPct val="15000"/>
            </a:spcAft>
            <a:buChar char="•"/>
          </a:pPr>
          <a:r>
            <a:rPr lang="he-IL" sz="3600" kern="1200" dirty="0"/>
            <a:t>צימוקים</a:t>
          </a:r>
        </a:p>
      </dsp:txBody>
      <dsp:txXfrm>
        <a:off x="6419962" y="3759851"/>
        <a:ext cx="2286412" cy="15242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5D232-8DBC-42DB-84AD-0447C1912507}">
      <dsp:nvSpPr>
        <dsp:cNvPr id="0" name=""/>
        <dsp:cNvSpPr/>
      </dsp:nvSpPr>
      <dsp:spPr>
        <a:xfrm>
          <a:off x="2671578" y="0"/>
          <a:ext cx="4007367" cy="632643"/>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לחם </a:t>
          </a:r>
          <a:r>
            <a:rPr lang="he-IL" sz="2400" kern="1200" dirty="0" err="1">
              <a:latin typeface="Varela Round"/>
              <a:cs typeface="Varela Round"/>
            </a:rPr>
            <a:t>מלא,לחם</a:t>
          </a:r>
          <a:r>
            <a:rPr lang="he-IL" sz="2400" kern="1200" dirty="0">
              <a:latin typeface="Varela Round"/>
              <a:cs typeface="Varela Round"/>
            </a:rPr>
            <a:t> </a:t>
          </a:r>
          <a:r>
            <a:rPr lang="he-IL" sz="2400" kern="1200" dirty="0" err="1">
              <a:latin typeface="Varela Round"/>
              <a:cs typeface="Varela Round"/>
            </a:rPr>
            <a:t>כוסמין</a:t>
          </a:r>
          <a:endParaRPr lang="he-IL" sz="2400" kern="1200" dirty="0">
            <a:latin typeface="Varela Round"/>
            <a:cs typeface="Varela Round"/>
          </a:endParaRPr>
        </a:p>
      </dsp:txBody>
      <dsp:txXfrm>
        <a:off x="2671578" y="79080"/>
        <a:ext cx="3770126" cy="474483"/>
      </dsp:txXfrm>
    </dsp:sp>
    <dsp:sp modelId="{5380DACF-2AEB-4AD3-8B67-6B072C4586A2}">
      <dsp:nvSpPr>
        <dsp:cNvPr id="0" name=""/>
        <dsp:cNvSpPr/>
      </dsp:nvSpPr>
      <dsp:spPr>
        <a:xfrm>
          <a:off x="0" y="4233"/>
          <a:ext cx="2671578" cy="63264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לחם לבן</a:t>
          </a:r>
        </a:p>
      </dsp:txBody>
      <dsp:txXfrm>
        <a:off x="30883" y="35116"/>
        <a:ext cx="2609812" cy="570877"/>
      </dsp:txXfrm>
    </dsp:sp>
    <dsp:sp modelId="{A497FD57-C0B5-470E-9FE4-454DC77C0A46}">
      <dsp:nvSpPr>
        <dsp:cNvPr id="0" name=""/>
        <dsp:cNvSpPr/>
      </dsp:nvSpPr>
      <dsp:spPr>
        <a:xfrm>
          <a:off x="2671578" y="700141"/>
          <a:ext cx="4007367" cy="632643"/>
        </a:xfrm>
        <a:prstGeom prst="rightArrow">
          <a:avLst>
            <a:gd name="adj1" fmla="val 75000"/>
            <a:gd name="adj2" fmla="val 50000"/>
          </a:avLst>
        </a:prstGeom>
        <a:solidFill>
          <a:schemeClr val="accent3">
            <a:tint val="40000"/>
            <a:alpha val="90000"/>
            <a:hueOff val="1786142"/>
            <a:satOff val="-2299"/>
            <a:lumOff val="-179"/>
            <a:alphaOff val="0"/>
          </a:schemeClr>
        </a:solidFill>
        <a:ln w="9525" cap="flat" cmpd="sng" algn="ctr">
          <a:solidFill>
            <a:schemeClr val="accent3">
              <a:tint val="40000"/>
              <a:alpha val="90000"/>
              <a:hueOff val="1786142"/>
              <a:satOff val="-2299"/>
              <a:lumOff val="-17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שמן זית או אבוקדו</a:t>
          </a:r>
        </a:p>
      </dsp:txBody>
      <dsp:txXfrm>
        <a:off x="2671578" y="779221"/>
        <a:ext cx="3770126" cy="474483"/>
      </dsp:txXfrm>
    </dsp:sp>
    <dsp:sp modelId="{44E5DBB1-29EF-4BDA-9E22-6EB890ADE0BA}">
      <dsp:nvSpPr>
        <dsp:cNvPr id="0" name=""/>
        <dsp:cNvSpPr/>
      </dsp:nvSpPr>
      <dsp:spPr>
        <a:xfrm>
          <a:off x="0" y="700141"/>
          <a:ext cx="2671578" cy="632643"/>
        </a:xfrm>
        <a:prstGeom prst="roundRec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מרגרינה וחמאה</a:t>
          </a:r>
        </a:p>
      </dsp:txBody>
      <dsp:txXfrm>
        <a:off x="30883" y="731024"/>
        <a:ext cx="2609812" cy="570877"/>
      </dsp:txXfrm>
    </dsp:sp>
    <dsp:sp modelId="{8E625B93-409C-4A54-930A-F8A4BA13791E}">
      <dsp:nvSpPr>
        <dsp:cNvPr id="0" name=""/>
        <dsp:cNvSpPr/>
      </dsp:nvSpPr>
      <dsp:spPr>
        <a:xfrm>
          <a:off x="2671578" y="1396049"/>
          <a:ext cx="4007367" cy="632643"/>
        </a:xfrm>
        <a:prstGeom prst="rightArrow">
          <a:avLst>
            <a:gd name="adj1" fmla="val 75000"/>
            <a:gd name="adj2" fmla="val 50000"/>
          </a:avLst>
        </a:prstGeom>
        <a:solidFill>
          <a:schemeClr val="accent3">
            <a:tint val="40000"/>
            <a:alpha val="90000"/>
            <a:hueOff val="3572285"/>
            <a:satOff val="-4598"/>
            <a:lumOff val="-358"/>
            <a:alphaOff val="0"/>
          </a:schemeClr>
        </a:solidFill>
        <a:ln w="9525" cap="flat" cmpd="sng" algn="ctr">
          <a:solidFill>
            <a:schemeClr val="accent3">
              <a:tint val="40000"/>
              <a:alpha val="90000"/>
              <a:hueOff val="3572285"/>
              <a:satOff val="-4598"/>
              <a:lumOff val="-35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עוף או דגי-ים</a:t>
          </a:r>
        </a:p>
      </dsp:txBody>
      <dsp:txXfrm>
        <a:off x="2671578" y="1475129"/>
        <a:ext cx="3770126" cy="474483"/>
      </dsp:txXfrm>
    </dsp:sp>
    <dsp:sp modelId="{AA9A0B53-C47D-4378-AF7F-BD956DBDE32D}">
      <dsp:nvSpPr>
        <dsp:cNvPr id="0" name=""/>
        <dsp:cNvSpPr/>
      </dsp:nvSpPr>
      <dsp:spPr>
        <a:xfrm>
          <a:off x="0" y="1396049"/>
          <a:ext cx="2671578" cy="632643"/>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בקר</a:t>
          </a:r>
        </a:p>
      </dsp:txBody>
      <dsp:txXfrm>
        <a:off x="30883" y="1426932"/>
        <a:ext cx="2609812" cy="570877"/>
      </dsp:txXfrm>
    </dsp:sp>
    <dsp:sp modelId="{73DE66B4-AEA7-48C1-802D-DEC0CE07A520}">
      <dsp:nvSpPr>
        <dsp:cNvPr id="0" name=""/>
        <dsp:cNvSpPr/>
      </dsp:nvSpPr>
      <dsp:spPr>
        <a:xfrm>
          <a:off x="2671578" y="2091957"/>
          <a:ext cx="4007367" cy="632643"/>
        </a:xfrm>
        <a:prstGeom prst="rightArrow">
          <a:avLst>
            <a:gd name="adj1" fmla="val 75000"/>
            <a:gd name="adj2" fmla="val 50000"/>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שמן קנולה</a:t>
          </a:r>
        </a:p>
        <a:p>
          <a:pPr marL="114300" lvl="1" indent="-114300" algn="r" defTabSz="666750" rtl="1">
            <a:lnSpc>
              <a:spcPct val="90000"/>
            </a:lnSpc>
            <a:spcBef>
              <a:spcPct val="0"/>
            </a:spcBef>
            <a:spcAft>
              <a:spcPct val="15000"/>
            </a:spcAft>
            <a:buChar char="•"/>
          </a:pPr>
          <a:endParaRPr lang="he-IL" sz="1500" kern="1200" dirty="0">
            <a:latin typeface="Varela Round"/>
            <a:cs typeface="Varela Round"/>
          </a:endParaRPr>
        </a:p>
      </dsp:txBody>
      <dsp:txXfrm>
        <a:off x="2671578" y="2171037"/>
        <a:ext cx="3770126" cy="474483"/>
      </dsp:txXfrm>
    </dsp:sp>
    <dsp:sp modelId="{5B82114D-E8A7-46AF-AF83-7047CCB56674}">
      <dsp:nvSpPr>
        <dsp:cNvPr id="0" name=""/>
        <dsp:cNvSpPr/>
      </dsp:nvSpPr>
      <dsp:spPr>
        <a:xfrm>
          <a:off x="0" y="2091957"/>
          <a:ext cx="2671578" cy="632643"/>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שמן סויה</a:t>
          </a:r>
        </a:p>
      </dsp:txBody>
      <dsp:txXfrm>
        <a:off x="30883" y="2122840"/>
        <a:ext cx="2609812" cy="570877"/>
      </dsp:txXfrm>
    </dsp:sp>
    <dsp:sp modelId="{0FC927C9-A1A4-452B-9012-2249B59A8301}">
      <dsp:nvSpPr>
        <dsp:cNvPr id="0" name=""/>
        <dsp:cNvSpPr/>
      </dsp:nvSpPr>
      <dsp:spPr>
        <a:xfrm>
          <a:off x="2671578" y="2787865"/>
          <a:ext cx="4007367" cy="632643"/>
        </a:xfrm>
        <a:prstGeom prst="rightArrow">
          <a:avLst>
            <a:gd name="adj1" fmla="val 75000"/>
            <a:gd name="adj2" fmla="val 50000"/>
          </a:avLst>
        </a:prstGeom>
        <a:solidFill>
          <a:schemeClr val="accent3">
            <a:tint val="40000"/>
            <a:alpha val="90000"/>
            <a:hueOff val="7144569"/>
            <a:satOff val="-9195"/>
            <a:lumOff val="-717"/>
            <a:alphaOff val="0"/>
          </a:schemeClr>
        </a:solidFill>
        <a:ln w="9525" cap="flat" cmpd="sng" algn="ctr">
          <a:solidFill>
            <a:schemeClr val="accent3">
              <a:tint val="40000"/>
              <a:alpha val="90000"/>
              <a:hueOff val="7144569"/>
              <a:satOff val="-9195"/>
              <a:lumOff val="-71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טחינה או חומוס ביתי</a:t>
          </a:r>
        </a:p>
        <a:p>
          <a:pPr marL="114300" lvl="1" indent="-114300" algn="r" defTabSz="666750" rtl="1">
            <a:lnSpc>
              <a:spcPct val="90000"/>
            </a:lnSpc>
            <a:spcBef>
              <a:spcPct val="0"/>
            </a:spcBef>
            <a:spcAft>
              <a:spcPct val="15000"/>
            </a:spcAft>
            <a:buChar char="•"/>
          </a:pPr>
          <a:endParaRPr lang="he-IL" sz="1500" kern="1200" dirty="0">
            <a:latin typeface="Varela Round"/>
            <a:cs typeface="Varela Round"/>
          </a:endParaRPr>
        </a:p>
      </dsp:txBody>
      <dsp:txXfrm>
        <a:off x="2671578" y="2866945"/>
        <a:ext cx="3770126" cy="474483"/>
      </dsp:txXfrm>
    </dsp:sp>
    <dsp:sp modelId="{E2BCC622-B2F0-4AEA-8724-BE4621D3F110}">
      <dsp:nvSpPr>
        <dsp:cNvPr id="0" name=""/>
        <dsp:cNvSpPr/>
      </dsp:nvSpPr>
      <dsp:spPr>
        <a:xfrm>
          <a:off x="0" y="2787865"/>
          <a:ext cx="2671578" cy="632643"/>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מיונז</a:t>
          </a:r>
        </a:p>
      </dsp:txBody>
      <dsp:txXfrm>
        <a:off x="30883" y="2818748"/>
        <a:ext cx="2609812" cy="570877"/>
      </dsp:txXfrm>
    </dsp:sp>
    <dsp:sp modelId="{8FED041E-F405-45D8-B1ED-4B545EE37CB1}">
      <dsp:nvSpPr>
        <dsp:cNvPr id="0" name=""/>
        <dsp:cNvSpPr/>
      </dsp:nvSpPr>
      <dsp:spPr>
        <a:xfrm>
          <a:off x="2671578" y="3483773"/>
          <a:ext cx="4007367" cy="632643"/>
        </a:xfrm>
        <a:prstGeom prst="rightArrow">
          <a:avLst>
            <a:gd name="adj1" fmla="val 75000"/>
            <a:gd name="adj2" fmla="val 50000"/>
          </a:avLst>
        </a:prstGeom>
        <a:solidFill>
          <a:schemeClr val="accent3">
            <a:tint val="40000"/>
            <a:alpha val="90000"/>
            <a:hueOff val="8930711"/>
            <a:satOff val="-11494"/>
            <a:lumOff val="-896"/>
            <a:alphaOff val="0"/>
          </a:schemeClr>
        </a:solidFill>
        <a:ln w="9525" cap="flat" cmpd="sng" algn="ctr">
          <a:solidFill>
            <a:schemeClr val="accent3">
              <a:tint val="40000"/>
              <a:alpha val="90000"/>
              <a:hueOff val="8930711"/>
              <a:satOff val="-11494"/>
              <a:lumOff val="-89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בישול בייתי </a:t>
          </a:r>
        </a:p>
      </dsp:txBody>
      <dsp:txXfrm>
        <a:off x="2671578" y="3562853"/>
        <a:ext cx="3770126" cy="474483"/>
      </dsp:txXfrm>
    </dsp:sp>
    <dsp:sp modelId="{D24AFAB4-08F2-4793-B71B-522775F7759E}">
      <dsp:nvSpPr>
        <dsp:cNvPr id="0" name=""/>
        <dsp:cNvSpPr/>
      </dsp:nvSpPr>
      <dsp:spPr>
        <a:xfrm>
          <a:off x="0" y="3483773"/>
          <a:ext cx="2671578" cy="632643"/>
        </a:xfrm>
        <a:prstGeom prst="roundRect">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מזון מהיר</a:t>
          </a:r>
        </a:p>
      </dsp:txBody>
      <dsp:txXfrm>
        <a:off x="30883" y="3514656"/>
        <a:ext cx="2609812" cy="570877"/>
      </dsp:txXfrm>
    </dsp:sp>
    <dsp:sp modelId="{20B58DCF-1FAE-4953-A50A-D5A43D8921DA}">
      <dsp:nvSpPr>
        <dsp:cNvPr id="0" name=""/>
        <dsp:cNvSpPr/>
      </dsp:nvSpPr>
      <dsp:spPr>
        <a:xfrm>
          <a:off x="2671578" y="4072467"/>
          <a:ext cx="4007367" cy="632643"/>
        </a:xfrm>
        <a:prstGeom prst="rightArrow">
          <a:avLst>
            <a:gd name="adj1" fmla="val 75000"/>
            <a:gd name="adj2" fmla="val 50000"/>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r" defTabSz="1066800" rtl="1">
            <a:lnSpc>
              <a:spcPct val="90000"/>
            </a:lnSpc>
            <a:spcBef>
              <a:spcPct val="0"/>
            </a:spcBef>
            <a:spcAft>
              <a:spcPct val="15000"/>
            </a:spcAft>
            <a:buChar char="•"/>
          </a:pPr>
          <a:r>
            <a:rPr lang="he-IL" sz="2400" kern="1200" dirty="0">
              <a:latin typeface="Varela Round"/>
              <a:cs typeface="Varela Round"/>
            </a:rPr>
            <a:t>מזון בהכנה ביתית </a:t>
          </a:r>
        </a:p>
        <a:p>
          <a:pPr marL="228600" lvl="1" indent="-228600" algn="r" defTabSz="1066800" rtl="1">
            <a:lnSpc>
              <a:spcPct val="90000"/>
            </a:lnSpc>
            <a:spcBef>
              <a:spcPct val="0"/>
            </a:spcBef>
            <a:spcAft>
              <a:spcPct val="15000"/>
            </a:spcAft>
            <a:buChar char="•"/>
          </a:pPr>
          <a:endParaRPr lang="he-IL" sz="2400" kern="1200" dirty="0">
            <a:latin typeface="Varela Round"/>
            <a:cs typeface="Varela Round"/>
          </a:endParaRPr>
        </a:p>
      </dsp:txBody>
      <dsp:txXfrm>
        <a:off x="2671578" y="4151547"/>
        <a:ext cx="3770126" cy="474483"/>
      </dsp:txXfrm>
    </dsp:sp>
    <dsp:sp modelId="{19FCB09A-387D-4A9E-A7EC-23DA6CE06A21}">
      <dsp:nvSpPr>
        <dsp:cNvPr id="0" name=""/>
        <dsp:cNvSpPr/>
      </dsp:nvSpPr>
      <dsp:spPr>
        <a:xfrm>
          <a:off x="0" y="4179681"/>
          <a:ext cx="2671578" cy="632643"/>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Varela Round"/>
              <a:cs typeface="Varela Round"/>
            </a:rPr>
            <a:t>מזון מעובד</a:t>
          </a:r>
        </a:p>
      </dsp:txBody>
      <dsp:txXfrm>
        <a:off x="30883" y="4210564"/>
        <a:ext cx="2609812" cy="5708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E45DE-9573-42FA-9AEF-DF25351900CB}">
      <dsp:nvSpPr>
        <dsp:cNvPr id="0" name=""/>
        <dsp:cNvSpPr/>
      </dsp:nvSpPr>
      <dsp:spPr>
        <a:xfrm>
          <a:off x="6485684" y="3146515"/>
          <a:ext cx="2285851" cy="14807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r" defTabSz="711200" rtl="1">
            <a:lnSpc>
              <a:spcPct val="90000"/>
            </a:lnSpc>
            <a:spcBef>
              <a:spcPct val="0"/>
            </a:spcBef>
            <a:spcAft>
              <a:spcPct val="15000"/>
            </a:spcAft>
            <a:buChar char="•"/>
          </a:pPr>
          <a:r>
            <a:rPr lang="he-IL" sz="1600" kern="1200" dirty="0">
              <a:cs typeface="Varela Round"/>
            </a:rPr>
            <a:t>אכילה חברתית תרבותית ומסורתית</a:t>
          </a:r>
        </a:p>
      </dsp:txBody>
      <dsp:txXfrm>
        <a:off x="7203965" y="3549220"/>
        <a:ext cx="1535043" cy="1045482"/>
      </dsp:txXfrm>
    </dsp:sp>
    <dsp:sp modelId="{652D7C2C-6F9C-40AE-9DCE-53F63746119A}">
      <dsp:nvSpPr>
        <dsp:cNvPr id="0" name=""/>
        <dsp:cNvSpPr/>
      </dsp:nvSpPr>
      <dsp:spPr>
        <a:xfrm>
          <a:off x="2756137" y="3146515"/>
          <a:ext cx="2285851" cy="14807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r" defTabSz="711200" rtl="1">
            <a:lnSpc>
              <a:spcPct val="90000"/>
            </a:lnSpc>
            <a:spcBef>
              <a:spcPct val="0"/>
            </a:spcBef>
            <a:spcAft>
              <a:spcPct val="15000"/>
            </a:spcAft>
            <a:buChar char="•"/>
          </a:pPr>
          <a:r>
            <a:rPr lang="he-IL" sz="1600" kern="1200" dirty="0">
              <a:cs typeface="Varela Round"/>
            </a:rPr>
            <a:t>עלות שווה לכל כיס</a:t>
          </a:r>
        </a:p>
      </dsp:txBody>
      <dsp:txXfrm>
        <a:off x="2788663" y="3549220"/>
        <a:ext cx="1535043" cy="1045482"/>
      </dsp:txXfrm>
    </dsp:sp>
    <dsp:sp modelId="{14D378A9-0704-489F-8264-CF174CE75EF3}">
      <dsp:nvSpPr>
        <dsp:cNvPr id="0" name=""/>
        <dsp:cNvSpPr/>
      </dsp:nvSpPr>
      <dsp:spPr>
        <a:xfrm>
          <a:off x="6566123" y="0"/>
          <a:ext cx="2285851" cy="14807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r" defTabSz="711200" rtl="1">
            <a:lnSpc>
              <a:spcPct val="90000"/>
            </a:lnSpc>
            <a:spcBef>
              <a:spcPct val="0"/>
            </a:spcBef>
            <a:spcAft>
              <a:spcPct val="15000"/>
            </a:spcAft>
            <a:buChar char="•"/>
          </a:pPr>
          <a:r>
            <a:rPr lang="he-IL" sz="1600" kern="1200" dirty="0">
              <a:cs typeface="Varela Round"/>
            </a:rPr>
            <a:t>תורמת לביטחון התזונתי ולבריאות</a:t>
          </a:r>
        </a:p>
      </dsp:txBody>
      <dsp:txXfrm>
        <a:off x="7284404" y="32526"/>
        <a:ext cx="1535043" cy="1045482"/>
      </dsp:txXfrm>
    </dsp:sp>
    <dsp:sp modelId="{3B0D7B4D-26B1-48A5-A69E-01B41ED20C8D}">
      <dsp:nvSpPr>
        <dsp:cNvPr id="0" name=""/>
        <dsp:cNvSpPr/>
      </dsp:nvSpPr>
      <dsp:spPr>
        <a:xfrm>
          <a:off x="2756137" y="0"/>
          <a:ext cx="2285851" cy="14807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r" defTabSz="711200" rtl="1">
            <a:lnSpc>
              <a:spcPct val="90000"/>
            </a:lnSpc>
            <a:spcBef>
              <a:spcPct val="0"/>
            </a:spcBef>
            <a:spcAft>
              <a:spcPct val="15000"/>
            </a:spcAft>
            <a:buChar char="•"/>
          </a:pPr>
          <a:r>
            <a:rPr lang="he-IL" sz="1600" kern="1200" dirty="0" err="1">
              <a:cs typeface="Varela Round"/>
            </a:rPr>
            <a:t>קיימותי</a:t>
          </a:r>
          <a:r>
            <a:rPr lang="he-IL" sz="1600" kern="1200" dirty="0">
              <a:cs typeface="Varela Round"/>
            </a:rPr>
            <a:t> מזונות מן הצומח</a:t>
          </a:r>
        </a:p>
      </dsp:txBody>
      <dsp:txXfrm>
        <a:off x="2788663" y="32526"/>
        <a:ext cx="1535043" cy="1045482"/>
      </dsp:txXfrm>
    </dsp:sp>
    <dsp:sp modelId="{3DEFB6BC-1F1C-42CA-8644-20FEB06F2ABD}">
      <dsp:nvSpPr>
        <dsp:cNvPr id="0" name=""/>
        <dsp:cNvSpPr/>
      </dsp:nvSpPr>
      <dsp:spPr>
        <a:xfrm>
          <a:off x="3713974" y="263752"/>
          <a:ext cx="2003590" cy="2003590"/>
        </a:xfrm>
        <a:prstGeom prst="pieWedg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1">
            <a:lnSpc>
              <a:spcPct val="90000"/>
            </a:lnSpc>
            <a:spcBef>
              <a:spcPct val="0"/>
            </a:spcBef>
            <a:spcAft>
              <a:spcPct val="35000"/>
            </a:spcAft>
            <a:buNone/>
          </a:pPr>
          <a:r>
            <a:rPr lang="he-IL" sz="2300" kern="1200" dirty="0" err="1">
              <a:cs typeface="Varela Round"/>
            </a:rPr>
            <a:t>מימד</a:t>
          </a:r>
          <a:r>
            <a:rPr lang="he-IL" sz="2300" kern="1200" dirty="0">
              <a:cs typeface="Varela Round"/>
            </a:rPr>
            <a:t> הבריאות</a:t>
          </a:r>
        </a:p>
      </dsp:txBody>
      <dsp:txXfrm>
        <a:off x="4300812" y="850590"/>
        <a:ext cx="1416752" cy="1416752"/>
      </dsp:txXfrm>
    </dsp:sp>
    <dsp:sp modelId="{8B4E4D9F-01A2-4EF1-A6B9-D5362A7F41EE}">
      <dsp:nvSpPr>
        <dsp:cNvPr id="0" name=""/>
        <dsp:cNvSpPr/>
      </dsp:nvSpPr>
      <dsp:spPr>
        <a:xfrm rot="5400000">
          <a:off x="5810108" y="263752"/>
          <a:ext cx="2003590" cy="2003590"/>
        </a:xfrm>
        <a:prstGeom prst="pieWedg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1">
            <a:lnSpc>
              <a:spcPct val="90000"/>
            </a:lnSpc>
            <a:spcBef>
              <a:spcPct val="0"/>
            </a:spcBef>
            <a:spcAft>
              <a:spcPct val="35000"/>
            </a:spcAft>
            <a:buNone/>
          </a:pPr>
          <a:r>
            <a:rPr lang="he-IL" sz="2300" kern="1200" dirty="0" err="1">
              <a:cs typeface="Varela Round"/>
            </a:rPr>
            <a:t>מימד</a:t>
          </a:r>
          <a:r>
            <a:rPr lang="he-IL" sz="2300" kern="1200" dirty="0">
              <a:cs typeface="Varela Round"/>
            </a:rPr>
            <a:t> הסביבה</a:t>
          </a:r>
        </a:p>
      </dsp:txBody>
      <dsp:txXfrm rot="-5400000">
        <a:off x="5810108" y="850590"/>
        <a:ext cx="1416752" cy="1416752"/>
      </dsp:txXfrm>
    </dsp:sp>
    <dsp:sp modelId="{A28FCF49-475C-43FE-8A5B-5BA26A7DAB3B}">
      <dsp:nvSpPr>
        <dsp:cNvPr id="0" name=""/>
        <dsp:cNvSpPr/>
      </dsp:nvSpPr>
      <dsp:spPr>
        <a:xfrm rot="10800000">
          <a:off x="5810108" y="2359886"/>
          <a:ext cx="2003590" cy="2003590"/>
        </a:xfrm>
        <a:prstGeom prst="pieWedg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1">
            <a:lnSpc>
              <a:spcPct val="90000"/>
            </a:lnSpc>
            <a:spcBef>
              <a:spcPct val="0"/>
            </a:spcBef>
            <a:spcAft>
              <a:spcPct val="35000"/>
            </a:spcAft>
            <a:buNone/>
          </a:pPr>
          <a:r>
            <a:rPr lang="he-IL" sz="2300" kern="1200" dirty="0" err="1">
              <a:cs typeface="Varela Round"/>
            </a:rPr>
            <a:t>מימד</a:t>
          </a:r>
          <a:r>
            <a:rPr lang="he-IL" sz="2300" kern="1200" dirty="0">
              <a:cs typeface="Varela Round"/>
            </a:rPr>
            <a:t> חברתי תרבותי</a:t>
          </a:r>
        </a:p>
      </dsp:txBody>
      <dsp:txXfrm rot="10800000">
        <a:off x="5810108" y="2359886"/>
        <a:ext cx="1416752" cy="1416752"/>
      </dsp:txXfrm>
    </dsp:sp>
    <dsp:sp modelId="{99ADF1B2-1406-4292-B628-6DBCC1B1136B}">
      <dsp:nvSpPr>
        <dsp:cNvPr id="0" name=""/>
        <dsp:cNvSpPr/>
      </dsp:nvSpPr>
      <dsp:spPr>
        <a:xfrm rot="16200000">
          <a:off x="3713974" y="2359886"/>
          <a:ext cx="2003590" cy="2003590"/>
        </a:xfrm>
        <a:prstGeom prst="pieWedg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1">
            <a:lnSpc>
              <a:spcPct val="90000"/>
            </a:lnSpc>
            <a:spcBef>
              <a:spcPct val="0"/>
            </a:spcBef>
            <a:spcAft>
              <a:spcPct val="35000"/>
            </a:spcAft>
            <a:buNone/>
          </a:pPr>
          <a:r>
            <a:rPr lang="he-IL" sz="2300" kern="1200" dirty="0" err="1">
              <a:cs typeface="Varela Round"/>
            </a:rPr>
            <a:t>מימד</a:t>
          </a:r>
          <a:r>
            <a:rPr lang="he-IL" sz="2300" kern="1200" dirty="0">
              <a:cs typeface="Varela Round"/>
            </a:rPr>
            <a:t> כלכלי</a:t>
          </a:r>
        </a:p>
      </dsp:txBody>
      <dsp:txXfrm rot="5400000">
        <a:off x="4300812" y="2359886"/>
        <a:ext cx="1416752" cy="1416752"/>
      </dsp:txXfrm>
    </dsp:sp>
    <dsp:sp modelId="{022AF9AF-5DBA-4849-B4AF-A82B18AC290A}">
      <dsp:nvSpPr>
        <dsp:cNvPr id="0" name=""/>
        <dsp:cNvSpPr/>
      </dsp:nvSpPr>
      <dsp:spPr>
        <a:xfrm>
          <a:off x="5417951" y="1897163"/>
          <a:ext cx="691770" cy="601539"/>
        </a:xfrm>
        <a:prstGeom prst="circular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B265024-597C-4771-A180-B128C3B15497}">
      <dsp:nvSpPr>
        <dsp:cNvPr id="0" name=""/>
        <dsp:cNvSpPr/>
      </dsp:nvSpPr>
      <dsp:spPr>
        <a:xfrm rot="10800000">
          <a:off x="5417951" y="2128525"/>
          <a:ext cx="691770" cy="601539"/>
        </a:xfrm>
        <a:prstGeom prst="circular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F7C3F-066F-409F-8CD7-06F15AA9692D}">
      <dsp:nvSpPr>
        <dsp:cNvPr id="0" name=""/>
        <dsp:cNvSpPr/>
      </dsp:nvSpPr>
      <dsp:spPr>
        <a:xfrm>
          <a:off x="1483282" y="3119144"/>
          <a:ext cx="1789828" cy="1536361"/>
        </a:xfrm>
        <a:prstGeom prst="hexagon">
          <a:avLst>
            <a:gd name="adj" fmla="val 2500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a:rPr>
            <a:t>בישול בייתי</a:t>
          </a:r>
        </a:p>
      </dsp:txBody>
      <dsp:txXfrm>
        <a:off x="1760464" y="3357073"/>
        <a:ext cx="1235464" cy="1060503"/>
      </dsp:txXfrm>
    </dsp:sp>
    <dsp:sp modelId="{AEB7B2D7-7CF1-4489-BD11-9747D949E0D0}">
      <dsp:nvSpPr>
        <dsp:cNvPr id="0" name=""/>
        <dsp:cNvSpPr/>
      </dsp:nvSpPr>
      <dsp:spPr>
        <a:xfrm>
          <a:off x="1575364" y="3773989"/>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70BAD6B5-301A-482A-B290-96FD97AB841E}">
      <dsp:nvSpPr>
        <dsp:cNvPr id="0" name=""/>
        <dsp:cNvSpPr/>
      </dsp:nvSpPr>
      <dsp:spPr>
        <a:xfrm>
          <a:off x="0" y="2259947"/>
          <a:ext cx="1789828" cy="1536361"/>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DB5207A-1DE7-4384-B741-F0DAF7EF5C62}">
      <dsp:nvSpPr>
        <dsp:cNvPr id="0" name=""/>
        <dsp:cNvSpPr/>
      </dsp:nvSpPr>
      <dsp:spPr>
        <a:xfrm>
          <a:off x="1211879" y="3583263"/>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607181"/>
              <a:satOff val="-2411"/>
              <a:lumOff val="-39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7B1572FB-6122-411A-8524-F7A2E2530FAF}">
      <dsp:nvSpPr>
        <dsp:cNvPr id="0" name=""/>
        <dsp:cNvSpPr/>
      </dsp:nvSpPr>
      <dsp:spPr>
        <a:xfrm>
          <a:off x="3037189" y="2248178"/>
          <a:ext cx="1789828" cy="1536361"/>
        </a:xfrm>
        <a:prstGeom prst="hexagon">
          <a:avLst>
            <a:gd name="adj" fmla="val 25000"/>
            <a:gd name="vf" fmla="val 11547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a:rPr>
            <a:t>אכילה חברתית</a:t>
          </a:r>
        </a:p>
      </dsp:txBody>
      <dsp:txXfrm>
        <a:off x="3314371" y="2486107"/>
        <a:ext cx="1235464" cy="1060503"/>
      </dsp:txXfrm>
    </dsp:sp>
    <dsp:sp modelId="{FBAEBF14-52D2-42FB-A148-7D7D011A86FC}">
      <dsp:nvSpPr>
        <dsp:cNvPr id="0" name=""/>
        <dsp:cNvSpPr/>
      </dsp:nvSpPr>
      <dsp:spPr>
        <a:xfrm>
          <a:off x="4263262" y="3569872"/>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3214361"/>
              <a:satOff val="-4823"/>
              <a:lumOff val="-78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F44D2B38-D293-4463-9B37-16AEBEE819E0}">
      <dsp:nvSpPr>
        <dsp:cNvPr id="0" name=""/>
        <dsp:cNvSpPr/>
      </dsp:nvSpPr>
      <dsp:spPr>
        <a:xfrm>
          <a:off x="4562881" y="3092650"/>
          <a:ext cx="1789828" cy="1536361"/>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3F8EDC9-2100-4933-94FF-6650F82ABF9F}">
      <dsp:nvSpPr>
        <dsp:cNvPr id="0" name=""/>
        <dsp:cNvSpPr/>
      </dsp:nvSpPr>
      <dsp:spPr>
        <a:xfrm>
          <a:off x="4603881" y="3780888"/>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821541"/>
              <a:satOff val="-7234"/>
              <a:lumOff val="-11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E99A5343-C2F6-4BE7-8E8E-374A4A27C626}">
      <dsp:nvSpPr>
        <dsp:cNvPr id="0" name=""/>
        <dsp:cNvSpPr/>
      </dsp:nvSpPr>
      <dsp:spPr>
        <a:xfrm>
          <a:off x="1519383" y="1420345"/>
          <a:ext cx="1789828" cy="1536361"/>
        </a:xfrm>
        <a:prstGeom prst="hexagon">
          <a:avLst>
            <a:gd name="adj" fmla="val 25000"/>
            <a:gd name="vf" fmla="val 11547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w="9525" cap="flat" cmpd="sng" algn="ctr">
          <a:solidFill>
            <a:schemeClr val="accent3">
              <a:hueOff val="7500176"/>
              <a:satOff val="-11253"/>
              <a:lumOff val="-183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a:rPr>
            <a:t>ארוחות מסודרות </a:t>
          </a:r>
        </a:p>
      </dsp:txBody>
      <dsp:txXfrm>
        <a:off x="1796565" y="1658274"/>
        <a:ext cx="1235464" cy="1060503"/>
      </dsp:txXfrm>
    </dsp:sp>
    <dsp:sp modelId="{D46FBD62-DA74-4C47-B4AA-026F77471F1B}">
      <dsp:nvSpPr>
        <dsp:cNvPr id="0" name=""/>
        <dsp:cNvSpPr/>
      </dsp:nvSpPr>
      <dsp:spPr>
        <a:xfrm>
          <a:off x="2737570" y="1451997"/>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6428722"/>
              <a:satOff val="-9646"/>
              <a:lumOff val="-156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9032D87A-CA42-472E-A236-CEAAD9A1398B}">
      <dsp:nvSpPr>
        <dsp:cNvPr id="0" name=""/>
        <dsp:cNvSpPr/>
      </dsp:nvSpPr>
      <dsp:spPr>
        <a:xfrm>
          <a:off x="3037189" y="573439"/>
          <a:ext cx="1789828" cy="1536361"/>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D552280-2A51-45BA-83BB-FD55A5955077}">
      <dsp:nvSpPr>
        <dsp:cNvPr id="0" name=""/>
        <dsp:cNvSpPr/>
      </dsp:nvSpPr>
      <dsp:spPr>
        <a:xfrm>
          <a:off x="3078190" y="1254372"/>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035903"/>
              <a:satOff val="-12057"/>
              <a:lumOff val="-196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4D7AFBE7-86F8-45CA-AD0E-60FD2E7F28BB}">
      <dsp:nvSpPr>
        <dsp:cNvPr id="0" name=""/>
        <dsp:cNvSpPr/>
      </dsp:nvSpPr>
      <dsp:spPr>
        <a:xfrm>
          <a:off x="4562881" y="1417910"/>
          <a:ext cx="1789828" cy="1536361"/>
        </a:xfrm>
        <a:prstGeom prst="hexagon">
          <a:avLst>
            <a:gd name="adj" fmla="val 2500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a:rPr>
            <a:t>שימור מסורת קולינרית משפחתית</a:t>
          </a:r>
        </a:p>
      </dsp:txBody>
      <dsp:txXfrm>
        <a:off x="4840063" y="1655839"/>
        <a:ext cx="1235464" cy="1060503"/>
      </dsp:txXfrm>
    </dsp:sp>
    <dsp:sp modelId="{DE10C813-3B71-4B3D-AA4C-FA414DF43511}">
      <dsp:nvSpPr>
        <dsp:cNvPr id="0" name=""/>
        <dsp:cNvSpPr/>
      </dsp:nvSpPr>
      <dsp:spPr>
        <a:xfrm>
          <a:off x="6101976" y="2096003"/>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9643083"/>
              <a:satOff val="-14469"/>
              <a:lumOff val="-235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DEA07A57-7664-4E48-BC32-908EAC4DBD79}">
      <dsp:nvSpPr>
        <dsp:cNvPr id="0" name=""/>
        <dsp:cNvSpPr/>
      </dsp:nvSpPr>
      <dsp:spPr>
        <a:xfrm>
          <a:off x="6094880" y="2262381"/>
          <a:ext cx="1789828" cy="1536361"/>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93D2C13-B241-41D1-8BA9-41E50020E73B}">
      <dsp:nvSpPr>
        <dsp:cNvPr id="0" name=""/>
        <dsp:cNvSpPr/>
      </dsp:nvSpPr>
      <dsp:spPr>
        <a:xfrm>
          <a:off x="6455999" y="2289570"/>
          <a:ext cx="208944" cy="180175"/>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3A537-5172-4322-A748-06E6A1A40096}">
      <dsp:nvSpPr>
        <dsp:cNvPr id="0" name=""/>
        <dsp:cNvSpPr/>
      </dsp:nvSpPr>
      <dsp:spPr>
        <a:xfrm rot="5400000">
          <a:off x="1118439" y="1062217"/>
          <a:ext cx="1664139" cy="20055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2D734EC-A85B-4AE7-916C-0F1E22986953}">
      <dsp:nvSpPr>
        <dsp:cNvPr id="0" name=""/>
        <dsp:cNvSpPr/>
      </dsp:nvSpPr>
      <dsp:spPr>
        <a:xfrm>
          <a:off x="1501226" y="114"/>
          <a:ext cx="2228438" cy="133706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תזונה מגוונת</a:t>
          </a:r>
        </a:p>
      </dsp:txBody>
      <dsp:txXfrm>
        <a:off x="1540387" y="39275"/>
        <a:ext cx="2150116" cy="1258740"/>
      </dsp:txXfrm>
    </dsp:sp>
    <dsp:sp modelId="{6ECEFB01-271F-4AA9-B86C-C03031CC2EF2}">
      <dsp:nvSpPr>
        <dsp:cNvPr id="0" name=""/>
        <dsp:cNvSpPr/>
      </dsp:nvSpPr>
      <dsp:spPr>
        <a:xfrm rot="5400000">
          <a:off x="1118439" y="2733546"/>
          <a:ext cx="1664139" cy="200559"/>
        </a:xfrm>
        <a:prstGeom prst="rect">
          <a:avLst/>
        </a:prstGeom>
        <a:gradFill rotWithShape="0">
          <a:gsLst>
            <a:gs pos="0">
              <a:schemeClr val="accent3">
                <a:hueOff val="1607181"/>
                <a:satOff val="-2411"/>
                <a:lumOff val="-392"/>
                <a:alphaOff val="0"/>
                <a:shade val="51000"/>
                <a:satMod val="130000"/>
              </a:schemeClr>
            </a:gs>
            <a:gs pos="80000">
              <a:schemeClr val="accent3">
                <a:hueOff val="1607181"/>
                <a:satOff val="-2411"/>
                <a:lumOff val="-392"/>
                <a:alphaOff val="0"/>
                <a:shade val="93000"/>
                <a:satMod val="130000"/>
              </a:schemeClr>
            </a:gs>
            <a:gs pos="100000">
              <a:schemeClr val="accent3">
                <a:hueOff val="1607181"/>
                <a:satOff val="-2411"/>
                <a:lumOff val="-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ECDB6B7-151F-4A43-82BC-AA638BB6F875}">
      <dsp:nvSpPr>
        <dsp:cNvPr id="0" name=""/>
        <dsp:cNvSpPr/>
      </dsp:nvSpPr>
      <dsp:spPr>
        <a:xfrm>
          <a:off x="1501226" y="1671443"/>
          <a:ext cx="2228438" cy="1337062"/>
        </a:xfrm>
        <a:prstGeom prst="roundRect">
          <a:avLst>
            <a:gd name="adj" fmla="val 10000"/>
          </a:avLst>
        </a:prstGeom>
        <a:gradFill rotWithShape="0">
          <a:gsLst>
            <a:gs pos="0">
              <a:schemeClr val="accent3">
                <a:hueOff val="1406283"/>
                <a:satOff val="-2110"/>
                <a:lumOff val="-343"/>
                <a:alphaOff val="0"/>
                <a:shade val="51000"/>
                <a:satMod val="130000"/>
              </a:schemeClr>
            </a:gs>
            <a:gs pos="80000">
              <a:schemeClr val="accent3">
                <a:hueOff val="1406283"/>
                <a:satOff val="-2110"/>
                <a:lumOff val="-343"/>
                <a:alphaOff val="0"/>
                <a:shade val="93000"/>
                <a:satMod val="130000"/>
              </a:schemeClr>
            </a:gs>
            <a:gs pos="100000">
              <a:schemeClr val="accent3">
                <a:hueOff val="1406283"/>
                <a:satOff val="-211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מזון לא מעובד</a:t>
          </a:r>
        </a:p>
      </dsp:txBody>
      <dsp:txXfrm>
        <a:off x="1540387" y="1710604"/>
        <a:ext cx="2150116" cy="1258740"/>
      </dsp:txXfrm>
    </dsp:sp>
    <dsp:sp modelId="{6549B680-F5D2-49C6-8244-11941EEFEC07}">
      <dsp:nvSpPr>
        <dsp:cNvPr id="0" name=""/>
        <dsp:cNvSpPr/>
      </dsp:nvSpPr>
      <dsp:spPr>
        <a:xfrm>
          <a:off x="1954103" y="3569210"/>
          <a:ext cx="2956633" cy="200559"/>
        </a:xfrm>
        <a:prstGeom prst="rect">
          <a:avLst/>
        </a:prstGeom>
        <a:gradFill rotWithShape="0">
          <a:gsLst>
            <a:gs pos="0">
              <a:schemeClr val="accent3">
                <a:hueOff val="3214361"/>
                <a:satOff val="-4823"/>
                <a:lumOff val="-784"/>
                <a:alphaOff val="0"/>
                <a:shade val="51000"/>
                <a:satMod val="130000"/>
              </a:schemeClr>
            </a:gs>
            <a:gs pos="80000">
              <a:schemeClr val="accent3">
                <a:hueOff val="3214361"/>
                <a:satOff val="-4823"/>
                <a:lumOff val="-784"/>
                <a:alphaOff val="0"/>
                <a:shade val="93000"/>
                <a:satMod val="130000"/>
              </a:schemeClr>
            </a:gs>
            <a:gs pos="100000">
              <a:schemeClr val="accent3">
                <a:hueOff val="3214361"/>
                <a:satOff val="-4823"/>
                <a:lumOff val="-78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321E18A-657D-40BA-8597-CD161731EBA6}">
      <dsp:nvSpPr>
        <dsp:cNvPr id="0" name=""/>
        <dsp:cNvSpPr/>
      </dsp:nvSpPr>
      <dsp:spPr>
        <a:xfrm>
          <a:off x="1501226" y="3342772"/>
          <a:ext cx="2228438" cy="1337062"/>
        </a:xfrm>
        <a:prstGeom prst="roundRect">
          <a:avLst>
            <a:gd name="adj" fmla="val 1000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מים</a:t>
          </a:r>
        </a:p>
      </dsp:txBody>
      <dsp:txXfrm>
        <a:off x="1540387" y="3381933"/>
        <a:ext cx="2150116" cy="1258740"/>
      </dsp:txXfrm>
    </dsp:sp>
    <dsp:sp modelId="{2218D7EA-5116-43B7-B8F6-1EDEC94B4A1B}">
      <dsp:nvSpPr>
        <dsp:cNvPr id="0" name=""/>
        <dsp:cNvSpPr/>
      </dsp:nvSpPr>
      <dsp:spPr>
        <a:xfrm rot="16200000">
          <a:off x="4082262" y="2733546"/>
          <a:ext cx="1664139" cy="200559"/>
        </a:xfrm>
        <a:prstGeom prst="rect">
          <a:avLst/>
        </a:prstGeom>
        <a:gradFill rotWithShape="0">
          <a:gsLst>
            <a:gs pos="0">
              <a:schemeClr val="accent3">
                <a:hueOff val="4821541"/>
                <a:satOff val="-7234"/>
                <a:lumOff val="-1176"/>
                <a:alphaOff val="0"/>
                <a:shade val="51000"/>
                <a:satMod val="130000"/>
              </a:schemeClr>
            </a:gs>
            <a:gs pos="80000">
              <a:schemeClr val="accent3">
                <a:hueOff val="4821541"/>
                <a:satOff val="-7234"/>
                <a:lumOff val="-1176"/>
                <a:alphaOff val="0"/>
                <a:shade val="93000"/>
                <a:satMod val="130000"/>
              </a:schemeClr>
            </a:gs>
            <a:gs pos="100000">
              <a:schemeClr val="accent3">
                <a:hueOff val="4821541"/>
                <a:satOff val="-7234"/>
                <a:lumOff val="-1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5BA631D-9478-4B43-8687-6838EC2D2597}">
      <dsp:nvSpPr>
        <dsp:cNvPr id="0" name=""/>
        <dsp:cNvSpPr/>
      </dsp:nvSpPr>
      <dsp:spPr>
        <a:xfrm>
          <a:off x="4465049" y="3342772"/>
          <a:ext cx="2228438" cy="1337062"/>
        </a:xfrm>
        <a:prstGeom prst="roundRect">
          <a:avLst>
            <a:gd name="adj" fmla="val 10000"/>
          </a:avLst>
        </a:prstGeom>
        <a:gradFill rotWithShape="0">
          <a:gsLst>
            <a:gs pos="0">
              <a:schemeClr val="accent3">
                <a:hueOff val="4218849"/>
                <a:satOff val="-6330"/>
                <a:lumOff val="-1029"/>
                <a:alphaOff val="0"/>
                <a:shade val="51000"/>
                <a:satMod val="130000"/>
              </a:schemeClr>
            </a:gs>
            <a:gs pos="80000">
              <a:schemeClr val="accent3">
                <a:hueOff val="4218849"/>
                <a:satOff val="-6330"/>
                <a:lumOff val="-1029"/>
                <a:alphaOff val="0"/>
                <a:shade val="93000"/>
                <a:satMod val="130000"/>
              </a:schemeClr>
            </a:gs>
            <a:gs pos="100000">
              <a:schemeClr val="accent3">
                <a:hueOff val="4218849"/>
                <a:satOff val="-6330"/>
                <a:lumOff val="-10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רוגע</a:t>
          </a:r>
        </a:p>
      </dsp:txBody>
      <dsp:txXfrm>
        <a:off x="4504210" y="3381933"/>
        <a:ext cx="2150116" cy="1258740"/>
      </dsp:txXfrm>
    </dsp:sp>
    <dsp:sp modelId="{E793C380-2D78-47C5-8BAA-F8AEEB021349}">
      <dsp:nvSpPr>
        <dsp:cNvPr id="0" name=""/>
        <dsp:cNvSpPr/>
      </dsp:nvSpPr>
      <dsp:spPr>
        <a:xfrm rot="16200000">
          <a:off x="4082262" y="1062217"/>
          <a:ext cx="1664139" cy="200559"/>
        </a:xfrm>
        <a:prstGeom prst="rect">
          <a:avLst/>
        </a:prstGeom>
        <a:gradFill rotWithShape="0">
          <a:gsLst>
            <a:gs pos="0">
              <a:schemeClr val="accent3">
                <a:hueOff val="6428722"/>
                <a:satOff val="-9646"/>
                <a:lumOff val="-1569"/>
                <a:alphaOff val="0"/>
                <a:shade val="51000"/>
                <a:satMod val="130000"/>
              </a:schemeClr>
            </a:gs>
            <a:gs pos="80000">
              <a:schemeClr val="accent3">
                <a:hueOff val="6428722"/>
                <a:satOff val="-9646"/>
                <a:lumOff val="-1569"/>
                <a:alphaOff val="0"/>
                <a:shade val="93000"/>
                <a:satMod val="130000"/>
              </a:schemeClr>
            </a:gs>
            <a:gs pos="100000">
              <a:schemeClr val="accent3">
                <a:hueOff val="6428722"/>
                <a:satOff val="-9646"/>
                <a:lumOff val="-15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1833643-B91B-48D0-92F3-7F05FD4B77D9}">
      <dsp:nvSpPr>
        <dsp:cNvPr id="0" name=""/>
        <dsp:cNvSpPr/>
      </dsp:nvSpPr>
      <dsp:spPr>
        <a:xfrm>
          <a:off x="4465049" y="1671443"/>
          <a:ext cx="2228438" cy="1337062"/>
        </a:xfrm>
        <a:prstGeom prst="roundRect">
          <a:avLst>
            <a:gd name="adj" fmla="val 1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תפריט עשיר במזונות מן הצומח</a:t>
          </a:r>
        </a:p>
      </dsp:txBody>
      <dsp:txXfrm>
        <a:off x="4504210" y="1710604"/>
        <a:ext cx="2150116" cy="1258740"/>
      </dsp:txXfrm>
    </dsp:sp>
    <dsp:sp modelId="{222E0EA8-0106-462B-B9A3-FCBEF437A804}">
      <dsp:nvSpPr>
        <dsp:cNvPr id="0" name=""/>
        <dsp:cNvSpPr/>
      </dsp:nvSpPr>
      <dsp:spPr>
        <a:xfrm rot="21599869">
          <a:off x="4917926" y="226495"/>
          <a:ext cx="3004767" cy="200559"/>
        </a:xfrm>
        <a:prstGeom prst="rect">
          <a:avLst/>
        </a:prstGeom>
        <a:gradFill rotWithShape="0">
          <a:gsLst>
            <a:gs pos="0">
              <a:schemeClr val="accent3">
                <a:hueOff val="8035903"/>
                <a:satOff val="-12057"/>
                <a:lumOff val="-1961"/>
                <a:alphaOff val="0"/>
                <a:shade val="51000"/>
                <a:satMod val="130000"/>
              </a:schemeClr>
            </a:gs>
            <a:gs pos="80000">
              <a:schemeClr val="accent3">
                <a:hueOff val="8035903"/>
                <a:satOff val="-12057"/>
                <a:lumOff val="-1961"/>
                <a:alphaOff val="0"/>
                <a:shade val="93000"/>
                <a:satMod val="130000"/>
              </a:schemeClr>
            </a:gs>
            <a:gs pos="100000">
              <a:schemeClr val="accent3">
                <a:hueOff val="8035903"/>
                <a:satOff val="-12057"/>
                <a:lumOff val="-19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64D253E-4839-429C-AE62-72FCACAF2539}">
      <dsp:nvSpPr>
        <dsp:cNvPr id="0" name=""/>
        <dsp:cNvSpPr/>
      </dsp:nvSpPr>
      <dsp:spPr>
        <a:xfrm>
          <a:off x="4465049" y="114"/>
          <a:ext cx="2228438" cy="1337062"/>
        </a:xfrm>
        <a:prstGeom prst="roundRect">
          <a:avLst>
            <a:gd name="adj" fmla="val 10000"/>
          </a:avLst>
        </a:prstGeom>
        <a:gradFill rotWithShape="0">
          <a:gsLst>
            <a:gs pos="0">
              <a:schemeClr val="accent3">
                <a:hueOff val="7031415"/>
                <a:satOff val="-10550"/>
                <a:lumOff val="-1716"/>
                <a:alphaOff val="0"/>
                <a:shade val="51000"/>
                <a:satMod val="130000"/>
              </a:schemeClr>
            </a:gs>
            <a:gs pos="80000">
              <a:schemeClr val="accent3">
                <a:hueOff val="7031415"/>
                <a:satOff val="-10550"/>
                <a:lumOff val="-1716"/>
                <a:alphaOff val="0"/>
                <a:shade val="93000"/>
                <a:satMod val="130000"/>
              </a:schemeClr>
            </a:gs>
            <a:gs pos="100000">
              <a:schemeClr val="accent3">
                <a:hueOff val="7031415"/>
                <a:satOff val="-10550"/>
                <a:lumOff val="-17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פעילות גופנית</a:t>
          </a:r>
        </a:p>
      </dsp:txBody>
      <dsp:txXfrm>
        <a:off x="4504210" y="39275"/>
        <a:ext cx="2150116" cy="1258740"/>
      </dsp:txXfrm>
    </dsp:sp>
    <dsp:sp modelId="{86B02270-90C6-47DE-B0C9-E5C7C17B4E84}">
      <dsp:nvSpPr>
        <dsp:cNvPr id="0" name=""/>
        <dsp:cNvSpPr/>
      </dsp:nvSpPr>
      <dsp:spPr>
        <a:xfrm rot="5499400">
          <a:off x="7069746" y="1062160"/>
          <a:ext cx="1664949" cy="200559"/>
        </a:xfrm>
        <a:prstGeom prst="rect">
          <a:avLst/>
        </a:prstGeom>
        <a:gradFill rotWithShape="0">
          <a:gsLst>
            <a:gs pos="0">
              <a:schemeClr val="accent3">
                <a:hueOff val="9643083"/>
                <a:satOff val="-14469"/>
                <a:lumOff val="-2353"/>
                <a:alphaOff val="0"/>
                <a:shade val="51000"/>
                <a:satMod val="130000"/>
              </a:schemeClr>
            </a:gs>
            <a:gs pos="80000">
              <a:schemeClr val="accent3">
                <a:hueOff val="9643083"/>
                <a:satOff val="-14469"/>
                <a:lumOff val="-2353"/>
                <a:alphaOff val="0"/>
                <a:shade val="93000"/>
                <a:satMod val="130000"/>
              </a:schemeClr>
            </a:gs>
            <a:gs pos="100000">
              <a:schemeClr val="accent3">
                <a:hueOff val="9643083"/>
                <a:satOff val="-14469"/>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47C35EC-D620-4B9A-8195-65009B40DCFE}">
      <dsp:nvSpPr>
        <dsp:cNvPr id="0" name=""/>
        <dsp:cNvSpPr/>
      </dsp:nvSpPr>
      <dsp:spPr>
        <a:xfrm>
          <a:off x="7477006" y="0"/>
          <a:ext cx="2228438" cy="1337062"/>
        </a:xfrm>
        <a:prstGeom prst="roundRect">
          <a:avLst>
            <a:gd name="adj" fmla="val 1000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משקל תקין</a:t>
          </a:r>
        </a:p>
      </dsp:txBody>
      <dsp:txXfrm>
        <a:off x="7516167" y="39161"/>
        <a:ext cx="2150116" cy="1258740"/>
      </dsp:txXfrm>
    </dsp:sp>
    <dsp:sp modelId="{98C2E3AF-1FCE-462D-B6DF-AC6935F5FB38}">
      <dsp:nvSpPr>
        <dsp:cNvPr id="0" name=""/>
        <dsp:cNvSpPr/>
      </dsp:nvSpPr>
      <dsp:spPr>
        <a:xfrm rot="5400000">
          <a:off x="7046085" y="2733546"/>
          <a:ext cx="1664139" cy="200559"/>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AE995C2-9063-437E-B9CC-0B63BD1D44DF}">
      <dsp:nvSpPr>
        <dsp:cNvPr id="0" name=""/>
        <dsp:cNvSpPr/>
      </dsp:nvSpPr>
      <dsp:spPr>
        <a:xfrm>
          <a:off x="7428872" y="1671443"/>
          <a:ext cx="2228438" cy="1337062"/>
        </a:xfrm>
        <a:prstGeom prst="roundRect">
          <a:avLst>
            <a:gd name="adj" fmla="val 10000"/>
          </a:avLst>
        </a:prstGeom>
        <a:gradFill rotWithShape="0">
          <a:gsLst>
            <a:gs pos="0">
              <a:schemeClr val="accent3">
                <a:hueOff val="9843981"/>
                <a:satOff val="-14770"/>
                <a:lumOff val="-2402"/>
                <a:alphaOff val="0"/>
                <a:shade val="51000"/>
                <a:satMod val="130000"/>
              </a:schemeClr>
            </a:gs>
            <a:gs pos="80000">
              <a:schemeClr val="accent3">
                <a:hueOff val="9843981"/>
                <a:satOff val="-14770"/>
                <a:lumOff val="-2402"/>
                <a:alphaOff val="0"/>
                <a:shade val="93000"/>
                <a:satMod val="130000"/>
              </a:schemeClr>
            </a:gs>
            <a:gs pos="100000">
              <a:schemeClr val="accent3">
                <a:hueOff val="9843981"/>
                <a:satOff val="-14770"/>
                <a:lumOff val="-24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בישול בייתי</a:t>
          </a:r>
        </a:p>
      </dsp:txBody>
      <dsp:txXfrm>
        <a:off x="7468033" y="1710604"/>
        <a:ext cx="2150116" cy="1258740"/>
      </dsp:txXfrm>
    </dsp:sp>
    <dsp:sp modelId="{38AFDFAE-4E93-46E0-9398-33431EC41C2E}">
      <dsp:nvSpPr>
        <dsp:cNvPr id="0" name=""/>
        <dsp:cNvSpPr/>
      </dsp:nvSpPr>
      <dsp:spPr>
        <a:xfrm>
          <a:off x="7428872" y="3342772"/>
          <a:ext cx="2228438" cy="1337062"/>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he-IL" sz="2500" kern="1200" dirty="0">
              <a:latin typeface="Varela Round" panose="00000500000000000000"/>
              <a:cs typeface="Varela Round" panose="00000500000000000000"/>
            </a:rPr>
            <a:t>שינה</a:t>
          </a:r>
        </a:p>
      </dsp:txBody>
      <dsp:txXfrm>
        <a:off x="7468033" y="3381933"/>
        <a:ext cx="2150116" cy="1258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0769-C1F8-43C3-8D4C-BFA72D6BE560}">
      <dsp:nvSpPr>
        <dsp:cNvPr id="0" name=""/>
        <dsp:cNvSpPr/>
      </dsp:nvSpPr>
      <dsp:spPr>
        <a:xfrm>
          <a:off x="4639" y="1639651"/>
          <a:ext cx="4056879" cy="1992966"/>
        </a:xfrm>
        <a:prstGeom prst="homePlat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rtl="1">
            <a:lnSpc>
              <a:spcPct val="90000"/>
            </a:lnSpc>
            <a:spcBef>
              <a:spcPct val="0"/>
            </a:spcBef>
            <a:spcAft>
              <a:spcPct val="35000"/>
            </a:spcAft>
            <a:buNone/>
          </a:pPr>
          <a:r>
            <a:rPr lang="he-IL" sz="2100" kern="1200" dirty="0">
              <a:cs typeface="Varela Round" panose="00000500000000000000"/>
            </a:rPr>
            <a:t>הדיאטה -צריכת סכרין</a:t>
          </a:r>
        </a:p>
      </dsp:txBody>
      <dsp:txXfrm>
        <a:off x="4639" y="1639651"/>
        <a:ext cx="3558638" cy="1992966"/>
      </dsp:txXfrm>
    </dsp:sp>
    <dsp:sp modelId="{757DDBC0-655E-4BE8-8A26-696556B3BD14}">
      <dsp:nvSpPr>
        <dsp:cNvPr id="0" name=""/>
        <dsp:cNvSpPr/>
      </dsp:nvSpPr>
      <dsp:spPr>
        <a:xfrm>
          <a:off x="3250142" y="1630028"/>
          <a:ext cx="4056879" cy="2012212"/>
        </a:xfrm>
        <a:prstGeom prst="chevron">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rtl="1">
            <a:lnSpc>
              <a:spcPct val="90000"/>
            </a:lnSpc>
            <a:spcBef>
              <a:spcPct val="0"/>
            </a:spcBef>
            <a:spcAft>
              <a:spcPct val="35000"/>
            </a:spcAft>
            <a:buNone/>
          </a:pPr>
          <a:r>
            <a:rPr lang="he-IL" sz="2100" kern="1200" dirty="0">
              <a:cs typeface="Varela Round" panose="00000500000000000000"/>
            </a:rPr>
            <a:t>הדיאטה משפיעה על </a:t>
          </a:r>
          <a:r>
            <a:rPr lang="he-IL" sz="2100" kern="1200" dirty="0" err="1">
              <a:cs typeface="Varela Round" panose="00000500000000000000"/>
            </a:rPr>
            <a:t>המיקרוביום</a:t>
          </a:r>
          <a:r>
            <a:rPr lang="he-IL" sz="2100" kern="1200" dirty="0">
              <a:cs typeface="Varela Round" panose="00000500000000000000"/>
            </a:rPr>
            <a:t> במעי</a:t>
          </a:r>
          <a:r>
            <a:rPr lang="he-IL" sz="2100" kern="1200" dirty="0"/>
            <a:t>.</a:t>
          </a:r>
        </a:p>
      </dsp:txBody>
      <dsp:txXfrm>
        <a:off x="4256248" y="1630028"/>
        <a:ext cx="2044667" cy="2012212"/>
      </dsp:txXfrm>
    </dsp:sp>
    <dsp:sp modelId="{04756B40-B63D-4DA4-8E77-AA5A29EDDCE8}">
      <dsp:nvSpPr>
        <dsp:cNvPr id="0" name=""/>
        <dsp:cNvSpPr/>
      </dsp:nvSpPr>
      <dsp:spPr>
        <a:xfrm>
          <a:off x="6500285" y="1630028"/>
          <a:ext cx="4056879" cy="2040415"/>
        </a:xfrm>
        <a:prstGeom prst="chevron">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rtl="1">
            <a:lnSpc>
              <a:spcPct val="90000"/>
            </a:lnSpc>
            <a:spcBef>
              <a:spcPct val="0"/>
            </a:spcBef>
            <a:spcAft>
              <a:spcPct val="35000"/>
            </a:spcAft>
            <a:buNone/>
          </a:pPr>
          <a:r>
            <a:rPr lang="he-IL" sz="2100" kern="1200" dirty="0">
              <a:cs typeface="Varela Round" panose="00000500000000000000"/>
            </a:rPr>
            <a:t>שינוי </a:t>
          </a:r>
          <a:r>
            <a:rPr lang="he-IL" sz="2100" kern="1200" dirty="0" err="1">
              <a:cs typeface="Varela Round" panose="00000500000000000000"/>
            </a:rPr>
            <a:t>במיקרוביום</a:t>
          </a:r>
          <a:r>
            <a:rPr lang="he-IL" sz="2100" kern="1200" dirty="0">
              <a:cs typeface="Varela Round" panose="00000500000000000000"/>
            </a:rPr>
            <a:t> גורם לשינוי עמוק בפיזיולוגיה </a:t>
          </a:r>
          <a:r>
            <a:rPr lang="he-IL" sz="2100" kern="1200" dirty="0" err="1">
              <a:cs typeface="Varela Round" panose="00000500000000000000"/>
            </a:rPr>
            <a:t>והמטאבוליזם</a:t>
          </a:r>
          <a:r>
            <a:rPr lang="he-IL" sz="2100" kern="1200" dirty="0">
              <a:cs typeface="Varela Round" panose="00000500000000000000"/>
            </a:rPr>
            <a:t> של המארח </a:t>
          </a:r>
        </a:p>
      </dsp:txBody>
      <dsp:txXfrm>
        <a:off x="7520493" y="1630028"/>
        <a:ext cx="2016464" cy="2040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AAB2-BDB5-4327-A576-03A3C9CE0B52}">
      <dsp:nvSpPr>
        <dsp:cNvPr id="0" name=""/>
        <dsp:cNvSpPr/>
      </dsp:nvSpPr>
      <dsp:spPr>
        <a:xfrm rot="5400000">
          <a:off x="300518" y="2562381"/>
          <a:ext cx="900279" cy="1498045"/>
        </a:xfrm>
        <a:prstGeom prst="corner">
          <a:avLst>
            <a:gd name="adj1" fmla="val 16120"/>
            <a:gd name="adj2" fmla="val 1611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4BD9AA2-3DDC-4AEC-BC0D-56F0EC682AE5}">
      <dsp:nvSpPr>
        <dsp:cNvPr id="0" name=""/>
        <dsp:cNvSpPr/>
      </dsp:nvSpPr>
      <dsp:spPr>
        <a:xfrm>
          <a:off x="150239" y="3009974"/>
          <a:ext cx="1352443" cy="118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rtl="1">
            <a:lnSpc>
              <a:spcPct val="90000"/>
            </a:lnSpc>
            <a:spcBef>
              <a:spcPct val="0"/>
            </a:spcBef>
            <a:spcAft>
              <a:spcPct val="35000"/>
            </a:spcAft>
            <a:buNone/>
          </a:pPr>
          <a:r>
            <a:rPr lang="he-IL" sz="2300" kern="1200" dirty="0"/>
            <a:t>צריכת ממתיקים</a:t>
          </a:r>
        </a:p>
      </dsp:txBody>
      <dsp:txXfrm>
        <a:off x="150239" y="3009974"/>
        <a:ext cx="1352443" cy="1185496"/>
      </dsp:txXfrm>
    </dsp:sp>
    <dsp:sp modelId="{4C41E37E-4B84-4A76-9747-FA9575612999}">
      <dsp:nvSpPr>
        <dsp:cNvPr id="0" name=""/>
        <dsp:cNvSpPr/>
      </dsp:nvSpPr>
      <dsp:spPr>
        <a:xfrm>
          <a:off x="1247505" y="2452093"/>
          <a:ext cx="255178" cy="255178"/>
        </a:xfrm>
        <a:prstGeom prst="triangle">
          <a:avLst>
            <a:gd name="adj" fmla="val 100000"/>
          </a:avLst>
        </a:prstGeom>
        <a:gradFill rotWithShape="0">
          <a:gsLst>
            <a:gs pos="0">
              <a:schemeClr val="accent3">
                <a:hueOff val="1406283"/>
                <a:satOff val="-2110"/>
                <a:lumOff val="-343"/>
                <a:alphaOff val="0"/>
                <a:shade val="51000"/>
                <a:satMod val="130000"/>
              </a:schemeClr>
            </a:gs>
            <a:gs pos="80000">
              <a:schemeClr val="accent3">
                <a:hueOff val="1406283"/>
                <a:satOff val="-2110"/>
                <a:lumOff val="-343"/>
                <a:alphaOff val="0"/>
                <a:shade val="93000"/>
                <a:satMod val="130000"/>
              </a:schemeClr>
            </a:gs>
            <a:gs pos="100000">
              <a:schemeClr val="accent3">
                <a:hueOff val="1406283"/>
                <a:satOff val="-2110"/>
                <a:lumOff val="-343"/>
                <a:alphaOff val="0"/>
                <a:shade val="94000"/>
                <a:satMod val="135000"/>
              </a:schemeClr>
            </a:gs>
          </a:gsLst>
          <a:lin ang="16200000" scaled="0"/>
        </a:gradFill>
        <a:ln w="9525" cap="flat" cmpd="sng" algn="ctr">
          <a:solidFill>
            <a:schemeClr val="accent3">
              <a:hueOff val="1406283"/>
              <a:satOff val="-2110"/>
              <a:lumOff val="-34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F6FFAF6-61B8-4B07-AC40-F63B7A413A62}">
      <dsp:nvSpPr>
        <dsp:cNvPr id="0" name=""/>
        <dsp:cNvSpPr/>
      </dsp:nvSpPr>
      <dsp:spPr>
        <a:xfrm rot="5400000">
          <a:off x="1956174" y="2152688"/>
          <a:ext cx="900279" cy="1498045"/>
        </a:xfrm>
        <a:prstGeom prst="corner">
          <a:avLst>
            <a:gd name="adj1" fmla="val 16120"/>
            <a:gd name="adj2" fmla="val 1611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8F44A64-95DD-464E-BECD-B29FC09AA289}">
      <dsp:nvSpPr>
        <dsp:cNvPr id="0" name=""/>
        <dsp:cNvSpPr/>
      </dsp:nvSpPr>
      <dsp:spPr>
        <a:xfrm>
          <a:off x="1805895" y="2600280"/>
          <a:ext cx="1352443" cy="118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rtl="1">
            <a:lnSpc>
              <a:spcPct val="90000"/>
            </a:lnSpc>
            <a:spcBef>
              <a:spcPct val="0"/>
            </a:spcBef>
            <a:spcAft>
              <a:spcPct val="35000"/>
            </a:spcAft>
            <a:buNone/>
          </a:pPr>
          <a:r>
            <a:rPr lang="he-IL" sz="2300" kern="1200" dirty="0"/>
            <a:t>שינוי </a:t>
          </a:r>
          <a:r>
            <a:rPr lang="he-IL" sz="2300" kern="1200" dirty="0" err="1"/>
            <a:t>מקרוביום</a:t>
          </a:r>
          <a:endParaRPr lang="he-IL" sz="2300" kern="1200" dirty="0"/>
        </a:p>
      </dsp:txBody>
      <dsp:txXfrm>
        <a:off x="1805895" y="2600280"/>
        <a:ext cx="1352443" cy="1185496"/>
      </dsp:txXfrm>
    </dsp:sp>
    <dsp:sp modelId="{73482A46-4863-4CCA-964D-7E444649C105}">
      <dsp:nvSpPr>
        <dsp:cNvPr id="0" name=""/>
        <dsp:cNvSpPr/>
      </dsp:nvSpPr>
      <dsp:spPr>
        <a:xfrm>
          <a:off x="2903161" y="2042400"/>
          <a:ext cx="255178" cy="255178"/>
        </a:xfrm>
        <a:prstGeom prst="triangle">
          <a:avLst>
            <a:gd name="adj" fmla="val 100000"/>
          </a:avLst>
        </a:prstGeom>
        <a:gradFill rotWithShape="0">
          <a:gsLst>
            <a:gs pos="0">
              <a:schemeClr val="accent3">
                <a:hueOff val="4218849"/>
                <a:satOff val="-6330"/>
                <a:lumOff val="-1029"/>
                <a:alphaOff val="0"/>
                <a:shade val="51000"/>
                <a:satMod val="130000"/>
              </a:schemeClr>
            </a:gs>
            <a:gs pos="80000">
              <a:schemeClr val="accent3">
                <a:hueOff val="4218849"/>
                <a:satOff val="-6330"/>
                <a:lumOff val="-1029"/>
                <a:alphaOff val="0"/>
                <a:shade val="93000"/>
                <a:satMod val="130000"/>
              </a:schemeClr>
            </a:gs>
            <a:gs pos="100000">
              <a:schemeClr val="accent3">
                <a:hueOff val="4218849"/>
                <a:satOff val="-6330"/>
                <a:lumOff val="-1029"/>
                <a:alphaOff val="0"/>
                <a:shade val="94000"/>
                <a:satMod val="135000"/>
              </a:schemeClr>
            </a:gs>
          </a:gsLst>
          <a:lin ang="16200000" scaled="0"/>
        </a:gradFill>
        <a:ln w="9525" cap="flat" cmpd="sng" algn="ctr">
          <a:solidFill>
            <a:schemeClr val="accent3">
              <a:hueOff val="4218849"/>
              <a:satOff val="-6330"/>
              <a:lumOff val="-102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09444CD-CEFD-404B-8D2E-2080274C1852}">
      <dsp:nvSpPr>
        <dsp:cNvPr id="0" name=""/>
        <dsp:cNvSpPr/>
      </dsp:nvSpPr>
      <dsp:spPr>
        <a:xfrm rot="5400000">
          <a:off x="3611829" y="1742994"/>
          <a:ext cx="900279" cy="1498045"/>
        </a:xfrm>
        <a:prstGeom prst="corner">
          <a:avLst>
            <a:gd name="adj1" fmla="val 16120"/>
            <a:gd name="adj2" fmla="val 1611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1F9DC42-366F-4016-9E78-021A18938C00}">
      <dsp:nvSpPr>
        <dsp:cNvPr id="0" name=""/>
        <dsp:cNvSpPr/>
      </dsp:nvSpPr>
      <dsp:spPr>
        <a:xfrm>
          <a:off x="3461550" y="2190587"/>
          <a:ext cx="1352443" cy="118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rtl="1">
            <a:lnSpc>
              <a:spcPct val="90000"/>
            </a:lnSpc>
            <a:spcBef>
              <a:spcPct val="0"/>
            </a:spcBef>
            <a:spcAft>
              <a:spcPct val="35000"/>
            </a:spcAft>
            <a:buNone/>
          </a:pPr>
          <a:r>
            <a:rPr lang="he-IL" sz="2300" kern="1200"/>
            <a:t>להשמנה</a:t>
          </a:r>
          <a:endParaRPr lang="he-IL" sz="2300" kern="1200" dirty="0"/>
        </a:p>
      </dsp:txBody>
      <dsp:txXfrm>
        <a:off x="3461550" y="2190587"/>
        <a:ext cx="1352443" cy="1185496"/>
      </dsp:txXfrm>
    </dsp:sp>
    <dsp:sp modelId="{FFF37163-A32E-41AB-9A59-D26CABB64739}">
      <dsp:nvSpPr>
        <dsp:cNvPr id="0" name=""/>
        <dsp:cNvSpPr/>
      </dsp:nvSpPr>
      <dsp:spPr>
        <a:xfrm>
          <a:off x="4558816" y="1632706"/>
          <a:ext cx="255178" cy="255178"/>
        </a:xfrm>
        <a:prstGeom prst="triangle">
          <a:avLst>
            <a:gd name="adj" fmla="val 100000"/>
          </a:avLst>
        </a:prstGeom>
        <a:gradFill rotWithShape="0">
          <a:gsLst>
            <a:gs pos="0">
              <a:schemeClr val="accent3">
                <a:hueOff val="7031415"/>
                <a:satOff val="-10550"/>
                <a:lumOff val="-1716"/>
                <a:alphaOff val="0"/>
                <a:shade val="51000"/>
                <a:satMod val="130000"/>
              </a:schemeClr>
            </a:gs>
            <a:gs pos="80000">
              <a:schemeClr val="accent3">
                <a:hueOff val="7031415"/>
                <a:satOff val="-10550"/>
                <a:lumOff val="-1716"/>
                <a:alphaOff val="0"/>
                <a:shade val="93000"/>
                <a:satMod val="130000"/>
              </a:schemeClr>
            </a:gs>
            <a:gs pos="100000">
              <a:schemeClr val="accent3">
                <a:hueOff val="7031415"/>
                <a:satOff val="-10550"/>
                <a:lumOff val="-1716"/>
                <a:alphaOff val="0"/>
                <a:shade val="94000"/>
                <a:satMod val="135000"/>
              </a:schemeClr>
            </a:gs>
          </a:gsLst>
          <a:lin ang="16200000" scaled="0"/>
        </a:gradFill>
        <a:ln w="9525" cap="flat" cmpd="sng" algn="ctr">
          <a:solidFill>
            <a:schemeClr val="accent3">
              <a:hueOff val="7031415"/>
              <a:satOff val="-10550"/>
              <a:lumOff val="-171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D013319-297A-4C45-8981-CFB7C3CF0CE0}">
      <dsp:nvSpPr>
        <dsp:cNvPr id="0" name=""/>
        <dsp:cNvSpPr/>
      </dsp:nvSpPr>
      <dsp:spPr>
        <a:xfrm rot="5400000">
          <a:off x="5267485" y="1333300"/>
          <a:ext cx="900279" cy="1498045"/>
        </a:xfrm>
        <a:prstGeom prst="corner">
          <a:avLst>
            <a:gd name="adj1" fmla="val 16120"/>
            <a:gd name="adj2" fmla="val 1611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FC5177B-BBE0-44DF-B41B-04A35DCAAF1D}">
      <dsp:nvSpPr>
        <dsp:cNvPr id="0" name=""/>
        <dsp:cNvSpPr/>
      </dsp:nvSpPr>
      <dsp:spPr>
        <a:xfrm>
          <a:off x="5117206" y="1780893"/>
          <a:ext cx="1352443" cy="118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rtl="1">
            <a:lnSpc>
              <a:spcPct val="90000"/>
            </a:lnSpc>
            <a:spcBef>
              <a:spcPct val="0"/>
            </a:spcBef>
            <a:spcAft>
              <a:spcPct val="35000"/>
            </a:spcAft>
            <a:buNone/>
          </a:pPr>
          <a:r>
            <a:rPr lang="he-IL" sz="2300" kern="1200"/>
            <a:t>לסוכרת </a:t>
          </a:r>
          <a:endParaRPr lang="he-IL" sz="2300" kern="1200" dirty="0"/>
        </a:p>
      </dsp:txBody>
      <dsp:txXfrm>
        <a:off x="5117206" y="1780893"/>
        <a:ext cx="1352443" cy="1185496"/>
      </dsp:txXfrm>
    </dsp:sp>
    <dsp:sp modelId="{03A78E04-1C1C-42BE-B68C-A9D386DF9094}">
      <dsp:nvSpPr>
        <dsp:cNvPr id="0" name=""/>
        <dsp:cNvSpPr/>
      </dsp:nvSpPr>
      <dsp:spPr>
        <a:xfrm>
          <a:off x="6214472" y="1223013"/>
          <a:ext cx="255178" cy="255178"/>
        </a:xfrm>
        <a:prstGeom prst="triangle">
          <a:avLst>
            <a:gd name="adj" fmla="val 100000"/>
          </a:avLst>
        </a:prstGeom>
        <a:gradFill rotWithShape="0">
          <a:gsLst>
            <a:gs pos="0">
              <a:schemeClr val="accent3">
                <a:hueOff val="9843981"/>
                <a:satOff val="-14770"/>
                <a:lumOff val="-2402"/>
                <a:alphaOff val="0"/>
                <a:shade val="51000"/>
                <a:satMod val="130000"/>
              </a:schemeClr>
            </a:gs>
            <a:gs pos="80000">
              <a:schemeClr val="accent3">
                <a:hueOff val="9843981"/>
                <a:satOff val="-14770"/>
                <a:lumOff val="-2402"/>
                <a:alphaOff val="0"/>
                <a:shade val="93000"/>
                <a:satMod val="130000"/>
              </a:schemeClr>
            </a:gs>
            <a:gs pos="100000">
              <a:schemeClr val="accent3">
                <a:hueOff val="9843981"/>
                <a:satOff val="-14770"/>
                <a:lumOff val="-2402"/>
                <a:alphaOff val="0"/>
                <a:shade val="94000"/>
                <a:satMod val="135000"/>
              </a:schemeClr>
            </a:gs>
          </a:gsLst>
          <a:lin ang="16200000" scaled="0"/>
        </a:gradFill>
        <a:ln w="9525" cap="flat" cmpd="sng" algn="ctr">
          <a:solidFill>
            <a:schemeClr val="accent3">
              <a:hueOff val="9843981"/>
              <a:satOff val="-14770"/>
              <a:lumOff val="-240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34162DC-E072-4C3D-AABB-B5E79FBEF05B}">
      <dsp:nvSpPr>
        <dsp:cNvPr id="0" name=""/>
        <dsp:cNvSpPr/>
      </dsp:nvSpPr>
      <dsp:spPr>
        <a:xfrm rot="5400000">
          <a:off x="6923141" y="923607"/>
          <a:ext cx="900279" cy="1498045"/>
        </a:xfrm>
        <a:prstGeom prst="corner">
          <a:avLst>
            <a:gd name="adj1" fmla="val 16120"/>
            <a:gd name="adj2" fmla="val 1611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A34C507-76E1-467A-A401-8451FACAE613}">
      <dsp:nvSpPr>
        <dsp:cNvPr id="0" name=""/>
        <dsp:cNvSpPr/>
      </dsp:nvSpPr>
      <dsp:spPr>
        <a:xfrm>
          <a:off x="6772862" y="1371200"/>
          <a:ext cx="1352443" cy="118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rtl="1">
            <a:lnSpc>
              <a:spcPct val="90000"/>
            </a:lnSpc>
            <a:spcBef>
              <a:spcPct val="0"/>
            </a:spcBef>
            <a:spcAft>
              <a:spcPct val="35000"/>
            </a:spcAft>
            <a:buNone/>
          </a:pPr>
          <a:r>
            <a:rPr lang="he-IL" sz="2300" kern="1200" dirty="0"/>
            <a:t>לתסמונת המטבולית</a:t>
          </a:r>
        </a:p>
      </dsp:txBody>
      <dsp:txXfrm>
        <a:off x="6772862" y="1371200"/>
        <a:ext cx="1352443" cy="1185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77018-AF1F-42BB-B2B8-9A4D05357E84}">
      <dsp:nvSpPr>
        <dsp:cNvPr id="0" name=""/>
        <dsp:cNvSpPr/>
      </dsp:nvSpPr>
      <dsp:spPr>
        <a:xfrm rot="5400000">
          <a:off x="444952" y="1582961"/>
          <a:ext cx="1399992" cy="1593842"/>
        </a:xfrm>
        <a:prstGeom prst="bentUpArrow">
          <a:avLst>
            <a:gd name="adj1" fmla="val 32840"/>
            <a:gd name="adj2" fmla="val 25000"/>
            <a:gd name="adj3" fmla="val 35780"/>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7B14E400-F706-42CC-A755-CB35A6D29176}">
      <dsp:nvSpPr>
        <dsp:cNvPr id="0" name=""/>
        <dsp:cNvSpPr/>
      </dsp:nvSpPr>
      <dsp:spPr>
        <a:xfrm>
          <a:off x="74039" y="31041"/>
          <a:ext cx="2356763" cy="1649658"/>
        </a:xfrm>
        <a:prstGeom prst="roundRect">
          <a:avLst>
            <a:gd name="adj" fmla="val 166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panose="00000500000000000000"/>
            </a:rPr>
            <a:t>ההבדלים העצומים שנמצאו בין העליות ברמות הסוכר אצל אנשים שונים</a:t>
          </a:r>
          <a:endParaRPr lang="he-IL" sz="1800" kern="1200" dirty="0"/>
        </a:p>
      </dsp:txBody>
      <dsp:txXfrm>
        <a:off x="154583" y="111585"/>
        <a:ext cx="2195675" cy="1488570"/>
      </dsp:txXfrm>
    </dsp:sp>
    <dsp:sp modelId="{54BAF6D5-5BA6-4FA4-8EEE-3D740BF2A5F0}">
      <dsp:nvSpPr>
        <dsp:cNvPr id="0" name=""/>
        <dsp:cNvSpPr/>
      </dsp:nvSpPr>
      <dsp:spPr>
        <a:xfrm>
          <a:off x="2430802" y="188373"/>
          <a:ext cx="1714085" cy="133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r" defTabSz="622300" rtl="1">
            <a:lnSpc>
              <a:spcPct val="90000"/>
            </a:lnSpc>
            <a:spcBef>
              <a:spcPct val="0"/>
            </a:spcBef>
            <a:spcAft>
              <a:spcPct val="15000"/>
            </a:spcAft>
            <a:buChar char="•"/>
          </a:pPr>
          <a:endParaRPr lang="he-IL" sz="1400" kern="1200"/>
        </a:p>
      </dsp:txBody>
      <dsp:txXfrm>
        <a:off x="2430802" y="188373"/>
        <a:ext cx="1714085" cy="1333326"/>
      </dsp:txXfrm>
    </dsp:sp>
    <dsp:sp modelId="{76684FAB-62DE-42C7-95B2-EDE7E76ECE62}">
      <dsp:nvSpPr>
        <dsp:cNvPr id="0" name=""/>
        <dsp:cNvSpPr/>
      </dsp:nvSpPr>
      <dsp:spPr>
        <a:xfrm rot="5400000">
          <a:off x="2398959" y="3436071"/>
          <a:ext cx="1399992" cy="1593842"/>
        </a:xfrm>
        <a:prstGeom prst="bentUpArrow">
          <a:avLst>
            <a:gd name="adj1" fmla="val 32840"/>
            <a:gd name="adj2" fmla="val 25000"/>
            <a:gd name="adj3" fmla="val 35780"/>
          </a:avLst>
        </a:prstGeom>
        <a:gradFill rotWithShape="0">
          <a:gsLst>
            <a:gs pos="0">
              <a:schemeClr val="accent3">
                <a:tint val="50000"/>
                <a:hueOff val="10718668"/>
                <a:satOff val="-15729"/>
                <a:lumOff val="10660"/>
                <a:alphaOff val="0"/>
                <a:shade val="51000"/>
                <a:satMod val="130000"/>
              </a:schemeClr>
            </a:gs>
            <a:gs pos="80000">
              <a:schemeClr val="accent3">
                <a:tint val="50000"/>
                <a:hueOff val="10718668"/>
                <a:satOff val="-15729"/>
                <a:lumOff val="10660"/>
                <a:alphaOff val="0"/>
                <a:shade val="93000"/>
                <a:satMod val="130000"/>
              </a:schemeClr>
            </a:gs>
            <a:gs pos="100000">
              <a:schemeClr val="accent3">
                <a:tint val="50000"/>
                <a:hueOff val="10718668"/>
                <a:satOff val="-15729"/>
                <a:lumOff val="10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CB20EFA-FE8A-430C-B49F-33C48357EC3F}">
      <dsp:nvSpPr>
        <dsp:cNvPr id="0" name=""/>
        <dsp:cNvSpPr/>
      </dsp:nvSpPr>
      <dsp:spPr>
        <a:xfrm>
          <a:off x="2028046" y="1884151"/>
          <a:ext cx="2356763" cy="1649658"/>
        </a:xfrm>
        <a:prstGeom prst="roundRect">
          <a:avLst>
            <a:gd name="adj" fmla="val 1667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he-IL" sz="1800" kern="1200" dirty="0">
              <a:cs typeface="Varela Round" panose="00000500000000000000"/>
            </a:rPr>
            <a:t>שאכלו ארוחות זהות </a:t>
          </a:r>
          <a:endParaRPr lang="he-IL" sz="1800" kern="1200" dirty="0"/>
        </a:p>
      </dsp:txBody>
      <dsp:txXfrm>
        <a:off x="2108590" y="1964695"/>
        <a:ext cx="2195675" cy="1488570"/>
      </dsp:txXfrm>
    </dsp:sp>
    <dsp:sp modelId="{E26C3ED5-CB4F-479F-9180-3850210E0A25}">
      <dsp:nvSpPr>
        <dsp:cNvPr id="0" name=""/>
        <dsp:cNvSpPr/>
      </dsp:nvSpPr>
      <dsp:spPr>
        <a:xfrm>
          <a:off x="4384810" y="2041484"/>
          <a:ext cx="1714085" cy="133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r" defTabSz="622300" rtl="1">
            <a:lnSpc>
              <a:spcPct val="90000"/>
            </a:lnSpc>
            <a:spcBef>
              <a:spcPct val="0"/>
            </a:spcBef>
            <a:spcAft>
              <a:spcPct val="15000"/>
            </a:spcAft>
            <a:buChar char="•"/>
          </a:pPr>
          <a:endParaRPr lang="he-IL" sz="1400" kern="1200"/>
        </a:p>
      </dsp:txBody>
      <dsp:txXfrm>
        <a:off x="4384810" y="2041484"/>
        <a:ext cx="1714085" cy="1333326"/>
      </dsp:txXfrm>
    </dsp:sp>
    <dsp:sp modelId="{B384961D-0D80-4861-8546-046CBF04B2F9}">
      <dsp:nvSpPr>
        <dsp:cNvPr id="0" name=""/>
        <dsp:cNvSpPr/>
      </dsp:nvSpPr>
      <dsp:spPr>
        <a:xfrm>
          <a:off x="3982054" y="3737261"/>
          <a:ext cx="2356763" cy="1649658"/>
        </a:xfrm>
        <a:prstGeom prst="roundRect">
          <a:avLst>
            <a:gd name="adj" fmla="val 166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he-IL" sz="1800" b="1" kern="1200" dirty="0">
              <a:cs typeface="Varela Round" panose="00000500000000000000"/>
            </a:rPr>
            <a:t>המלצות תזונתיות אישיות </a:t>
          </a:r>
        </a:p>
        <a:p>
          <a:pPr marL="0" lvl="0" indent="0" algn="ctr" defTabSz="800100" rtl="1">
            <a:lnSpc>
              <a:spcPct val="90000"/>
            </a:lnSpc>
            <a:spcBef>
              <a:spcPct val="0"/>
            </a:spcBef>
            <a:spcAft>
              <a:spcPct val="35000"/>
            </a:spcAft>
            <a:buNone/>
          </a:pPr>
          <a:r>
            <a:rPr lang="he-IL" sz="1800" kern="1200" dirty="0">
              <a:cs typeface="Varela Round" panose="00000500000000000000"/>
            </a:rPr>
            <a:t>יעזרו לאנשים להישאר בריאים יותר</a:t>
          </a:r>
          <a:endParaRPr lang="he-IL" sz="1800" kern="1200" dirty="0"/>
        </a:p>
      </dsp:txBody>
      <dsp:txXfrm>
        <a:off x="4062598" y="3817805"/>
        <a:ext cx="2195675" cy="1488570"/>
      </dsp:txXfrm>
    </dsp:sp>
    <dsp:sp modelId="{24C13980-BA09-4C27-B712-E4FEDF7659D6}">
      <dsp:nvSpPr>
        <dsp:cNvPr id="0" name=""/>
        <dsp:cNvSpPr/>
      </dsp:nvSpPr>
      <dsp:spPr>
        <a:xfrm>
          <a:off x="6338817" y="3894594"/>
          <a:ext cx="1714085" cy="133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r" defTabSz="1244600" rtl="1">
            <a:lnSpc>
              <a:spcPct val="90000"/>
            </a:lnSpc>
            <a:spcBef>
              <a:spcPct val="0"/>
            </a:spcBef>
            <a:spcAft>
              <a:spcPct val="15000"/>
            </a:spcAft>
            <a:buChar char="•"/>
          </a:pPr>
          <a:endParaRPr lang="he-IL" sz="2800" kern="1200"/>
        </a:p>
      </dsp:txBody>
      <dsp:txXfrm>
        <a:off x="6338817" y="3894594"/>
        <a:ext cx="1714085" cy="1333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E16DF-9952-45E1-9BAB-426EA3FF72A2}">
      <dsp:nvSpPr>
        <dsp:cNvPr id="0" name=""/>
        <dsp:cNvSpPr/>
      </dsp:nvSpPr>
      <dsp:spPr>
        <a:xfrm>
          <a:off x="3395448" y="572428"/>
          <a:ext cx="3917967" cy="3917967"/>
        </a:xfrm>
        <a:prstGeom prst="blockArc">
          <a:avLst>
            <a:gd name="adj1" fmla="val 12600000"/>
            <a:gd name="adj2" fmla="val 16200000"/>
            <a:gd name="adj3" fmla="val 4534"/>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873118-2974-473E-9214-E76343DCE14C}">
      <dsp:nvSpPr>
        <dsp:cNvPr id="0" name=""/>
        <dsp:cNvSpPr/>
      </dsp:nvSpPr>
      <dsp:spPr>
        <a:xfrm>
          <a:off x="3395448" y="572428"/>
          <a:ext cx="3917967" cy="3917967"/>
        </a:xfrm>
        <a:prstGeom prst="blockArc">
          <a:avLst>
            <a:gd name="adj1" fmla="val 9000000"/>
            <a:gd name="adj2" fmla="val 12600000"/>
            <a:gd name="adj3" fmla="val 4534"/>
          </a:avLst>
        </a:prstGeom>
        <a:solidFill>
          <a:schemeClr val="accent4">
            <a:hueOff val="-3571816"/>
            <a:satOff val="21519"/>
            <a:lumOff val="17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F0B47-699C-483C-8D05-0E23237842D2}">
      <dsp:nvSpPr>
        <dsp:cNvPr id="0" name=""/>
        <dsp:cNvSpPr/>
      </dsp:nvSpPr>
      <dsp:spPr>
        <a:xfrm>
          <a:off x="3395448" y="572428"/>
          <a:ext cx="3917967" cy="3917967"/>
        </a:xfrm>
        <a:prstGeom prst="blockArc">
          <a:avLst>
            <a:gd name="adj1" fmla="val 5400000"/>
            <a:gd name="adj2" fmla="val 9000000"/>
            <a:gd name="adj3" fmla="val 4534"/>
          </a:avLst>
        </a:prstGeom>
        <a:solidFill>
          <a:schemeClr val="accent4">
            <a:hueOff val="-2678862"/>
            <a:satOff val="16139"/>
            <a:lumOff val="12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CE8B08-21FD-45DC-98E3-0E9F9BC8FF90}">
      <dsp:nvSpPr>
        <dsp:cNvPr id="0" name=""/>
        <dsp:cNvSpPr/>
      </dsp:nvSpPr>
      <dsp:spPr>
        <a:xfrm>
          <a:off x="3395448" y="572428"/>
          <a:ext cx="3917967" cy="3917967"/>
        </a:xfrm>
        <a:prstGeom prst="blockArc">
          <a:avLst>
            <a:gd name="adj1" fmla="val 1800000"/>
            <a:gd name="adj2" fmla="val 5400000"/>
            <a:gd name="adj3" fmla="val 4534"/>
          </a:avLst>
        </a:prstGeom>
        <a:solidFill>
          <a:schemeClr val="accent4">
            <a:hueOff val="-1785908"/>
            <a:satOff val="10760"/>
            <a:lumOff val="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C85994-3933-40FC-A175-B35683B6E5CA}">
      <dsp:nvSpPr>
        <dsp:cNvPr id="0" name=""/>
        <dsp:cNvSpPr/>
      </dsp:nvSpPr>
      <dsp:spPr>
        <a:xfrm>
          <a:off x="3468491" y="455804"/>
          <a:ext cx="3917967" cy="3917967"/>
        </a:xfrm>
        <a:prstGeom prst="blockArc">
          <a:avLst>
            <a:gd name="adj1" fmla="val 19916766"/>
            <a:gd name="adj2" fmla="val 2047141"/>
            <a:gd name="adj3" fmla="val 4534"/>
          </a:avLst>
        </a:prstGeom>
        <a:solidFill>
          <a:schemeClr val="accent4">
            <a:hueOff val="-892954"/>
            <a:satOff val="5380"/>
            <a:lumOff val="4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082032-167D-4D1D-9BB4-EA9353932639}">
      <dsp:nvSpPr>
        <dsp:cNvPr id="0" name=""/>
        <dsp:cNvSpPr/>
      </dsp:nvSpPr>
      <dsp:spPr>
        <a:xfrm>
          <a:off x="3532928" y="567485"/>
          <a:ext cx="3917967" cy="3917967"/>
        </a:xfrm>
        <a:prstGeom prst="blockArc">
          <a:avLst>
            <a:gd name="adj1" fmla="val 15952933"/>
            <a:gd name="adj2" fmla="val 19685206"/>
            <a:gd name="adj3" fmla="val 453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F9ACC-D873-4D6F-A974-1F22C6FC170C}">
      <dsp:nvSpPr>
        <dsp:cNvPr id="0" name=""/>
        <dsp:cNvSpPr/>
      </dsp:nvSpPr>
      <dsp:spPr>
        <a:xfrm>
          <a:off x="4473356" y="1650335"/>
          <a:ext cx="1762152" cy="176215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תוחלת חיים</a:t>
          </a:r>
        </a:p>
      </dsp:txBody>
      <dsp:txXfrm>
        <a:off x="4731417" y="1908396"/>
        <a:ext cx="1246030" cy="1246030"/>
      </dsp:txXfrm>
    </dsp:sp>
    <dsp:sp modelId="{75346DA6-FA24-47A2-8694-3A0F0975C001}">
      <dsp:nvSpPr>
        <dsp:cNvPr id="0" name=""/>
        <dsp:cNvSpPr/>
      </dsp:nvSpPr>
      <dsp:spPr>
        <a:xfrm>
          <a:off x="4737679" y="81"/>
          <a:ext cx="1233506" cy="123350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מצב </a:t>
          </a:r>
          <a:r>
            <a:rPr lang="he-IL" sz="1500" kern="1200" dirty="0" err="1"/>
            <a:t>סוציואקנומי</a:t>
          </a:r>
          <a:r>
            <a:rPr lang="he-IL" sz="1500" kern="1200" dirty="0"/>
            <a:t> נמוך</a:t>
          </a:r>
        </a:p>
      </dsp:txBody>
      <dsp:txXfrm>
        <a:off x="4918322" y="180724"/>
        <a:ext cx="872220" cy="872220"/>
      </dsp:txXfrm>
    </dsp:sp>
    <dsp:sp modelId="{3F69596F-14E1-4692-B876-5564E51D4455}">
      <dsp:nvSpPr>
        <dsp:cNvPr id="0" name=""/>
        <dsp:cNvSpPr/>
      </dsp:nvSpPr>
      <dsp:spPr>
        <a:xfrm>
          <a:off x="6500347" y="897604"/>
          <a:ext cx="1233506" cy="1233506"/>
        </a:xfrm>
        <a:prstGeom prst="ellipse">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תזונה ים תיכונית </a:t>
          </a:r>
        </a:p>
      </dsp:txBody>
      <dsp:txXfrm>
        <a:off x="6680990" y="1078247"/>
        <a:ext cx="872220" cy="872220"/>
      </dsp:txXfrm>
    </dsp:sp>
    <dsp:sp modelId="{7A39DEFA-BA08-422E-BF13-1D6C90C1D774}">
      <dsp:nvSpPr>
        <dsp:cNvPr id="0" name=""/>
        <dsp:cNvSpPr/>
      </dsp:nvSpPr>
      <dsp:spPr>
        <a:xfrm>
          <a:off x="6395752" y="2871947"/>
          <a:ext cx="1233506" cy="1233506"/>
        </a:xfrm>
        <a:prstGeom prst="ellipse">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סיאסטה יומית</a:t>
          </a:r>
        </a:p>
      </dsp:txBody>
      <dsp:txXfrm>
        <a:off x="6576395" y="3052590"/>
        <a:ext cx="872220" cy="872220"/>
      </dsp:txXfrm>
    </dsp:sp>
    <dsp:sp modelId="{91037AD7-D5F6-4779-A6B5-4BF0817311A6}">
      <dsp:nvSpPr>
        <dsp:cNvPr id="0" name=""/>
        <dsp:cNvSpPr/>
      </dsp:nvSpPr>
      <dsp:spPr>
        <a:xfrm>
          <a:off x="4737679" y="3829236"/>
          <a:ext cx="1233506" cy="1233506"/>
        </a:xfrm>
        <a:prstGeom prst="ellipse">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פעילות גופנית מאומצת</a:t>
          </a:r>
        </a:p>
      </dsp:txBody>
      <dsp:txXfrm>
        <a:off x="4918322" y="4009879"/>
        <a:ext cx="872220" cy="872220"/>
      </dsp:txXfrm>
    </dsp:sp>
    <dsp:sp modelId="{9F722619-3BFB-471D-9066-39D820925AF0}">
      <dsp:nvSpPr>
        <dsp:cNvPr id="0" name=""/>
        <dsp:cNvSpPr/>
      </dsp:nvSpPr>
      <dsp:spPr>
        <a:xfrm>
          <a:off x="3079606" y="2871947"/>
          <a:ext cx="1233506" cy="1233506"/>
        </a:xfrm>
        <a:prstGeom prst="ellipse">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ארוחות משפחתיות</a:t>
          </a:r>
        </a:p>
      </dsp:txBody>
      <dsp:txXfrm>
        <a:off x="3260249" y="3052590"/>
        <a:ext cx="872220" cy="872220"/>
      </dsp:txXfrm>
    </dsp:sp>
    <dsp:sp modelId="{A0AB6883-C770-44B4-8799-280714EC18C4}">
      <dsp:nvSpPr>
        <dsp:cNvPr id="0" name=""/>
        <dsp:cNvSpPr/>
      </dsp:nvSpPr>
      <dsp:spPr>
        <a:xfrm>
          <a:off x="3079606" y="957369"/>
          <a:ext cx="1233506" cy="1233506"/>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he-IL" sz="1500" kern="1200" dirty="0"/>
            <a:t>גישה בעיתית לרפואה</a:t>
          </a:r>
        </a:p>
      </dsp:txBody>
      <dsp:txXfrm>
        <a:off x="3260249" y="1138012"/>
        <a:ext cx="872220" cy="8722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3C3C6-4ECA-4AFD-B21A-66A0FC12213F}">
      <dsp:nvSpPr>
        <dsp:cNvPr id="0" name=""/>
        <dsp:cNvSpPr/>
      </dsp:nvSpPr>
      <dsp:spPr>
        <a:xfrm>
          <a:off x="1061376" y="2027"/>
          <a:ext cx="2197767" cy="1318660"/>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השמנה</a:t>
          </a:r>
        </a:p>
      </dsp:txBody>
      <dsp:txXfrm>
        <a:off x="1061376" y="2027"/>
        <a:ext cx="2197767" cy="1318660"/>
      </dsp:txXfrm>
    </dsp:sp>
    <dsp:sp modelId="{331242DF-8612-4B89-8C7C-9CD3A4E78B44}">
      <dsp:nvSpPr>
        <dsp:cNvPr id="0" name=""/>
        <dsp:cNvSpPr/>
      </dsp:nvSpPr>
      <dsp:spPr>
        <a:xfrm>
          <a:off x="3478921" y="2027"/>
          <a:ext cx="2197767" cy="1318660"/>
        </a:xfrm>
        <a:prstGeom prst="rect">
          <a:avLst/>
        </a:prstGeom>
        <a:gradFill rotWithShape="0">
          <a:gsLst>
            <a:gs pos="0">
              <a:schemeClr val="accent1">
                <a:shade val="80000"/>
                <a:hueOff val="61249"/>
                <a:satOff val="-878"/>
                <a:lumOff val="5123"/>
                <a:alphaOff val="0"/>
                <a:shade val="51000"/>
                <a:satMod val="130000"/>
              </a:schemeClr>
            </a:gs>
            <a:gs pos="80000">
              <a:schemeClr val="accent1">
                <a:shade val="80000"/>
                <a:hueOff val="61249"/>
                <a:satOff val="-878"/>
                <a:lumOff val="5123"/>
                <a:alphaOff val="0"/>
                <a:shade val="93000"/>
                <a:satMod val="130000"/>
              </a:schemeClr>
            </a:gs>
            <a:gs pos="100000">
              <a:schemeClr val="accent1">
                <a:shade val="80000"/>
                <a:hueOff val="61249"/>
                <a:satOff val="-878"/>
                <a:lumOff val="512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שיפור רמות נוגדי </a:t>
          </a:r>
          <a:r>
            <a:rPr lang="he-IL" sz="1700" kern="1200" dirty="0" err="1">
              <a:cs typeface="Varela Round"/>
            </a:rPr>
            <a:t>חימצון</a:t>
          </a:r>
          <a:endParaRPr lang="he-IL" sz="1700" kern="1200" dirty="0">
            <a:cs typeface="Varela Round"/>
          </a:endParaRPr>
        </a:p>
      </dsp:txBody>
      <dsp:txXfrm>
        <a:off x="3478921" y="2027"/>
        <a:ext cx="2197767" cy="1318660"/>
      </dsp:txXfrm>
    </dsp:sp>
    <dsp:sp modelId="{4E50BA3C-2E9C-47E2-B869-6D2A46CE54A9}">
      <dsp:nvSpPr>
        <dsp:cNvPr id="0" name=""/>
        <dsp:cNvSpPr/>
      </dsp:nvSpPr>
      <dsp:spPr>
        <a:xfrm>
          <a:off x="1061376" y="1540464"/>
          <a:ext cx="2197767" cy="1318660"/>
        </a:xfrm>
        <a:prstGeom prst="rect">
          <a:avLst/>
        </a:prstGeom>
        <a:gradFill rotWithShape="0">
          <a:gsLst>
            <a:gs pos="0">
              <a:schemeClr val="accent1">
                <a:shade val="80000"/>
                <a:hueOff val="122498"/>
                <a:satOff val="-1757"/>
                <a:lumOff val="10246"/>
                <a:alphaOff val="0"/>
                <a:shade val="51000"/>
                <a:satMod val="130000"/>
              </a:schemeClr>
            </a:gs>
            <a:gs pos="80000">
              <a:schemeClr val="accent1">
                <a:shade val="80000"/>
                <a:hueOff val="122498"/>
                <a:satOff val="-1757"/>
                <a:lumOff val="10246"/>
                <a:alphaOff val="0"/>
                <a:shade val="93000"/>
                <a:satMod val="130000"/>
              </a:schemeClr>
            </a:gs>
            <a:gs pos="100000">
              <a:schemeClr val="accent1">
                <a:shade val="80000"/>
                <a:hueOff val="122498"/>
                <a:satOff val="-1757"/>
                <a:lumOff val="102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שיפור שומנים בדם</a:t>
          </a:r>
        </a:p>
      </dsp:txBody>
      <dsp:txXfrm>
        <a:off x="1061376" y="1540464"/>
        <a:ext cx="2197767" cy="1318660"/>
      </dsp:txXfrm>
    </dsp:sp>
    <dsp:sp modelId="{C3AB5097-2852-48CB-910F-D64EF2D0029F}">
      <dsp:nvSpPr>
        <dsp:cNvPr id="0" name=""/>
        <dsp:cNvSpPr/>
      </dsp:nvSpPr>
      <dsp:spPr>
        <a:xfrm>
          <a:off x="3478921" y="1540464"/>
          <a:ext cx="2197767" cy="1318660"/>
        </a:xfrm>
        <a:prstGeom prst="rect">
          <a:avLst/>
        </a:prstGeom>
        <a:gradFill rotWithShape="0">
          <a:gsLst>
            <a:gs pos="0">
              <a:schemeClr val="accent1">
                <a:shade val="80000"/>
                <a:hueOff val="183747"/>
                <a:satOff val="-2635"/>
                <a:lumOff val="15369"/>
                <a:alphaOff val="0"/>
                <a:shade val="51000"/>
                <a:satMod val="130000"/>
              </a:schemeClr>
            </a:gs>
            <a:gs pos="80000">
              <a:schemeClr val="accent1">
                <a:shade val="80000"/>
                <a:hueOff val="183747"/>
                <a:satOff val="-2635"/>
                <a:lumOff val="15369"/>
                <a:alphaOff val="0"/>
                <a:shade val="93000"/>
                <a:satMod val="130000"/>
              </a:schemeClr>
            </a:gs>
            <a:gs pos="100000">
              <a:schemeClr val="accent1">
                <a:shade val="80000"/>
                <a:hueOff val="183747"/>
                <a:satOff val="-2635"/>
                <a:lumOff val="153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שיפור ברגישות לאינסולין וסוכרת</a:t>
          </a:r>
        </a:p>
      </dsp:txBody>
      <dsp:txXfrm>
        <a:off x="3478921" y="1540464"/>
        <a:ext cx="2197767" cy="1318660"/>
      </dsp:txXfrm>
    </dsp:sp>
    <dsp:sp modelId="{EE816517-ED07-4E3E-99F1-6D25414F2EDC}">
      <dsp:nvSpPr>
        <dsp:cNvPr id="0" name=""/>
        <dsp:cNvSpPr/>
      </dsp:nvSpPr>
      <dsp:spPr>
        <a:xfrm>
          <a:off x="1061376" y="3078902"/>
          <a:ext cx="2197767" cy="1318660"/>
        </a:xfrm>
        <a:prstGeom prst="rect">
          <a:avLst/>
        </a:prstGeom>
        <a:gradFill rotWithShape="0">
          <a:gsLst>
            <a:gs pos="0">
              <a:schemeClr val="accent1">
                <a:shade val="80000"/>
                <a:hueOff val="244997"/>
                <a:satOff val="-3514"/>
                <a:lumOff val="20492"/>
                <a:alphaOff val="0"/>
                <a:shade val="51000"/>
                <a:satMod val="130000"/>
              </a:schemeClr>
            </a:gs>
            <a:gs pos="80000">
              <a:schemeClr val="accent1">
                <a:shade val="80000"/>
                <a:hueOff val="244997"/>
                <a:satOff val="-3514"/>
                <a:lumOff val="20492"/>
                <a:alphaOff val="0"/>
                <a:shade val="93000"/>
                <a:satMod val="130000"/>
              </a:schemeClr>
            </a:gs>
            <a:gs pos="100000">
              <a:schemeClr val="accent1">
                <a:shade val="80000"/>
                <a:hueOff val="244997"/>
                <a:satOff val="-3514"/>
                <a:lumOff val="204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הרחבת כלי דם שיפור בלחץ דם</a:t>
          </a:r>
        </a:p>
      </dsp:txBody>
      <dsp:txXfrm>
        <a:off x="1061376" y="3078902"/>
        <a:ext cx="2197767" cy="1318660"/>
      </dsp:txXfrm>
    </dsp:sp>
    <dsp:sp modelId="{F5CFC62F-D8EE-4312-B606-D1773DF9C6F7}">
      <dsp:nvSpPr>
        <dsp:cNvPr id="0" name=""/>
        <dsp:cNvSpPr/>
      </dsp:nvSpPr>
      <dsp:spPr>
        <a:xfrm>
          <a:off x="3478921" y="3078902"/>
          <a:ext cx="2197767" cy="1318660"/>
        </a:xfrm>
        <a:prstGeom prst="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he-IL" altLang="he-IL" sz="1700" kern="1200">
              <a:cs typeface="Varela Round"/>
            </a:rPr>
            <a:t>הפחתת התמותה ממחלות לב ומקרי סרטן בקרב אנשים שמנים ואנשים לאחר אירוע לבבי.</a:t>
          </a:r>
          <a:endParaRPr lang="he-IL" altLang="he-IL" sz="1700" kern="1200" dirty="0">
            <a:cs typeface="Varela Round"/>
          </a:endParaRPr>
        </a:p>
      </dsp:txBody>
      <dsp:txXfrm>
        <a:off x="3478921" y="3078902"/>
        <a:ext cx="2197767" cy="1318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9E51F-2926-47DD-8E5E-F15502CBAC3F}">
      <dsp:nvSpPr>
        <dsp:cNvPr id="0" name=""/>
        <dsp:cNvSpPr/>
      </dsp:nvSpPr>
      <dsp:spPr>
        <a:xfrm>
          <a:off x="2290208" y="0"/>
          <a:ext cx="2210750" cy="2210975"/>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0E7496-B32F-4E09-B924-F5D8C6E3B52C}">
      <dsp:nvSpPr>
        <dsp:cNvPr id="0" name=""/>
        <dsp:cNvSpPr/>
      </dsp:nvSpPr>
      <dsp:spPr>
        <a:xfrm>
          <a:off x="2778307" y="800313"/>
          <a:ext cx="1233723" cy="6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שמן זית</a:t>
          </a:r>
        </a:p>
        <a:p>
          <a:pPr marL="0" lvl="0" indent="0" algn="ctr" defTabSz="755650" rtl="1">
            <a:lnSpc>
              <a:spcPct val="90000"/>
            </a:lnSpc>
            <a:spcBef>
              <a:spcPct val="0"/>
            </a:spcBef>
            <a:spcAft>
              <a:spcPct val="35000"/>
            </a:spcAft>
            <a:buNone/>
          </a:pPr>
          <a:r>
            <a:rPr lang="he-IL" sz="1700" kern="1200" dirty="0">
              <a:cs typeface="Varela Round"/>
            </a:rPr>
            <a:t>כמקור עיקרי</a:t>
          </a:r>
        </a:p>
      </dsp:txBody>
      <dsp:txXfrm>
        <a:off x="2778307" y="800313"/>
        <a:ext cx="1233723" cy="616798"/>
      </dsp:txXfrm>
    </dsp:sp>
    <dsp:sp modelId="{922D0AEC-43F3-491D-8420-E9E85337309B}">
      <dsp:nvSpPr>
        <dsp:cNvPr id="0" name=""/>
        <dsp:cNvSpPr/>
      </dsp:nvSpPr>
      <dsp:spPr>
        <a:xfrm>
          <a:off x="1676042" y="1270533"/>
          <a:ext cx="2210750" cy="2210975"/>
        </a:xfrm>
        <a:prstGeom prst="leftCircularArrow">
          <a:avLst>
            <a:gd name="adj1" fmla="val 10980"/>
            <a:gd name="adj2" fmla="val 1142322"/>
            <a:gd name="adj3" fmla="val 6300000"/>
            <a:gd name="adj4" fmla="val 18900000"/>
            <a:gd name="adj5" fmla="val 125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C61BC4-BA5D-498F-96E2-439C92102016}">
      <dsp:nvSpPr>
        <dsp:cNvPr id="0" name=""/>
        <dsp:cNvSpPr/>
      </dsp:nvSpPr>
      <dsp:spPr>
        <a:xfrm>
          <a:off x="2161652" y="2073192"/>
          <a:ext cx="1233723" cy="6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פחות שומן רווי</a:t>
          </a:r>
        </a:p>
      </dsp:txBody>
      <dsp:txXfrm>
        <a:off x="2161652" y="2073192"/>
        <a:ext cx="1233723" cy="616798"/>
      </dsp:txXfrm>
    </dsp:sp>
    <dsp:sp modelId="{B51A4F53-2E91-4904-96AF-7FBE25ACAB4E}">
      <dsp:nvSpPr>
        <dsp:cNvPr id="0" name=""/>
        <dsp:cNvSpPr/>
      </dsp:nvSpPr>
      <dsp:spPr>
        <a:xfrm>
          <a:off x="2290208" y="2545758"/>
          <a:ext cx="2210750" cy="2210975"/>
        </a:xfrm>
        <a:prstGeom prst="circularArrow">
          <a:avLst>
            <a:gd name="adj1" fmla="val 10980"/>
            <a:gd name="adj2" fmla="val 1142322"/>
            <a:gd name="adj3" fmla="val 4500000"/>
            <a:gd name="adj4" fmla="val 13500000"/>
            <a:gd name="adj5" fmla="val 125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F13DBA-FC01-4AB3-9756-3B72C4D21660}">
      <dsp:nvSpPr>
        <dsp:cNvPr id="0" name=""/>
        <dsp:cNvSpPr/>
      </dsp:nvSpPr>
      <dsp:spPr>
        <a:xfrm>
          <a:off x="2778307" y="3346071"/>
          <a:ext cx="1233723" cy="6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יותר אגוזים</a:t>
          </a:r>
        </a:p>
        <a:p>
          <a:pPr marL="0" lvl="0" indent="0" algn="ctr" defTabSz="755650" rtl="1">
            <a:lnSpc>
              <a:spcPct val="90000"/>
            </a:lnSpc>
            <a:spcBef>
              <a:spcPct val="0"/>
            </a:spcBef>
            <a:spcAft>
              <a:spcPct val="35000"/>
            </a:spcAft>
            <a:buNone/>
          </a:pPr>
          <a:r>
            <a:rPr lang="he-IL" sz="1700" kern="1200" dirty="0">
              <a:cs typeface="Varela Round"/>
            </a:rPr>
            <a:t>ואבוקדו</a:t>
          </a:r>
        </a:p>
      </dsp:txBody>
      <dsp:txXfrm>
        <a:off x="2778307" y="3346071"/>
        <a:ext cx="1233723" cy="616798"/>
      </dsp:txXfrm>
    </dsp:sp>
    <dsp:sp modelId="{2418F015-5C18-40E1-9DDA-27C530081E02}">
      <dsp:nvSpPr>
        <dsp:cNvPr id="0" name=""/>
        <dsp:cNvSpPr/>
      </dsp:nvSpPr>
      <dsp:spPr>
        <a:xfrm>
          <a:off x="1833627" y="3962869"/>
          <a:ext cx="1899312" cy="1900230"/>
        </a:xfrm>
        <a:prstGeom prst="blockArc">
          <a:avLst>
            <a:gd name="adj1" fmla="val 0"/>
            <a:gd name="adj2" fmla="val 18900000"/>
            <a:gd name="adj3" fmla="val 1274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7BCC45-94F4-4551-91D0-22756B551F9C}">
      <dsp:nvSpPr>
        <dsp:cNvPr id="0" name=""/>
        <dsp:cNvSpPr/>
      </dsp:nvSpPr>
      <dsp:spPr>
        <a:xfrm>
          <a:off x="2161652" y="4618950"/>
          <a:ext cx="1233723" cy="61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cs typeface="Varela Round"/>
            </a:rPr>
            <a:t>יותר אומגה 3 מדגים</a:t>
          </a:r>
        </a:p>
      </dsp:txBody>
      <dsp:txXfrm>
        <a:off x="2161652" y="4618950"/>
        <a:ext cx="1233723" cy="6167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9E9BF-CFD8-4805-9496-C12217915E8A}">
      <dsp:nvSpPr>
        <dsp:cNvPr id="0" name=""/>
        <dsp:cNvSpPr/>
      </dsp:nvSpPr>
      <dsp:spPr>
        <a:xfrm>
          <a:off x="1970079" y="686368"/>
          <a:ext cx="4706512" cy="4706512"/>
        </a:xfrm>
        <a:prstGeom prst="blockArc">
          <a:avLst>
            <a:gd name="adj1" fmla="val 12600000"/>
            <a:gd name="adj2" fmla="val 16200000"/>
            <a:gd name="adj3" fmla="val 4521"/>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80D7F30-B193-40A1-8BA4-72F08A54A938}">
      <dsp:nvSpPr>
        <dsp:cNvPr id="0" name=""/>
        <dsp:cNvSpPr/>
      </dsp:nvSpPr>
      <dsp:spPr>
        <a:xfrm>
          <a:off x="1970079" y="686368"/>
          <a:ext cx="4706512" cy="4706512"/>
        </a:xfrm>
        <a:prstGeom prst="blockArc">
          <a:avLst>
            <a:gd name="adj1" fmla="val 9000000"/>
            <a:gd name="adj2" fmla="val 12600000"/>
            <a:gd name="adj3" fmla="val 4521"/>
          </a:avLst>
        </a:prstGeom>
        <a:solidFill>
          <a:schemeClr val="accent4">
            <a:hueOff val="-3571816"/>
            <a:satOff val="21519"/>
            <a:lumOff val="1725"/>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2DED5F3-8651-4349-93DA-0275FEA596AF}">
      <dsp:nvSpPr>
        <dsp:cNvPr id="0" name=""/>
        <dsp:cNvSpPr/>
      </dsp:nvSpPr>
      <dsp:spPr>
        <a:xfrm>
          <a:off x="1970079" y="686368"/>
          <a:ext cx="4706512" cy="4706512"/>
        </a:xfrm>
        <a:prstGeom prst="blockArc">
          <a:avLst>
            <a:gd name="adj1" fmla="val 5400000"/>
            <a:gd name="adj2" fmla="val 9000000"/>
            <a:gd name="adj3" fmla="val 4521"/>
          </a:avLst>
        </a:prstGeom>
        <a:solidFill>
          <a:schemeClr val="accent4">
            <a:hueOff val="-2678862"/>
            <a:satOff val="16139"/>
            <a:lumOff val="129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CAEFA83-B4B1-4F37-B7A2-DB6F118BC41A}">
      <dsp:nvSpPr>
        <dsp:cNvPr id="0" name=""/>
        <dsp:cNvSpPr/>
      </dsp:nvSpPr>
      <dsp:spPr>
        <a:xfrm>
          <a:off x="1970079" y="686368"/>
          <a:ext cx="4706512" cy="4706512"/>
        </a:xfrm>
        <a:prstGeom prst="blockArc">
          <a:avLst>
            <a:gd name="adj1" fmla="val 1800000"/>
            <a:gd name="adj2" fmla="val 5400000"/>
            <a:gd name="adj3" fmla="val 4521"/>
          </a:avLst>
        </a:prstGeom>
        <a:solidFill>
          <a:schemeClr val="accent4">
            <a:hueOff val="-1785908"/>
            <a:satOff val="10760"/>
            <a:lumOff val="862"/>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ECA1933-68BD-478B-934F-CE4D47217BF0}">
      <dsp:nvSpPr>
        <dsp:cNvPr id="0" name=""/>
        <dsp:cNvSpPr/>
      </dsp:nvSpPr>
      <dsp:spPr>
        <a:xfrm>
          <a:off x="2189261" y="686368"/>
          <a:ext cx="4706512" cy="4706512"/>
        </a:xfrm>
        <a:prstGeom prst="blockArc">
          <a:avLst>
            <a:gd name="adj1" fmla="val 19800000"/>
            <a:gd name="adj2" fmla="val 1800000"/>
            <a:gd name="adj3" fmla="val 4521"/>
          </a:avLst>
        </a:prstGeom>
        <a:solidFill>
          <a:schemeClr val="accent4">
            <a:hueOff val="-892954"/>
            <a:satOff val="5380"/>
            <a:lumOff val="431"/>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7270F09-5724-4B76-B9C5-8F47A499E49E}">
      <dsp:nvSpPr>
        <dsp:cNvPr id="0" name=""/>
        <dsp:cNvSpPr/>
      </dsp:nvSpPr>
      <dsp:spPr>
        <a:xfrm>
          <a:off x="1970079" y="686368"/>
          <a:ext cx="4706512" cy="4706512"/>
        </a:xfrm>
        <a:prstGeom prst="blockArc">
          <a:avLst>
            <a:gd name="adj1" fmla="val 16200000"/>
            <a:gd name="adj2" fmla="val 19800000"/>
            <a:gd name="adj3" fmla="val 4521"/>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75D3802-9407-4B69-A968-FF8C45CEF3E6}">
      <dsp:nvSpPr>
        <dsp:cNvPr id="0" name=""/>
        <dsp:cNvSpPr/>
      </dsp:nvSpPr>
      <dsp:spPr>
        <a:xfrm>
          <a:off x="3228686" y="2075435"/>
          <a:ext cx="2111003" cy="211100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he-IL" sz="2700" kern="1200" dirty="0"/>
            <a:t>עשירים בסיבים ויטמינים ומינרלים</a:t>
          </a:r>
        </a:p>
      </dsp:txBody>
      <dsp:txXfrm>
        <a:off x="3537835" y="2384584"/>
        <a:ext cx="1492705" cy="1492705"/>
      </dsp:txXfrm>
    </dsp:sp>
    <dsp:sp modelId="{586F8ADB-4C9E-4B8A-B017-6E83C34FD63B}">
      <dsp:nvSpPr>
        <dsp:cNvPr id="0" name=""/>
        <dsp:cNvSpPr/>
      </dsp:nvSpPr>
      <dsp:spPr>
        <a:xfrm>
          <a:off x="3584484" y="714"/>
          <a:ext cx="1477702" cy="147770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 גוון בצבעים</a:t>
          </a:r>
        </a:p>
      </dsp:txBody>
      <dsp:txXfrm>
        <a:off x="3800888" y="217118"/>
        <a:ext cx="1044894" cy="1044894"/>
      </dsp:txXfrm>
    </dsp:sp>
    <dsp:sp modelId="{0252201D-9233-479A-B37A-32878C1B6292}">
      <dsp:nvSpPr>
        <dsp:cNvPr id="0" name=""/>
        <dsp:cNvSpPr/>
      </dsp:nvSpPr>
      <dsp:spPr>
        <a:xfrm>
          <a:off x="5576393" y="1150743"/>
          <a:ext cx="1477702" cy="1477702"/>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טרי בעונה</a:t>
          </a:r>
        </a:p>
      </dsp:txBody>
      <dsp:txXfrm>
        <a:off x="5792797" y="1367147"/>
        <a:ext cx="1044894" cy="1044894"/>
      </dsp:txXfrm>
    </dsp:sp>
    <dsp:sp modelId="{0B835A18-1D74-42FA-9576-B28740CBC1A6}">
      <dsp:nvSpPr>
        <dsp:cNvPr id="0" name=""/>
        <dsp:cNvSpPr/>
      </dsp:nvSpPr>
      <dsp:spPr>
        <a:xfrm>
          <a:off x="5576393" y="3450802"/>
          <a:ext cx="1477702" cy="1477702"/>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בישול קצר בטרי</a:t>
          </a:r>
        </a:p>
      </dsp:txBody>
      <dsp:txXfrm>
        <a:off x="5792797" y="3667206"/>
        <a:ext cx="1044894" cy="1044894"/>
      </dsp:txXfrm>
    </dsp:sp>
    <dsp:sp modelId="{8397C1AA-F22A-4CA8-A615-461DDA3FB7A4}">
      <dsp:nvSpPr>
        <dsp:cNvPr id="0" name=""/>
        <dsp:cNvSpPr/>
      </dsp:nvSpPr>
      <dsp:spPr>
        <a:xfrm>
          <a:off x="3584484" y="4600832"/>
          <a:ext cx="1477702" cy="1477702"/>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שלבו ירקות עליי</a:t>
          </a:r>
        </a:p>
      </dsp:txBody>
      <dsp:txXfrm>
        <a:off x="3800888" y="4817236"/>
        <a:ext cx="1044894" cy="1044894"/>
      </dsp:txXfrm>
    </dsp:sp>
    <dsp:sp modelId="{91F0A4BD-595D-406A-BF15-1C062BDA9351}">
      <dsp:nvSpPr>
        <dsp:cNvPr id="0" name=""/>
        <dsp:cNvSpPr/>
      </dsp:nvSpPr>
      <dsp:spPr>
        <a:xfrm>
          <a:off x="1592574" y="3450802"/>
          <a:ext cx="1477702" cy="1477702"/>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גוונו בסוגים</a:t>
          </a:r>
        </a:p>
      </dsp:txBody>
      <dsp:txXfrm>
        <a:off x="1808978" y="3667206"/>
        <a:ext cx="1044894" cy="1044894"/>
      </dsp:txXfrm>
    </dsp:sp>
    <dsp:sp modelId="{A61F9735-D560-4827-BAA2-F33FE19EB5FF}">
      <dsp:nvSpPr>
        <dsp:cNvPr id="0" name=""/>
        <dsp:cNvSpPr/>
      </dsp:nvSpPr>
      <dsp:spPr>
        <a:xfrm>
          <a:off x="1592574" y="1150743"/>
          <a:ext cx="1477702" cy="1477702"/>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כל ארוחה ירקות</a:t>
          </a:r>
        </a:p>
      </dsp:txBody>
      <dsp:txXfrm>
        <a:off x="1808978" y="1367147"/>
        <a:ext cx="1044894" cy="10448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578BE-AACC-49EA-A647-3DCA2B69E69C}">
      <dsp:nvSpPr>
        <dsp:cNvPr id="0" name=""/>
        <dsp:cNvSpPr/>
      </dsp:nvSpPr>
      <dsp:spPr>
        <a:xfrm>
          <a:off x="3157066" y="3977957"/>
          <a:ext cx="4698669" cy="0"/>
        </a:xfrm>
        <a:prstGeom prst="line">
          <a:avLst/>
        </a:pr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9CE6F71-AD7F-4FCB-B099-640615B422E6}">
      <dsp:nvSpPr>
        <dsp:cNvPr id="0" name=""/>
        <dsp:cNvSpPr/>
      </dsp:nvSpPr>
      <dsp:spPr>
        <a:xfrm>
          <a:off x="3157066" y="2339974"/>
          <a:ext cx="4024757" cy="0"/>
        </a:xfrm>
        <a:prstGeom prst="line">
          <a:avLst/>
        </a:pr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2626569-206C-4BE1-940E-80D6AFFAC837}">
      <dsp:nvSpPr>
        <dsp:cNvPr id="0" name=""/>
        <dsp:cNvSpPr/>
      </dsp:nvSpPr>
      <dsp:spPr>
        <a:xfrm>
          <a:off x="3157066" y="701992"/>
          <a:ext cx="4698669" cy="0"/>
        </a:xfrm>
        <a:prstGeom prst="line">
          <a:avLst/>
        </a:pr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4B8DECD-BA8B-4936-9719-357D833BA88F}">
      <dsp:nvSpPr>
        <dsp:cNvPr id="0" name=""/>
        <dsp:cNvSpPr/>
      </dsp:nvSpPr>
      <dsp:spPr>
        <a:xfrm>
          <a:off x="516311" y="0"/>
          <a:ext cx="4679950" cy="4679950"/>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A2177504-D3EC-4F17-ACBA-13DCBC483606}">
      <dsp:nvSpPr>
        <dsp:cNvPr id="0" name=""/>
        <dsp:cNvSpPr/>
      </dsp:nvSpPr>
      <dsp:spPr>
        <a:xfrm>
          <a:off x="1659482" y="2485053"/>
          <a:ext cx="2995168" cy="15443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r" defTabSz="1778000" rtl="1">
            <a:lnSpc>
              <a:spcPct val="90000"/>
            </a:lnSpc>
            <a:spcBef>
              <a:spcPct val="0"/>
            </a:spcBef>
            <a:spcAft>
              <a:spcPct val="35000"/>
            </a:spcAft>
            <a:buNone/>
          </a:pPr>
          <a:endParaRPr lang="he-IL" sz="4000" b="1" kern="1200">
            <a:solidFill>
              <a:sysClr val="window" lastClr="FFFFFF"/>
            </a:solidFill>
            <a:latin typeface="Calibri"/>
            <a:ea typeface="+mn-ea"/>
            <a:cs typeface="Varela Round"/>
          </a:endParaRPr>
        </a:p>
      </dsp:txBody>
      <dsp:txXfrm>
        <a:off x="1659482" y="2485053"/>
        <a:ext cx="2995168" cy="1544383"/>
      </dsp:txXfrm>
    </dsp:sp>
    <dsp:sp modelId="{AB3C85C1-A4F0-443D-BBD4-3CD101402896}">
      <dsp:nvSpPr>
        <dsp:cNvPr id="0" name=""/>
        <dsp:cNvSpPr/>
      </dsp:nvSpPr>
      <dsp:spPr>
        <a:xfrm>
          <a:off x="7153743" y="0"/>
          <a:ext cx="1403985" cy="1403985"/>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0DAF192-A49F-4270-A794-5514930D1847}">
      <dsp:nvSpPr>
        <dsp:cNvPr id="0" name=""/>
        <dsp:cNvSpPr/>
      </dsp:nvSpPr>
      <dsp:spPr>
        <a:xfrm>
          <a:off x="8557728" y="0"/>
          <a:ext cx="1303074"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0" rIns="152400" bIns="0" numCol="1" spcCol="1270" anchor="ctr" anchorCtr="0">
          <a:noAutofit/>
        </a:bodyPr>
        <a:lstStyle/>
        <a:p>
          <a:pPr marL="0" lvl="0" indent="0" algn="r" defTabSz="1778000" rtl="1">
            <a:lnSpc>
              <a:spcPct val="90000"/>
            </a:lnSpc>
            <a:spcBef>
              <a:spcPct val="0"/>
            </a:spcBef>
            <a:spcAft>
              <a:spcPct val="35000"/>
            </a:spcAft>
            <a:buNone/>
          </a:pPr>
          <a:r>
            <a:rPr lang="he-IL" sz="4000" b="1" kern="1200" dirty="0">
              <a:solidFill>
                <a:sysClr val="windowText" lastClr="000000">
                  <a:hueOff val="0"/>
                  <a:satOff val="0"/>
                  <a:lumOff val="0"/>
                  <a:alphaOff val="0"/>
                </a:sysClr>
              </a:solidFill>
              <a:latin typeface="Calibri"/>
              <a:ea typeface="+mn-ea"/>
              <a:cs typeface="Varela Round"/>
            </a:rPr>
            <a:t>סלט</a:t>
          </a:r>
        </a:p>
      </dsp:txBody>
      <dsp:txXfrm>
        <a:off x="8557728" y="0"/>
        <a:ext cx="1303074" cy="1403985"/>
      </dsp:txXfrm>
    </dsp:sp>
    <dsp:sp modelId="{77000BF3-4043-4974-880D-E6978B26AFFD}">
      <dsp:nvSpPr>
        <dsp:cNvPr id="0" name=""/>
        <dsp:cNvSpPr/>
      </dsp:nvSpPr>
      <dsp:spPr>
        <a:xfrm>
          <a:off x="6479831" y="1637982"/>
          <a:ext cx="1403985" cy="1403985"/>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3A0712A5-0596-4C95-BDDA-94BB647D716A}">
      <dsp:nvSpPr>
        <dsp:cNvPr id="0" name=""/>
        <dsp:cNvSpPr/>
      </dsp:nvSpPr>
      <dsp:spPr>
        <a:xfrm>
          <a:off x="7883816" y="1637982"/>
          <a:ext cx="1329839"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0" rIns="152400" bIns="0" numCol="1" spcCol="1270" anchor="ctr" anchorCtr="0">
          <a:noAutofit/>
        </a:bodyPr>
        <a:lstStyle/>
        <a:p>
          <a:pPr marL="0" lvl="0" indent="0" algn="r" defTabSz="1778000" rtl="1">
            <a:lnSpc>
              <a:spcPct val="90000"/>
            </a:lnSpc>
            <a:spcBef>
              <a:spcPct val="0"/>
            </a:spcBef>
            <a:spcAft>
              <a:spcPct val="35000"/>
            </a:spcAft>
            <a:buNone/>
          </a:pPr>
          <a:r>
            <a:rPr lang="he-IL" sz="4000" b="1" kern="1200" dirty="0">
              <a:solidFill>
                <a:sysClr val="windowText" lastClr="000000">
                  <a:hueOff val="0"/>
                  <a:satOff val="0"/>
                  <a:lumOff val="0"/>
                  <a:alphaOff val="0"/>
                </a:sysClr>
              </a:solidFill>
              <a:latin typeface="Calibri"/>
              <a:ea typeface="+mn-ea"/>
              <a:cs typeface="Varela Round"/>
            </a:rPr>
            <a:t>מרק</a:t>
          </a:r>
        </a:p>
      </dsp:txBody>
      <dsp:txXfrm>
        <a:off x="7883816" y="1637982"/>
        <a:ext cx="1329839" cy="1403985"/>
      </dsp:txXfrm>
    </dsp:sp>
    <dsp:sp modelId="{6F029D23-3940-49AB-B469-82469EBA5CAA}">
      <dsp:nvSpPr>
        <dsp:cNvPr id="0" name=""/>
        <dsp:cNvSpPr/>
      </dsp:nvSpPr>
      <dsp:spPr>
        <a:xfrm>
          <a:off x="7153743" y="3275964"/>
          <a:ext cx="1403985" cy="1403985"/>
        </a:xfrm>
        <a:prstGeom prst="ellipse">
          <a:avLst/>
        </a:prstGeom>
        <a:blipFill rotWithShape="1">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9CCC830B-C58F-4C04-82EA-A341F272E0A1}">
      <dsp:nvSpPr>
        <dsp:cNvPr id="0" name=""/>
        <dsp:cNvSpPr/>
      </dsp:nvSpPr>
      <dsp:spPr>
        <a:xfrm>
          <a:off x="8557728" y="3275964"/>
          <a:ext cx="1783716"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0" rIns="152400" bIns="0" numCol="1" spcCol="1270" anchor="ctr" anchorCtr="0">
          <a:noAutofit/>
        </a:bodyPr>
        <a:lstStyle/>
        <a:p>
          <a:pPr marL="0" lvl="0" indent="0" algn="r" defTabSz="1778000" rtl="1">
            <a:lnSpc>
              <a:spcPct val="90000"/>
            </a:lnSpc>
            <a:spcBef>
              <a:spcPct val="0"/>
            </a:spcBef>
            <a:spcAft>
              <a:spcPct val="35000"/>
            </a:spcAft>
            <a:buNone/>
          </a:pPr>
          <a:r>
            <a:rPr lang="he-IL" sz="4000" b="1" kern="1200" dirty="0">
              <a:solidFill>
                <a:sysClr val="windowText" lastClr="000000">
                  <a:hueOff val="0"/>
                  <a:satOff val="0"/>
                  <a:lumOff val="0"/>
                  <a:alphaOff val="0"/>
                </a:sysClr>
              </a:solidFill>
              <a:latin typeface="Calibri"/>
              <a:ea typeface="+mn-ea"/>
              <a:cs typeface="Varela Round"/>
            </a:rPr>
            <a:t>תבשיל</a:t>
          </a:r>
        </a:p>
      </dsp:txBody>
      <dsp:txXfrm>
        <a:off x="8557728" y="3275964"/>
        <a:ext cx="1783716" cy="140398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6332"/>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6332"/>
          </a:xfrm>
          <a:prstGeom prst="rect">
            <a:avLst/>
          </a:prstGeom>
        </p:spPr>
        <p:txBody>
          <a:bodyPr vert="horz" lIns="91440" tIns="45720" rIns="91440" bIns="45720" rtlCol="1"/>
          <a:lstStyle>
            <a:lvl1pPr algn="l">
              <a:defRPr sz="1200"/>
            </a:lvl1pPr>
          </a:lstStyle>
          <a:p>
            <a:fld id="{5EC061A6-0796-4DA4-BCCF-C39215C865B3}" type="datetimeFigureOut">
              <a:rPr lang="he-IL" smtClean="0"/>
              <a:pPr/>
              <a:t>ז'/ניסן/תש"ף</a:t>
            </a:fld>
            <a:endParaRPr lang="he-IL"/>
          </a:p>
        </p:txBody>
      </p:sp>
      <p:sp>
        <p:nvSpPr>
          <p:cNvPr id="4" name="מציין מיקום של תמונת שקופית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15153"/>
            <a:ext cx="5438140" cy="4466987"/>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6" y="9428583"/>
            <a:ext cx="2945659" cy="496332"/>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3"/>
            <a:ext cx="2945659" cy="496332"/>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מכאן</a:t>
            </a:r>
          </a:p>
          <a:p>
            <a:r>
              <a:rPr lang="he-IL" dirty="0"/>
              <a:t>נראה כי חשיפה לממתיקים מלאכותיים מביאה לשינויים משמעותיים באוכלוסיית ובתפקוד של החיידקים במעי</a:t>
            </a:r>
          </a:p>
          <a:p>
            <a:r>
              <a:rPr lang="he-IL" dirty="0"/>
              <a:t>כולל אי סבילות לגלוקוז </a:t>
            </a:r>
          </a:p>
          <a:p>
            <a:r>
              <a:rPr lang="he-IL" dirty="0"/>
              <a:t>וכן לפעילויות הידועות כגורמות לנטייה: </a:t>
            </a:r>
          </a:p>
          <a:p>
            <a:r>
              <a:rPr lang="he-IL" dirty="0"/>
              <a:t>להשמנה</a:t>
            </a:r>
          </a:p>
          <a:p>
            <a:r>
              <a:rPr lang="he-IL" dirty="0"/>
              <a:t>לסוכרת </a:t>
            </a:r>
          </a:p>
          <a:p>
            <a:r>
              <a:rPr lang="he-IL" dirty="0"/>
              <a:t>לתסמונת המטבולית בבעלי-חיים ובבני-אדם.</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24</a:t>
            </a:fld>
            <a:endParaRPr lang="he-IL"/>
          </a:p>
        </p:txBody>
      </p:sp>
    </p:spTree>
    <p:extLst>
      <p:ext uri="{BB962C8B-B14F-4D97-AF65-F5344CB8AC3E}">
        <p14:creationId xmlns:p14="http://schemas.microsoft.com/office/powerpoint/2010/main" val="400160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76803"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a:t>ככל הנראה בגלל הרכב הפלורה הייחודי לכל אחד.</a:t>
            </a:r>
          </a:p>
          <a:p>
            <a:endParaRPr lang="he-IL"/>
          </a:p>
        </p:txBody>
      </p:sp>
      <p:sp>
        <p:nvSpPr>
          <p:cNvPr id="4" name="מציין מיקום של מספר שקופית 3"/>
          <p:cNvSpPr>
            <a:spLocks noGrp="1"/>
          </p:cNvSpPr>
          <p:nvPr>
            <p:ph type="sldNum" sz="quarter" idx="5"/>
          </p:nvPr>
        </p:nvSpPr>
        <p:spPr/>
        <p:txBody>
          <a:bodyPr/>
          <a:lstStyle/>
          <a:p>
            <a:pPr>
              <a:defRPr/>
            </a:pPr>
            <a:fld id="{F78BF5E8-9E05-482B-9187-D9DF021D1C00}" type="slidenum">
              <a:rPr lang="he-IL" smtClean="0"/>
              <a:pPr>
                <a:defRPr/>
              </a:pPr>
              <a:t>25</a:t>
            </a:fld>
            <a:endParaRPr lang="he-IL"/>
          </a:p>
        </p:txBody>
      </p:sp>
    </p:spTree>
    <p:extLst>
      <p:ext uri="{BB962C8B-B14F-4D97-AF65-F5344CB8AC3E}">
        <p14:creationId xmlns:p14="http://schemas.microsoft.com/office/powerpoint/2010/main" val="3330967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56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מצב סוציו-אקונומי נמוך</a:t>
            </a:r>
          </a:p>
          <a:p>
            <a:r>
              <a:rPr lang="he-IL" dirty="0"/>
              <a:t>תזונה "ים תיכונית". </a:t>
            </a:r>
          </a:p>
          <a:p>
            <a:r>
              <a:rPr lang="he-IL" dirty="0"/>
              <a:t>פעילות גופנית מאומצת.</a:t>
            </a:r>
          </a:p>
          <a:p>
            <a:r>
              <a:rPr lang="he-IL" dirty="0"/>
              <a:t>גישה בעייתית לשירותי רפואה מתקדמים.</a:t>
            </a:r>
          </a:p>
          <a:p>
            <a:r>
              <a:rPr lang="he-IL" dirty="0"/>
              <a:t>סיאסטה יומית.</a:t>
            </a:r>
          </a:p>
          <a:p>
            <a:r>
              <a:rPr lang="he-IL" dirty="0"/>
              <a:t>קיום ארוחות משפחתיות.</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38</a:t>
            </a:fld>
            <a:endParaRPr lang="he-IL"/>
          </a:p>
        </p:txBody>
      </p:sp>
    </p:spTree>
    <p:extLst>
      <p:ext uri="{BB962C8B-B14F-4D97-AF65-F5344CB8AC3E}">
        <p14:creationId xmlns:p14="http://schemas.microsoft.com/office/powerpoint/2010/main" val="250958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altLang="he-IL" dirty="0">
              <a:latin typeface="Arial"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A6CD69-7EBE-45DD-8BD6-15EB68072D6A}" type="slidenum">
              <a:rPr lang="he-IL" altLang="he-IL" smtClean="0"/>
              <a:pPr eaLnBrk="1" hangingPunct="1"/>
              <a:t>43</a:t>
            </a:fld>
            <a:endParaRPr lang="en-US" altLang="he-IL"/>
          </a:p>
        </p:txBody>
      </p:sp>
    </p:spTree>
    <p:extLst>
      <p:ext uri="{BB962C8B-B14F-4D97-AF65-F5344CB8AC3E}">
        <p14:creationId xmlns:p14="http://schemas.microsoft.com/office/powerpoint/2010/main" val="361322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להעדיף ירקות טריים, הנצרכים בעונתם. </a:t>
            </a:r>
          </a:p>
          <a:p>
            <a:r>
              <a:rPr lang="he-IL" dirty="0"/>
              <a:t>להקפיד לבחור ירקות מכל הצבעים ומסוגים שונים. </a:t>
            </a:r>
          </a:p>
          <a:p>
            <a:r>
              <a:rPr lang="he-IL" dirty="0"/>
              <a:t>כדאי להמעיט בבישול הירקות. כדאי להעדיף ירקות חיים ובעדיפות שנייה ירקות קפואים ומשומרים. </a:t>
            </a:r>
          </a:p>
          <a:p>
            <a:r>
              <a:rPr lang="he-IL" dirty="0"/>
              <a:t>בישול קצר עם מעט מים עדיף על הרתחת ירקות. </a:t>
            </a:r>
          </a:p>
          <a:p>
            <a:r>
              <a:rPr lang="he-IL" dirty="0"/>
              <a:t>מומלץ חיתוך גס של הירקות ואכילתם סמוך להכנתם. </a:t>
            </a:r>
          </a:p>
          <a:p>
            <a:r>
              <a:rPr lang="he-IL" dirty="0"/>
              <a:t>כדאי לשלב ירקות עליים כמו תרד ובזיליקום. </a:t>
            </a:r>
          </a:p>
          <a:p>
            <a:r>
              <a:rPr lang="he-IL" dirty="0"/>
              <a:t>גוונו בירקות גם: פטריות, ארטישוק, גזר, בצל, קישואים, תרד, עגבניות, ברוקולי וחצילים. </a:t>
            </a:r>
          </a:p>
          <a:p>
            <a:r>
              <a:rPr lang="he-IL" dirty="0"/>
              <a:t>כל ארוחה שלבו ירקות– בתבשילים, בסלט או כמשקה מרענן.</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45</a:t>
            </a:fld>
            <a:endParaRPr lang="he-IL"/>
          </a:p>
        </p:txBody>
      </p:sp>
    </p:spTree>
    <p:extLst>
      <p:ext uri="{BB962C8B-B14F-4D97-AF65-F5344CB8AC3E}">
        <p14:creationId xmlns:p14="http://schemas.microsoft.com/office/powerpoint/2010/main" val="359927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מלאי כיסך באגוזים… (שקדים, אגוזי ברזיל, קשיו, לוז, מקדמיה, פקאנים, צנוברים, פיסטוק חלבי ואגוזי מלך). אגוזים הם הנשנוש המועדף בין הארוחות. </a:t>
            </a:r>
          </a:p>
          <a:p>
            <a:r>
              <a:rPr lang="he-IL" dirty="0"/>
              <a:t>מומלץ לאכול עם פרי. </a:t>
            </a:r>
          </a:p>
          <a:p>
            <a:r>
              <a:rPr lang="he-IL" dirty="0"/>
              <a:t>אפשר להוסיף אגוזים לסלטי ירקות, פירות, עם יוגורט או עם תבשילי דגנים. </a:t>
            </a:r>
          </a:p>
          <a:p>
            <a:r>
              <a:rPr lang="he-IL" dirty="0"/>
              <a:t>כמות האגוזים היומית האפקטיבית להפחתת הסיכון למחלות לב (לפי מִנהל המזון והתרופות האמריקני) היא 42 גרם אגוזים</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47</a:t>
            </a:fld>
            <a:endParaRPr lang="he-IL"/>
          </a:p>
        </p:txBody>
      </p:sp>
    </p:spTree>
    <p:extLst>
      <p:ext uri="{BB962C8B-B14F-4D97-AF65-F5344CB8AC3E}">
        <p14:creationId xmlns:p14="http://schemas.microsoft.com/office/powerpoint/2010/main" val="69986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להעדיף את פירות העונה, בכל הצבעים. </a:t>
            </a:r>
          </a:p>
          <a:p>
            <a:r>
              <a:rPr lang="he-IL" dirty="0"/>
              <a:t>מומלץ פרי כמנה אחרונה ובכל צורה – פרי טרי, סלט פירות, שייק פירות, פירות חתוכים ביוגורט או פירות בשילוב אגוזים. </a:t>
            </a:r>
          </a:p>
          <a:p>
            <a:r>
              <a:rPr lang="he-IL" dirty="0"/>
              <a:t>מומלץ להימנע ממיצים טבעיים. </a:t>
            </a:r>
          </a:p>
          <a:p>
            <a:r>
              <a:rPr lang="he-IL" dirty="0"/>
              <a:t>הפירות המומלצים: צימוקים, ענבים, פירות יער, תמרים, הדרים ורימונים</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48</a:t>
            </a:fld>
            <a:endParaRPr lang="he-IL"/>
          </a:p>
        </p:txBody>
      </p:sp>
    </p:spTree>
    <p:extLst>
      <p:ext uri="{BB962C8B-B14F-4D97-AF65-F5344CB8AC3E}">
        <p14:creationId xmlns:p14="http://schemas.microsoft.com/office/powerpoint/2010/main" val="422927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לצרוך עד ארבע פעמים בחודש בשר אדום (סה"כ כ-400 גרם). </a:t>
            </a:r>
          </a:p>
          <a:p>
            <a:r>
              <a:rPr lang="he-IL" dirty="0"/>
              <a:t>לא מומלץ לצלות בשר בקר על האש. </a:t>
            </a:r>
          </a:p>
          <a:p>
            <a:r>
              <a:rPr lang="he-IL" dirty="0"/>
              <a:t>מומלץ להשרות בשר במרינדה של יין ועשבי תיבול. </a:t>
            </a:r>
          </a:p>
          <a:p>
            <a:r>
              <a:rPr lang="he-IL" dirty="0"/>
              <a:t> להוסיף השמן זית לסלט. </a:t>
            </a:r>
          </a:p>
          <a:p>
            <a:r>
              <a:rPr lang="he-IL" dirty="0"/>
              <a:t>מומלץ לבשל בשר אדום עם עגבניות. </a:t>
            </a:r>
          </a:p>
          <a:p>
            <a:r>
              <a:rPr lang="he-IL" dirty="0"/>
              <a:t>עדיף לצרוך עוף ודגים על פני בשר אדום כמקור לחלבון. </a:t>
            </a:r>
          </a:p>
          <a:p>
            <a:r>
              <a:rPr lang="he-IL" dirty="0"/>
              <a:t>כדאי לשמור ממתקים לאירועים מיוחדים ובחיי היומיום לבחור באופציה הבריאה יותר</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50</a:t>
            </a:fld>
            <a:endParaRPr lang="he-IL"/>
          </a:p>
        </p:txBody>
      </p:sp>
    </p:spTree>
    <p:extLst>
      <p:ext uri="{BB962C8B-B14F-4D97-AF65-F5344CB8AC3E}">
        <p14:creationId xmlns:p14="http://schemas.microsoft.com/office/powerpoint/2010/main" val="2344148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מתינות- מנות אכילה קטנות</a:t>
            </a:r>
          </a:p>
          <a:p>
            <a:r>
              <a:rPr lang="he-IL" dirty="0"/>
              <a:t>  ארוחות מסודרות, אכילה איטית, הנאה מהמזון וללא צפייה במסכים</a:t>
            </a:r>
          </a:p>
          <a:p>
            <a:r>
              <a:rPr lang="he-IL" dirty="0"/>
              <a:t>  אכילה בחברה ליד השולחן- מזון הוא לא רק אוכל!- תקשורת קהילתית ומשפחתית! </a:t>
            </a:r>
          </a:p>
          <a:p>
            <a:r>
              <a:rPr lang="he-IL" dirty="0"/>
              <a:t> בישול ביתי כחלק חשוב מהחיים- רצוי עם בני משפחה וחברים</a:t>
            </a:r>
          </a:p>
          <a:p>
            <a:r>
              <a:rPr lang="he-IL" dirty="0"/>
              <a:t>  שימור מסורת קולינרית מקומית ומשפחתית- לנשים ולגברים כאחד.  שימוש בשיטות בישול בריאות </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57</a:t>
            </a:fld>
            <a:endParaRPr lang="he-IL"/>
          </a:p>
        </p:txBody>
      </p:sp>
    </p:spTree>
    <p:extLst>
      <p:ext uri="{BB962C8B-B14F-4D97-AF65-F5344CB8AC3E}">
        <p14:creationId xmlns:p14="http://schemas.microsoft.com/office/powerpoint/2010/main" val="427119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65</a:t>
            </a:fld>
            <a:endParaRPr lang="he-IL"/>
          </a:p>
        </p:txBody>
      </p:sp>
    </p:spTree>
    <p:extLst>
      <p:ext uri="{BB962C8B-B14F-4D97-AF65-F5344CB8AC3E}">
        <p14:creationId xmlns:p14="http://schemas.microsoft.com/office/powerpoint/2010/main" val="65078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45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66563" name="מציין מיקום של הערות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he-IL" dirty="0"/>
              <a:t>במשך שנים תהו מדענים מדוע ממתיקים מלאכותיים אינם מסייעים להפחתה במשקל. כעת מתברר כי יש להם השפעה ישירה על יכולת הגוף לעבד </a:t>
            </a:r>
            <a:r>
              <a:rPr lang="he-IL" dirty="0" err="1"/>
              <a:t>גלוקוז</a:t>
            </a:r>
            <a:endParaRPr lang="he-IL" dirty="0"/>
          </a:p>
          <a:p>
            <a:pPr eaLnBrk="1" hangingPunct="1">
              <a:spcBef>
                <a:spcPct val="0"/>
              </a:spcBef>
              <a:defRPr/>
            </a:pPr>
            <a:r>
              <a:rPr lang="he-IL" dirty="0"/>
              <a:t>תומכים באפשרות כי ממתיקים מלאכותיים מגבירים את אי-הסבילות של הגוף </a:t>
            </a:r>
            <a:r>
              <a:rPr lang="he-IL" dirty="0" err="1"/>
              <a:t>לגלוקוז</a:t>
            </a:r>
            <a:r>
              <a:rPr lang="he-IL" dirty="0"/>
              <a:t> ואת הסיכוי לחלות בסוכרת מבוגרים. "הצריכה הנרחבת של ממתיקים מלאכותיים במשקאות ובמאכלים עלולה לגרום להשמנת יתר ואפילו לתחלואה בסוכרת", אומר ד"ר ערן </a:t>
            </a:r>
            <a:r>
              <a:rPr lang="he-IL" dirty="0" err="1"/>
              <a:t>אלינב</a:t>
            </a:r>
            <a:r>
              <a:rPr lang="he-IL" dirty="0"/>
              <a:t>, מהמחלקה לאימונולוגיה במכון ויצמן למדע, שהוביל את המחקר בשיתוף עם </a:t>
            </a:r>
            <a:r>
              <a:rPr lang="he-IL" dirty="0" err="1"/>
              <a:t>פרופ</a:t>
            </a:r>
            <a:r>
              <a:rPr lang="he-IL" dirty="0"/>
              <a:t>' ערן סגל מהמחלקה למדעי המחשב ומתמטיקה שימושית.</a:t>
            </a:r>
          </a:p>
          <a:p>
            <a:pPr eaLnBrk="1" hangingPunct="1">
              <a:spcBef>
                <a:spcPct val="0"/>
              </a:spcBef>
              <a:defRPr/>
            </a:pPr>
            <a:r>
              <a:rPr lang="he-IL" dirty="0"/>
              <a:t>תרגום "חופשי" אבסטרקט:</a:t>
            </a:r>
          </a:p>
          <a:p>
            <a:pPr marL="365125" indent="-255588" eaLnBrk="1" hangingPunct="1">
              <a:defRPr/>
            </a:pPr>
            <a:r>
              <a:rPr lang="he-IL" dirty="0"/>
              <a:t>צריכה של </a:t>
            </a:r>
            <a:r>
              <a:rPr lang="en-US" dirty="0">
                <a:cs typeface="Arial" pitchFamily="34" charset="0"/>
              </a:rPr>
              <a:t>NAS</a:t>
            </a:r>
            <a:r>
              <a:rPr lang="he-IL" dirty="0"/>
              <a:t> ממתיקים מלאכותיים חסרי ערך קלורי גורמים לפיתוח עמידות </a:t>
            </a:r>
            <a:r>
              <a:rPr lang="he-IL" dirty="0" err="1"/>
              <a:t>לגלוקוז</a:t>
            </a:r>
            <a:r>
              <a:rPr lang="he-IL" dirty="0"/>
              <a:t> ע"י שינוי הרכב והשפעה על תפקוד הפלורה במעי!</a:t>
            </a:r>
          </a:p>
          <a:p>
            <a:pPr marL="365125" indent="-255588" eaLnBrk="1" hangingPunct="1">
              <a:defRPr/>
            </a:pPr>
            <a:r>
              <a:rPr lang="he-IL" dirty="0"/>
              <a:t>ה</a:t>
            </a:r>
            <a:r>
              <a:rPr lang="en-US" dirty="0">
                <a:cs typeface="Arial" pitchFamily="34" charset="0"/>
              </a:rPr>
              <a:t>NAS</a:t>
            </a:r>
            <a:r>
              <a:rPr lang="he-IL" dirty="0"/>
              <a:t> מתווכים השפעה מזיקה על האפקט </a:t>
            </a:r>
            <a:r>
              <a:rPr lang="he-IL" dirty="0" err="1"/>
              <a:t>המטאבולי</a:t>
            </a:r>
            <a:r>
              <a:rPr lang="he-IL" dirty="0"/>
              <a:t> הם מחוסלים ע"י טיפול אנטיביוטי ומועבים לגב\מרי לעכברים גרם –</a:t>
            </a:r>
            <a:r>
              <a:rPr lang="en-US" dirty="0">
                <a:cs typeface="Arial" pitchFamily="34" charset="0"/>
              </a:rPr>
              <a:t>FREE</a:t>
            </a:r>
            <a:r>
              <a:rPr lang="he-IL" dirty="0"/>
              <a:t> ע"י השתלת צואה של </a:t>
            </a:r>
            <a:r>
              <a:rPr lang="he-IL" dirty="0" err="1"/>
              <a:t>מיקרוביוטה</a:t>
            </a:r>
            <a:r>
              <a:rPr lang="he-IL" dirty="0"/>
              <a:t> מעכברים צרכני </a:t>
            </a:r>
            <a:r>
              <a:rPr lang="en-US" dirty="0">
                <a:cs typeface="Arial" pitchFamily="34" charset="0"/>
              </a:rPr>
              <a:t>NAS</a:t>
            </a:r>
            <a:r>
              <a:rPr lang="he-IL" dirty="0"/>
              <a:t>  או </a:t>
            </a:r>
            <a:r>
              <a:rPr lang="he-IL" dirty="0" err="1"/>
              <a:t>מיקרובה</a:t>
            </a:r>
            <a:r>
              <a:rPr lang="he-IL" dirty="0"/>
              <a:t> בנוכחות </a:t>
            </a:r>
            <a:r>
              <a:rPr lang="en-US" dirty="0">
                <a:cs typeface="Arial" pitchFamily="34" charset="0"/>
              </a:rPr>
              <a:t>NAS</a:t>
            </a:r>
            <a:r>
              <a:rPr lang="he-IL" dirty="0"/>
              <a:t>. </a:t>
            </a:r>
          </a:p>
          <a:p>
            <a:pPr marL="365125" indent="-255588" eaLnBrk="1" hangingPunct="1">
              <a:defRPr/>
            </a:pPr>
            <a:r>
              <a:rPr lang="he-IL" dirty="0"/>
              <a:t>זיהינו ש</a:t>
            </a:r>
            <a:r>
              <a:rPr lang="en-US" dirty="0">
                <a:cs typeface="Arial" pitchFamily="34" charset="0"/>
              </a:rPr>
              <a:t>NAS</a:t>
            </a:r>
            <a:r>
              <a:rPr lang="he-IL" dirty="0"/>
              <a:t>  עושים דברים לעמידות לאינסולין גם באנשים.</a:t>
            </a:r>
          </a:p>
          <a:p>
            <a:pPr marL="365125" indent="-255588" eaLnBrk="1" hangingPunct="1">
              <a:defRPr/>
            </a:pPr>
            <a:r>
              <a:rPr lang="he-IL" dirty="0"/>
              <a:t>לסיכום: התוצאות מראות קשר בין צריכת </a:t>
            </a:r>
            <a:r>
              <a:rPr lang="en-US" dirty="0">
                <a:cs typeface="Arial" pitchFamily="34" charset="0"/>
              </a:rPr>
              <a:t>NAS</a:t>
            </a:r>
            <a:r>
              <a:rPr lang="he-IL" dirty="0"/>
              <a:t> </a:t>
            </a:r>
            <a:r>
              <a:rPr lang="he-IL" dirty="0" err="1"/>
              <a:t>דיסביוזיס</a:t>
            </a:r>
            <a:r>
              <a:rPr lang="he-IL" dirty="0"/>
              <a:t> (חוסר איזון במצב החיידקים) </a:t>
            </a:r>
            <a:r>
              <a:rPr lang="he-IL" dirty="0" err="1"/>
              <a:t>ואבנורמלטי</a:t>
            </a:r>
            <a:r>
              <a:rPr lang="he-IL" dirty="0"/>
              <a:t> </a:t>
            </a:r>
            <a:r>
              <a:rPr lang="he-IL" dirty="0" err="1"/>
              <a:t>מטאבולי</a:t>
            </a:r>
            <a:r>
              <a:rPr lang="he-IL" dirty="0"/>
              <a:t>, וקוראים לכן לשקול שוב שימוש נרחב  ב</a:t>
            </a:r>
            <a:r>
              <a:rPr lang="en-US" dirty="0">
                <a:cs typeface="Arial" pitchFamily="34" charset="0"/>
              </a:rPr>
              <a:t>NSA</a:t>
            </a:r>
            <a:r>
              <a:rPr lang="he-IL" dirty="0"/>
              <a:t>.</a:t>
            </a:r>
          </a:p>
          <a:p>
            <a:pPr eaLnBrk="1" hangingPunct="1">
              <a:spcBef>
                <a:spcPct val="0"/>
              </a:spcBef>
              <a:defRPr/>
            </a:pPr>
            <a:endParaRPr lang="he-IL" dirty="0"/>
          </a:p>
        </p:txBody>
      </p:sp>
      <p:sp>
        <p:nvSpPr>
          <p:cNvPr id="34820" name="מציין מיקום של מספר שקופית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BF5D15-A7C9-4E4B-89CE-216B0BDF1878}" type="slidenum">
              <a:rPr lang="he-IL" smtClean="0"/>
              <a:pPr fontAlgn="base">
                <a:spcBef>
                  <a:spcPct val="0"/>
                </a:spcBef>
                <a:spcAft>
                  <a:spcPct val="0"/>
                </a:spcAft>
                <a:defRPr/>
              </a:pPr>
              <a:t>19</a:t>
            </a:fld>
            <a:endParaRPr lang="he-IL"/>
          </a:p>
        </p:txBody>
      </p:sp>
    </p:spTree>
    <p:extLst>
      <p:ext uri="{BB962C8B-B14F-4D97-AF65-F5344CB8AC3E}">
        <p14:creationId xmlns:p14="http://schemas.microsoft.com/office/powerpoint/2010/main" val="317743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63491"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a:t>זיהוי סכרין כממתיק בעל ההשפעה הגדולה ביותר, והתייחסות אליו בהמשך כ"אב טיפוס" לממתיקים</a:t>
            </a:r>
            <a:r>
              <a:rPr lang="he-IL">
                <a:sym typeface="Wingdings" pitchFamily="2" charset="2"/>
              </a:rPr>
              <a:t></a:t>
            </a:r>
            <a:endParaRPr lang="he-IL"/>
          </a:p>
          <a:p>
            <a:endParaRPr lang="he-IL"/>
          </a:p>
        </p:txBody>
      </p:sp>
      <p:sp>
        <p:nvSpPr>
          <p:cNvPr id="4" name="מציין מיקום של מספר שקופית 3"/>
          <p:cNvSpPr>
            <a:spLocks noGrp="1"/>
          </p:cNvSpPr>
          <p:nvPr>
            <p:ph type="sldNum" sz="quarter" idx="5"/>
          </p:nvPr>
        </p:nvSpPr>
        <p:spPr/>
        <p:txBody>
          <a:bodyPr/>
          <a:lstStyle/>
          <a:p>
            <a:pPr>
              <a:defRPr/>
            </a:pPr>
            <a:fld id="{9486F4A0-1B9D-4940-9CCA-8E9827011C3F}" type="slidenum">
              <a:rPr lang="he-IL" smtClean="0"/>
              <a:pPr>
                <a:defRPr/>
              </a:pPr>
              <a:t>20</a:t>
            </a:fld>
            <a:endParaRPr lang="he-IL"/>
          </a:p>
        </p:txBody>
      </p:sp>
    </p:spTree>
    <p:extLst>
      <p:ext uri="{BB962C8B-B14F-4D97-AF65-F5344CB8AC3E}">
        <p14:creationId xmlns:p14="http://schemas.microsoft.com/office/powerpoint/2010/main" val="35786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64515"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e-IL"/>
              <a:t>סכרין עשה את האפקט הכי גדול- </a:t>
            </a:r>
          </a:p>
          <a:p>
            <a:pPr eaLnBrk="1" hangingPunct="1">
              <a:spcBef>
                <a:spcPct val="0"/>
              </a:spcBef>
            </a:pPr>
            <a:r>
              <a:rPr lang="he-IL"/>
              <a:t>נדרשים לנמשיך במחקרים.</a:t>
            </a:r>
          </a:p>
        </p:txBody>
      </p:sp>
      <p:sp>
        <p:nvSpPr>
          <p:cNvPr id="51204" name="מציין מיקום של מספר שקופית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85EBF2-6895-4400-8CBB-41D3F6806D5A}" type="slidenum">
              <a:rPr lang="he-IL" smtClean="0"/>
              <a:pPr fontAlgn="base">
                <a:spcBef>
                  <a:spcPct val="0"/>
                </a:spcBef>
                <a:spcAft>
                  <a:spcPct val="0"/>
                </a:spcAft>
                <a:defRPr/>
              </a:pPr>
              <a:t>21</a:t>
            </a:fld>
            <a:endParaRPr lang="he-IL"/>
          </a:p>
        </p:txBody>
      </p:sp>
    </p:spTree>
    <p:extLst>
      <p:ext uri="{BB962C8B-B14F-4D97-AF65-F5344CB8AC3E}">
        <p14:creationId xmlns:p14="http://schemas.microsoft.com/office/powerpoint/2010/main" val="261295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75779" name="מציין מיקום של הערות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a:defRPr/>
            </a:pPr>
            <a:r>
              <a:rPr lang="he-IL" b="1" dirty="0"/>
              <a:t>בעלי חיים נקיים מחיידקים</a:t>
            </a:r>
            <a:r>
              <a:rPr lang="he-IL" dirty="0"/>
              <a:t> הם בעלי חיים שאין להם מיקרואורגניזמים שחיים באו על זה. בעלי החיים כגון גדלים בתוך מבודדים </a:t>
            </a:r>
          </a:p>
          <a:p>
            <a:pPr marL="365125" indent="-255588" eaLnBrk="1" hangingPunct="1">
              <a:defRPr/>
            </a:pPr>
            <a:r>
              <a:rPr lang="he-IL" dirty="0"/>
              <a:t>מפני שדיאטה משפיעה על </a:t>
            </a:r>
            <a:r>
              <a:rPr lang="he-IL" dirty="0" err="1"/>
              <a:t>המיקרוביוטה</a:t>
            </a:r>
            <a:r>
              <a:rPr lang="he-IL" dirty="0"/>
              <a:t> במעי, והשינוי </a:t>
            </a:r>
            <a:r>
              <a:rPr lang="he-IL" dirty="0" err="1"/>
              <a:t>במיקרוביוטה</a:t>
            </a:r>
            <a:r>
              <a:rPr lang="he-IL" dirty="0"/>
              <a:t> גורמת לשינוי עמוק בפיזיולוגיה של המארח </a:t>
            </a:r>
            <a:r>
              <a:rPr lang="he-IL" dirty="0" err="1"/>
              <a:t>והמטאבוליזם</a:t>
            </a:r>
            <a:r>
              <a:rPr lang="he-IL" dirty="0"/>
              <a:t> בחנו האם </a:t>
            </a:r>
            <a:r>
              <a:rPr lang="he-IL" dirty="0" err="1"/>
              <a:t>המיקרוביוטה</a:t>
            </a:r>
            <a:r>
              <a:rPr lang="he-IL" dirty="0"/>
              <a:t> יכולה לשנות את ההשפעה של ה</a:t>
            </a:r>
            <a:r>
              <a:rPr lang="en-US" dirty="0">
                <a:cs typeface="Arial" pitchFamily="34" charset="0"/>
              </a:rPr>
              <a:t>NAS</a:t>
            </a:r>
            <a:r>
              <a:rPr lang="he-IL" dirty="0"/>
              <a:t> שנצפתה.</a:t>
            </a:r>
          </a:p>
          <a:p>
            <a:pPr marL="365125" indent="-255588" eaLnBrk="1" hangingPunct="1">
              <a:defRPr/>
            </a:pPr>
            <a:r>
              <a:rPr lang="he-IL" dirty="0"/>
              <a:t>עבור זה לקחו קבוצות עכברים שצרכו </a:t>
            </a:r>
            <a:r>
              <a:rPr lang="en-US" dirty="0">
                <a:cs typeface="Arial" pitchFamily="34" charset="0"/>
              </a:rPr>
              <a:t>NAS</a:t>
            </a:r>
            <a:r>
              <a:rPr lang="he-IL" dirty="0"/>
              <a:t> מסחרי או "טהור"  בעכברים רזים ובכאלו שצרכו </a:t>
            </a:r>
            <a:r>
              <a:rPr lang="en-US" dirty="0">
                <a:cs typeface="Arial" pitchFamily="34" charset="0"/>
              </a:rPr>
              <a:t>HFD</a:t>
            </a:r>
            <a:r>
              <a:rPr lang="he-IL" dirty="0"/>
              <a:t>  </a:t>
            </a:r>
            <a:r>
              <a:rPr lang="en-US" dirty="0">
                <a:cs typeface="Arial" pitchFamily="34" charset="0"/>
              </a:rPr>
              <a:t>FIG</a:t>
            </a:r>
            <a:r>
              <a:rPr lang="he-IL" dirty="0"/>
              <a:t> 1</a:t>
            </a:r>
            <a:r>
              <a:rPr lang="en-US" dirty="0">
                <a:cs typeface="Arial" pitchFamily="34" charset="0"/>
              </a:rPr>
              <a:t>A C</a:t>
            </a:r>
          </a:p>
          <a:p>
            <a:pPr marL="365125" indent="-255588" eaLnBrk="1" hangingPunct="1">
              <a:defRPr/>
            </a:pPr>
            <a:r>
              <a:rPr lang="en-US" dirty="0">
                <a:cs typeface="Arial" pitchFamily="34" charset="0"/>
              </a:rPr>
              <a:t> </a:t>
            </a:r>
            <a:r>
              <a:rPr lang="he-IL" dirty="0"/>
              <a:t>ללא חיידקים (</a:t>
            </a:r>
            <a:r>
              <a:rPr lang="en-US" dirty="0">
                <a:cs typeface="Arial" pitchFamily="34" charset="0"/>
              </a:rPr>
              <a:t>germ free</a:t>
            </a:r>
            <a:r>
              <a:rPr lang="he-IL" dirty="0"/>
              <a:t>) ע"י טיפול באנטיביוטיקה  והקפידו על דיאטה שלהם ואספקת ממתיקים.</a:t>
            </a:r>
          </a:p>
          <a:p>
            <a:pPr marL="365125" indent="-255588" eaLnBrk="1" hangingPunct="1">
              <a:defRPr/>
            </a:pPr>
            <a:r>
              <a:rPr lang="he-IL" dirty="0"/>
              <a:t>לאחר 4 שבועות של אנטיביוטיקה, שינויים בעמידות </a:t>
            </a:r>
            <a:r>
              <a:rPr lang="he-IL" dirty="0" err="1"/>
              <a:t>לגלוקוז</a:t>
            </a:r>
            <a:r>
              <a:rPr lang="he-IL" dirty="0"/>
              <a:t> בין קבוצת שותי ה</a:t>
            </a:r>
            <a:r>
              <a:rPr lang="en-US" dirty="0">
                <a:cs typeface="Arial" pitchFamily="34" charset="0"/>
              </a:rPr>
              <a:t>NAS</a:t>
            </a:r>
            <a:r>
              <a:rPr lang="he-IL" dirty="0"/>
              <a:t> והקונטרול  </a:t>
            </a:r>
            <a:r>
              <a:rPr lang="he-IL" dirty="0" err="1"/>
              <a:t>ששתיהם</a:t>
            </a:r>
            <a:r>
              <a:rPr lang="he-IL" dirty="0"/>
              <a:t> היו ברזים  (טבלא 1</a:t>
            </a:r>
            <a:r>
              <a:rPr lang="en-US" dirty="0">
                <a:cs typeface="Arial" pitchFamily="34" charset="0"/>
              </a:rPr>
              <a:t>A</a:t>
            </a:r>
            <a:r>
              <a:rPr lang="he-IL" dirty="0"/>
              <a:t> </a:t>
            </a:r>
            <a:r>
              <a:rPr lang="en-US" dirty="0">
                <a:cs typeface="Arial" pitchFamily="34" charset="0"/>
              </a:rPr>
              <a:t>B</a:t>
            </a:r>
            <a:r>
              <a:rPr lang="he-IL" dirty="0"/>
              <a:t>) ובשמנים ( טבלא 1</a:t>
            </a:r>
            <a:r>
              <a:rPr lang="en-US" dirty="0">
                <a:cs typeface="Arial" pitchFamily="34" charset="0"/>
              </a:rPr>
              <a:t>D</a:t>
            </a:r>
            <a:r>
              <a:rPr lang="he-IL" dirty="0"/>
              <a:t> ו2</a:t>
            </a:r>
            <a:r>
              <a:rPr lang="en-US" dirty="0">
                <a:cs typeface="Arial" pitchFamily="34" charset="0"/>
              </a:rPr>
              <a:t>B</a:t>
            </a:r>
            <a:r>
              <a:rPr lang="he-IL" dirty="0"/>
              <a:t>)</a:t>
            </a:r>
          </a:p>
          <a:p>
            <a:pPr marL="365125" indent="-255588" eaLnBrk="1" hangingPunct="1">
              <a:defRPr/>
            </a:pPr>
            <a:r>
              <a:rPr lang="he-IL" dirty="0"/>
              <a:t>השוואה בין קבוצות עכברים שצרכו </a:t>
            </a:r>
            <a:r>
              <a:rPr lang="en-US" dirty="0">
                <a:cs typeface="Arial" pitchFamily="34" charset="0"/>
              </a:rPr>
              <a:t>NAS</a:t>
            </a:r>
            <a:r>
              <a:rPr lang="he-IL" dirty="0"/>
              <a:t> מסחרי או "טהור"  בעכברים רזים ובכאלו שצרכו </a:t>
            </a:r>
            <a:r>
              <a:rPr lang="en-US" dirty="0">
                <a:cs typeface="Arial" pitchFamily="34" charset="0"/>
              </a:rPr>
              <a:t>HFD</a:t>
            </a:r>
            <a:r>
              <a:rPr lang="he-IL" dirty="0"/>
              <a:t>  </a:t>
            </a:r>
            <a:r>
              <a:rPr lang="en-US" dirty="0">
                <a:cs typeface="Arial" pitchFamily="34" charset="0"/>
              </a:rPr>
              <a:t>FIG</a:t>
            </a:r>
            <a:r>
              <a:rPr lang="he-IL" dirty="0"/>
              <a:t> 1</a:t>
            </a:r>
            <a:r>
              <a:rPr lang="en-US" dirty="0">
                <a:cs typeface="Arial" pitchFamily="34" charset="0"/>
              </a:rPr>
              <a:t>A C</a:t>
            </a:r>
          </a:p>
          <a:p>
            <a:pPr marL="365125" indent="-255588" eaLnBrk="1" hangingPunct="1">
              <a:defRPr/>
            </a:pPr>
            <a:r>
              <a:rPr lang="en-US" dirty="0">
                <a:cs typeface="Arial" pitchFamily="34" charset="0"/>
              </a:rPr>
              <a:t> </a:t>
            </a:r>
            <a:r>
              <a:rPr lang="he-IL" dirty="0"/>
              <a:t>ללא חיידקים (</a:t>
            </a:r>
            <a:r>
              <a:rPr lang="en-US" dirty="0">
                <a:cs typeface="Arial" pitchFamily="34" charset="0"/>
              </a:rPr>
              <a:t>germ free</a:t>
            </a:r>
            <a:r>
              <a:rPr lang="he-IL" dirty="0"/>
              <a:t>) ע"י טיפול באנטיביוטיקה  והקפידו על דיאטה שלהם ואספקת ממתיקים.</a:t>
            </a:r>
          </a:p>
          <a:p>
            <a:pPr marL="365125" indent="-255588" eaLnBrk="1" hangingPunct="1">
              <a:defRPr/>
            </a:pPr>
            <a:r>
              <a:rPr lang="he-IL" dirty="0"/>
              <a:t>לאחר 4 שבועות של אנטיביוטיקה, שינויים בעמידות </a:t>
            </a:r>
            <a:r>
              <a:rPr lang="he-IL" dirty="0" err="1"/>
              <a:t>לגלוקוז</a:t>
            </a:r>
            <a:r>
              <a:rPr lang="he-IL" dirty="0"/>
              <a:t> בין קבוצת שותי ה</a:t>
            </a:r>
            <a:r>
              <a:rPr lang="en-US" dirty="0">
                <a:cs typeface="Arial" pitchFamily="34" charset="0"/>
              </a:rPr>
              <a:t>NAS</a:t>
            </a:r>
            <a:r>
              <a:rPr lang="he-IL" dirty="0"/>
              <a:t> והקונטרול  </a:t>
            </a:r>
            <a:r>
              <a:rPr lang="he-IL" dirty="0" err="1"/>
              <a:t>ששתיהם</a:t>
            </a:r>
            <a:r>
              <a:rPr lang="he-IL" dirty="0"/>
              <a:t> היו ברזים  (טבלא 1</a:t>
            </a:r>
            <a:r>
              <a:rPr lang="en-US" dirty="0">
                <a:cs typeface="Arial" pitchFamily="34" charset="0"/>
              </a:rPr>
              <a:t>A</a:t>
            </a:r>
            <a:r>
              <a:rPr lang="he-IL" dirty="0"/>
              <a:t> </a:t>
            </a:r>
            <a:r>
              <a:rPr lang="en-US" dirty="0">
                <a:cs typeface="Arial" pitchFamily="34" charset="0"/>
              </a:rPr>
              <a:t>B</a:t>
            </a:r>
            <a:r>
              <a:rPr lang="he-IL" dirty="0"/>
              <a:t>) ובשמנים ( טבלא 1</a:t>
            </a:r>
            <a:r>
              <a:rPr lang="en-US" dirty="0">
                <a:cs typeface="Arial" pitchFamily="34" charset="0"/>
              </a:rPr>
              <a:t>D</a:t>
            </a:r>
            <a:r>
              <a:rPr lang="he-IL" dirty="0"/>
              <a:t> ו2</a:t>
            </a:r>
            <a:r>
              <a:rPr lang="en-US" dirty="0">
                <a:cs typeface="Arial" pitchFamily="34" charset="0"/>
              </a:rPr>
              <a:t>B</a:t>
            </a:r>
            <a:r>
              <a:rPr lang="he-IL" dirty="0"/>
              <a:t>)</a:t>
            </a:r>
          </a:p>
          <a:p>
            <a:pPr marL="365760" indent="-256032" eaLnBrk="1" fontAlgn="auto" hangingPunct="1">
              <a:spcAft>
                <a:spcPts val="0"/>
              </a:spcAft>
              <a:buFont typeface="Wingdings 3"/>
              <a:buChar char=""/>
              <a:defRPr/>
            </a:pPr>
            <a:r>
              <a:rPr lang="he-IL" dirty="0"/>
              <a:t>תוצאות דומות נצפו בחיידקי גרם חיובי  בטיפול </a:t>
            </a:r>
            <a:r>
              <a:rPr lang="he-IL" dirty="0" err="1"/>
              <a:t>בואנקומיצין</a:t>
            </a:r>
            <a:r>
              <a:rPr lang="he-IL" dirty="0"/>
              <a:t>.</a:t>
            </a:r>
          </a:p>
          <a:p>
            <a:pPr marL="365760" indent="-256032" eaLnBrk="1" fontAlgn="auto" hangingPunct="1">
              <a:spcAft>
                <a:spcPts val="0"/>
              </a:spcAft>
              <a:buFont typeface="Wingdings 3"/>
              <a:buChar char=""/>
              <a:defRPr/>
            </a:pPr>
            <a:r>
              <a:rPr lang="he-IL" dirty="0"/>
              <a:t>התוצאות הללו מציעות שהשריה של </a:t>
            </a:r>
            <a:r>
              <a:rPr lang="en-US" dirty="0"/>
              <a:t>NAS</a:t>
            </a:r>
            <a:r>
              <a:rPr lang="he-IL" dirty="0"/>
              <a:t>  השריית עמידות </a:t>
            </a:r>
            <a:r>
              <a:rPr lang="he-IL" dirty="0" err="1"/>
              <a:t>לגלוקוז</a:t>
            </a:r>
            <a:r>
              <a:rPr lang="he-IL" dirty="0"/>
              <a:t> מתווכת על ידי שינוי </a:t>
            </a:r>
            <a:r>
              <a:rPr lang="he-IL" dirty="0" err="1"/>
              <a:t>למיקרוביוטה</a:t>
            </a:r>
            <a:r>
              <a:rPr lang="he-IL" dirty="0"/>
              <a:t> המקומית,  עם תרומה מעוד </a:t>
            </a:r>
            <a:r>
              <a:rPr lang="en-US" dirty="0"/>
              <a:t>TAXA </a:t>
            </a:r>
            <a:r>
              <a:rPr lang="he-IL" dirty="0"/>
              <a:t>בקטריות.</a:t>
            </a:r>
          </a:p>
          <a:p>
            <a:pPr marL="365760" indent="-256032" eaLnBrk="1" fontAlgn="auto" hangingPunct="1">
              <a:spcAft>
                <a:spcPts val="0"/>
              </a:spcAft>
              <a:buFont typeface="Wingdings 3"/>
              <a:buChar char=""/>
              <a:defRPr/>
            </a:pPr>
            <a:r>
              <a:rPr lang="he-IL" dirty="0"/>
              <a:t>המבחן לראות את השליטה של הבקטריות הייתה פשוטה:</a:t>
            </a:r>
          </a:p>
          <a:p>
            <a:pPr marL="365760" indent="-256032" eaLnBrk="1" fontAlgn="auto" hangingPunct="1">
              <a:spcAft>
                <a:spcPts val="0"/>
              </a:spcAft>
              <a:buFont typeface="Wingdings 3"/>
              <a:buChar char=""/>
              <a:defRPr/>
            </a:pPr>
            <a:r>
              <a:rPr lang="he-IL" dirty="0"/>
              <a:t>הצגנו ניסוי של השתלת צואה ע"י העברה של </a:t>
            </a:r>
            <a:r>
              <a:rPr lang="he-IL" dirty="0" err="1"/>
              <a:t>המיקרוביוטה</a:t>
            </a:r>
            <a:r>
              <a:rPr lang="he-IL" dirty="0"/>
              <a:t> מעכברים עם דיאטה </a:t>
            </a:r>
            <a:r>
              <a:rPr lang="he-IL" dirty="0" err="1"/>
              <a:t>נורמלית</a:t>
            </a:r>
            <a:r>
              <a:rPr lang="he-IL" dirty="0"/>
              <a:t> ששתו סכרין מסחרי  או </a:t>
            </a:r>
            <a:r>
              <a:rPr lang="he-IL" dirty="0" err="1"/>
              <a:t>גלוקוז</a:t>
            </a:r>
            <a:r>
              <a:rPr lang="he-IL" dirty="0"/>
              <a:t> (קונטרול) לעכברים עם דיאטה </a:t>
            </a:r>
            <a:r>
              <a:rPr lang="he-IL" dirty="0" err="1"/>
              <a:t>נורמלית</a:t>
            </a:r>
            <a:r>
              <a:rPr lang="he-IL" dirty="0"/>
              <a:t> גרם- שלילי (טבלא </a:t>
            </a:r>
            <a:r>
              <a:rPr lang="en-US" dirty="0"/>
              <a:t>E1(</a:t>
            </a:r>
          </a:p>
          <a:p>
            <a:pPr marL="365760" indent="-256032" eaLnBrk="1" fontAlgn="auto" hangingPunct="1">
              <a:spcAft>
                <a:spcPts val="0"/>
              </a:spcAft>
              <a:buFont typeface="Wingdings 3"/>
              <a:buChar char=""/>
              <a:defRPr/>
            </a:pPr>
            <a:r>
              <a:rPr lang="he-IL" dirty="0"/>
              <a:t>אלו שקיבלו את </a:t>
            </a:r>
            <a:r>
              <a:rPr lang="he-IL" dirty="0" err="1"/>
              <a:t>המיקרוביוטה</a:t>
            </a:r>
            <a:r>
              <a:rPr lang="he-IL" dirty="0"/>
              <a:t> מהעכברים שצרכו סכרין מסחרי הציגו עמידות </a:t>
            </a:r>
            <a:r>
              <a:rPr lang="he-IL" dirty="0" err="1"/>
              <a:t>לגלוקוז</a:t>
            </a:r>
            <a:r>
              <a:rPr lang="he-IL" dirty="0"/>
              <a:t> בהשוואה לקונטרול (</a:t>
            </a:r>
            <a:r>
              <a:rPr lang="he-IL" dirty="0" err="1"/>
              <a:t>גלוקוז</a:t>
            </a:r>
            <a:r>
              <a:rPr lang="he-IL" dirty="0"/>
              <a:t> </a:t>
            </a:r>
            <a:r>
              <a:rPr lang="he-IL" dirty="0" err="1"/>
              <a:t>בחבד</a:t>
            </a:r>
            <a:r>
              <a:rPr lang="he-IL" dirty="0"/>
              <a:t> שגם קיבלו </a:t>
            </a:r>
            <a:r>
              <a:rPr lang="he-IL" dirty="0" err="1"/>
              <a:t>מיקרוביוטה</a:t>
            </a:r>
            <a:r>
              <a:rPr lang="he-IL" dirty="0"/>
              <a:t>) כעבור 6 ימים מאז ההשתלה באופן מובהק </a:t>
            </a:r>
            <a:r>
              <a:rPr lang="en-US" dirty="0"/>
              <a:t>P</a:t>
            </a:r>
            <a:r>
              <a:rPr lang="he-IL" dirty="0"/>
              <a:t>&lt; 0.03 ( טבלא 2</a:t>
            </a:r>
            <a:r>
              <a:rPr lang="en-US" dirty="0"/>
              <a:t>E</a:t>
            </a:r>
            <a:r>
              <a:rPr lang="he-IL" dirty="0"/>
              <a:t>) </a:t>
            </a:r>
          </a:p>
          <a:p>
            <a:pPr>
              <a:defRPr/>
            </a:pPr>
            <a:endParaRPr lang="he-IL" dirty="0"/>
          </a:p>
        </p:txBody>
      </p:sp>
      <p:sp>
        <p:nvSpPr>
          <p:cNvPr id="4" name="מציין מיקום של מספר שקופית 3"/>
          <p:cNvSpPr>
            <a:spLocks noGrp="1"/>
          </p:cNvSpPr>
          <p:nvPr>
            <p:ph type="sldNum" sz="quarter" idx="5"/>
          </p:nvPr>
        </p:nvSpPr>
        <p:spPr/>
        <p:txBody>
          <a:bodyPr/>
          <a:lstStyle/>
          <a:p>
            <a:pPr>
              <a:defRPr/>
            </a:pPr>
            <a:fld id="{08C52388-928B-41CA-94C6-8DE4F003CED4}" type="slidenum">
              <a:rPr lang="he-IL" smtClean="0"/>
              <a:pPr>
                <a:defRPr/>
              </a:pPr>
              <a:t>22</a:t>
            </a:fld>
            <a:endParaRPr lang="he-IL"/>
          </a:p>
        </p:txBody>
      </p:sp>
    </p:spTree>
    <p:extLst>
      <p:ext uri="{BB962C8B-B14F-4D97-AF65-F5344CB8AC3E}">
        <p14:creationId xmlns:p14="http://schemas.microsoft.com/office/powerpoint/2010/main" val="128406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130426"/>
            <a:ext cx="10361851"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B0832917-DA21-41F2-99E2-509F14087F71}" type="datetimeFigureOut">
              <a:rPr lang="he-IL" smtClean="0"/>
              <a:pPr/>
              <a:t>ז'/ניסן/תש"ף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29C57CE-A895-4F07-BAF9-F51C1BB5B470}" type="slidenum">
              <a:rPr lang="he-IL" smtClean="0"/>
              <a:pPr/>
              <a:t>‹#›</a:t>
            </a:fld>
            <a:endParaRPr lang="he-IL"/>
          </a:p>
        </p:txBody>
      </p:sp>
    </p:spTree>
    <p:extLst>
      <p:ext uri="{BB962C8B-B14F-4D97-AF65-F5344CB8AC3E}">
        <p14:creationId xmlns:p14="http://schemas.microsoft.com/office/powerpoint/2010/main" val="385235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B0832917-DA21-41F2-99E2-509F14087F71}" type="datetimeFigureOut">
              <a:rPr lang="he-IL" smtClean="0"/>
              <a:pPr/>
              <a:t>ז'/ניסן/תש"ף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329C57CE-A895-4F07-BAF9-F51C1BB5B470}" type="slidenum">
              <a:rPr lang="he-IL" smtClean="0"/>
              <a:pPr/>
              <a:t>‹#›</a:t>
            </a:fld>
            <a:endParaRPr lang="he-IL"/>
          </a:p>
        </p:txBody>
      </p:sp>
    </p:spTree>
    <p:extLst>
      <p:ext uri="{BB962C8B-B14F-4D97-AF65-F5344CB8AC3E}">
        <p14:creationId xmlns:p14="http://schemas.microsoft.com/office/powerpoint/2010/main" val="145536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3"/>
            <a:ext cx="10872000" cy="64209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200" b="1">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סרט על פורמט מלא">
    <p:spTree>
      <p:nvGrpSpPr>
        <p:cNvPr id="1" name=""/>
        <p:cNvGrpSpPr/>
        <p:nvPr/>
      </p:nvGrpSpPr>
      <p:grpSpPr>
        <a:xfrm>
          <a:off x="0" y="0"/>
          <a:ext cx="0" cy="0"/>
          <a:chOff x="0" y="0"/>
          <a:chExt cx="0" cy="0"/>
        </a:xfrm>
      </p:grpSpPr>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193675" y="228600"/>
            <a:ext cx="11780838" cy="6470650"/>
          </a:xfrm>
        </p:spPr>
        <p:txBody>
          <a:bodyPr/>
          <a:lstStyle>
            <a:lvl1pPr>
              <a:defRPr>
                <a:latin typeface="Varela Round" panose="00000500000000000000" pitchFamily="2" charset="-79"/>
                <a:cs typeface="Varela Round" panose="00000500000000000000" pitchFamily="2" charset="-79"/>
              </a:defRPr>
            </a:lvl1pPr>
          </a:lstStyle>
          <a:p>
            <a:r>
              <a:rPr lang="he-IL" dirty="0"/>
              <a:t>מיועד לסרטים</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485228-0E29-4D12-A6E9-299A5C766D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088C8B4-22B8-402C-8100-ED5EA1F70D17}"/>
              </a:ext>
            </a:extLst>
          </p:cNvPr>
          <p:cNvSpPr>
            <a:spLocks noGrp="1"/>
          </p:cNvSpPr>
          <p:nvPr>
            <p:ph type="dt" sz="half" idx="10"/>
          </p:nvPr>
        </p:nvSpPr>
        <p:spPr/>
        <p:txBody>
          <a:bodyPr/>
          <a:lstStyle/>
          <a:p>
            <a:fld id="{BB6F552B-607E-4869-A917-C44959BDCB12}" type="datetimeFigureOut">
              <a:rPr lang="he-IL" smtClean="0"/>
              <a:pPr/>
              <a:t>ז'/ניסן/תש"ף</a:t>
            </a:fld>
            <a:endParaRPr lang="he-IL"/>
          </a:p>
        </p:txBody>
      </p:sp>
      <p:sp>
        <p:nvSpPr>
          <p:cNvPr id="4" name="מציין מיקום של כותרת תחתונה 3">
            <a:extLst>
              <a:ext uri="{FF2B5EF4-FFF2-40B4-BE49-F238E27FC236}">
                <a16:creationId xmlns:a16="http://schemas.microsoft.com/office/drawing/2014/main" id="{C3864E2F-0B6E-4A5C-BFAA-22472070C58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645161E-6299-41F9-9211-72210EFA3ACB}"/>
              </a:ext>
            </a:extLst>
          </p:cNvPr>
          <p:cNvSpPr>
            <a:spLocks noGrp="1"/>
          </p:cNvSpPr>
          <p:nvPr>
            <p:ph type="sldNum" sz="quarter" idx="12"/>
          </p:nvPr>
        </p:nvSpPr>
        <p:spPr/>
        <p:txBody>
          <a:bodyPr/>
          <a:lstStyle/>
          <a:p>
            <a:fld id="{16478A40-4CDB-4A89-A7AB-ED0E5AEAC786}" type="slidenum">
              <a:rPr lang="he-IL" smtClean="0"/>
              <a:pPr/>
              <a:t>‹#›</a:t>
            </a:fld>
            <a:endParaRPr lang="he-IL"/>
          </a:p>
        </p:txBody>
      </p:sp>
    </p:spTree>
    <p:extLst>
      <p:ext uri="{BB962C8B-B14F-4D97-AF65-F5344CB8AC3E}">
        <p14:creationId xmlns:p14="http://schemas.microsoft.com/office/powerpoint/2010/main" val="21200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623800" y="1288473"/>
            <a:ext cx="10871177" cy="5224442"/>
          </a:xfrm>
          <a:prstGeom prst="rect">
            <a:avLst/>
          </a:prstGeom>
        </p:spPr>
        <p:txBody>
          <a:bodyPr anchor="ctr">
            <a:noAutofit/>
          </a:bodyPr>
          <a:lstStyle>
            <a:lvl1pPr algn="ctr">
              <a:defRPr sz="3600">
                <a:latin typeface="Varela Round" panose="00000500000000000000" pitchFamily="2" charset="-79"/>
                <a:cs typeface="Varela Round" panose="00000500000000000000" pitchFamily="2" charset="-79"/>
              </a:defRPr>
            </a:lvl1pPr>
          </a:lstStyle>
          <a:p>
            <a:r>
              <a:rPr lang="he-IL" dirty="0"/>
              <a:t>לחץ כדי לערוך סגנון טקסט של תבנית בסיס</a:t>
            </a:r>
          </a:p>
        </p:txBody>
      </p:sp>
      <p:sp>
        <p:nvSpPr>
          <p:cNvPr id="7" name="מלבן מעוגל 6"/>
          <p:cNvSpPr/>
          <p:nvPr userDrawn="1"/>
        </p:nvSpPr>
        <p:spPr>
          <a:xfrm>
            <a:off x="-910298"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39" y="81721"/>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3"/>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623807" y="192531"/>
            <a:ext cx="10871170" cy="1009650"/>
          </a:xfrm>
          <a:prstGeom prst="rect">
            <a:avLst/>
          </a:prstGeom>
        </p:spPr>
        <p:txBody>
          <a:bodyPr/>
          <a:lstStyle>
            <a:lvl1pPr marL="0" indent="0" algn="ctr">
              <a:buNone/>
              <a:defRPr sz="2800">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ז'/ניסן/תש"ף</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3" r:id="rId6"/>
    <p:sldLayoutId id="2147483666" r:id="rId7"/>
    <p:sldLayoutId id="2147483667" r:id="rId8"/>
    <p:sldLayoutId id="2147483665" r:id="rId9"/>
    <p:sldLayoutId id="2147483668"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5.xml"/><Relationship Id="rId1" Type="http://schemas.openxmlformats.org/officeDocument/2006/relationships/video" Target="https://www.youtube.com/embed/_aAhcNjmvhc?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ccs.infospace.com/ClickHandler.ashx?ld=20150627&amp;app=1&amp;c=clearch2&amp;s=clearch2&amp;rc=clearch2&amp;dc=&amp;euip=95.86.94.31&amp;pvaid=fa8afcf13044419baa913d65e1364d6d&amp;dt=Desktop&amp;fct.uid=b1db9a2c86524d3391c5d0aa2f6eb137&amp;en=HBV1x9K0sDpwFlfte6MecX1cqOTcn7uXet6JMSnvyKfaIxqj2WqC+w==&amp;du=https://fbcdn-profile-a.akamaihd.net/hprofile-ak-ash3/t5/50236_44042561754_1093_n.jpg&amp;ru=https://fbcdn-profile-a.akamaihd.net/hprofile-ak-ash3/t5/50236_44042561754_1093_n.jpg&amp;ap=10&amp;coi=772&amp;cop=main-title&amp;npp=10&amp;p=0&amp;pp=0&amp;pct=http://partner.clickserver.com/ClickHandler?parterCustomParamter=value1&amp;secondParameter=value2&amp;ep=10&amp;mid=9&amp;hash=9A7AC785C4411411F4587F82530DD5DF" TargetMode="Externa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ccs.infospace.com/ClickHandler.ashx?ld=20150627&amp;app=1&amp;c=clearch2&amp;s=clearch2&amp;rc=clearch2&amp;dc=&amp;euip=95.86.94.31&amp;pvaid=fa8afcf13044419baa913d65e1364d6d&amp;dt=Desktop&amp;fct.uid=b1db9a2c86524d3391c5d0aa2f6eb137&amp;en=HBV1x9K0sDpwFlfte6MecX1cqOTcn7uXet6JMSnvyKfaIxqj2WqC+w==&amp;du=https://fbcdn-profile-a.akamaihd.net/hprofile-ak-ash3/t5/50236_44042561754_1093_n.jpg&amp;ru=https://fbcdn-profile-a.akamaihd.net/hprofile-ak-ash3/t5/50236_44042561754_1093_n.jpg&amp;ap=10&amp;coi=772&amp;cop=main-title&amp;npp=10&amp;p=0&amp;pp=0&amp;pct=http://partner.clickserver.com/ClickHandler?parterCustomParamter=value1&amp;secondParameter=value2&amp;ep=10&amp;mid=9&amp;hash=9A7AC785C4411411F4587F82530DD5DF"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5.png"/><Relationship Id="rId7" Type="http://schemas.openxmlformats.org/officeDocument/2006/relationships/diagramColors" Target="../diagrams/colors7.xml"/><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6.png"/><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g"/><Relationship Id="rId1" Type="http://schemas.openxmlformats.org/officeDocument/2006/relationships/slideLayout" Target="../slideLayouts/slideLayout11.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Grp="1" noChangeAspect="1" noChangeArrowheads="1"/>
          </p:cNvPicPr>
          <p:nvPr>
            <p:ph idx="1"/>
          </p:nvPr>
        </p:nvPicPr>
        <p:blipFill rotWithShape="1">
          <a:blip r:embed="rId2"/>
          <a:srcRect l="16129" t="9260" r="14941" b="13925"/>
          <a:stretch/>
        </p:blipFill>
        <p:spPr bwMode="auto">
          <a:xfrm>
            <a:off x="291221" y="338595"/>
            <a:ext cx="7948905" cy="5002328"/>
          </a:xfrm>
          <a:prstGeom prst="rect">
            <a:avLst/>
          </a:prstGeom>
          <a:noFill/>
          <a:ln w="9525">
            <a:noFill/>
            <a:miter lim="800000"/>
            <a:headEnd/>
            <a:tailEnd/>
          </a:ln>
          <a:effectLst/>
        </p:spPr>
      </p:pic>
      <p:sp>
        <p:nvSpPr>
          <p:cNvPr id="2" name="כותרת 1"/>
          <p:cNvSpPr>
            <a:spLocks noGrp="1"/>
          </p:cNvSpPr>
          <p:nvPr>
            <p:ph type="title"/>
          </p:nvPr>
        </p:nvSpPr>
        <p:spPr>
          <a:xfrm>
            <a:off x="8027468" y="1721780"/>
            <a:ext cx="3831972" cy="3004223"/>
          </a:xfrm>
        </p:spPr>
        <p:txBody>
          <a:bodyPr>
            <a:normAutofit/>
          </a:bodyPr>
          <a:lstStyle/>
          <a:p>
            <a:r>
              <a:rPr lang="he-IL" sz="1800" dirty="0">
                <a:cs typeface="Varela Round" panose="00000500000000000000"/>
              </a:rPr>
              <a:t>רכיבי התזונה חלבונים שומנים ופחמימות המתפרקים לחומצות אמינו חומצות שומן וגלוקוז משמשים </a:t>
            </a:r>
            <a:r>
              <a:rPr lang="he-IL" sz="1800" dirty="0" err="1">
                <a:cs typeface="Varela Round" panose="00000500000000000000"/>
              </a:rPr>
              <a:t>כנוטריאנטים</a:t>
            </a:r>
            <a:r>
              <a:rPr lang="he-IL" sz="1800" dirty="0">
                <a:cs typeface="Varela Round" panose="00000500000000000000"/>
              </a:rPr>
              <a:t> המשפיעים על המטען הגנטי ישירות ובעקיפין </a:t>
            </a:r>
          </a:p>
        </p:txBody>
      </p:sp>
      <p:sp>
        <p:nvSpPr>
          <p:cNvPr id="3" name="מלבן מעוגל 2"/>
          <p:cNvSpPr/>
          <p:nvPr/>
        </p:nvSpPr>
        <p:spPr>
          <a:xfrm>
            <a:off x="8027468" y="2050181"/>
            <a:ext cx="3831971" cy="23774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55254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l="25612" t="27780" r="28608" b="25875"/>
          <a:stretch>
            <a:fillRect/>
          </a:stretch>
        </p:blipFill>
        <p:spPr bwMode="auto">
          <a:xfrm>
            <a:off x="62917" y="356136"/>
            <a:ext cx="8282186" cy="5068380"/>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19695" t="78289" r="43761" b="9084"/>
          <a:stretch>
            <a:fillRect/>
          </a:stretch>
        </p:blipFill>
        <p:spPr bwMode="auto">
          <a:xfrm>
            <a:off x="1702718" y="6115048"/>
            <a:ext cx="2928958" cy="571504"/>
          </a:xfrm>
          <a:prstGeom prst="rect">
            <a:avLst/>
          </a:prstGeom>
          <a:noFill/>
          <a:ln w="9525">
            <a:noFill/>
            <a:miter lim="800000"/>
            <a:headEnd/>
            <a:tailEnd/>
          </a:ln>
          <a:effectLst/>
        </p:spPr>
      </p:pic>
      <p:pic>
        <p:nvPicPr>
          <p:cNvPr id="3" name="תמונה 2"/>
          <p:cNvPicPr>
            <a:picLocks noChangeAspect="1"/>
          </p:cNvPicPr>
          <p:nvPr/>
        </p:nvPicPr>
        <p:blipFill>
          <a:blip r:embed="rId3"/>
          <a:stretch>
            <a:fillRect/>
          </a:stretch>
        </p:blipFill>
        <p:spPr>
          <a:xfrm>
            <a:off x="8472492" y="1582751"/>
            <a:ext cx="3560807" cy="2219870"/>
          </a:xfrm>
          <a:prstGeom prst="rect">
            <a:avLst/>
          </a:prstGeom>
        </p:spPr>
      </p:pic>
      <p:sp>
        <p:nvSpPr>
          <p:cNvPr id="5" name="מלבן 4"/>
          <p:cNvSpPr/>
          <p:nvPr/>
        </p:nvSpPr>
        <p:spPr>
          <a:xfrm>
            <a:off x="8807116" y="1787174"/>
            <a:ext cx="3028783" cy="1477328"/>
          </a:xfrm>
          <a:prstGeom prst="rect">
            <a:avLst/>
          </a:prstGeom>
        </p:spPr>
        <p:txBody>
          <a:bodyPr wrap="square">
            <a:spAutoFit/>
          </a:bodyPr>
          <a:lstStyle/>
          <a:p>
            <a:pPr algn="ctr">
              <a:spcBef>
                <a:spcPct val="0"/>
              </a:spcBef>
            </a:pPr>
            <a:r>
              <a:rPr lang="he-IL" b="1" dirty="0">
                <a:solidFill>
                  <a:srgbClr val="002060"/>
                </a:solidFill>
                <a:latin typeface="Varela Round" pitchFamily="2" charset="-79"/>
                <a:ea typeface="+mj-ea"/>
                <a:cs typeface="Varela Round" panose="00000500000000000000"/>
              </a:rPr>
              <a:t>רכיבי התזונה משפעים על </a:t>
            </a:r>
            <a:r>
              <a:rPr lang="en-US" b="1" dirty="0">
                <a:solidFill>
                  <a:srgbClr val="002060"/>
                </a:solidFill>
                <a:latin typeface="Varela Round" pitchFamily="2" charset="-79"/>
                <a:ea typeface="+mj-ea"/>
                <a:cs typeface="Varela Round" panose="00000500000000000000"/>
              </a:rPr>
              <a:t>DNA</a:t>
            </a:r>
            <a:r>
              <a:rPr lang="he-IL" b="1" dirty="0">
                <a:solidFill>
                  <a:srgbClr val="002060"/>
                </a:solidFill>
                <a:latin typeface="Varela Round" pitchFamily="2" charset="-79"/>
                <a:ea typeface="+mj-ea"/>
                <a:cs typeface="Varela Round" panose="00000500000000000000"/>
              </a:rPr>
              <a:t>, </a:t>
            </a:r>
            <a:r>
              <a:rPr lang="en-US" b="1" dirty="0">
                <a:solidFill>
                  <a:srgbClr val="002060"/>
                </a:solidFill>
                <a:latin typeface="Varela Round" pitchFamily="2" charset="-79"/>
                <a:ea typeface="+mj-ea"/>
                <a:cs typeface="Varela Round" panose="00000500000000000000"/>
              </a:rPr>
              <a:t>RNA</a:t>
            </a:r>
            <a:r>
              <a:rPr lang="he-IL" b="1" dirty="0">
                <a:solidFill>
                  <a:srgbClr val="002060"/>
                </a:solidFill>
                <a:latin typeface="Varela Round" pitchFamily="2" charset="-79"/>
                <a:ea typeface="+mj-ea"/>
                <a:cs typeface="Varela Round" panose="00000500000000000000"/>
              </a:rPr>
              <a:t>, חלבונים </a:t>
            </a:r>
            <a:r>
              <a:rPr lang="he-IL" b="1" dirty="0" err="1">
                <a:solidFill>
                  <a:srgbClr val="002060"/>
                </a:solidFill>
                <a:latin typeface="Varela Round" pitchFamily="2" charset="-79"/>
                <a:ea typeface="+mj-ea"/>
                <a:cs typeface="Varela Round" panose="00000500000000000000"/>
              </a:rPr>
              <a:t>ומטבוליטים</a:t>
            </a:r>
            <a:r>
              <a:rPr lang="he-IL" b="1" dirty="0">
                <a:solidFill>
                  <a:srgbClr val="002060"/>
                </a:solidFill>
                <a:latin typeface="Varela Round" pitchFamily="2" charset="-79"/>
                <a:ea typeface="+mj-ea"/>
                <a:cs typeface="Varela Round" panose="00000500000000000000"/>
              </a:rPr>
              <a:t> שונים ובכך </a:t>
            </a:r>
          </a:p>
          <a:p>
            <a:pPr algn="ctr">
              <a:spcBef>
                <a:spcPct val="0"/>
              </a:spcBef>
            </a:pPr>
            <a:r>
              <a:rPr lang="he-IL" b="1" dirty="0">
                <a:solidFill>
                  <a:srgbClr val="002060"/>
                </a:solidFill>
                <a:latin typeface="Varela Round" pitchFamily="2" charset="-79"/>
                <a:ea typeface="+mj-ea"/>
                <a:cs typeface="Varela Round" panose="00000500000000000000"/>
              </a:rPr>
              <a:t>משפיעים על בריאותינו</a:t>
            </a:r>
          </a:p>
        </p:txBody>
      </p:sp>
    </p:spTree>
    <p:extLst>
      <p:ext uri="{BB962C8B-B14F-4D97-AF65-F5344CB8AC3E}">
        <p14:creationId xmlns:p14="http://schemas.microsoft.com/office/powerpoint/2010/main" val="414873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rotWithShape="1">
          <a:blip r:embed="rId2"/>
          <a:srcRect l="20586" r="15238" b="33911"/>
          <a:stretch/>
        </p:blipFill>
        <p:spPr bwMode="auto">
          <a:xfrm>
            <a:off x="1583189" y="1611627"/>
            <a:ext cx="6595219" cy="3835388"/>
          </a:xfrm>
          <a:prstGeom prst="rect">
            <a:avLst/>
          </a:prstGeom>
          <a:noFill/>
          <a:ln w="9525">
            <a:noFill/>
            <a:miter lim="800000"/>
            <a:headEnd/>
            <a:tailEnd/>
          </a:ln>
          <a:effectLst/>
        </p:spPr>
      </p:pic>
      <p:pic>
        <p:nvPicPr>
          <p:cNvPr id="4" name="Picture 2" descr="http://www.magazin.org.il/userfiles/genetic%20640.jpg"/>
          <p:cNvPicPr>
            <a:picLocks noChangeAspect="1" noChangeArrowheads="1"/>
          </p:cNvPicPr>
          <p:nvPr/>
        </p:nvPicPr>
        <p:blipFill>
          <a:blip r:embed="rId3" cstate="print"/>
          <a:srcRect/>
          <a:stretch>
            <a:fillRect/>
          </a:stretch>
        </p:blipFill>
        <p:spPr bwMode="auto">
          <a:xfrm>
            <a:off x="342754" y="213094"/>
            <a:ext cx="1752252" cy="2454793"/>
          </a:xfrm>
          <a:prstGeom prst="rect">
            <a:avLst/>
          </a:prstGeom>
          <a:noFill/>
        </p:spPr>
      </p:pic>
      <p:sp>
        <p:nvSpPr>
          <p:cNvPr id="3" name="מלבן 2"/>
          <p:cNvSpPr/>
          <p:nvPr/>
        </p:nvSpPr>
        <p:spPr>
          <a:xfrm>
            <a:off x="8051516" y="2206222"/>
            <a:ext cx="2937890" cy="923330"/>
          </a:xfrm>
          <a:prstGeom prst="rect">
            <a:avLst/>
          </a:prstGeom>
        </p:spPr>
        <p:txBody>
          <a:bodyPr wrap="square">
            <a:spAutoFit/>
          </a:bodyPr>
          <a:lstStyle/>
          <a:p>
            <a:r>
              <a:rPr lang="he-IL" dirty="0">
                <a:cs typeface="Varela Round" panose="00000500000000000000"/>
              </a:rPr>
              <a:t>רכיבי התזונה עלולים להשפיע על התחלואה כמו באלרגיה למזונות   </a:t>
            </a:r>
            <a:endParaRPr lang="en-US" dirty="0">
              <a:cs typeface="Varela Round" panose="00000500000000000000"/>
            </a:endParaRPr>
          </a:p>
        </p:txBody>
      </p:sp>
      <p:pic>
        <p:nvPicPr>
          <p:cNvPr id="6" name="תמונה 5"/>
          <p:cNvPicPr>
            <a:picLocks noChangeAspect="1"/>
          </p:cNvPicPr>
          <p:nvPr/>
        </p:nvPicPr>
        <p:blipFill>
          <a:blip r:embed="rId4"/>
          <a:stretch>
            <a:fillRect/>
          </a:stretch>
        </p:blipFill>
        <p:spPr>
          <a:xfrm>
            <a:off x="7870913" y="1611627"/>
            <a:ext cx="3560807" cy="2219870"/>
          </a:xfrm>
          <a:prstGeom prst="rect">
            <a:avLst/>
          </a:prstGeom>
        </p:spPr>
      </p:pic>
    </p:spTree>
    <p:extLst>
      <p:ext uri="{BB962C8B-B14F-4D97-AF65-F5344CB8AC3E}">
        <p14:creationId xmlns:p14="http://schemas.microsoft.com/office/powerpoint/2010/main" val="1704784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1113682"/>
          </a:xfrm>
        </p:spPr>
        <p:txBody>
          <a:bodyPr>
            <a:noAutofit/>
          </a:bodyPr>
          <a:lstStyle/>
          <a:p>
            <a:r>
              <a:rPr lang="he-IL" sz="3200" b="1" dirty="0"/>
              <a:t>לדוגמא: כיצד רכיבי שומן משפיע על בריאותנו?</a:t>
            </a:r>
            <a:br>
              <a:rPr lang="he-IL" sz="3200" b="1" dirty="0"/>
            </a:br>
            <a:r>
              <a:rPr lang="he-IL" sz="3200" b="1" dirty="0"/>
              <a:t>מיוחסות לחומצת שומן אומגה 3 השפעות חיוביות </a:t>
            </a:r>
            <a:endParaRPr lang="he-IL" sz="3200" dirty="0"/>
          </a:p>
        </p:txBody>
      </p:sp>
      <p:graphicFrame>
        <p:nvGraphicFramePr>
          <p:cNvPr id="10" name="דיאגרמה 9"/>
          <p:cNvGraphicFramePr/>
          <p:nvPr>
            <p:extLst>
              <p:ext uri="{D42A27DB-BD31-4B8C-83A1-F6EECF244321}">
                <p14:modId xmlns:p14="http://schemas.microsoft.com/office/powerpoint/2010/main" val="1968664624"/>
              </p:ext>
            </p:extLst>
          </p:nvPr>
        </p:nvGraphicFramePr>
        <p:xfrm>
          <a:off x="4053765" y="1301924"/>
          <a:ext cx="6776185" cy="5216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417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80966" y="385793"/>
            <a:ext cx="11160000" cy="720000"/>
          </a:xfrm>
        </p:spPr>
        <p:txBody>
          <a:bodyPr>
            <a:noAutofit/>
          </a:bodyPr>
          <a:lstStyle/>
          <a:p>
            <a:r>
              <a:rPr lang="he-IL" sz="3200" dirty="0"/>
              <a:t>מחקרים רבים מוכיחים השפעת אומגה 3  ברמת המנגנון </a:t>
            </a:r>
          </a:p>
        </p:txBody>
      </p:sp>
      <p:pic>
        <p:nvPicPr>
          <p:cNvPr id="4098" name="Picture 2" descr="https://upload.wikimedia.org/wikipedia/commons/thumb/2/22/Dogma.png/250px-Dogma.png"/>
          <p:cNvPicPr>
            <a:picLocks noChangeAspect="1" noChangeArrowheads="1"/>
          </p:cNvPicPr>
          <p:nvPr/>
        </p:nvPicPr>
        <p:blipFill>
          <a:blip r:embed="rId2"/>
          <a:srcRect/>
          <a:stretch>
            <a:fillRect/>
          </a:stretch>
        </p:blipFill>
        <p:spPr bwMode="auto">
          <a:xfrm>
            <a:off x="5809454" y="1643050"/>
            <a:ext cx="3714776" cy="4205128"/>
          </a:xfrm>
          <a:prstGeom prst="rect">
            <a:avLst/>
          </a:prstGeom>
          <a:noFill/>
        </p:spPr>
      </p:pic>
      <p:sp>
        <p:nvSpPr>
          <p:cNvPr id="11" name="מלבן עם פינה יחידה מעוגלת 10"/>
          <p:cNvSpPr/>
          <p:nvPr/>
        </p:nvSpPr>
        <p:spPr>
          <a:xfrm>
            <a:off x="1951802" y="3000372"/>
            <a:ext cx="2714644" cy="985838"/>
          </a:xfrm>
          <a:prstGeom prst="round1Rect">
            <a:avLst/>
          </a:prstGeom>
          <a:solidFill>
            <a:srgbClr val="FFE5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latin typeface="Aparajita" pitchFamily="34" charset="0"/>
                <a:cs typeface="Aparajita" pitchFamily="34" charset="0"/>
              </a:rPr>
              <a:t>אומגה 3 </a:t>
            </a:r>
            <a:endParaRPr lang="he-IL" sz="3600" b="1" dirty="0">
              <a:solidFill>
                <a:schemeClr val="tx1"/>
              </a:solidFill>
              <a:latin typeface="Aparajita" pitchFamily="34" charset="0"/>
            </a:endParaRPr>
          </a:p>
        </p:txBody>
      </p:sp>
      <p:cxnSp>
        <p:nvCxnSpPr>
          <p:cNvPr id="13" name="מחבר חץ ישר 12"/>
          <p:cNvCxnSpPr/>
          <p:nvPr/>
        </p:nvCxnSpPr>
        <p:spPr>
          <a:xfrm rot="16200000" flipH="1">
            <a:off x="4523570" y="3857628"/>
            <a:ext cx="1428760" cy="1143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flipV="1">
            <a:off x="4666446" y="2143116"/>
            <a:ext cx="1214446"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a:off x="4523570" y="3429000"/>
            <a:ext cx="128588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70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84" t="28000" r="35083" b="20000"/>
          <a:stretch/>
        </p:blipFill>
        <p:spPr bwMode="auto">
          <a:xfrm>
            <a:off x="1799521" y="1135007"/>
            <a:ext cx="5759265" cy="470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a:bodyPr>
          <a:lstStyle/>
          <a:p>
            <a:r>
              <a:rPr lang="en-US" sz="3200" dirty="0"/>
              <a:t> </a:t>
            </a:r>
            <a:r>
              <a:rPr lang="he-IL" sz="3200" dirty="0"/>
              <a:t>חומצת שומן אומגה 3 ומערכת החיסון</a:t>
            </a:r>
          </a:p>
        </p:txBody>
      </p:sp>
      <p:sp>
        <p:nvSpPr>
          <p:cNvPr id="3" name="מציין מיקום תוכן 2"/>
          <p:cNvSpPr>
            <a:spLocks noGrp="1"/>
          </p:cNvSpPr>
          <p:nvPr>
            <p:ph idx="1"/>
          </p:nvPr>
        </p:nvSpPr>
        <p:spPr>
          <a:xfrm>
            <a:off x="7941840" y="2419813"/>
            <a:ext cx="3300466" cy="2420313"/>
          </a:xfrm>
        </p:spPr>
        <p:txBody>
          <a:bodyPr>
            <a:normAutofit/>
          </a:bodyPr>
          <a:lstStyle/>
          <a:p>
            <a:pPr marL="0" indent="0">
              <a:buNone/>
            </a:pPr>
            <a:r>
              <a:rPr lang="he-IL" sz="2000" dirty="0"/>
              <a:t>אומגה 3 </a:t>
            </a:r>
          </a:p>
          <a:p>
            <a:pPr marL="0" indent="0">
              <a:buNone/>
            </a:pPr>
            <a:r>
              <a:rPr lang="he-IL" sz="2000" dirty="0"/>
              <a:t>גורמת לשינוי בשעתוק הגנים, שמוביל לדיכוי חיסוני. </a:t>
            </a:r>
          </a:p>
        </p:txBody>
      </p:sp>
      <p:sp>
        <p:nvSpPr>
          <p:cNvPr id="12" name="מלבן 11"/>
          <p:cNvSpPr/>
          <p:nvPr/>
        </p:nvSpPr>
        <p:spPr>
          <a:xfrm>
            <a:off x="1951803" y="6286520"/>
            <a:ext cx="3910301" cy="369332"/>
          </a:xfrm>
          <a:prstGeom prst="rect">
            <a:avLst/>
          </a:prstGeom>
        </p:spPr>
        <p:txBody>
          <a:bodyPr wrap="none">
            <a:spAutoFit/>
          </a:bodyPr>
          <a:lstStyle/>
          <a:p>
            <a:r>
              <a:rPr lang="en-US" dirty="0" err="1"/>
              <a:t>Prog</a:t>
            </a:r>
            <a:r>
              <a:rPr lang="en-US" dirty="0"/>
              <a:t> Lipid Res. 2010 Jul; 49(3): 250–261</a:t>
            </a:r>
            <a:endParaRPr lang="he-IL" dirty="0"/>
          </a:p>
        </p:txBody>
      </p:sp>
      <p:sp>
        <p:nvSpPr>
          <p:cNvPr id="4" name="אליפסה 3"/>
          <p:cNvSpPr/>
          <p:nvPr/>
        </p:nvSpPr>
        <p:spPr>
          <a:xfrm>
            <a:off x="4485878" y="2715570"/>
            <a:ext cx="117728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3" name="מחבר חץ ישר 12"/>
          <p:cNvCxnSpPr/>
          <p:nvPr/>
        </p:nvCxnSpPr>
        <p:spPr>
          <a:xfrm flipH="1">
            <a:off x="5686375" y="2238370"/>
            <a:ext cx="2232248" cy="817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תמונה 7"/>
          <p:cNvPicPr>
            <a:picLocks noChangeAspect="1"/>
          </p:cNvPicPr>
          <p:nvPr/>
        </p:nvPicPr>
        <p:blipFill>
          <a:blip r:embed="rId3"/>
          <a:stretch>
            <a:fillRect/>
          </a:stretch>
        </p:blipFill>
        <p:spPr>
          <a:xfrm>
            <a:off x="7884833" y="2520035"/>
            <a:ext cx="3560807" cy="2219870"/>
          </a:xfrm>
          <a:prstGeom prst="rect">
            <a:avLst/>
          </a:prstGeom>
        </p:spPr>
      </p:pic>
    </p:spTree>
    <p:extLst>
      <p:ext uri="{BB962C8B-B14F-4D97-AF65-F5344CB8AC3E}">
        <p14:creationId xmlns:p14="http://schemas.microsoft.com/office/powerpoint/2010/main" val="353687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74449" y="2024139"/>
            <a:ext cx="11160000" cy="720000"/>
          </a:xfrm>
        </p:spPr>
        <p:txBody>
          <a:bodyPr>
            <a:normAutofit fontScale="90000"/>
          </a:bodyPr>
          <a:lstStyle/>
          <a:p>
            <a:pPr algn="r"/>
            <a:br>
              <a:rPr lang="he-IL" dirty="0"/>
            </a:br>
            <a:r>
              <a:rPr lang="he-IL" b="0" dirty="0"/>
              <a:t> </a:t>
            </a:r>
            <a:br>
              <a:rPr lang="he-IL" b="0" dirty="0"/>
            </a:br>
            <a:r>
              <a:rPr lang="he-IL" sz="2000" b="0" dirty="0"/>
              <a:t> </a:t>
            </a:r>
            <a:r>
              <a:rPr lang="en-US" sz="2000" b="0" dirty="0"/>
              <a:t> </a:t>
            </a:r>
            <a:br>
              <a:rPr lang="en-US" sz="2000" b="0" dirty="0"/>
            </a:br>
            <a:r>
              <a:rPr lang="he-IL" sz="2700" b="0" dirty="0"/>
              <a:t>הוא התחום בביולוגיה העוסק בשינויים תורשתיים </a:t>
            </a:r>
            <a:br>
              <a:rPr lang="he-IL" sz="2700" b="0" dirty="0"/>
            </a:br>
            <a:r>
              <a:rPr lang="he-IL" sz="2700" b="0" dirty="0"/>
              <a:t>(תורשה בין דורית או תורשה בין תאית)</a:t>
            </a:r>
            <a:br>
              <a:rPr lang="he-IL" sz="2700" b="0" dirty="0"/>
            </a:br>
            <a:r>
              <a:rPr lang="he-IL" sz="2700" b="0" dirty="0"/>
              <a:t> בתפקוד הגנים שאינם כרוכים בשינוי רצף ה-</a:t>
            </a:r>
            <a:r>
              <a:rPr lang="en-US" sz="2700" b="0" dirty="0"/>
              <a:t> DNA </a:t>
            </a:r>
            <a:r>
              <a:rPr lang="he-IL" sz="2700" b="0" dirty="0"/>
              <a:t>עצמו.</a:t>
            </a:r>
            <a:endParaRPr lang="he-IL" sz="2700" dirty="0"/>
          </a:p>
        </p:txBody>
      </p:sp>
      <p:sp>
        <p:nvSpPr>
          <p:cNvPr id="3" name="מלבן מעוגל 2"/>
          <p:cNvSpPr/>
          <p:nvPr/>
        </p:nvSpPr>
        <p:spPr>
          <a:xfrm>
            <a:off x="975325" y="325532"/>
            <a:ext cx="10488706" cy="1313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 name="תמונה 4">
            <a:extLst>
              <a:ext uri="{FF2B5EF4-FFF2-40B4-BE49-F238E27FC236}">
                <a16:creationId xmlns:a16="http://schemas.microsoft.com/office/drawing/2014/main" id="{D4AE0C61-2F85-426B-B486-6182E1A7408B}"/>
              </a:ext>
            </a:extLst>
          </p:cNvPr>
          <p:cNvPicPr>
            <a:picLocks noChangeAspect="1"/>
          </p:cNvPicPr>
          <p:nvPr/>
        </p:nvPicPr>
        <p:blipFill>
          <a:blip r:embed="rId2"/>
          <a:stretch>
            <a:fillRect/>
          </a:stretch>
        </p:blipFill>
        <p:spPr>
          <a:xfrm>
            <a:off x="3738898" y="325532"/>
            <a:ext cx="5733576" cy="1079086"/>
          </a:xfrm>
          <a:prstGeom prst="rect">
            <a:avLst/>
          </a:prstGeom>
        </p:spPr>
      </p:pic>
    </p:spTree>
    <p:extLst>
      <p:ext uri="{BB962C8B-B14F-4D97-AF65-F5344CB8AC3E}">
        <p14:creationId xmlns:p14="http://schemas.microsoft.com/office/powerpoint/2010/main" val="245178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7006D59A-6889-4D4C-A5CA-6B2C8442CF69}"/>
              </a:ext>
            </a:extLst>
          </p:cNvPr>
          <p:cNvSpPr>
            <a:spLocks noGrp="1"/>
          </p:cNvSpPr>
          <p:nvPr>
            <p:ph type="body" sz="quarter" idx="3"/>
          </p:nvPr>
        </p:nvSpPr>
        <p:spPr>
          <a:xfrm>
            <a:off x="888068" y="209137"/>
            <a:ext cx="11159999" cy="540000"/>
          </a:xfrm>
        </p:spPr>
        <p:txBody>
          <a:bodyPr/>
          <a:lstStyle/>
          <a:p>
            <a:r>
              <a:rPr lang="he-IL" dirty="0" err="1"/>
              <a:t>אפיגנטיקה</a:t>
            </a:r>
            <a:endParaRPr lang="he-IL" dirty="0"/>
          </a:p>
        </p:txBody>
      </p:sp>
      <p:pic>
        <p:nvPicPr>
          <p:cNvPr id="7" name="מדיה מקוונת 6" title="What is epigenetics? - Carlos Guerrero-Bosagna">
            <a:hlinkClick r:id="" action="ppaction://media"/>
            <a:extLst>
              <a:ext uri="{FF2B5EF4-FFF2-40B4-BE49-F238E27FC236}">
                <a16:creationId xmlns:a16="http://schemas.microsoft.com/office/drawing/2014/main" id="{2A785B26-8303-455F-95D7-F869464CB48D}"/>
              </a:ext>
            </a:extLst>
          </p:cNvPr>
          <p:cNvPicPr>
            <a:picLocks noRot="1" noChangeAspect="1"/>
          </p:cNvPicPr>
          <p:nvPr>
            <a:videoFile r:link="rId1"/>
          </p:nvPr>
        </p:nvPicPr>
        <p:blipFill>
          <a:blip r:embed="rId3"/>
          <a:stretch>
            <a:fillRect/>
          </a:stretch>
        </p:blipFill>
        <p:spPr>
          <a:xfrm>
            <a:off x="2136945" y="954566"/>
            <a:ext cx="8356461" cy="4700510"/>
          </a:xfrm>
          <a:prstGeom prst="rect">
            <a:avLst/>
          </a:prstGeom>
        </p:spPr>
      </p:pic>
    </p:spTree>
    <p:extLst>
      <p:ext uri="{BB962C8B-B14F-4D97-AF65-F5344CB8AC3E}">
        <p14:creationId xmlns:p14="http://schemas.microsoft.com/office/powerpoint/2010/main" val="37782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תזונה מקדמת בריאות</a:t>
            </a:r>
          </a:p>
        </p:txBody>
      </p:sp>
      <p:sp>
        <p:nvSpPr>
          <p:cNvPr id="7" name="כותרת משנה 6"/>
          <p:cNvSpPr>
            <a:spLocks noGrp="1"/>
          </p:cNvSpPr>
          <p:nvPr>
            <p:ph type="subTitle" idx="1"/>
          </p:nvPr>
        </p:nvSpPr>
        <p:spPr/>
        <p:txBody>
          <a:bodyPr/>
          <a:lstStyle/>
          <a:p>
            <a:r>
              <a:rPr lang="he-IL" dirty="0">
                <a:solidFill>
                  <a:srgbClr val="192A72"/>
                </a:solidFill>
                <a:sym typeface="Varela Round"/>
              </a:rPr>
              <a:t>תזונה מותאמת אישית</a:t>
            </a:r>
          </a:p>
        </p:txBody>
      </p:sp>
    </p:spTree>
    <p:extLst>
      <p:ext uri="{BB962C8B-B14F-4D97-AF65-F5344CB8AC3E}">
        <p14:creationId xmlns:p14="http://schemas.microsoft.com/office/powerpoint/2010/main" val="87110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566814" y="188640"/>
            <a:ext cx="7314724" cy="1295400"/>
          </a:xfrm>
        </p:spPr>
        <p:txBody>
          <a:bodyPr>
            <a:normAutofit fontScale="90000"/>
            <a:scene3d>
              <a:camera prst="orthographicFront"/>
              <a:lightRig rig="soft" dir="t"/>
            </a:scene3d>
            <a:sp3d prstMaterial="softEdge">
              <a:bevelT w="25400" h="25400"/>
            </a:sp3d>
          </a:bodyPr>
          <a:lstStyle/>
          <a:p>
            <a:pPr algn="r">
              <a:defRPr/>
            </a:pPr>
            <a:br>
              <a:rPr lang="he-IL" dirty="0">
                <a:latin typeface="Gisha" pitchFamily="34" charset="-79"/>
                <a:cs typeface="Gisha" pitchFamily="34" charset="-79"/>
              </a:rPr>
            </a:br>
            <a:endParaRPr lang="he-IL" dirty="0">
              <a:latin typeface="Gisha" pitchFamily="34" charset="-79"/>
              <a:cs typeface="Gisha" pitchFamily="34" charset="-79"/>
            </a:endParaRPr>
          </a:p>
        </p:txBody>
      </p:sp>
      <p:sp>
        <p:nvSpPr>
          <p:cNvPr id="21507" name="מציין מיקום תוכן 1"/>
          <p:cNvSpPr>
            <a:spLocks noGrp="1"/>
          </p:cNvSpPr>
          <p:nvPr>
            <p:ph sz="quarter" idx="1"/>
          </p:nvPr>
        </p:nvSpPr>
        <p:spPr>
          <a:xfrm>
            <a:off x="1309718" y="3056226"/>
            <a:ext cx="8971754" cy="2881312"/>
          </a:xfrm>
        </p:spPr>
        <p:txBody>
          <a:bodyPr>
            <a:normAutofit/>
          </a:bodyPr>
          <a:lstStyle/>
          <a:p>
            <a:pPr algn="ctr" eaLnBrk="1" hangingPunct="1">
              <a:buFont typeface="Wingdings 3" pitchFamily="18" charset="2"/>
              <a:buNone/>
            </a:pPr>
            <a:r>
              <a:rPr lang="he-IL" b="1" dirty="0">
                <a:latin typeface="BN Sharon New" pitchFamily="2" charset="-79"/>
              </a:rPr>
              <a:t>2015 </a:t>
            </a:r>
          </a:p>
          <a:p>
            <a:pPr algn="ctr" eaLnBrk="1" hangingPunct="1">
              <a:buFont typeface="Wingdings 3" pitchFamily="18" charset="2"/>
              <a:buNone/>
            </a:pPr>
            <a:r>
              <a:rPr lang="he-IL" b="1" dirty="0">
                <a:latin typeface="BN Sharon New" pitchFamily="2" charset="-79"/>
              </a:rPr>
              <a:t>התפרסם</a:t>
            </a:r>
            <a:r>
              <a:rPr lang="en-US" b="1" dirty="0">
                <a:latin typeface="BN Sharon New" pitchFamily="2" charset="-79"/>
              </a:rPr>
              <a:t> </a:t>
            </a:r>
            <a:r>
              <a:rPr lang="he-IL" b="1" dirty="0">
                <a:latin typeface="BN Sharon New" pitchFamily="2" charset="-79"/>
              </a:rPr>
              <a:t>מחקר של קב' ממכון ויצמן שבדק :</a:t>
            </a:r>
          </a:p>
          <a:p>
            <a:pPr algn="ctr" eaLnBrk="1" hangingPunct="1">
              <a:buFont typeface="Wingdings 3" pitchFamily="18" charset="2"/>
              <a:buNone/>
            </a:pPr>
            <a:r>
              <a:rPr lang="he-IL" b="1" dirty="0">
                <a:latin typeface="BN Sharon New" pitchFamily="2" charset="-79"/>
              </a:rPr>
              <a:t>האם צריכת ממתיקים מלאכותיים משפיעה על אי סבילות לגלוקוז בתווך חיידקי המעיים (</a:t>
            </a:r>
            <a:r>
              <a:rPr lang="he-IL" b="1" dirty="0" err="1">
                <a:latin typeface="BN Sharon New" pitchFamily="2" charset="-79"/>
              </a:rPr>
              <a:t>המקרוביום</a:t>
            </a:r>
            <a:r>
              <a:rPr lang="he-IL" b="1" dirty="0">
                <a:latin typeface="BN Sharon New" pitchFamily="2" charset="-79"/>
              </a:rPr>
              <a:t>)?  </a:t>
            </a:r>
          </a:p>
        </p:txBody>
      </p:sp>
      <p:pic>
        <p:nvPicPr>
          <p:cNvPr id="4" name="Picture 2"/>
          <p:cNvPicPr>
            <a:picLocks noChangeAspect="1" noChangeArrowheads="1"/>
          </p:cNvPicPr>
          <p:nvPr/>
        </p:nvPicPr>
        <p:blipFill>
          <a:blip r:embed="rId3" cstate="print"/>
          <a:srcRect l="14391" t="15375" r="13997" b="50172"/>
          <a:stretch>
            <a:fillRect/>
          </a:stretch>
        </p:blipFill>
        <p:spPr bwMode="auto">
          <a:xfrm>
            <a:off x="1493286" y="219636"/>
            <a:ext cx="9144000" cy="2921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7885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sz="3600" dirty="0">
                <a:solidFill>
                  <a:srgbClr val="002060"/>
                </a:solidFill>
                <a:ea typeface="+mn-ea"/>
              </a:rPr>
              <a:t>תזונה מקדמת את בריאותנו</a:t>
            </a:r>
          </a:p>
        </p:txBody>
      </p:sp>
      <p:sp>
        <p:nvSpPr>
          <p:cNvPr id="7" name="כותרת משנה 6"/>
          <p:cNvSpPr>
            <a:spLocks noGrp="1"/>
          </p:cNvSpPr>
          <p:nvPr>
            <p:ph type="subTitle" idx="1"/>
          </p:nvPr>
        </p:nvSpPr>
        <p:spPr/>
        <p:txBody>
          <a:bodyPr/>
          <a:lstStyle/>
          <a:p>
            <a:r>
              <a:rPr lang="he-IL" dirty="0">
                <a:sym typeface="Varela Round"/>
              </a:rPr>
              <a:t>תיכון חטיבה עליונה</a:t>
            </a:r>
          </a:p>
        </p:txBody>
      </p:sp>
      <p:sp>
        <p:nvSpPr>
          <p:cNvPr id="4" name="מציין מיקום תוכן 3"/>
          <p:cNvSpPr>
            <a:spLocks noGrp="1"/>
          </p:cNvSpPr>
          <p:nvPr>
            <p:ph idx="10"/>
          </p:nvPr>
        </p:nvSpPr>
        <p:spPr/>
        <p:txBody>
          <a:bodyPr/>
          <a:lstStyle/>
          <a:p>
            <a:r>
              <a:rPr lang="he-IL" dirty="0">
                <a:sym typeface="Varela Round"/>
              </a:rPr>
              <a:t>שם המורה: עינת בדיחי-דיאטנית קלינית</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כותרת 1"/>
          <p:cNvSpPr>
            <a:spLocks noGrp="1"/>
          </p:cNvSpPr>
          <p:nvPr>
            <p:ph type="title"/>
          </p:nvPr>
        </p:nvSpPr>
        <p:spPr>
          <a:xfrm>
            <a:off x="8261350" y="1877694"/>
            <a:ext cx="3768075" cy="2160587"/>
          </a:xfrm>
        </p:spPr>
        <p:txBody>
          <a:bodyPr>
            <a:normAutofit fontScale="90000"/>
          </a:bodyPr>
          <a:lstStyle/>
          <a:p>
            <a:pPr algn="r">
              <a:defRPr/>
            </a:pPr>
            <a:r>
              <a:rPr lang="he-IL" sz="2400" dirty="0">
                <a:cs typeface="Varela Round" panose="00000500000000000000"/>
              </a:rPr>
              <a:t>בשלב הראשון</a:t>
            </a:r>
            <a:br>
              <a:rPr lang="he-IL" sz="2400" dirty="0">
                <a:cs typeface="Varela Round" panose="00000500000000000000"/>
              </a:rPr>
            </a:br>
            <a:r>
              <a:rPr lang="he-IL" sz="2400" dirty="0">
                <a:cs typeface="Varela Round" panose="00000500000000000000"/>
              </a:rPr>
              <a:t> נתנו המדענים לעכברים מים מהולים בשלושת סוגי הממתיקים מלאכותיים</a:t>
            </a:r>
            <a:br>
              <a:rPr lang="he-IL" sz="2400" dirty="0">
                <a:cs typeface="Varela Round" panose="00000500000000000000"/>
              </a:rPr>
            </a:br>
            <a:r>
              <a:rPr lang="he-IL" sz="2400" dirty="0">
                <a:cs typeface="Varela Round" panose="00000500000000000000"/>
              </a:rPr>
              <a:t>-</a:t>
            </a:r>
            <a:r>
              <a:rPr lang="he-IL" sz="2400" dirty="0" err="1">
                <a:cs typeface="Varela Round" panose="00000500000000000000"/>
              </a:rPr>
              <a:t>סוכרלוז</a:t>
            </a:r>
            <a:br>
              <a:rPr lang="he-IL" sz="2400" dirty="0">
                <a:cs typeface="Varela Round" panose="00000500000000000000"/>
              </a:rPr>
            </a:br>
            <a:r>
              <a:rPr lang="he-IL" sz="2400" dirty="0">
                <a:cs typeface="Varela Round" panose="00000500000000000000"/>
              </a:rPr>
              <a:t>-סכרין </a:t>
            </a:r>
            <a:br>
              <a:rPr lang="he-IL" sz="2400" dirty="0">
                <a:cs typeface="Varela Round" panose="00000500000000000000"/>
              </a:rPr>
            </a:br>
            <a:r>
              <a:rPr lang="he-IL" sz="2400" dirty="0">
                <a:cs typeface="Varela Round" panose="00000500000000000000"/>
              </a:rPr>
              <a:t>-אספרטיים</a:t>
            </a:r>
            <a:br>
              <a:rPr lang="he-IL" sz="2400" dirty="0">
                <a:cs typeface="Varela Round" panose="00000500000000000000"/>
              </a:rPr>
            </a:br>
            <a:r>
              <a:rPr lang="he-IL" sz="2400" dirty="0">
                <a:cs typeface="Varela Round" panose="00000500000000000000"/>
              </a:rPr>
              <a:t>לעומת עכברים שקיבלו מים עם סוכר (גלוקוז)</a:t>
            </a:r>
            <a:endParaRPr lang="he-IL" dirty="0">
              <a:cs typeface="Varela Round" panose="00000500000000000000"/>
            </a:endParaRPr>
          </a:p>
        </p:txBody>
      </p:sp>
      <p:pic>
        <p:nvPicPr>
          <p:cNvPr id="23555" name="Picture 2" descr="Artificial sweeteners severely affect the gut microbiota with potentially negative effects on human health"/>
          <p:cNvPicPr>
            <a:picLocks noChangeAspect="1" noChangeArrowheads="1"/>
          </p:cNvPicPr>
          <p:nvPr/>
        </p:nvPicPr>
        <p:blipFill>
          <a:blip r:embed="rId3" cstate="print"/>
          <a:srcRect/>
          <a:stretch>
            <a:fillRect/>
          </a:stretch>
        </p:blipFill>
        <p:spPr bwMode="auto">
          <a:xfrm>
            <a:off x="0" y="914353"/>
            <a:ext cx="8261350" cy="3810000"/>
          </a:xfrm>
          <a:prstGeom prst="rect">
            <a:avLst/>
          </a:prstGeom>
          <a:noFill/>
          <a:ln w="9525">
            <a:noFill/>
            <a:miter lim="800000"/>
            <a:headEnd/>
            <a:tailEnd/>
          </a:ln>
        </p:spPr>
      </p:pic>
    </p:spTree>
    <p:extLst>
      <p:ext uri="{BB962C8B-B14F-4D97-AF65-F5344CB8AC3E}">
        <p14:creationId xmlns:p14="http://schemas.microsoft.com/office/powerpoint/2010/main" val="167890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18" t="24159" r="54859" b="55977"/>
          <a:stretch/>
        </p:blipFill>
        <p:spPr bwMode="auto">
          <a:xfrm>
            <a:off x="0" y="2074332"/>
            <a:ext cx="7988021" cy="42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7075861" y="854172"/>
            <a:ext cx="4821268" cy="2643206"/>
          </a:xfrm>
        </p:spPr>
        <p:txBody>
          <a:bodyPr rtlCol="1">
            <a:noAutofit/>
            <a:scene3d>
              <a:camera prst="orthographicFront"/>
              <a:lightRig rig="soft" dir="t"/>
            </a:scene3d>
            <a:sp3d prstMaterial="softEdge">
              <a:bevelT w="25400" h="25400"/>
            </a:sp3d>
          </a:bodyPr>
          <a:lstStyle/>
          <a:p>
            <a:pPr>
              <a:defRPr/>
            </a:pPr>
            <a:r>
              <a:rPr lang="he-IL" sz="2800" dirty="0"/>
              <a:t>עכברים אלה פיתחו אי סבילות גדולה יותר לגלוקוז, בהשוואה לעכברים ששתו מים ומי סוכר</a:t>
            </a:r>
            <a:endParaRPr lang="he-IL" sz="2800" dirty="0">
              <a:latin typeface="BN Sharon New" pitchFamily="2" charset="-79"/>
              <a:cs typeface="BN Sharon New" pitchFamily="2" charset="-79"/>
            </a:endParaRPr>
          </a:p>
        </p:txBody>
      </p:sp>
      <p:pic>
        <p:nvPicPr>
          <p:cNvPr id="24580" name="Picture 2"/>
          <p:cNvPicPr>
            <a:picLocks noChangeAspect="1" noChangeArrowheads="1"/>
          </p:cNvPicPr>
          <p:nvPr/>
        </p:nvPicPr>
        <p:blipFill>
          <a:blip r:embed="rId4" cstate="print"/>
          <a:srcRect l="24727" t="21281" r="19164" b="52255"/>
          <a:stretch>
            <a:fillRect/>
          </a:stretch>
        </p:blipFill>
        <p:spPr bwMode="auto">
          <a:xfrm>
            <a:off x="768806" y="0"/>
            <a:ext cx="5141114" cy="2366970"/>
          </a:xfrm>
          <a:prstGeom prst="rect">
            <a:avLst/>
          </a:prstGeom>
          <a:noFill/>
          <a:ln w="9525">
            <a:noFill/>
            <a:miter lim="800000"/>
            <a:headEnd/>
            <a:tailEnd/>
          </a:ln>
        </p:spPr>
      </p:pic>
      <p:pic>
        <p:nvPicPr>
          <p:cNvPr id="5" name="תמונה 4"/>
          <p:cNvPicPr>
            <a:picLocks noChangeAspect="1"/>
          </p:cNvPicPr>
          <p:nvPr/>
        </p:nvPicPr>
        <p:blipFill>
          <a:blip r:embed="rId5"/>
          <a:stretch>
            <a:fillRect/>
          </a:stretch>
        </p:blipFill>
        <p:spPr>
          <a:xfrm>
            <a:off x="7123368" y="981777"/>
            <a:ext cx="4773761" cy="2303933"/>
          </a:xfrm>
          <a:prstGeom prst="rect">
            <a:avLst/>
          </a:prstGeom>
        </p:spPr>
      </p:pic>
    </p:spTree>
    <p:extLst>
      <p:ext uri="{BB962C8B-B14F-4D97-AF65-F5344CB8AC3E}">
        <p14:creationId xmlns:p14="http://schemas.microsoft.com/office/powerpoint/2010/main" val="235117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8579" y="409800"/>
            <a:ext cx="11160000" cy="1492783"/>
          </a:xfrm>
        </p:spPr>
        <p:txBody>
          <a:bodyPr rtlCol="1">
            <a:normAutofit/>
            <a:scene3d>
              <a:camera prst="orthographicFront"/>
              <a:lightRig rig="soft" dir="t"/>
            </a:scene3d>
            <a:sp3d prstMaterial="softEdge">
              <a:bevelT w="25400" h="25400"/>
            </a:sp3d>
          </a:bodyPr>
          <a:lstStyle/>
          <a:p>
            <a:pPr algn="r">
              <a:defRPr/>
            </a:pPr>
            <a:r>
              <a:rPr lang="he-IL" sz="2800" dirty="0"/>
              <a:t>הפלורה במעי בנוכחות ממתיקים </a:t>
            </a:r>
            <a:r>
              <a:rPr lang="he-IL" sz="2800" dirty="0" err="1"/>
              <a:t>מלאכותים</a:t>
            </a:r>
            <a:r>
              <a:rPr lang="he-IL" sz="2800" dirty="0"/>
              <a:t> (</a:t>
            </a:r>
            <a:r>
              <a:rPr lang="en-US" sz="2800" dirty="0"/>
              <a:t>NAS</a:t>
            </a:r>
            <a:r>
              <a:rPr lang="he-IL" sz="2800" dirty="0"/>
              <a:t>)- משרה עמידות לגלוקוז</a:t>
            </a:r>
          </a:p>
        </p:txBody>
      </p:sp>
      <p:pic>
        <p:nvPicPr>
          <p:cNvPr id="28676" name="Picture 4" descr="כל האמת על ממתיקים מלאכותיים | שירותי ..."/>
          <p:cNvPicPr>
            <a:picLocks noChangeAspect="1" noChangeArrowheads="1"/>
          </p:cNvPicPr>
          <p:nvPr/>
        </p:nvPicPr>
        <p:blipFill>
          <a:blip r:embed="rId3"/>
          <a:srcRect/>
          <a:stretch>
            <a:fillRect/>
          </a:stretch>
        </p:blipFill>
        <p:spPr bwMode="auto">
          <a:xfrm>
            <a:off x="5103197" y="4502074"/>
            <a:ext cx="2714644" cy="1662719"/>
          </a:xfrm>
          <a:prstGeom prst="ellipse">
            <a:avLst/>
          </a:prstGeom>
          <a:ln>
            <a:noFill/>
          </a:ln>
          <a:effectLst>
            <a:softEdge rad="112500"/>
          </a:effectLst>
        </p:spPr>
      </p:pic>
      <p:graphicFrame>
        <p:nvGraphicFramePr>
          <p:cNvPr id="12" name="דיאגרמה 11"/>
          <p:cNvGraphicFramePr/>
          <p:nvPr>
            <p:extLst>
              <p:ext uri="{D42A27DB-BD31-4B8C-83A1-F6EECF244321}">
                <p14:modId xmlns:p14="http://schemas.microsoft.com/office/powerpoint/2010/main" val="780666501"/>
              </p:ext>
            </p:extLst>
          </p:nvPr>
        </p:nvGraphicFramePr>
        <p:xfrm>
          <a:off x="1181936" y="575788"/>
          <a:ext cx="10557165" cy="52722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53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34" t="43164" r="25000" b="36069"/>
          <a:stretch/>
        </p:blipFill>
        <p:spPr bwMode="auto">
          <a:xfrm>
            <a:off x="515206" y="1534023"/>
            <a:ext cx="6240756" cy="394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515206" y="492226"/>
            <a:ext cx="11160000" cy="720000"/>
          </a:xfrm>
        </p:spPr>
        <p:txBody>
          <a:bodyPr>
            <a:noAutofit/>
          </a:bodyPr>
          <a:lstStyle/>
          <a:p>
            <a:pPr algn="r">
              <a:defRPr/>
            </a:pPr>
            <a:r>
              <a:rPr lang="he-IL" sz="2400" dirty="0"/>
              <a:t>רמות סוכר בעכברים </a:t>
            </a:r>
            <a:r>
              <a:rPr lang="en-US" sz="2400" dirty="0"/>
              <a:t>germ-free </a:t>
            </a:r>
            <a:r>
              <a:rPr lang="he-IL" sz="2400" dirty="0"/>
              <a:t> לאחר השתלת פלורה של עכברים ששתו סכרין:</a:t>
            </a:r>
          </a:p>
        </p:txBody>
      </p:sp>
      <p:sp>
        <p:nvSpPr>
          <p:cNvPr id="5" name="מלבן 4"/>
          <p:cNvSpPr/>
          <p:nvPr/>
        </p:nvSpPr>
        <p:spPr>
          <a:xfrm>
            <a:off x="2782838" y="1534023"/>
            <a:ext cx="7200800" cy="430887"/>
          </a:xfrm>
          <a:prstGeom prst="rect">
            <a:avLst/>
          </a:prstGeom>
          <a:solidFill>
            <a:schemeClr val="bg1"/>
          </a:solidFill>
        </p:spPr>
        <p:txBody>
          <a:bodyPr wrap="square">
            <a:spAutoFit/>
          </a:bodyPr>
          <a:lstStyle/>
          <a:p>
            <a:r>
              <a:rPr lang="he-IL" sz="2200" dirty="0">
                <a:solidFill>
                  <a:prstClr val="black"/>
                </a:solidFill>
                <a:ea typeface="+mj-ea"/>
                <a:cs typeface="Times New Roman"/>
              </a:rPr>
              <a:t> </a:t>
            </a:r>
            <a:endParaRPr lang="he-IL" dirty="0"/>
          </a:p>
        </p:txBody>
      </p:sp>
      <p:pic>
        <p:nvPicPr>
          <p:cNvPr id="9" name="תמונה 8"/>
          <p:cNvPicPr>
            <a:picLocks noChangeAspect="1"/>
          </p:cNvPicPr>
          <p:nvPr/>
        </p:nvPicPr>
        <p:blipFill>
          <a:blip r:embed="rId3"/>
          <a:stretch>
            <a:fillRect/>
          </a:stretch>
        </p:blipFill>
        <p:spPr>
          <a:xfrm>
            <a:off x="7199696" y="2397976"/>
            <a:ext cx="4390841" cy="2578286"/>
          </a:xfrm>
          <a:prstGeom prst="rect">
            <a:avLst/>
          </a:prstGeom>
        </p:spPr>
      </p:pic>
      <p:sp>
        <p:nvSpPr>
          <p:cNvPr id="3" name="מלבן 2"/>
          <p:cNvSpPr/>
          <p:nvPr/>
        </p:nvSpPr>
        <p:spPr>
          <a:xfrm>
            <a:off x="7449954" y="2492248"/>
            <a:ext cx="3955984" cy="2585323"/>
          </a:xfrm>
          <a:prstGeom prst="rect">
            <a:avLst/>
          </a:prstGeom>
        </p:spPr>
        <p:txBody>
          <a:bodyPr wrap="square">
            <a:spAutoFit/>
          </a:bodyPr>
          <a:lstStyle/>
          <a:p>
            <a:r>
              <a:rPr lang="he-IL" dirty="0">
                <a:cs typeface="Varela Round" panose="00000500000000000000"/>
              </a:rPr>
              <a:t>המדענים העבירו אוכלוסיות שלמות של חיידקי מעי מעכברים שצרכו ממתיקים מלאכותיים לעכברים סטריליים, נטולי חיידקים</a:t>
            </a:r>
          </a:p>
          <a:p>
            <a:r>
              <a:rPr lang="he-IL" dirty="0">
                <a:cs typeface="Varela Round" panose="00000500000000000000"/>
              </a:rPr>
              <a:t>כתוצאה מכך, גם אי-הסבילות לגלוקוז הועברה במלואה לעכברים </a:t>
            </a:r>
            <a:r>
              <a:rPr lang="he-IL" dirty="0" err="1">
                <a:cs typeface="Varela Round" panose="00000500000000000000"/>
              </a:rPr>
              <a:t>הסטרילים</a:t>
            </a:r>
            <a:endParaRPr lang="he-IL" dirty="0">
              <a:cs typeface="Varela Round" panose="00000500000000000000"/>
            </a:endParaRPr>
          </a:p>
          <a:p>
            <a:endParaRPr lang="he-IL" dirty="0">
              <a:cs typeface="Varela Round" panose="00000500000000000000"/>
            </a:endParaRPr>
          </a:p>
        </p:txBody>
      </p:sp>
    </p:spTree>
    <p:extLst>
      <p:ext uri="{BB962C8B-B14F-4D97-AF65-F5344CB8AC3E}">
        <p14:creationId xmlns:p14="http://schemas.microsoft.com/office/powerpoint/2010/main" val="126651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515206" y="259345"/>
            <a:ext cx="11160000" cy="720000"/>
          </a:xfrm>
        </p:spPr>
        <p:txBody>
          <a:bodyPr rtlCol="1">
            <a:normAutofit/>
            <a:scene3d>
              <a:camera prst="orthographicFront"/>
              <a:lightRig rig="soft" dir="t"/>
            </a:scene3d>
            <a:sp3d prstMaterial="softEdge">
              <a:bevelT w="25400" h="25400"/>
            </a:sp3d>
          </a:bodyPr>
          <a:lstStyle/>
          <a:p>
            <a:pPr algn="r">
              <a:defRPr/>
            </a:pPr>
            <a:r>
              <a:rPr lang="he-IL" sz="3600" dirty="0"/>
              <a:t> הרכב </a:t>
            </a:r>
            <a:r>
              <a:rPr lang="he-IL" sz="3600" dirty="0" err="1"/>
              <a:t>המיקרוביום</a:t>
            </a:r>
            <a:r>
              <a:rPr lang="he-IL" sz="3600" dirty="0"/>
              <a:t> כמתווך לאי סבילות לגלוקוז</a:t>
            </a:r>
          </a:p>
        </p:txBody>
      </p:sp>
      <p:sp>
        <p:nvSpPr>
          <p:cNvPr id="36868" name="מציין מיקום תוכן 1"/>
          <p:cNvSpPr>
            <a:spLocks noGrp="1"/>
          </p:cNvSpPr>
          <p:nvPr>
            <p:ph sz="quarter" idx="1"/>
          </p:nvPr>
        </p:nvSpPr>
        <p:spPr>
          <a:xfrm>
            <a:off x="2062758" y="1196753"/>
            <a:ext cx="8229600" cy="4937125"/>
          </a:xfrm>
        </p:spPr>
        <p:txBody>
          <a:bodyPr>
            <a:normAutofit/>
          </a:bodyPr>
          <a:lstStyle/>
          <a:p>
            <a:endParaRPr lang="en-US" dirty="0"/>
          </a:p>
          <a:p>
            <a:endParaRPr lang="he-IL" dirty="0"/>
          </a:p>
        </p:txBody>
      </p:sp>
      <p:graphicFrame>
        <p:nvGraphicFramePr>
          <p:cNvPr id="2" name="דיאגרמה 1"/>
          <p:cNvGraphicFramePr/>
          <p:nvPr>
            <p:extLst>
              <p:ext uri="{D42A27DB-BD31-4B8C-83A1-F6EECF244321}">
                <p14:modId xmlns:p14="http://schemas.microsoft.com/office/powerpoint/2010/main" val="190951350"/>
              </p:ext>
            </p:extLst>
          </p:nvPr>
        </p:nvGraphicFramePr>
        <p:xfrm>
          <a:off x="1875325" y="979345"/>
          <a:ext cx="8126942" cy="5417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259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rtlCol="1">
            <a:normAutofit fontScale="90000"/>
            <a:scene3d>
              <a:camera prst="orthographicFront"/>
              <a:lightRig rig="soft" dir="t"/>
            </a:scene3d>
            <a:sp3d prstMaterial="softEdge">
              <a:bevelT w="25400" h="25400"/>
            </a:sp3d>
          </a:bodyPr>
          <a:lstStyle/>
          <a:p>
            <a:pPr algn="r">
              <a:defRPr/>
            </a:pPr>
            <a:r>
              <a:rPr lang="he-IL" dirty="0"/>
              <a:t>לסיכום:</a:t>
            </a:r>
          </a:p>
        </p:txBody>
      </p:sp>
      <p:sp>
        <p:nvSpPr>
          <p:cNvPr id="49155" name="מציין מיקום תוכן 1"/>
          <p:cNvSpPr>
            <a:spLocks noGrp="1"/>
          </p:cNvSpPr>
          <p:nvPr>
            <p:ph sz="quarter" idx="1"/>
          </p:nvPr>
        </p:nvSpPr>
        <p:spPr>
          <a:xfrm>
            <a:off x="1023582" y="1178598"/>
            <a:ext cx="10651624" cy="4937125"/>
          </a:xfrm>
        </p:spPr>
        <p:txBody>
          <a:bodyPr>
            <a:normAutofit/>
          </a:bodyPr>
          <a:lstStyle/>
          <a:p>
            <a:r>
              <a:rPr lang="he-IL" sz="2800" dirty="0"/>
              <a:t>באדם התגובה לממתיקים היא </a:t>
            </a:r>
            <a:r>
              <a:rPr lang="he-IL" sz="2800" dirty="0" err="1"/>
              <a:t>אינדבידואלית</a:t>
            </a:r>
            <a:r>
              <a:rPr lang="he-IL" sz="2800" dirty="0"/>
              <a:t>.  </a:t>
            </a:r>
          </a:p>
          <a:p>
            <a:r>
              <a:rPr lang="he-IL" sz="2800" dirty="0"/>
              <a:t>ולכן מסקנתם בעתיד ההמלצות התזונתיות </a:t>
            </a:r>
            <a:r>
              <a:rPr lang="he-IL" sz="2800" dirty="0" err="1"/>
              <a:t>ינתנו</a:t>
            </a:r>
            <a:r>
              <a:rPr lang="he-IL" sz="2800" dirty="0"/>
              <a:t> בהתאם- באופן אישי</a:t>
            </a:r>
            <a:r>
              <a:rPr lang="he-IL" dirty="0"/>
              <a:t>...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35" b="31772"/>
          <a:stretch/>
        </p:blipFill>
        <p:spPr bwMode="auto">
          <a:xfrm>
            <a:off x="2076567" y="4086182"/>
            <a:ext cx="4572000" cy="148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7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9155">
                                            <p:txEl>
                                              <p:pRg st="0" end="0"/>
                                            </p:txEl>
                                          </p:spTgt>
                                        </p:tgtEl>
                                        <p:attrNameLst>
                                          <p:attrName>style.opacity</p:attrName>
                                        </p:attrNameLst>
                                      </p:cBhvr>
                                      <p:to>
                                        <p:strVal val="0.5"/>
                                      </p:to>
                                    </p:set>
                                    <p:animEffect filter="image" prLst="opacity: 0.5">
                                      <p:cBhvr rctx="IE">
                                        <p:cTn id="7" dur="indefinite"/>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mph" presetSubtype="2" fill="hold" nodeType="clickEffect">
                                  <p:stCondLst>
                                    <p:cond delay="0"/>
                                  </p:stCondLst>
                                  <p:childTnLst>
                                    <p:anim to="1.5" calcmode="lin" valueType="num">
                                      <p:cBhvr override="childStyle">
                                        <p:cTn id="11" dur="2000" fill="hold"/>
                                        <p:tgtEl>
                                          <p:spTgt spid="49155">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מחקר נוסף</a:t>
            </a:r>
          </a:p>
        </p:txBody>
      </p:sp>
      <p:sp>
        <p:nvSpPr>
          <p:cNvPr id="3" name="מציין מיקום תוכן 2"/>
          <p:cNvSpPr>
            <a:spLocks noGrp="1"/>
          </p:cNvSpPr>
          <p:nvPr>
            <p:ph idx="1"/>
          </p:nvPr>
        </p:nvSpPr>
        <p:spPr>
          <a:xfrm>
            <a:off x="3171531" y="3392181"/>
            <a:ext cx="7400948" cy="2409131"/>
          </a:xfrm>
        </p:spPr>
        <p:txBody>
          <a:bodyPr>
            <a:normAutofit/>
          </a:bodyPr>
          <a:lstStyle/>
          <a:p>
            <a:r>
              <a:rPr lang="he-IL" dirty="0"/>
              <a:t>מחקר נוסף ממכון ויצמן שהתפרסם ב </a:t>
            </a:r>
            <a:r>
              <a:rPr lang="en-US" dirty="0"/>
              <a:t>CELL </a:t>
            </a:r>
            <a:r>
              <a:rPr lang="he-IL" dirty="0"/>
              <a:t>  2015</a:t>
            </a:r>
          </a:p>
          <a:p>
            <a:r>
              <a:rPr lang="he-IL" dirty="0"/>
              <a:t>מטרת המחקר</a:t>
            </a:r>
            <a:r>
              <a:rPr lang="en-US" dirty="0"/>
              <a:t> </a:t>
            </a:r>
            <a:r>
              <a:rPr lang="he-IL" dirty="0"/>
              <a:t>הייתה למצוא את הגורמים שאחראים לתגובת הסוכר האישית של כל אחד למזונות.</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56" t="11981" r="20435" b="64192"/>
          <a:stretch/>
        </p:blipFill>
        <p:spPr bwMode="auto">
          <a:xfrm>
            <a:off x="330895" y="213094"/>
            <a:ext cx="9327186" cy="262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תמונה 5"/>
          <p:cNvPicPr>
            <a:picLocks noChangeAspect="1"/>
          </p:cNvPicPr>
          <p:nvPr/>
        </p:nvPicPr>
        <p:blipFill>
          <a:blip r:embed="rId3"/>
          <a:stretch>
            <a:fillRect/>
          </a:stretch>
        </p:blipFill>
        <p:spPr>
          <a:xfrm>
            <a:off x="2769833" y="3424465"/>
            <a:ext cx="7902179" cy="2303933"/>
          </a:xfrm>
          <a:prstGeom prst="rect">
            <a:avLst/>
          </a:prstGeom>
        </p:spPr>
      </p:pic>
    </p:spTree>
    <p:extLst>
      <p:ext uri="{BB962C8B-B14F-4D97-AF65-F5344CB8AC3E}">
        <p14:creationId xmlns:p14="http://schemas.microsoft.com/office/powerpoint/2010/main" val="3465737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15206" y="1728046"/>
            <a:ext cx="11160000" cy="4680000"/>
          </a:xfrm>
        </p:spPr>
        <p:txBody>
          <a:bodyPr>
            <a:normAutofit/>
          </a:bodyPr>
          <a:lstStyle/>
          <a:p>
            <a:pPr>
              <a:lnSpc>
                <a:spcPct val="100000"/>
              </a:lnSpc>
            </a:pPr>
            <a:r>
              <a:rPr lang="he-IL" sz="1800" dirty="0"/>
              <a:t>במחקר עקבו באופן רציף אחרי רמות הסוכר בדם לאחר אכילה</a:t>
            </a:r>
            <a:endParaRPr lang="en-US" sz="1800" dirty="0"/>
          </a:p>
          <a:p>
            <a:pPr>
              <a:lnSpc>
                <a:spcPct val="100000"/>
              </a:lnSpc>
            </a:pPr>
            <a:r>
              <a:rPr lang="he-IL" sz="1800" dirty="0"/>
              <a:t>800 משתתפי המחקר צוידו במכשירי מדידת סוכר רציף (ניטור)</a:t>
            </a:r>
          </a:p>
          <a:p>
            <a:pPr>
              <a:lnSpc>
                <a:spcPct val="100000"/>
              </a:lnSpc>
            </a:pPr>
            <a:r>
              <a:rPr lang="he-IL" sz="1800" dirty="0"/>
              <a:t>המשתתפים רשמו  אכילה זמני שינה והתעמלות.</a:t>
            </a:r>
          </a:p>
          <a:p>
            <a:pPr>
              <a:lnSpc>
                <a:spcPct val="100000"/>
              </a:lnSpc>
            </a:pPr>
            <a:r>
              <a:rPr lang="he-IL" sz="1800" dirty="0"/>
              <a:t> גישה זו אפשרה למדענים לעקוב אחרי תגובות אישיות למזונות שונים. </a:t>
            </a:r>
          </a:p>
          <a:p>
            <a:pPr>
              <a:lnSpc>
                <a:spcPct val="100000"/>
              </a:lnSpc>
            </a:pPr>
            <a:r>
              <a:rPr lang="he-IL" sz="1800" dirty="0"/>
              <a:t>במחקר עקבו המדענים אחרי  898 46 ארוחות.</a:t>
            </a:r>
          </a:p>
        </p:txBody>
      </p:sp>
      <p:pic>
        <p:nvPicPr>
          <p:cNvPr id="8"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4974" t="18745" r="10459" b="43506"/>
          <a:stretch/>
        </p:blipFill>
        <p:spPr bwMode="auto">
          <a:xfrm>
            <a:off x="0" y="0"/>
            <a:ext cx="8789438" cy="146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6795" t="24416" r="26410" b="54159"/>
          <a:stretch/>
        </p:blipFill>
        <p:spPr bwMode="auto">
          <a:xfrm>
            <a:off x="0" y="3930147"/>
            <a:ext cx="8370094" cy="274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תמונה 5"/>
          <p:cNvPicPr>
            <a:picLocks noChangeAspect="1"/>
          </p:cNvPicPr>
          <p:nvPr/>
        </p:nvPicPr>
        <p:blipFill>
          <a:blip r:embed="rId4"/>
          <a:stretch>
            <a:fillRect/>
          </a:stretch>
        </p:blipFill>
        <p:spPr>
          <a:xfrm>
            <a:off x="2731168" y="1581151"/>
            <a:ext cx="8944037" cy="2134419"/>
          </a:xfrm>
          <a:prstGeom prst="rect">
            <a:avLst/>
          </a:prstGeom>
        </p:spPr>
      </p:pic>
    </p:spTree>
    <p:extLst>
      <p:ext uri="{BB962C8B-B14F-4D97-AF65-F5344CB8AC3E}">
        <p14:creationId xmlns:p14="http://schemas.microsoft.com/office/powerpoint/2010/main" val="23559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78234" y="2399513"/>
            <a:ext cx="3175888" cy="2496111"/>
          </a:xfrm>
        </p:spPr>
        <p:txBody>
          <a:bodyPr>
            <a:normAutofit/>
          </a:bodyPr>
          <a:lstStyle/>
          <a:p>
            <a:pPr algn="ctr"/>
            <a:r>
              <a:rPr lang="he-IL" sz="2800" dirty="0"/>
              <a:t>משתתפים ללא סוכרת ממוצע גיל 43 </a:t>
            </a:r>
            <a:br>
              <a:rPr lang="he-IL" sz="2800" dirty="0"/>
            </a:br>
            <a:endParaRPr lang="en-US" sz="2800" dirty="0"/>
          </a:p>
        </p:txBody>
      </p:sp>
      <p:pic>
        <p:nvPicPr>
          <p:cNvPr id="11" name="Picture 2" descr="50236_44042561754_1093_n.jpg">
            <a:hlinkClick r:id="rId2"/>
          </p:cNvPr>
          <p:cNvPicPr>
            <a:picLocks noChangeAspect="1" noChangeArrowheads="1"/>
          </p:cNvPicPr>
          <p:nvPr/>
        </p:nvPicPr>
        <p:blipFill>
          <a:blip r:embed="rId3"/>
          <a:srcRect l="24635" t="33334" r="9671"/>
          <a:stretch>
            <a:fillRect/>
          </a:stretch>
        </p:blipFill>
        <p:spPr bwMode="auto">
          <a:xfrm>
            <a:off x="292420" y="214290"/>
            <a:ext cx="1571628" cy="1571612"/>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18240" t="18065" r="44898" b="13454"/>
          <a:stretch/>
        </p:blipFill>
        <p:spPr bwMode="auto">
          <a:xfrm>
            <a:off x="4378686" y="0"/>
            <a:ext cx="5925567" cy="619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תמונה 11"/>
          <p:cNvPicPr>
            <a:picLocks noChangeAspect="1"/>
          </p:cNvPicPr>
          <p:nvPr/>
        </p:nvPicPr>
        <p:blipFill>
          <a:blip r:embed="rId5"/>
          <a:stretch>
            <a:fillRect/>
          </a:stretch>
        </p:blipFill>
        <p:spPr>
          <a:xfrm>
            <a:off x="840444" y="2399513"/>
            <a:ext cx="3651467" cy="2303933"/>
          </a:xfrm>
          <a:prstGeom prst="rect">
            <a:avLst/>
          </a:prstGeom>
        </p:spPr>
      </p:pic>
    </p:spTree>
    <p:extLst>
      <p:ext uri="{BB962C8B-B14F-4D97-AF65-F5344CB8AC3E}">
        <p14:creationId xmlns:p14="http://schemas.microsoft.com/office/powerpoint/2010/main" val="2502380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88023" y="332656"/>
            <a:ext cx="8968998" cy="1143000"/>
          </a:xfrm>
        </p:spPr>
        <p:txBody>
          <a:bodyPr>
            <a:normAutofit fontScale="90000"/>
          </a:bodyPr>
          <a:lstStyle/>
          <a:p>
            <a:pPr algn="ctr"/>
            <a:r>
              <a:rPr lang="he-IL" dirty="0"/>
              <a:t>ממוצע תגובה </a:t>
            </a:r>
            <a:r>
              <a:rPr lang="he-IL" dirty="0" err="1"/>
              <a:t>גליקמית</a:t>
            </a:r>
            <a:r>
              <a:rPr lang="he-IL" dirty="0"/>
              <a:t> של </a:t>
            </a:r>
            <a:br>
              <a:rPr lang="he-IL" dirty="0"/>
            </a:br>
            <a:r>
              <a:rPr lang="he-IL" dirty="0"/>
              <a:t>מזונות שונים </a:t>
            </a:r>
            <a:endParaRPr lang="en-US" dirty="0"/>
          </a:p>
        </p:txBody>
      </p:sp>
      <p:pic>
        <p:nvPicPr>
          <p:cNvPr id="11" name="Picture 2" descr="50236_44042561754_1093_n.jpg">
            <a:hlinkClick r:id="rId2"/>
          </p:cNvPr>
          <p:cNvPicPr>
            <a:picLocks noChangeAspect="1" noChangeArrowheads="1"/>
          </p:cNvPicPr>
          <p:nvPr/>
        </p:nvPicPr>
        <p:blipFill>
          <a:blip r:embed="rId3"/>
          <a:srcRect l="24635" t="33334" r="9671"/>
          <a:stretch>
            <a:fillRect/>
          </a:stretch>
        </p:blipFill>
        <p:spPr bwMode="auto">
          <a:xfrm>
            <a:off x="388915" y="214290"/>
            <a:ext cx="1571628" cy="1571612"/>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4" name="Picture 2"/>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48852" t="24954" r="30995" b="48433"/>
          <a:stretch/>
        </p:blipFill>
        <p:spPr bwMode="auto">
          <a:xfrm>
            <a:off x="3127964" y="1480884"/>
            <a:ext cx="5976664" cy="443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45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p:txBody>
          <a:bodyPr/>
          <a:lstStyle/>
          <a:p>
            <a:pPr algn="r" eaLnBrk="1" hangingPunct="1"/>
            <a:r>
              <a:rPr lang="he-IL" altLang="he-IL" sz="3200" dirty="0">
                <a:cs typeface="Guttman Stam" pitchFamily="2" charset="-79"/>
              </a:rPr>
              <a:t>והיו מזונותיך-רפואותיך...</a:t>
            </a:r>
            <a:endParaRPr lang="en-US" altLang="he-IL" sz="3200" dirty="0">
              <a:cs typeface="Guttman Stam" pitchFamily="2" charset="-79"/>
            </a:endParaRPr>
          </a:p>
        </p:txBody>
      </p:sp>
      <p:sp>
        <p:nvSpPr>
          <p:cNvPr id="4099" name="Rectangle 3"/>
          <p:cNvSpPr>
            <a:spLocks noGrp="1" noChangeArrowheads="1"/>
          </p:cNvSpPr>
          <p:nvPr>
            <p:ph type="body" idx="1"/>
          </p:nvPr>
        </p:nvSpPr>
        <p:spPr>
          <a:xfrm>
            <a:off x="1931933" y="1378857"/>
            <a:ext cx="9701263" cy="4559300"/>
          </a:xfrm>
        </p:spPr>
        <p:txBody>
          <a:bodyPr/>
          <a:lstStyle/>
          <a:p>
            <a:pPr eaLnBrk="1" hangingPunct="1">
              <a:buFont typeface="Wingdings" pitchFamily="2" charset="2"/>
              <a:buNone/>
            </a:pPr>
            <a:r>
              <a:rPr lang="he-IL" altLang="he-IL" dirty="0">
                <a:cs typeface="Guttman Stam" pitchFamily="2" charset="-79"/>
              </a:rPr>
              <a:t>רוב </a:t>
            </a:r>
            <a:r>
              <a:rPr lang="he-IL" altLang="he-IL" dirty="0" err="1">
                <a:cs typeface="Guttman Stam" pitchFamily="2" charset="-79"/>
              </a:rPr>
              <a:t>החולאים</a:t>
            </a:r>
            <a:r>
              <a:rPr lang="he-IL" altLang="he-IL" dirty="0">
                <a:cs typeface="Guttman Stam" pitchFamily="2" charset="-79"/>
              </a:rPr>
              <a:t> הבאים על האדם, אינן אלא מפני מאכלים רעים, או מפני שהוא ממלא בטנו ואוכל אכילה גסה, אפילו ממאכלים טובים. כל זמן שאדם מתעמל ויגע הרבה, ואינו שבע ומעיו רפים, אין חולי בא עליו... ואכילה גסה לגוף כל אדם כמו סם המוות, והיא עיקר לכל </a:t>
            </a:r>
            <a:r>
              <a:rPr lang="he-IL" altLang="he-IL" dirty="0" err="1">
                <a:cs typeface="Guttman Stam" pitchFamily="2" charset="-79"/>
              </a:rPr>
              <a:t>חולאים</a:t>
            </a:r>
            <a:r>
              <a:rPr lang="he-IL" altLang="he-IL" dirty="0">
                <a:cs typeface="Guttman Stam" pitchFamily="2" charset="-79"/>
              </a:rPr>
              <a:t>.</a:t>
            </a:r>
            <a:endParaRPr lang="en-US" altLang="he-IL" dirty="0">
              <a:cs typeface="Guttman Stam" pitchFamily="2" charset="-79"/>
            </a:endParaRPr>
          </a:p>
        </p:txBody>
      </p:sp>
      <p:sp>
        <p:nvSpPr>
          <p:cNvPr id="61444" name="Text Box 4"/>
          <p:cNvSpPr txBox="1">
            <a:spLocks noChangeArrowheads="1"/>
          </p:cNvSpPr>
          <p:nvPr/>
        </p:nvSpPr>
        <p:spPr bwMode="auto">
          <a:xfrm>
            <a:off x="2556669" y="5778500"/>
            <a:ext cx="1801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he-IL" altLang="he-IL" sz="3200">
                <a:latin typeface="Times New Roman" pitchFamily="18" charset="0"/>
                <a:cs typeface="Guttman Stam" pitchFamily="2" charset="-79"/>
              </a:rPr>
              <a:t>הרמב"ם.</a:t>
            </a:r>
            <a:endParaRPr lang="en-US" altLang="he-IL" sz="3200">
              <a:latin typeface="Times New Roman" pitchFamily="18" charset="0"/>
              <a:cs typeface="Guttman Stam" pitchFamily="2" charset="-79"/>
            </a:endParaRPr>
          </a:p>
        </p:txBody>
      </p:sp>
      <p:pic>
        <p:nvPicPr>
          <p:cNvPr id="2" name="תמונה 1"/>
          <p:cNvPicPr>
            <a:picLocks noChangeAspect="1"/>
          </p:cNvPicPr>
          <p:nvPr/>
        </p:nvPicPr>
        <p:blipFill>
          <a:blip r:embed="rId2"/>
          <a:stretch>
            <a:fillRect/>
          </a:stretch>
        </p:blipFill>
        <p:spPr>
          <a:xfrm>
            <a:off x="0" y="-36685"/>
            <a:ext cx="1889924" cy="2511770"/>
          </a:xfrm>
          <a:prstGeom prst="rect">
            <a:avLst/>
          </a:prstGeom>
        </p:spPr>
      </p:pic>
    </p:spTree>
    <p:extLst>
      <p:ext uri="{BB962C8B-B14F-4D97-AF65-F5344CB8AC3E}">
        <p14:creationId xmlns:p14="http://schemas.microsoft.com/office/powerpoint/2010/main" val="2529300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ssolve">
                                      <p:cBhvr>
                                        <p:cTn id="7"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77737" y="244570"/>
            <a:ext cx="7931224" cy="706090"/>
          </a:xfrm>
        </p:spPr>
        <p:txBody>
          <a:bodyPr>
            <a:normAutofit fontScale="90000"/>
          </a:bodyPr>
          <a:lstStyle/>
          <a:p>
            <a:r>
              <a:rPr lang="he-IL" dirty="0"/>
              <a:t>תוצאות:</a:t>
            </a:r>
            <a:endParaRPr lang="en-US" dirty="0"/>
          </a:p>
        </p:txBody>
      </p:sp>
      <p:pic>
        <p:nvPicPr>
          <p:cNvPr id="5123" name="Picture 3"/>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46301" t="26935" r="8546" b="35450"/>
          <a:stretch/>
        </p:blipFill>
        <p:spPr bwMode="auto">
          <a:xfrm>
            <a:off x="1881819" y="2110583"/>
            <a:ext cx="7920880" cy="371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5"/>
          <p:cNvSpPr/>
          <p:nvPr/>
        </p:nvSpPr>
        <p:spPr>
          <a:xfrm>
            <a:off x="6132285" y="5591687"/>
            <a:ext cx="3768981" cy="369332"/>
          </a:xfrm>
          <a:prstGeom prst="rect">
            <a:avLst/>
          </a:prstGeom>
        </p:spPr>
        <p:txBody>
          <a:bodyPr wrap="none">
            <a:spAutoFit/>
          </a:bodyPr>
          <a:lstStyle/>
          <a:p>
            <a:r>
              <a:rPr lang="he-IL" dirty="0">
                <a:cs typeface="Varela Round"/>
              </a:rPr>
              <a:t>תגובה אישית לבננה ועוגיות </a:t>
            </a:r>
          </a:p>
        </p:txBody>
      </p:sp>
      <p:sp>
        <p:nvSpPr>
          <p:cNvPr id="7" name="מלבן 6"/>
          <p:cNvSpPr/>
          <p:nvPr/>
        </p:nvSpPr>
        <p:spPr>
          <a:xfrm>
            <a:off x="2094237" y="5566510"/>
            <a:ext cx="3768981" cy="369332"/>
          </a:xfrm>
          <a:prstGeom prst="rect">
            <a:avLst/>
          </a:prstGeom>
        </p:spPr>
        <p:txBody>
          <a:bodyPr wrap="none">
            <a:spAutoFit/>
          </a:bodyPr>
          <a:lstStyle/>
          <a:p>
            <a:r>
              <a:rPr lang="he-IL" dirty="0">
                <a:cs typeface="Varela Round"/>
              </a:rPr>
              <a:t>תגובה אישית לגלוקוז ולחם  </a:t>
            </a:r>
          </a:p>
        </p:txBody>
      </p:sp>
      <p:sp>
        <p:nvSpPr>
          <p:cNvPr id="8" name="מלבן 7"/>
          <p:cNvSpPr/>
          <p:nvPr/>
        </p:nvSpPr>
        <p:spPr>
          <a:xfrm>
            <a:off x="7415879" y="6227075"/>
            <a:ext cx="4458336" cy="646331"/>
          </a:xfrm>
          <a:prstGeom prst="rect">
            <a:avLst/>
          </a:prstGeom>
        </p:spPr>
        <p:txBody>
          <a:bodyPr wrap="none">
            <a:spAutoFit/>
          </a:bodyPr>
          <a:lstStyle/>
          <a:p>
            <a:r>
              <a:rPr lang="he-IL" b="1" dirty="0">
                <a:cs typeface="Varela Round" panose="00000500000000000000"/>
              </a:rPr>
              <a:t>מטופלים שונים עם תגובות שונות  </a:t>
            </a:r>
          </a:p>
          <a:p>
            <a:endParaRPr lang="he-IL" dirty="0"/>
          </a:p>
        </p:txBody>
      </p:sp>
      <p:sp>
        <p:nvSpPr>
          <p:cNvPr id="9" name="מלבן 8"/>
          <p:cNvSpPr/>
          <p:nvPr/>
        </p:nvSpPr>
        <p:spPr>
          <a:xfrm>
            <a:off x="783771" y="1009756"/>
            <a:ext cx="10697029" cy="923330"/>
          </a:xfrm>
          <a:prstGeom prst="rect">
            <a:avLst/>
          </a:prstGeom>
        </p:spPr>
        <p:txBody>
          <a:bodyPr wrap="square">
            <a:spAutoFit/>
          </a:bodyPr>
          <a:lstStyle/>
          <a:p>
            <a:r>
              <a:rPr lang="he-IL" dirty="0">
                <a:cs typeface="Varela Round"/>
              </a:rPr>
              <a:t>הנבדקים הגיבו באופן שונה משמעותית לארוחות.</a:t>
            </a:r>
          </a:p>
          <a:p>
            <a:r>
              <a:rPr lang="he-IL" dirty="0">
                <a:cs typeface="Varela Round"/>
              </a:rPr>
              <a:t>בגרף נראה: אצל משתתפים רבים זינקו רמות הסוכר בדם לאחר צריכת מנה סטנדרטית של גלוקוז, אך אצל רבים אחרים זינקו רמות אלה דווקא לאחר אכילת לחם לבן ולא גלוקוז.</a:t>
            </a:r>
            <a:endParaRPr lang="en-US" dirty="0">
              <a:cs typeface="Varela Round"/>
            </a:endParaRPr>
          </a:p>
        </p:txBody>
      </p:sp>
      <p:pic>
        <p:nvPicPr>
          <p:cNvPr id="3" name="תמונה 2"/>
          <p:cNvPicPr>
            <a:picLocks noChangeAspect="1"/>
          </p:cNvPicPr>
          <p:nvPr/>
        </p:nvPicPr>
        <p:blipFill>
          <a:blip r:embed="rId3"/>
          <a:stretch>
            <a:fillRect/>
          </a:stretch>
        </p:blipFill>
        <p:spPr>
          <a:xfrm>
            <a:off x="783771" y="969548"/>
            <a:ext cx="11090444" cy="1159924"/>
          </a:xfrm>
          <a:prstGeom prst="rect">
            <a:avLst/>
          </a:prstGeom>
        </p:spPr>
      </p:pic>
      <p:pic>
        <p:nvPicPr>
          <p:cNvPr id="11" name="תמונה 10"/>
          <p:cNvPicPr>
            <a:picLocks noChangeAspect="1"/>
          </p:cNvPicPr>
          <p:nvPr/>
        </p:nvPicPr>
        <p:blipFill>
          <a:blip r:embed="rId4"/>
          <a:stretch>
            <a:fillRect/>
          </a:stretch>
        </p:blipFill>
        <p:spPr>
          <a:xfrm>
            <a:off x="7731183" y="6177253"/>
            <a:ext cx="4143032" cy="560016"/>
          </a:xfrm>
          <a:prstGeom prst="rect">
            <a:avLst/>
          </a:prstGeom>
        </p:spPr>
      </p:pic>
      <p:pic>
        <p:nvPicPr>
          <p:cNvPr id="12" name="תמונה 11"/>
          <p:cNvPicPr>
            <a:picLocks noChangeAspect="1"/>
          </p:cNvPicPr>
          <p:nvPr/>
        </p:nvPicPr>
        <p:blipFill>
          <a:blip r:embed="rId4"/>
          <a:stretch>
            <a:fillRect/>
          </a:stretch>
        </p:blipFill>
        <p:spPr>
          <a:xfrm>
            <a:off x="2298487" y="5542539"/>
            <a:ext cx="3587884" cy="393302"/>
          </a:xfrm>
          <a:prstGeom prst="rect">
            <a:avLst/>
          </a:prstGeom>
        </p:spPr>
      </p:pic>
      <p:pic>
        <p:nvPicPr>
          <p:cNvPr id="13" name="תמונה 12"/>
          <p:cNvPicPr>
            <a:picLocks noChangeAspect="1"/>
          </p:cNvPicPr>
          <p:nvPr/>
        </p:nvPicPr>
        <p:blipFill>
          <a:blip r:embed="rId4"/>
          <a:stretch>
            <a:fillRect/>
          </a:stretch>
        </p:blipFill>
        <p:spPr>
          <a:xfrm>
            <a:off x="6303038" y="5542539"/>
            <a:ext cx="3789688" cy="407042"/>
          </a:xfrm>
          <a:prstGeom prst="rect">
            <a:avLst/>
          </a:prstGeom>
        </p:spPr>
      </p:pic>
    </p:spTree>
    <p:extLst>
      <p:ext uri="{BB962C8B-B14F-4D97-AF65-F5344CB8AC3E}">
        <p14:creationId xmlns:p14="http://schemas.microsoft.com/office/powerpoint/2010/main" val="409499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69133" t="21240" r="9184" b="47014"/>
          <a:stretch/>
        </p:blipFill>
        <p:spPr bwMode="auto">
          <a:xfrm>
            <a:off x="3229085" y="573094"/>
            <a:ext cx="6408210" cy="527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1646175" y="213094"/>
            <a:ext cx="10325246" cy="720000"/>
          </a:xfrm>
        </p:spPr>
        <p:txBody>
          <a:bodyPr/>
          <a:lstStyle/>
          <a:p>
            <a:pPr algn="ctr"/>
            <a:r>
              <a:rPr lang="he-IL" dirty="0"/>
              <a:t>תגובה אישית ללחם </a:t>
            </a:r>
            <a:endParaRPr lang="en-US" dirty="0"/>
          </a:p>
        </p:txBody>
      </p:sp>
    </p:spTree>
    <p:extLst>
      <p:ext uri="{BB962C8B-B14F-4D97-AF65-F5344CB8AC3E}">
        <p14:creationId xmlns:p14="http://schemas.microsoft.com/office/powerpoint/2010/main" val="127685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0406" y="1122321"/>
            <a:ext cx="8291264" cy="1714202"/>
          </a:xfrm>
        </p:spPr>
        <p:txBody>
          <a:bodyPr>
            <a:normAutofit fontScale="90000"/>
          </a:bodyPr>
          <a:lstStyle/>
          <a:p>
            <a:br>
              <a:rPr lang="he-IL" sz="2200" dirty="0"/>
            </a:br>
            <a:r>
              <a:rPr lang="he-IL" sz="2200" dirty="0"/>
              <a:t>נרשמו שינויים אחידים בהרכב חיידקי המעיים, </a:t>
            </a:r>
            <a:br>
              <a:rPr lang="he-IL" sz="2200" dirty="0"/>
            </a:br>
            <a:r>
              <a:rPr lang="he-IL" sz="2200" dirty="0"/>
              <a:t>דבר המצביע על כך שחיידקים אלה יכולים להיות מושפעים מדיאטה אישית, </a:t>
            </a:r>
            <a:br>
              <a:rPr lang="he-IL" sz="2200" dirty="0"/>
            </a:br>
            <a:r>
              <a:rPr lang="he-IL" sz="2200" dirty="0"/>
              <a:t>והם יכולים להשפיע על התגובה למזון מבחינת תגובת הגוף בשינוי רמת הסוכר</a:t>
            </a:r>
            <a:endParaRPr lang="en-US" dirty="0"/>
          </a:p>
        </p:txBody>
      </p:sp>
      <p:sp>
        <p:nvSpPr>
          <p:cNvPr id="3" name="מציין מיקום תוכן 2"/>
          <p:cNvSpPr>
            <a:spLocks noGrp="1"/>
          </p:cNvSpPr>
          <p:nvPr>
            <p:ph idx="1"/>
          </p:nvPr>
        </p:nvSpPr>
        <p:spPr>
          <a:xfrm>
            <a:off x="1980406" y="4005065"/>
            <a:ext cx="7355160" cy="2121099"/>
          </a:xfrm>
        </p:spPr>
        <p:txBody>
          <a:bodyPr/>
          <a:lstStyle/>
          <a:p>
            <a:endParaRPr lang="he-IL" dirty="0"/>
          </a:p>
        </p:txBody>
      </p:sp>
      <p:pic>
        <p:nvPicPr>
          <p:cNvPr id="4098" name="Picture 2" descr="חיידקי מעיים . המחשה shutterstock"/>
          <p:cNvPicPr>
            <a:picLocks noChangeAspect="1" noChangeArrowheads="1"/>
          </p:cNvPicPr>
          <p:nvPr/>
        </p:nvPicPr>
        <p:blipFill>
          <a:blip r:embed="rId2"/>
          <a:srcRect/>
          <a:stretch>
            <a:fillRect/>
          </a:stretch>
        </p:blipFill>
        <p:spPr bwMode="auto">
          <a:xfrm>
            <a:off x="247993" y="1547810"/>
            <a:ext cx="1524000" cy="1524001"/>
          </a:xfrm>
          <a:prstGeom prst="rect">
            <a:avLst/>
          </a:prstGeom>
          <a:noFill/>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88" t="19773" r="21927" b="51021"/>
          <a:stretch/>
        </p:blipFill>
        <p:spPr bwMode="auto">
          <a:xfrm>
            <a:off x="1424380" y="2950666"/>
            <a:ext cx="8847290" cy="328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מלבן 6"/>
          <p:cNvSpPr/>
          <p:nvPr/>
        </p:nvSpPr>
        <p:spPr>
          <a:xfrm>
            <a:off x="247993" y="226188"/>
            <a:ext cx="11554986" cy="646331"/>
          </a:xfrm>
          <a:prstGeom prst="rect">
            <a:avLst/>
          </a:prstGeom>
        </p:spPr>
        <p:txBody>
          <a:bodyPr wrap="square">
            <a:spAutoFit/>
          </a:bodyPr>
          <a:lstStyle/>
          <a:p>
            <a:r>
              <a:rPr lang="he-IL" sz="3600" b="1" dirty="0">
                <a:solidFill>
                  <a:srgbClr val="002060"/>
                </a:solidFill>
                <a:ea typeface="+mj-ea"/>
                <a:cs typeface="Varela Round" pitchFamily="2" charset="-79"/>
              </a:rPr>
              <a:t>נבדק גם הקשר של </a:t>
            </a:r>
            <a:r>
              <a:rPr lang="he-IL" sz="3600" b="1" dirty="0" err="1">
                <a:solidFill>
                  <a:srgbClr val="002060"/>
                </a:solidFill>
                <a:ea typeface="+mj-ea"/>
                <a:cs typeface="Varela Round" pitchFamily="2" charset="-79"/>
              </a:rPr>
              <a:t>המקרוביום</a:t>
            </a:r>
            <a:r>
              <a:rPr lang="he-IL" sz="3600" b="1" dirty="0">
                <a:solidFill>
                  <a:srgbClr val="002060"/>
                </a:solidFill>
                <a:ea typeface="+mj-ea"/>
                <a:cs typeface="Varela Round" pitchFamily="2" charset="-79"/>
              </a:rPr>
              <a:t> לתגובה </a:t>
            </a:r>
            <a:r>
              <a:rPr lang="he-IL" sz="3600" b="1" dirty="0" err="1">
                <a:solidFill>
                  <a:srgbClr val="002060"/>
                </a:solidFill>
                <a:ea typeface="+mj-ea"/>
                <a:cs typeface="Varela Round" pitchFamily="2" charset="-79"/>
              </a:rPr>
              <a:t>הגליקמית</a:t>
            </a:r>
            <a:r>
              <a:rPr lang="he-IL" sz="3600" b="1" dirty="0">
                <a:solidFill>
                  <a:srgbClr val="002060"/>
                </a:solidFill>
                <a:ea typeface="+mj-ea"/>
                <a:cs typeface="Varela Round" pitchFamily="2" charset="-79"/>
              </a:rPr>
              <a:t> </a:t>
            </a:r>
            <a:endParaRPr lang="he-IL" dirty="0"/>
          </a:p>
        </p:txBody>
      </p:sp>
    </p:spTree>
    <p:extLst>
      <p:ext uri="{BB962C8B-B14F-4D97-AF65-F5344CB8AC3E}">
        <p14:creationId xmlns:p14="http://schemas.microsoft.com/office/powerpoint/2010/main" val="3656937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מסקנה ושאיפות לעתיד</a:t>
            </a:r>
            <a:endParaRPr lang="en-US" dirty="0"/>
          </a:p>
        </p:txBody>
      </p:sp>
      <p:pic>
        <p:nvPicPr>
          <p:cNvPr id="1026"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19706" t="15344" r="38010" b="8919"/>
          <a:stretch/>
        </p:blipFill>
        <p:spPr bwMode="auto">
          <a:xfrm>
            <a:off x="515206" y="2158080"/>
            <a:ext cx="3022078" cy="304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דיאגרמה 2"/>
          <p:cNvGraphicFramePr/>
          <p:nvPr>
            <p:extLst>
              <p:ext uri="{D42A27DB-BD31-4B8C-83A1-F6EECF244321}">
                <p14:modId xmlns:p14="http://schemas.microsoft.com/office/powerpoint/2010/main" val="2001966728"/>
              </p:ext>
            </p:extLst>
          </p:nvPr>
        </p:nvGraphicFramePr>
        <p:xfrm>
          <a:off x="4063471" y="1259564"/>
          <a:ext cx="8126942" cy="5417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04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latin typeface="BN Sharon New" pitchFamily="2" charset="-79"/>
              </a:rPr>
              <a:t>לסיכום פרק זה</a:t>
            </a:r>
          </a:p>
        </p:txBody>
      </p:sp>
      <p:sp>
        <p:nvSpPr>
          <p:cNvPr id="3" name="מציין מיקום תוכן 2"/>
          <p:cNvSpPr>
            <a:spLocks noGrp="1"/>
          </p:cNvSpPr>
          <p:nvPr>
            <p:ph idx="1"/>
          </p:nvPr>
        </p:nvSpPr>
        <p:spPr/>
        <p:txBody>
          <a:bodyPr>
            <a:normAutofit/>
          </a:bodyPr>
          <a:lstStyle/>
          <a:p>
            <a:r>
              <a:rPr lang="he-IL" dirty="0">
                <a:latin typeface="BN Sharon New" pitchFamily="2" charset="-79"/>
              </a:rPr>
              <a:t>אכילה בריאה אינה תמיד מושג ברור וחד משמעי בעולם המודרני. </a:t>
            </a:r>
          </a:p>
          <a:p>
            <a:r>
              <a:rPr lang="he-IL" dirty="0">
                <a:latin typeface="BN Sharon New" pitchFamily="2" charset="-79"/>
              </a:rPr>
              <a:t>ההמלצות על בסיס מידע מדעי מורכב וחלקי. </a:t>
            </a:r>
          </a:p>
          <a:p>
            <a:r>
              <a:rPr lang="he-IL" dirty="0">
                <a:latin typeface="BN Sharon New" pitchFamily="2" charset="-79"/>
              </a:rPr>
              <a:t>אין מטרת התזונה המותאמת אישית אינה לבטל או להחליף את ההנחיות הרשמיות, אלא להגביר או לשנות אותן בהתאם לצרכים של הפרט</a:t>
            </a:r>
          </a:p>
          <a:p>
            <a:r>
              <a:rPr lang="he-IL" b="1" dirty="0">
                <a:latin typeface="BN Sharon New" pitchFamily="2" charset="-79"/>
              </a:rPr>
              <a:t>הדיאטה המקובלת היום והמוכחת מחקרית הנה הדיאטה הים תיכונית</a:t>
            </a:r>
          </a:p>
        </p:txBody>
      </p:sp>
    </p:spTree>
    <p:extLst>
      <p:ext uri="{BB962C8B-B14F-4D97-AF65-F5344CB8AC3E}">
        <p14:creationId xmlns:p14="http://schemas.microsoft.com/office/powerpoint/2010/main" val="3374995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תזונה מקדמת בריאות</a:t>
            </a:r>
          </a:p>
        </p:txBody>
      </p:sp>
      <p:sp>
        <p:nvSpPr>
          <p:cNvPr id="7" name="כותרת משנה 6"/>
          <p:cNvSpPr>
            <a:spLocks noGrp="1"/>
          </p:cNvSpPr>
          <p:nvPr>
            <p:ph type="subTitle" idx="1"/>
          </p:nvPr>
        </p:nvSpPr>
        <p:spPr/>
        <p:txBody>
          <a:bodyPr/>
          <a:lstStyle/>
          <a:p>
            <a:r>
              <a:rPr lang="he-IL" dirty="0">
                <a:solidFill>
                  <a:srgbClr val="192A72"/>
                </a:solidFill>
                <a:sym typeface="Varela Round"/>
              </a:rPr>
              <a:t>תזונה ים תיכונית</a:t>
            </a:r>
          </a:p>
        </p:txBody>
      </p:sp>
    </p:spTree>
    <p:extLst>
      <p:ext uri="{BB962C8B-B14F-4D97-AF65-F5344CB8AC3E}">
        <p14:creationId xmlns:p14="http://schemas.microsoft.com/office/powerpoint/2010/main" val="366554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בחזרה למקורות...</a:t>
            </a:r>
          </a:p>
        </p:txBody>
      </p:sp>
      <p:sp>
        <p:nvSpPr>
          <p:cNvPr id="3" name="מציין מיקום תוכן 2"/>
          <p:cNvSpPr>
            <a:spLocks noGrp="1"/>
          </p:cNvSpPr>
          <p:nvPr>
            <p:ph idx="1"/>
          </p:nvPr>
        </p:nvSpPr>
        <p:spPr>
          <a:xfrm>
            <a:off x="1239252" y="1039346"/>
            <a:ext cx="10435954" cy="1788075"/>
          </a:xfrm>
        </p:spPr>
        <p:txBody>
          <a:bodyPr>
            <a:normAutofit/>
          </a:bodyPr>
          <a:lstStyle/>
          <a:p>
            <a:r>
              <a:rPr lang="he-IL" dirty="0"/>
              <a:t>בשנות ה- 60 נמצא שתוחלת החיים של תושבי אגן הים התיכון: יוון, כרתים, ודרום איטליה, היא מהגבוהות בעולם.</a:t>
            </a:r>
          </a:p>
          <a:p>
            <a:endParaRPr lang="he-IL" dirty="0"/>
          </a:p>
        </p:txBody>
      </p:sp>
      <p:sp>
        <p:nvSpPr>
          <p:cNvPr id="4" name="AutoShape 2" descr="הים התיכון- מפגש בין יבשות - כיתה ו-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5" name="תמונה 4"/>
          <p:cNvPicPr>
            <a:picLocks noChangeAspect="1"/>
          </p:cNvPicPr>
          <p:nvPr/>
        </p:nvPicPr>
        <p:blipFill>
          <a:blip r:embed="rId2"/>
          <a:stretch>
            <a:fillRect/>
          </a:stretch>
        </p:blipFill>
        <p:spPr>
          <a:xfrm>
            <a:off x="2711012" y="2278337"/>
            <a:ext cx="7151630" cy="3540317"/>
          </a:xfrm>
          <a:prstGeom prst="rect">
            <a:avLst/>
          </a:prstGeom>
        </p:spPr>
      </p:pic>
    </p:spTree>
    <p:extLst>
      <p:ext uri="{BB962C8B-B14F-4D97-AF65-F5344CB8AC3E}">
        <p14:creationId xmlns:p14="http://schemas.microsoft.com/office/powerpoint/2010/main" val="805813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r" eaLnBrk="1" hangingPunct="1"/>
            <a:r>
              <a:rPr lang="he-IL" altLang="he-IL" sz="3600" dirty="0">
                <a:latin typeface="Arial" charset="0"/>
              </a:rPr>
              <a:t>נמצא ש: </a:t>
            </a:r>
            <a:endParaRPr lang="en-US" altLang="he-IL" sz="3600" dirty="0">
              <a:latin typeface="Arial" charset="0"/>
            </a:endParaRPr>
          </a:p>
        </p:txBody>
      </p:sp>
      <p:sp>
        <p:nvSpPr>
          <p:cNvPr id="6147" name="Rectangle 3"/>
          <p:cNvSpPr>
            <a:spLocks noGrp="1" noChangeArrowheads="1"/>
          </p:cNvSpPr>
          <p:nvPr>
            <p:ph type="body" idx="1"/>
          </p:nvPr>
        </p:nvSpPr>
        <p:spPr>
          <a:xfrm>
            <a:off x="5534526" y="1195757"/>
            <a:ext cx="6140680" cy="4680000"/>
          </a:xfrm>
        </p:spPr>
        <p:txBody>
          <a:bodyPr>
            <a:normAutofit/>
          </a:bodyPr>
          <a:lstStyle/>
          <a:p>
            <a:pPr eaLnBrk="1" hangingPunct="1">
              <a:lnSpc>
                <a:spcPct val="90000"/>
              </a:lnSpc>
            </a:pPr>
            <a:endParaRPr lang="he-IL" altLang="he-IL" sz="2800" b="1" dirty="0"/>
          </a:p>
          <a:p>
            <a:pPr>
              <a:lnSpc>
                <a:spcPct val="90000"/>
              </a:lnSpc>
            </a:pPr>
            <a:r>
              <a:rPr lang="he-IL" altLang="he-IL" sz="2800" b="1" dirty="0"/>
              <a:t>שיעורי השמנה נמוכים באופן משמעותי ממדינות המערב.</a:t>
            </a:r>
          </a:p>
          <a:p>
            <a:pPr eaLnBrk="1" hangingPunct="1">
              <a:lnSpc>
                <a:spcPct val="90000"/>
              </a:lnSpc>
            </a:pPr>
            <a:r>
              <a:rPr lang="he-IL" altLang="he-IL" sz="2800" b="1" dirty="0"/>
              <a:t>בנוסף</a:t>
            </a:r>
          </a:p>
          <a:p>
            <a:pPr eaLnBrk="1" hangingPunct="1">
              <a:lnSpc>
                <a:spcPct val="90000"/>
              </a:lnSpc>
            </a:pPr>
            <a:endParaRPr lang="he-IL" altLang="he-IL" sz="2800" b="1" dirty="0"/>
          </a:p>
          <a:p>
            <a:pPr lvl="1" eaLnBrk="1" hangingPunct="1">
              <a:lnSpc>
                <a:spcPct val="90000"/>
              </a:lnSpc>
            </a:pPr>
            <a:r>
              <a:rPr lang="he-IL" altLang="he-IL" sz="2800" dirty="0"/>
              <a:t>שיעור נמוך של תמותה ממחלות לב.</a:t>
            </a:r>
          </a:p>
          <a:p>
            <a:pPr lvl="1" eaLnBrk="1" hangingPunct="1">
              <a:lnSpc>
                <a:spcPct val="90000"/>
              </a:lnSpc>
            </a:pPr>
            <a:r>
              <a:rPr lang="he-IL" altLang="he-IL" sz="2800" dirty="0"/>
              <a:t>שיעור נמוך מחלות סרטניות שונות.</a:t>
            </a:r>
          </a:p>
          <a:p>
            <a:pPr lvl="1" eaLnBrk="1" hangingPunct="1">
              <a:lnSpc>
                <a:spcPct val="90000"/>
              </a:lnSpc>
            </a:pPr>
            <a:r>
              <a:rPr lang="he-IL" altLang="he-IL" sz="2800" dirty="0"/>
              <a:t>שיעור נמוך של מחלות כרוניות הקשורות לתזונה.</a:t>
            </a:r>
          </a:p>
        </p:txBody>
      </p:sp>
      <p:pic>
        <p:nvPicPr>
          <p:cNvPr id="2" name="תמונה 1"/>
          <p:cNvPicPr>
            <a:picLocks noChangeAspect="1"/>
          </p:cNvPicPr>
          <p:nvPr/>
        </p:nvPicPr>
        <p:blipFill>
          <a:blip r:embed="rId2"/>
          <a:stretch>
            <a:fillRect/>
          </a:stretch>
        </p:blipFill>
        <p:spPr>
          <a:xfrm>
            <a:off x="515206" y="1360996"/>
            <a:ext cx="4349521" cy="4349521"/>
          </a:xfrm>
          <a:prstGeom prst="rect">
            <a:avLst/>
          </a:prstGeom>
        </p:spPr>
      </p:pic>
    </p:spTree>
    <p:extLst>
      <p:ext uri="{BB962C8B-B14F-4D97-AF65-F5344CB8AC3E}">
        <p14:creationId xmlns:p14="http://schemas.microsoft.com/office/powerpoint/2010/main" val="319130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63397" y="178558"/>
            <a:ext cx="10863617" cy="1143000"/>
          </a:xfrm>
        </p:spPr>
        <p:txBody>
          <a:bodyPr/>
          <a:lstStyle/>
          <a:p>
            <a:pPr algn="r" eaLnBrk="1" hangingPunct="1"/>
            <a:r>
              <a:rPr lang="he-IL" altLang="he-IL" sz="3600" dirty="0">
                <a:latin typeface="Arial" charset="0"/>
              </a:rPr>
              <a:t>מתוך תצפית וניתוח אורח החיים הים-תיכוני </a:t>
            </a:r>
            <a:endParaRPr lang="en-US" altLang="he-IL" sz="3600" dirty="0">
              <a:latin typeface="Arial" charset="0"/>
            </a:endParaRPr>
          </a:p>
        </p:txBody>
      </p:sp>
      <p:graphicFrame>
        <p:nvGraphicFramePr>
          <p:cNvPr id="2" name="דיאגרמה 1"/>
          <p:cNvGraphicFramePr/>
          <p:nvPr>
            <p:extLst>
              <p:ext uri="{D42A27DB-BD31-4B8C-83A1-F6EECF244321}">
                <p14:modId xmlns:p14="http://schemas.microsoft.com/office/powerpoint/2010/main" val="3057857183"/>
              </p:ext>
            </p:extLst>
          </p:nvPr>
        </p:nvGraphicFramePr>
        <p:xfrm>
          <a:off x="902370" y="1169535"/>
          <a:ext cx="10708865" cy="5062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032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573094"/>
            <a:ext cx="11160000" cy="720000"/>
          </a:xfrm>
        </p:spPr>
        <p:txBody>
          <a:bodyPr/>
          <a:lstStyle/>
          <a:p>
            <a:r>
              <a:rPr lang="he-IL" dirty="0"/>
              <a:t>מהם יתרונות התזונה הים תיכונית ?</a:t>
            </a:r>
          </a:p>
        </p:txBody>
      </p:sp>
      <p:pic>
        <p:nvPicPr>
          <p:cNvPr id="4" name="מציין מיקום תוכן 3"/>
          <p:cNvPicPr>
            <a:picLocks noGrp="1" noChangeAspect="1"/>
          </p:cNvPicPr>
          <p:nvPr>
            <p:ph idx="1"/>
          </p:nvPr>
        </p:nvPicPr>
        <p:blipFill>
          <a:blip r:embed="rId2"/>
          <a:stretch>
            <a:fillRect/>
          </a:stretch>
        </p:blipFill>
        <p:spPr>
          <a:xfrm>
            <a:off x="3446245" y="2006064"/>
            <a:ext cx="5755123" cy="3828620"/>
          </a:xfrm>
          <a:prstGeom prst="rect">
            <a:avLst/>
          </a:prstGeom>
        </p:spPr>
      </p:pic>
    </p:spTree>
    <p:extLst>
      <p:ext uri="{BB962C8B-B14F-4D97-AF65-F5344CB8AC3E}">
        <p14:creationId xmlns:p14="http://schemas.microsoft.com/office/powerpoint/2010/main" val="157515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8" name="מציין מיקום תוכן 7"/>
          <p:cNvSpPr>
            <a:spLocks noGrp="1"/>
          </p:cNvSpPr>
          <p:nvPr>
            <p:ph sz="quarter" idx="4"/>
          </p:nvPr>
        </p:nvSpPr>
        <p:spPr>
          <a:xfrm>
            <a:off x="852090" y="1376765"/>
            <a:ext cx="9000000" cy="4152517"/>
          </a:xfrm>
        </p:spPr>
        <p:txBody>
          <a:bodyPr>
            <a:normAutofit/>
          </a:bodyPr>
          <a:lstStyle/>
          <a:p>
            <a:pPr>
              <a:lnSpc>
                <a:spcPct val="200000"/>
              </a:lnSpc>
            </a:pPr>
            <a:r>
              <a:rPr lang="he-IL" sz="3600" b="1" dirty="0" err="1">
                <a:solidFill>
                  <a:schemeClr val="tx1"/>
                </a:solidFill>
              </a:rPr>
              <a:t>נוטרגנטיקה</a:t>
            </a:r>
            <a:r>
              <a:rPr lang="he-IL" sz="3600" b="1" dirty="0">
                <a:solidFill>
                  <a:schemeClr val="tx1"/>
                </a:solidFill>
              </a:rPr>
              <a:t>, </a:t>
            </a:r>
            <a:r>
              <a:rPr lang="he-IL" sz="3600" b="1" dirty="0" err="1">
                <a:solidFill>
                  <a:schemeClr val="tx1"/>
                </a:solidFill>
              </a:rPr>
              <a:t>אפיגנטיקה</a:t>
            </a:r>
            <a:endParaRPr lang="he-IL" sz="3600" b="1" dirty="0">
              <a:solidFill>
                <a:schemeClr val="tx1"/>
              </a:solidFill>
            </a:endParaRPr>
          </a:p>
          <a:p>
            <a:pPr>
              <a:lnSpc>
                <a:spcPct val="200000"/>
              </a:lnSpc>
            </a:pPr>
            <a:r>
              <a:rPr lang="he-IL" sz="3600" b="1" dirty="0">
                <a:solidFill>
                  <a:schemeClr val="tx1"/>
                </a:solidFill>
              </a:rPr>
              <a:t>תזונה מותאמת אישית</a:t>
            </a:r>
          </a:p>
          <a:p>
            <a:pPr>
              <a:lnSpc>
                <a:spcPct val="200000"/>
              </a:lnSpc>
            </a:pPr>
            <a:r>
              <a:rPr lang="he-IL" sz="3600" b="1" dirty="0">
                <a:solidFill>
                  <a:schemeClr val="tx1"/>
                </a:solidFill>
              </a:rPr>
              <a:t>תזונה ים תיכונית</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cstate="print">
            <a:extLst>
              <a:ext uri="{28A0092B-C50C-407E-A947-70E740481C1C}">
                <a14:useLocalDpi xmlns:a14="http://schemas.microsoft.com/office/drawing/2010/main" val="0"/>
              </a:ext>
            </a:extLst>
          </a:blip>
          <a:srcRect l="51500"/>
          <a:stretch/>
        </p:blipFill>
        <p:spPr>
          <a:xfrm>
            <a:off x="0" y="1685860"/>
            <a:ext cx="5114537" cy="4590966"/>
          </a:xfrm>
          <a:prstGeom prst="rect">
            <a:avLst/>
          </a:prstGeom>
        </p:spPr>
      </p:pic>
      <p:sp>
        <p:nvSpPr>
          <p:cNvPr id="16386" name="Rectangle 2"/>
          <p:cNvSpPr>
            <a:spLocks noGrp="1" noChangeArrowheads="1"/>
          </p:cNvSpPr>
          <p:nvPr>
            <p:ph type="title"/>
          </p:nvPr>
        </p:nvSpPr>
        <p:spPr>
          <a:xfrm>
            <a:off x="157266" y="6273168"/>
            <a:ext cx="7097775" cy="720000"/>
          </a:xfrm>
        </p:spPr>
        <p:txBody>
          <a:bodyPr/>
          <a:lstStyle/>
          <a:p>
            <a:pPr algn="ctr" rtl="0" eaLnBrk="1" hangingPunct="1"/>
            <a:r>
              <a:rPr lang="en-US" altLang="he-IL" sz="1800" dirty="0" err="1">
                <a:solidFill>
                  <a:schemeClr val="bg1"/>
                </a:solidFill>
                <a:latin typeface="Arial" charset="0"/>
              </a:rPr>
              <a:t>Nutr</a:t>
            </a:r>
            <a:r>
              <a:rPr lang="en-US" altLang="he-IL" sz="1800" dirty="0">
                <a:solidFill>
                  <a:schemeClr val="bg1"/>
                </a:solidFill>
                <a:latin typeface="Arial" charset="0"/>
              </a:rPr>
              <a:t> Rev. 2006</a:t>
            </a:r>
          </a:p>
        </p:txBody>
      </p:sp>
      <p:sp>
        <p:nvSpPr>
          <p:cNvPr id="16387" name="Rectangle 3"/>
          <p:cNvSpPr>
            <a:spLocks noGrp="1" noChangeArrowheads="1"/>
          </p:cNvSpPr>
          <p:nvPr>
            <p:ph type="body" idx="1"/>
          </p:nvPr>
        </p:nvSpPr>
        <p:spPr>
          <a:xfrm>
            <a:off x="1205770" y="426489"/>
            <a:ext cx="9664572" cy="590906"/>
          </a:xfrm>
        </p:spPr>
        <p:txBody>
          <a:bodyPr>
            <a:normAutofit fontScale="92500" lnSpcReduction="20000"/>
          </a:bodyPr>
          <a:lstStyle/>
          <a:p>
            <a:pPr eaLnBrk="1" hangingPunct="1"/>
            <a:r>
              <a:rPr lang="he-IL" altLang="he-IL" sz="2800" b="1" dirty="0"/>
              <a:t>היתרונות מתוך מאמר המאגד מידע מ- 43 מאמרים קודמים </a:t>
            </a:r>
            <a:endParaRPr lang="he-IL" altLang="he-IL" sz="2700" b="1" dirty="0">
              <a:latin typeface="Times New Roman" pitchFamily="18" charset="0"/>
              <a:cs typeface="Times New Roman" pitchFamily="18" charset="0"/>
            </a:endParaRPr>
          </a:p>
        </p:txBody>
      </p:sp>
      <p:graphicFrame>
        <p:nvGraphicFramePr>
          <p:cNvPr id="2" name="דיאגרמה 1"/>
          <p:cNvGraphicFramePr/>
          <p:nvPr>
            <p:extLst>
              <p:ext uri="{D42A27DB-BD31-4B8C-83A1-F6EECF244321}">
                <p14:modId xmlns:p14="http://schemas.microsoft.com/office/powerpoint/2010/main" val="2432678869"/>
              </p:ext>
            </p:extLst>
          </p:nvPr>
        </p:nvGraphicFramePr>
        <p:xfrm>
          <a:off x="5354051" y="1686170"/>
          <a:ext cx="6738066" cy="439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8797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06922" y="2270494"/>
            <a:ext cx="11160000" cy="720000"/>
          </a:xfrm>
        </p:spPr>
        <p:txBody>
          <a:bodyPr/>
          <a:lstStyle/>
          <a:p>
            <a:r>
              <a:rPr lang="he-IL" dirty="0"/>
              <a:t>מה כוללת תזונה ים תיכונית?</a:t>
            </a:r>
          </a:p>
        </p:txBody>
      </p:sp>
      <p:pic>
        <p:nvPicPr>
          <p:cNvPr id="4" name="תמונה 3"/>
          <p:cNvPicPr>
            <a:picLocks noChangeAspect="1"/>
          </p:cNvPicPr>
          <p:nvPr/>
        </p:nvPicPr>
        <p:blipFill>
          <a:blip r:embed="rId2"/>
          <a:stretch>
            <a:fillRect/>
          </a:stretch>
        </p:blipFill>
        <p:spPr>
          <a:xfrm>
            <a:off x="3858039" y="2990494"/>
            <a:ext cx="4479846" cy="2984941"/>
          </a:xfrm>
          <a:prstGeom prst="ellipse">
            <a:avLst/>
          </a:prstGeom>
          <a:ln>
            <a:noFill/>
          </a:ln>
          <a:effectLst>
            <a:softEdge rad="112500"/>
          </a:effectLst>
        </p:spPr>
      </p:pic>
    </p:spTree>
    <p:extLst>
      <p:ext uri="{BB962C8B-B14F-4D97-AF65-F5344CB8AC3E}">
        <p14:creationId xmlns:p14="http://schemas.microsoft.com/office/powerpoint/2010/main" val="1906128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r" eaLnBrk="1" hangingPunct="1"/>
            <a:r>
              <a:rPr lang="he-IL" altLang="he-IL" sz="3600" dirty="0">
                <a:latin typeface="Arial" charset="0"/>
              </a:rPr>
              <a:t>פחמימות</a:t>
            </a:r>
            <a:endParaRPr lang="en-US" altLang="he-IL" sz="3600" dirty="0">
              <a:latin typeface="Arial" charset="0"/>
            </a:endParaRPr>
          </a:p>
        </p:txBody>
      </p:sp>
      <p:sp>
        <p:nvSpPr>
          <p:cNvPr id="10243" name="Rectangle 3"/>
          <p:cNvSpPr>
            <a:spLocks noGrp="1" noChangeArrowheads="1"/>
          </p:cNvSpPr>
          <p:nvPr>
            <p:ph type="body" idx="1"/>
          </p:nvPr>
        </p:nvSpPr>
        <p:spPr/>
        <p:txBody>
          <a:bodyPr>
            <a:normAutofit/>
          </a:bodyPr>
          <a:lstStyle/>
          <a:p>
            <a:pPr eaLnBrk="1" hangingPunct="1"/>
            <a:r>
              <a:rPr lang="he-IL" altLang="he-IL" sz="1800" dirty="0"/>
              <a:t>דגנים מלאים</a:t>
            </a:r>
          </a:p>
          <a:p>
            <a:pPr eaLnBrk="1" hangingPunct="1"/>
            <a:r>
              <a:rPr lang="he-IL" altLang="he-IL" sz="1800" dirty="0"/>
              <a:t>קטניות</a:t>
            </a:r>
          </a:p>
          <a:p>
            <a:pPr eaLnBrk="1" hangingPunct="1"/>
            <a:r>
              <a:rPr lang="he-IL" altLang="he-IL" sz="1800" dirty="0"/>
              <a:t>ירקות</a:t>
            </a:r>
          </a:p>
          <a:p>
            <a:pPr eaLnBrk="1" hangingPunct="1"/>
            <a:r>
              <a:rPr lang="he-IL" altLang="he-IL" sz="1800" dirty="0"/>
              <a:t>פירות</a:t>
            </a:r>
          </a:p>
          <a:p>
            <a:pPr eaLnBrk="1" hangingPunct="1"/>
            <a:r>
              <a:rPr lang="he-IL" altLang="he-IL" sz="1800" dirty="0"/>
              <a:t>התפריט עשיר בסיבים תזונתיים</a:t>
            </a:r>
            <a:r>
              <a:rPr lang="he-IL" altLang="he-IL" sz="3200" dirty="0"/>
              <a:t>.</a:t>
            </a:r>
            <a:endParaRPr lang="en-US" altLang="he-IL" sz="3200" dirty="0"/>
          </a:p>
        </p:txBody>
      </p:sp>
      <p:pic>
        <p:nvPicPr>
          <p:cNvPr id="10244" name="Picture 6" descr="brea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658" y="4230058"/>
            <a:ext cx="2177716" cy="255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תמונה 1"/>
          <p:cNvPicPr>
            <a:picLocks noChangeAspect="1"/>
          </p:cNvPicPr>
          <p:nvPr/>
        </p:nvPicPr>
        <p:blipFill rotWithShape="1">
          <a:blip r:embed="rId3"/>
          <a:srcRect l="27595" t="44378" r="29048" b="25246"/>
          <a:stretch/>
        </p:blipFill>
        <p:spPr>
          <a:xfrm>
            <a:off x="156410" y="1073537"/>
            <a:ext cx="8602579" cy="3390179"/>
          </a:xfrm>
          <a:prstGeom prst="rect">
            <a:avLst/>
          </a:prstGeom>
        </p:spPr>
      </p:pic>
    </p:spTree>
    <p:extLst>
      <p:ext uri="{BB962C8B-B14F-4D97-AF65-F5344CB8AC3E}">
        <p14:creationId xmlns:p14="http://schemas.microsoft.com/office/powerpoint/2010/main" val="4261258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r" eaLnBrk="1" hangingPunct="1"/>
            <a:r>
              <a:rPr lang="he-IL" altLang="he-IL" sz="3600">
                <a:latin typeface="Arial" charset="0"/>
              </a:rPr>
              <a:t>חלבונים</a:t>
            </a:r>
            <a:endParaRPr lang="en-US" altLang="he-IL" sz="3600">
              <a:latin typeface="Arial" charset="0"/>
            </a:endParaRPr>
          </a:p>
        </p:txBody>
      </p:sp>
      <p:sp>
        <p:nvSpPr>
          <p:cNvPr id="11267" name="Rectangle 3"/>
          <p:cNvSpPr>
            <a:spLocks noGrp="1" noChangeArrowheads="1"/>
          </p:cNvSpPr>
          <p:nvPr>
            <p:ph type="body" idx="1"/>
          </p:nvPr>
        </p:nvSpPr>
        <p:spPr>
          <a:xfrm>
            <a:off x="3173448" y="1127078"/>
            <a:ext cx="8077200" cy="4038600"/>
          </a:xfrm>
        </p:spPr>
        <p:txBody>
          <a:bodyPr>
            <a:normAutofit/>
          </a:bodyPr>
          <a:lstStyle/>
          <a:p>
            <a:pPr eaLnBrk="1" hangingPunct="1">
              <a:lnSpc>
                <a:spcPct val="90000"/>
              </a:lnSpc>
            </a:pPr>
            <a:r>
              <a:rPr lang="he-IL" altLang="he-IL" sz="1800" dirty="0"/>
              <a:t>דגים</a:t>
            </a:r>
          </a:p>
          <a:p>
            <a:pPr eaLnBrk="1" hangingPunct="1">
              <a:lnSpc>
                <a:spcPct val="90000"/>
              </a:lnSpc>
            </a:pPr>
            <a:r>
              <a:rPr lang="he-IL" altLang="he-IL" sz="1800" dirty="0"/>
              <a:t>עוף</a:t>
            </a:r>
          </a:p>
          <a:p>
            <a:pPr eaLnBrk="1" hangingPunct="1">
              <a:lnSpc>
                <a:spcPct val="90000"/>
              </a:lnSpc>
            </a:pPr>
            <a:r>
              <a:rPr lang="he-IL" altLang="he-IL" sz="1800" dirty="0"/>
              <a:t>גבינה</a:t>
            </a:r>
          </a:p>
          <a:p>
            <a:pPr eaLnBrk="1" hangingPunct="1">
              <a:lnSpc>
                <a:spcPct val="90000"/>
              </a:lnSpc>
            </a:pPr>
            <a:r>
              <a:rPr lang="he-IL" altLang="he-IL" sz="1800" dirty="0"/>
              <a:t>יוגורט </a:t>
            </a:r>
          </a:p>
          <a:p>
            <a:pPr eaLnBrk="1" hangingPunct="1">
              <a:lnSpc>
                <a:spcPct val="90000"/>
              </a:lnSpc>
            </a:pPr>
            <a:r>
              <a:rPr lang="he-IL" altLang="he-IL" sz="1800" dirty="0"/>
              <a:t>ביצים (עד 4 בשבוע כולל ביצים בבישול ובאפיה)</a:t>
            </a:r>
          </a:p>
          <a:p>
            <a:pPr eaLnBrk="1" hangingPunct="1">
              <a:lnSpc>
                <a:spcPct val="90000"/>
              </a:lnSpc>
            </a:pPr>
            <a:r>
              <a:rPr lang="he-IL" altLang="he-IL" sz="1800" dirty="0"/>
              <a:t>בשר אדום בשכיחות נמוכה</a:t>
            </a:r>
          </a:p>
          <a:p>
            <a:pPr eaLnBrk="1" hangingPunct="1">
              <a:lnSpc>
                <a:spcPct val="90000"/>
              </a:lnSpc>
            </a:pPr>
            <a:r>
              <a:rPr lang="he-IL" altLang="he-IL" sz="1800" dirty="0"/>
              <a:t>התזונה זו מספקת </a:t>
            </a:r>
            <a:r>
              <a:rPr lang="en-US" altLang="he-IL" sz="1800" dirty="0"/>
              <a:t>B12</a:t>
            </a:r>
            <a:r>
              <a:rPr lang="he-IL" altLang="he-IL" sz="1800" dirty="0"/>
              <a:t> וברזל בכמות מספיקה. </a:t>
            </a:r>
            <a:endParaRPr lang="en-US" altLang="he-IL" sz="1800" dirty="0"/>
          </a:p>
        </p:txBody>
      </p:sp>
      <p:pic>
        <p:nvPicPr>
          <p:cNvPr id="3" name="תמונה 2"/>
          <p:cNvPicPr>
            <a:picLocks noChangeAspect="1"/>
          </p:cNvPicPr>
          <p:nvPr/>
        </p:nvPicPr>
        <p:blipFill rotWithShape="1">
          <a:blip r:embed="rId3"/>
          <a:srcRect l="24250" t="50249" r="26577" b="19663"/>
          <a:stretch/>
        </p:blipFill>
        <p:spPr>
          <a:xfrm>
            <a:off x="0" y="3816788"/>
            <a:ext cx="7279105" cy="2505275"/>
          </a:xfrm>
          <a:prstGeom prst="rect">
            <a:avLst/>
          </a:prstGeom>
        </p:spPr>
      </p:pic>
      <p:pic>
        <p:nvPicPr>
          <p:cNvPr id="4" name="תמונה 3"/>
          <p:cNvPicPr>
            <a:picLocks noChangeAspect="1"/>
          </p:cNvPicPr>
          <p:nvPr/>
        </p:nvPicPr>
        <p:blipFill>
          <a:blip r:embed="rId4"/>
          <a:stretch>
            <a:fillRect/>
          </a:stretch>
        </p:blipFill>
        <p:spPr>
          <a:xfrm>
            <a:off x="-144379" y="2680297"/>
            <a:ext cx="2683044" cy="1622916"/>
          </a:xfrm>
          <a:prstGeom prst="rect">
            <a:avLst/>
          </a:prstGeom>
        </p:spPr>
      </p:pic>
    </p:spTree>
    <p:extLst>
      <p:ext uri="{BB962C8B-B14F-4D97-AF65-F5344CB8AC3E}">
        <p14:creationId xmlns:p14="http://schemas.microsoft.com/office/powerpoint/2010/main" val="2464830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algn="r" eaLnBrk="1" hangingPunct="1"/>
            <a:r>
              <a:rPr lang="he-IL" altLang="he-IL" sz="3600" dirty="0">
                <a:latin typeface="Arial" charset="0"/>
              </a:rPr>
              <a:t>שומנים</a:t>
            </a:r>
            <a:endParaRPr lang="en-US" altLang="he-IL" sz="3600" dirty="0">
              <a:latin typeface="Arial" charset="0"/>
            </a:endParaRPr>
          </a:p>
        </p:txBody>
      </p:sp>
      <p:pic>
        <p:nvPicPr>
          <p:cNvPr id="3" name="תמונה 2"/>
          <p:cNvPicPr>
            <a:picLocks noChangeAspect="1"/>
          </p:cNvPicPr>
          <p:nvPr/>
        </p:nvPicPr>
        <p:blipFill rotWithShape="1">
          <a:blip r:embed="rId2"/>
          <a:srcRect l="27156" t="43323" r="45666" b="25892"/>
          <a:stretch/>
        </p:blipFill>
        <p:spPr>
          <a:xfrm>
            <a:off x="902369" y="2918263"/>
            <a:ext cx="3862137" cy="2460686"/>
          </a:xfrm>
          <a:prstGeom prst="rect">
            <a:avLst/>
          </a:prstGeom>
        </p:spPr>
      </p:pic>
      <p:pic>
        <p:nvPicPr>
          <p:cNvPr id="4" name="תמונה 3"/>
          <p:cNvPicPr>
            <a:picLocks noChangeAspect="1"/>
          </p:cNvPicPr>
          <p:nvPr/>
        </p:nvPicPr>
        <p:blipFill rotWithShape="1">
          <a:blip r:embed="rId3"/>
          <a:srcRect l="61263" t="7305"/>
          <a:stretch/>
        </p:blipFill>
        <p:spPr>
          <a:xfrm>
            <a:off x="8073188" y="2695074"/>
            <a:ext cx="1571582" cy="1453532"/>
          </a:xfrm>
          <a:prstGeom prst="rect">
            <a:avLst/>
          </a:prstGeom>
        </p:spPr>
      </p:pic>
      <p:graphicFrame>
        <p:nvGraphicFramePr>
          <p:cNvPr id="5" name="דיאגרמה 4"/>
          <p:cNvGraphicFramePr/>
          <p:nvPr>
            <p:extLst>
              <p:ext uri="{D42A27DB-BD31-4B8C-83A1-F6EECF244321}">
                <p14:modId xmlns:p14="http://schemas.microsoft.com/office/powerpoint/2010/main" val="3654757791"/>
              </p:ext>
            </p:extLst>
          </p:nvPr>
        </p:nvGraphicFramePr>
        <p:xfrm>
          <a:off x="2918873" y="193848"/>
          <a:ext cx="6177001" cy="5863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7056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319277" y="324254"/>
            <a:ext cx="3474122" cy="3299955"/>
          </a:xfrm>
          <a:prstGeom prst="ellipse">
            <a:avLst/>
          </a:prstGeom>
          <a:ln>
            <a:noFill/>
          </a:ln>
          <a:effectLst>
            <a:softEdge rad="112500"/>
          </a:effectLst>
        </p:spPr>
      </p:pic>
      <p:sp>
        <p:nvSpPr>
          <p:cNvPr id="27650" name="כותרת 1"/>
          <p:cNvSpPr>
            <a:spLocks noGrp="1"/>
          </p:cNvSpPr>
          <p:nvPr>
            <p:ph type="title"/>
          </p:nvPr>
        </p:nvSpPr>
        <p:spPr>
          <a:xfrm>
            <a:off x="515206" y="324254"/>
            <a:ext cx="11160000" cy="720000"/>
          </a:xfrm>
        </p:spPr>
        <p:txBody>
          <a:bodyPr>
            <a:normAutofit fontScale="90000"/>
          </a:bodyPr>
          <a:lstStyle/>
          <a:p>
            <a:pPr algn="r"/>
            <a:r>
              <a:rPr lang="he-IL" altLang="he-IL" dirty="0"/>
              <a:t>ירקות</a:t>
            </a:r>
            <a:br>
              <a:rPr lang="he-IL" altLang="he-IL" dirty="0"/>
            </a:br>
            <a:endParaRPr lang="he-IL" altLang="he-IL" dirty="0"/>
          </a:p>
        </p:txBody>
      </p:sp>
      <p:graphicFrame>
        <p:nvGraphicFramePr>
          <p:cNvPr id="3" name="דיאגרמה 2"/>
          <p:cNvGraphicFramePr/>
          <p:nvPr>
            <p:extLst>
              <p:ext uri="{D42A27DB-BD31-4B8C-83A1-F6EECF244321}">
                <p14:modId xmlns:p14="http://schemas.microsoft.com/office/powerpoint/2010/main" val="639944593"/>
              </p:ext>
            </p:extLst>
          </p:nvPr>
        </p:nvGraphicFramePr>
        <p:xfrm>
          <a:off x="3657601" y="324254"/>
          <a:ext cx="8646671" cy="6079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5293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53855" y="273252"/>
            <a:ext cx="11482701" cy="720000"/>
          </a:xfrm>
        </p:spPr>
        <p:txBody>
          <a:bodyPr/>
          <a:lstStyle/>
          <a:p>
            <a:pPr algn="r"/>
            <a:r>
              <a:rPr lang="he-IL" dirty="0" err="1"/>
              <a:t>קיטניות</a:t>
            </a:r>
            <a:br>
              <a:rPr lang="he-IL" dirty="0"/>
            </a:br>
            <a:r>
              <a:rPr lang="he-IL" sz="3600" dirty="0"/>
              <a:t>שלבו לפחות פעמיים בשבוע </a:t>
            </a:r>
            <a:r>
              <a:rPr lang="he-IL" sz="3600" dirty="0" err="1"/>
              <a:t>קיטניות</a:t>
            </a:r>
            <a:endParaRPr lang="he-IL" sz="3600"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1733589816"/>
              </p:ext>
            </p:extLst>
          </p:nvPr>
        </p:nvGraphicFramePr>
        <p:xfrm>
          <a:off x="1153611" y="1640557"/>
          <a:ext cx="11158537"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135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כותרת 1"/>
          <p:cNvSpPr>
            <a:spLocks noGrp="1"/>
          </p:cNvSpPr>
          <p:nvPr>
            <p:ph type="title"/>
          </p:nvPr>
        </p:nvSpPr>
        <p:spPr/>
        <p:txBody>
          <a:bodyPr/>
          <a:lstStyle/>
          <a:p>
            <a:pPr algn="r"/>
            <a:r>
              <a:rPr lang="he-IL" altLang="he-IL" dirty="0"/>
              <a:t>המלצות לצריכת אגוזים</a:t>
            </a:r>
          </a:p>
        </p:txBody>
      </p:sp>
      <p:graphicFrame>
        <p:nvGraphicFramePr>
          <p:cNvPr id="4" name="דיאגרמה 3"/>
          <p:cNvGraphicFramePr/>
          <p:nvPr>
            <p:extLst>
              <p:ext uri="{D42A27DB-BD31-4B8C-83A1-F6EECF244321}">
                <p14:modId xmlns:p14="http://schemas.microsoft.com/office/powerpoint/2010/main" val="2470969861"/>
              </p:ext>
            </p:extLst>
          </p:nvPr>
        </p:nvGraphicFramePr>
        <p:xfrm>
          <a:off x="2495928" y="1431758"/>
          <a:ext cx="6684449" cy="461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קבוצה 5"/>
          <p:cNvGrpSpPr/>
          <p:nvPr/>
        </p:nvGrpSpPr>
        <p:grpSpPr>
          <a:xfrm>
            <a:off x="2175799" y="667512"/>
            <a:ext cx="2331001" cy="2352663"/>
            <a:chOff x="467315" y="1046747"/>
            <a:chExt cx="2331001" cy="2352663"/>
          </a:xfrm>
        </p:grpSpPr>
        <p:sp>
          <p:nvSpPr>
            <p:cNvPr id="8" name="Shape 7"/>
            <p:cNvSpPr/>
            <p:nvPr/>
          </p:nvSpPr>
          <p:spPr>
            <a:xfrm>
              <a:off x="467315" y="1046747"/>
              <a:ext cx="2331001" cy="2352663"/>
            </a:xfrm>
            <a:prstGeom prst="gear9">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he-IL"/>
            </a:p>
          </p:txBody>
        </p:sp>
        <p:pic>
          <p:nvPicPr>
            <p:cNvPr id="5" name="תמונה 4"/>
            <p:cNvPicPr>
              <a:picLocks noChangeAspect="1"/>
            </p:cNvPicPr>
            <p:nvPr/>
          </p:nvPicPr>
          <p:blipFill>
            <a:blip r:embed="rId8"/>
            <a:stretch>
              <a:fillRect/>
            </a:stretch>
          </p:blipFill>
          <p:spPr>
            <a:xfrm>
              <a:off x="762085" y="1425981"/>
              <a:ext cx="1741459" cy="1594194"/>
            </a:xfrm>
            <a:prstGeom prst="ellipse">
              <a:avLst/>
            </a:prstGeom>
            <a:ln>
              <a:noFill/>
            </a:ln>
            <a:effectLst>
              <a:softEdge rad="112500"/>
            </a:effectLst>
          </p:spPr>
        </p:pic>
      </p:grpSp>
    </p:spTree>
    <p:extLst>
      <p:ext uri="{BB962C8B-B14F-4D97-AF65-F5344CB8AC3E}">
        <p14:creationId xmlns:p14="http://schemas.microsoft.com/office/powerpoint/2010/main" val="3519313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a:t>פירות</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773319727"/>
              </p:ext>
            </p:extLst>
          </p:nvPr>
        </p:nvGraphicFramePr>
        <p:xfrm>
          <a:off x="0" y="842210"/>
          <a:ext cx="11409780" cy="528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תמונה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0696" y="1094873"/>
            <a:ext cx="1729084" cy="1217275"/>
          </a:xfrm>
          <a:prstGeom prst="rect">
            <a:avLst/>
          </a:prstGeom>
        </p:spPr>
      </p:pic>
      <p:pic>
        <p:nvPicPr>
          <p:cNvPr id="6" name="תמונה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7716" y="2473927"/>
            <a:ext cx="2591954" cy="1727969"/>
          </a:xfrm>
          <a:prstGeom prst="rect">
            <a:avLst/>
          </a:prstGeom>
        </p:spPr>
      </p:pic>
    </p:spTree>
    <p:extLst>
      <p:ext uri="{BB962C8B-B14F-4D97-AF65-F5344CB8AC3E}">
        <p14:creationId xmlns:p14="http://schemas.microsoft.com/office/powerpoint/2010/main" val="4249433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638469"/>
            <a:ext cx="11160000" cy="720000"/>
          </a:xfrm>
        </p:spPr>
        <p:txBody>
          <a:bodyPr/>
          <a:lstStyle/>
          <a:p>
            <a:r>
              <a:rPr lang="he-IL" dirty="0"/>
              <a:t>דיאטה ים תיכונית</a:t>
            </a:r>
            <a:br>
              <a:rPr lang="he-IL" dirty="0"/>
            </a:br>
            <a:endParaRPr lang="he-IL" dirty="0"/>
          </a:p>
        </p:txBody>
      </p:sp>
      <p:pic>
        <p:nvPicPr>
          <p:cNvPr id="4" name="מציין מיקום תוכן 3"/>
          <p:cNvPicPr>
            <a:picLocks noGrp="1" noChangeAspect="1"/>
          </p:cNvPicPr>
          <p:nvPr>
            <p:ph idx="1"/>
          </p:nvPr>
        </p:nvPicPr>
        <p:blipFill>
          <a:blip r:embed="rId2"/>
          <a:stretch>
            <a:fillRect/>
          </a:stretch>
        </p:blipFill>
        <p:spPr>
          <a:xfrm>
            <a:off x="5930169" y="1691752"/>
            <a:ext cx="4424445" cy="1212866"/>
          </a:xfrm>
          <a:prstGeom prst="rect">
            <a:avLst/>
          </a:prstGeom>
        </p:spPr>
      </p:pic>
      <p:pic>
        <p:nvPicPr>
          <p:cNvPr id="5" name="תמונה 4"/>
          <p:cNvPicPr>
            <a:picLocks noChangeAspect="1"/>
          </p:cNvPicPr>
          <p:nvPr/>
        </p:nvPicPr>
        <p:blipFill>
          <a:blip r:embed="rId2"/>
          <a:stretch>
            <a:fillRect/>
          </a:stretch>
        </p:blipFill>
        <p:spPr>
          <a:xfrm>
            <a:off x="5874438" y="3841940"/>
            <a:ext cx="4535905" cy="1230353"/>
          </a:xfrm>
          <a:prstGeom prst="rect">
            <a:avLst/>
          </a:prstGeom>
        </p:spPr>
      </p:pic>
      <p:pic>
        <p:nvPicPr>
          <p:cNvPr id="6" name="תמונה 5"/>
          <p:cNvPicPr>
            <a:picLocks noChangeAspect="1"/>
          </p:cNvPicPr>
          <p:nvPr/>
        </p:nvPicPr>
        <p:blipFill>
          <a:blip r:embed="rId3"/>
          <a:stretch>
            <a:fillRect/>
          </a:stretch>
        </p:blipFill>
        <p:spPr>
          <a:xfrm>
            <a:off x="10729100" y="1676056"/>
            <a:ext cx="646232" cy="1164437"/>
          </a:xfrm>
          <a:prstGeom prst="rect">
            <a:avLst/>
          </a:prstGeom>
        </p:spPr>
      </p:pic>
      <p:pic>
        <p:nvPicPr>
          <p:cNvPr id="7" name="תמונה 6"/>
          <p:cNvPicPr>
            <a:picLocks noChangeAspect="1"/>
          </p:cNvPicPr>
          <p:nvPr/>
        </p:nvPicPr>
        <p:blipFill>
          <a:blip r:embed="rId3"/>
          <a:stretch>
            <a:fillRect/>
          </a:stretch>
        </p:blipFill>
        <p:spPr>
          <a:xfrm rot="10800000">
            <a:off x="10729100" y="3929148"/>
            <a:ext cx="646232" cy="1164437"/>
          </a:xfrm>
          <a:prstGeom prst="rect">
            <a:avLst/>
          </a:prstGeom>
        </p:spPr>
      </p:pic>
      <p:sp>
        <p:nvSpPr>
          <p:cNvPr id="9" name="מלבן 8"/>
          <p:cNvSpPr/>
          <p:nvPr/>
        </p:nvSpPr>
        <p:spPr>
          <a:xfrm>
            <a:off x="4261789" y="1796609"/>
            <a:ext cx="6092825" cy="923330"/>
          </a:xfrm>
          <a:prstGeom prst="rect">
            <a:avLst/>
          </a:prstGeom>
        </p:spPr>
        <p:txBody>
          <a:bodyPr>
            <a:spAutoFit/>
          </a:bodyPr>
          <a:lstStyle/>
          <a:p>
            <a:r>
              <a:rPr lang="he-IL" altLang="he-IL" b="1" dirty="0">
                <a:cs typeface="Varela Round"/>
              </a:rPr>
              <a:t>חומצות שומן חד בלתי רוויות,</a:t>
            </a:r>
          </a:p>
          <a:p>
            <a:r>
              <a:rPr lang="he-IL" altLang="he-IL" b="1" dirty="0">
                <a:cs typeface="Varela Round"/>
              </a:rPr>
              <a:t>פחמימות מורכבות וסיבים תזונתיים,</a:t>
            </a:r>
          </a:p>
          <a:p>
            <a:r>
              <a:rPr lang="he-IL" altLang="he-IL" b="1" dirty="0">
                <a:cs typeface="Varela Round"/>
              </a:rPr>
              <a:t>ויטמינים, מינרלים </a:t>
            </a:r>
            <a:r>
              <a:rPr lang="he-IL" altLang="he-IL" b="1" dirty="0" err="1">
                <a:latin typeface="Varela Round"/>
                <a:cs typeface="Varela Round"/>
              </a:rPr>
              <a:t>ופיטוכימיקלים</a:t>
            </a:r>
            <a:r>
              <a:rPr lang="he-IL" altLang="he-IL" dirty="0">
                <a:cs typeface="Varela Round"/>
              </a:rPr>
              <a:t>.</a:t>
            </a:r>
            <a:endParaRPr lang="en-US" altLang="he-IL" dirty="0">
              <a:cs typeface="Varela Round"/>
            </a:endParaRPr>
          </a:p>
        </p:txBody>
      </p:sp>
      <p:sp>
        <p:nvSpPr>
          <p:cNvPr id="11" name="מלבן 10"/>
          <p:cNvSpPr/>
          <p:nvPr/>
        </p:nvSpPr>
        <p:spPr>
          <a:xfrm>
            <a:off x="4222705" y="3929148"/>
            <a:ext cx="6092825" cy="923330"/>
          </a:xfrm>
          <a:prstGeom prst="rect">
            <a:avLst/>
          </a:prstGeom>
        </p:spPr>
        <p:txBody>
          <a:bodyPr>
            <a:spAutoFit/>
          </a:bodyPr>
          <a:lstStyle/>
          <a:p>
            <a:r>
              <a:rPr lang="he-IL" altLang="he-IL" b="1" dirty="0">
                <a:cs typeface="Varela Round"/>
              </a:rPr>
              <a:t>חומצות שומן רוויות, כולסטרול, </a:t>
            </a:r>
          </a:p>
          <a:p>
            <a:r>
              <a:rPr lang="he-IL" altLang="he-IL" b="1" dirty="0">
                <a:cs typeface="Varela Round"/>
              </a:rPr>
              <a:t>שומן טרנס, סוכרים פשוטים</a:t>
            </a:r>
          </a:p>
          <a:p>
            <a:r>
              <a:rPr lang="he-IL" altLang="he-IL" b="1" dirty="0">
                <a:cs typeface="Varela Round"/>
              </a:rPr>
              <a:t>וחלבון מן החי</a:t>
            </a:r>
            <a:endParaRPr lang="he-IL" b="1" dirty="0"/>
          </a:p>
        </p:txBody>
      </p:sp>
      <p:pic>
        <p:nvPicPr>
          <p:cNvPr id="12" name="תמונה 11"/>
          <p:cNvPicPr>
            <a:picLocks noChangeAspect="1"/>
          </p:cNvPicPr>
          <p:nvPr/>
        </p:nvPicPr>
        <p:blipFill rotWithShape="1">
          <a:blip r:embed="rId4"/>
          <a:srcRect r="9913"/>
          <a:stretch/>
        </p:blipFill>
        <p:spPr>
          <a:xfrm>
            <a:off x="151486" y="1796609"/>
            <a:ext cx="5563573" cy="29812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1824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תזונה מקדמת בריאות</a:t>
            </a:r>
          </a:p>
        </p:txBody>
      </p:sp>
      <p:sp>
        <p:nvSpPr>
          <p:cNvPr id="7" name="כותרת משנה 6"/>
          <p:cNvSpPr>
            <a:spLocks noGrp="1"/>
          </p:cNvSpPr>
          <p:nvPr>
            <p:ph type="subTitle" idx="1"/>
          </p:nvPr>
        </p:nvSpPr>
        <p:spPr/>
        <p:txBody>
          <a:bodyPr/>
          <a:lstStyle/>
          <a:p>
            <a:r>
              <a:rPr lang="he-IL" dirty="0" err="1">
                <a:solidFill>
                  <a:srgbClr val="192A72"/>
                </a:solidFill>
                <a:sym typeface="Varela Round"/>
              </a:rPr>
              <a:t>נוטרגנטיקה</a:t>
            </a:r>
            <a:endParaRPr lang="he-IL" dirty="0">
              <a:solidFill>
                <a:srgbClr val="192A72"/>
              </a:solidFill>
              <a:sym typeface="Varela Roun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כותרת 1"/>
          <p:cNvSpPr>
            <a:spLocks noGrp="1"/>
          </p:cNvSpPr>
          <p:nvPr>
            <p:ph type="title"/>
          </p:nvPr>
        </p:nvSpPr>
        <p:spPr>
          <a:xfrm>
            <a:off x="892988" y="281648"/>
            <a:ext cx="11160000" cy="720000"/>
          </a:xfrm>
        </p:spPr>
        <p:txBody>
          <a:bodyPr>
            <a:normAutofit fontScale="90000"/>
          </a:bodyPr>
          <a:lstStyle/>
          <a:p>
            <a:pPr algn="r"/>
            <a:r>
              <a:rPr lang="he-IL" altLang="he-IL" dirty="0"/>
              <a:t>המלצות לצריכה מועטה של </a:t>
            </a:r>
            <a:br>
              <a:rPr lang="en-US" altLang="he-IL" dirty="0"/>
            </a:br>
            <a:r>
              <a:rPr lang="he-IL" altLang="he-IL" dirty="0"/>
              <a:t>מזונות בקצה פירמידת המזון</a:t>
            </a:r>
          </a:p>
        </p:txBody>
      </p:sp>
      <p:pic>
        <p:nvPicPr>
          <p:cNvPr id="3" name="תמונה 2"/>
          <p:cNvPicPr>
            <a:picLocks noChangeAspect="1"/>
          </p:cNvPicPr>
          <p:nvPr/>
        </p:nvPicPr>
        <p:blipFill>
          <a:blip r:embed="rId3"/>
          <a:stretch>
            <a:fillRect/>
          </a:stretch>
        </p:blipFill>
        <p:spPr>
          <a:xfrm>
            <a:off x="354080" y="398573"/>
            <a:ext cx="5322450" cy="5198542"/>
          </a:xfrm>
          <a:prstGeom prst="rect">
            <a:avLst/>
          </a:prstGeom>
        </p:spPr>
      </p:pic>
    </p:spTree>
    <p:extLst>
      <p:ext uri="{BB962C8B-B14F-4D97-AF65-F5344CB8AC3E}">
        <p14:creationId xmlns:p14="http://schemas.microsoft.com/office/powerpoint/2010/main" val="3399118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a:stretch>
            <a:fillRect/>
          </a:stretch>
        </p:blipFill>
        <p:spPr>
          <a:xfrm>
            <a:off x="4975356" y="381739"/>
            <a:ext cx="6304515" cy="5797118"/>
          </a:xfrm>
          <a:prstGeom prst="rect">
            <a:avLst/>
          </a:prstGeom>
        </p:spPr>
      </p:pic>
    </p:spTree>
    <p:extLst>
      <p:ext uri="{BB962C8B-B14F-4D97-AF65-F5344CB8AC3E}">
        <p14:creationId xmlns:p14="http://schemas.microsoft.com/office/powerpoint/2010/main" val="4070494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rotWithShape="1">
          <a:blip r:embed="rId2"/>
          <a:srcRect l="38634" t="32086" r="36493" b="38975"/>
          <a:stretch/>
        </p:blipFill>
        <p:spPr>
          <a:xfrm>
            <a:off x="1772613" y="213094"/>
            <a:ext cx="8569872" cy="5608577"/>
          </a:xfrm>
          <a:prstGeom prst="rect">
            <a:avLst/>
          </a:prstGeom>
        </p:spPr>
      </p:pic>
    </p:spTree>
    <p:extLst>
      <p:ext uri="{BB962C8B-B14F-4D97-AF65-F5344CB8AC3E}">
        <p14:creationId xmlns:p14="http://schemas.microsoft.com/office/powerpoint/2010/main" val="173771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4400" dirty="0"/>
              <a:t>יישום העקרונות כיצד נשדרג: </a:t>
            </a:r>
          </a:p>
        </p:txBody>
      </p:sp>
      <p:graphicFrame>
        <p:nvGraphicFramePr>
          <p:cNvPr id="6" name="מציין מיקום תוכן 5"/>
          <p:cNvGraphicFramePr>
            <a:graphicFrameLocks noGrp="1"/>
          </p:cNvGraphicFramePr>
          <p:nvPr>
            <p:ph idx="1"/>
            <p:extLst>
              <p:ext uri="{D42A27DB-BD31-4B8C-83A1-F6EECF244321}">
                <p14:modId xmlns:p14="http://schemas.microsoft.com/office/powerpoint/2010/main" val="2291363119"/>
              </p:ext>
            </p:extLst>
          </p:nvPr>
        </p:nvGraphicFramePr>
        <p:xfrm>
          <a:off x="515938" y="1058779"/>
          <a:ext cx="6678946" cy="4816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746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4577" y="3220238"/>
            <a:ext cx="3634536" cy="2446043"/>
          </a:xfrm>
          <a:prstGeom prst="rect">
            <a:avLst/>
          </a:prstGeom>
        </p:spPr>
      </p:pic>
      <p:sp>
        <p:nvSpPr>
          <p:cNvPr id="28674" name="כותרת 1"/>
          <p:cNvSpPr>
            <a:spLocks noGrp="1"/>
          </p:cNvSpPr>
          <p:nvPr>
            <p:ph type="title"/>
          </p:nvPr>
        </p:nvSpPr>
        <p:spPr/>
        <p:txBody>
          <a:bodyPr/>
          <a:lstStyle/>
          <a:p>
            <a:r>
              <a:rPr lang="he-IL" altLang="he-IL" sz="3600" dirty="0"/>
              <a:t>המלצות לתיבול</a:t>
            </a:r>
          </a:p>
        </p:txBody>
      </p:sp>
      <p:sp>
        <p:nvSpPr>
          <p:cNvPr id="3" name="מלבן 2"/>
          <p:cNvSpPr/>
          <p:nvPr/>
        </p:nvSpPr>
        <p:spPr>
          <a:xfrm>
            <a:off x="2276671" y="1076066"/>
            <a:ext cx="6546914" cy="1015663"/>
          </a:xfrm>
          <a:prstGeom prst="rect">
            <a:avLst/>
          </a:prstGeom>
        </p:spPr>
        <p:txBody>
          <a:bodyPr wrap="square">
            <a:spAutoFit/>
          </a:bodyPr>
          <a:lstStyle/>
          <a:p>
            <a:pPr algn="just"/>
            <a:r>
              <a:rPr lang="he-IL" altLang="he-IL" sz="2000" dirty="0">
                <a:cs typeface="Varela Round"/>
              </a:rPr>
              <a:t>תיבול </a:t>
            </a:r>
            <a:r>
              <a:rPr lang="he-IL" altLang="he-IL" sz="2000" b="1" dirty="0">
                <a:cs typeface="Varela Round"/>
              </a:rPr>
              <a:t>סלט הירקות </a:t>
            </a:r>
            <a:r>
              <a:rPr lang="he-IL" altLang="he-IL" sz="2000" dirty="0">
                <a:cs typeface="Varela Round"/>
              </a:rPr>
              <a:t>בשמן זית, אגוזים, זרעי חמניות או זרעי פשתן, קוביות גבינת פטה (עד 100 גרם בשבוע), שום או פלפל אדום וירוק. </a:t>
            </a:r>
          </a:p>
        </p:txBody>
      </p:sp>
      <p:sp>
        <p:nvSpPr>
          <p:cNvPr id="4" name="מלבן 3"/>
          <p:cNvSpPr/>
          <p:nvPr/>
        </p:nvSpPr>
        <p:spPr>
          <a:xfrm>
            <a:off x="2477278" y="2436170"/>
            <a:ext cx="6462939" cy="1631216"/>
          </a:xfrm>
          <a:prstGeom prst="rect">
            <a:avLst/>
          </a:prstGeom>
        </p:spPr>
        <p:txBody>
          <a:bodyPr wrap="square">
            <a:spAutoFit/>
          </a:bodyPr>
          <a:lstStyle/>
          <a:p>
            <a:pPr algn="just"/>
            <a:r>
              <a:rPr lang="he-IL" altLang="he-IL" sz="2000" dirty="0">
                <a:cs typeface="Varela Round"/>
              </a:rPr>
              <a:t>תיבול </a:t>
            </a:r>
            <a:r>
              <a:rPr lang="he-IL" altLang="he-IL" sz="2000" b="1" dirty="0">
                <a:cs typeface="Varela Round"/>
              </a:rPr>
              <a:t>התבשילים והסלטים </a:t>
            </a:r>
            <a:r>
              <a:rPr lang="he-IL" altLang="he-IL" sz="2000" dirty="0">
                <a:cs typeface="Varela Round"/>
              </a:rPr>
              <a:t>בעשבי תיבול ובתבלינים כמו שום, כמון, בזיליקום, רוזמרין, אורגנו, פלפל אדום, כורכום, קינמון, פלפל </a:t>
            </a:r>
            <a:r>
              <a:rPr lang="he-IL" altLang="he-IL" sz="2000" dirty="0" err="1">
                <a:cs typeface="Varela Round"/>
              </a:rPr>
              <a:t>קאיין</a:t>
            </a:r>
            <a:r>
              <a:rPr lang="he-IL" altLang="he-IL" sz="2000" dirty="0">
                <a:cs typeface="Varela Round"/>
              </a:rPr>
              <a:t>, ג'ינג'ר, פלפל שחור, פפריקה, קארי ושומר. </a:t>
            </a:r>
          </a:p>
        </p:txBody>
      </p:sp>
      <p:sp>
        <p:nvSpPr>
          <p:cNvPr id="7" name="מלבן 6"/>
          <p:cNvSpPr/>
          <p:nvPr/>
        </p:nvSpPr>
        <p:spPr>
          <a:xfrm>
            <a:off x="2076062" y="4819133"/>
            <a:ext cx="6864155" cy="707886"/>
          </a:xfrm>
          <a:prstGeom prst="rect">
            <a:avLst/>
          </a:prstGeom>
        </p:spPr>
        <p:txBody>
          <a:bodyPr wrap="square">
            <a:spAutoFit/>
          </a:bodyPr>
          <a:lstStyle/>
          <a:p>
            <a:pPr algn="just"/>
            <a:r>
              <a:rPr lang="he-IL" altLang="he-IL" sz="2000" dirty="0">
                <a:cs typeface="Varela Round"/>
              </a:rPr>
              <a:t>השריה בשמן זית, עשבי תיבול ושום טריים.</a:t>
            </a:r>
          </a:p>
          <a:p>
            <a:pPr algn="just"/>
            <a:endParaRPr lang="he-IL" altLang="he-IL" sz="2000" dirty="0">
              <a:cs typeface="Varela Round"/>
            </a:endParaRPr>
          </a:p>
        </p:txBody>
      </p:sp>
      <p:grpSp>
        <p:nvGrpSpPr>
          <p:cNvPr id="12" name="קבוצה 11"/>
          <p:cNvGrpSpPr/>
          <p:nvPr/>
        </p:nvGrpSpPr>
        <p:grpSpPr>
          <a:xfrm>
            <a:off x="9224801" y="625642"/>
            <a:ext cx="2522763" cy="5215338"/>
            <a:chOff x="9449795" y="1449018"/>
            <a:chExt cx="1905883" cy="4391962"/>
          </a:xfrm>
        </p:grpSpPr>
        <p:pic>
          <p:nvPicPr>
            <p:cNvPr id="6" name="תמונה 5"/>
            <p:cNvPicPr>
              <a:picLocks noChangeAspect="1"/>
            </p:cNvPicPr>
            <p:nvPr/>
          </p:nvPicPr>
          <p:blipFill>
            <a:blip r:embed="rId4"/>
            <a:stretch>
              <a:fillRect/>
            </a:stretch>
          </p:blipFill>
          <p:spPr>
            <a:xfrm>
              <a:off x="9467814" y="4666051"/>
              <a:ext cx="1887864" cy="1174929"/>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תמונה 7"/>
            <p:cNvPicPr>
              <a:picLocks noChangeAspect="1"/>
            </p:cNvPicPr>
            <p:nvPr/>
          </p:nvPicPr>
          <p:blipFill>
            <a:blip r:embed="rId5"/>
            <a:stretch>
              <a:fillRect/>
            </a:stretch>
          </p:blipFill>
          <p:spPr>
            <a:xfrm>
              <a:off x="9449795" y="2967335"/>
              <a:ext cx="1905882" cy="1159329"/>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9795" y="1449018"/>
              <a:ext cx="1898018" cy="1234627"/>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447196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1798" y="1126129"/>
            <a:ext cx="5022008" cy="5022008"/>
          </a:xfrm>
          <a:prstGeom prst="rect">
            <a:avLst/>
          </a:prstGeom>
        </p:spPr>
      </p:pic>
      <p:sp>
        <p:nvSpPr>
          <p:cNvPr id="2" name="כותרת 1"/>
          <p:cNvSpPr>
            <a:spLocks noGrp="1"/>
          </p:cNvSpPr>
          <p:nvPr>
            <p:ph type="title"/>
          </p:nvPr>
        </p:nvSpPr>
        <p:spPr/>
        <p:txBody>
          <a:bodyPr/>
          <a:lstStyle/>
          <a:p>
            <a:r>
              <a:rPr lang="he-IL" dirty="0"/>
              <a:t> מומלץ שארוחה תכיל:</a:t>
            </a:r>
          </a:p>
        </p:txBody>
      </p:sp>
      <p:pic>
        <p:nvPicPr>
          <p:cNvPr id="4" name="מציין מיקום תוכן 3"/>
          <p:cNvPicPr>
            <a:picLocks noGrp="1" noChangeAspect="1"/>
          </p:cNvPicPr>
          <p:nvPr>
            <p:ph idx="1"/>
          </p:nvPr>
        </p:nvPicPr>
        <p:blipFill rotWithShape="1">
          <a:blip r:embed="rId3"/>
          <a:srcRect l="4320" r="4744"/>
          <a:stretch/>
        </p:blipFill>
        <p:spPr>
          <a:xfrm>
            <a:off x="667751" y="1126129"/>
            <a:ext cx="5775158" cy="4749209"/>
          </a:xfrm>
          <a:prstGeom prst="ellipse">
            <a:avLst/>
          </a:prstGeom>
          <a:ln>
            <a:noFill/>
          </a:ln>
          <a:effectLst>
            <a:softEdge rad="112500"/>
          </a:effectLst>
        </p:spPr>
      </p:pic>
      <p:pic>
        <p:nvPicPr>
          <p:cNvPr id="7" name="תמונה 6"/>
          <p:cNvPicPr>
            <a:picLocks noChangeAspect="1"/>
          </p:cNvPicPr>
          <p:nvPr/>
        </p:nvPicPr>
        <p:blipFill rotWithShape="1">
          <a:blip r:embed="rId4"/>
          <a:srcRect l="32531" t="54944" r="54427" b="31010"/>
          <a:stretch/>
        </p:blipFill>
        <p:spPr>
          <a:xfrm>
            <a:off x="7351529" y="3905975"/>
            <a:ext cx="922677" cy="558929"/>
          </a:xfrm>
          <a:prstGeom prst="rect">
            <a:avLst/>
          </a:prstGeom>
          <a:ln>
            <a:noFill/>
          </a:ln>
          <a:effectLst>
            <a:softEdge rad="112500"/>
          </a:effectLst>
        </p:spPr>
      </p:pic>
      <p:pic>
        <p:nvPicPr>
          <p:cNvPr id="9" name="תמונה 8"/>
          <p:cNvPicPr>
            <a:picLocks noChangeAspect="1"/>
          </p:cNvPicPr>
          <p:nvPr/>
        </p:nvPicPr>
        <p:blipFill>
          <a:blip r:embed="rId5"/>
          <a:stretch>
            <a:fillRect/>
          </a:stretch>
        </p:blipFill>
        <p:spPr>
          <a:xfrm>
            <a:off x="4339344" y="4338394"/>
            <a:ext cx="1249788" cy="755970"/>
          </a:xfrm>
          <a:prstGeom prst="rect">
            <a:avLst/>
          </a:prstGeom>
        </p:spPr>
      </p:pic>
    </p:spTree>
    <p:extLst>
      <p:ext uri="{BB962C8B-B14F-4D97-AF65-F5344CB8AC3E}">
        <p14:creationId xmlns:p14="http://schemas.microsoft.com/office/powerpoint/2010/main" val="2391996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dirty="0"/>
              <a:t>לדיאטה</a:t>
            </a:r>
            <a:r>
              <a:rPr lang="he-IL" dirty="0"/>
              <a:t> </a:t>
            </a:r>
            <a:r>
              <a:rPr lang="he-IL" sz="3200" dirty="0"/>
              <a:t>הים תיכונית יתרונות רבים בארבע </a:t>
            </a:r>
            <a:r>
              <a:rPr lang="he-IL" sz="3200" dirty="0" err="1"/>
              <a:t>מימדים</a:t>
            </a:r>
            <a:endParaRPr lang="he-IL" sz="3200" dirty="0"/>
          </a:p>
        </p:txBody>
      </p:sp>
      <p:graphicFrame>
        <p:nvGraphicFramePr>
          <p:cNvPr id="5" name="מציין מיקום תוכן 4"/>
          <p:cNvGraphicFramePr>
            <a:graphicFrameLocks noGrp="1"/>
          </p:cNvGraphicFramePr>
          <p:nvPr>
            <p:ph sz="quarter" idx="4"/>
            <p:extLst>
              <p:ext uri="{D42A27DB-BD31-4B8C-83A1-F6EECF244321}">
                <p14:modId xmlns:p14="http://schemas.microsoft.com/office/powerpoint/2010/main" val="565848136"/>
              </p:ext>
            </p:extLst>
          </p:nvPr>
        </p:nvGraphicFramePr>
        <p:xfrm>
          <a:off x="515938" y="1251284"/>
          <a:ext cx="11527673" cy="4627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4036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המלצות להתנהגות אכילה בריאה</a:t>
            </a:r>
          </a:p>
        </p:txBody>
      </p:sp>
      <p:sp>
        <p:nvSpPr>
          <p:cNvPr id="3" name="מציין מיקום תוכן 2"/>
          <p:cNvSpPr>
            <a:spLocks noGrp="1"/>
          </p:cNvSpPr>
          <p:nvPr>
            <p:ph idx="1"/>
          </p:nvPr>
        </p:nvSpPr>
        <p:spPr>
          <a:xfrm>
            <a:off x="1030413" y="1195757"/>
            <a:ext cx="11160000" cy="4680000"/>
          </a:xfrm>
        </p:spPr>
        <p:txBody>
          <a:bodyPr/>
          <a:lstStyle/>
          <a:p>
            <a:r>
              <a:rPr lang="he-IL" dirty="0"/>
              <a:t></a:t>
            </a:r>
          </a:p>
        </p:txBody>
      </p:sp>
      <p:graphicFrame>
        <p:nvGraphicFramePr>
          <p:cNvPr id="5" name="דיאגרמה 4"/>
          <p:cNvGraphicFramePr/>
          <p:nvPr>
            <p:extLst>
              <p:ext uri="{D42A27DB-BD31-4B8C-83A1-F6EECF244321}">
                <p14:modId xmlns:p14="http://schemas.microsoft.com/office/powerpoint/2010/main" val="3002300266"/>
              </p:ext>
            </p:extLst>
          </p:nvPr>
        </p:nvGraphicFramePr>
        <p:xfrm>
          <a:off x="2273968" y="933095"/>
          <a:ext cx="7884709" cy="5204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5857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כותרת 1"/>
          <p:cNvSpPr>
            <a:spLocks noGrp="1"/>
          </p:cNvSpPr>
          <p:nvPr>
            <p:ph type="title"/>
          </p:nvPr>
        </p:nvSpPr>
        <p:spPr>
          <a:xfrm>
            <a:off x="515206" y="520409"/>
            <a:ext cx="11160000" cy="720000"/>
          </a:xfrm>
        </p:spPr>
        <p:txBody>
          <a:bodyPr>
            <a:normAutofit fontScale="90000"/>
          </a:bodyPr>
          <a:lstStyle/>
          <a:p>
            <a:r>
              <a:rPr lang="he-IL" altLang="he-IL" dirty="0"/>
              <a:t>שינויים התנהגותיים</a:t>
            </a:r>
            <a:br>
              <a:rPr lang="he-IL" altLang="he-IL" dirty="0"/>
            </a:br>
            <a:endParaRPr lang="he-IL" altLang="he-IL" dirty="0"/>
          </a:p>
        </p:txBody>
      </p:sp>
      <p:grpSp>
        <p:nvGrpSpPr>
          <p:cNvPr id="14" name="קבוצה 13"/>
          <p:cNvGrpSpPr/>
          <p:nvPr/>
        </p:nvGrpSpPr>
        <p:grpSpPr>
          <a:xfrm>
            <a:off x="8490857" y="1347250"/>
            <a:ext cx="2806492" cy="4104579"/>
            <a:chOff x="8490857" y="1347250"/>
            <a:chExt cx="2806492" cy="4104579"/>
          </a:xfrm>
        </p:grpSpPr>
        <p:pic>
          <p:nvPicPr>
            <p:cNvPr id="2" name="תמונה 1"/>
            <p:cNvPicPr>
              <a:picLocks noChangeAspect="1"/>
            </p:cNvPicPr>
            <p:nvPr/>
          </p:nvPicPr>
          <p:blipFill rotWithShape="1">
            <a:blip r:embed="rId2" cstate="print">
              <a:extLst>
                <a:ext uri="{28A0092B-C50C-407E-A947-70E740481C1C}">
                  <a14:useLocalDpi xmlns:a14="http://schemas.microsoft.com/office/drawing/2010/main" val="0"/>
                </a:ext>
              </a:extLst>
            </a:blip>
            <a:srcRect l="62348" r="24455" b="87483"/>
            <a:stretch/>
          </p:blipFill>
          <p:spPr>
            <a:xfrm>
              <a:off x="9535886" y="1347250"/>
              <a:ext cx="905069" cy="858416"/>
            </a:xfrm>
            <a:prstGeom prst="rect">
              <a:avLst/>
            </a:prstGeom>
          </p:spPr>
        </p:pic>
        <p:sp>
          <p:nvSpPr>
            <p:cNvPr id="3" name="מלבן 2"/>
            <p:cNvSpPr/>
            <p:nvPr/>
          </p:nvSpPr>
          <p:spPr>
            <a:xfrm>
              <a:off x="8490857" y="2312508"/>
              <a:ext cx="2806492" cy="313932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he-IL" altLang="he-IL" dirty="0">
                  <a:cs typeface="Varela Round"/>
                </a:rPr>
                <a:t>מומלץ ללכת לקניות עם </a:t>
              </a:r>
              <a:r>
                <a:rPr lang="he-IL" altLang="he-IL" b="1" dirty="0">
                  <a:cs typeface="Varela Round"/>
                </a:rPr>
                <a:t>"רשימה קבועה"</a:t>
              </a:r>
            </a:p>
            <a:p>
              <a:pPr algn="ctr"/>
              <a:r>
                <a:rPr lang="he-IL" altLang="he-IL" dirty="0">
                  <a:cs typeface="Varela Round"/>
                </a:rPr>
                <a:t>המפרטת את הרכיבים האפשריים בכל קבוצה:</a:t>
              </a:r>
            </a:p>
            <a:p>
              <a:pPr marL="285750" indent="-285750">
                <a:buFont typeface="Arial" panose="020B0604020202020204" pitchFamily="34" charset="0"/>
                <a:buChar char="•"/>
              </a:pPr>
              <a:r>
                <a:rPr lang="he-IL" altLang="he-IL" dirty="0">
                  <a:cs typeface="Varela Round"/>
                </a:rPr>
                <a:t>דגנים מלאים</a:t>
              </a:r>
            </a:p>
            <a:p>
              <a:pPr marL="285750" indent="-285750">
                <a:buFont typeface="Arial" panose="020B0604020202020204" pitchFamily="34" charset="0"/>
                <a:buChar char="•"/>
              </a:pPr>
              <a:r>
                <a:rPr lang="he-IL" altLang="he-IL" dirty="0">
                  <a:cs typeface="Varela Round"/>
                </a:rPr>
                <a:t>פירות</a:t>
              </a:r>
            </a:p>
            <a:p>
              <a:pPr marL="285750" indent="-285750">
                <a:buFont typeface="Arial" panose="020B0604020202020204" pitchFamily="34" charset="0"/>
                <a:buChar char="•"/>
              </a:pPr>
              <a:r>
                <a:rPr lang="he-IL" altLang="he-IL" dirty="0">
                  <a:cs typeface="Varela Round"/>
                </a:rPr>
                <a:t>ירקות</a:t>
              </a:r>
            </a:p>
            <a:p>
              <a:pPr marL="285750" indent="-285750">
                <a:buFont typeface="Arial" panose="020B0604020202020204" pitchFamily="34" charset="0"/>
                <a:buChar char="•"/>
              </a:pPr>
              <a:r>
                <a:rPr lang="he-IL" altLang="he-IL" dirty="0">
                  <a:cs typeface="Varela Round"/>
                </a:rPr>
                <a:t>אגוזים</a:t>
              </a:r>
            </a:p>
            <a:p>
              <a:pPr marL="285750" indent="-285750">
                <a:buFont typeface="Arial" panose="020B0604020202020204" pitchFamily="34" charset="0"/>
                <a:buChar char="•"/>
              </a:pPr>
              <a:r>
                <a:rPr lang="he-IL" altLang="he-IL" dirty="0">
                  <a:cs typeface="Varela Round"/>
                </a:rPr>
                <a:t>קטניות </a:t>
              </a:r>
            </a:p>
            <a:p>
              <a:pPr marL="285750" indent="-285750">
                <a:buFont typeface="Arial" panose="020B0604020202020204" pitchFamily="34" charset="0"/>
                <a:buChar char="•"/>
              </a:pPr>
              <a:r>
                <a:rPr lang="he-IL" altLang="he-IL" dirty="0">
                  <a:cs typeface="Varela Round"/>
                </a:rPr>
                <a:t>יוגורט</a:t>
              </a:r>
            </a:p>
            <a:p>
              <a:pPr marL="285750" indent="-285750">
                <a:buFont typeface="Arial" panose="020B0604020202020204" pitchFamily="34" charset="0"/>
                <a:buChar char="•"/>
              </a:pPr>
              <a:r>
                <a:rPr lang="he-IL" altLang="he-IL" dirty="0">
                  <a:cs typeface="Varela Round"/>
                </a:rPr>
                <a:t>דגי-ים</a:t>
              </a:r>
            </a:p>
          </p:txBody>
        </p:sp>
      </p:grpSp>
      <p:grpSp>
        <p:nvGrpSpPr>
          <p:cNvPr id="13" name="קבוצה 12"/>
          <p:cNvGrpSpPr/>
          <p:nvPr/>
        </p:nvGrpSpPr>
        <p:grpSpPr>
          <a:xfrm>
            <a:off x="2429069" y="1331478"/>
            <a:ext cx="2363754" cy="2165587"/>
            <a:chOff x="5831633" y="1347250"/>
            <a:chExt cx="2363754" cy="2165587"/>
          </a:xfrm>
        </p:grpSpPr>
        <p:sp>
          <p:nvSpPr>
            <p:cNvPr id="6" name="מלבן 5"/>
            <p:cNvSpPr/>
            <p:nvPr/>
          </p:nvSpPr>
          <p:spPr>
            <a:xfrm>
              <a:off x="5831633" y="2312508"/>
              <a:ext cx="2363754"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he-IL" altLang="he-IL" dirty="0">
                  <a:cs typeface="Varela Round"/>
                </a:rPr>
                <a:t>מומלץ לאמץ </a:t>
              </a:r>
            </a:p>
            <a:p>
              <a:pPr algn="ctr"/>
              <a:r>
                <a:rPr lang="he-IL" altLang="he-IL" b="1" dirty="0">
                  <a:cs typeface="Varela Round"/>
                </a:rPr>
                <a:t>אורח חיים פעיל </a:t>
              </a:r>
              <a:r>
                <a:rPr lang="he-IL" altLang="he-IL" dirty="0">
                  <a:cs typeface="Varela Round"/>
                </a:rPr>
                <a:t>וליזום פעילות ספורטיבית </a:t>
              </a:r>
            </a:p>
          </p:txBody>
        </p:sp>
        <p:pic>
          <p:nvPicPr>
            <p:cNvPr id="5" name="תמונה 4"/>
            <p:cNvPicPr>
              <a:picLocks noChangeAspect="1"/>
            </p:cNvPicPr>
            <p:nvPr/>
          </p:nvPicPr>
          <p:blipFill rotWithShape="1">
            <a:blip r:embed="rId3" cstate="print">
              <a:extLst>
                <a:ext uri="{28A0092B-C50C-407E-A947-70E740481C1C}">
                  <a14:useLocalDpi xmlns:a14="http://schemas.microsoft.com/office/drawing/2010/main" val="0"/>
                </a:ext>
              </a:extLst>
            </a:blip>
            <a:srcRect l="37721" t="75102" r="50306" b="12245"/>
            <a:stretch/>
          </p:blipFill>
          <p:spPr>
            <a:xfrm>
              <a:off x="6148872" y="1347250"/>
              <a:ext cx="821094" cy="867747"/>
            </a:xfrm>
            <a:prstGeom prst="rect">
              <a:avLst/>
            </a:prstGeom>
          </p:spPr>
        </p:pic>
        <p:pic>
          <p:nvPicPr>
            <p:cNvPr id="9" name="תמונה 8"/>
            <p:cNvPicPr>
              <a:picLocks noChangeAspect="1"/>
            </p:cNvPicPr>
            <p:nvPr/>
          </p:nvPicPr>
          <p:blipFill rotWithShape="1">
            <a:blip r:embed="rId3" cstate="print">
              <a:extLst>
                <a:ext uri="{28A0092B-C50C-407E-A947-70E740481C1C}">
                  <a14:useLocalDpi xmlns:a14="http://schemas.microsoft.com/office/drawing/2010/main" val="0"/>
                </a:ext>
              </a:extLst>
            </a:blip>
            <a:srcRect l="63257" t="63084" r="25044" b="24807"/>
            <a:stretch/>
          </p:blipFill>
          <p:spPr>
            <a:xfrm>
              <a:off x="7100595" y="1347250"/>
              <a:ext cx="802433" cy="830424"/>
            </a:xfrm>
            <a:prstGeom prst="rect">
              <a:avLst/>
            </a:prstGeom>
          </p:spPr>
        </p:pic>
      </p:grpSp>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53" y="4898571"/>
            <a:ext cx="1058707" cy="1058707"/>
          </a:xfrm>
          <a:prstGeom prst="rect">
            <a:avLst/>
          </a:prstGeom>
        </p:spPr>
      </p:pic>
      <p:grpSp>
        <p:nvGrpSpPr>
          <p:cNvPr id="15" name="קבוצה 14"/>
          <p:cNvGrpSpPr/>
          <p:nvPr/>
        </p:nvGrpSpPr>
        <p:grpSpPr>
          <a:xfrm>
            <a:off x="5380652" y="1309926"/>
            <a:ext cx="2817846" cy="3110469"/>
            <a:chOff x="2388636" y="1325516"/>
            <a:chExt cx="2817846" cy="3110469"/>
          </a:xfrm>
        </p:grpSpPr>
        <p:sp>
          <p:nvSpPr>
            <p:cNvPr id="10" name="מלבן 9"/>
            <p:cNvSpPr/>
            <p:nvPr/>
          </p:nvSpPr>
          <p:spPr>
            <a:xfrm>
              <a:off x="2388636" y="3512655"/>
              <a:ext cx="2817846"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he-IL" altLang="he-IL" dirty="0">
                  <a:cs typeface="Varela Round"/>
                </a:rPr>
                <a:t>לאכול ליד שולחן </a:t>
              </a:r>
            </a:p>
            <a:p>
              <a:pPr algn="ctr"/>
              <a:r>
                <a:rPr lang="he-IL" altLang="he-IL" b="1" dirty="0">
                  <a:cs typeface="Varela Round"/>
                </a:rPr>
                <a:t>להפוך את הארוחה לחוויה חברתית</a:t>
              </a:r>
            </a:p>
          </p:txBody>
        </p:sp>
        <p:sp>
          <p:nvSpPr>
            <p:cNvPr id="11" name="מלבן 10"/>
            <p:cNvSpPr/>
            <p:nvPr/>
          </p:nvSpPr>
          <p:spPr>
            <a:xfrm>
              <a:off x="2388636" y="2326230"/>
              <a:ext cx="2817846"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he-IL" altLang="he-IL" dirty="0">
                  <a:cs typeface="Varela Round"/>
                </a:rPr>
                <a:t>יש לאכול לאט וללעוס היטב את המזון. </a:t>
              </a:r>
            </a:p>
            <a:p>
              <a:pPr algn="ctr"/>
              <a:r>
                <a:rPr lang="he-IL" altLang="he-IL" dirty="0">
                  <a:cs typeface="Varela Round"/>
                </a:rPr>
                <a:t>לא ליד מסכים</a:t>
              </a:r>
            </a:p>
          </p:txBody>
        </p:sp>
        <p:pic>
          <p:nvPicPr>
            <p:cNvPr id="12" name="תמונה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66660" y="1325516"/>
              <a:ext cx="1524000" cy="880150"/>
            </a:xfrm>
            <a:prstGeom prst="rect">
              <a:avLst/>
            </a:prstGeom>
          </p:spPr>
        </p:pic>
      </p:grpSp>
      <p:pic>
        <p:nvPicPr>
          <p:cNvPr id="18" name="תמונה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8733" y="4290774"/>
            <a:ext cx="1496568" cy="1524000"/>
          </a:xfrm>
          <a:prstGeom prst="rect">
            <a:avLst/>
          </a:prstGeom>
        </p:spPr>
      </p:pic>
    </p:spTree>
    <p:extLst>
      <p:ext uri="{BB962C8B-B14F-4D97-AF65-F5344CB8AC3E}">
        <p14:creationId xmlns:p14="http://schemas.microsoft.com/office/powerpoint/2010/main" val="3732258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45817"/>
            <a:ext cx="11160000" cy="720000"/>
          </a:xfrm>
        </p:spPr>
        <p:txBody>
          <a:bodyPr/>
          <a:lstStyle/>
          <a:p>
            <a:r>
              <a:rPr lang="he-IL" sz="3600" dirty="0"/>
              <a:t>השפעת תזונה מעובדת </a:t>
            </a:r>
            <a:r>
              <a:rPr lang="he-IL" sz="3600" dirty="0" err="1"/>
              <a:t>ואולטרא</a:t>
            </a:r>
            <a:r>
              <a:rPr lang="he-IL" sz="3600" dirty="0"/>
              <a:t> מעובדת על השמנה</a:t>
            </a:r>
          </a:p>
        </p:txBody>
      </p:sp>
      <p:pic>
        <p:nvPicPr>
          <p:cNvPr id="4" name="מציין מיקום תוכן 3"/>
          <p:cNvPicPr>
            <a:picLocks noGrp="1" noChangeAspect="1"/>
          </p:cNvPicPr>
          <p:nvPr>
            <p:ph idx="1"/>
          </p:nvPr>
        </p:nvPicPr>
        <p:blipFill rotWithShape="1">
          <a:blip r:embed="rId2"/>
          <a:srcRect l="27478" t="28419" r="28818" b="23910"/>
          <a:stretch/>
        </p:blipFill>
        <p:spPr>
          <a:xfrm>
            <a:off x="2674440" y="765817"/>
            <a:ext cx="8040907" cy="4933656"/>
          </a:xfrm>
          <a:prstGeom prst="rect">
            <a:avLst/>
          </a:prstGeom>
        </p:spPr>
      </p:pic>
    </p:spTree>
    <p:extLst>
      <p:ext uri="{BB962C8B-B14F-4D97-AF65-F5344CB8AC3E}">
        <p14:creationId xmlns:p14="http://schemas.microsoft.com/office/powerpoint/2010/main" val="102142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1458" y="694357"/>
            <a:ext cx="11160000" cy="720000"/>
          </a:xfrm>
        </p:spPr>
        <p:txBody>
          <a:bodyPr/>
          <a:lstStyle/>
          <a:p>
            <a:r>
              <a:rPr lang="he-IL" sz="3600" dirty="0"/>
              <a:t>במהלך יחידה זו ננסה לענות למספר שאלות</a:t>
            </a:r>
          </a:p>
        </p:txBody>
      </p:sp>
      <p:sp>
        <p:nvSpPr>
          <p:cNvPr id="3" name="מציין מיקום תוכן 2"/>
          <p:cNvSpPr>
            <a:spLocks noGrp="1"/>
          </p:cNvSpPr>
          <p:nvPr>
            <p:ph idx="1"/>
          </p:nvPr>
        </p:nvSpPr>
        <p:spPr>
          <a:xfrm>
            <a:off x="1980405" y="1785927"/>
            <a:ext cx="8691605" cy="4340237"/>
          </a:xfrm>
        </p:spPr>
        <p:txBody>
          <a:bodyPr/>
          <a:lstStyle/>
          <a:p>
            <a:r>
              <a:rPr lang="he-IL" b="1" dirty="0">
                <a:latin typeface="BN Sharon New" pitchFamily="2" charset="-79"/>
              </a:rPr>
              <a:t>האם תזונה בריאה תורמת לחיים ארוכים ובריאים? </a:t>
            </a:r>
          </a:p>
          <a:p>
            <a:r>
              <a:rPr lang="he-IL" b="1" dirty="0">
                <a:latin typeface="BN Sharon New" pitchFamily="2" charset="-79"/>
              </a:rPr>
              <a:t>מה היא בדיוק ההגדרה של תזונה בריאה? </a:t>
            </a:r>
          </a:p>
          <a:p>
            <a:r>
              <a:rPr lang="he-IL" b="1" dirty="0">
                <a:latin typeface="BN Sharon New" pitchFamily="2" charset="-79"/>
              </a:rPr>
              <a:t>האם התזונה זהה עבור כל אחד? </a:t>
            </a:r>
            <a:br>
              <a:rPr lang="he-IL" dirty="0"/>
            </a:br>
            <a:endParaRPr lang="he-IL" dirty="0"/>
          </a:p>
        </p:txBody>
      </p:sp>
    </p:spTree>
    <p:extLst>
      <p:ext uri="{BB962C8B-B14F-4D97-AF65-F5344CB8AC3E}">
        <p14:creationId xmlns:p14="http://schemas.microsoft.com/office/powerpoint/2010/main" val="598334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ctrTitle"/>
          </p:nvPr>
        </p:nvSpPr>
        <p:spPr>
          <a:xfrm>
            <a:off x="4078705" y="991892"/>
            <a:ext cx="7197427" cy="2608559"/>
          </a:xfrm>
        </p:spPr>
        <p:txBody>
          <a:bodyPr>
            <a:noAutofit/>
          </a:bodyPr>
          <a:lstStyle/>
          <a:p>
            <a:pPr marL="342900" indent="-342900" algn="r">
              <a:lnSpc>
                <a:spcPct val="150000"/>
              </a:lnSpc>
              <a:spcBef>
                <a:spcPts val="0"/>
              </a:spcBef>
              <a:spcAft>
                <a:spcPts val="600"/>
              </a:spcAft>
              <a:buFont typeface="Arial" pitchFamily="34" charset="0"/>
              <a:buChar char="•"/>
            </a:pPr>
            <a:r>
              <a:rPr lang="he-IL" altLang="he-IL" sz="2600" dirty="0">
                <a:solidFill>
                  <a:srgbClr val="002060"/>
                </a:solidFill>
                <a:latin typeface="Varela Round" pitchFamily="2" charset="-79"/>
                <a:ea typeface="+mn-ea"/>
                <a:cs typeface="Varela Round" pitchFamily="2" charset="-79"/>
              </a:rPr>
              <a:t>רגע לפני שאתם מאמצים את התפריט הים תיכוני, התייעצו עם רופא המשפחה או עם דיאטן קליני מוסמך, לגבי התאמתו למצבכם הבריאותי</a:t>
            </a:r>
            <a:r>
              <a:rPr lang="en-US" altLang="he-IL" sz="2600" dirty="0">
                <a:solidFill>
                  <a:srgbClr val="002060"/>
                </a:solidFill>
                <a:latin typeface="Varela Round" pitchFamily="2" charset="-79"/>
                <a:ea typeface="+mn-ea"/>
                <a:cs typeface="Varela Round" pitchFamily="2" charset="-79"/>
              </a:rPr>
              <a:t> </a:t>
            </a:r>
          </a:p>
        </p:txBody>
      </p:sp>
      <p:sp>
        <p:nvSpPr>
          <p:cNvPr id="110601" name="Rectangle 9"/>
          <p:cNvSpPr>
            <a:spLocks noGrp="1" noChangeArrowheads="1"/>
          </p:cNvSpPr>
          <p:nvPr>
            <p:ph type="subTitle" idx="1"/>
          </p:nvPr>
        </p:nvSpPr>
        <p:spPr>
          <a:xfrm>
            <a:off x="5426242" y="4559969"/>
            <a:ext cx="5248430" cy="1752600"/>
          </a:xfrm>
        </p:spPr>
        <p:txBody>
          <a:bodyPr>
            <a:normAutofit/>
          </a:bodyPr>
          <a:lstStyle/>
          <a:p>
            <a:pPr eaLnBrk="1" hangingPunct="1"/>
            <a:r>
              <a:rPr lang="he-IL" altLang="he-IL" sz="2900" b="1" dirty="0">
                <a:solidFill>
                  <a:srgbClr val="002060"/>
                </a:solidFill>
                <a:latin typeface="Varela Round"/>
                <a:cs typeface="Varela Round"/>
              </a:rPr>
              <a:t>זכרו כי שינויים מומלץ לבצע באופן הדרגתי</a:t>
            </a:r>
            <a:endParaRPr lang="en-US" altLang="he-IL" sz="2900" b="1" dirty="0">
              <a:solidFill>
                <a:srgbClr val="002060"/>
              </a:solidFill>
              <a:latin typeface="Varela Round"/>
              <a:cs typeface="Varela Round"/>
            </a:endParaRPr>
          </a:p>
        </p:txBody>
      </p:sp>
      <p:pic>
        <p:nvPicPr>
          <p:cNvPr id="2" name="תמונה 1"/>
          <p:cNvPicPr>
            <a:picLocks noChangeAspect="1"/>
          </p:cNvPicPr>
          <p:nvPr/>
        </p:nvPicPr>
        <p:blipFill>
          <a:blip r:embed="rId2"/>
          <a:stretch>
            <a:fillRect/>
          </a:stretch>
        </p:blipFill>
        <p:spPr>
          <a:xfrm>
            <a:off x="785164" y="2057241"/>
            <a:ext cx="2438611" cy="3657917"/>
          </a:xfrm>
          <a:prstGeom prst="rect">
            <a:avLst/>
          </a:prstGeom>
        </p:spPr>
      </p:pic>
      <p:pic>
        <p:nvPicPr>
          <p:cNvPr id="3" name="תמונה 2"/>
          <p:cNvPicPr>
            <a:picLocks noChangeAspect="1"/>
          </p:cNvPicPr>
          <p:nvPr/>
        </p:nvPicPr>
        <p:blipFill>
          <a:blip r:embed="rId3"/>
          <a:stretch>
            <a:fillRect/>
          </a:stretch>
        </p:blipFill>
        <p:spPr>
          <a:xfrm>
            <a:off x="5305926" y="4559968"/>
            <a:ext cx="5149516" cy="958623"/>
          </a:xfrm>
          <a:prstGeom prst="rect">
            <a:avLst/>
          </a:prstGeom>
        </p:spPr>
      </p:pic>
      <p:pic>
        <p:nvPicPr>
          <p:cNvPr id="4" name="תמונה 3"/>
          <p:cNvPicPr>
            <a:picLocks noChangeAspect="1"/>
          </p:cNvPicPr>
          <p:nvPr/>
        </p:nvPicPr>
        <p:blipFill>
          <a:blip r:embed="rId3"/>
          <a:stretch>
            <a:fillRect/>
          </a:stretch>
        </p:blipFill>
        <p:spPr>
          <a:xfrm>
            <a:off x="4005944" y="1124512"/>
            <a:ext cx="7548222" cy="2304488"/>
          </a:xfrm>
          <a:prstGeom prst="rect">
            <a:avLst/>
          </a:prstGeom>
        </p:spPr>
      </p:pic>
    </p:spTree>
    <p:extLst>
      <p:ext uri="{BB962C8B-B14F-4D97-AF65-F5344CB8AC3E}">
        <p14:creationId xmlns:p14="http://schemas.microsoft.com/office/powerpoint/2010/main" val="3390454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0601">
                                            <p:txEl>
                                              <p:pRg st="0" end="0"/>
                                            </p:txEl>
                                          </p:spTgt>
                                        </p:tgtEl>
                                        <p:attrNameLst>
                                          <p:attrName>style.visibility</p:attrName>
                                        </p:attrNameLst>
                                      </p:cBhvr>
                                      <p:to>
                                        <p:strVal val="visible"/>
                                      </p:to>
                                    </p:set>
                                    <p:anim calcmode="lin" valueType="num">
                                      <p:cBhvr>
                                        <p:cTn id="7" dur="2000" fill="hold"/>
                                        <p:tgtEl>
                                          <p:spTgt spid="11060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0601">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1106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106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11107" y="270307"/>
            <a:ext cx="10971372" cy="856738"/>
          </a:xfrm>
        </p:spPr>
        <p:txBody>
          <a:bodyPr/>
          <a:lstStyle/>
          <a:p>
            <a:r>
              <a:rPr lang="he-IL" altLang="he-IL" b="1" dirty="0">
                <a:solidFill>
                  <a:srgbClr val="FF0000"/>
                </a:solidFill>
                <a:cs typeface="Varela Round"/>
              </a:rPr>
              <a:t>דוגמא לתפריט יומי</a:t>
            </a:r>
          </a:p>
        </p:txBody>
      </p:sp>
      <p:sp>
        <p:nvSpPr>
          <p:cNvPr id="38915" name="Content Placeholder 2"/>
          <p:cNvSpPr>
            <a:spLocks noGrp="1"/>
          </p:cNvSpPr>
          <p:nvPr>
            <p:ph sz="half" idx="1"/>
          </p:nvPr>
        </p:nvSpPr>
        <p:spPr>
          <a:xfrm>
            <a:off x="615658" y="5617086"/>
            <a:ext cx="3608320" cy="566928"/>
          </a:xfrm>
        </p:spPr>
        <p:txBody>
          <a:bodyPr>
            <a:normAutofit/>
          </a:bodyPr>
          <a:lstStyle/>
          <a:p>
            <a:pPr marL="0" lvl="1" indent="0">
              <a:lnSpc>
                <a:spcPct val="150000"/>
              </a:lnSpc>
              <a:spcBef>
                <a:spcPts val="0"/>
              </a:spcBef>
              <a:spcAft>
                <a:spcPts val="600"/>
              </a:spcAft>
              <a:buNone/>
            </a:pPr>
            <a:r>
              <a:rPr lang="he-IL" altLang="he-IL" sz="1600" dirty="0">
                <a:solidFill>
                  <a:srgbClr val="002060"/>
                </a:solidFill>
                <a:latin typeface="Varela Round" pitchFamily="2" charset="-79"/>
                <a:cs typeface="Varela Round" pitchFamily="2" charset="-79"/>
              </a:rPr>
              <a:t>פרוסת לחם מלא + כף טחינה</a:t>
            </a:r>
          </a:p>
          <a:p>
            <a:pPr lvl="1">
              <a:buFontTx/>
              <a:buNone/>
            </a:pPr>
            <a:endParaRPr lang="he-IL" altLang="he-IL" sz="2000" dirty="0"/>
          </a:p>
          <a:p>
            <a:pPr lvl="1"/>
            <a:endParaRPr lang="he-IL" altLang="he-IL" sz="2000" dirty="0"/>
          </a:p>
          <a:p>
            <a:endParaRPr lang="he-IL" altLang="he-IL" dirty="0"/>
          </a:p>
        </p:txBody>
      </p:sp>
      <p:sp>
        <p:nvSpPr>
          <p:cNvPr id="38916" name="Content Placeholder 3"/>
          <p:cNvSpPr>
            <a:spLocks noGrp="1"/>
          </p:cNvSpPr>
          <p:nvPr>
            <p:ph sz="half" idx="2"/>
          </p:nvPr>
        </p:nvSpPr>
        <p:spPr>
          <a:xfrm>
            <a:off x="8503920" y="1443790"/>
            <a:ext cx="3367782" cy="1865555"/>
          </a:xfrm>
        </p:spPr>
        <p:txBody>
          <a:bodyPr>
            <a:noAutofit/>
          </a:bodyPr>
          <a:lstStyle/>
          <a:p>
            <a:pPr marL="0" indent="0">
              <a:lnSpc>
                <a:spcPct val="150000"/>
              </a:lnSpc>
              <a:spcBef>
                <a:spcPts val="0"/>
              </a:spcBef>
              <a:spcAft>
                <a:spcPts val="600"/>
              </a:spcAft>
              <a:buNone/>
            </a:pPr>
            <a:r>
              <a:rPr lang="he-IL" altLang="he-IL" sz="1600" b="1" dirty="0">
                <a:solidFill>
                  <a:srgbClr val="FF0000"/>
                </a:solidFill>
                <a:latin typeface="Varela Round" pitchFamily="2" charset="-79"/>
                <a:cs typeface="Varela Round" pitchFamily="2" charset="-79"/>
              </a:rPr>
              <a:t> </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2 פרוסות לחם מחיטה מלאה</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2 כפות גבינה לבנה 5%</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ירקות</a:t>
            </a:r>
          </a:p>
        </p:txBody>
      </p:sp>
      <p:sp>
        <p:nvSpPr>
          <p:cNvPr id="2" name="מלבן מעוגל 1"/>
          <p:cNvSpPr/>
          <p:nvPr/>
        </p:nvSpPr>
        <p:spPr>
          <a:xfrm>
            <a:off x="8787384" y="1316736"/>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בוקר</a:t>
            </a:r>
            <a:endParaRPr lang="he-IL" dirty="0">
              <a:solidFill>
                <a:srgbClr val="FFFF00"/>
              </a:solidFill>
            </a:endParaRPr>
          </a:p>
        </p:txBody>
      </p:sp>
      <p:sp>
        <p:nvSpPr>
          <p:cNvPr id="6" name="מלבן מעוגל 5"/>
          <p:cNvSpPr/>
          <p:nvPr/>
        </p:nvSpPr>
        <p:spPr>
          <a:xfrm>
            <a:off x="8802495" y="3990071"/>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ביניים</a:t>
            </a:r>
          </a:p>
        </p:txBody>
      </p:sp>
      <p:sp>
        <p:nvSpPr>
          <p:cNvPr id="3" name="מלבן 2"/>
          <p:cNvSpPr/>
          <p:nvPr/>
        </p:nvSpPr>
        <p:spPr>
          <a:xfrm>
            <a:off x="4463735" y="1741243"/>
            <a:ext cx="3498430" cy="1354217"/>
          </a:xfrm>
          <a:prstGeom prst="rect">
            <a:avLst/>
          </a:prstGeom>
        </p:spPr>
        <p:txBody>
          <a:bodyPr wrap="square">
            <a:spAutoFit/>
          </a:bodyPr>
          <a:lstStyle/>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מרק אפונה</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נתח דג סלמון</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סלט ירקות +כפית שמן זית</a:t>
            </a:r>
          </a:p>
        </p:txBody>
      </p:sp>
      <p:pic>
        <p:nvPicPr>
          <p:cNvPr id="4" name="תמונה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0313" y="3141246"/>
            <a:ext cx="3158126" cy="3644477"/>
          </a:xfrm>
          <a:prstGeom prst="rect">
            <a:avLst/>
          </a:prstGeom>
        </p:spPr>
      </p:pic>
      <p:sp>
        <p:nvSpPr>
          <p:cNvPr id="5" name="מלבן 4"/>
          <p:cNvSpPr/>
          <p:nvPr/>
        </p:nvSpPr>
        <p:spPr>
          <a:xfrm>
            <a:off x="10244070" y="4509515"/>
            <a:ext cx="1627632" cy="907941"/>
          </a:xfrm>
          <a:prstGeom prst="rect">
            <a:avLst/>
          </a:prstGeom>
        </p:spPr>
        <p:txBody>
          <a:bodyPr wrap="square">
            <a:spAutoFit/>
          </a:bodyPr>
          <a:lstStyle/>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פרי</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7 שקדים </a:t>
            </a:r>
          </a:p>
        </p:txBody>
      </p:sp>
      <p:sp>
        <p:nvSpPr>
          <p:cNvPr id="10" name="מלבן מעוגל 9"/>
          <p:cNvSpPr/>
          <p:nvPr/>
        </p:nvSpPr>
        <p:spPr>
          <a:xfrm>
            <a:off x="5106976" y="1316736"/>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צהרים</a:t>
            </a:r>
          </a:p>
        </p:txBody>
      </p:sp>
      <p:sp>
        <p:nvSpPr>
          <p:cNvPr id="11" name="מלבן מעוגל 10"/>
          <p:cNvSpPr/>
          <p:nvPr/>
        </p:nvSpPr>
        <p:spPr>
          <a:xfrm>
            <a:off x="1274171" y="1310732"/>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ארבע</a:t>
            </a:r>
          </a:p>
        </p:txBody>
      </p:sp>
      <p:sp>
        <p:nvSpPr>
          <p:cNvPr id="7" name="מלבן 6"/>
          <p:cNvSpPr/>
          <p:nvPr/>
        </p:nvSpPr>
        <p:spPr>
          <a:xfrm>
            <a:off x="314013" y="1632385"/>
            <a:ext cx="3816812" cy="907941"/>
          </a:xfrm>
          <a:prstGeom prst="rect">
            <a:avLst/>
          </a:prstGeom>
        </p:spPr>
        <p:txBody>
          <a:bodyPr wrap="square">
            <a:spAutoFit/>
          </a:bodyPr>
          <a:lstStyle/>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יוגורט 1.5% + חופן גרנולה</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פרי</a:t>
            </a:r>
            <a:endParaRPr lang="he-IL" altLang="he-IL" sz="1600" dirty="0">
              <a:solidFill>
                <a:srgbClr val="FF0000"/>
              </a:solidFill>
              <a:latin typeface="Varela Round" pitchFamily="2" charset="-79"/>
              <a:cs typeface="Varela Round" pitchFamily="2" charset="-79"/>
            </a:endParaRPr>
          </a:p>
        </p:txBody>
      </p:sp>
      <p:sp>
        <p:nvSpPr>
          <p:cNvPr id="13" name="מלבן מעוגל 12"/>
          <p:cNvSpPr/>
          <p:nvPr/>
        </p:nvSpPr>
        <p:spPr>
          <a:xfrm>
            <a:off x="1274171" y="2859185"/>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ערב</a:t>
            </a:r>
          </a:p>
        </p:txBody>
      </p:sp>
      <p:sp>
        <p:nvSpPr>
          <p:cNvPr id="8" name="מלבן 7"/>
          <p:cNvSpPr/>
          <p:nvPr/>
        </p:nvSpPr>
        <p:spPr>
          <a:xfrm>
            <a:off x="1454681" y="3287552"/>
            <a:ext cx="2676144" cy="1800493"/>
          </a:xfrm>
          <a:prstGeom prst="rect">
            <a:avLst/>
          </a:prstGeom>
        </p:spPr>
        <p:txBody>
          <a:bodyPr wrap="square">
            <a:spAutoFit/>
          </a:bodyPr>
          <a:lstStyle/>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סלט ירקות גדול</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ביצה</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2 פרוסות לחם</a:t>
            </a:r>
          </a:p>
          <a:p>
            <a:pPr marL="342900" lvl="1" indent="-342900">
              <a:lnSpc>
                <a:spcPct val="150000"/>
              </a:lnSpc>
              <a:spcBef>
                <a:spcPts val="0"/>
              </a:spcBef>
              <a:spcAft>
                <a:spcPts val="600"/>
              </a:spcAft>
              <a:buFont typeface="Arial" pitchFamily="34" charset="0"/>
              <a:buChar char="•"/>
            </a:pPr>
            <a:r>
              <a:rPr lang="he-IL" altLang="he-IL" sz="1600" dirty="0">
                <a:solidFill>
                  <a:srgbClr val="002060"/>
                </a:solidFill>
                <a:latin typeface="Varela Round" pitchFamily="2" charset="-79"/>
                <a:cs typeface="Varela Round" pitchFamily="2" charset="-79"/>
              </a:rPr>
              <a:t>גבינה 5%</a:t>
            </a:r>
          </a:p>
        </p:txBody>
      </p:sp>
      <p:sp>
        <p:nvSpPr>
          <p:cNvPr id="15" name="מלבן מעוגל 14"/>
          <p:cNvSpPr/>
          <p:nvPr/>
        </p:nvSpPr>
        <p:spPr>
          <a:xfrm>
            <a:off x="1274171" y="5284868"/>
            <a:ext cx="2523744" cy="26517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altLang="he-IL" b="1" dirty="0">
                <a:solidFill>
                  <a:srgbClr val="FFFF00"/>
                </a:solidFill>
                <a:latin typeface="Varela Round" pitchFamily="2" charset="-79"/>
                <a:cs typeface="Varela Round" pitchFamily="2" charset="-79"/>
              </a:rPr>
              <a:t>ארוחת לילה</a:t>
            </a:r>
          </a:p>
        </p:txBody>
      </p:sp>
      <p:pic>
        <p:nvPicPr>
          <p:cNvPr id="9" name="תמונה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6" y="1647684"/>
            <a:ext cx="1357878" cy="1077977"/>
          </a:xfrm>
          <a:prstGeom prst="ellipse">
            <a:avLst/>
          </a:prstGeom>
          <a:ln>
            <a:noFill/>
          </a:ln>
          <a:effectLst>
            <a:softEdge rad="112500"/>
          </a:effectLst>
        </p:spPr>
      </p:pic>
      <p:pic>
        <p:nvPicPr>
          <p:cNvPr id="12" name="תמונה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164" y="2033903"/>
            <a:ext cx="1067594" cy="1067594"/>
          </a:xfrm>
          <a:prstGeom prst="ellipse">
            <a:avLst/>
          </a:prstGeom>
          <a:ln>
            <a:noFill/>
          </a:ln>
          <a:effectLst>
            <a:softEdge rad="112500"/>
          </a:effectLst>
        </p:spPr>
      </p:pic>
      <p:pic>
        <p:nvPicPr>
          <p:cNvPr id="14" name="תמונה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723" y="4454468"/>
            <a:ext cx="1524000" cy="1018032"/>
          </a:xfrm>
          <a:prstGeom prst="ellipse">
            <a:avLst/>
          </a:prstGeom>
          <a:ln>
            <a:noFill/>
          </a:ln>
          <a:effectLst>
            <a:softEdge rad="112500"/>
          </a:effectLst>
        </p:spPr>
      </p:pic>
      <p:pic>
        <p:nvPicPr>
          <p:cNvPr id="16" name="תמונה 15"/>
          <p:cNvPicPr>
            <a:picLocks noChangeAspect="1"/>
          </p:cNvPicPr>
          <p:nvPr/>
        </p:nvPicPr>
        <p:blipFill rotWithShape="1">
          <a:blip r:embed="rId6">
            <a:extLst>
              <a:ext uri="{28A0092B-C50C-407E-A947-70E740481C1C}">
                <a14:useLocalDpi xmlns:a14="http://schemas.microsoft.com/office/drawing/2010/main" val="0"/>
              </a:ext>
            </a:extLst>
          </a:blip>
          <a:srcRect l="4643" t="6046" r="29726" b="60267"/>
          <a:stretch/>
        </p:blipFill>
        <p:spPr>
          <a:xfrm rot="579436">
            <a:off x="8494942" y="3187679"/>
            <a:ext cx="1943370" cy="5247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תמונה 19"/>
          <p:cNvPicPr>
            <a:picLocks noChangeAspect="1"/>
          </p:cNvPicPr>
          <p:nvPr/>
        </p:nvPicPr>
        <p:blipFill rotWithShape="1">
          <a:blip r:embed="rId6">
            <a:extLst>
              <a:ext uri="{28A0092B-C50C-407E-A947-70E740481C1C}">
                <a14:useLocalDpi xmlns:a14="http://schemas.microsoft.com/office/drawing/2010/main" val="0"/>
              </a:ext>
            </a:extLst>
          </a:blip>
          <a:srcRect l="6769" t="9951" r="34927" b="68120"/>
          <a:stretch/>
        </p:blipFill>
        <p:spPr>
          <a:xfrm rot="714783">
            <a:off x="8798668" y="3071127"/>
            <a:ext cx="1787880" cy="3416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תמונה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2120" y="3101497"/>
            <a:ext cx="1481777" cy="940929"/>
          </a:xfrm>
          <a:prstGeom prst="ellipse">
            <a:avLst/>
          </a:prstGeom>
          <a:ln>
            <a:noFill/>
          </a:ln>
          <a:effectLst>
            <a:softEdge rad="112500"/>
          </a:effectLst>
        </p:spPr>
      </p:pic>
      <p:pic>
        <p:nvPicPr>
          <p:cNvPr id="18" name="תמונה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164" y="3492408"/>
            <a:ext cx="1154894" cy="1450042"/>
          </a:xfrm>
          <a:prstGeom prst="rect">
            <a:avLst/>
          </a:prstGeom>
        </p:spPr>
      </p:pic>
      <p:pic>
        <p:nvPicPr>
          <p:cNvPr id="19" name="תמונה 18"/>
          <p:cNvPicPr>
            <a:picLocks noChangeAspect="1"/>
          </p:cNvPicPr>
          <p:nvPr/>
        </p:nvPicPr>
        <p:blipFill rotWithShape="1">
          <a:blip r:embed="rId9" cstate="print">
            <a:extLst>
              <a:ext uri="{28A0092B-C50C-407E-A947-70E740481C1C}">
                <a14:useLocalDpi xmlns:a14="http://schemas.microsoft.com/office/drawing/2010/main" val="0"/>
              </a:ext>
            </a:extLst>
          </a:blip>
          <a:srcRect l="25526" t="47325" r="57674" b="28158"/>
          <a:stretch/>
        </p:blipFill>
        <p:spPr>
          <a:xfrm>
            <a:off x="795193" y="3990145"/>
            <a:ext cx="1349138" cy="1325046"/>
          </a:xfrm>
          <a:prstGeom prst="ellipse">
            <a:avLst/>
          </a:prstGeom>
          <a:ln>
            <a:noFill/>
          </a:ln>
          <a:effectLst>
            <a:softEdge rad="112500"/>
          </a:effectLst>
        </p:spPr>
      </p:pic>
    </p:spTree>
    <p:extLst>
      <p:ext uri="{BB962C8B-B14F-4D97-AF65-F5344CB8AC3E}">
        <p14:creationId xmlns:p14="http://schemas.microsoft.com/office/powerpoint/2010/main" val="272787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828" y="1897046"/>
            <a:ext cx="6028755" cy="3791877"/>
          </a:xfrm>
          <a:prstGeom prst="rect">
            <a:avLst/>
          </a:prstGeom>
          <a:ln>
            <a:noFill/>
          </a:ln>
          <a:effectLst>
            <a:softEdge rad="112500"/>
          </a:effectLst>
        </p:spPr>
      </p:pic>
      <p:sp>
        <p:nvSpPr>
          <p:cNvPr id="2" name="כותרת 1"/>
          <p:cNvSpPr>
            <a:spLocks noGrp="1"/>
          </p:cNvSpPr>
          <p:nvPr>
            <p:ph type="title"/>
          </p:nvPr>
        </p:nvSpPr>
        <p:spPr>
          <a:xfrm>
            <a:off x="1278987" y="575793"/>
            <a:ext cx="11160000" cy="720000"/>
          </a:xfrm>
        </p:spPr>
        <p:txBody>
          <a:bodyPr/>
          <a:lstStyle/>
          <a:p>
            <a:r>
              <a:rPr lang="he-IL" dirty="0"/>
              <a:t>פעילות הגופנית </a:t>
            </a:r>
            <a:br>
              <a:rPr lang="he-IL" dirty="0"/>
            </a:br>
            <a:r>
              <a:rPr lang="he-IL" dirty="0"/>
              <a:t> 150 דק' בשבוע לפחות</a:t>
            </a:r>
          </a:p>
        </p:txBody>
      </p:sp>
    </p:spTree>
    <p:extLst>
      <p:ext uri="{BB962C8B-B14F-4D97-AF65-F5344CB8AC3E}">
        <p14:creationId xmlns:p14="http://schemas.microsoft.com/office/powerpoint/2010/main" val="1305155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2437606" y="304800"/>
            <a:ext cx="8229600" cy="1143000"/>
          </a:xfrm>
        </p:spPr>
        <p:txBody>
          <a:bodyPr/>
          <a:lstStyle/>
          <a:p>
            <a:pPr algn="r" eaLnBrk="1" hangingPunct="1"/>
            <a:r>
              <a:rPr lang="he-IL" altLang="he-IL" dirty="0"/>
              <a:t> חשיבות פעילות גופנית</a:t>
            </a:r>
            <a:endParaRPr lang="en-US" altLang="he-IL" dirty="0"/>
          </a:p>
        </p:txBody>
      </p:sp>
      <p:pic>
        <p:nvPicPr>
          <p:cNvPr id="2" name="תמונה 1"/>
          <p:cNvPicPr>
            <a:picLocks noChangeAspect="1"/>
          </p:cNvPicPr>
          <p:nvPr/>
        </p:nvPicPr>
        <p:blipFill rotWithShape="1">
          <a:blip r:embed="rId2" cstate="print">
            <a:extLst>
              <a:ext uri="{28A0092B-C50C-407E-A947-70E740481C1C}">
                <a14:useLocalDpi xmlns:a14="http://schemas.microsoft.com/office/drawing/2010/main" val="0"/>
              </a:ext>
            </a:extLst>
          </a:blip>
          <a:srcRect r="39056"/>
          <a:stretch/>
        </p:blipFill>
        <p:spPr>
          <a:xfrm>
            <a:off x="189767" y="297164"/>
            <a:ext cx="2041453" cy="1158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תמונה 2"/>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43233" y="5249939"/>
            <a:ext cx="2264314" cy="1273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תמונה 3"/>
          <p:cNvPicPr>
            <a:picLocks noChangeAspect="1"/>
          </p:cNvPicPr>
          <p:nvPr/>
        </p:nvPicPr>
        <p:blipFill>
          <a:blip r:embed="rId4">
            <a:clrChange>
              <a:clrFrom>
                <a:srgbClr val="F7F2EC"/>
              </a:clrFrom>
              <a:clrTo>
                <a:srgbClr val="F7F2EC">
                  <a:alpha val="0"/>
                </a:srgbClr>
              </a:clrTo>
            </a:clrChange>
          </a:blip>
          <a:stretch>
            <a:fillRect/>
          </a:stretch>
        </p:blipFill>
        <p:spPr>
          <a:xfrm>
            <a:off x="339644" y="4374024"/>
            <a:ext cx="1891576" cy="1258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קבוצה 6"/>
          <p:cNvGrpSpPr/>
          <p:nvPr/>
        </p:nvGrpSpPr>
        <p:grpSpPr>
          <a:xfrm>
            <a:off x="271725" y="1295152"/>
            <a:ext cx="11725443" cy="5136383"/>
            <a:chOff x="682272" y="794383"/>
            <a:chExt cx="11725443" cy="5136383"/>
          </a:xfrm>
        </p:grpSpPr>
        <p:sp>
          <p:nvSpPr>
            <p:cNvPr id="12" name="אליפסה 11"/>
            <p:cNvSpPr/>
            <p:nvPr/>
          </p:nvSpPr>
          <p:spPr>
            <a:xfrm>
              <a:off x="3681084" y="3452503"/>
              <a:ext cx="4090363" cy="167951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b="1" dirty="0">
                  <a:cs typeface="Varela Round" panose="00000500000000000000"/>
                </a:rPr>
                <a:t>משפרת מצב רוח ונותנת תחושה של שליטה והערכה עצמית</a:t>
              </a:r>
              <a:endParaRPr lang="he-IL" dirty="0">
                <a:cs typeface="Varela Round" panose="00000500000000000000"/>
              </a:endParaRPr>
            </a:p>
          </p:txBody>
        </p:sp>
        <p:sp>
          <p:nvSpPr>
            <p:cNvPr id="11" name="אליפסה 10"/>
            <p:cNvSpPr/>
            <p:nvPr/>
          </p:nvSpPr>
          <p:spPr>
            <a:xfrm>
              <a:off x="2897016" y="794383"/>
              <a:ext cx="2589000" cy="151692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b="1" dirty="0">
                  <a:cs typeface="Varela Round" panose="00000500000000000000"/>
                </a:rPr>
                <a:t>משפרת סיבולת לב ריאה</a:t>
              </a:r>
              <a:endParaRPr lang="he-IL" dirty="0">
                <a:cs typeface="Varela Round" panose="00000500000000000000"/>
              </a:endParaRPr>
            </a:p>
          </p:txBody>
        </p:sp>
        <p:sp>
          <p:nvSpPr>
            <p:cNvPr id="8" name="אליפסה 7"/>
            <p:cNvSpPr/>
            <p:nvPr/>
          </p:nvSpPr>
          <p:spPr>
            <a:xfrm>
              <a:off x="8810764" y="2763824"/>
              <a:ext cx="3596951" cy="167951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b="1" dirty="0">
                  <a:cs typeface="Varela Round" panose="00000500000000000000"/>
                </a:rPr>
                <a:t>תורמת לעלייה ברמות כולסטרול ה"טוב" ולהורדת רמת השומנים בדם</a:t>
              </a:r>
              <a:endParaRPr lang="he-IL" dirty="0">
                <a:cs typeface="Varela Round" panose="00000500000000000000"/>
              </a:endParaRPr>
            </a:p>
          </p:txBody>
        </p:sp>
        <p:sp>
          <p:nvSpPr>
            <p:cNvPr id="9" name="אליפסה 8"/>
            <p:cNvSpPr/>
            <p:nvPr/>
          </p:nvSpPr>
          <p:spPr>
            <a:xfrm>
              <a:off x="7771447" y="4890128"/>
              <a:ext cx="2940500" cy="104063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b="1" dirty="0">
                  <a:cs typeface="Varela Round" panose="00000500000000000000"/>
                </a:rPr>
                <a:t>תורמת לירידה בלחץ דם</a:t>
              </a:r>
              <a:endParaRPr lang="he-IL" dirty="0">
                <a:cs typeface="Varela Round" panose="00000500000000000000"/>
              </a:endParaRPr>
            </a:p>
          </p:txBody>
        </p:sp>
        <p:sp>
          <p:nvSpPr>
            <p:cNvPr id="10" name="אליפסה 9"/>
            <p:cNvSpPr/>
            <p:nvPr/>
          </p:nvSpPr>
          <p:spPr>
            <a:xfrm>
              <a:off x="5534879" y="1633335"/>
              <a:ext cx="3445312" cy="144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sz="2000" b="1" dirty="0">
                  <a:cs typeface="Varela Round" panose="00000500000000000000"/>
                </a:rPr>
                <a:t>תורמת לשריפת קלוריות ובכך לירידה ו</a:t>
              </a:r>
              <a:r>
                <a:rPr lang="en-US" altLang="he-IL" sz="2000" b="1" dirty="0">
                  <a:cs typeface="Varela Round" panose="00000500000000000000"/>
                </a:rPr>
                <a:t>/</a:t>
              </a:r>
              <a:r>
                <a:rPr lang="he-IL" altLang="he-IL" sz="2000" b="1" dirty="0">
                  <a:cs typeface="Varela Round" panose="00000500000000000000"/>
                </a:rPr>
                <a:t>או שמירה על המשקל</a:t>
              </a:r>
              <a:endParaRPr lang="he-IL" sz="2000" dirty="0">
                <a:cs typeface="Varela Round" panose="00000500000000000000"/>
              </a:endParaRPr>
            </a:p>
          </p:txBody>
        </p:sp>
        <p:sp>
          <p:nvSpPr>
            <p:cNvPr id="13" name="אליפסה 12"/>
            <p:cNvSpPr/>
            <p:nvPr/>
          </p:nvSpPr>
          <p:spPr>
            <a:xfrm>
              <a:off x="682272" y="2383960"/>
              <a:ext cx="2850165" cy="121961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altLang="he-IL" b="1" dirty="0">
                  <a:cs typeface="Varela Round" panose="00000500000000000000"/>
                </a:rPr>
                <a:t>עוזרת בשמירה על כלי הדם</a:t>
              </a:r>
              <a:endParaRPr lang="he-IL" dirty="0">
                <a:cs typeface="Varela Round" panose="00000500000000000000"/>
              </a:endParaRPr>
            </a:p>
          </p:txBody>
        </p:sp>
        <p:sp>
          <p:nvSpPr>
            <p:cNvPr id="5" name="אליפסה 4"/>
            <p:cNvSpPr/>
            <p:nvPr/>
          </p:nvSpPr>
          <p:spPr>
            <a:xfrm>
              <a:off x="9457835" y="1145553"/>
              <a:ext cx="2822511" cy="97556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2000" b="1" dirty="0">
                  <a:cs typeface="Varela Round" panose="00000500000000000000"/>
                </a:rPr>
                <a:t>מורידה את רמות הסוכר בדם</a:t>
              </a:r>
            </a:p>
          </p:txBody>
        </p:sp>
      </p:grpSp>
    </p:spTree>
    <p:extLst>
      <p:ext uri="{BB962C8B-B14F-4D97-AF65-F5344CB8AC3E}">
        <p14:creationId xmlns:p14="http://schemas.microsoft.com/office/powerpoint/2010/main" val="42258318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5"/>
          <p:cNvSpPr>
            <a:spLocks noGrp="1" noChangeArrowheads="1"/>
          </p:cNvSpPr>
          <p:nvPr>
            <p:ph type="title"/>
          </p:nvPr>
        </p:nvSpPr>
        <p:spPr/>
        <p:txBody>
          <a:bodyPr>
            <a:normAutofit fontScale="90000"/>
          </a:bodyPr>
          <a:lstStyle/>
          <a:p>
            <a:pPr algn="r" eaLnBrk="1" hangingPunct="1"/>
            <a:br>
              <a:rPr lang="he-IL" altLang="he-IL" sz="5400"/>
            </a:br>
            <a:br>
              <a:rPr lang="he-IL" altLang="he-IL" sz="5400"/>
            </a:br>
            <a:br>
              <a:rPr lang="he-IL" altLang="he-IL" sz="5400"/>
            </a:br>
            <a:br>
              <a:rPr lang="he-IL" altLang="he-IL" sz="5400"/>
            </a:br>
            <a:r>
              <a:rPr lang="he-IL" altLang="he-IL" sz="5400"/>
              <a:t>נוזלים</a:t>
            </a:r>
            <a:endParaRPr lang="en-US" altLang="he-IL" sz="5400"/>
          </a:p>
        </p:txBody>
      </p:sp>
      <p:sp>
        <p:nvSpPr>
          <p:cNvPr id="44035" name="Rectangle 6"/>
          <p:cNvSpPr>
            <a:spLocks noGrp="1" noChangeArrowheads="1"/>
          </p:cNvSpPr>
          <p:nvPr>
            <p:ph type="body" idx="1"/>
          </p:nvPr>
        </p:nvSpPr>
        <p:spPr>
          <a:xfrm>
            <a:off x="375721" y="2451120"/>
            <a:ext cx="10767560" cy="2601327"/>
          </a:xfrm>
        </p:spPr>
        <p:txBody>
          <a:bodyPr/>
          <a:lstStyle/>
          <a:p>
            <a:pPr eaLnBrk="1" hangingPunct="1">
              <a:lnSpc>
                <a:spcPct val="90000"/>
              </a:lnSpc>
            </a:pPr>
            <a:endParaRPr lang="he-IL" altLang="he-IL" b="1" dirty="0"/>
          </a:p>
          <a:p>
            <a:pPr eaLnBrk="1" hangingPunct="1">
              <a:lnSpc>
                <a:spcPct val="90000"/>
              </a:lnSpc>
            </a:pPr>
            <a:endParaRPr lang="en-US" altLang="he-IL" sz="4000" b="1" dirty="0"/>
          </a:p>
        </p:txBody>
      </p:sp>
      <p:pic>
        <p:nvPicPr>
          <p:cNvPr id="2" name="תמונה 1"/>
          <p:cNvPicPr>
            <a:picLocks noChangeAspect="1"/>
          </p:cNvPicPr>
          <p:nvPr/>
        </p:nvPicPr>
        <p:blipFill rotWithShape="1">
          <a:blip r:embed="rId2"/>
          <a:srcRect l="81250"/>
          <a:stretch/>
        </p:blipFill>
        <p:spPr>
          <a:xfrm>
            <a:off x="2640711" y="2261938"/>
            <a:ext cx="6214497" cy="3413912"/>
          </a:xfrm>
          <a:prstGeom prst="rect">
            <a:avLst/>
          </a:prstGeom>
        </p:spPr>
      </p:pic>
    </p:spTree>
    <p:extLst>
      <p:ext uri="{BB962C8B-B14F-4D97-AF65-F5344CB8AC3E}">
        <p14:creationId xmlns:p14="http://schemas.microsoft.com/office/powerpoint/2010/main" val="6496306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2800" dirty="0"/>
              <a:t>לסיכום עקרונות המרכזיים לשמירה על אורח חיים בריא</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4036358675"/>
              </p:ext>
            </p:extLst>
          </p:nvPr>
        </p:nvGraphicFramePr>
        <p:xfrm>
          <a:off x="515938" y="1071101"/>
          <a:ext cx="11158537" cy="467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9159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15206" y="547687"/>
            <a:ext cx="11160000" cy="4680000"/>
          </a:xfrm>
        </p:spPr>
        <p:txBody>
          <a:bodyPr>
            <a:normAutofit/>
          </a:bodyPr>
          <a:lstStyle/>
          <a:p>
            <a:pPr marL="0" indent="0">
              <a:buNone/>
            </a:pPr>
            <a:r>
              <a:rPr lang="he-IL" sz="4800" dirty="0"/>
              <a:t>הרבה בריאות</a:t>
            </a:r>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863" y="2412492"/>
            <a:ext cx="4623343" cy="3083770"/>
          </a:xfrm>
          <a:prstGeom prst="rect">
            <a:avLst/>
          </a:prstGeom>
        </p:spPr>
      </p:pic>
    </p:spTree>
    <p:extLst>
      <p:ext uri="{BB962C8B-B14F-4D97-AF65-F5344CB8AC3E}">
        <p14:creationId xmlns:p14="http://schemas.microsoft.com/office/powerpoint/2010/main" val="1710344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372" y="446"/>
            <a:ext cx="3241542" cy="1838237"/>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647255" y="3016166"/>
            <a:ext cx="11172957" cy="2618133"/>
          </a:xfrm>
          <a:prstGeom prst="rect">
            <a:avLst/>
          </a:prstGeom>
          <a:noFill/>
        </p:spPr>
        <p:txBody>
          <a:bodyPr wrap="square" rtlCol="1">
            <a:spAutoFit/>
          </a:bodyPr>
          <a:lstStyle/>
          <a:p>
            <a:pPr marL="895260">
              <a:lnSpc>
                <a:spcPct val="150000"/>
              </a:lnSpc>
            </a:pPr>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4" y="1838683"/>
            <a:ext cx="12188825" cy="763187"/>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נוהל שימוש ביצירות מוגנות בזכויות יוצרים ואיתור בעלי זכויות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תזונה מקדמת בריאות</a:t>
            </a:r>
          </a:p>
        </p:txBody>
      </p:sp>
      <p:sp>
        <p:nvSpPr>
          <p:cNvPr id="14" name="מציין מיקום טקסט 13"/>
          <p:cNvSpPr>
            <a:spLocks noGrp="1"/>
          </p:cNvSpPr>
          <p:nvPr>
            <p:ph type="body" sz="quarter" idx="3"/>
          </p:nvPr>
        </p:nvSpPr>
        <p:spPr>
          <a:xfrm>
            <a:off x="515206" y="939221"/>
            <a:ext cx="9000000" cy="540000"/>
          </a:xfrm>
        </p:spPr>
        <p:txBody>
          <a:bodyPr/>
          <a:lstStyle/>
          <a:p>
            <a:r>
              <a:rPr lang="he-IL" dirty="0" err="1"/>
              <a:t>נוטרגניטיקה</a:t>
            </a:r>
            <a:endParaRPr lang="he-IL" dirty="0"/>
          </a:p>
        </p:txBody>
      </p:sp>
      <p:sp>
        <p:nvSpPr>
          <p:cNvPr id="11" name="מציין מיקום תוכן 10"/>
          <p:cNvSpPr>
            <a:spLocks noGrp="1"/>
          </p:cNvSpPr>
          <p:nvPr>
            <p:ph sz="quarter" idx="4"/>
          </p:nvPr>
        </p:nvSpPr>
        <p:spPr>
          <a:xfrm>
            <a:off x="3148219" y="1923094"/>
            <a:ext cx="8398691" cy="4152517"/>
          </a:xfrm>
        </p:spPr>
        <p:txBody>
          <a:bodyPr>
            <a:normAutofit/>
          </a:bodyPr>
          <a:lstStyle/>
          <a:p>
            <a:pPr marL="0" indent="0" algn="just">
              <a:lnSpc>
                <a:spcPct val="150000"/>
              </a:lnSpc>
              <a:buNone/>
            </a:pPr>
            <a:r>
              <a:rPr lang="he-IL" sz="2000" b="1" dirty="0" err="1"/>
              <a:t>הנורגנטיקה</a:t>
            </a:r>
            <a:r>
              <a:rPr lang="he-IL" sz="2000" b="1" dirty="0"/>
              <a:t> בודקת כיצד השונות הגנטית האישית מגיבה עם מרכיבי המזון השונים, הכוללים מיקרו- </a:t>
            </a:r>
            <a:r>
              <a:rPr lang="he-IL" sz="2000" b="1" dirty="0" err="1"/>
              <a:t>ומאקרונוטריינטים</a:t>
            </a:r>
            <a:r>
              <a:rPr lang="he-IL" sz="2000" b="1" dirty="0"/>
              <a:t>. </a:t>
            </a:r>
          </a:p>
          <a:p>
            <a:pPr marL="0" indent="0" algn="just">
              <a:lnSpc>
                <a:spcPct val="150000"/>
              </a:lnSpc>
              <a:buNone/>
            </a:pPr>
            <a:endParaRPr lang="he-IL" sz="1100" b="1" dirty="0"/>
          </a:p>
          <a:p>
            <a:pPr marL="0" indent="0" algn="just">
              <a:lnSpc>
                <a:spcPct val="150000"/>
              </a:lnSpc>
              <a:buNone/>
            </a:pPr>
            <a:r>
              <a:rPr lang="he-IL" sz="2000" b="1" dirty="0"/>
              <a:t>נמצא שהשונות הגנטית משפיעה על ספיגה, הובלה, חילוף חומרים וסילוק של מרכיבי המזון, וכן משפיעה על הצרכים האישיים היומיים לחומרי מזון מסוימים.</a:t>
            </a:r>
            <a:endParaRPr lang="he-IL" dirty="0"/>
          </a:p>
        </p:txBody>
      </p:sp>
      <p:pic>
        <p:nvPicPr>
          <p:cNvPr id="3" name="תמונה 2"/>
          <p:cNvPicPr>
            <a:picLocks noChangeAspect="1"/>
          </p:cNvPicPr>
          <p:nvPr/>
        </p:nvPicPr>
        <p:blipFill>
          <a:blip r:embed="rId3"/>
          <a:stretch>
            <a:fillRect/>
          </a:stretch>
        </p:blipFill>
        <p:spPr>
          <a:xfrm>
            <a:off x="281587" y="933094"/>
            <a:ext cx="2559454" cy="4422517"/>
          </a:xfrm>
          <a:prstGeom prst="rect">
            <a:avLst/>
          </a:prstGeom>
        </p:spPr>
      </p:pic>
      <p:sp>
        <p:nvSpPr>
          <p:cNvPr id="2" name="מלבן מעוגל 1"/>
          <p:cNvSpPr/>
          <p:nvPr/>
        </p:nvSpPr>
        <p:spPr>
          <a:xfrm>
            <a:off x="3019926" y="1600200"/>
            <a:ext cx="8655279" cy="3523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5106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2" name="Picture 10" descr="ביזיון נוסף &quot;הילדים ממוצא אתיופי ..."/>
          <p:cNvPicPr>
            <a:picLocks noChangeAspect="1" noChangeArrowheads="1"/>
          </p:cNvPicPr>
          <p:nvPr/>
        </p:nvPicPr>
        <p:blipFill>
          <a:blip r:embed="rId2"/>
          <a:srcRect l="25491"/>
          <a:stretch>
            <a:fillRect/>
          </a:stretch>
        </p:blipFill>
        <p:spPr bwMode="auto">
          <a:xfrm>
            <a:off x="7595404" y="2714620"/>
            <a:ext cx="2714612" cy="2413712"/>
          </a:xfrm>
          <a:prstGeom prst="rect">
            <a:avLst/>
          </a:prstGeom>
          <a:noFill/>
        </p:spPr>
      </p:pic>
      <p:pic>
        <p:nvPicPr>
          <p:cNvPr id="74760" name="Picture 8" descr="http://sr.photos3.fotosearch.com/bthumb/CSP/CSP239/k2395441.jpg"/>
          <p:cNvPicPr>
            <a:picLocks noChangeAspect="1" noChangeArrowheads="1"/>
          </p:cNvPicPr>
          <p:nvPr/>
        </p:nvPicPr>
        <p:blipFill>
          <a:blip r:embed="rId3"/>
          <a:srcRect/>
          <a:stretch>
            <a:fillRect/>
          </a:stretch>
        </p:blipFill>
        <p:spPr bwMode="auto">
          <a:xfrm>
            <a:off x="4763558" y="4148815"/>
            <a:ext cx="3004145" cy="2014544"/>
          </a:xfrm>
          <a:prstGeom prst="rect">
            <a:avLst/>
          </a:prstGeom>
          <a:noFill/>
        </p:spPr>
      </p:pic>
      <p:sp>
        <p:nvSpPr>
          <p:cNvPr id="2" name="כותרת 1"/>
          <p:cNvSpPr>
            <a:spLocks noGrp="1"/>
          </p:cNvSpPr>
          <p:nvPr>
            <p:ph type="title"/>
          </p:nvPr>
        </p:nvSpPr>
        <p:spPr/>
        <p:txBody>
          <a:bodyPr>
            <a:normAutofit fontScale="90000"/>
          </a:bodyPr>
          <a:lstStyle/>
          <a:p>
            <a:r>
              <a:rPr lang="he-IL" dirty="0"/>
              <a:t>שונות גנטית </a:t>
            </a:r>
            <a:br>
              <a:rPr lang="he-IL" dirty="0"/>
            </a:br>
            <a:endParaRPr lang="he-IL" dirty="0"/>
          </a:p>
        </p:txBody>
      </p:sp>
      <p:pic>
        <p:nvPicPr>
          <p:cNvPr id="74756" name="Picture 4" descr="תינוקות - Sweet_Gum :D"/>
          <p:cNvPicPr>
            <a:picLocks noChangeAspect="1" noChangeArrowheads="1"/>
          </p:cNvPicPr>
          <p:nvPr/>
        </p:nvPicPr>
        <p:blipFill>
          <a:blip r:embed="rId4"/>
          <a:srcRect/>
          <a:stretch>
            <a:fillRect/>
          </a:stretch>
        </p:blipFill>
        <p:spPr bwMode="auto">
          <a:xfrm>
            <a:off x="4918354" y="759004"/>
            <a:ext cx="2928958" cy="2196720"/>
          </a:xfrm>
          <a:prstGeom prst="rect">
            <a:avLst/>
          </a:prstGeom>
          <a:noFill/>
        </p:spPr>
      </p:pic>
      <p:pic>
        <p:nvPicPr>
          <p:cNvPr id="74754" name="Picture 2" descr="שניים כושים בלי כינור גדול (וגם בלי אמא ..."/>
          <p:cNvPicPr>
            <a:picLocks noChangeAspect="1" noChangeArrowheads="1"/>
          </p:cNvPicPr>
          <p:nvPr/>
        </p:nvPicPr>
        <p:blipFill>
          <a:blip r:embed="rId5"/>
          <a:srcRect/>
          <a:stretch>
            <a:fillRect/>
          </a:stretch>
        </p:blipFill>
        <p:spPr bwMode="auto">
          <a:xfrm>
            <a:off x="1956573" y="1993259"/>
            <a:ext cx="2309818" cy="3450291"/>
          </a:xfrm>
          <a:prstGeom prst="rect">
            <a:avLst/>
          </a:prstGeom>
          <a:noFill/>
        </p:spPr>
      </p:pic>
    </p:spTree>
    <p:extLst>
      <p:ext uri="{BB962C8B-B14F-4D97-AF65-F5344CB8AC3E}">
        <p14:creationId xmlns:p14="http://schemas.microsoft.com/office/powerpoint/2010/main" val="225757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err="1"/>
              <a:t>נוטריגנטיקה</a:t>
            </a:r>
            <a:endParaRPr lang="he-IL" dirty="0"/>
          </a:p>
        </p:txBody>
      </p:sp>
      <p:sp>
        <p:nvSpPr>
          <p:cNvPr id="3" name="מציין מיקום תוכן 2"/>
          <p:cNvSpPr>
            <a:spLocks noGrp="1"/>
          </p:cNvSpPr>
          <p:nvPr>
            <p:ph idx="1"/>
          </p:nvPr>
        </p:nvSpPr>
        <p:spPr>
          <a:xfrm>
            <a:off x="2023240" y="1357299"/>
            <a:ext cx="8229600" cy="4525963"/>
          </a:xfrm>
        </p:spPr>
        <p:txBody>
          <a:bodyPr>
            <a:normAutofit/>
          </a:bodyPr>
          <a:lstStyle/>
          <a:p>
            <a:endParaRPr lang="he-IL" sz="2800" dirty="0">
              <a:latin typeface="BN Sharon New" pitchFamily="2" charset="-79"/>
            </a:endParaRPr>
          </a:p>
        </p:txBody>
      </p:sp>
      <p:pic>
        <p:nvPicPr>
          <p:cNvPr id="4" name="Picture 2"/>
          <p:cNvPicPr>
            <a:picLocks noChangeAspect="1" noChangeArrowheads="1"/>
          </p:cNvPicPr>
          <p:nvPr/>
        </p:nvPicPr>
        <p:blipFill>
          <a:blip r:embed="rId2"/>
          <a:srcRect l="17827" t="20519" r="43846" b="22658"/>
          <a:stretch>
            <a:fillRect/>
          </a:stretch>
        </p:blipFill>
        <p:spPr bwMode="auto">
          <a:xfrm>
            <a:off x="2680524" y="1137648"/>
            <a:ext cx="6286544" cy="5263152"/>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45458" t="79481" r="16215" b="6313"/>
          <a:stretch>
            <a:fillRect/>
          </a:stretch>
        </p:blipFill>
        <p:spPr bwMode="auto">
          <a:xfrm>
            <a:off x="1523206" y="6215058"/>
            <a:ext cx="3071834" cy="642942"/>
          </a:xfrm>
          <a:prstGeom prst="rect">
            <a:avLst/>
          </a:prstGeom>
          <a:noFill/>
          <a:ln w="9525">
            <a:noFill/>
            <a:miter lim="800000"/>
            <a:headEnd/>
            <a:tailEnd/>
          </a:ln>
          <a:effectLst/>
        </p:spPr>
      </p:pic>
    </p:spTree>
    <p:extLst>
      <p:ext uri="{BB962C8B-B14F-4D97-AF65-F5344CB8AC3E}">
        <p14:creationId xmlns:p14="http://schemas.microsoft.com/office/powerpoint/2010/main" val="2878670289"/>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2464</Words>
  <Application>Microsoft Office PowerPoint</Application>
  <PresentationFormat>מותאם אישית</PresentationFormat>
  <Paragraphs>363</Paragraphs>
  <Slides>67</Slides>
  <Notes>20</Notes>
  <HiddenSlides>0</HiddenSlides>
  <MMClips>1</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67</vt:i4>
      </vt:variant>
    </vt:vector>
  </HeadingPairs>
  <TitlesOfParts>
    <vt:vector size="77" baseType="lpstr">
      <vt:lpstr>Aparajita</vt:lpstr>
      <vt:lpstr>Arial</vt:lpstr>
      <vt:lpstr>BN Sharon New</vt:lpstr>
      <vt:lpstr>Calibri</vt:lpstr>
      <vt:lpstr>Gisha</vt:lpstr>
      <vt:lpstr>Times New Roman</vt:lpstr>
      <vt:lpstr>Varela Round</vt:lpstr>
      <vt:lpstr>Wingdings</vt:lpstr>
      <vt:lpstr>Wingdings 3</vt:lpstr>
      <vt:lpstr>ערכת נושא Office</vt:lpstr>
      <vt:lpstr>מערכת שידורים לאומית</vt:lpstr>
      <vt:lpstr>תזונה מקדמת את בריאותנו</vt:lpstr>
      <vt:lpstr>והיו מזונותיך-רפואותיך...</vt:lpstr>
      <vt:lpstr>מה נלמד היום </vt:lpstr>
      <vt:lpstr>תזונה מקדמת בריאות</vt:lpstr>
      <vt:lpstr>במהלך יחידה זו ננסה לענות למספר שאלות</vt:lpstr>
      <vt:lpstr>תזונה מקדמת בריאות</vt:lpstr>
      <vt:lpstr>שונות גנטית  </vt:lpstr>
      <vt:lpstr>נוטריגנטיקה</vt:lpstr>
      <vt:lpstr>רכיבי התזונה חלבונים שומנים ופחמימות המתפרקים לחומצות אמינו חומצות שומן וגלוקוז משמשים כנוטריאנטים המשפיעים על המטען הגנטי ישירות ובעקיפין </vt:lpstr>
      <vt:lpstr>מצגת של PowerPoint‏</vt:lpstr>
      <vt:lpstr>מצגת של PowerPoint‏</vt:lpstr>
      <vt:lpstr>לדוגמא: כיצד רכיבי שומן משפיע על בריאותנו? מיוחסות לחומצת שומן אומגה 3 השפעות חיוביות </vt:lpstr>
      <vt:lpstr>מחקרים רבים מוכיחים השפעת אומגה 3  ברמת המנגנון </vt:lpstr>
      <vt:lpstr> חומצת שומן אומגה 3 ומערכת החיסון</vt:lpstr>
      <vt:lpstr>      הוא התחום בביולוגיה העוסק בשינויים תורשתיים  (תורשה בין דורית או תורשה בין תאית)  בתפקוד הגנים שאינם כרוכים בשינוי רצף ה- DNA עצמו.</vt:lpstr>
      <vt:lpstr>מצגת של PowerPoint‏</vt:lpstr>
      <vt:lpstr>תזונה מקדמת בריאות</vt:lpstr>
      <vt:lpstr> </vt:lpstr>
      <vt:lpstr>בשלב הראשון  נתנו המדענים לעכברים מים מהולים בשלושת סוגי הממתיקים מלאכותיים -סוכרלוז -סכרין  -אספרטיים לעומת עכברים שקיבלו מים עם סוכר (גלוקוז)</vt:lpstr>
      <vt:lpstr>עכברים אלה פיתחו אי סבילות גדולה יותר לגלוקוז, בהשוואה לעכברים ששתו מים ומי סוכר</vt:lpstr>
      <vt:lpstr>הפלורה במעי בנוכחות ממתיקים מלאכותים (NAS)- משרה עמידות לגלוקוז</vt:lpstr>
      <vt:lpstr>רמות סוכר בעכברים germ-free  לאחר השתלת פלורה של עכברים ששתו סכרין:</vt:lpstr>
      <vt:lpstr> הרכב המיקרוביום כמתווך לאי סבילות לגלוקוז</vt:lpstr>
      <vt:lpstr>לסיכום:</vt:lpstr>
      <vt:lpstr>מחקר נוסף</vt:lpstr>
      <vt:lpstr>מצגת של PowerPoint‏</vt:lpstr>
      <vt:lpstr>משתתפים ללא סוכרת ממוצע גיל 43  </vt:lpstr>
      <vt:lpstr>ממוצע תגובה גליקמית של  מזונות שונים </vt:lpstr>
      <vt:lpstr>תוצאות:</vt:lpstr>
      <vt:lpstr>תגובה אישית ללחם </vt:lpstr>
      <vt:lpstr> נרשמו שינויים אחידים בהרכב חיידקי המעיים,  דבר המצביע על כך שחיידקים אלה יכולים להיות מושפעים מדיאטה אישית,  והם יכולים להשפיע על התגובה למזון מבחינת תגובת הגוף בשינוי רמת הסוכר</vt:lpstr>
      <vt:lpstr>מסקנה ושאיפות לעתיד</vt:lpstr>
      <vt:lpstr>לסיכום פרק זה</vt:lpstr>
      <vt:lpstr>תזונה מקדמת בריאות</vt:lpstr>
      <vt:lpstr>בחזרה למקורות...</vt:lpstr>
      <vt:lpstr>נמצא ש: </vt:lpstr>
      <vt:lpstr>מתוך תצפית וניתוח אורח החיים הים-תיכוני </vt:lpstr>
      <vt:lpstr>מהם יתרונות התזונה הים תיכונית ?</vt:lpstr>
      <vt:lpstr>Nutr Rev. 2006</vt:lpstr>
      <vt:lpstr>מה כוללת תזונה ים תיכונית?</vt:lpstr>
      <vt:lpstr>פחמימות</vt:lpstr>
      <vt:lpstr>חלבונים</vt:lpstr>
      <vt:lpstr>שומנים</vt:lpstr>
      <vt:lpstr>ירקות </vt:lpstr>
      <vt:lpstr>קיטניות שלבו לפחות פעמיים בשבוע קיטניות</vt:lpstr>
      <vt:lpstr>המלצות לצריכת אגוזים</vt:lpstr>
      <vt:lpstr>פירות</vt:lpstr>
      <vt:lpstr>דיאטה ים תיכונית </vt:lpstr>
      <vt:lpstr>המלצות לצריכה מועטה של  מזונות בקצה פירמידת המזון</vt:lpstr>
      <vt:lpstr>מצגת של PowerPoint‏</vt:lpstr>
      <vt:lpstr>מצגת של PowerPoint‏</vt:lpstr>
      <vt:lpstr>יישום העקרונות כיצד נשדרג: </vt:lpstr>
      <vt:lpstr>המלצות לתיבול</vt:lpstr>
      <vt:lpstr> מומלץ שארוחה תכיל:</vt:lpstr>
      <vt:lpstr>לדיאטה הים תיכונית יתרונות רבים בארבע מימדים</vt:lpstr>
      <vt:lpstr>המלצות להתנהגות אכילה בריאה</vt:lpstr>
      <vt:lpstr>שינויים התנהגותיים </vt:lpstr>
      <vt:lpstr>השפעת תזונה מעובדת ואולטרא מעובדת על השמנה</vt:lpstr>
      <vt:lpstr>רגע לפני שאתם מאמצים את התפריט הים תיכוני, התייעצו עם רופא המשפחה או עם דיאטן קליני מוסמך, לגבי התאמתו למצבכם הבריאותי </vt:lpstr>
      <vt:lpstr>דוגמא לתפריט יומי</vt:lpstr>
      <vt:lpstr>פעילות הגופנית   150 דק' בשבוע לפחות</vt:lpstr>
      <vt:lpstr> חשיבות פעילות גופנית</vt:lpstr>
      <vt:lpstr>    נוזלים</vt:lpstr>
      <vt:lpstr>לסיכום עקרונות המרכזיים לשמירה על אורח חיים בריא</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Anat Kaldaron</cp:lastModifiedBy>
  <cp:revision>117</cp:revision>
  <cp:lastPrinted>2020-04-01T16:47:08Z</cp:lastPrinted>
  <dcterms:created xsi:type="dcterms:W3CDTF">2020-03-15T19:13:03Z</dcterms:created>
  <dcterms:modified xsi:type="dcterms:W3CDTF">2020-04-01T17:13:29Z</dcterms:modified>
</cp:coreProperties>
</file>